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ink/ink3359.xml" ContentType="application/inkml+xml"/>
  <Override PartName="/ppt/ink/ink3360.xml" ContentType="application/inkml+xml"/>
  <Override PartName="/ppt/ink/ink3361.xml" ContentType="application/inkml+xml"/>
  <Override PartName="/ppt/ink/ink3362.xml" ContentType="application/inkml+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ink/ink3374.xml" ContentType="application/inkml+xml"/>
  <Override PartName="/ppt/ink/ink3375.xml" ContentType="application/inkml+xml"/>
  <Override PartName="/ppt/ink/ink3376.xml" ContentType="application/inkml+xml"/>
  <Override PartName="/ppt/ink/ink3377.xml" ContentType="application/inkml+xml"/>
  <Override PartName="/ppt/ink/ink3378.xml" ContentType="application/inkml+xml"/>
  <Override PartName="/ppt/ink/ink3379.xml" ContentType="application/inkml+xml"/>
  <Override PartName="/ppt/ink/ink3380.xml" ContentType="application/inkml+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ink/ink3385.xml" ContentType="application/inkml+xml"/>
  <Override PartName="/ppt/ink/ink3386.xml" ContentType="application/inkml+xml"/>
  <Override PartName="/ppt/ink/ink3387.xml" ContentType="application/inkml+xml"/>
  <Override PartName="/ppt/ink/ink3388.xml" ContentType="application/inkml+xml"/>
  <Override PartName="/ppt/ink/ink3389.xml" ContentType="application/inkml+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ink/ink3415.xml" ContentType="application/inkml+xml"/>
  <Override PartName="/ppt/ink/ink3416.xml" ContentType="application/inkml+xml"/>
  <Override PartName="/ppt/ink/ink3417.xml" ContentType="application/inkml+xml"/>
  <Override PartName="/ppt/ink/ink3418.xml" ContentType="application/inkml+xml"/>
  <Override PartName="/ppt/ink/ink3419.xml" ContentType="application/inkml+xml"/>
  <Override PartName="/ppt/ink/ink3420.xml" ContentType="application/inkml+xml"/>
  <Override PartName="/ppt/ink/ink3421.xml" ContentType="application/inkml+xml"/>
  <Override PartName="/ppt/ink/ink3422.xml" ContentType="application/inkml+xml"/>
  <Override PartName="/ppt/ink/ink3423.xml" ContentType="application/inkml+xml"/>
  <Override PartName="/ppt/ink/ink3424.xml" ContentType="application/inkml+xml"/>
  <Override PartName="/ppt/ink/ink3425.xml" ContentType="application/inkml+xml"/>
  <Override PartName="/ppt/ink/ink3426.xml" ContentType="application/inkml+xml"/>
  <Override PartName="/ppt/ink/ink3427.xml" ContentType="application/inkml+xml"/>
  <Override PartName="/ppt/ink/ink3428.xml" ContentType="application/inkml+xml"/>
  <Override PartName="/ppt/ink/ink3429.xml" ContentType="application/inkml+xml"/>
  <Override PartName="/ppt/ink/ink3430.xml" ContentType="application/inkml+xml"/>
  <Override PartName="/ppt/ink/ink3431.xml" ContentType="application/inkml+xml"/>
  <Override PartName="/ppt/ink/ink3432.xml" ContentType="application/inkml+xml"/>
  <Override PartName="/ppt/ink/ink3433.xml" ContentType="application/inkml+xml"/>
  <Override PartName="/ppt/ink/ink3434.xml" ContentType="application/inkml+xml"/>
  <Override PartName="/ppt/ink/ink3435.xml" ContentType="application/inkml+xml"/>
  <Override PartName="/ppt/ink/ink3436.xml" ContentType="application/inkml+xml"/>
  <Override PartName="/ppt/ink/ink3437.xml" ContentType="application/inkml+xml"/>
  <Override PartName="/ppt/ink/ink3438.xml" ContentType="application/inkml+xml"/>
  <Override PartName="/ppt/ink/ink3439.xml" ContentType="application/inkml+xml"/>
  <Override PartName="/ppt/ink/ink3440.xml" ContentType="application/inkml+xml"/>
  <Override PartName="/ppt/ink/ink3441.xml" ContentType="application/inkml+xml"/>
  <Override PartName="/ppt/ink/ink3442.xml" ContentType="application/inkml+xml"/>
  <Override PartName="/ppt/ink/ink344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4"/>
  </p:notesMasterIdLst>
  <p:sldIdLst>
    <p:sldId id="256" r:id="rId2"/>
    <p:sldId id="257" r:id="rId3"/>
    <p:sldId id="258" r:id="rId4"/>
    <p:sldId id="259" r:id="rId5"/>
    <p:sldId id="262" r:id="rId6"/>
    <p:sldId id="292" r:id="rId7"/>
    <p:sldId id="293" r:id="rId8"/>
    <p:sldId id="294" r:id="rId9"/>
    <p:sldId id="295" r:id="rId10"/>
    <p:sldId id="291" r:id="rId11"/>
    <p:sldId id="263" r:id="rId12"/>
    <p:sldId id="264" r:id="rId13"/>
    <p:sldId id="296" r:id="rId14"/>
    <p:sldId id="297" r:id="rId15"/>
    <p:sldId id="303"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304" r:id="rId32"/>
    <p:sldId id="280" r:id="rId33"/>
    <p:sldId id="281" r:id="rId34"/>
    <p:sldId id="305" r:id="rId35"/>
    <p:sldId id="306" r:id="rId36"/>
    <p:sldId id="308" r:id="rId37"/>
    <p:sldId id="307" r:id="rId38"/>
    <p:sldId id="282" r:id="rId39"/>
    <p:sldId id="283" r:id="rId40"/>
    <p:sldId id="284" r:id="rId41"/>
    <p:sldId id="300" r:id="rId42"/>
    <p:sldId id="298" r:id="rId43"/>
    <p:sldId id="299" r:id="rId44"/>
    <p:sldId id="301" r:id="rId45"/>
    <p:sldId id="302" r:id="rId46"/>
    <p:sldId id="285" r:id="rId47"/>
    <p:sldId id="286" r:id="rId48"/>
    <p:sldId id="287" r:id="rId49"/>
    <p:sldId id="288" r:id="rId50"/>
    <p:sldId id="289" r:id="rId51"/>
    <p:sldId id="309" r:id="rId52"/>
    <p:sldId id="290" r:id="rId53"/>
  </p:sldIdLst>
  <p:sldSz cx="12192000" cy="6858000"/>
  <p:notesSz cx="6858000" cy="9144000"/>
  <p:defaultTextStyle>
    <a:defPPr>
      <a:defRPr lang="en-P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61"/>
    <p:restoredTop sz="94646"/>
  </p:normalViewPr>
  <p:slideViewPr>
    <p:cSldViewPr snapToGrid="0">
      <p:cViewPr varScale="1">
        <p:scale>
          <a:sx n="79" d="100"/>
          <a:sy n="79" d="100"/>
        </p:scale>
        <p:origin x="170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19:48.483"/>
    </inkml:context>
    <inkml:brush xml:id="br0">
      <inkml:brushProperty name="width" value="0.05" units="cm"/>
      <inkml:brushProperty name="height" value="0.05" units="cm"/>
      <inkml:brushProperty name="color" value="#E71224"/>
    </inkml:brush>
  </inkml:definitions>
  <inkml:trace contextRef="#ctx0" brushRef="#br0">83 0 24575,'-18'12'0,"5"0"0,-3 1 0,8-2 0,3-3 0,-1-2 0,3 2 0,-2-3 0,5 1 0,-5-3 0,4 2 0,-1-4 0,2 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0:18.432"/>
    </inkml:context>
    <inkml:brush xml:id="br0">
      <inkml:brushProperty name="width" value="0.05" units="cm"/>
      <inkml:brushProperty name="height" value="0.05" units="cm"/>
      <inkml:brushProperty name="color" value="#E71224"/>
    </inkml:brush>
  </inkml:definitions>
  <inkml:trace contextRef="#ctx0" brushRef="#br0">240 1 24575,'-57'17'0,"39"-10"0,-50 25 0,55-11 0,-9 2 0,8-3 0,8-9 0,-2 0 0,2 0 0,3 1 0,1-4 0,-1 5 0,3-6 0,-5 6 0,2-2 0,-3 10 0,3-1 0,1 6 0,2 3 0,0-5 0,0 5 0,0 9 0,0-12 0,0 13 0,0-18 0,0 0 0,0 0 0,6 0 0,-1 10 0,4-12 0,-5 3 0,1-11 0,-2-5 0,4 17 0,6-4 0,-2 6 0,5-3 0,-4-9 0,-2 0 0,-2-5 0,-3-3 0,1 1 0,-1-3 0,1-1 0,-1-2 0,-2-2 0,2 1 0,1-4 0,0 5 0,2-3 0,-5 3 0,-1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2:45.303"/>
    </inkml:context>
    <inkml:brush xml:id="br0">
      <inkml:brushProperty name="width" value="0.05" units="cm"/>
      <inkml:brushProperty name="height" value="0.05" units="cm"/>
      <inkml:brushProperty name="color" value="#E71224"/>
    </inkml:brush>
  </inkml:definitions>
  <inkml:trace contextRef="#ctx0" brushRef="#br0">0 111 24575,'9'0'0,"-1"0"0,0 0 0,-2 0 0,2 0 0,-2 0 0,2 0 0,-2 0 0,2-2 0,-3 1 0,-2-4 0,0 2 0,-1 0 0,-1-2 0,1 0 0,1-1 0,-3-5 0,3 5 0,-1-4 0,-1 1 0,1 0 0,-2 1 0,0 0 0,0 2 0,-2-2 0,-1 5 0,-3 1 0,1 2 0,-1 0 0,1 0 0,-1 0 0,1 0 0,-1 0 0,1 0 0,-1 0 0,3 2 0,1 1 0,2 3 0,-3-1 0,2 3 0,-1 1 0,2 0 0,0-2 0,0 1 0,-2 1 0,1 0 0,-4-1 0,4 0 0,1 0 0,1 3 0,4 3 0,-2-5 0,5 4 0,-2-7 0,2 5 0,0-5 0,-2-1 0,2 0 0,-5-2 0,2 0 0,-2 0 0,3-3 0,-1 0 0,1 2 0,-1-1 0,3 1 0,-1-2 0,3 0 0,-1-2 0,-1-1 0,0 0 0,-2-2 0,-1 4 0,1-4 0,-1 5 0,1-5 0,2 4 0,-2-1 0,2 2 0,-2 0 0,-3 0 0,-1 0 0</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5:59.212"/>
    </inkml:context>
    <inkml:brush xml:id="br0">
      <inkml:brushProperty name="width" value="0.05" units="cm"/>
      <inkml:brushProperty name="height" value="0.05" units="cm"/>
      <inkml:brushProperty name="color" value="#008C3A"/>
    </inkml:brush>
  </inkml:definitions>
  <inkml:trace contextRef="#ctx0" brushRef="#br0">0 0 24575,'6'0'0,"-1"0"0,3 0 0,1 3 0,2-3 0,0 3 0,4-3 0,-2 0 0,2 2 0,-4-1 0,-2 1 0,-4-2 0,-2 0 0</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6:00.012"/>
    </inkml:context>
    <inkml:brush xml:id="br0">
      <inkml:brushProperty name="width" value="0.05" units="cm"/>
      <inkml:brushProperty name="height" value="0.05" units="cm"/>
      <inkml:brushProperty name="color" value="#008C3A"/>
    </inkml:brush>
  </inkml:definitions>
  <inkml:trace contextRef="#ctx0" brushRef="#br0">0 0 24575,'0'11'0,"4"5"0,-4-4 0,3 8 0,-3-3 0,0 4 0,0-5 0,0 4 0,0-10 0,0 3 0,0-8 0,5-2 0,2 0 0,4-3 0,4 0 0,10 0 0,-2 0 0,6 0 0,-14 0 0,-3 0 0,-6 0 0,-3 0 0,-1 0 0</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6:00.510"/>
    </inkml:context>
    <inkml:brush xml:id="br0">
      <inkml:brushProperty name="width" value="0.05" units="cm"/>
      <inkml:brushProperty name="height" value="0.05" units="cm"/>
      <inkml:brushProperty name="color" value="#008C3A"/>
    </inkml:brush>
  </inkml:definitions>
  <inkml:trace contextRef="#ctx0" brushRef="#br0">19 0 24575,'0'8'0,"0"-2"0,0 5 0,0 2 0,0-1 0,0 4 0,0-5 0,0-3 0,0 3 0,0-5 0,0 2 0,0 0 0,-2-2 0,1 4 0,-2-1 0,1 2 0,1 0 0,-4 5 0,4-4 0,-2 1 0,3-5 0,2-5 0,4 0 0,7-10 0,-6 6 0,3-6 0</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6:01.054"/>
    </inkml:context>
    <inkml:brush xml:id="br0">
      <inkml:brushProperty name="width" value="0.05" units="cm"/>
      <inkml:brushProperty name="height" value="0.05" units="cm"/>
      <inkml:brushProperty name="color" value="#008C3A"/>
    </inkml:brush>
  </inkml:definitions>
  <inkml:trace contextRef="#ctx0" brushRef="#br0">124 1 24575,'0'11'0,"-3"4"0,-1 2 0,-3 4 0,0 0 0,3 9 0,-11 10 0,4 2 0,-10-1 0,8-17 0,3-4 0,5-8 0,-1 2 0,3-6 0,0-3 0,1-2 0,1 5 0,-4-5 0,4 5 0,-1-2 0,2-1 0,0-2 0,0 0 0</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6:01.420"/>
    </inkml:context>
    <inkml:brush xml:id="br0">
      <inkml:brushProperty name="width" value="0.05" units="cm"/>
      <inkml:brushProperty name="height" value="0.05" units="cm"/>
      <inkml:brushProperty name="color" value="#008C3A"/>
    </inkml:brush>
  </inkml:definitions>
  <inkml:trace contextRef="#ctx0" brushRef="#br0">1 1 24575,'0'0'0</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6:01.839"/>
    </inkml:context>
    <inkml:brush xml:id="br0">
      <inkml:brushProperty name="width" value="0.05" units="cm"/>
      <inkml:brushProperty name="height" value="0.05" units="cm"/>
      <inkml:brushProperty name="color" value="#008C3A"/>
    </inkml:brush>
  </inkml:definitions>
  <inkml:trace contextRef="#ctx0" brushRef="#br0">0 0 24575,'3'0'0,"0"0"0</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6:14.756"/>
    </inkml:context>
    <inkml:brush xml:id="br0">
      <inkml:brushProperty name="width" value="0.05" units="cm"/>
      <inkml:brushProperty name="height" value="0.05" units="cm"/>
      <inkml:brushProperty name="color" value="#008C3A"/>
    </inkml:brush>
  </inkml:definitions>
  <inkml:trace contextRef="#ctx0" brushRef="#br0">0 1 24575,'0'31'0,"0"-10"0,0 24 0,0-13 0,0-6 0,0-4 0,0-14 0,0-3 0,0 3 0,0-2 0,0 2 0,0 0 0,0-18 0,5-7 0,-4-11 0,8-9 0,-8 14 0,6-2 0,-7 10 0,5 4 0,-2 4 0,0 0 0,2 6 0,-2-1 0,3 2 0,-1 0 0,1 0 0,-3-2 0,2 1 0,-2-2 0,5 3 0,-2 3 0,2-2 0,-3 3 0,1-3 0,2 2 0,-2-3 0,5 0 0,-5 0 0,4 0 0,-4 0 0,0 0 0,-4 0 0</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6:16.180"/>
    </inkml:context>
    <inkml:brush xml:id="br0">
      <inkml:brushProperty name="width" value="0.05" units="cm"/>
      <inkml:brushProperty name="height" value="0.05" units="cm"/>
      <inkml:brushProperty name="color" value="#008C3A"/>
    </inkml:brush>
  </inkml:definitions>
  <inkml:trace contextRef="#ctx0" brushRef="#br0">1 6 24575,'29'0'0,"-6"0"0,14 0 0,-5 0 0,-1 0 0,6 0 0,-18 0 0,4 0 0,-11-3 0,-4 3 0,3-3 0,-5 3 0,2 0 0,-3 0 0,1 0 0,-3 3 0,2 0 0,-5 2 0,5 3 0,-4 1 0,1 2 0,-7 2 0,4-1 0,-9 2 0,2 2 0,-4-7 0,1 7 0,1-8 0,1 3 0,-2 0 0,0-2 0,-8 10 0,1-7 0,-15 11 0,2-6 0,3 4 0,4-5 0,7 1 0,7-6 0,-2-1 0,9-2 0,0-3 0,1-1 0,1 0 0,16-3 0,-6 1 0,36-2 0,-8 0 0,20 0 0,1 0 0,-17 0 0,-8 0 0,-20 0 0,-8 0 0,-2 0 0</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6:17.037"/>
    </inkml:context>
    <inkml:brush xml:id="br0">
      <inkml:brushProperty name="width" value="0.05" units="cm"/>
      <inkml:brushProperty name="height" value="0.05" units="cm"/>
      <inkml:brushProperty name="color" value="#008C3A"/>
    </inkml:brush>
  </inkml:definitions>
  <inkml:trace contextRef="#ctx0" brushRef="#br0">1 0 24575,'39'0'0,"17"0"0,-13 0 0,13 0 0,-25 0 0,-2 0 0,-15 0 0,-1 0 0,-8 0 0,1 0 0,0 0 0,-1 0 0,3 0 0,-2 0 0,5 0 0,-5 0 0,-3 0 0,-1 0 0,-5 0 0</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6:17.676"/>
    </inkml:context>
    <inkml:brush xml:id="br0">
      <inkml:brushProperty name="width" value="0.05" units="cm"/>
      <inkml:brushProperty name="height" value="0.05" units="cm"/>
      <inkml:brushProperty name="color" value="#008C3A"/>
    </inkml:brush>
  </inkml:definitions>
  <inkml:trace contextRef="#ctx0" brushRef="#br0">1 0 24575,'20'5'0,"13"1"0,24 5 0,11-4 0,-1 3 0,-1-8 0,-16 3 0,-16-5 0,-10 0 0,-13 0 0,-2 0 0,-4 0 0,-2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3:55.091"/>
    </inkml:context>
    <inkml:brush xml:id="br0">
      <inkml:brushProperty name="width" value="0.05" units="cm"/>
      <inkml:brushProperty name="height" value="0.05" units="cm"/>
      <inkml:brushProperty name="color" value="#E71224"/>
    </inkml:brush>
  </inkml:definitions>
  <inkml:trace contextRef="#ctx0" brushRef="#br0">1 1 24575,'31'0'0,"48"0"0,-30 3 0,4-1 0,8-1 0,-2 0 0,20 8 0,-5-9 0,-6 4 0,10 2 0,7 0 0,-13-1 0,2 0-983,22 6 0,-1-1 983,-30-2 0,-7-1 0,28 1 473,-35-2-473,-29-6 0,9 0 0,3 0 0,32 0 0,1 0 0,17 6 0,-6-5 0,6 5 1493,1-6-1493,-35 0 0,-1 0 0,-40 0 0,-1 0 0,-3 0 0,3 0 0,5 0 0,4 0 0,12 0 0,18 0 0,13 0 0,16 0 0,-9 0 0,7 0 0,-22 0 0,-5 0 0,-20 3 0,-13-3 0,-1 3 0,-4-3 0,22 0 0,6 0 0,37 0 0,4 0-349,-28 0 0,2 0 349,45 0 0,-46 0 0,0 0 0,43 0 0,-8 0 0,-10 0 0,-18 0 0,-19 0 0,-10 0 0,-12 0 0,-2 0 0,1 0 698,9 0-698,6 0 0,16 0 0,11 0 0,2 0 0,22 0 0,-13 0 0,-8 0 0,4 0 0,-9 0 0,0 0 0,4 0 0,-3 0 0,14 0 0,-40 0 0,-23 0 0,0 0 0,5 0 0,3 0 0,22 0 0,19 0 0,13 0 0,22 0 0,-6 0 0,-26 0 0,0 0 0,16 0 0,1 0 0,-56 0 0,-13 0 0,37 0 0,10 0 0,39 0-679,0 0 679,0 0 0,-24 0 0,-6 0 0,-40 0 0,-6 0 0,-15 0 0</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6:20.668"/>
    </inkml:context>
    <inkml:brush xml:id="br0">
      <inkml:brushProperty name="width" value="0.05" units="cm"/>
      <inkml:brushProperty name="height" value="0.05" units="cm"/>
      <inkml:brushProperty name="color" value="#008C3A"/>
    </inkml:brush>
  </inkml:definitions>
  <inkml:trace contextRef="#ctx0" brushRef="#br0">216 1 24575,'-8'2'0,"2"-1"0,-2 1 0,2-2 0,1 0 0,-1 0 0,1 0 0,-3 3 0,-1 0 0,-2 2 0,2 3 0,1-1 0,3 3 0,2-1 0,-2-1 0,2 0 0,-3-2 0,3-1 0,-2 1 0,2-1 0,0 3 0,-4-1 0,6 3 0,-9-4 0,9 9 0,-7-8 0,5 8 0,0-9 0,-2 5 0,4-5 0,-1 2 0,0-3 0,1 1 0,-4 0 0,4-1 0,-4 3 0,5 1 0,-5 2 0,4 0 0,-4-3 0,2 0 0,0 0 0,-2 1 0,2 2 0,0-2 0,-2-1 0,5-3 0,-3 6 0,3-2 0,0 2 0,0-1 0,0-4 0,3 2 0,0-2 0,0-1 0,2 1 0,-2-3 0,5 0 0,-2-3 0,4 0 0,-1 0 0,2 0 0,0 0 0,-2-3 0,1 2 0,-4-1 0,2 2 0,-2-2 0,-1 1 0,1-2 0,-3 1 0,2-1 0,0 0 0,-1-2 0,1 2 0,-3 0 0,-1-2 0,2 2 0,-3-3 0,0 1 0,0-1 0,0 1 0,0-1 0,0-2 0,0 2 0,0-2 0,-3 0 0,2 2 0,-1-5 0,0 5 0,1-2 0,-2 3 0,3-1 0,-2 1 0,-1 2 0,-3 0 0,1 3 0,-1-2 0,-2 1 0,2-1 0,-2 2 0,8 0 0,15 0 0,18 0 0,-9 0 0,1 0 0</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6:21.253"/>
    </inkml:context>
    <inkml:brush xml:id="br0">
      <inkml:brushProperty name="width" value="0.05" units="cm"/>
      <inkml:brushProperty name="height" value="0.05" units="cm"/>
      <inkml:brushProperty name="color" value="#008C3A"/>
    </inkml:brush>
  </inkml:definitions>
  <inkml:trace contextRef="#ctx0" brushRef="#br0">144 0 24575,'-6'6'0,"0"6"0,0-2 0,0 6 0,-3-1 0,-2 2 0,-3 4 0,0 0 0,-7 4 0,7-7 0,-6 1 0,14-8 0,1-2 0,5-1 0,-2-3 0,1 1 0,-1-1 0,2 1 0,0-3 0,0-1 0</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6:21.572"/>
    </inkml:context>
    <inkml:brush xml:id="br0">
      <inkml:brushProperty name="width" value="0.05" units="cm"/>
      <inkml:brushProperty name="height" value="0.05" units="cm"/>
      <inkml:brushProperty name="color" value="#008C3A"/>
    </inkml:brush>
  </inkml:definitions>
  <inkml:trace contextRef="#ctx0" brushRef="#br0">1 0 24575,'0'0'0</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6:22.001"/>
    </inkml:context>
    <inkml:brush xml:id="br0">
      <inkml:brushProperty name="width" value="0.05" units="cm"/>
      <inkml:brushProperty name="height" value="0.05" units="cm"/>
      <inkml:brushProperty name="color" value="#008C3A"/>
    </inkml:brush>
  </inkml:definitions>
  <inkml:trace contextRef="#ctx0" brushRef="#br0">0 0 24575,'3'6'0,"0"-1"0</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6:23.037"/>
    </inkml:context>
    <inkml:brush xml:id="br0">
      <inkml:brushProperty name="width" value="0.05" units="cm"/>
      <inkml:brushProperty name="height" value="0.05" units="cm"/>
      <inkml:brushProperty name="color" value="#008C3A"/>
    </inkml:brush>
  </inkml:definitions>
  <inkml:trace contextRef="#ctx0" brushRef="#br0">754 0 24575,'-8'0'0,"0"3"0,-8 0 0,-1 1 0,1 1 0,0-4 0,5 1 0,2-2 0,-5 0 0,4 0 0,-6 0 0,1 0 0,-10 0 0,-6 0 0,-25 0 0,-12 0 0,17 0 0,-1 0 0,-22 0 0,5 0 0,48 0 0,13 0 0,3 0 0,-1 0 0,1 0 0,-3 0 0,1 0 0,-8 0 0,6 3 0,-11-3 0,3 3 0,-4 0 0,7-2 0,1 2 0,13-3 0,-2 0 0,4 0 0</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6:25.184"/>
    </inkml:context>
    <inkml:brush xml:id="br0">
      <inkml:brushProperty name="width" value="0.05" units="cm"/>
      <inkml:brushProperty name="height" value="0.05" units="cm"/>
      <inkml:brushProperty name="color" value="#008C3A"/>
    </inkml:brush>
  </inkml:definitions>
  <inkml:trace contextRef="#ctx0" brushRef="#br0">28 64 24575,'6'-3'0,"2"-4"0,1 0 0,2-4 0,-5 0 0,4 3 0,-7 0 0,5 2 0,-2 3 0,2 3 0,0 6 0,3 0 0,0 4 0,1-1 0,-1-1 0,-3 0 0,-2-2 0,-1-1 0,-5 1 0,3 0 0,-3-1 0,0 1 0,0-1 0,0 3 0,0 5 0,0-3 0,0 2 0,0-6 0,0-1 0,0 1 0,-3-3 0,0 2 0,0-2 0,-4 5 0,3 1 0,-6-1 0,3 3 0,-3-3 0,1 3 0,1-2 0,0-1 0,0-3 0,2 1 0,-2-1 0,2 1 0,1-3 0,-1 0 0,-2-3 0,0 0 0,-4 2 0,1-1 0,3 1 0,0-2 0,2 0 0,3 3 0,1-5 0,4 1 0,1-7 0,3 2 0,2-2 0,-2 5 0,4-2 0,-3 4 0,1-1 0,-3 2 0,1 0 0,-1 0 0,3 0 0,-2 0 0,2 2 0,-2-1 0,-1 1 0,1-2 0,-3 3 0,2-3 0,-2 3 0,2-1 0,1-1 0,-1 1 0,3-2 0,-1 0 0,1 3 0,-3-2 0,1 3 0,-1-3 0,1 2 0,2-3 0,0 2 0,1-1 0,-1 1 0,-3-2 0,-2 3 0,2-3 0,-2 3 0,3-3 0,0 0 0,-1 0 0,1 0 0,-3 2 0,2-1 0,-2 1 0,2-4 0,1-8 0,0 2 0,4-11 0,-6 14 0,2-4 0</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6:32.461"/>
    </inkml:context>
    <inkml:brush xml:id="br0">
      <inkml:brushProperty name="width" value="0.05" units="cm"/>
      <inkml:brushProperty name="height" value="0.05" units="cm"/>
      <inkml:brushProperty name="color" value="#008C3A"/>
    </inkml:brush>
  </inkml:definitions>
  <inkml:trace contextRef="#ctx0" brushRef="#br0">88 1 24575,'-3'2'0,"-1"-1"0,3 4 0,-2-2 0,3 2 0,0 1 0,-2-1 0,-1 3 0,0-2 0,-2 5 0,2-2 0,0 2 0,0 4 0,1-5 0,-1 5 0,-3-2 0,0-1 0,-1 8 0,1-8 0,3 8 0,-2-8 0,4 8 0,-5-3 0,6 0 0,-3 3 0,3-10 0,-3 4 0,2-5 0,-1 7 0,2-7 0,0 6 0,0-2 0,0-1 0,0 4 0,0-5 0,0 0 0,2-2 0,-1 1 0,5 3 0,-6 9 0,8 8 0,-1-2 0,2 2 0,1-14 0,-3 4 0,-2-10 0,-1 3 0,1-10 0,-4 1 0,4 2 0,-2 0 0,2 2 0,8-2 0,-4 3 0,5-3 0,-6 2 0,-3-2 0,1-3 0,-1-1 0,3-4 0,-4 1 0,1-1 0</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6:35.573"/>
    </inkml:context>
    <inkml:brush xml:id="br0">
      <inkml:brushProperty name="width" value="0.05" units="cm"/>
      <inkml:brushProperty name="height" value="0.05" units="cm"/>
      <inkml:brushProperty name="color" value="#008C3A"/>
    </inkml:brush>
  </inkml:definitions>
  <inkml:trace contextRef="#ctx0" brushRef="#br0">0 17 24575,'11'-5'0,"-4"-1"0,0 3 0,-4 1 0,3 2 0,2 0 0,0 0 0,3 0 0,0 0 0,-2 0 0,-1 0 0,-3 0 0,-2 4 0,7 25 0,-8-8 0,6 17 0,-8-17 0,0-4 0,0-4 0,0-2 0,0 0 0,0-2 0,-3 4 0,-2-5 0,-5 8 0,-3 1 0,-3 12 0,1-6 0,-2 6 0,6-8 0,2-6 0,3-1 0,3-12 0,0-3 0,3-5 0,3-2 0,0 2 0,2 3 0,1 1 0,2 2 0,-2 0 0,2 0 0,-3 0 0,3 0 0,1 0 0,2 5 0,-2-4 0,1 6 0,-4-4 0,5 3 0,-8 0 0,5-3 0,-5-1 0,2 0 0,1 2 0,2-1 0,-2 2 0,2-5 0,-3 3 0,1-3 0,-3 0 0,-1 0 0</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6:36.502"/>
    </inkml:context>
    <inkml:brush xml:id="br0">
      <inkml:brushProperty name="width" value="0.05" units="cm"/>
      <inkml:brushProperty name="height" value="0.05" units="cm"/>
      <inkml:brushProperty name="color" value="#008C3A"/>
    </inkml:brush>
  </inkml:definitions>
  <inkml:trace contextRef="#ctx0" brushRef="#br0">6 69 24575,'0'6'0,"-3"2"0,3 0 0,-3 8 0,3-4 0,3 8 0,-2-10 0,2 5 0,-3-9 0,3 4 0,-3-4 0,5 0 0,-4-1 0,6-5 0,-6 5 0,7-4 0,-5 1 0,2-2 0,1 0 0,2 0 0,5 0 0,-3-2 0,2 1 0,-4-4 0,1 2 0,-1-5 0,-2 0 0,-1-3 0,-2 0 0,0 2 0,-1 1 0,-2 2 0,3 1 0,-3-1 0,3-2 0,-3 2 0,0-2 0,0 3 0,0-6 0,-3 2 0,3-2 0,-5 1 0,2 3 0,0-3 0,-2 1 0,4 1 0,-1 0 0,-1 5 0,-2-2 0,-4 4 0,-2-1 0,0 2 0,2 0 0,1 0 0,5 2 0,1 1 0,2 0 0,0 0 0</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6:37.653"/>
    </inkml:context>
    <inkml:brush xml:id="br0">
      <inkml:brushProperty name="width" value="0.05" units="cm"/>
      <inkml:brushProperty name="height" value="0.05" units="cm"/>
      <inkml:brushProperty name="color" value="#008C3A"/>
    </inkml:brush>
  </inkml:definitions>
  <inkml:trace contextRef="#ctx0" brushRef="#br0">40 1 24575,'-3'8'0,"3"5"0,-6 3 0,2 5 0,-2-4 0,-4 3 0,6-10 0,-2 2 0,6-6 0,2-3 0,1-3 0,0-1 0,0-1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5:40.112"/>
    </inkml:context>
    <inkml:brush xml:id="br0">
      <inkml:brushProperty name="width" value="0.05" units="cm"/>
      <inkml:brushProperty name="height" value="0.05" units="cm"/>
      <inkml:brushProperty name="color" value="#E71224"/>
    </inkml:brush>
  </inkml:definitions>
  <inkml:trace contextRef="#ctx0" brushRef="#br0">1 1 24575,'5'0'0,"3"0"0,5 0 0,20 0 0,34 0 0,-11 0 0,4 0 0,-39 0 0,-13 0 0,5 0 0,-6 2 0,6-1 0,-8 2 0,1-3 0,-1 0 0,8 0 0,9 0 0,-3 0 0,9 3 0,-19-3 0,4 4 0,-1-1 0,3-3 0,6 4 0,0-4 0,-7 0 0,-1 0 0,-10 0 0,-1 0 0</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6:38.543"/>
    </inkml:context>
    <inkml:brush xml:id="br0">
      <inkml:brushProperty name="width" value="0.05" units="cm"/>
      <inkml:brushProperty name="height" value="0.05" units="cm"/>
      <inkml:brushProperty name="color" value="#008C3A"/>
    </inkml:brush>
  </inkml:definitions>
  <inkml:trace contextRef="#ctx0" brushRef="#br0">1 45 24575,'0'8'0,"0"1"0,0 6 0,0 4 0,0-4 0,0 0 0,0-9 0,2-3 0,1-1 0,3-2 0,-1 0 0,1 0 0,2 0 0,-2 0 0,2-2 0,-3 1 0,6-4 0,-2 2 0,2-2 0,-3-3 0,-2 2 0,-1 0 0,1-6 0,-3 7 0,-1-7 0,-2 6 0,0 1 0,0-1 0,0 1 0,0-1 0,0 1 0,0-1 0,0 1 0,-2-1 0,-1 1 0,-3 2 0,1 0 0,-1 1 0,1 1 0,-1-1 0,3-1 0,-2 2 0,2-1 0,-3 2 0,6 2 0,-2 2 0,9 1 0,-5-2 0,3 0 0</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6:39.556"/>
    </inkml:context>
    <inkml:brush xml:id="br0">
      <inkml:brushProperty name="width" value="0.05" units="cm"/>
      <inkml:brushProperty name="height" value="0.05" units="cm"/>
      <inkml:brushProperty name="color" value="#008C3A"/>
    </inkml:brush>
  </inkml:definitions>
  <inkml:trace contextRef="#ctx0" brushRef="#br0">11 27 24575,'-3'8'0,"1"-2"0,-1 2 0,2 0 0,-1-2 0,2 2 0,0-2 0,0-1 0,0 3 0,2-1 0,-1 1 0,4-3 0,-2 1 0,3-1 0,-1-2 0,1 0 0,-1-3 0,1 0 0,-1 0 0,1 0 0,-1 0 0,1 0 0,2 0 0,-2 0 0,2-3 0,0 0 0,-2-2 0,0-1 0,-1 1 0,-5-1 0,3 0 0,-3 1 0,0-1 0,0 1 0,0-1 0,0 1 0,0-1 0,0 1 0,-3 2 0,3-2 0,-16-9 0,8 6 0,-9-8 0,9 13 0,2 0 0,1 1 0,-1 1 0,3 1 0,6 3 0,-2 0 0,4 0 0</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6:40.683"/>
    </inkml:context>
    <inkml:brush xml:id="br0">
      <inkml:brushProperty name="width" value="0.05" units="cm"/>
      <inkml:brushProperty name="height" value="0.05" units="cm"/>
      <inkml:brushProperty name="color" value="#008C3A"/>
    </inkml:brush>
  </inkml:definitions>
  <inkml:trace contextRef="#ctx0" brushRef="#br0">18 0 24575,'-3'6'0,"2"-1"0,-1 3 0,0-2 0,-2 5 0,1 2 0,1-1 0,2 8 0,0-8 0,0 1 0,0-5 0,0-2 0,0 0 0,0-1 0,2-2 0,1 4 0,5-3 0,-1 2 0,3-1 0,-4-5 0,5 3 0,-3-3 0,3 0 0,0 0 0,0 0 0,0 0 0,1 0 0,3-3 0,-7 0 0,4-2 0,-11-3 0,4 2 0,-5-2 0,3 0 0,-3-4 0,0 1 0,0 0 0,0 0 0,0 5 0,0-2 0,0 0 0,0 2 0,-3-2 0,0 5 0,-2-2 0,-1 4 0,1-1 0,-1 2 0,1-2 0,-1 1 0,1-2 0,1 3 0,2 0 0</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6:41.557"/>
    </inkml:context>
    <inkml:brush xml:id="br0">
      <inkml:brushProperty name="width" value="0.05" units="cm"/>
      <inkml:brushProperty name="height" value="0.05" units="cm"/>
      <inkml:brushProperty name="color" value="#008C3A"/>
    </inkml:brush>
  </inkml:definitions>
  <inkml:trace contextRef="#ctx0" brushRef="#br0">0 1 24575,'16'12'0,"12"10"0,7 3 0,3 8 0,-4-8 0,-14-6 0,4 2 0,-11-8 0,4 6 0,-12-3 0,4 0 0,-4 6 0,6 7 0,-4-11 0,-2 11 0,0-13 0,-4 5 0,5-4 0,-1 11 0,1-14 0,-1 14 0,-3-15 0,-2 7 0,0-4 0,0 1 0,0-2 0,0-3 0,0-1 0,0 0 0,-2 0 0,-8 1 0,-8 8 0,-8 2 0,-4 8 0,8-4 0,-2-5 0,10-7 0,1-5 0,5-6 0,5-5 0,10-6 0,-5 2 0,8 0 0</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6:42.388"/>
    </inkml:context>
    <inkml:brush xml:id="br0">
      <inkml:brushProperty name="width" value="0.05" units="cm"/>
      <inkml:brushProperty name="height" value="0.05" units="cm"/>
      <inkml:brushProperty name="color" value="#008C3A"/>
    </inkml:brush>
  </inkml:definitions>
  <inkml:trace contextRef="#ctx0" brushRef="#br0">1 1 24575,'31'0'0,"6"0"0,29 0 0,-15 0 0,5 0 0,-32 0 0,-1 0 0,-19 0 0,1 0 0</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6:42.974"/>
    </inkml:context>
    <inkml:brush xml:id="br0">
      <inkml:brushProperty name="width" value="0.05" units="cm"/>
      <inkml:brushProperty name="height" value="0.05" units="cm"/>
      <inkml:brushProperty name="color" value="#008C3A"/>
    </inkml:brush>
  </inkml:definitions>
  <inkml:trace contextRef="#ctx0" brushRef="#br0">0 17 24575,'19'0'0,"-6"0"0,3-2 0,-6 1 0,-4-2 0,5 3 0,-5 0 0,4 0 0,-1 0 0,-1 0 0,0 0 0,0-2 0,-2 1 0,5-1 0,-2 2 0,2 0 0,-3 0 0,3 0 0,-5 0 0,2 0 0,-3 0 0,1 0 0,-1 0 0,-2-3 0,2 3 0,-4-3 0,1 3 0</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6:56.836"/>
    </inkml:context>
    <inkml:brush xml:id="br0">
      <inkml:brushProperty name="width" value="0.05" units="cm"/>
      <inkml:brushProperty name="height" value="0.05" units="cm"/>
      <inkml:brushProperty name="color" value="#008C3A"/>
    </inkml:brush>
  </inkml:definitions>
  <inkml:trace contextRef="#ctx0" brushRef="#br0">66 0 24575,'32'0'0,"2"0"0,-8 0 0,-2 0 0,-10 0 0,-5 0 0,-1 3 0,-6 2 0,-4 4 0,-2 6 0,-6 2 0,-1 17 0,0-10 0,1 4 0,1-16 0,5-6 0,-3-3 0,2-1 0,-4-2 0,0 0 0,-6 0 0,6 3 0,-7-3 0,8 3 0,4-3 0,5 0 0,5 0 0,-1 2 0,1 4 0,2 0 0,0 2 0,1-5 0,-1-1 0,-3 1 0,-2 2 0,3 8 0,-2 13 0,0-2 0,-3 2 0,-2-13 0,-4-5 0,2-5 0,-3 0 0,-6-3 0,2 0 0,-10 0 0,8 0 0,-8 0 0,10 0 0,-5 0 0,9 0 0,-2 2 0,3 1 0,-1 0 0,1 0 0,4-3 0,4-3 0,1 3 0,1-3 0</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6:57.569"/>
    </inkml:context>
    <inkml:brush xml:id="br0">
      <inkml:brushProperty name="width" value="0.05" units="cm"/>
      <inkml:brushProperty name="height" value="0.05" units="cm"/>
      <inkml:brushProperty name="color" value="#008C3A"/>
    </inkml:brush>
  </inkml:definitions>
  <inkml:trace contextRef="#ctx0" brushRef="#br0">433 0 24575,'-38'6'0,"-11"6"0,-19 2 0,1 8 0,-7-2 0,22-3 0,5-1 0,25-11 0,9-2 0,13 2 0,-2-4 0,4 4 0</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6:58.172"/>
    </inkml:context>
    <inkml:brush xml:id="br0">
      <inkml:brushProperty name="width" value="0.05" units="cm"/>
      <inkml:brushProperty name="height" value="0.05" units="cm"/>
      <inkml:brushProperty name="color" value="#008C3A"/>
    </inkml:brush>
  </inkml:definitions>
  <inkml:trace contextRef="#ctx0" brushRef="#br0">52 1 24575,'-3'11'0,"1"-2"0,-1 1 0,3 3 0,-6 4 0,3-1 0,-5 13 0,1-11 0,-1 7 0,5-9 0,-2-8 0,2 0 0,5-5 0,-4 0 0,7-3 0</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6:59.028"/>
    </inkml:context>
    <inkml:brush xml:id="br0">
      <inkml:brushProperty name="width" value="0.05" units="cm"/>
      <inkml:brushProperty name="height" value="0.05" units="cm"/>
      <inkml:brushProperty name="color" value="#008C3A"/>
    </inkml:brush>
  </inkml:definitions>
  <inkml:trace contextRef="#ctx0" brushRef="#br0">0 59 24575,'0'16'0,"0"-4"0,0 4 0,0-5 0,3 0 0,0-5 0,5-4 0,5-5 0,3-7 0,6 2 0,3-12 0,-8 9 0,0-8 0,-9 10 0,-5-1 0,-1 3 0,-2-1 0,0 3 0,-5-1 0,-1 1 0,-2 2 0,0-2 0,2 4 0,1-1 0,-1 2 0,1 0 0,-1 0 0,1 0 0,-1 0 0,-2 0 0,2 0 0,-2 0 0,2 0 0,3 2 0,-2 4 0,5 2 0,-3 3 0,3 0 0,3-2 0,0-3 0,2-2 0,-2-3 0,0 2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5:42.447"/>
    </inkml:context>
    <inkml:brush xml:id="br0">
      <inkml:brushProperty name="width" value="0.05" units="cm"/>
      <inkml:brushProperty name="height" value="0.05" units="cm"/>
      <inkml:brushProperty name="color" value="#E71224"/>
    </inkml:brush>
  </inkml:definitions>
  <inkml:trace contextRef="#ctx0" brushRef="#br0">39 1 24575,'3'2'0,"-1"1"0,-2 3 0,3-1 0,2 3 0,-1-2 0,3 2 0,-3-2 0,1-1 0,1 1 0,-1-3 0,1 2 0,-1-2 0,1 0 0,-1 2 0,1-4 0,-1 3 0,1-3 0,-1 2 0,1-3 0,-1 0 0,1 2 0,-1-1 0,-1 4 0,-2-2 0,-2 2 0,0 3 0,0-2 0,0 2 0,0-2 0,0-1 0,0 1 0,-2-1 0,1 3 0,-2-2 0,3 2 0,-2-4 0,-1 0 0,-3-3 0,-2 4 0,2 1 0,-4-3 0,4 7 0,-2-6 0,5 4 0,0-3 0,1-2 0,-4 2 0,0-2 0,0 3 0,-1-1 0,3-2 0,-4 2 0,3-4 0,-1 1 0,1-2 0,2 3 0,-2-3 0,4 5 0,-4 1 0,0 0 0,1 5 0,-3-5 0,6 2 0,-1-3 0,-1-2 0,3 0 0,-3-3 0</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6:59.788"/>
    </inkml:context>
    <inkml:brush xml:id="br0">
      <inkml:brushProperty name="width" value="0.05" units="cm"/>
      <inkml:brushProperty name="height" value="0.05" units="cm"/>
      <inkml:brushProperty name="color" value="#008C3A"/>
    </inkml:brush>
  </inkml:definitions>
  <inkml:trace contextRef="#ctx0" brushRef="#br0">1 55 24575,'0'6'0,"2"11"0,1-8 0,0 11 0,2-14 0,-4 2 0,1-3 0,1-2 0,7-3 0,4-7 0,7-1 0,0-6 0,-4 10 0,-4-5 0,-5 6 0,-3 0 0,-2-2 0,0 2 0,-1 0 0,-1-2 0,1 2 0,-2-3 0,-2-2 0,1 0 0,-4-1 0,5 1 0,-5 3 0,4-1 0,-4 3 0,2 0 0,-5 1 0,2 1 0,-2-1 0,3 2 0,2 0 0,0 0 0</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7:00.332"/>
    </inkml:context>
    <inkml:brush xml:id="br0">
      <inkml:brushProperty name="width" value="0.05" units="cm"/>
      <inkml:brushProperty name="height" value="0.05" units="cm"/>
      <inkml:brushProperty name="color" value="#008C3A"/>
    </inkml:brush>
  </inkml:definitions>
  <inkml:trace contextRef="#ctx0" brushRef="#br0">195 1 24575,'-12'23'0,"1"-4"0,-15 26 0,7-11 0,-13 21 0,14-26 0,-7 15 0,5-21 0,8 2 0,-4-10 0,15-10 0,-1-5 0</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7:00.829"/>
    </inkml:context>
    <inkml:brush xml:id="br0">
      <inkml:brushProperty name="width" value="0.05" units="cm"/>
      <inkml:brushProperty name="height" value="0.05" units="cm"/>
      <inkml:brushProperty name="color" value="#008C3A"/>
    </inkml:brush>
  </inkml:definitions>
  <inkml:trace contextRef="#ctx0" brushRef="#br0">1 0 24575,'6'16'0,"13"12"0,1-1 0,8 3 0,0-2 0,-10-11 0,-4 0 0,-6-9 0,-5-3 0,0 1 0,2 0 0,-2 4 0,2-1 0,3 0 0,-2 1 0,2-6 0,-2 3 0,-3-9 0,-1 2 0,-2-3 0,0 0 0</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7:01.819"/>
    </inkml:context>
    <inkml:brush xml:id="br0">
      <inkml:brushProperty name="width" value="0.05" units="cm"/>
      <inkml:brushProperty name="height" value="0.05" units="cm"/>
      <inkml:brushProperty name="color" value="#008C3A"/>
    </inkml:brush>
  </inkml:definitions>
  <inkml:trace contextRef="#ctx0" brushRef="#br0">1 51 24575,'2'-6'0,"1"3"0,3-2 0,-3 2 0,4-2 0,-3-1 0,6 3 0,-6-2 0,3 2 0,-1 0 0,0 0 0,2 1 0,4 1 0,-2-1 0,6 2 0,-8 2 0,0 4 0,-2 2 0,-1 4 0,-2 3 0,0-3 0,-3 8 0,0-8 0,0 8 0,-3-7 0,0 7 0,-6-8 0,0 3 0,-2-4 0,2 5 0,-2-4 0,2 1 0,0-5 0,1-5 0,8 0 0,3-3 0,3 0 0,2 0 0,-3 0 0,1 0 0,0 2 0,-1-1 0,1 1 0,-1-2 0,1 0 0,2 0 0,-2 0 0,2 0 0,-3 0 0,1 0 0,-1 0 0,-2 0 0,0 0 0</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7:02.604"/>
    </inkml:context>
    <inkml:brush xml:id="br0">
      <inkml:brushProperty name="width" value="0.05" units="cm"/>
      <inkml:brushProperty name="height" value="0.05" units="cm"/>
      <inkml:brushProperty name="color" value="#008C3A"/>
    </inkml:brush>
  </inkml:definitions>
  <inkml:trace contextRef="#ctx0" brushRef="#br0">0 22 24575,'0'8'0,"0"0"0,0 3 0,3-2 0,-2 1 0,1-4 0,0 2 0,-1-2 0,2-1 0,-1-2 0,1 2 0,3-2 0,2 1 0,-2-2 0,2-2 0,-3 0 0,1 0 0,2-2 0,0-4 0,3-3 0,0 1 0,-2-3 0,-3-2 0,-4 1 0,-2-3 0,-2 4 0,-4 2 0,0 3 0,-5 4 0,5 2 0,-2-3 0,3 3 0,-1-3 0,1 3 0,-1 0 0,1 0 0,2 3 0,-2-3 0,2 3 0,0-1 0,0-1 0,3 1 0</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7:03.471"/>
    </inkml:context>
    <inkml:brush xml:id="br0">
      <inkml:brushProperty name="width" value="0.05" units="cm"/>
      <inkml:brushProperty name="height" value="0.05" units="cm"/>
      <inkml:brushProperty name="color" value="#008C3A"/>
    </inkml:brush>
  </inkml:definitions>
  <inkml:trace contextRef="#ctx0" brushRef="#br0">1 22 24575,'0'11'0,"0"-2"0,2 2 0,-1 0 0,4-5 0,-2 2 0,0-3 0,2-2 0,-2 2 0,0-2 0,2 3 0,-2-1 0,2-2 0,1 0 0,-1-3 0,1 0 0,0 0 0,2 0 0,-2 0 0,2 0 0,0 0 0,0-3 0,1 0 0,-4-2 0,-2-1 0,-3 1 0,2-1 0,-1-2 0,-1 0 0,-3-3 0,-3-1 0,-2 1 0,0 3 0,-3 0 0,0 2 0,2 3 0,1-2 0,2 5 0,1-3 0,2 3 0,0 0 0</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7:04.092"/>
    </inkml:context>
    <inkml:brush xml:id="br0">
      <inkml:brushProperty name="width" value="0.05" units="cm"/>
      <inkml:brushProperty name="height" value="0.05" units="cm"/>
      <inkml:brushProperty name="color" value="#008C3A"/>
    </inkml:brush>
  </inkml:definitions>
  <inkml:trace contextRef="#ctx0" brushRef="#br0">1 39 24575,'0'8'0,"0"1"0,0 2 0,0 4 0,0-5 0,0 5 0,2-11 0,4 1 0,0-5 0,4-3 0,-1 3 0,0-3 0,-1 1 0,-3-1 0,-2-8 0,0 4 0,0-10 0,-2 10 0,2-8 0,-3 6 0,0-2 0,-5 0 0,1 5 0,-4-1 0,3 6 0,-3-1 0,1 2 0,-1 0 0,5 0 0,1 0 0</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7:04.780"/>
    </inkml:context>
    <inkml:brush xml:id="br0">
      <inkml:brushProperty name="width" value="0.05" units="cm"/>
      <inkml:brushProperty name="height" value="0.05" units="cm"/>
      <inkml:brushProperty name="color" value="#008C3A"/>
    </inkml:brush>
  </inkml:definitions>
  <inkml:trace contextRef="#ctx0" brushRef="#br0">0 67 24575,'0'5'0,"0"3"0,0 1 0,0 2 0,0-3 0,5 3 0,-4-5 0,7-1 0,-5-2 0,2-3 0,1 0 0,2 0 0,-2 0 0,4 0 0,-1-8 0,0 4 0,-1-9 0,-3 5 0,1-1 0,-3 1 0,2 0 0,-5 2 0,5-4 0,-2 3 0,0-3 0,0 4 0,-1-5 0,-1 5 0,-1 1 0,-3 0 0,-5 2 0,2 0 0,-5 0 0,5 3 0,-2 0 0,2 0 0,3 0 0,1 0 0</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7:06.196"/>
    </inkml:context>
    <inkml:brush xml:id="br0">
      <inkml:brushProperty name="width" value="0.05" units="cm"/>
      <inkml:brushProperty name="height" value="0.05" units="cm"/>
      <inkml:brushProperty name="color" value="#008C3A"/>
    </inkml:brush>
  </inkml:definitions>
  <inkml:trace contextRef="#ctx0" brushRef="#br0">270 1 24575,'-8'2'0,"-5"2"0,-3 2 0,-9 11 0,3-4 0,-11 10 0,10-8 0,-2-2 0,9-4 0,5-1 0,-2 1 0,3-1 0,0 3 0,4-7 0,1 3 0,-1-4 0,1 3 0,-3-3 0,2 2 0,-2-5 0,10 3 0,6-6 0,12-11 0,-7 7 0,0-6 0</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7:08.123"/>
    </inkml:context>
    <inkml:brush xml:id="br0">
      <inkml:brushProperty name="width" value="0.05" units="cm"/>
      <inkml:brushProperty name="height" value="0.05" units="cm"/>
      <inkml:brushProperty name="color" value="#008C3A"/>
    </inkml:brush>
  </inkml:definitions>
  <inkml:trace contextRef="#ctx0" brushRef="#br0">319 1 24575,'-5'0'0,"-1"0"0,1 0 0,-1 0 0,1 2 0,-1-1 0,0 1 0,-2-2 0,2 0 0,-2 3 0,3-2 0,-3 3 0,-1-3 0,1 4 0,0-4 0,2 1 0,1 0 0,-1-1 0,-2 4 0,-5-1 0,6 1 0,-8 2 0,5-1 0,-2-3 0,-1 0 0,5-3 0,0 3 0,1-3 0,-1 5 0,3-2 0,-1 0 0,3 2 0,-4-2 0,1 3 0,-3-3 0,-1 4 0,4-5 0,-5 5 0,5-6 0,-2 1 0,5 0 0,-2-1 0,4 4 0,-4-4 0,5 1 0,-3-2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6:14.815"/>
    </inkml:context>
    <inkml:brush xml:id="br0">
      <inkml:brushProperty name="width" value="0.05" units="cm"/>
      <inkml:brushProperty name="height" value="0.05" units="cm"/>
      <inkml:brushProperty name="color" value="#E71224"/>
    </inkml:brush>
  </inkml:definitions>
  <inkml:trace contextRef="#ctx0" brushRef="#br0">0 1 24575,'0'0'0</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7:08.969"/>
    </inkml:context>
    <inkml:brush xml:id="br0">
      <inkml:brushProperty name="width" value="0.05" units="cm"/>
      <inkml:brushProperty name="height" value="0.05" units="cm"/>
      <inkml:brushProperty name="color" value="#008C3A"/>
    </inkml:brush>
  </inkml:definitions>
  <inkml:trace contextRef="#ctx0" brushRef="#br0">0 104 24575,'83'-40'0,"-50"27"0,49-31 0,-72 40 0,-8 2 0</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7:09.580"/>
    </inkml:context>
    <inkml:brush xml:id="br0">
      <inkml:brushProperty name="width" value="0.05" units="cm"/>
      <inkml:brushProperty name="height" value="0.05" units="cm"/>
      <inkml:brushProperty name="color" value="#008C3A"/>
    </inkml:brush>
  </inkml:definitions>
  <inkml:trace contextRef="#ctx0" brushRef="#br0">1 19 24575,'8'0'0,"5"-4"0,3 4 0,1-6 0,-1 3 0,-8 0 0,0 0 0,-2 3 0,-1 0 0,1 0 0,2 0 0,-2 0 0,-1 0 0,-2 0 0</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7:17.860"/>
    </inkml:context>
    <inkml:brush xml:id="br0">
      <inkml:brushProperty name="width" value="0.05" units="cm"/>
      <inkml:brushProperty name="height" value="0.05" units="cm"/>
      <inkml:brushProperty name="color" value="#008C3A"/>
    </inkml:brush>
  </inkml:definitions>
  <inkml:trace contextRef="#ctx0" brushRef="#br0">266 1 24575,'-24'9'0,"4"1"0,14-5 0,1-1 0,2 3 0,-2-6 0,2 4 0,-3-2 0,1 5 0,-1-2 0,3 2 0,-2 0 0,2-4 0,-3 3 0,3-4 0,-4 3 0,6-1 0,-7 1 0,3 2 0,-1 0 0,-5 3 0,3 0 0,-1-2 0,-1 4 0,4-4 0,0 2 0,1-3 0,2-2 0,0-1 0,0 1 0,1-1 0,-1 1 0,-3-1 0,1 3 0,2-1 0,-2 3 0,2-6 0,0 3 0,0-4 0,1 0 0,1 2 0,-1 1 0,-1 0 0,0 2 0,0 4 0,-4 3 0,6 2 0,-7-4 0,8-2 0,-3-5 0,3 2 0,-2-3 0,1 1 0,-1 2 0,2-2 0,0 4 0,0-3 0,0 0 0,0-1 0,2 0 0,-1-1 0,4-2 0,-5 5 0,8-5 0,-5 3 0,5-4 0,-2-2 0,-1 0 0,1 0 0,-1 0 0,1 0 0,-1 0 0,1 0 0,-1 0 0,1 0 0,0 0 0,2 0 0,-5-2 0,7-1 0,-6-3 0,1 1 0,0-1 0,-2 1 0,0-1 0,0-2 0,-1 2 0,1-2 0,0 2 0,0 1 0,-3-1 0,2 1 0,1 2 0,3-2 0,-1-1 0,-2 0 0,0-2 0,-3 3 0,0-1 0,0 1 0,2-3 0,1 1 0,1-3 0,0 4 0,-3-2 0,-12-8 0,-1 4 0,-9-3 0,6 6 0,4 6 0,2-2 0,1 2 0,0 3 0,2 3 0,-4 2 0,1 1 0,0-1 0,-1 1 0,6-1 0,-3-2 0,16 0 0,-9-3 0,9 0 0</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7:19.300"/>
    </inkml:context>
    <inkml:brush xml:id="br0">
      <inkml:brushProperty name="width" value="0.05" units="cm"/>
      <inkml:brushProperty name="height" value="0.05" units="cm"/>
      <inkml:brushProperty name="color" value="#008C3A"/>
    </inkml:brush>
  </inkml:definitions>
  <inkml:trace contextRef="#ctx0" brushRef="#br0">62 5 24575,'-11'5'0,"4"1"0,-1 6 0,4-4 0,0 0 0,1 0 0,-2-2 0,2 2 0,0-2 0,1 2 0,2-2 0,0 4 0,-3-4 0,3 5 0,-5-2 0,4 2 0,-1-3 0,2 3 0,0-3 0,0 3 0,0-2 0,0-1 0,0-3 0,0 1 0,2-1 0,1 1 0,3-3 0,-1 0 0,3-3 0,-1 0 0,3 2 0,-4-1 0,5 1 0,-5-2 0,4 0 0,-4 0 0,2 0 0,-2 0 0,-1-2 0,1 1 0,-3-4 0,2 4 0,-5-3 0,3 0 0,-1-1 0,-1-1 0,4 1 0,-2-3 0,0-1 0,0-2 0,-3 0 0,0 0 0,0-4 0,0 5 0,0-5 0,0 9 0,0-5 0,0 3 0,0-1 0,0 1 0,0 3 0,0-1 0,0-2 0,-3 2 0,2-2 0,-3 2 0,3 1 0,-2-1 0,1 3 0,-1 1 0,0 2 0,0 0 0</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7:20.516"/>
    </inkml:context>
    <inkml:brush xml:id="br0">
      <inkml:brushProperty name="width" value="0.05" units="cm"/>
      <inkml:brushProperty name="height" value="0.05" units="cm"/>
      <inkml:brushProperty name="color" value="#008C3A"/>
    </inkml:brush>
  </inkml:definitions>
  <inkml:trace contextRef="#ctx0" brushRef="#br0">6 1 24575,'-2'8'0,"1"0"0,-2 16 0,3-5 0,0 18 0,0-18 0,0 4 0,3-12 0,-2-2 0,3-4 0,-3 0 0,6-2 0,0 5 0,8 2 0,2 0 0,4-3 0,0-4 0,-4-3 0,-2 0 0,-6-2 0,-1-1 0,-3-5 0,-2 2 0,0-5 0,-1 5 0,-1-2 0,1 2 0,-2 1 0,0-3 0,0 2 0,0-2 0,0 2 0,0 1 0,0-1 0,0-2 0,0 0 0,0-1 0,0 1 0,0 2 0,0 1 0,-2-3 0,1-1 0,-6 1 0,3 0 0,-1 2 0,2 1 0,1 2 0,-1 0 0,-3 3 0,1 0 0,-3 0 0,2 0 0,-2 0 0,2 0 0,1 0 0,-1 0 0,1 0 0,-1 0 0,0 0 0,1 0 0,-1 0 0,1 0 0,2 0 0,0 0 0</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7:23.269"/>
    </inkml:context>
    <inkml:brush xml:id="br0">
      <inkml:brushProperty name="width" value="0.05" units="cm"/>
      <inkml:brushProperty name="height" value="0.05" units="cm"/>
      <inkml:brushProperty name="color" value="#008C3A"/>
    </inkml:brush>
  </inkml:definitions>
  <inkml:trace contextRef="#ctx0" brushRef="#br0">106 1 24575,'-8'5'0,"-3"1"0,3-1 0,-4 3 0,4-2 0,2 9 0,1-5 0,0 18 0,-1-14 0,-1 10 0,1-16 0,3 3 0,-2-3 0,5 4 0,-3-1 0,3 4 0,-3 2 0,2-1 0,-2 4 0,1-10 0,1 5 0,-1-9 0,2 2 0,0 0 0,2-2 0,1 2 0,3-5 0,-1 0 0,1-3 0,-1 0 0,1 0 0,0 0 0,-1 0 0,1 0 0,2 0 0,0 0 0,1 0 0,1-3 0,-1 3 0,-1-5 0,-2 2 0,-1 0 0,-5-2 0,3 2 0,-3-5 0,2 2 0,-1-2 0,1 2 0,-2 1 0,0-1 0,0 1 0,0-1 0,0 1 0,-2 1 0,1 0 0,-4 0 0,2 1 0,-2-2 0,2 5 0,0-3 0</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7:24.138"/>
    </inkml:context>
    <inkml:brush xml:id="br0">
      <inkml:brushProperty name="width" value="0.05" units="cm"/>
      <inkml:brushProperty name="height" value="0.05" units="cm"/>
      <inkml:brushProperty name="color" value="#008C3A"/>
    </inkml:brush>
  </inkml:definitions>
  <inkml:trace contextRef="#ctx0" brushRef="#br0">17 91 24575,'-6'0'0,"1"0"0,2 3 0,0 0 0,3 2 0,0 3 0,0 1 0,0 2 0,0 0 0,0-2 0,0-1 0,3-5 0,0-1 0,5-2 0,-2 0 0,5 0 0,-3 0 0,1 0 0,-1 0 0,-3 0 0,1-2 0,-1-1 0,-2-5 0,2-1 0,-4-6 0,4 2 0,-5-7 0,3 4 0,-3 1 0,0 1 0,0 5 0,-3 0 0,3-1 0,-5 4 0,2 0 0,-3 1 0,1 5 0,-1-3 0,1 3 0,-1 0 0,6 3 0,-2-3 0,4 3 0</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7:24.876"/>
    </inkml:context>
    <inkml:brush xml:id="br0">
      <inkml:brushProperty name="width" value="0.05" units="cm"/>
      <inkml:brushProperty name="height" value="0.05" units="cm"/>
      <inkml:brushProperty name="color" value="#008C3A"/>
    </inkml:brush>
  </inkml:definitions>
  <inkml:trace contextRef="#ctx0" brushRef="#br0">11 50 24575,'-5'3'0,"1"0"0,2 5 0,2-2 0,0 4 0,2-1 0,-1 6 0,2-2 0,-3 2 0,0-6 0,2 1 0,-1-4 0,6 5 0,-1-7 0,3 3 0,-1-6 0,0 1 0,-2-2 0,2-2 0,-3-2 0,1-4 0,2 0 0,-2-3 0,0 2 0,-2-1 0,-3 1 0,2-2 0,-3 0 0,0-4 0,0 2 0,0-2 0,0 6 0,0-1 0,0 4 0,0-2 0,-3 2 0,0 1 0,-2 1 0,-3 0 0,1 3 0,-1-2 0,3 3 0,-1 0 0,1 0 0,-1 0 0,3 0 0,1 0 0</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7:25.894"/>
    </inkml:context>
    <inkml:brush xml:id="br0">
      <inkml:brushProperty name="width" value="0.05" units="cm"/>
      <inkml:brushProperty name="height" value="0.05" units="cm"/>
      <inkml:brushProperty name="color" value="#008C3A"/>
    </inkml:brush>
  </inkml:definitions>
  <inkml:trace contextRef="#ctx0" brushRef="#br0">250 7 24575,'-29'0'0,"6"-3"0,-7 2 0,9-2 0,7 3 0,-1 0 0,6 3 0,1-3 0,0 5 0,-5 2 0,4 2 0,-8 8 0,1-4 0,2 3 0,-1-3 0,6-5 0,13-2 0,14 1 0,13 3 0,8 1 0,9-2 0,-20-2 0,2-4 0,-25 3 0,-2 2 0,-6-2 0,-2 4 0,-2-1 0,-3 0 0,1-1 0,-2 0 0,3-2 0,0 2 0,0-8 0,4 2 0,-1-4 0</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7:26.398"/>
    </inkml:context>
    <inkml:brush xml:id="br0">
      <inkml:brushProperty name="width" value="0.05" units="cm"/>
      <inkml:brushProperty name="height" value="0.05" units="cm"/>
      <inkml:brushProperty name="color" value="#008C3A"/>
    </inkml:brush>
  </inkml:definitions>
  <inkml:trace contextRef="#ctx0" brushRef="#br0">7 1 24575,'0'12'0,"-3"3"0,2 14 0,-2 10 0,3 2 0,0-1 0,0-15 0,2-10 0,-1-6 0,2-1 0,-3-3 0,0 1 0,0-1 0,0 1 0,0-1 0,0 1 0,2-1 0,-1 1 0,1-3 0,-2-1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6:15.261"/>
    </inkml:context>
    <inkml:brush xml:id="br0">
      <inkml:brushProperty name="width" value="0.05" units="cm"/>
      <inkml:brushProperty name="height" value="0.05" units="cm"/>
      <inkml:brushProperty name="color" value="#E71224"/>
    </inkml:brush>
  </inkml:definitions>
  <inkml:trace contextRef="#ctx0" brushRef="#br0">0 1 24575,'0'0'0</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7:28.045"/>
    </inkml:context>
    <inkml:brush xml:id="br0">
      <inkml:brushProperty name="width" value="0.05" units="cm"/>
      <inkml:brushProperty name="height" value="0.05" units="cm"/>
      <inkml:brushProperty name="color" value="#008C3A"/>
    </inkml:brush>
  </inkml:definitions>
  <inkml:trace contextRef="#ctx0" brushRef="#br0">227 410 24575,'0'-8'0,"0"1"0,0-3 0,0 1 0,2-2 0,-1-4 0,5-2 0,-6 1 0,7-5 0,-6 12 0,4-4 0,-2 10 0,3 1 0,-1 2 0,3 2 0,13 8 0,-2 0 0,6 6 0,-12-6 0,-8-2 0,-2-3 0,-8 1 0,-1 2 0,-10-1 0,3 8 0,-7 8 0,8 0 0,-3 6 0,7-8 0,-2-7 0,7 1 0,-2-9 0,2 0 0,-3-4 0,-2-4 0,-5-2 0,1-4 0,-1 1 0,5-3 0,0 1 0,2-2 0,-3-4 0,6-2 0,0-4 0,-1 0 0,4-17 0,-3 5 0,3-14 0,0 7 0,0 1 0,0 0 0,0-1 0,-4 9 0,4 6 0,-7 5 0,7 10 0,-6-2 0,5 6 0,-1 13 0,5 2 0,-2 20 0,12 11 0,-6 1 0,13 6 0,-13-7 0,5-9 0,-9 3 0,5-3 0,-4 13 0,10 5 0,-6 9 0,9 8 0,-11-15 0,0 13 0,-6-31 0,-2 0 0,-1-18 0,-7 1 0,1-9 0,-1 3 0,0-8 0,1-1 0,-6 1 0,-2-2 0,-12 0 0,6 0 0,-15 4 0,15 1 0,-6 3 0,15-2 0,4 1 0,7-14 0,3-2 0,5-28 0,2-5 0,9-15 0,3-9 0,-6-2 0,-1 26 0,-12 9 0</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7:28.604"/>
    </inkml:context>
    <inkml:brush xml:id="br0">
      <inkml:brushProperty name="width" value="0.05" units="cm"/>
      <inkml:brushProperty name="height" value="0.05" units="cm"/>
      <inkml:brushProperty name="color" value="#008C3A"/>
    </inkml:brush>
  </inkml:definitions>
  <inkml:trace contextRef="#ctx0" brushRef="#br0">302 1 24575,'-5'0'0,"-1"0"0,-6 6 0,1 5 0,-9 15 0,-11 16 0,2 8 0,-11-2 0,6 1 0,8-13 0,3-2 0,6-5 0,7-12 0,-2-4 0,6-3 0,-2-1 0,2 0 0,3-4 0,1-2 0</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7:30.621"/>
    </inkml:context>
    <inkml:brush xml:id="br0">
      <inkml:brushProperty name="width" value="0.05" units="cm"/>
      <inkml:brushProperty name="height" value="0.05" units="cm"/>
      <inkml:brushProperty name="color" value="#008C3A"/>
    </inkml:brush>
  </inkml:definitions>
  <inkml:trace contextRef="#ctx0" brushRef="#br0">721 1 24575,'4'24'0,"2"20"0,0-13 0,-1 10 0,-5-30 0,0 0 0,-3-2 0,0 1 0,-5-1 0,0 0 0,-8 2 0,0-4 0,-6 4 0,1-4 0,7-3 0,2-1 0,6-3 0,1 0 0,-1 0 0,1-3 0,-1 3 0,0-8 0,-2 2 0,2-2 0,-2 0 0,5 2 0,1-2 0,2 2 0,0-2 0,0 2 0,0 1 0,0-3 0,2 2 0,1-5 0,3 8 0,-1-5 0,-2 5 0,0 3 0,-3 0 0,0 6 0,0 2 0,0 0 0,0 3 0,0 5 0,0 1 0,0 4 0,-5-5 0,1 0 0,-7-1 0,-3-1 0,1 2 0,-3-6 0,1-2 0,2-2 0,-7 1 0,4-4 0,-1 0 0,1 0 0,8-3 0,0 3 0,5-8 0,-2 1 0,4-4 0,-4 0 0,5 2 0,-3-4 0,3 4 0,0-2 0,0 2 0,0 8 0,-2-1 0,-1 7 0,-3 0 0,1-2 0,-3 2 0,-1-2 0,-2 2 0,0-5 0,-13 7 0,-11 1 0,-6-4 0,-14 8 0,21-10 0,1 1 0,23-6 0,2-3 0,8-5 0,-3 2 0,3-4 0,0 4 0,3-5 0,6-10 0,5 5 0,13-23 0,6 12 0,-3-3 0,-2 10 0,-15 13 0,-5 5 0,-2 7 0,-1 1 0,1 3 0,-3-1 0,-1-1 0,-2 7 0,0-2 0,-2 1 0,-2 2 0,-4-6 0,-6 8 0,2-8 0,-8 1 0,3 0 0,1-3 0,0 2 0,7-6 0,-1 2 0,-3-1 0,-4 2 0,1-2 0,-4 3 0,3-7 0,-4 4 0,4-4 0,4 0 0,5-3 0,5 0 0,0-5 0,3 2 0,0-5 0,0 3 0,0-8 0,0 7 0,0-11 0,0 10 0,0-3 0,0 3 0,0 6 0,0-1 0</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7:30.986"/>
    </inkml:context>
    <inkml:brush xml:id="br0">
      <inkml:brushProperty name="width" value="0.05" units="cm"/>
      <inkml:brushProperty name="height" value="0.05" units="cm"/>
      <inkml:brushProperty name="color" value="#008C3A"/>
    </inkml:brush>
  </inkml:definitions>
  <inkml:trace contextRef="#ctx0" brushRef="#br0">1 1 24575,'3'0'0,"-1"0"0</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7:31.384"/>
    </inkml:context>
    <inkml:brush xml:id="br0">
      <inkml:brushProperty name="width" value="0.05" units="cm"/>
      <inkml:brushProperty name="height" value="0.05" units="cm"/>
      <inkml:brushProperty name="color" value="#008C3A"/>
    </inkml:brush>
  </inkml:definitions>
  <inkml:trace contextRef="#ctx0" brushRef="#br0">1 61 24575,'2'-3'0,"-1"-1"0,1 0 0,1-4 0,-3 2 0,8-7 0,-7 7 0,4-5 0,-5 8 0,0 1 0</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7:34.855"/>
    </inkml:context>
    <inkml:brush xml:id="br0">
      <inkml:brushProperty name="width" value="0.05" units="cm"/>
      <inkml:brushProperty name="height" value="0.05" units="cm"/>
      <inkml:brushProperty name="color" value="#008C3A"/>
    </inkml:brush>
  </inkml:definitions>
  <inkml:trace contextRef="#ctx0" brushRef="#br0">0 0 24575,'13'0'0,"9"0"0,17 6 0,11-5 0,7 14 0,25 0 0,-2 11-752,-21-15 1,1 0 751,-7 2 0,1 0 0,13-7 0,3-3 0,-4 4 0,1-1 0,4-5 0,0-2 0,-1 1 0,-1 0 0,-11 0 0,-1 0 0,-1 0 0,-2 0 365,24 0-365,-20 0 0,-21 0 0,-23 0 0,-1 0 0,-5 0 1138,5 0-1138,12 0 0,6 0 0,25 0 0,20 0 0,20 0-543,-40 0 1,1 0 542,-1 0 0,0 0 0,5 0 0,-1 0 0,-6 0 0,-1 0-128,3 0 0,-2 0 128,24 0 0,5 0 0,-31 0 0,13 0 0,1 0 0,4 0 0,-21 0 0,2 0 552,37 0-552,-33 3 0,1 0 0,40-1 0,-44 1 0,-2 0 0,36-3 0,7 6 0,-16-5 0,7 5 0,0-6 0,2 0 0,9 0 0,-1 0 0,-23 0 0,2 0 0,-20 0 0,1 0 0,18 0 0,0 0 0,-20 0 0,-1 0 0,1 0 0,0 0 0,4 3 0,1 1 0,3-4 0,1 1 0,-4 2 0,0 0 0,4-2 0,-1-2 0,-7 1 0,-1 0 0,4 3 0,-2 1 0,34-3 0,-33 2 0,-1 1 0,34-4 0,-37 0 0,1 0 0,42 0 0,-44 0 0,2 0-343,4 0 0,1 0 343,4 0 0,1 0 0,3-3 0,1-1 0,0 0 0,-1 0 0,-3 0 0,-1 0 0,0 0 0,-1 1 0,-7 3 0,-2 0 0,1 0 0,-1 0-90,35 0 90,-2 0 0,-8 6 0,-1-5 0,18 5-813,-35-6 0,4 0 813,9 0 0,2 0 0,14 0 0,2 0-701,-4 0 0,0 0 701,4 0 0,-1 0 0,-4 0 0,0 0 0,-4 0 0,0 0-71,-4 0 0,-3 0 71,-14 0 0,-3 0 29,-4 0 1,-4 0-30,20 0 1487,-2 0-1487,-9 0 2021,1 0-2021,16 0 0,-5 0 76,-16 0 0,3 0-76,-3-3 0,0 0 0,12 2 0,2 0 0,-1-2 0,-1-1 0,-7 4 0,-2 0 0,0 1 0,-1-2-321,39-5 321,1 5 0,-1-5 0,0 6 0,-19 0 0,3 0 0,-17 0 0,3 0-865,26 0 1,1 0 864,-19 0 0,-3 0 0,-1 0 0,-2 0-292,-5 0 0,-2 0 292,-7 0 0,-1 0 0,43 6 0,0-5 0,-42 3 0,-1-2 0,37-2 0,-34 0 0,0 0 0,34 0 0,-33 0 0,1 0 0,40 0 430,-35 1 1,-2-2-431,25-2 78,-16 3 1,-40-4 0,-26 4 0</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7:36.333"/>
    </inkml:context>
    <inkml:brush xml:id="br0">
      <inkml:brushProperty name="width" value="0.05" units="cm"/>
      <inkml:brushProperty name="height" value="0.05" units="cm"/>
      <inkml:brushProperty name="color" value="#008C3A"/>
    </inkml:brush>
  </inkml:definitions>
  <inkml:trace contextRef="#ctx0" brushRef="#br0">56 1 24575,'-9'15'0,"5"2"0,-2 4 0,6 8 0,-5 2 0,4-4 0,-7 9 0,7-21 0,-6 13 0,6-18 0,-1 3 0,2-5 0,0-2 0,0 4 0,-3-1 0,3 2 0,-3 0 0,3-2 0,0-1 0,0-3 0,0 3 0,0-2 0,0 2 0,0 0 0,-2 1 0,1 0 0,-1-1 0,2-3 0,0 1 0,0-1 0,0 1 0,0 2 0,0 0 0,0 3 0,0 0 0,0 0 0,0-2 0,0-3 0,0-4 0</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7:37.308"/>
    </inkml:context>
    <inkml:brush xml:id="br0">
      <inkml:brushProperty name="width" value="0.05" units="cm"/>
      <inkml:brushProperty name="height" value="0.05" units="cm"/>
      <inkml:brushProperty name="color" value="#008C3A"/>
    </inkml:brush>
  </inkml:definitions>
  <inkml:trace contextRef="#ctx0" brushRef="#br0">23 0 24575,'-3'68'0,"1"1"0,0-8 0,0-4 0,-1-11 0,3-38 0,0 3 0,-2-5 0,1 9 0,-1-1 0,-1 3 0,3 3 0,-3-8 0,3 1 0,0-5 0,0-3 0,0 3 0,0 1 0,0 0 0,0-1 0,3-3 0,2-2 0,1 0 0,0-3 0,-4 0 0</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7:38.004"/>
    </inkml:context>
    <inkml:brush xml:id="br0">
      <inkml:brushProperty name="width" value="0.05" units="cm"/>
      <inkml:brushProperty name="height" value="0.05" units="cm"/>
      <inkml:brushProperty name="color" value="#008C3A"/>
    </inkml:brush>
  </inkml:definitions>
  <inkml:trace contextRef="#ctx0" brushRef="#br0">168 1 24575,'-73'55'0,"28"-23"0,7 7 0,31-34 0,3 4 0</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7:38.436"/>
    </inkml:context>
    <inkml:brush xml:id="br0">
      <inkml:brushProperty name="width" value="0.05" units="cm"/>
      <inkml:brushProperty name="height" value="0.05" units="cm"/>
      <inkml:brushProperty name="color" value="#008C3A"/>
    </inkml:brush>
  </inkml:definitions>
  <inkml:trace contextRef="#ctx0" brushRef="#br0">1 1 24575,'5'8'0,"1"0"0,-1 3 0,1-2 0,2 1 0,0-4 0,1 2 0,-1-5 0,-5 0 0,-1-3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6:15.70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7:39.137"/>
    </inkml:context>
    <inkml:brush xml:id="br0">
      <inkml:brushProperty name="width" value="0.05" units="cm"/>
      <inkml:brushProperty name="height" value="0.05" units="cm"/>
      <inkml:brushProperty name="color" value="#008C3A"/>
    </inkml:brush>
  </inkml:definitions>
  <inkml:trace contextRef="#ctx0" brushRef="#br0">113 0 24575,'-11'13'0,"2"-3"0,-3 11 0,4-14 0,2 5 0,-3-2 0,0-3 0,-4 3 0,2-5 0,0-4 0,3 1 0,5-2 0,1 0 0,4 0 0</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7:39.604"/>
    </inkml:context>
    <inkml:brush xml:id="br0">
      <inkml:brushProperty name="width" value="0.05" units="cm"/>
      <inkml:brushProperty name="height" value="0.05" units="cm"/>
      <inkml:brushProperty name="color" value="#008C3A"/>
    </inkml:brush>
  </inkml:definitions>
  <inkml:trace contextRef="#ctx0" brushRef="#br0">0 1 24575,'6'5'0,"-1"3"0,3 1 0,1 0 0,2 1 0,-2-1 0,5 3 0,1-2 0,-1-1 0,1-3 0,-9-2 0,-1-2 0,-2-2 0</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7:40.904"/>
    </inkml:context>
    <inkml:brush xml:id="br0">
      <inkml:brushProperty name="width" value="0.05" units="cm"/>
      <inkml:brushProperty name="height" value="0.05" units="cm"/>
      <inkml:brushProperty name="color" value="#008C3A"/>
    </inkml:brush>
  </inkml:definitions>
  <inkml:trace contextRef="#ctx0" brushRef="#br0">247 1 24575,'-11'0'0,"-22"12"0,12-3 0,-24 25 0,17-2 0,-7 14 0,10-11 0,5-3 0,13-11 0,1 0 0,2-7 0,1 1 0,0-9 0,3 5 0,-2-3 0,1 3 0,-1 5 0,2 1 0,0-1 0,0 0 0,0-8 0,0 0 0,2-4 0,4-2 0,0-2 0,9 3 0,-1-2 0,3 2 0,1-3 0,-9 0 0,1-2 0,-4-4 0,-3-3 0,4-2 0,-6 0 0,4 0 0,0 0 0,-4-4 0,4 3 0,-5-4 0,0 5 0,0 0 0,0 2 0,0-1 0,0 4 0,0-2 0,-2 5 0,-1-2 0,-3 4 0,-2-1 0,0 2 0,-3 0 0,2 0 0,1 0 0,5 2 0,10 5 0,-5-3 0,8 2 0</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7:41.540"/>
    </inkml:context>
    <inkml:brush xml:id="br0">
      <inkml:brushProperty name="width" value="0.05" units="cm"/>
      <inkml:brushProperty name="height" value="0.05" units="cm"/>
      <inkml:brushProperty name="color" value="#008C3A"/>
    </inkml:brush>
  </inkml:definitions>
  <inkml:trace contextRef="#ctx0" brushRef="#br0">32 42 24575,'-9'4'0,"3"0"0,-2 11 0,6 7 0,-4 2 0,6 5 0,3-8 0,0-4 0,4-4 0,-4-5 0,1-5 0,2-1 0,3-2 0,2 0 0,0-2 0,4-2 0,-3-2 0,9-7 0,-11-2 0,3-2 0,-9-11 0,-1 14 0,-3-10 0,0 9 0,0 3 0,0-8 0,-3 10 0,0 0 0,-2 5 0,-1 4 0,1-1 0,-1 2 0,1 0 0,1-3 0,0 3 0,0-3 0,1 3 0,1 0 0</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7:42.260"/>
    </inkml:context>
    <inkml:brush xml:id="br0">
      <inkml:brushProperty name="width" value="0.05" units="cm"/>
      <inkml:brushProperty name="height" value="0.05" units="cm"/>
      <inkml:brushProperty name="color" value="#008C3A"/>
    </inkml:brush>
  </inkml:definitions>
  <inkml:trace contextRef="#ctx0" brushRef="#br0">0 1 24575,'0'5'0,"0"3"0,0 6 0,0-2 0,0 8 0,0-8 0,0 3 0,0-6 0,0-1 0,0-2 0,3-3 0,0-1 0,2 1 0,3-3 0,1 3 0,2-3 0,0 0 0,-2 0 0,-1 0 0,-3-5 0,-2-1 0,0-5 0,-3 2 0,0-2 0,0 3 0,0-3 0,0 2 0,0 1 0,0 0 0,0 2 0,-3 1 0,0 2 0,-2 1 0,-3 1 0,1-1 0,-3 2 0,4 0 0,0 2 0,1 1 0,7 0 0,1 2 0,10-1 0,-5-1 0,1 0 0</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7:45.908"/>
    </inkml:context>
    <inkml:brush xml:id="br0">
      <inkml:brushProperty name="width" value="0.05" units="cm"/>
      <inkml:brushProperty name="height" value="0.05" units="cm"/>
      <inkml:brushProperty name="color" value="#008C3A"/>
    </inkml:brush>
  </inkml:definitions>
  <inkml:trace contextRef="#ctx0" brushRef="#br0">0 23 24575,'6'-8'0,"2"4"0,1-3 0,2 6 0,-3-2 0,0 3 0,-2 0 0,2 0 0,5 4 0,4 3 0,-1 2 0,0 1 0,-10-2 0,-1-2 0,-5-1 0,0 1 0,-3-1 0,3 3 0,-3-2 0,3 2 0,-2-2 0,1-1 0,-4 1 0,2 0 0,-5 2 0,-5-2 0,3 0 0,-5 2 0,6 3 0,-7-1 0,2 3 0,-1-5 0,6 1 0,3 0 0,2-4 0,5-2 0,7 0 0,14 2 0,18-1 0,9 0 0,0-4 0,-9 0 0,-18 0 0,-9 0 0,-8 0 0,-2 3 0,5-2 0,-7 3 0,6-3 0,-6 2 0,1-3 0</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7:46.557"/>
    </inkml:context>
    <inkml:brush xml:id="br0">
      <inkml:brushProperty name="width" value="0.05" units="cm"/>
      <inkml:brushProperty name="height" value="0.05" units="cm"/>
      <inkml:brushProperty name="color" value="#008C3A"/>
    </inkml:brush>
  </inkml:definitions>
  <inkml:trace contextRef="#ctx0" brushRef="#br0">17 41 24575,'-5'0'0,"-1"0"0,3 2 0,1 1 0,2 5 0,0-2 0,0 5 0,0-5 0,0 2 0,0 0 0,2-2 0,1 4 0,3-1 0,0 7 0,2-7 0,-1 6 0,1-9 0,-2 0 0,-1-4 0,-2-4 0,4-1 0,0-5 0,5-5 0,-3 1 0,-2-4 0,-2 5 0,-1-5 0,-1 7 0,0-6 0,-3 9 0,0-2 0,0 2 0,-5 3 0,-1 1 0,-10-2 0,0 1 0,1-1 0,3 1 0,6 3 0,3-3 0,4-7 0,0 5 0,2-4 0</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7:44.655"/>
    </inkml:context>
    <inkml:brush xml:id="br0">
      <inkml:brushProperty name="width" value="0.05" units="cm"/>
      <inkml:brushProperty name="height" value="0.05" units="cm"/>
      <inkml:brushProperty name="color" value="#008C3A"/>
    </inkml:brush>
  </inkml:definitions>
  <inkml:trace contextRef="#ctx0" brushRef="#br0">1 0 24575,'0'6'0,"0"2"0,0 1 0,0-1 0,0 0 0,0-2 0,0-1 0,0 1 0,0 2 0,0 0 0,0 3 0,0 22 0,0-12 0,2 14 0,-1-20 0,4-9 0,-4 2 0,1-5 0,-2 2 0,0 8 0,0 2 0,0 2 0,0-2 0,2-6 0,2-1 0,-1-3 0,-1 3 0,-2 1 0,0 2 0,3 4 0,1 2 0,0 4 0,-1-4 0,-3-2 0,0-6 0,0-3 0,0-4 0</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7:47.322"/>
    </inkml:context>
    <inkml:brush xml:id="br0">
      <inkml:brushProperty name="width" value="0.05" units="cm"/>
      <inkml:brushProperty name="height" value="0.05" units="cm"/>
      <inkml:brushProperty name="color" value="#008C3A"/>
    </inkml:brush>
  </inkml:definitions>
  <inkml:trace contextRef="#ctx0" brushRef="#br0">65 0 24575,'-5'5'0,"-4"6"0,0 14 0,-1-7 0,5 10 0,1-18 0,3 5 0,-2-6 0,3-1 0,-2-2 0,1-1 0,-4-2 0,5 2 0,-3 1 0,1-1 0,1 3 0,-1-2 0,-1 2 0,8-5 0,-7 0 0,7-3 0</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7:47.828"/>
    </inkml:context>
    <inkml:brush xml:id="br0">
      <inkml:brushProperty name="width" value="0.05" units="cm"/>
      <inkml:brushProperty name="height" value="0.05" units="cm"/>
      <inkml:brushProperty name="color" value="#008C3A"/>
    </inkml:brush>
  </inkml:definitions>
  <inkml:trace contextRef="#ctx0" brushRef="#br0">1 0 24575,'5'0'0,"1"0"0,-1 0 0,1 0 0,0 3 0,-1 0 0,8 6 0,-2 5 0,13 7 0,-2 5 0,4-3 0,-8-4 0,-5-9 0,-10-4 0,-1-4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6:16.152"/>
    </inkml:context>
    <inkml:brush xml:id="br0">
      <inkml:brushProperty name="width" value="0.05" units="cm"/>
      <inkml:brushProperty name="height" value="0.05" units="cm"/>
      <inkml:brushProperty name="color" value="#E71224"/>
    </inkml:brush>
  </inkml:definitions>
  <inkml:trace contextRef="#ctx0" brushRef="#br0">0 1 24575,'0'0'0</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7:49.188"/>
    </inkml:context>
    <inkml:brush xml:id="br0">
      <inkml:brushProperty name="width" value="0.05" units="cm"/>
      <inkml:brushProperty name="height" value="0.05" units="cm"/>
      <inkml:brushProperty name="color" value="#008C3A"/>
    </inkml:brush>
  </inkml:definitions>
  <inkml:trace contextRef="#ctx0" brushRef="#br0">1 1 24575,'0'15'0,"0"2"0,0 4 0,0 0 0,0-4 0,0 3 0,0-8 0,0 1 0,0-5 0,0-2 0,0-3 0,0-1 0</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7:50.258"/>
    </inkml:context>
    <inkml:brush xml:id="br0">
      <inkml:brushProperty name="width" value="0.05" units="cm"/>
      <inkml:brushProperty name="height" value="0.05" units="cm"/>
      <inkml:brushProperty name="color" value="#008C3A"/>
    </inkml:brush>
  </inkml:definitions>
  <inkml:trace contextRef="#ctx0" brushRef="#br0">6 39 24575,'-3'-2'0,"0"-2"0,3-4 0,3 2 0,0 1 0,5 0 0,-2 4 0,2-1 0,0-1 0,-2 3 0,5-3 0,-5 3 0,2 3 0,-3 2 0,1 8 0,11 8 0,2 5 0,1-1 0,-4-7 0,-10-5 0,-3-8 0,0 1 0,-8-3 0,1 2 0,-6-5 0,1 5 0,-2-2 0,0 3 0,3-1 0,0 3 0,2-4 0,1 1 0,1-3 0,-3-1 0,11 4 0,-3-4 0,15 4 0,-7-2 0,6 1 0,-9-1 0,5-3 0,-3 2 0,8-1 0,9 10 0,-9-11 0,7 8 0,-17-11 0,0 1 0,-4 1 0,-2-1 0</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7:51.138"/>
    </inkml:context>
    <inkml:brush xml:id="br0">
      <inkml:brushProperty name="width" value="0.05" units="cm"/>
      <inkml:brushProperty name="height" value="0.05" units="cm"/>
      <inkml:brushProperty name="color" value="#008C3A"/>
    </inkml:brush>
  </inkml:definitions>
  <inkml:trace contextRef="#ctx0" brushRef="#br0">0 0 24575,'24'8'0,"11"0"0,39 11 0,22-11-1154,-39 2 0,1-1 1154,2-8 0,1-1 0,0 7 0,-1-1 438,38-4-438,-6 4 450,-47-6-450,-16 0 0,-18 0 0,-5 0 1175,17-4-1175,26 3 0,21-4 0,-21 5 0,4 0-361,-2 0 0,2 0 361,11 0 0,2 0 0,0 0 0,1 0 0,4 0 0,-1 0 0,-7 0 0,-3 0 0,-3 0 0,-3 0 0,32 0 0,-18 5 0,-25-4 0,-20 3 0,-7-1 0,0-2 967,14 2-967,9-3 0,27 0 0,3 0 0,24 0 0,-16 0 0,-1 0 0,-18 0 0,-23 0 0,-14 0 0,-13 0 0,-3 0 0,1 0 0,2 3 0,-2-3 0,9 3 0,-8-3 0,8 0 0,-11 0 0,1 0 0</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7:52.076"/>
    </inkml:context>
    <inkml:brush xml:id="br0">
      <inkml:brushProperty name="width" value="0.05" units="cm"/>
      <inkml:brushProperty name="height" value="0.05" units="cm"/>
      <inkml:brushProperty name="color" value="#008C3A"/>
    </inkml:brush>
  </inkml:definitions>
  <inkml:trace contextRef="#ctx0" brushRef="#br0">0 0 24575,'24'19'0,"9"-3"0,27 19 0,8-4 0,-8-5 0,-17-3 0,-22-18 0,-13 0 0,-10 0 0,-6 3 0,-9 1 0,-4 4 0,0-5 0,0 2 0,4-3 0,2-3 0,3 0 0,1 0 0,3-1 0,2 2 0,1-5 0,2 5 0,-2-4 0,-3 4 0,2-5 0,-2 3 0,2-3 0,1 0 0,8-10 0,9-5 0,-2 2 0,3 0 0</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8:22.373"/>
    </inkml:context>
    <inkml:brush xml:id="br0">
      <inkml:brushProperty name="width" value="0.05" units="cm"/>
      <inkml:brushProperty name="height" value="0.05" units="cm"/>
      <inkml:brushProperty name="color" value="#008C3A"/>
    </inkml:brush>
  </inkml:definitions>
  <inkml:trace contextRef="#ctx0" brushRef="#br0">910 0 24575,'2'9'0,"1"1"0,5-3 0,-1 3 0,1 1 0,-5-2 0,-1 2 0,-2-6 0,3 1 0,-3-1 0,3 1 0,-1-3 0,-1 2 0,4-2 0,-5 2 0,5 1 0,-4 0 0,4 2 0,-5-2 0,5 2 0,-4-3 0,1 1 0,1-3 0,-3 2 0,3-2 0,-1 0 0,-1 2 0,4-2 0,-5 2 0,5 1 0,1-1 0,0-2 0,-1 2 0,0-2 0,-4 3 0,4-3 0,-4 2 0,1-2 0,0 3 0,-1 2 0,4-2 0,-4 2 0,4-3 0,-5 1 0,3-1 0,-1-2 0,-1 2 0,1-2 0,-2 3 0,0-1 0,0 1 0,0-1 0,3-1 0,-3 0 0,3 0 0,-3 1 0,0 1 0,0-1 0,0 1 0,0 2 0,0 0 0,0 1 0,0 1 0,0-4 0,0 5 0,0-5 0,0 4 0,0-3 0,0 1 0,0-3 0,0 3 0,0 1 0,0-1 0,0 3 0,0-3 0,0 8 0,0-6 0,-3 5 0,3-7 0,-3 3 0,3 0 0,-2-2 0,1-1 0,-1-3 0,2 3 0,0-1 0,-3 1 0,0 0 0,-3 5 0,-4 3 0,-1 5 0,1-4 0,-12 14 0,12-11 0,-12 12 0,2 0 0,1 0 0,-7 10 0,2-7 0,6-5 0,-12 6 0,13-12 0,-15 20 0,9-17 0,-16 17 0,5-5 0,-6 12 0,1-3 0,3 3 0,-4-5 0,6 0 0,-5 17 0,5-20 0,8 8 0,8-31 0,11-4 0,-1-8 0,5 0 0,-2-4 0,2 0 0,-3-3 0,-23 2 0,-38-23 0,18 11 0,0 0 0,-24-13 0,15 9 0</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8:24.384"/>
    </inkml:context>
    <inkml:brush xml:id="br0">
      <inkml:brushProperty name="width" value="0.05" units="cm"/>
      <inkml:brushProperty name="height" value="0.05" units="cm"/>
      <inkml:brushProperty name="color" value="#008C3A"/>
    </inkml:brush>
  </inkml:definitions>
  <inkml:trace contextRef="#ctx0" brushRef="#br0">786 6 24575,'-6'0'0,"-2"-3"0,-1 3 0,1-3 0,-3 3 0,5 0 0,-2 0 0,3 0 0,-1 0 0,1 0 0,-3 3 0,2 0 0,-9 0 0,5 2 0,-10-1 0,8 1 0,-4 1 0,5 0 0,0-3 0,0 2 0,2-2 0,-1 3 0,4-3 0,-2 2 0,2-5 0,-2 5 0,2-4 0,-9 6 0,5-3 0,-6 4 0,5-3 0,-5 1 0,4 3 0,-1-5 0,5 1 0,3-5 0,-1 2 0,3 1 0,-2 3 0,2-3 0,-5 2 0,-5-1 0,1 4 0,-4-1 0,1 1 0,5-2 0,-3 0 0,5 0 0,2-1 0,-2 1 0,-2-1 0,1 1 0,-5-1 0,3 1 0,0-3 0,0 2 0,2 0 0,-1 4 0,4 0 0,-9-1 0,7 5 0,-5-5 0,0 8 0,8-9 0,-9 4 0,10-2 0,-1 0 0,0 1 0,-1-1 0,3 2 0,-2 4 0,0-3 0,1 4 0,-14 3 0,6-1 0,-6 2 0,7 8 0,4-9 0,-2 18 0,5-5 0,-9 24 0,11-12 0,-6 13 0,8-18 0,0-7 0,0 5 0,-5-6 0,4 9 0,-3 7 0,4 11 0,0 1 0,0 15 0,0-7 0,0-7 0,5 4 0,1-23 0,9 6 0,-9-15 0,7 5 0,-3-6 0,10 4 0,2 12 0,0-18 0,-4 8 0,-4-16 0,-4-4 0,0-4 0,-5-8 0,3-2 0,5-6 0,20-14 0,27-15 0,-18 7 0,4-4 0,14-8 0,-3 1 0,10-6 0,-8 2 0</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8:25.839"/>
    </inkml:context>
    <inkml:brush xml:id="br0">
      <inkml:brushProperty name="width" value="0.05" units="cm"/>
      <inkml:brushProperty name="height" value="0.05" units="cm"/>
      <inkml:brushProperty name="color" value="#008C3A"/>
    </inkml:brush>
  </inkml:definitions>
  <inkml:trace contextRef="#ctx0" brushRef="#br0">440 1 24575,'-11'0'0,"-4"0"0,-19 9 0,0-3 0,-15 13 0,10-4 0,4 9 0,5-6 0,5 0 0,0 2 0,3-7 0,-7 15 0,12-16 0,-5 11 0,10-13 0,1 6 0,3-5 0,3 0 0,-1 0 0,1 0 0,2 0 0,0-2 0,3-1 0,0-2 0,0-1 0,0 1 0,0-1 0,0 1 0,0 2 0,3-2 0,-3 2 0,3-3 0,-1-2 0,1 2 0,3-4 0,2 1 0,-2-2 0,4 0 0,-3 0 0,3 0 0,-1 0 0,-1 0 0,3 0 0,-5 0 0,2 0 0,-5-2 0,2 1 0,-2-4 0,0 2 0,2-5 0,-2 0 0,2-3 0,3 2 0,1-1 0,2 1 0,0-2 0,-2 0 0,-4 0 0,0 2 0,-4 1 0,1 3 0,-2-1 0,0 1 0,-2-1 0,-4-2 0,0 0 0,-4-1 0,1-1 0,1 6 0,0-1 0,2 5 0,0 0 0,3 2 0,-1-1 0,0 4 0,1-2 0,3 0 0,3 2 0,10-4 0,-8 1 0,4-2 0</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8:26.736"/>
    </inkml:context>
    <inkml:brush xml:id="br0">
      <inkml:brushProperty name="width" value="0.05" units="cm"/>
      <inkml:brushProperty name="height" value="0.05" units="cm"/>
      <inkml:brushProperty name="color" value="#008C3A"/>
    </inkml:brush>
  </inkml:definitions>
  <inkml:trace contextRef="#ctx0" brushRef="#br0">28 25 24575,'-5'0'0,"-1"3"0,1 0 0,2 9 0,-2-2 0,4 10 0,-1-3 0,2 4 0,0-4 0,0-2 0,0-6 0,0-1 0,2-5 0,1-1 0,5-2 0,1 0 0,2 0 0,4 0 0,-2 3 0,0-3 0,-5 3 0,-3-3 0,1-3 0,-1 0 0,-2-2 0,0-1 0,-1-2 0,-1 0 0,1-3 0,1 2 0,-3-6 0,5 8 0,-4-8 0,1 6 0,-2 1 0,0 0 0,0 0 0,0 2 0,0-2 0,0 2 0,0 1 0,0-1 0,-9 0 0,4 3 0,-6-2 0,6 5 0,0-3 0,-1 3 0,-2 3 0,2 0 0,1 2 0,-1 1 0,0 0 0,3-1 0,1 1 0,2-1 0,0 3 0,2-2 0,1 5 0,1-8 0,-2 2 0</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8:27.653"/>
    </inkml:context>
    <inkml:brush xml:id="br0">
      <inkml:brushProperty name="width" value="0.05" units="cm"/>
      <inkml:brushProperty name="height" value="0.05" units="cm"/>
      <inkml:brushProperty name="color" value="#008C3A"/>
    </inkml:brush>
  </inkml:definitions>
  <inkml:trace contextRef="#ctx0" brushRef="#br0">33 3 24575,'-8'2'0,"0"4"0,2 0 0,1 4 0,2-1 0,0 7 0,3-4 0,0 1 0,0-5 0,0-3 0,0 1 0,0-1 0,3 1 0,-3-1 0,5 1 0,-2 0 0,3-3 0,-3 2 0,4-5 0,-3 3 0,6-3 0,-4 0 0,5 0 0,-5 0 0,9 0 0,-5 0 0,5 0 0,1 0 0,0-4 0,-1 4 0,-3-3 0,-6-2 0,-3 1 0,-1-4 0,-2 2 0,0-2 0,0 0 0,0-1 0,0-1 0,-2 4 0,1-5 0,-1 5 0,-1-2 0,2 0 0,-3 0 0,1 1 0,-3 0 0,0 6 0,1-1 0,2-1 0,-2 3 0,2-3 0,-3 3 0,-2 0 0,2 0 0,-2 0 0,3 0 0,4 0 0,9 4 0,-4-4 0,6 3 0</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8:34.755"/>
    </inkml:context>
    <inkml:brush xml:id="br0">
      <inkml:brushProperty name="width" value="0.05" units="cm"/>
      <inkml:brushProperty name="height" value="0.05" units="cm"/>
      <inkml:brushProperty name="color" value="#008C3A"/>
    </inkml:brush>
  </inkml:definitions>
  <inkml:trace contextRef="#ctx0" brushRef="#br0">135 1 24575,'-2'5'0,"-2"3"0,-1-2 0,2 2 0,0-2 0,3 2 0,-2-2 0,1 9 0,-1-8 0,2 8 0,-3-2 0,0-1 0,-1 8 0,-2-3 0,2 4 0,0 0 0,-2 0 0,5 0 0,-2-4 0,1-1 0,1-8 0,-1 0 0,-1-2 0,0 2 0,0-2 0,1 4 0,-1-3 0,0 3 0,-2-1 0,-1 2 0,3 0 0,-2-3 0,2 0 0,-3 0 0,3-2 0,-2 9 0,4-5 0,-7 6 0,7-5 0,-4 0 0,5-3 0,-3 0 0,3-2 0,-3-1 0,3 1 0,0-1 0,0-2 0,0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6:16.552"/>
    </inkml:context>
    <inkml:brush xml:id="br0">
      <inkml:brushProperty name="width" value="0.05" units="cm"/>
      <inkml:brushProperty name="height" value="0.05" units="cm"/>
      <inkml:brushProperty name="color" value="#E71224"/>
    </inkml:brush>
  </inkml:definitions>
  <inkml:trace contextRef="#ctx0" brushRef="#br0">1 0 24575,'0'0'0</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8:35.912"/>
    </inkml:context>
    <inkml:brush xml:id="br0">
      <inkml:brushProperty name="width" value="0.05" units="cm"/>
      <inkml:brushProperty name="height" value="0.05" units="cm"/>
      <inkml:brushProperty name="color" value="#008C3A"/>
    </inkml:brush>
  </inkml:definitions>
  <inkml:trace contextRef="#ctx0" brushRef="#br0">326 30 24575,'-11'3'0,"0"2"0,0 4 0,2 6 0,1-3 0,2 1 0,-1 2 0,4-7 0,-3 4 0,6-4 0,-5-2 0,2 2 0,-5-2 0,2 2 0,-2 0 0,2 1 0,1 1 0,-1-3 0,3 1 0,-2-5 0,2-1 0,-2-4 0,-1-1 0,-3-10 0,0 3 0,-5-10 0,3 11 0,-2-6 0,-8-9 0,7 9 0,-5-12 0,11 18 0,2 1 0,1 3 0,2-1 0,-2 3 0,4-2 0,-4 5 0,2-5 0,-2 2 0,-1 0 0,1-2 0,-1 2 0,1-3 0,-1 3 0,3 1 0,1 2 0</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8:45.212"/>
    </inkml:context>
    <inkml:brush xml:id="br0">
      <inkml:brushProperty name="width" value="0.05" units="cm"/>
      <inkml:brushProperty name="height" value="0.05" units="cm"/>
      <inkml:brushProperty name="color" value="#008C3A"/>
    </inkml:brush>
  </inkml:definitions>
  <inkml:trace contextRef="#ctx0" brushRef="#br0">5979 54 24575,'-6'0'0,"-6"0"0,-11 0 0,-8 0 0,0 0 0,-15 0 0,13 0 0,-14 0 0,7 0 0,-7 0 0,5 0 0,-13 0 0,14 0 0,-7 0 0,1 0 0,-11 0 0,-1 0 0,-15 0 0,6 0 0,-16 0 0,14 0 0,-11 0 0,13 0 0,-8 0 0,17 0 0,-5 0 0,14 0 0,-7 0 0,-9 0 0,7 0 0,-15 0 0,-2-6 0,-2 5 0,-6-5 0,9 6 0,-1 0 0,8 0 0,2 0 0,9-5 0,-1 3 0,1-3 0,-9 5 0,-1 0 0,-9 0 0,-8 0-688,-2 0 688,35 0 0,-1 0 0,-44 0 0,2-5 0,43 4 0,1 0 0,-29-10-274,-14 10 274,18-5 0,7 6 0,-14 0 0,4 0 0,-16 0 0,0 0 0,21 0 0,0 0 0,-17 0 0,29 0 0,5 0 0,12 0 0,18 0 0,-7 0 0,6 0 679,-20 0-679,-11 0 283,-10 0-283,1 0 0,-7 0 0,14 0 0,3 0 0,17 0 0,3 0 0,14 0 0,-22 0 0,3 0 0,-23 0 0,-11 0 0,-19 6-629,-1-4 629,2 4 0,2-6 0,22 0 0,4-4 0,29 0 0,15-1 0,14 0 0,3 7 0,2-4 629,-2 7-629,-1 1 0,-17 13 0,9-1 0,-11 9 0,4-2 0,9-3 0,-6 3 0,8-4 0,6 8 0,1-6 0,3 15 0,-3-15 0,2 14 0,-2-6 0,0 1 0,-3 13 0,-5-20 0,-6 29 0,-2-13 0,-5 25 0,1-7 0,-2 15 0,12-14 0,1-3 0,8-9 0,3-9 0,-3-8 0,4-2 0,0-12 0,0 3 0,0-8 0,0 4 0,0-5 0,0 4 0,0 2 0,0 0 0,0 3 0,0-4 0,0 6 0,0-1 0,0-5 0,0 0 0,0-5 0,-3 0 0,3 5 0,-6 0 0,-1 5 0,-7 9 0,-3 1 0,2 8 0,3-12 0,4 1 0,4-18 0,1 2 0,3-6 0,-2-3 0,6 2 0,4-1 0,17-1 0,6 0 0,25-3 0,3 0 0,25 0 0,-6 0 0,6 11-600,8 5 600,-4-2 0,-37-2 0,1 0 0,42-3 0,-43 1 0,0 0 0,6-2 0,-1-2 0,-3-2 0,1 0 0,2 0 0,-2-2 0,24-2 0,-4 0 0,-37 0 0,-5 0 0,-24 0 0,3 0 0,2 0 600,3 0-600,14 0 0,9-5 0,10 4 0,17-4 0,-14 5 0,45 0 0,-39 0 0,-4 0 0,-1 0 0,1 0 0,18 0 0,-15 0 0,20 0 0,-15 0 0,3 0 0,-17 0 0,9 0 0,3 0 0,13 0 0,3 0 0,2 0-313,-28 0 0,0 0 313,38 0 0,-37 0 0,1 0 0,42 0 0,0 0 0,1-6 0,-17 4 0,-13-4 0,-17 6 0,-17 0 0,14 0 0,-19 0 0,35 0 0,8 0 0,19 0 48,8 0-48,-4 0 0,-6 0 0,0 0 0,6 0 0,-6 0 0,-35 0 0,1 0 0,44 0 0,-41 0 0,0 0 0,42 0 0,-3 0 0,-10 0 0,-8 0 0,-9 0 0,-9 0 0,-11 0 0,1 0 0,-7 0 0,15 0 578,-7 0-578,1 0 0,5 0 0,-4 0 0,-1 0 0,-10 0 0,6 0 0,-5 0 0,9 0 0,13 0 0,-3 0 0,16 0 0,-9 0 0,-9 0 0,-3 0 0,-13 0 0,13 0 0,-22 0 0,5 0 0,-17 0 0,0 0 0,0 0 0,0 0 0,0 0 0,-4 3 0,-1-2 0,-8 1 0,0-2 0,-2 0 0,7 0 0,-3 0 0,3 0 0,-5 0 0,-2 0 0,-1 0 0,-2-2 0,2 1 0,-2-6 0,5 3 0,1-4 0,-1 2 0,0 3 0,-2-2 0,-1 5 0,1-3 0,-1 1 0,3-1 0,1-5 0,7-2 0,0-3 0,13-4 0,-5 3 0,5-3 0,-8 3 0,-7 4 0,6 0 0,-11 4 0,4-3 0,2 3 0,-5-5 0,6 2 0,-1-1 0,-5 2 0,5 2 0,-9 1 0,2-1 0,-3-2 0,1 4 0,-3-3 0,-1 4 0,-2-3 0,5-2 0,-3-5 0,7 1 0,-4-8 0,5 8 0,-2-8 0,1 3 0,-2-4 0,1-8 0,-4 10 0,5-17 0,-8 17 0,4-18 0,-5 14 0,3-6 0,-3 7 0,4 1 0,-4 0 0,0 0 0,0 4 0,0-3 0,0 4 0,0-5 0,0-1 0,-3 6 0,3-4 0,-3 3 0,3 0 0,0 2 0,0-1 0,0 4 0,-2-3 0,1 4 0,-4-1 0,4 1 0,-3 0 0,3 0 0,-2-4 0,0-2 0,3 0 0,-4-3 0,1 4 0,0-1 0,-1 4 0,-1 3 0,5 1 0,-5 3 0,4-4 0,-4 9 0,2-7 0,0 5 0,1-5 0,2 0 0,0-1 0,0 1 0,-5 0 0,4 2 0,-9-4 0,4 3 0,-3-3 0,1 4 0,2-5 0,1 5 0,-3-4 0,2 4 0,-2-5 0,2 5 0,1-2 0,-3 0 0,2-1 0,-5-2 0,8 3 0,-6-7 0,4 8 0,-5-8 0,2 9 0,-7-6 0,1 5 0,0-5 0,-6 4 0,13 0 0,-8-1 0,6 3 0,-2 1 0,0-3 0,-1-2 0,-4-4 0,2-2 0,-1 4 0,-1 3 0,0-3 0,-5 4 0,-1-6 0,6 7 0,-4-3 0,8 5 0,-4-2 0,5 2 0,0 2 0,2 0 0,4 1 0,-3 1 0,2-1 0,-9 2 0,3-3 0,-4 3 0,5-3 0,0 1 0,2 1 0,-1-1 0,4 2 0,-2 0 0,0 0 0,-1 0 0,-2 0 0,-14 0 0,11 0 0,-16 0 0,18 0 0,-8 0 0,8 0 0,-4-3 0,5 3 0,0-3 0,3 3 0,-3 0 0,5 0 0,-2 0 0,2 0 0,-2 0 0,0 0 0,-3 0 0,0-2 0,-13 1 0,-3-1 0,-20 2 0,5 0 0,3 0 0,10 0 0,15 0 0,1 0 0,10 0 0,1 0 0</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9:28.785"/>
    </inkml:context>
    <inkml:brush xml:id="br0">
      <inkml:brushProperty name="width" value="0.05" units="cm"/>
      <inkml:brushProperty name="height" value="0.05" units="cm"/>
      <inkml:brushProperty name="color" value="#008C3A"/>
    </inkml:brush>
  </inkml:definitions>
  <inkml:trace contextRef="#ctx0" brushRef="#br0">1998 1 24575,'-4'5'0,"0"3"0,-5 5 0,6 0 0,-3 2 0,1-4 0,-1 0 0,-2 0 0,0 0 0,2-2 0,-2 1 0,2-1 0,-2 2 0,-2 5 0,-17 16 0,11-11 0,-26 26 0,27-32 0,-27 22 0,23-11 0,-24 14 0,16-4 0,-17 3 0,16-16 0,-22 17 0,13-13 0,-22 15 0,-2-6 0,-1 6 0,-4-4 0,11 3 0,-9-5 0,9-6 0,-10 0 0,-1-1 0,-2-9 0,-7 4 0,-18-17-482,42-1 0,-2 0 482,0-2 0,-1 0 0,-9 6 0,-1 1 0,-34 4-221,46-5 1,2 0 220,-26-3 0,18-1 0,23-6 0,17-2 0,15-2 0,4 1 0,1 1 0</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9:29.604"/>
    </inkml:context>
    <inkml:brush xml:id="br0">
      <inkml:brushProperty name="width" value="0.05" units="cm"/>
      <inkml:brushProperty name="height" value="0.05" units="cm"/>
      <inkml:brushProperty name="color" value="#008C3A"/>
    </inkml:brush>
  </inkml:definitions>
  <inkml:trace contextRef="#ctx0" brushRef="#br0">405 0 24575,'-6'6'0,"-6"0"0,1 7 0,-21 8 0,12 9 0,-28 5 0,17 7 0,-18-6 0,19-6 0,-6 1 0,14-16 0,1 2 0,1-7 0,11-4 0,-4 3 0,8-5 0,-1 3 0,3-4 0,-2 0 0,2 2 0,-2-2 0,-1 3 0,0-1 0,3 1 0,1-1 0,2 1 0,0 2 0,2 0 0,-1 1 0,6-1 0,-3-3 0,11 2 0,-5-2 0,10 2 0,4 5 0,16-1 0,9 4 0,9 1 0,-9-4 0,-9 3 0,-16-8 0,-11-3 0,-2 1 0,-5-2 0,5 0 0,-3 5 0,8-1 0,-4 5 0,3-3 0,-6-1 0,-3-2 0,-2-3 0,-3 2 0,1-4 0,-2 1 0</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9:30.404"/>
    </inkml:context>
    <inkml:brush xml:id="br0">
      <inkml:brushProperty name="width" value="0.05" units="cm"/>
      <inkml:brushProperty name="height" value="0.05" units="cm"/>
      <inkml:brushProperty name="color" value="#008C3A"/>
    </inkml:brush>
  </inkml:definitions>
  <inkml:trace contextRef="#ctx0" brushRef="#br0">0 0 24575,'0'16'0,"0"17"0,5 8 0,2 17 0,4-1 0,7 9 0,-5-7 0,2-6 0,0 2 0,0 29-361,-6-28 1,0 0 360,3 36 0,-4-6 0,-1-8 0,-1-12 0,1-27 0,-6-17 0,5-14 0,-6-6 0,0-5 0</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9:31.605"/>
    </inkml:context>
    <inkml:brush xml:id="br0">
      <inkml:brushProperty name="width" value="0.05" units="cm"/>
      <inkml:brushProperty name="height" value="0.05" units="cm"/>
      <inkml:brushProperty name="color" value="#008C3A"/>
    </inkml:brush>
  </inkml:definitions>
  <inkml:trace contextRef="#ctx0" brushRef="#br0">1 232 24575,'3'-6'0,"-1"1"0,-2-1 0,3-2 0,0 2 0,0-4 0,2 6 0,-5-3 0,5 6 0,-2-4 0,3 2 0,10-13 0,7 1 0,20-10 0,-10 7 0,13-2 0,-23 5 0,3-5 0,-5 9 0,-8-4 0,0 8 0,-5 1 0,-2 4 0,-1 2 0,1 0 0,2 2 0,0 4 0,3 0 0,5 6 0,9 0 0,9 17 0,24 26 0,-8-9 0,-3 8 0,-20-31 0,-17-8 0,-2-8 0,-5 0 0,0-4 0,-1 0 0,-1 2 0,1-2 0,-4 3 0,1 2 0,-1 0 0,-1 3 0,3 5 0,-5-4 0,-1 13 0,-1-7 0,-6 8 0,-1-8 0,0-2 0,-6-2 0,4-2 0,-6 2 0,6-3 0,0 0 0,1-1 0,5-1 0,-2 1 0,4-5 0,-1-2 0,-2 2 0,0-2 0,0 0 0,0 2 0,2-4 0,4 4 0,0-5 0,2 3 0,-3-3 0,1 0 0,-1 0 0,0 0 0,1 2 0,-1-1 0,1 1 0,-1 1 0,-2 0 0,2 0 0,3 2 0,11-1 0,6-1 0,15 0 0,10-3 0,11-5 0,-18 4 0,-7-5 0</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9:33.054"/>
    </inkml:context>
    <inkml:brush xml:id="br0">
      <inkml:brushProperty name="width" value="0.05" units="cm"/>
      <inkml:brushProperty name="height" value="0.05" units="cm"/>
      <inkml:brushProperty name="color" value="#008C3A"/>
    </inkml:brush>
  </inkml:definitions>
  <inkml:trace contextRef="#ctx0" brushRef="#br0">1 37 24575,'0'16'0,"0"1"0,0 12 0,0-6 0,0 22 0,0-3 0,0 15 0,0 9 0,0 2 0,0 16 0,0-15 0,0 5 0,5-16 0,1-9 0,0-9 0,-2-11 0,-1-15 0,0-4 0,2-8 0,1-2 0,-1 0 0,1 0 0,-1 0 0,-2-2 0,2 1 0,-2-4 0,3 5 0,-1-5 0,-2 2 0,5-3 0,-4 1 0,1-3 0,1-5 0,-3 3 0,3-5 0,-3 2 0,0 1 0,-3-4 0,3 1 0,-2 3 0,2-17 0,-3 11 0,3-11 0,-2 7 0,2 1 0,1-8 0,-3 10 0,4-4 0,-5 14 0,0 1 0,0 3 0,0 6 0,3 8 0,13 18 0,6 8 0,13 16 0,-7-6 0,0-1 0,-14-20 0,3-9 0,-11-15 0,2-4 0,-2-4 0,-1 0 0,1-3 0,0-5 0,0 0 0,-2-6 0,-1-7 0,-3 6 0,0-6 0,0 8 0,0-9 0,0 7 0,0-6 0,0 8 0,0-8 0,0 5 0,0-22 0,0 12 0,0-6 0,0 10 0,0 14 0,0-4 0,0 7 0,0-2 0,0 6 0,0 1 0,0 3 0,0-3 0,0 2 0,0-2 0,0 2 0,0 1 0,0-3 0,0-1 0,0-7 0,0 4 0,0-8 0,0 8 0,0-3 0,0 6 0,0 1 0,0 5 0,0 0 0</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9:35.384"/>
    </inkml:context>
    <inkml:brush xml:id="br0">
      <inkml:brushProperty name="width" value="0.05" units="cm"/>
      <inkml:brushProperty name="height" value="0.05" units="cm"/>
      <inkml:brushProperty name="color" value="#008C3A"/>
    </inkml:brush>
  </inkml:definitions>
  <inkml:trace contextRef="#ctx0" brushRef="#br0">1529 1 24575,'4'20'0,"6"5"0,7 22 0,-1 2 0,6 9 0,-10-9 0,0-1 0,-8-17 0,-4 6 0,0-18 0,0 2 0,-3-10 0,-2-5 0,-1-1 0,-5-2 0,3-3 0,-1 0 0,-1 0 0,4-3 0,-5 0 0,7-5 0,0 2 0,1-4 0,2 4 0,-1-5 0,2 5 0,-2-2 0,1 3 0,-2-1 0,3-2 0,-2 2 0,1-5 0,-1 5 0,2-2 0,0 3 0,0-1 0,0 1 0,0-1 0,0 6 0,0 3 0,0 10 0,0 20 0,0-8 0,0 20 0,4-14 0,1 1 0,0-8 0,-2-11 0,-3-2 0,0-5 0,0 2 0,-3-2 0,-2 2 0,-1 0 0,-6 8 0,-7 11 0,-5 1 0,-15 16 0,6-5 0,-12 2 0,11-4 0,-7-9 0,6-4 0,4-7 0,5 3 0,10-9 0,3-1 0,2-5 0,3-5 0,0 0 0,2 0 0,-2-5 0,0 4 0,-1-4 0,-1 5 0,1-5 0,0 4 0,-1-1 0,1 2 0,-2 0 0,-4 0 0,-26 0 0,-35 6 0,-14 14 0,29 0 0,-7 6 0,8-2 0,-29 18 0,11-1 0,11-5 0,42-21 0,2 6 0,15-17 0,2 1 0,-2-3 0,2-1 0,-2 1 0,2-2 0,-2 0 0,5-2 0,1-1 0,2-3 0,0-2 0,0 0 0,0-3 0,0 0 0,0-5 0,6-3 0,-5 4 0,8-2 0,-8 8 0,1 1 0,-2 5 0,0 10 0,0 7 0,0 24 0,0 3 0,0 17 0,-5-1 0,-5-7 0,0-11 0,-2-17 0,5-7 0,2-9 0,-1 0 0,1-4 0,-1-2 0,1 0 0,-1-2 0,-2-1 0,2-3 0,-2 3 0,0-4 0,2 1 0,-2-3 0,3-1 0,-1-2 0,3-4 0,0 2 0,0-6 0,3 10 0,-4 2 0,4 9 0,0 7 0,-2 1 0,-3 14 0,-1-9 0,-8 23 0,3-19 0,-14 23 0,10-22 0,-5 12 0,9-21 0,2 0 0,0-8 0,1-2 0,3 0 0,-1 0 0,1-2 0,-1-1 0,3-3 0,-2 1 0,2-1 0,0 1 0,1-3 0,-1 2 0,3-9 0,0 0 0,1 4 0,2 1 0</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9:35.756"/>
    </inkml:context>
    <inkml:brush xml:id="br0">
      <inkml:brushProperty name="width" value="0.05" units="cm"/>
      <inkml:brushProperty name="height" value="0.05" units="cm"/>
      <inkml:brushProperty name="color" value="#008C3A"/>
    </inkml:brush>
  </inkml:definitions>
  <inkml:trace contextRef="#ctx0" brushRef="#br0">1 1 24575,'0'0'0</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9:37.124"/>
    </inkml:context>
    <inkml:brush xml:id="br0">
      <inkml:brushProperty name="width" value="0.05" units="cm"/>
      <inkml:brushProperty name="height" value="0.05" units="cm"/>
      <inkml:brushProperty name="color" value="#008C3A"/>
    </inkml:brush>
  </inkml:definitions>
  <inkml:trace contextRef="#ctx0" brushRef="#br0">1 1 24575,'0'10'0,"0"-3"0,3 10 0,0-7 0,6 5 0,-6-4 0,5 5 0,-4-6 0,2 9 0,-2-12 0,1 8 0,-2-6 0,3 0 0,-1-1 0,-1-3 0,0 3 0,-3-2 0,4 2 0,-2 0 0,3-2 0,0 9 0,-3-7 0,3 6 0,-6-5 0,5 0 0,-4-1 0,1-3 0,-2-2 0,0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6:16.952"/>
    </inkml:context>
    <inkml:brush xml:id="br0">
      <inkml:brushProperty name="width" value="0.05" units="cm"/>
      <inkml:brushProperty name="height" value="0.05" units="cm"/>
      <inkml:brushProperty name="color" value="#E71224"/>
    </inkml:brush>
  </inkml:definitions>
  <inkml:trace contextRef="#ctx0" brushRef="#br0">0 0 24575,'0'0'0</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0:09.304"/>
    </inkml:context>
    <inkml:brush xml:id="br0">
      <inkml:brushProperty name="width" value="0.05" units="cm"/>
      <inkml:brushProperty name="height" value="0.05" units="cm"/>
      <inkml:brushProperty name="color" value="#008C3A"/>
    </inkml:brush>
  </inkml:definitions>
  <inkml:trace contextRef="#ctx0" brushRef="#br0">0 10 24575,'62'0'0,"1"0"0,14-2 0,-8 0 0,-23 1 0,20-4 0,-57 5 0,-4 3 0,-7 2 0,-2 2 0,-11 1 0,8 0 0,-8 2 0,-4 16 0,4-6 0,-8 12 0,9-11 0,0 0 0,1-7 0,1 1 0,3-6 0,1-1 0,2 3 0,1-5 0,-1 2 0,-2 0 0,-5-1 0,0 8 0,-3-7 0,3 4 0,5-4 0,0-2 0,2 2 0,3-2 0,-2-3 0,5 2 0,-5-2 0,4 3 0,-1-1 0,7-2 0,13 0 0,9-3 0,12-5 0,1 4 0,7-3 0,-13 4 0,-2 0 0,-19 0 0,-5 0 0,0 0 0,-1 0 0,1 2 0,-3-1 0,1 1 0,-1-4 0,-2 1 0,0-1 0</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0:09.876"/>
    </inkml:context>
    <inkml:brush xml:id="br0">
      <inkml:brushProperty name="width" value="0.05" units="cm"/>
      <inkml:brushProperty name="height" value="0.05" units="cm"/>
      <inkml:brushProperty name="color" value="#008C3A"/>
    </inkml:brush>
  </inkml:definitions>
  <inkml:trace contextRef="#ctx0" brushRef="#br0">1 23 24575,'20'-5'0,"-8"4"0,16-6 0,-16 3 0,4 1 0,-5 0 0,-2 3 0,-1 0 0,-3 0 0,1 0 0,2 0 0,-2 0 0,4 0 0,-4 0 0,2 0 0,-5 3 0,0 0 0,-3 5 0,0-2 0,0 4 0,0-6 0,0 1 0</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0:10.736"/>
    </inkml:context>
    <inkml:brush xml:id="br0">
      <inkml:brushProperty name="width" value="0.05" units="cm"/>
      <inkml:brushProperty name="height" value="0.05" units="cm"/>
      <inkml:brushProperty name="color" value="#008C3A"/>
    </inkml:brush>
  </inkml:definitions>
  <inkml:trace contextRef="#ctx0" brushRef="#br0">0 11 24575,'9'0'0,"1"-2"0,-4 1 0,5-4 0,-3 5 0,3-3 0,0 3 0,1 0 0,-1 0 0,-3 0 0,0 0 0,-2 0 0,2 3 0,5-3 0,-1 3 0,4-3 0,-8 2 0,3-1 0,-5 1 0,2-2 0,-3 0 0,-2 0 0,0 0 0</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0:18.317"/>
    </inkml:context>
    <inkml:brush xml:id="br0">
      <inkml:brushProperty name="width" value="0.05" units="cm"/>
      <inkml:brushProperty name="height" value="0.05" units="cm"/>
      <inkml:brushProperty name="color" value="#008C3A"/>
    </inkml:brush>
  </inkml:definitions>
  <inkml:trace contextRef="#ctx0" brushRef="#br0">1 1369 24575,'5'-11'0,"-1"-4"0,8-2 0,6-8 0,7-8 0,0-3 0,-1 2 0,0 1 0,-2 7 0,-1-8 0,14-4 0,-17-2 0,18 2 0,-21 8 0,2 5 0,-8 9 0,-2-4 0,1 8 0,-1-4 0,-4 7 0,1-1 0,-3 4 0,6-2 0,-5 0 0,5 2 0,-6-2 0,6 2 0,-1-4 0,3 0 0,3-8 0,1 8 0,5-6 0,3 5 0,11-12 0,-4-1 0,9-7 0,0-1 0,-6 2 0,18-14 0,-12 16 0,2-6 0,-9 20 0,-14 5 0,-3 3 0,-2-2 0,-3 1 0,8-4 0,0 3 0,14-3 0,4-9 0,9-3 0,16 4 0,-12-5 0,16 16 0,-21-10 0,-3 4 0,6-6 0,-11 6 0,5-3 0,-2 11 0,-14-7 0,7 9 0,-9-7 0,8-1 0,-10 6 0,4-5 0,-12 8 0,1-2 0,-1 2 0,0 0 0,-3 3 0,3-2 0,-5 1 0,2-1 0,-3-1 0,1 2 0,2-1 0,0 2 0,8-3 0,-6 0 0,9-4 0,-5 0 0,1 1 0,-1 2 0,-10-1 0,6 5 0,-6-3 0,4 1 0,-3 1 0,3-4 0,-2 5 0,2-5 0,-2 2 0,-1 0 0,1 0 0,-1 3 0,1 0 0,-1-2 0,1 1 0,-3-4 0,2 5 0,-2-5 0,3 4 0,-1-1 0,1 2 0,-1 0 0,-2-3 0,2 0 0,-2 0 0,0-2 0,2 2 0,-2 0 0,3-2 0,-3 2 0,4-5 0,-3 2 0,4-2 0,-3 2 0,3 1 0,-1-1 0,1 3 0,-3 1 0,1 2 0,-3 0 0,-1 0 0</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0:20.468"/>
    </inkml:context>
    <inkml:brush xml:id="br0">
      <inkml:brushProperty name="width" value="0.05" units="cm"/>
      <inkml:brushProperty name="height" value="0.05" units="cm"/>
      <inkml:brushProperty name="color" value="#008C3A"/>
    </inkml:brush>
  </inkml:definitions>
  <inkml:trace contextRef="#ctx0" brushRef="#br0">1 108 24575,'5'11'0,"1"0"0,-1 0 0,3 0 0,-4 0 0,1 0 0,-5-2 0,2-1 0,-1-3 0,1 1 0,-2-1 0,0 6 0,0-2 0,0 5 0,0-3 0,0 0 0,0-3 0,0 0 0,0-7 0,0-9 0,4-6 0,1-15 0,2 6 0,3-15 0,-4 20 0,6-10 0,-8 11 0,7 0 0,-10 4 0,4 5 0,-5 0 0,0 2 0,2 1 0,1 2 0,3 1 0,-3-1 0,2-1 0,-4 0 0,1 0 0,0 1 0,2 1 0,1 2 0,-2 2 0,2 1 0,-2 1 0,3-2 0,-3 0 0,2-1 0,0 4 0,6-2 0,1 3 0,-1-1 0,-3-2 0,-3 0 0,1-6 0,0 0 0,-3-5 0,2 4 0,-2-3 0,2 6 0,-2-3 0,2 0 0,-4-1 0,1-1 0,1 3 0,-3-2 0,3 2 0,-1 0 0,-1 1 0,1 2 0</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0:31.093"/>
    </inkml:context>
    <inkml:brush xml:id="br0">
      <inkml:brushProperty name="width" value="0.05" units="cm"/>
      <inkml:brushProperty name="height" value="0.05" units="cm"/>
      <inkml:brushProperty name="color" value="#008C3A"/>
    </inkml:brush>
  </inkml:definitions>
  <inkml:trace contextRef="#ctx0" brushRef="#br0">0 1 24575,'0'0'0</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0:30.336"/>
    </inkml:context>
    <inkml:brush xml:id="br0">
      <inkml:brushProperty name="width" value="0.05" units="cm"/>
      <inkml:brushProperty name="height" value="0.05" units="cm"/>
      <inkml:brushProperty name="color" value="#008C3A"/>
    </inkml:brush>
  </inkml:definitions>
  <inkml:trace contextRef="#ctx0" brushRef="#br0">667 64 24575,'0'-5'0,"0"-1"0,0 1 0,3-1 0,-3 1 0,5-3 0,-2-1 0,3 0 0,-3 1 0,-1 8 0,-4-2 0,-1 4 0,0 1 0,5 0 0,-1 5 0,7-2 0,-8 2 0,5-2 0,-4-1 0,1 1 0,-2-1 0,0 1 0,0 2 0,0-2 0,-2 4 0,-2 3 0,-2 4 0,-1-3 0,-3 6 0,4-13 0,-3 5 0,3-6 0,1-1 0,-1 1 0,0-3 0,-2-1 0,2-2 0,-4 0 0,1 0 0,1 0 0,0 0 0,2 0 0,1 0 0,-1 0 0,-2 0 0,2 0 0,-2 0 0,2 0 0,1 0 0,-1-2 0,1 1 0,-1-3 0,3 0 0,-2-1 0,0-6 0,-1 5 0,0-7 0,4 4 0,2 1 0,0-3 0,0 3 0,0-1 0,0 1 0,0 0 0,0 2 0,0-2 0,2 5 0,1 0 0,3 3 0,-1 0 0,-2 3 0,2-3 0,-4 5 0,1-2 0,-2 5 0,0-1 0,0 3 0,0-1 0,0-1 0,0 3 0,0-5 0,0 2 0,0-3 0,0 1 0,0-1 0,-5 3 0,2-2 0,-5 2 0,0-2 0,-1-3 0,1 2 0,0-2 0,2 0 0,-2 0 0,2-3 0,-2 0 0,2 0 0,1 0 0,-1 0 0,1 0 0,-1 0 0,1 0 0,2-3 0,0-2 0,3-2 0,0-3 0,-2 4 0,1-5 0,-1 5 0,-1-2 0,3 3 0,-5 2 0,2 5 0,0 9 0,-2 1 0,2 3 0,-3-3 0,-2-4 0,-1 0 0,-2-2 0,3-3 0,0-1 0,0-2 0,-5 3 0,1-2 0,-4 2 0,5-3 0,0 0 0,0 0 0,0 0 0,2 0 0,1 0 0,0 0 0,-5 0 0,3 0 0,-5 0 0,9-2 0,-2-1 0,5-3 0,1 1 0,2-1 0,-3 1 0,3-3 0,-3-1 0,3 0 0,3-1 0,0 1 0,5-2 0,-2 0 0,6-4 0,-3 5 0,1-3 0,-2 10 0,-5 3 0,2 3 0,-2 5 0,2 1 0,1 2 0,-1-2 0,-2 1 0,2-4 0,-4 2 0,1 0 0,-2-2 0,-2 5 0,-1-3 0,-5 1 0,-5 3 0,-4-2 0,-4 1 0,4-1 0,-3 0 0,8-4 0,-3 6 0,3-8 0,4 1 0,0-5 0,2 0 0,1 0 0,-1 0 0,1 0 0,-1 0 0,1 0 0,-1 0 0,1-3 0,-1-2 0,1 1 0,-1-6 0,1 6 0,-1-6 0,3 1 0,-2-2 0,4 0 0,-1 0 0,2-4 0,6-2 0,-1-4 0,2 9 0,-4 3 0</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0:30.652"/>
    </inkml:context>
    <inkml:brush xml:id="br0">
      <inkml:brushProperty name="width" value="0.05" units="cm"/>
      <inkml:brushProperty name="height" value="0.05" units="cm"/>
      <inkml:brushProperty name="color" value="#008C3A"/>
    </inkml:brush>
  </inkml:definitions>
  <inkml:trace contextRef="#ctx0" brushRef="#br0">1 17 24575,'2'-8'0,"-1"5"0,1-2 0</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0:32.644"/>
    </inkml:context>
    <inkml:brush xml:id="br0">
      <inkml:brushProperty name="width" value="0.05" units="cm"/>
      <inkml:brushProperty name="height" value="0.05" units="cm"/>
      <inkml:brushProperty name="color" value="#008C3A"/>
    </inkml:brush>
  </inkml:definitions>
  <inkml:trace contextRef="#ctx0" brushRef="#br0">739 1 24575,'-8'2'0,"-5"5"0,-14 12 0,-5 0 0,-11 7 0,12-8 0,2-2 0,8-5 0,-1 2 0,-7-4 0,6 2 0,-6-3 0,8-4 0,-9 4 0,-9-7 0,-10 3 0,-1-4 0,11 0 0,14 0 0,12 0 0,7-2 0,4-1 0,2-5 0,0 1 0,0-1 0,0 3 0,-2 2 0,1 3 0,-5 10 0,1-3 0,-3 13 0,0-11 0,-1 4 0,3-5 0,-2-2 0,3-1 0,-1-2 0,-2 2 0,2-2 0,-2 1 0,2-2 0,1-2 0,-3 0 0,2 0 0,-2 0 0,2 0 0,1 0 0,-1 0 0,3-2 0,1-2 0,-1-1 0,3-3 0,-3 2 0,3-7 0,3 1 0,-3 1 0,3 0 0,-1 11 0,-1 3 0,7 10 0,-3 3 0,9 5 0,-10-4 0,5-1 0,-6-5 0,0 0 0,0-3 0,-3 0 0,0 0 0,0-1 0,-3-2 0,2 0 0,-3 0 0,3 2 0,-4 1 0,2 0 0,-3-2 0,1 4 0,-1-4 0,1 5 0,-6 2 0,4-3 0,-2 2 0,7-18 0,2-4 0,0-11 0,0 10 0,0 1 0</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0:33.003"/>
    </inkml:context>
    <inkml:brush xml:id="br0">
      <inkml:brushProperty name="width" value="0.05" units="cm"/>
      <inkml:brushProperty name="height" value="0.05" units="cm"/>
      <inkml:brushProperty name="color" value="#008C3A"/>
    </inkml:brush>
  </inkml:definitions>
  <inkml:trace contextRef="#ctx0" brushRef="#br0">1 1 24575,'0'0'0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0:19.262"/>
    </inkml:context>
    <inkml:brush xml:id="br0">
      <inkml:brushProperty name="width" value="0.05" units="cm"/>
      <inkml:brushProperty name="height" value="0.05" units="cm"/>
      <inkml:brushProperty name="color" value="#E71224"/>
    </inkml:brush>
  </inkml:definitions>
  <inkml:trace contextRef="#ctx0" brushRef="#br0">0 37 24575,'16'-3'0,"1"-3"0,-1 3 0,4-4 0,-8 1 0,2 3 0,-4-2 0,-1 4 0,-3-1 0,-1 2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6:17.412"/>
    </inkml:context>
    <inkml:brush xml:id="br0">
      <inkml:brushProperty name="width" value="0.05" units="cm"/>
      <inkml:brushProperty name="height" value="0.05" units="cm"/>
      <inkml:brushProperty name="color" value="#E71224"/>
    </inkml:brush>
  </inkml:definitions>
  <inkml:trace contextRef="#ctx0" brushRef="#br0">0 0 24575,'11'0'0,"-5"0"0,-1 0 0</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0:34.092"/>
    </inkml:context>
    <inkml:brush xml:id="br0">
      <inkml:brushProperty name="width" value="0.05" units="cm"/>
      <inkml:brushProperty name="height" value="0.05" units="cm"/>
      <inkml:brushProperty name="color" value="#008C3A"/>
    </inkml:brush>
  </inkml:definitions>
  <inkml:trace contextRef="#ctx0" brushRef="#br0">199 0 24575,'-5'0'0,"-1"0"0,1 0 0,-1 0 0,1 0 0,-1 0 0,1 3 0,-1-3 0,3 8 0,-2-5 0,2 5 0,-2 0 0,2 1 0,0-1 0,3 3 0,0-3 0,0 1 0,0-1 0,0 0 0,0-2 0,0 2 0,3-2 0,0-3 0,2 4 0,-2-3 0,2 1 0,-4 0 0,1 1 0,1 2 0,-3 3 0,3 0 0,-3 1 0,0-1 0,0-3 0,0 0 0,0-2 0,0-1 0,0 1 0,-3-3 0,-2 2 0,-4-5 0,1 5 0,-3-2 0,5 0 0,-4 2 0,1-2 0,-2 3 0,0-3 0,2-1 0,1-2 0,3 0 0,-1 0 0,1 0 0,2-2 0,-2 1 0,2-3 0,-3 3 0,1-4 0,-1 2 0,3-10 0,-4-1 0,5-7 0,-3 6 0,5 0 0,0 6 0,0 1 0,0 0 0,0 2 0,0 3 0,0 1 0</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0:34.836"/>
    </inkml:context>
    <inkml:brush xml:id="br0">
      <inkml:brushProperty name="width" value="0.05" units="cm"/>
      <inkml:brushProperty name="height" value="0.05" units="cm"/>
      <inkml:brushProperty name="color" value="#008C3A"/>
    </inkml:brush>
  </inkml:definitions>
  <inkml:trace contextRef="#ctx0" brushRef="#br0">50 1 24575,'-6'2'0,"1"-1"0,-1 1 0,1-2 0,-1 0 0,1 3 0,-1-3 0,1 3 0,2-3 0,0 0 0</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0:37.700"/>
    </inkml:context>
    <inkml:brush xml:id="br0">
      <inkml:brushProperty name="width" value="0.05" units="cm"/>
      <inkml:brushProperty name="height" value="0.05" units="cm"/>
      <inkml:brushProperty name="color" value="#008C3A"/>
    </inkml:brush>
  </inkml:definitions>
  <inkml:trace contextRef="#ctx0" brushRef="#br0">1 0 24575,'16'0'0,"0"0"0,5 0 0,0 0 0,1 0 0,-1 0 0,-7 0 0,-2 0 0,-6 0 0,-1 0 0,1 0 0,0 0 0,2 0 0,0 0 0,3 0 0,0 0 0,5 0 0,0 0 0,6 0 0,-1 3 0,8-2 0,2 2 0,17-3 0,-7 0 0,6 0 0,-20 3 0,-3-3 0,-16 3 0,0-3 0,0 0 0,6 0 0,2 0 0,13 0 0,11 0 0,9 0 0,-7 0 0,-5 0 0,-23 0 0,1 0 0,-9 0 0,2 0 0,-2 0 0,-1 0 0,3 0 0,5 0 0,-1 0 0,4 2 0,-5-1 0,-2 1 0,-4 1 0,0-3 0,-2 5 0,3-4 0,-1 1 0,3-2 0,5 3 0,4-2 0,0 5 0,3-3 0,-3 1 0,-3-1 0,-1-1 0,-7-1 0,-1 1 0,1-2 0,2 0 0,5 4 0,-4-4 0,6 3 0,-11-3 0,1 0 0</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0:39.173"/>
    </inkml:context>
    <inkml:brush xml:id="br0">
      <inkml:brushProperty name="width" value="0.05" units="cm"/>
      <inkml:brushProperty name="height" value="0.05" units="cm"/>
      <inkml:brushProperty name="color" value="#008C3A"/>
    </inkml:brush>
  </inkml:definitions>
  <inkml:trace contextRef="#ctx0" brushRef="#br0">187 0 24575,'-3'3'0,"-7"7"0,2 4 0,-4 8 0,-2-1 0,3 0 0,-1 9 0,-1-7 0,-4 22 0,0-12 0,-4 15 0,3-17 0,6-6 0,2-12 0,7-5 0,-2-5 0,5 2 0,2-22 0,-1 15 0,3-15 0</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0:39.788"/>
    </inkml:context>
    <inkml:brush xml:id="br0">
      <inkml:brushProperty name="width" value="0.05" units="cm"/>
      <inkml:brushProperty name="height" value="0.05" units="cm"/>
      <inkml:brushProperty name="color" value="#008C3A"/>
    </inkml:brush>
  </inkml:definitions>
  <inkml:trace contextRef="#ctx0" brushRef="#br0">1 1 24575,'2'5'0,"2"8"0,4-6 0,5 20 0,4-14 0,7 20 0,2-11 0,-1 1 0,11 7 0,-8-7 0,9 9 0,-11-13 0,-6-2 0,-7-11 0,-5-1 0,-2 3 0,-3-1 0,4 1 0,-3-3 0,6 3 0,-4 1 0,2-1 0,-2-2 0,-1-4 0,-2-2 0,0 0 0</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0:40.256"/>
    </inkml:context>
    <inkml:brush xml:id="br0">
      <inkml:brushProperty name="width" value="0.05" units="cm"/>
      <inkml:brushProperty name="height" value="0.05" units="cm"/>
      <inkml:brushProperty name="color" value="#008C3A"/>
    </inkml:brush>
  </inkml:definitions>
  <inkml:trace contextRef="#ctx0" brushRef="#br0">27 0 24575,'0'8'0,"0"1"0,0 14 0,0-4 0,0 10 0,0-12 0,-3 3 0,2-3 0,-2 4 0,3 0 0,-3 0 0,-1 0 0,0-4 0,-1-4 0,4-3 0,-1-3 0,4-2 0,-1-2 0,1-3 0</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0:40.739"/>
    </inkml:context>
    <inkml:brush xml:id="br0">
      <inkml:brushProperty name="width" value="0.05" units="cm"/>
      <inkml:brushProperty name="height" value="0.05" units="cm"/>
      <inkml:brushProperty name="color" value="#008C3A"/>
    </inkml:brush>
  </inkml:definitions>
  <inkml:trace contextRef="#ctx0" brushRef="#br0">255 1 24575,'-8'3'0,"-13"3"0,3-1 0,-28 5 0,21-3 0,-20 8 0,26-7 0,-9 4 0,16-6 0,-2 0 0,6-3 0,3 0 0,2-3 0,0 0 0</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0:41.185"/>
    </inkml:context>
    <inkml:brush xml:id="br0">
      <inkml:brushProperty name="width" value="0.05" units="cm"/>
      <inkml:brushProperty name="height" value="0.05" units="cm"/>
      <inkml:brushProperty name="color" value="#008C3A"/>
    </inkml:brush>
  </inkml:definitions>
  <inkml:trace contextRef="#ctx0" brushRef="#br0">198 1 24575,'-16'9'0,"-17"11"0,-8 0 0,0 4 0,3-9 0,24-5 0,2-7 0,11 0 0,-1-3 0,5 0 0</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0:42.172"/>
    </inkml:context>
    <inkml:brush xml:id="br0">
      <inkml:brushProperty name="width" value="0.05" units="cm"/>
      <inkml:brushProperty name="height" value="0.05" units="cm"/>
      <inkml:brushProperty name="color" value="#008C3A"/>
    </inkml:brush>
  </inkml:definitions>
  <inkml:trace contextRef="#ctx0" brushRef="#br0">1 51 24575,'2'-6'0,"1"-2"0,3-1 0,-1 1 0,1 2 0,-1 4 0,3-3 0,1 4 0,2-4 0,5 5 0,8 0 0,8 0 0,-1 0 0,-2 3 0,-12-2 0,-2 4 0,-4 1 0,-2 2 0,0 8 0,-6 1 0,0 12 0,-3 2 0,0 8 0,-6-7 0,-6 13 0,-10-16 0,-12 20 0,-10-20 0,-10 5 0,19-21 0,5-2 0,24-11 0,1 0 0,-1 0 0,6 0 0,3-2 0,19-2 0,5 1 0,6 0 0,4 3 0,-18 2 0,9 5 0,-16-3 0,1 5 0,-5-6 0,-2 2 0,-1-2 0,3 2 0,-2-2 0,2 0 0,-5 0 0,0-3 0</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0:42.910"/>
    </inkml:context>
    <inkml:brush xml:id="br0">
      <inkml:brushProperty name="width" value="0.05" units="cm"/>
      <inkml:brushProperty name="height" value="0.05" units="cm"/>
      <inkml:brushProperty name="color" value="#008C3A"/>
    </inkml:brush>
  </inkml:definitions>
  <inkml:trace contextRef="#ctx0" brushRef="#br0">58 1 24575,'-6'0'0,"1"0"0,-3 2 0,-1 4 0,0 7 0,1-1 0,1 3 0,4 1 0,1 1 0,2 4 0,0 0 0,0 0 0,0 0 0,0-4 0,0-2 0,0-6 0,2-4 0,1-2 0,5-3 0,5-3 0,4-4 0,4-4 0,6-18 0,-4 12 0,1-15 0,-11 21 0,-3-4 0,-7 9 0,-1-2 0,-2 3 0,0-1 0,0 1 0,0-1 0,0 1 0,0-1 0,0 1 0,-2-1 0,-4-2 0,0 2 0,-2-2 0,3 5 0,-1 0 0,0 3 0,1 0 0,-1 0 0,-2 0 0,2 0 0,-4 0 0,4 3 0,-2-3 0,2 3 0,1-3 0,-1 2 0,1-1 0,1 1 0,2-2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6:17.780"/>
    </inkml:context>
    <inkml:brush xml:id="br0">
      <inkml:brushProperty name="width" value="0.05" units="cm"/>
      <inkml:brushProperty name="height" value="0.05" units="cm"/>
      <inkml:brushProperty name="color" value="#E71224"/>
    </inkml:brush>
  </inkml:definitions>
  <inkml:trace contextRef="#ctx0" brushRef="#br0">0 1 24575,'6'0'0,"-1"0"0</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0:43.956"/>
    </inkml:context>
    <inkml:brush xml:id="br0">
      <inkml:brushProperty name="width" value="0.05" units="cm"/>
      <inkml:brushProperty name="height" value="0.05" units="cm"/>
      <inkml:brushProperty name="color" value="#008C3A"/>
    </inkml:brush>
  </inkml:definitions>
  <inkml:trace contextRef="#ctx0" brushRef="#br0">2458 1 24575,'-46'5'0,"-13"3"0,2-2 0,-5 1-2226,-3 1 1,-5-1 2225,3-4 0,-4-2 0,0 3-687,3 5 0,1 2 0,-1-3 687,-11-3 0,-3-2 0,3 2 0,8 4 0,2 2 0,2-1-14,-28-1 1,3-3 13,11-1 0,4-1-164,18 2 1,4 0 163,-38-4 1774,44 3-1774,11-5 2751,17 0-2751,0 0 1860,0 0-1860,0 3 481,-8-2-481,6 5 0,-2-5 0,9 2 0,8-3 0,0 0 0,2 3 0,1-3 0,-1 3 0,-2-3 0,-5 3 0,-12 2 0,-14 4 0,-11 2 0,-15-4 0,13-2 0,-3-1 0,28 0 0,6 1 0,13-3 0,2-2 0,-2 0 0,2 0 0,1 0 0,2 0 0</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0:49.132"/>
    </inkml:context>
    <inkml:brush xml:id="br0">
      <inkml:brushProperty name="width" value="0.05" units="cm"/>
      <inkml:brushProperty name="height" value="0.05" units="cm"/>
      <inkml:brushProperty name="color" value="#008C3A"/>
    </inkml:brush>
  </inkml:definitions>
  <inkml:trace contextRef="#ctx0" brushRef="#br0">0 0 24575,'8'0'0,"1"0"0,7 0 0,0 0 0,5 0 0,-4 2 0,-1-1 0,-5 4 0,-3-4 0,0 1 0,5-2 0,-4 0 0,11 0 0,5 0 0,6 4 0,25-2 0,4 2 0,15-4 0,-7 0 0,-2 0 0,-9 0 0,-7 0 0,-3 0 0,-8 0 0,9 5 0,-7-4 0,23 4 0,4-5 0,18 0-711,8 0 711,-43 3 0,0 1 0,1-1 0,1 2 0,-1 1 0,0 1 0,42 1 0,-10 4 0,-32-11 0,-11 5 0,-26-6 0,-6 0 0,-1 0 711,22 0-711,-3 0 0,38 0 0,-6 0 0,17 0 0,0 5 0,-9-3 0,-1 3 0,-17-5 0,-9 0 0,-11 0 0,-12 0 0,-2 0 0,9 0 0,53 0 0,7 0-622,-16 0 1,2 0 621,-12 0 0,-1 0 0,8 0 0,-1 0 0,-6 0 0,-1 0 0,4 0 0,-1 0-145,-7 0 0,-2 0 145,35 0 0,6 0 0,-30 0 0,5 0 0,-20 0 0,0 0 0,3 0 0,24 0 0,4 0 0,8 0 0,-2 0 0,-17 0 1224,-1 0-1224,-25 0 309,5 0-309,-15 0 0,8 0 0,25 0 0,-2 0 0,-14 0 0,4 0-793,44 0 793,-36 0 0,1 0 0,-3 0 0,-1 0 0,0 0 0,-1 0 0,-4 0 0,-2 0 0,36 0 0,-18 0 0,-21 0 0,-22-2 0,-5 1 0,-8-1 793,4 2-793,-1 0 0,-2 0 0,7 0 0,-4 0 0,5 0 0,-4 0 0,3 0 0,-8 0 0,4 0 0,-5 0 0,0 0 0,4 0 0,18 0 0,17 0 0,17 0 0,1 0 0,-2 0 0,-17 0 0,-5 0 0,-18 0 0,-8 0 0,-10 0 0,0 0 0,14 0 0,12 0 0,16 0 0,7 0 0,-7 0 0,-15 0 0,-14 0 0,-13 0 0,-3 0 0,1 0 0,2-3 0,14 3 0,5-3 0,22 3 0,-7 0 0,-8 0 0,-10 0 0,-15 0 0,1 0 0,3 0 0,4 0 0,4 0 0,-7 0 0,-4 0 0,-7 0 0</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0:50.557"/>
    </inkml:context>
    <inkml:brush xml:id="br0">
      <inkml:brushProperty name="width" value="0.05" units="cm"/>
      <inkml:brushProperty name="height" value="0.05" units="cm"/>
      <inkml:brushProperty name="color" value="#008C3A"/>
    </inkml:brush>
  </inkml:definitions>
  <inkml:trace contextRef="#ctx0" brushRef="#br0">18 1 24575,'-5'5'0,"-1"5"0,2 3 0,1 7 0,3-8 0,0 8 0,0-8 0,0 1 0,0-3 0,0-1 0,0 0 0,0-1 0,0 4 0,0-5 0,0 13 0,0-13 0,0 12 0,0-9 0,0 6 0,0-5 0,0-3 0,0 0 0,0-2 0,3-3 0,-3 2 0,5-4 0,-2 1 0,3-2 0,-1 0 0,3 0 0,1 0 0,2 0 0,5 0 0,0-3 0,1 0 0,-2-6 0,-6 3 0,-1-5 0,-2 8 0,-3-5 0,2 8 0,-5-5 0,3 2 0,-3-3 0,2-2 0,-1 2 0,1 1 0,-2 2 0</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0:51.196"/>
    </inkml:context>
    <inkml:brush xml:id="br0">
      <inkml:brushProperty name="width" value="0.05" units="cm"/>
      <inkml:brushProperty name="height" value="0.05" units="cm"/>
      <inkml:brushProperty name="color" value="#008C3A"/>
    </inkml:brush>
  </inkml:definitions>
  <inkml:trace contextRef="#ctx0" brushRef="#br0">1 1 24575,'0'0'0</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0:59.724"/>
    </inkml:context>
    <inkml:brush xml:id="br0">
      <inkml:brushProperty name="width" value="0.05" units="cm"/>
      <inkml:brushProperty name="height" value="0.05" units="cm"/>
      <inkml:brushProperty name="color" value="#008C3A"/>
    </inkml:brush>
  </inkml:definitions>
  <inkml:trace contextRef="#ctx0" brushRef="#br0">160 12 24575,'-8'-3'0,"0"-2"0,2 4 0,1-1 0,-1 2 0,1 0 0,-1 0 0,1 0 0,-1 0 0,-2 0 0,0 0 0,-4 0 0,1 0 0,3 0 0,-3 2 0,5-1 0,-2 1 0,3-2 0,-1 0 0,3 3 0,-2-3 0,5 5 0,-5-2 0,2 3 0,0-1 0,0 1 0,3-1 0,0 3 0,0-2 0,0 5 0,0-5 0,0 2 0,0-2 0,3-1 0,0 1 0,0-1 0,2-2 0,-2 2 0,0 1 0,2-3 0,0 10 0,1-12 0,5 9 0,-3-7 0,1 3 0,1-3 0,-3-1 0,1-2 0,0 0 0,0 3 0,-2 0 0,2 0 0,-5 2 0,2-2 0,1 0 0,-1 0 0,-2-1 0,2 1 0,-4 3 0,4-3 0,-5 2 0,3-2 0,-3 2 0,0 1 0,0-1 0,0 3 0,0-2 0,0 5 0,0-3 0,0 1 0,-3-1 0,3-2 0,-5-3 0,2 2 0,-3-5 0,-2 3 0,2-3 0,-2 0 0,3 0 0,-3 0 0,-1 0 0,-2 0 0,2 0 0,1 0 0,3 0 0,-1 0 0,3-3 0,-2 3 0,5-5 0,-5 2 0,4-3 0,-4 3 0,5-2 0,-5 2 0,2 0 0,0-2 0,-2 2 0,4-3 0,-1 1 0,4 2 0,-1-2 0,1 2 0,1-3 0,0 1 0,0-1 0,2 1 0,-5-1 0,5 1 0,-2-1 0,3-4 0,-3 3 0,2-4 0,-5 6 0,5-3 0,-2 4 0,0-3 0,2 4 0,-2-3 0,3 3 0,0-2 0,-1 2 0,1 0 0,2-2 0,-2 2 0,-1-2 0,0-1 0,-2 3 0,0-2 0,2 4 0,-2-3 0,3 3 0,2-4 0,-5 2 0,7-3 0,-6 1 0,4-1 0,-2 1 0,-1-1 0,1 3 0,-3-2 0,2 5 0,-2-5 0,2 2 0,-2 0 0,0 0 0</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1:00.302"/>
    </inkml:context>
    <inkml:brush xml:id="br0">
      <inkml:brushProperty name="width" value="0.05" units="cm"/>
      <inkml:brushProperty name="height" value="0.05" units="cm"/>
      <inkml:brushProperty name="color" value="#008C3A"/>
    </inkml:brush>
  </inkml:definitions>
  <inkml:trace contextRef="#ctx0" brushRef="#br0">164 1 24575,'-9'16'0,"2"4"0,-2-7 0,3 2 0,-1 9 0,-2-10 0,1 10 0,0-9 0,-2 2 0,-4 1 0,-8 6 0,6-5 0,0 1 0,10-4 0,0-8 0,1-2 0,2-4 0,0-2 0</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1:00.620"/>
    </inkml:context>
    <inkml:brush xml:id="br0">
      <inkml:brushProperty name="width" value="0.05" units="cm"/>
      <inkml:brushProperty name="height" value="0.05" units="cm"/>
      <inkml:brushProperty name="color" value="#008C3A"/>
    </inkml:brush>
  </inkml:definitions>
  <inkml:trace contextRef="#ctx0" brushRef="#br0">0 0 24575,'0'0'0</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1:01.092"/>
    </inkml:context>
    <inkml:brush xml:id="br0">
      <inkml:brushProperty name="width" value="0.05" units="cm"/>
      <inkml:brushProperty name="height" value="0.05" units="cm"/>
      <inkml:brushProperty name="color" value="#008C3A"/>
    </inkml:brush>
  </inkml:definitions>
  <inkml:trace contextRef="#ctx0" brushRef="#br0">1 0 24575,'0'0'0</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1:01.780"/>
    </inkml:context>
    <inkml:brush xml:id="br0">
      <inkml:brushProperty name="width" value="0.05" units="cm"/>
      <inkml:brushProperty name="height" value="0.05" units="cm"/>
      <inkml:brushProperty name="color" value="#008C3A"/>
    </inkml:brush>
  </inkml:definitions>
  <inkml:trace contextRef="#ctx0" brushRef="#br0">807 1 24575,'-8'0'0,"-3"0"0,-2 0 0,-3 0 0,-5 0 0,-9 0 0,-1 0 0,0 0 0,-15 0 0,13 0 0,-6 0 0,-7 5 0,13-4 0,-31 4 0,5-5 0,-9 0 0,11 0 0,15 3 0,19-3 0,8 3 0,3-3 0,-3 0 0,-14 0 0,10 0 0,-2 0 0,13 0 0,3 2 0,-1-1 0,3 1 0,1-2 0</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1:02.768"/>
    </inkml:context>
    <inkml:brush xml:id="br0">
      <inkml:brushProperty name="width" value="0.05" units="cm"/>
      <inkml:brushProperty name="height" value="0.05" units="cm"/>
      <inkml:brushProperty name="color" value="#008C3A"/>
    </inkml:brush>
  </inkml:definitions>
  <inkml:trace contextRef="#ctx0" brushRef="#br0">0 39 24575,'5'-8'0,"6"-2"0,1 2 0,4 1 0,-8 2 0,0 4 0,2 8 0,0 5 0,6 17 0,-2-10 0,1 4 0,-7-12 0,-2 0 0,-4-2 0,-2-1 0,0-2 0,0-1 0,-2 1 0,-4-3 0,-2 2 0,-1-2 0,1 2 0,0-2 0,-1 2 0,-2-4 0,0 4 0,0-2 0,3 2 0,0-2 0,0 2 0,4-2 0,-3 0 0,6 2 0,1-4 0,6 1 0,7-2 0,8 0 0,-3 0 0,3 0 0,-10 0 0,0 3 0,4 1 0,-3-1 0,2 2 0,-6-4 0,-3 2 0,1-3 0,-1 0 0,1 0 0,-1 0 0,1 0 0,-1 0 0,1 0 0,-1 0 0,3 0 0,-2-3 0,5 0 0,19-11 0,-18 9 0,15-5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6:18.098"/>
    </inkml:context>
    <inkml:brush xml:id="br0">
      <inkml:brushProperty name="width" value="0.05" units="cm"/>
      <inkml:brushProperty name="height" value="0.05" units="cm"/>
      <inkml:brushProperty name="color" value="#E71224"/>
    </inkml:brush>
  </inkml:definitions>
  <inkml:trace contextRef="#ctx0" brushRef="#br0">1 1 24575,'18'3'0,"-6"-2"0,6 2 0,-11-3 0,10 0 0,-12 0 0,4 0 0</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1:03.292"/>
    </inkml:context>
    <inkml:brush xml:id="br0">
      <inkml:brushProperty name="width" value="0.05" units="cm"/>
      <inkml:brushProperty name="height" value="0.05" units="cm"/>
      <inkml:brushProperty name="color" value="#008C3A"/>
    </inkml:brush>
  </inkml:definitions>
  <inkml:trace contextRef="#ctx0" brushRef="#br0">0 8 24575,'29'0'0,"7"0"0,10 0 0,2 0 0,-22 0 0,2-3 0,-18 2 0,0-2 0,-7 3 0</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1:03.758"/>
    </inkml:context>
    <inkml:brush xml:id="br0">
      <inkml:brushProperty name="width" value="0.05" units="cm"/>
      <inkml:brushProperty name="height" value="0.05" units="cm"/>
      <inkml:brushProperty name="color" value="#008C3A"/>
    </inkml:brush>
  </inkml:definitions>
  <inkml:trace contextRef="#ctx0" brushRef="#br0">1 11 24575,'16'-2'0,"1"1"0,12-1 0,-6 2 0,23 0 0,-19 0 0,7 0 0,-19-3 0,-7 3 0,-2-3 0,2 3 0,-2 0 0,2 0 0,-5 0 0,0 0 0</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1:04.636"/>
    </inkml:context>
    <inkml:brush xml:id="br0">
      <inkml:brushProperty name="width" value="0.05" units="cm"/>
      <inkml:brushProperty name="height" value="0.05" units="cm"/>
      <inkml:brushProperty name="color" value="#008C3A"/>
    </inkml:brush>
  </inkml:definitions>
  <inkml:trace contextRef="#ctx0" brushRef="#br0">184 0 24575,'-9'17'0,"2"-1"0,-3-5 0,0 4 0,-12 13 0,-3 7 0,-8 4 0,8-6 0,6-13 0,9-4 0,2-10 0,5 1 0,0-4 0,8 3 0,1 2 0,18-5 0,-5 2 0,18 0 0,-6-4 0,9 3 0,-9-4 0,-2 0 0,-12 0 0,-4 0 0,-5 0 0,0 0 0,-2 0 0,4 0 0,-1 0 0,0 0 0,-1 0 0,-3 0 0,1 0 0,-3 0 0,-1 0 0</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1:05.356"/>
    </inkml:context>
    <inkml:brush xml:id="br0">
      <inkml:brushProperty name="width" value="0.05" units="cm"/>
      <inkml:brushProperty name="height" value="0.05" units="cm"/>
      <inkml:brushProperty name="color" value="#008C3A"/>
    </inkml:brush>
  </inkml:definitions>
  <inkml:trace contextRef="#ctx0" brushRef="#br0">118 0 24575,'-3'6'0,"0"6"0,-3-2 0,-3 6 0,3-5 0,-6 4 0,5 2 0,-5 0 0,5 3 0,-1-8 0,1 8 0,1-10 0,2 2 0,-1-6 0,5 2 0,-5-5 0,2 7 0,-3-6 0,1 6 0,2-4 0,3-5 0,3-5 0</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1:05.933"/>
    </inkml:context>
    <inkml:brush xml:id="br0">
      <inkml:brushProperty name="width" value="0.05" units="cm"/>
      <inkml:brushProperty name="height" value="0.05" units="cm"/>
      <inkml:brushProperty name="color" value="#008C3A"/>
    </inkml:brush>
  </inkml:definitions>
  <inkml:trace contextRef="#ctx0" brushRef="#br0">486 0 24575,'-8'5'0,"-2"6"0,-12 17 0,-4 7 0,-8 16 0,-1 1 0,-4 1 0,-4 5 0,-1-21 0,-3 13 0,7-31 0,2 15 0,4-13 0,13 0 0,0 3 0,12-17 0,0 8 0,6-14 0,0 4 0</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1:06.324"/>
    </inkml:context>
    <inkml:brush xml:id="br0">
      <inkml:brushProperty name="width" value="0.05" units="cm"/>
      <inkml:brushProperty name="height" value="0.05" units="cm"/>
      <inkml:brushProperty name="color" value="#008C3A"/>
    </inkml:brush>
  </inkml:definitions>
  <inkml:trace contextRef="#ctx0" brushRef="#br0">1 0 24575,'0'0'0</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1:06.717"/>
    </inkml:context>
    <inkml:brush xml:id="br0">
      <inkml:brushProperty name="width" value="0.05" units="cm"/>
      <inkml:brushProperty name="height" value="0.05" units="cm"/>
      <inkml:brushProperty name="color" value="#008C3A"/>
    </inkml:brush>
  </inkml:definitions>
  <inkml:trace contextRef="#ctx0" brushRef="#br0">0 10 24575,'24'-4'0,"2"3"0,-4-4 0,-4 5 0</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1:08.901"/>
    </inkml:context>
    <inkml:brush xml:id="br0">
      <inkml:brushProperty name="width" value="0.05" units="cm"/>
      <inkml:brushProperty name="height" value="0.05" units="cm"/>
      <inkml:brushProperty name="color" value="#008C3A"/>
    </inkml:brush>
  </inkml:definitions>
  <inkml:trace contextRef="#ctx0" brushRef="#br0">0 3338 24575,'66'12'0,"-18"-5"0,4-1 0,8 1 0,5 0-2044,-2-1 0,6-1 1,0 0 2043,5 0 0,2 1 0,2-1-849,13-2 0,3 0 0,0 0 849,-1 2 0,0 0 0,2-1 0,-18-2 0,1-2 0,1 0 0,-2 0 0,-1 2 0,-1 0 0,0 0 0,1-1 0,1 0 0,0-1 0,0 0 0,-1-1 0,1 1 0,-1 0 0,0 0 0,-1 0 0,22 1 0,-1-1 0,0-1 0,1 0 0,-1-2 0,0 0 0,-1 1 0,-1-1 0,-4-1 0,-15-2 0,-2-2 0,-2 0 116,0 0 1,-1 0 0,-3-1-117,10-5 0,-3-2 0,5 1 0,0 0 0,-4 6 0,0 2 0,3-4 0,1 2 0,5 4 0,1 1 0,2-3 0,4-1-668,-20 2 0,3 0 0,0 2 668,-1 0 0,-1 1 0,3 1 0,12-1 0,3 0 0,-1 2 0,-6 0 0,-2 1 0,1 1 0,2-1 0,-1 0 0,0 0 0,1 0 0,-1 0 0,-1 0 0,-9-2 0,-1-1 0,2 1 0,7-1 0,3 0 0,-3 0 0,-9 0 0,-1 0 0,3 0 0,1 1 0,4 0 0,0 0 0,-5 1 0,-5 1 0,-4 0 0,2 0 0,20-3 0,3-1 0,-12-2 751,-21-3 1,-6-3-752,7-6 0,-5-5 3093,10-20-3093,-1-7 0,-14-3 0,16-13 919,-3-7-919,-20 31 0,1 0 0,-3 1 0,-1-1 0,2-7 0,-1-1 0,-2 4 0,-3-2 0,-3-3 0,-6-3 0,-8 3 0,-4-2 0,-2 1 0,-4 0 0,-6-1 0,-2 1 1454,0 0 0,2 2-1454,9-28 754,-2 4-754,13 16 0,-4 9 0,4 1 951,-4 17-951,-3 2 204,-2 12-204,-6 2 0,0-1 0,-4 4 0,1-4 0,-2 1 0,7-2 0,3-12 0,12-5 0,-7 2 0,5-8 0,-13 8 0,-2 6 0,-2-3 0,-4 17 0,2-3 0,-1 4 0,2-5 0,-1 4 0,1-4 0,6 1 0,2-2 0,5-12 0,-4 6 0,6-15 0,-6 15 0,7-14 0,-2 6 0,4-17 0,6-1 0,2-4 0,6-3 0,1-4 0,6-2 0,-10-5 0,9 7 0,-7 8 0,-8-4 0,-1 19 0,-16 0 0,0 15 0,-3 1 0,2 3 0,0 3 0,-1 3 0,4-3 0,0-2 0,3-4 0,-3 0 0,0-8 0,-4 13 0,-2-12 0,-3 18 0,-2-3 0,3 5 0,-3 3 0,3-1 0,-8 3 0,-1 3 0,-10 4 0,-9 3 0,-14 3 0,-27 1 0,-20-4-531,-10-1 531,2-6 0,10 0 0,16 0 0,10 0 0,24 0 0,12 0 0,19 0 0,11-3 0,22-8 531,4-4-531,21-2 0,-5 2 0,-9 5 0,4 0 0,-26 6 0,0-1 0,-14 5 0</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1:10.020"/>
    </inkml:context>
    <inkml:brush xml:id="br0">
      <inkml:brushProperty name="width" value="0.05" units="cm"/>
      <inkml:brushProperty name="height" value="0.05" units="cm"/>
      <inkml:brushProperty name="color" value="#008C3A"/>
    </inkml:brush>
  </inkml:definitions>
  <inkml:trace contextRef="#ctx0" brushRef="#br0">0 0 24575,'3'6'0,"2"-3"0,-4 2 0,4 0 0,-2 1 0,0 5 0,4-3 0,-5 8 0,12 10 0,-9-3 0,8 3 0,-9-6 0,-2-7 0,1 2 0,0-4 0,3 5 0,0 0 0,1 6 0,-3-6 0,6 4 0,-6-8 0,5 2 0,-3-4 0,-1-1 0,-2-1 0,2 3 0,1-3 0,2 3 0,1-5 0,-4 2 0,-2-8 0,-3 3 0</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1:20.101"/>
    </inkml:context>
    <inkml:brush xml:id="br0">
      <inkml:brushProperty name="width" value="0.05" units="cm"/>
      <inkml:brushProperty name="height" value="0.05" units="cm"/>
      <inkml:brushProperty name="color" value="#008C3A"/>
    </inkml:brush>
  </inkml:definitions>
  <inkml:trace contextRef="#ctx0" brushRef="#br0">0 0 24575,'0'24'0,"0"-5"0,0 26 0,3-20 0,-2 8 0,2-17 0,-3-5 0,3 0 0,-3-3 0,3 3 0,-3-5 0,0 4 0,2-3 0,-1 7 0,1-4 0,1 6 0,-2-1 0,4 2 0,-4 4 0,2 8 0,1 3 0,-2 15 0,2-6 0,1 15 0,1-15 0,0 7 0,1-17 0,-6-2 0,7 0 0,-3 3 0,1-1 0,2 6 0,-3-14 0,0 15 0,-2-7 0,0 0 0,-2-2 0,2-7 0,-3-1 0,2-5 0,-1 4 0,1-3 0,-2 12 0,0 3 0,0 15 0,0 2 0,0 1 0,0 5 0,0-21 0,0-1 0,0-20 0,0-10 0,3-6 0,-3-4 0,5 0 0,-2-1 0,1 1 0,0-3 0,-3-3 0,5-4 0,-1-12 0,4 10 0,3-9 0,-6 11 0,16-15 0,-16 13 0,23-16 0,-23 17 0,13-6 0,-14 2 0,12-8 0,-10 11 0,7-11 0,-8 14 0,0-1 0,1 2 0,-2 4 0,1-5 0,1-1 0,-3 1 0,1 0 0,0-7 0,2 4 0,2-18 0,4 5 0,-3 1 0,3 2 0,-1 0 0,-3 5 0,3-5 0,-8 12 0,4-11 0,-5 14 0,2-14 0,1 6 0,-5 5 0,4-4 0,-2 10 0,3 0 0,-3-5 0,3 0 0,-2-5 0,-1 0 0,4-1 0,-4 6 0,1 0 0,-2 8 0,-2 0 0,3 2 0,-3 1 0,5-1 0,-4-2 0,1 2 0,1-5 0,-3 3 0,5-1 0,-4 1 0,1 3 0,1-3 0,-3 2 0,3-2 0,-1 2 0,-1 1 0,1-3 0,1 1 0,-3-1 0,3 3 0,-3-1 0,0 1 0,0-1 0,0 1 0,5-3 0,-4-1 0,4 1 0,-5-7 0,2 5 0,-1-6 0,1 5 0,-2 3 0,-2 2 0,-1 4 0,-5 2 0,4 0 0,-1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6:18.451"/>
    </inkml:context>
    <inkml:brush xml:id="br0">
      <inkml:brushProperty name="width" value="0.05" units="cm"/>
      <inkml:brushProperty name="height" value="0.05" units="cm"/>
      <inkml:brushProperty name="color" value="#E71224"/>
    </inkml:brush>
  </inkml:definitions>
  <inkml:trace contextRef="#ctx0" brushRef="#br0">1 1 24575,'8'2'0,"27"1"0,-17 1 0,21-2 0,-33-2 0,-1 0 0</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1:21.012"/>
    </inkml:context>
    <inkml:brush xml:id="br0">
      <inkml:brushProperty name="width" value="0.05" units="cm"/>
      <inkml:brushProperty name="height" value="0.05" units="cm"/>
      <inkml:brushProperty name="color" value="#008C3A"/>
    </inkml:brush>
  </inkml:definitions>
  <inkml:trace contextRef="#ctx0" brushRef="#br0">90 1 24575,'-3'8'0,"3"5"0,-6 4 0,-3 12 0,-2 10 0,1 11 0,-6 15 0,9-13 0,-9-5 0,11-22 0,-1-12 0,6-5 0,0-5 0,0-10 0,6-5 0,-5 0 0,2 2 0</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1:21.940"/>
    </inkml:context>
    <inkml:brush xml:id="br0">
      <inkml:brushProperty name="width" value="0.05" units="cm"/>
      <inkml:brushProperty name="height" value="0.05" units="cm"/>
      <inkml:brushProperty name="color" value="#008C3A"/>
    </inkml:brush>
  </inkml:definitions>
  <inkml:trace contextRef="#ctx0" brushRef="#br0">0 1 24575,'6'8'0,"0"5"0,0-1 0,0 1 0,2-3 0,-1 3 0,3 0 0,-3 2 0,12 4 0,-7-1 0,9 7 0,-11-9 0,0 5 0,-7-9 0,3-2 0,-6-2 0,5-5 0,-4 5 0,1-2 0,1 2 0,-2 0 0,3 0 0,0 1 0,-1-1 0,2-2 0,-2-3 0,0-6 0,-1 2 0,-2-4 0</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1:23.020"/>
    </inkml:context>
    <inkml:brush xml:id="br0">
      <inkml:brushProperty name="width" value="0.05" units="cm"/>
      <inkml:brushProperty name="height" value="0.05" units="cm"/>
      <inkml:brushProperty name="color" value="#008C3A"/>
    </inkml:brush>
  </inkml:definitions>
  <inkml:trace contextRef="#ctx0" brushRef="#br0">6 1 24575,'0'8'0,"0"0"0,0 4 0,0-4 0,0 3 0,0-3 0,0 3 0,0 5 0,0-4 0,0 3 0,0-3 0,0-4 0,0 3 0,0-5 0,0 2 0,0-3 0,0 1 0,0-1 0,0 1 0,0-1 0,0 1 0,0-1 0,0 3 0,0-1 0,0 1 0,0 0 0,0-2 0,0 9 0,0-6 0,0 7 0,0-5 0,0 0 0,0 0 0,0-2 0,0 1 0,0-4 0,0 2 0,0-2 0,0-1 0,0 1 0,0-1 0,-2 1 0,1-1 0,-1 1 0,2-1 0,2-4 0,-1 1 0,1-5 0</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1:24.525"/>
    </inkml:context>
    <inkml:brush xml:id="br0">
      <inkml:brushProperty name="width" value="0.05" units="cm"/>
      <inkml:brushProperty name="height" value="0.05" units="cm"/>
      <inkml:brushProperty name="color" value="#008C3A"/>
    </inkml:brush>
  </inkml:definitions>
  <inkml:trace contextRef="#ctx0" brushRef="#br0">0 11 24575,'8'-2'0,"-2"1"0,2-4 0,5 5 0,-4-3 0,19 3 0,-9 0 0,10 0 0,-7 0 0,-6 0 0,0 0 0,-8 0 0,0 0 0,-2 0 0,-1 0 0,1 0 0,2 0 0,0 0 0,10 0 0,-7 0 0,4 0 0,-12 0 0,-1 0 0</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1:25.596"/>
    </inkml:context>
    <inkml:brush xml:id="br0">
      <inkml:brushProperty name="width" value="0.05" units="cm"/>
      <inkml:brushProperty name="height" value="0.05" units="cm"/>
      <inkml:brushProperty name="color" value="#008C3A"/>
    </inkml:brush>
  </inkml:definitions>
  <inkml:trace contextRef="#ctx0" brushRef="#br0">0 8 24575,'19'0'0,"0"0"0,2-3 0,0 2 0,0-2 0,-4 3 0,-1 0 0,-8 0 0,0 0 0,-2 0 0,-1 0 0,3 0 0,1 0 0,-1 0 0,0 0 0,-2 0 0,-1 0 0,1 0 0,0 0 0,-1 0 0,1 0 0,-1 0 0,1 0 0,-1 0 0,1 0 0,2 0 0,0 0 0,1 0 0,-1 0 0,-5 0 0,-1 0 0</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1:41.964"/>
    </inkml:context>
    <inkml:brush xml:id="br0">
      <inkml:brushProperty name="width" value="0.05" units="cm"/>
      <inkml:brushProperty name="height" value="0.05" units="cm"/>
      <inkml:brushProperty name="color" value="#008C3A"/>
    </inkml:brush>
  </inkml:definitions>
  <inkml:trace contextRef="#ctx0" brushRef="#br0">1 0 24575,'11'0'0,"4"0"0,10 0 0,14 0 0,11 0 0,7 0 0,9 0 0,2 0 0,-9 0 0,-16 0 0,-22 0 0,-15 0 0,-4 0 0</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1:44.188"/>
    </inkml:context>
    <inkml:brush xml:id="br0">
      <inkml:brushProperty name="width" value="0.05" units="cm"/>
      <inkml:brushProperty name="height" value="0.05" units="cm"/>
      <inkml:brushProperty name="color" value="#008C3A"/>
    </inkml:brush>
  </inkml:definitions>
  <inkml:trace contextRef="#ctx0" brushRef="#br0">54 1 24575,'-3'2'0,"1"2"0,-1 1 0,2 3 0,-1-2 0,2 2 0,0 0 0,0-2 0,0 5 0,-2-8 0,1 5 0,-2-5 0,3 5 0,0-2 0,0 2 0,0-2 0,0 2 0,0-2 0,0 2 0,0-3 0,0 3 0,-2 1 0,1-1 0,-1 0 0,2-2 0,0-1 0,0 1 0,-3-3 0,3 2 0,-5 0 0,2 4 0,0 2 0,0 0 0,3-2 0,0-1 0,0-8 0,3 0 0,0-8 0,5 2 0,-2 0 0,2 4 0,0 2 0,1 0 0,2 0 0,4 0 0,-3 0 0,1 0 0,-5 0 0,-2 0 0,2 0 0,1 0 0,-1 0 0,3 0 0,-5 0 0,2 0 0,-3 5 0,1-2 0,-3 5 0,2-2 0,-5-1 0,3 1 0,-3-1 0,0 8 0,0-3 0,0 5 0,0 1 0,0-4 0,0 3 0,0 1 0,-3-4 0,0 4 0,-2-8 0,-1 0 0,1-2 0,2-1 0,-2 3 0,2-2 0,-5 2 0,2-2 0,-2 2 0,2-2 0,-2 2 0,2-5 0,-5 2 0,3-2 0,-1 0 0,1 2 0,3-4 0,-3 1 0,2 1 0,-5 0 0,3 2 0,-4 1 0,1-1 0,3-2 0,0 0 0,5-1 0,-2-1 0,14-4 0,-4 0 0,6-3 0,-6 4 0</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1:45.390"/>
    </inkml:context>
    <inkml:brush xml:id="br0">
      <inkml:brushProperty name="width" value="0.05" units="cm"/>
      <inkml:brushProperty name="height" value="0.05" units="cm"/>
      <inkml:brushProperty name="color" value="#008C3A"/>
    </inkml:brush>
  </inkml:definitions>
  <inkml:trace contextRef="#ctx0" brushRef="#br0">0 51 24575,'0'15'0,"0"2"0,0 0 0,3 3 0,-2-10 0,5 4 0,-6-7 0,3 1 0,-1-3 0,1 1 0,3-1 0,-1-2 0,1 2 0,-1-4 0,1 1 0,-1-2 0,1 0 0,2 0 0,-2 0 0,2-2 0,-2-4 0,-1-2 0,3-3 0,-4 2 0,3-1 0,-4 1 0,0-2 0,2 0 0,-2 0 0,0 0 0,2 2 0,-4-1 0,1 4 0,1-5 0,-3 5 0,3-2 0,-3 2 0,-3 1 0,0 2 0,-2-2 0,-1 4 0,1-4 0,-3 5 0,2-3 0,-2 3 0,2 0 0,1 0 0,-1 0 0,0 0 0,1-2 0,-1-1 0,1 0 0,2 3 0,-2 3 0,4 2 0,-4 1 0,2-1 0,0 3 0,-4 1 0,3 0 0,-4 1 0,3-4 0,4 0 0,4-1 0,6 0 0,-3-1 0,-1 1 0</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1:46.308"/>
    </inkml:context>
    <inkml:brush xml:id="br0">
      <inkml:brushProperty name="width" value="0.05" units="cm"/>
      <inkml:brushProperty name="height" value="0.05" units="cm"/>
      <inkml:brushProperty name="color" value="#008C3A"/>
    </inkml:brush>
  </inkml:definitions>
  <inkml:trace contextRef="#ctx0" brushRef="#br0">24 65 24575,'-5'5'0,"2"1"0,-2 2 0,1 5 0,1 4 0,0 4 0,3 0 0,0-5 0,0 0 0,0-7 0,0-1 0,0 0 0,2-5 0,1 5 0,3-8 0,-1 3 0,1-3 0,-1 0 0,1-3 0,-1-2 0,3-4 0,-2 1 0,2-3 0,-2 2 0,0-6 0,0 3 0,-2-4 0,1 5 0,-5 3 0,3-3 0,-3 3 0,2-1 0,-1-2 0,1 3 0,-2-1 0,0 1 0,0 3 0,0-1 0,-2 1 0,-1-3 0,-5 2 0,-1-2 0,-2 2 0,2 1 0,1 1 0,3 2 0,-1 2 0,1 0 0,-1 0 0,3 2 0,6 4 0,-2-2 0,4 1 0</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1:47.284"/>
    </inkml:context>
    <inkml:brush xml:id="br0">
      <inkml:brushProperty name="width" value="0.05" units="cm"/>
      <inkml:brushProperty name="height" value="0.05" units="cm"/>
      <inkml:brushProperty name="color" value="#008C3A"/>
    </inkml:brush>
  </inkml:definitions>
  <inkml:trace contextRef="#ctx0" brushRef="#br0">24 1 24575,'-5'5'0,"-1"3"0,3 1 0,-2 6 0,4-3 0,-2 8 0,3-10 0,0 3 0,0-5 0,0-2 0,0 2 0,2-3 0,1 1 0,3-1 0,-1 1 0,1-3 0,-1-1 0,3-4 0,1-1 0,2-3 0,-2 3 0,1-2 0,-4 2 0,2-2 0,-5-1 0,0 1 0,-6-1 0,0-2 0,0 2 0,1-2 0,-1 2 0,3 1 0,-5-1 0,4 1 0,-1-1 0,-1 3 0,0 1 0,-3 2 0,1 0 0,-3 0 0,2 0 0,0 0 0,4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6:18.794"/>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1:48.292"/>
    </inkml:context>
    <inkml:brush xml:id="br0">
      <inkml:brushProperty name="width" value="0.05" units="cm"/>
      <inkml:brushProperty name="height" value="0.05" units="cm"/>
      <inkml:brushProperty name="color" value="#008C3A"/>
    </inkml:brush>
  </inkml:definitions>
  <inkml:trace contextRef="#ctx0" brushRef="#br0">1 23 24575,'0'5'0,"0"1"0,0 2 0,0 0 0,0 1 0,0-1 0,0-3 0,0 3 0,0-2 0,0 2 0,0-2 0,0-1 0,2-1 0,1 0 0,0 0 0,2 1 0,-2-2 0,5 2 0,1-4 0,2 4 0,0-2 0,0 0 0,0-1 0,0-2 0,-2 0 0,-1-2 0,-3 1 0,1-4 0,-1 2 0,-1-2 0,0-1 0,0 1 0,-1-3 0,-1 1 0,-2-3 0,3 4 0,-3-2 0,3 0 0,-3 2 0,0-2 0,-3 0 0,0 2 0,-2 0 0,-1 4 0,0 2 0,1-3 0,-1 3 0,3-5 0,-2 4 0,5-4 0,-5 4 0,2-3 0,-3 0 0,1 1 0,2-2 0,-2 5 0,2-3 0,-3 3 0,1 0 0,-1 0 0,3 0 0,1 0 0</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1:59.166"/>
    </inkml:context>
    <inkml:brush xml:id="br0">
      <inkml:brushProperty name="width" value="0.05" units="cm"/>
      <inkml:brushProperty name="height" value="0.05" units="cm"/>
      <inkml:brushProperty name="color" value="#008C3A"/>
    </inkml:brush>
  </inkml:definitions>
  <inkml:trace contextRef="#ctx0" brushRef="#br0">241 0 24575,'-8'0'0,"-10"8"0,10-7 0,-10 12 0,12-10 0,-5 3 0,8-1 0,-5-5 0,5 8 0,-2-5 0,-1 5 0,1-2 0,-1 0 0,-2 2 0,2-5 0,-4 5 0,6-5 0,-1 2 0,3 1 0,1-1 0,-4 1 0,2-1 0,-3 1 0,1-3 0,-1 4 0,1-1 0,-1 3 0,1 1 0,-1-3 0,1 3 0,2-4 0,-2 2 0,2 0 0,0-2 0,-2 2 0,4 0 0,-4-2 0,5 2 0,-3 0 0,0 5 0,2 12 0,-2-2 0,3 7 0,-2-14 0,-2 4 0,1-3 0,-1 4 0,4 0 0,0-4 0,0 3 0,0-8 0,0 8 0,0-10 0,0 9 0,0-9 0,4 10 0,-4-3 0,8 12 0,-3 2 0,1 9 0,1-9 0,0-2 0,1-8 0,2-4 0,-7-2 0,3 1 0,-3-6 0,4 5 0,-2-9 0,1 4 0,-1-1 0,3-1 0,-1 7 0,1-5 0,-1 10 0,-1-3 0,4 4 0,0-7 0,0 1 0,-2-9 0,-2 0 0,-3-1 0,2 0 0,0 1 0,8 3 0,-1-6 0,1 3 0,-5-6 0,-2 5 0,-1-4 0,-1 4 0,0-5 0,-3 3 0,2-3 0</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2:03.612"/>
    </inkml:context>
    <inkml:brush xml:id="br0">
      <inkml:brushProperty name="width" value="0.05" units="cm"/>
      <inkml:brushProperty name="height" value="0.05" units="cm"/>
      <inkml:brushProperty name="color" value="#008C3A"/>
    </inkml:brush>
  </inkml:definitions>
  <inkml:trace contextRef="#ctx0" brushRef="#br0">0 1 24575,'0'8'0,"0"13"0,0 6 0,0 12 0,0-8 0,0-1 0,0-9 0,0-5 0,0 0 0,0-8 0,0 0 0,0-2 0,0 0 0,0-1 0,0 8 0,0-4 0,0 11 0,0 5 0,0-6 0,0 17 0,0-17 0,0 10 0,0-15 0,0 1 0,0-9 0,0 2 0,0-2 0,0-1 0,0-4 0,0 1 0,0-5 0</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2:04.941"/>
    </inkml:context>
    <inkml:brush xml:id="br0">
      <inkml:brushProperty name="width" value="0.05" units="cm"/>
      <inkml:brushProperty name="height" value="0.05" units="cm"/>
      <inkml:brushProperty name="color" value="#008C3A"/>
    </inkml:brush>
  </inkml:definitions>
  <inkml:trace contextRef="#ctx0" brushRef="#br0">0 100 24575,'3'-5'0,"0"-1"0,-3 1 0,0-1 0,0 1 0,0-1 0,0 1 0,2-1 0,-1-2 0,4 2 0,-5-2 0,3 3 0,-1-1 0,-1 1 0,4-1 0,-2 0 0,2 3 0,1 1 0,-1 2 0,3 0 0,1 0 0,2 0 0,0 0 0,0 0 0,0 0 0,-2 0 0,-1 2 0,-3-1 0,1 1 0,-1-2 0,1 5 0,0 2 0,2 4 0,0 0 0,3-3 0,-2 3 0,-1-5 0,-3 2 0,-2-3 0,0 1 0,-3-1 0,2-2 0,-1 2 0,1-2 0,-2 3 0,3 0 0,-3 1 0,3 0 0,-3 1 0,-3 4 0,0-5 0,-4 8 0,2-6 0,-3 2 0,-2 4 0,1-2 0,-3 2 0,6-6 0,-2 1 0,5-4 0,-2 2 0,2 0 0,-3-1 0,-2 0 0,0-1 0,-1 0 0,-1-3 0,4 2 0,-2-2 0,2 2 0,1-2 0,-1 0 0,1-3 0,-1 0 0,0 0 0,3-3 0,1 0 0,4-2 0,1-1 0,3 1 0,-3-3 0,0 4 0,-3-1 0</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2:06.006"/>
    </inkml:context>
    <inkml:brush xml:id="br0">
      <inkml:brushProperty name="width" value="0.05" units="cm"/>
      <inkml:brushProperty name="height" value="0.05" units="cm"/>
      <inkml:brushProperty name="color" value="#008C3A"/>
    </inkml:brush>
  </inkml:definitions>
  <inkml:trace contextRef="#ctx0" brushRef="#br0">223 0 24575,'-6'0'0,"1"5"0,-1-1 0,3 6 0,-2 3 0,1-1 0,-6 8 0,3-3 0,-3 4 0,3 0 0,0 1 0,0-1 0,-3 0 0,2 0 0,1 0 0,4 8 0,-2 3 0,-2-1 0,-1-6 0,-6-5 0,7-4 0,-2 1 0,2 3 0,1-8 0,-1 8 0,2-8 0,-2 4 0,4-1 0,-2-2 0,5 0 0,-3-3 0,1-4 0,1 2 0,-1-2 0,-1-1 0,0 3 0,-2 1 0,2-1 0,0 0 0,1 0 0,1-1 0,1-2 0,18-7 0,-11 1 0,11-3 0</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2:07.244"/>
    </inkml:context>
    <inkml:brush xml:id="br0">
      <inkml:brushProperty name="width" value="0.05" units="cm"/>
      <inkml:brushProperty name="height" value="0.05" units="cm"/>
      <inkml:brushProperty name="color" value="#008C3A"/>
    </inkml:brush>
  </inkml:definitions>
  <inkml:trace contextRef="#ctx0" brushRef="#br0">146 1 24575,'-11'0'0,"2"0"0,-1 0 0,1 0 0,-2 0 0,3 0 0,0 0 0,2 0 0,-2 0 0,2 0 0,-4 0 0,3 0 0,0 0 0,1 0 0,0 0 0,3 2 0,-4 4 0,6 0 0,-4 9 0,5-1 0,0 7 0,0 0 0,0 0 0,-3 1 0,2-6 0,-2 0 0,3-5 0,0-3 0,0 0 0,2-2 0,-1-1 0,1 1 0,-2 0 0,0-1 0,0 1 0,0 2 0,0-2 0,0 4 0,0-1 0,0 2 0,0 0 0,0 0 0,0-2 0,0 1 0,0-4 0,0 5 0,0-5 0,0 2 0,0-3 0,0 1 0,0 2 0,0 5 0,0-1 0,0 1 0,0-5 0,0-5 0,0 0 0</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2:07.868"/>
    </inkml:context>
    <inkml:brush xml:id="br0">
      <inkml:brushProperty name="width" value="0.05" units="cm"/>
      <inkml:brushProperty name="height" value="0.05" units="cm"/>
      <inkml:brushProperty name="color" value="#008C3A"/>
    </inkml:brush>
  </inkml:definitions>
  <inkml:trace contextRef="#ctx0" brushRef="#br0">110 6 24575,'-12'0'0,"2"0"0,-6 0 0,5 0 0,3 0 0,0 0 0,5-2 0,-2 1 0,2-1 0,-3 2 0,1 0 0,-1 0 0,1 0 0,-1 0 0,3 0 0,1 0 0</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2:08.972"/>
    </inkml:context>
    <inkml:brush xml:id="br0">
      <inkml:brushProperty name="width" value="0.05" units="cm"/>
      <inkml:brushProperty name="height" value="0.05" units="cm"/>
      <inkml:brushProperty name="color" value="#008C3A"/>
    </inkml:brush>
  </inkml:definitions>
  <inkml:trace contextRef="#ctx0" brushRef="#br0">128 34 24575,'-21'0'0,"6"0"0,3 0 0,6 0 0,3-5 0,3 1 0,1-4 0,6 3 0,-3-1 0,4 3 0,-2 0 0,2 3 0,0 0 0,8 0 0,-4 0 0,3 0 0,-6 0 0,-3 3 0,-4 2 0,-2 9 0,2-2 0,-1 17 0,2-14 0,-3 10 0,0-14 0,-5 0 0,1-3 0,-4 3 0,0-5 0,-1 4 0,-6 0 0,3-1 0,-17 7 0,15-7 0,-14 5 0,16-6 0,-1-2 0,5-3 0,2-1 0,1-2 0,4 0 0,-1 0 0,5 0 0</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2:09.796"/>
    </inkml:context>
    <inkml:brush xml:id="br0">
      <inkml:brushProperty name="width" value="0.05" units="cm"/>
      <inkml:brushProperty name="height" value="0.05" units="cm"/>
      <inkml:brushProperty name="color" value="#008C3A"/>
    </inkml:brush>
  </inkml:definitions>
  <inkml:trace contextRef="#ctx0" brushRef="#br0">13 0 24575,'-6'22'0,"3"-10"0,-1 18 0,4-18 0,0 3 0,0-6 0,0-1 0,0-3 0,3 1 0,2 0 0,2-3 0,1 2 0,-1-5 0,0 3 0,1-3 0,-3 0 0,1 0 0,-1 0 0,1 0 0,-1 0 0,1 0 0,-1 0 0,1 0 0,-1 0 0,1 0 0,-1 0 0,1 0 0,0 0 0,-1 0 0,-2 0 0,0 0 0</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2:10.454"/>
    </inkml:context>
    <inkml:brush xml:id="br0">
      <inkml:brushProperty name="width" value="0.05" units="cm"/>
      <inkml:brushProperty name="height" value="0.05" units="cm"/>
      <inkml:brushProperty name="color" value="#008C3A"/>
    </inkml:brush>
  </inkml:definitions>
  <inkml:trace contextRef="#ctx0" brushRef="#br0">75 0 24575,'-3'6'0,"3"2"0,-3 0 0,3 8 0,-2-7 0,-3 19 0,1-12 0,0 9 0,1-10 0,0-3 0,0-1 0,-2-3 0,5 3 0,-3-5 0,1 2 0,1-3 0,-4 1 0,5 2 0,-3 0 0,3 1 0,0-1 0,-2 0 0,-1 1 0,-4 6 0,4 2 0,0 4 0,0 0 0,2 0 0,-2-4 0,3-2 0,2-8 0,4-3 0,3-8 0,6-1 0,-5-5 0,0 5 0,-8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6:19.181"/>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2:11.439"/>
    </inkml:context>
    <inkml:brush xml:id="br0">
      <inkml:brushProperty name="width" value="0.05" units="cm"/>
      <inkml:brushProperty name="height" value="0.05" units="cm"/>
      <inkml:brushProperty name="color" value="#008C3A"/>
    </inkml:brush>
  </inkml:definitions>
  <inkml:trace contextRef="#ctx0" brushRef="#br0">391 1 24575,'-6'3'0,"3"2"0,-2-2 0,5 3 0,-8-1 0,5 1 0,-8 2 0,7 5 0,-3-4 0,4 6 0,0-9 0,-2 2 0,4 0 0,-4-1 0,-1 7 0,-7 9 0,-4 8 0,-10 16 0,-8 5 0,-6 1 0,-2 6 0,3-6 0,17-4 0,0-10 0,15-14 0,1-12 0,2-7 0,4-1 0,-6-2 0,3 5 0,-6-2 0,4-1 0,0 0 0,4-2 0,-1 1 0,5-2 0,-1-7 0,22-17 0,-15 12 0,12-10 0</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2:11.812"/>
    </inkml:context>
    <inkml:brush xml:id="br0">
      <inkml:brushProperty name="width" value="0.05" units="cm"/>
      <inkml:brushProperty name="height" value="0.05" units="cm"/>
      <inkml:brushProperty name="color" value="#008C3A"/>
    </inkml:brush>
  </inkml:definitions>
  <inkml:trace contextRef="#ctx0" brushRef="#br0">0 0 24575,'0'0'0</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2:12.244"/>
    </inkml:context>
    <inkml:brush xml:id="br0">
      <inkml:brushProperty name="width" value="0.05" units="cm"/>
      <inkml:brushProperty name="height" value="0.05" units="cm"/>
      <inkml:brushProperty name="color" value="#008C3A"/>
    </inkml:brush>
  </inkml:definitions>
  <inkml:trace contextRef="#ctx0" brushRef="#br0">1 0 24575,'0'0'0</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2:13.220"/>
    </inkml:context>
    <inkml:brush xml:id="br0">
      <inkml:brushProperty name="width" value="0.05" units="cm"/>
      <inkml:brushProperty name="height" value="0.05" units="cm"/>
      <inkml:brushProperty name="color" value="#008C3A"/>
    </inkml:brush>
  </inkml:definitions>
  <inkml:trace contextRef="#ctx0" brushRef="#br0">102 17 24575,'-39'0'0,"12"0"0,3 0 0,16 0 0,5-3 0,3 3 0,6-3 0,2 1 0,-2 1 0,2-1 0,-2-1 0,-1 2 0,1-1 0,-1 2 0,1 0 0,-1 0 0,1 0 0,-1 2 0,1 4 0,-3 0 0,-1 9 0,-2-5 0,0 5 0,0 1 0,0 1 0,-5-1 0,2 0 0,-9-1 0,8-3 0,-5 4 0,6-7 0,0-4 0,1-2 0</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2:14.740"/>
    </inkml:context>
    <inkml:brush xml:id="br0">
      <inkml:brushProperty name="width" value="0.05" units="cm"/>
      <inkml:brushProperty name="height" value="0.05" units="cm"/>
      <inkml:brushProperty name="color" value="#008C3A"/>
    </inkml:brush>
  </inkml:definitions>
  <inkml:trace contextRef="#ctx0" brushRef="#br0">1 12 24575,'3'-2'0,"4"-2"0,4 1 0,1 1 0,1 2 0,-5 0 0,-2 0 0,-1 0 0,1 0 0,2 0 0,0 2 0,3 1 0,2 10 0,-2-3 0,1 18 0,-3-14 0,0 22 0,-6-17 0,2 10 0,-5-12 0,-3 3 0,-1-11 0,-4 6 0,-1-6 0,1 0 0,-7 2 0,7-4 0,-2 2 0,5-6 0,2 2 0,-2-2 0,-1 0 0,3 2 0,-2-4 0,2 1 0,-5 1 0,-5 1 0,3 8 0,-3-4 0,5 2 0,4-5 0,1-4 0,6 1 0,10-5 0,-6-3 0,6-1 0,-8-1 0,1 5 0,-1-2 0,1 5 0,-1-3 0,1 3 0,2 0 0,-2 0 0,2 3 0,0-3 0,-2 3 0,2-3 0,-2 0 0,-1 0 0,1 0 0,-3 0 0,-1 0 0</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2:15.908"/>
    </inkml:context>
    <inkml:brush xml:id="br0">
      <inkml:brushProperty name="width" value="0.05" units="cm"/>
      <inkml:brushProperty name="height" value="0.05" units="cm"/>
      <inkml:brushProperty name="color" value="#008C3A"/>
    </inkml:brush>
  </inkml:definitions>
  <inkml:trace contextRef="#ctx0" brushRef="#br0">6 43 24575,'-3'5'0,"0"3"0,3-2 0,0 2 0,0 5 0,0-6 0,0 12 0,3-11 0,-3 7 0,3-9 0,-1 2 0,1-5 0,3-1 0,-1-2 0,1 0 0,-1 3 0,1-3 0,-1 5 0,3-4 0,-2 4 0,2-5 0,-2 3 0,0-3 0,-1 0 0,1 0 0,2 0 0,-2 0 0,4-3 0,-1 3 0,-1-8 0,0 5 0,-5-5 0,2 5 0,-4-5 0,4 5 0,-2-5 0,0 2 0,-1-2 0,-2 2 0,0-2 0,0 2 0,0 1 0,0-1 0,0 1 0,0-1 0,-2 1 0,1-1 0,-4 1 0,5-1 0,-5 1 0,2-1 0,-5 1 0,-5-2 0,1 4 0,-1-3 0,2 3 0,5 0 0,-2 1 0,2 2 0,1 0 0,-1 0 0,3-3 0,-2 3 0,2-3 0,-2 3 0,-1 0 0,3 0 0,1 0 0</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2:17.357"/>
    </inkml:context>
    <inkml:brush xml:id="br0">
      <inkml:brushProperty name="width" value="0.05" units="cm"/>
      <inkml:brushProperty name="height" value="0.05" units="cm"/>
      <inkml:brushProperty name="color" value="#008C3A"/>
    </inkml:brush>
  </inkml:definitions>
  <inkml:trace contextRef="#ctx0" brushRef="#br0">32 0 24575,'16'16'0,"-1"-4"0,5 8 0,0-6 0,-8-5 0,5 7 0,-8-6 0,3 5 0,-2 1 0,-4 0 0,3 1 0,-3-1 0,4-1 0,-1-3 0,1 8 0,-5-7 0,-1 2 0,-1-6 0,-1 1 0,-1-1 0,3 2 0,-3 4 0,2 2 0,-3 4 0,3 0 0,-3-4 0,7 3 0,-6-3 0,2-1 0,-3 0 0,0-1 0,0 2 0,0 0 0,0 3 0,0-4 0,0 6 0,0-6 0,0 12 0,-3-13 0,3 13 0,-5-16 0,4 3 0,-4-4 0,2-2 0,0 6 0,-2-8 0,0 8 0,-4-6 0,-7 16 0,4-11 0,-5 16 0,8-18 0,-7 2 0,9-4 0,-8-3 0,9 1 0,-2-2 0,0-3 0,2 2 0,-5-5 0,5 5 0,-4-2 0,-3 3 0,3 0 0,-5 0 0,9-3 0,-5 0 0,8-6 0,-2 0 0,5-9 0,2 4 0,5-11 0,2 9 0,8-7 0,-10 11 0,3 0 0</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2:18.654"/>
    </inkml:context>
    <inkml:brush xml:id="br0">
      <inkml:brushProperty name="width" value="0.05" units="cm"/>
      <inkml:brushProperty name="height" value="0.05" units="cm"/>
      <inkml:brushProperty name="color" value="#008C3A"/>
    </inkml:brush>
  </inkml:definitions>
  <inkml:trace contextRef="#ctx0" brushRef="#br0">1 1 24575,'29'0'0,"2"4"0,9-3 0,-1 8 0,-12-8 0,-4 4 0,-14-5 0,-1 0 0,-3 0 0,1 0 0,2 0 0,5 0 0,-1 2 0,4-1 0,-1 1 0,-3-2 0,1 0 0,-5 0 0,-2 0 0,0 0 0,-1 0 0,3 0 0,1 0 0,2 0 0,4 0 0,10 4 0,-2-2 0,2 2 0,-10-4 0,-3 0 0,-9-3 0,-1 3 0,-7-3 0,-3 3 0,4 0 0,-1 0 0</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2:19.509"/>
    </inkml:context>
    <inkml:brush xml:id="br0">
      <inkml:brushProperty name="width" value="0.05" units="cm"/>
      <inkml:brushProperty name="height" value="0.05" units="cm"/>
      <inkml:brushProperty name="color" value="#008C3A"/>
    </inkml:brush>
  </inkml:definitions>
  <inkml:trace contextRef="#ctx0" brushRef="#br0">1 1 24575,'0'5'0,"0"3"0,0 5 0,0 4 0,0 12 0,0 10 0,0 19 0,0 10 0,0-1 0,0 7 0,0-22 0,0 11 0,0-30 0,0 5 0,0-22 0,0 0 0,0-7 0,0-1 0,0 0 0,0 0 0,0 1 0,0 1 0,0-1 0,0 14 0,0 4 0,0 4 0,0-1 0,0-14 0,0 0 0,0-8 0,0 3 0,0 2 0,0-1 0,0 4 0,0-5 0,0-3 0,0 0 0,0-7 0,2-2 0,-1-2 0,1 1 0</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2:30.172"/>
    </inkml:context>
    <inkml:brush xml:id="br0">
      <inkml:brushProperty name="width" value="0.05" units="cm"/>
      <inkml:brushProperty name="height" value="0.05" units="cm"/>
      <inkml:brushProperty name="color" value="#008C3A"/>
    </inkml:brush>
  </inkml:definitions>
  <inkml:trace contextRef="#ctx0" brushRef="#br0">1 67 24575,'5'-6'0,"1"1"0,-1-1 0,1 3 0,-1-2 0,-2 2 0,2 0 0,-4-2 0,4 5 0,-2-5 0,2 4 0,-2-4 0,2 5 0,-2-5 0,3 2 0,0 0 0,-1 0 0,1 3 0,-3-2 0,2 1 0,-2-1 0,5 2 0,0 2 0,3-1 0,5 4 0,-4-4 0,1 5 0,-5-6 0,-2 3 0,-1-3 0,1 5 0,-1-2 0,1 5 0,-3 0 0,2-2 0,-5 2 0,3 0 0,-3 1 0,0 2 0,0-2 0,0 1 0,-3-1 0,3 2 0,-3 0 0,1-3 0,-1 0 0,0-2 0,-2-1 0,4 3 0,-4-4 0,2 6 0,0-6 0,-2 1 0,5 0 0,-5-2 0,2 3 0,-1-1 0,0-2 0,3 2 0,1-4 0,3 1 0,3-2 0,-1 0 0,1 0 0,-1 3 0,3 0 0,1 2 0,6 2 0,-5-2 0,5 1 0,-9 0 0,0-1 0,-2-1 0,0-2 0,-1 0 0,-1 2 0,1 4 0,2-2 0,-1 2 0,1 0 0,-5-2 0,0 2 0,0 0 0,0 0 0,0 1 0,0-1 0,0 0 0,0-2 0,-3 5 0,3-5 0,-3 4 0,3-4 0,-2 2 0,-1-2 0,0-1 0,-2 1 0,4-1 0,-4-2 0,4 2 0,-3-2 0,0 3 0,-1-1 0,-7 2 0,2-2 0,-6 2 0,8-2 0,0 1 0,2-3 0,-2 2 0,2-5 0,-2 3 0,2-1 0,1-1 0,-1 4 0,1-5 0,-3 3 0,-5 0 0,-4 1 0,0 0 0,2-1 0,6-1 0,1-1 0,3 1 0,-1-2 0,6 0 0,3 0 0,3 0 0,2-2 0,-3 1 0,-2-1 0,0 2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6:19.645"/>
    </inkml:context>
    <inkml:brush xml:id="br0">
      <inkml:brushProperty name="width" value="0.05" units="cm"/>
      <inkml:brushProperty name="height" value="0.05" units="cm"/>
      <inkml:brushProperty name="color" value="#E71224"/>
    </inkml:brush>
  </inkml:definitions>
  <inkml:trace contextRef="#ctx0" brushRef="#br0">1 1 24575,'11'3'0,"-2"-1"0,-1-2 0,-5 0 0,-1 0 0</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2:22.716"/>
    </inkml:context>
    <inkml:brush xml:id="br0">
      <inkml:brushProperty name="width" value="0.05" units="cm"/>
      <inkml:brushProperty name="height" value="0.05" units="cm"/>
      <inkml:brushProperty name="color" value="#008C3A"/>
    </inkml:brush>
  </inkml:definitions>
  <inkml:trace contextRef="#ctx0" brushRef="#br0">78 28 24575,'-5'0'0,"-1"0"0,0 0 0,1 0 0,-3 5 0,2 1 0,0 3 0,1 1 0,5-4 0,-5 2 0,2-2 0,0-1 0,-2 1 0,4-1 0,-1 1 0,2 2 0,-3-2 0,3 2 0,-3-3 0,3 1 0,0 2 0,0-2 0,0 2 0,0 0 0,0 1 0,-2-1 0,1 0 0,-1 0 0,2 1 0,0-1 0,0 0 0,0-2 0,0 0 0,0-1 0,0 1 0,0-1 0,0 1 0,2-1 0,-1 1 0,1-1 0,1-2 0,0 2 0,0-2 0,2 0 0,-2 2 0,2-4 0,1 1 0,-1 1 0,1-3 0,-1 3 0,1-3 0,-1 0 0,1-3 0,2 3 0,-2-3 0,2 3 0,-2-2 0,-1 1 0,1-1 0,-3-1 0,2 0 0,-2-5 0,2 0 0,-2-1 0,2-1 0,-4 4 0,1-5 0,-2 2 0,0 1 0,3 0 0,-3 2 0,3-2 0,-1 2 0,-1-2 0,4 3 0,-5-1 0,3 1 0,-3-1 0,2 1 0,-1-1 0,1 1 0,-2-1 0,0 0 0,0-2 0,0 2 0,0-2 0,0 0 0,0 2 0,0-4 0,0 1 0,0 1 0,0 0 0,0 0 0,-2 1 0,1-1 0,-1 3 0,-1-1 0,3 1 0,-3-1 0,1 3 0,1-2 0,-1 5 0,2-3 0</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2:23.805"/>
    </inkml:context>
    <inkml:brush xml:id="br0">
      <inkml:brushProperty name="width" value="0.05" units="cm"/>
      <inkml:brushProperty name="height" value="0.05" units="cm"/>
      <inkml:brushProperty name="color" value="#008C3A"/>
    </inkml:brush>
  </inkml:definitions>
  <inkml:trace contextRef="#ctx0" brushRef="#br0">1 0 24575,'20'3'0,"-13"0"0,11-3 0</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2:24.924"/>
    </inkml:context>
    <inkml:brush xml:id="br0">
      <inkml:brushProperty name="width" value="0.05" units="cm"/>
      <inkml:brushProperty name="height" value="0.05" units="cm"/>
      <inkml:brushProperty name="color" value="#008C3A"/>
    </inkml:brush>
  </inkml:definitions>
  <inkml:trace contextRef="#ctx0" brushRef="#br0">35 85 24575,'-6'0'0,"1"3"0,2 0 0,0 5 0,1 1 0,1 2 0,-4 4 0,4-3 0,-2 4 0,0-5 0,3 4 0,-3-2 0,3 0 0,0-3 0,0-4 0,0 2 0,0-2 0,0-1 0,5-2 0,-1 0 0,4-1 0,-3-1 0,3 1 0,-2-2 0,2 0 0,-2 0 0,-1 0 0,1 0 0,-1-2 0,-2-1 0,0-3 0,-1-2 0,1 2 0,3-4 0,-3 1 0,0-2 0,-3 0 0,0 0 0,0 2 0,0 1 0,0 3 0,2-1 0,-1-2 0,1 2 0,-2-2 0,0 0 0,3 2 0,-3-2 0,3 3 0,-3-1 0,0-2 0,0 2 0,0-2 0,-3 0 0,3 2 0,-5-2 0,2 2 0,-5 1 0,1-1 0,-1 3 0,3-2 0,-1 2 0,1-2 0,-1-1 0,1 1 0,-1 2 0,3-2 0,-2 4 0,2-1 0,0 2 0,1 0 0</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2:52.953"/>
    </inkml:context>
    <inkml:brush xml:id="br0">
      <inkml:brushProperty name="width" value="0.05" units="cm"/>
      <inkml:brushProperty name="height" value="0.05" units="cm"/>
      <inkml:brushProperty name="color" value="#008C3A"/>
    </inkml:brush>
  </inkml:definitions>
  <inkml:trace contextRef="#ctx0" brushRef="#br0">488 1 24575,'-12'0'0,"-10"0"0,-2 0 0,-5 0 0,8 0 0,4 0 0,2 2 0,-1-1 0,4 1 0,-16-2 0,-7 0 0,-6 0 0,1 0 0,11 0 0,15 0 0,2-2 0,4 4 0,-2 5 0,0 7 0,0 8 0,2 7 0,3-6 0,1 6 0,4 0 0,0-5 0,0 5 0,0 0 0,0-6 0,0 6 0,0-7 0,0-1 0,0 8 0,0-10 0,0 4 0,0-7 0,0 0 0,0 6 0,-3-1 0,-1 0 0,0 8 0,1-6 0,3 7 0,-3-9 0,2-5 0,-2 4 0,3-7 0,0 2 0,0-6 0,-3 6 0,2-6 0,-5 7 0,3-1 0,-7 2 0,5 4 0,-1 0 0,6-4 0,0-1 0,0-5 0,0 0 0,-2 0 0,1 0 0,-1 0 0,2 0 0,0 0 0,0 5 0,0-7 0,0 6 0,0-9 0,0 2 0,-3-5 0,2 2 0,-1-2 0,2 3 0,0-1 0,0 1 0,0-1 0,0 1 0,0 0 0,0-1 0,0 1 0,0-1 0,3 8 0,0-4 0,6 7 0,-3-5 0,2 0 0,-2-2 0,-1-4 0,1 0 0,2-4 0,5 1 0,-1-2 0,8 0 0,-8 0 0,8 0 0,-8 0 0,2 0 0,-7 0 0,1 0 0,-1 0 0,1 0 0,-3 0 0,3 3 0,1-3 0,6 6 0,2-5 0,12 6 0,-10-6 0,2 3 0,-13-4 0,-2 0 0,-1 0 0,1 0 0,6 0 0,-2-2 0,19-8 0,-19 5 0,9-4 0</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2:42.373"/>
    </inkml:context>
    <inkml:brush xml:id="br0">
      <inkml:brushProperty name="width" value="0.05" units="cm"/>
      <inkml:brushProperty name="height" value="0.05" units="cm"/>
      <inkml:brushProperty name="color" value="#008C3A"/>
    </inkml:brush>
  </inkml:definitions>
  <inkml:trace contextRef="#ctx0" brushRef="#br0">264 1 24575,'-6'0'0,"1"0"0,-1 2 0,1-1 0,-1 1 0,-2 1 0,0 0 0,-1 0 0,1-1 0,5 1 0,1 0 0,-1 0 0,0-1 0,-2 1 0,-1 0 0,0 2 0,1-2 0,2 2 0,-2 1 0,2-3 0,0 5 0,-2-5 0,2 0 0,0 2 0,-2-2 0,4 3 0,-4-1 0,2 1 0,-2-1 0,-1 1 0,3-1 0,-2 1 0,5 2 0,-5-5 0,2 5 0,0-5 0,-2 2 0,2 1 0,-1-1 0,0 3 0,0-1 0,1 1 0,-2-3 0,5 1 0,-3-1 0,1 1 0,1 2 0,-1-2 0,-1 2 0,3 0 0,-5 0 0,2 3 0,-3 5 0,-1 1 0,1-1 0,-1 4 0,1-3 0,-1 4 0,3 0 0,1-4 0,3 3 0,0-10 0,0 5 0,0-9 0,-4 9 0,4-6 0,-4 11 0,4-3 0,0 4 0,0 8 0,0 3 0,3-6 0,-2 3 0,6-17 0,-6 3 0,7-6 0,-8 1 0,3 1 0,-1-1 0,1 3 0,0-5 0,3 8 0,-3-4 0,7 8 0,-3-8 0,2 4 0,-4-5 0,3 0 0,-1-3 0,-2 3 0,0-5 0,-4 2 0,3-5 0,0 2 0,-1-2 0,2 2 0,-5 1 0,5 0 0,-2-3 0,3-1 0,-1-2 0,8 0 0,-9 0 0,6 0 0</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2:44.105"/>
    </inkml:context>
    <inkml:brush xml:id="br0">
      <inkml:brushProperty name="width" value="0.05" units="cm"/>
      <inkml:brushProperty name="height" value="0.05" units="cm"/>
      <inkml:brushProperty name="color" value="#008C3A"/>
    </inkml:brush>
  </inkml:definitions>
  <inkml:trace contextRef="#ctx0" brushRef="#br0">293 0 24575,'-12'0'0,"1"0"0,3 0 0,-3 0 0,5 0 0,-2 0 0,3 0 0,-3 0 0,-5 0 0,0 0 0,0 0 0,3 0 0,4 0 0,-2 0 0,2 0 0,1 0 0,-1 0 0,1 0 0,-1 0 0,1 0 0,-1 0 0,1 0 0,-1 0 0,0 0 0,1 0 0,-1 0 0,1 0 0,-1 0 0,1 0 0,-1 0 0,1 0 0,-1 0 0,1 0 0,2 3 0,-2-2 0,2 1 0,0 0 0,-2 2 0,4 1 0,-4 1 0,2 2 0,-2-5 0,-1 7 0,3-4 0,-2 3 0,2 1 0,0-1 0,0-1 0,3 0 0,0-2 0,0 0 0,0-1 0,0 1 0,0 2 0,0-2 0,0 4 0,0-1 0,0-1 0,0 3 0,0-5 0,0 4 0,0-3 0,0 1 0,0-3 0,3-2 0,0 0 0,2-3 0,1 0 0,0 0 0,-1 0 0,8 0 0,1 0 0,2 0 0,4 0 0,-7 0 0,2 0 0,-6 2 0,-1 1 0,-3 0 0,3 2 0,-2-2 0,2 3 0,-2-3 0,-1 4 0,-1-3 0,-2 4 0,-2-3 0,0 3 0,-2 1 0,1 2 0,-4 0 0,4 0 0,-6 0 0,3 0 0,-6 0 0,6 5 0,-6-6 0,9 4 0,-6-7 0,1 1 0,3-3 0,-5 1 0,5-3 0,-5 2 0,4-2 0,-5 0 0,5 2 0,-4-5 0,5 0 0,5-5 0,2-1 0,2 0 0,-4 4 0</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2:45.276"/>
    </inkml:context>
    <inkml:brush xml:id="br0">
      <inkml:brushProperty name="width" value="0.05" units="cm"/>
      <inkml:brushProperty name="height" value="0.05" units="cm"/>
      <inkml:brushProperty name="color" value="#008C3A"/>
    </inkml:brush>
  </inkml:definitions>
  <inkml:trace contextRef="#ctx0" brushRef="#br0">35 40 24575,'-6'2'0,"1"1"0,-1 3 0,3 2 0,-2 10 0,4 0 0,-5 1 0,6-3 0,-3-8 0,3 3 0,0 1 0,0-4 0,0 3 0,3-3 0,0 1 0,2-4 0,1-2 0,2-3 0,-2 0 0,4 0 0,-1-3 0,2 0 0,-2-2 0,1-1 0,0-6 0,5-5 0,-2 0 0,9-9 0,-11 12 0,5-2 0,-13 5 0,2 8 0,-4-5 0,1 5 0,-4-2 0,-1-1 0,-3 1 0,1-1 0,-1 0 0,1 3 0,-1-2 0,0 2 0,1 0 0,-1 1 0,-2-1 0,2 3 0,-2-3 0,3 3 0,-1 0 0,3-2 0,-2 1 0,2-1 0,0-1 0,-2 3 0,5-3 0,-3 3 0</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2:45.942"/>
    </inkml:context>
    <inkml:brush xml:id="br0">
      <inkml:brushProperty name="width" value="0.05" units="cm"/>
      <inkml:brushProperty name="height" value="0.05" units="cm"/>
      <inkml:brushProperty name="color" value="#008C3A"/>
    </inkml:brush>
  </inkml:definitions>
  <inkml:trace contextRef="#ctx0" brushRef="#br0">22 0 24575,'0'6'0,"0"-1"0,0 1 0,0 2 0,0-2 0,-2 2 0,1 0 0,-4 0 0,2 1 0,-2 2 0,2-5 0,0 2 0,3-3 0,0 1 0,0-1 0,0 3 0,3-2 0,-3 2 0,5-5 0,-2 0 0,0-3 0,0 0 0</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2:46.773"/>
    </inkml:context>
    <inkml:brush xml:id="br0">
      <inkml:brushProperty name="width" value="0.05" units="cm"/>
      <inkml:brushProperty name="height" value="0.05" units="cm"/>
      <inkml:brushProperty name="color" value="#008C3A"/>
    </inkml:brush>
  </inkml:definitions>
  <inkml:trace contextRef="#ctx0" brushRef="#br0">6 84 24575,'-3'2'0,"0"4"0,3 2 0,0 3 0,0-2 0,0-1 0,0-2 0,0-1 0,0 1 0,0-1 0,3 1 0,0-3 0,5-1 0,-5-4 0,7-1 0,-4-3 0,5-2 0,-2 2 0,1-4 0,-3 3 0,3-3 0,-4 4 0,2 0 0,-5-1 0,2 3 0,-4-4 0,1 0 0,-2 2 0,0-2 0,0 0 0,-2 0 0,1-1 0,-1 1 0,-1 5 0,0-2 0,-2 2 0,-1 0 0,1 0 0,-3 1 0,1 1 0,-1-1 0,3 2 0,-1 0 0,3 2 0,1 1 0,-1 3 0,3-1 0,-3 1 0,6-1 0,2-1 0,1 0 0,0-3 0,-4 2 0</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2:47.548"/>
    </inkml:context>
    <inkml:brush xml:id="br0">
      <inkml:brushProperty name="width" value="0.05" units="cm"/>
      <inkml:brushProperty name="height" value="0.05" units="cm"/>
      <inkml:brushProperty name="color" value="#008C3A"/>
    </inkml:brush>
  </inkml:definitions>
  <inkml:trace contextRef="#ctx0" brushRef="#br0">11 3 24575,'-3'5'0,"-2"-1"0,5 11 0,-3-5 0,3 10 0,0-8 0,0 8 0,0-8 0,3-1 0,-3-4 0,5-6 0,-2 1 0,3 0 0,-1-1 0,1 2 0,-1-3 0,1 0 0,-1-5 0,1 1 0,0-4 0,-1 0 0,-2 2 0,0-2 0,-3 2 0,0 1 0,0-1 0,0-2 0,0 2 0,0-2 0,0 0 0,2 0 0,-1-1 0,-1 1 0,-3 2 0,-5 1 0,-1 2 0,-2 0 0,0 3 0,2 0 0,1 0 0,3 0 0,2 0 0,0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6:20.160"/>
    </inkml:context>
    <inkml:brush xml:id="br0">
      <inkml:brushProperty name="width" value="0.05" units="cm"/>
      <inkml:brushProperty name="height" value="0.05" units="cm"/>
      <inkml:brushProperty name="color" value="#E71224"/>
    </inkml:brush>
  </inkml:definitions>
  <inkml:trace contextRef="#ctx0" brushRef="#br0">0 0 24575,'24'0'0,"26"0"0,-23 0 0,20 0 0,-30 0 0,-4 0 0,-8 0 0,-2 0 0</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2:48.420"/>
    </inkml:context>
    <inkml:brush xml:id="br0">
      <inkml:brushProperty name="width" value="0.05" units="cm"/>
      <inkml:brushProperty name="height" value="0.05" units="cm"/>
      <inkml:brushProperty name="color" value="#008C3A"/>
    </inkml:brush>
  </inkml:definitions>
  <inkml:trace contextRef="#ctx0" brushRef="#br0">0 1 24575,'0'8'0,"0"5"0,0-1 0,0 9 0,0-11 0,0 4 0,0-5 0,5 0 0,-1-4 0,6-2 0,-4-1 0,9 5 0,-7-3 0,4 5 0,-6-9 0,-1 3 0,-2-6 0,2-2 0,-2-1 0,0-2 0,0 2 0,-3 1 0,0-1 0,0 1 0,0-1 0,-3 3 0,-2 1 0,1-1 0,-6 2 0,7-1 0,-5 0 0,2 1 0,0-2 0,1 1 0,-1-1 0,1 0 0,-1 0 0,3 3 0,1 0 0</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2:49.421"/>
    </inkml:context>
    <inkml:brush xml:id="br0">
      <inkml:brushProperty name="width" value="0.05" units="cm"/>
      <inkml:brushProperty name="height" value="0.05" units="cm"/>
      <inkml:brushProperty name="color" value="#008C3A"/>
    </inkml:brush>
  </inkml:definitions>
  <inkml:trace contextRef="#ctx0" brushRef="#br0">27 0 24575,'12'4'0,"3"-1"0,6 8 0,4 6 0,5 2 0,-8 1 0,2-5 0,-9-3 0,-5 0 0,3 0 0,-8-1 0,1-2 0,-1 1 0,1-4 0,-3 9 0,2-5 0,-5 10 0,3-3 0,-3-1 0,0 0 0,0-5 0,0 0 0,0 0 0,0-2 0,0 14 0,0-12 0,0 26 0,0-11 0,-3 1 0,3 1 0,-5-16 0,1 8 0,1-7 0,-4 7 0,4-4 0,-4-2 0,0 6 0,2-13 0,-2 8 0,-1-9 0,-3 7 0,0-4 0,-3 5 0,-1-2 0,2 0 0,-7 1 0,4 0 0,-1 0 0,2-3 0,3-2 0,4-5 0,0-1 0,2 1 0,-2-3 0,2 3 0,1-6 0,2-2 0,3 1 0,0-1 0</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2:50.989"/>
    </inkml:context>
    <inkml:brush xml:id="br0">
      <inkml:brushProperty name="width" value="0.05" units="cm"/>
      <inkml:brushProperty name="height" value="0.05" units="cm"/>
      <inkml:brushProperty name="color" value="#008C3A"/>
    </inkml:brush>
  </inkml:definitions>
  <inkml:trace contextRef="#ctx0" brushRef="#br0">141 1 24575,'47'0'0,"3"0"0,7 0 0,-7 0 0,-6 0 0,-20 0 0,-9 5 0,-13 1 0,-2 17 0,0 12 0,0 7 0,0 13 0,0-5 0,0 7 0,0-7 0,0-3 0,0 1 0,0-15 0,0 12 0,0-13 0,0 7 0,0-8 0,0 6 0,0-5 0,0 7 0,0 0 0,0 1 0,0-9 0,0 6 0,0-14 0,0 7 0,0-14 0,0-3 0,0-2 0,-2-5 0,1 2 0,-2 0 0,3 1 0,-2-1 0,1 3 0,-1-3 0,2 6 0,0-5 0,-5-1 0,-1-6 0,-18 3 0,-3 0 0,-4 7 0,-40 4 0,23-2 0,-35 3 0,42-8 0,8-3 0,20-3 0,5-3 0,3 0 0,-1 0 0,0-2 0,1 1 0,-1-1 0,6-1 0,0 0 0,8 0 0,-1-2 0,1 2 0,-5 0 0,-1 1 0</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2:54.470"/>
    </inkml:context>
    <inkml:brush xml:id="br0">
      <inkml:brushProperty name="width" value="0.05" units="cm"/>
      <inkml:brushProperty name="height" value="0.05" units="cm"/>
      <inkml:brushProperty name="color" value="#008C3A"/>
    </inkml:brush>
  </inkml:definitions>
  <inkml:trace contextRef="#ctx0" brushRef="#br0">224 0 24575,'-50'28'0,"1"1"0,-23-2 0,48 34 0,13-42 0,9 20 0,-8 10 0,8-6 0,-2 22 0,4-15 0,0-1 0,0-1 0,0-9 0,0 0 0,0 1 0,0-9 0,3-2 0,1-8 0,5-4 0,0-1 0,7-7 0,-6-1 0,4-2 0,-7-3 0,1 5 0,0-2 0,5 6 0,3 1 0,5 1 0,1 0 0,-1 0 0,0 0 0,-4-1 0,-2-3 0,-6-2 0,-1-2 0,0-1 0,-2-2 0,2 2 0,-3-4 0,3 1 0,-2-2 0,2 0 0,-2 0 0,-1 0 0,1 0 0,-5-2 0,0 1 0,-3-1 0</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2:55.292"/>
    </inkml:context>
    <inkml:brush xml:id="br0">
      <inkml:brushProperty name="width" value="0.05" units="cm"/>
      <inkml:brushProperty name="height" value="0.05" units="cm"/>
      <inkml:brushProperty name="color" value="#008C3A"/>
    </inkml:brush>
  </inkml:definitions>
  <inkml:trace contextRef="#ctx0" brushRef="#br0">1 0 24575,'0'13'0,"0"-4"0,0 20 0,0-11 0,0 28 0,0-21 0,0 28 0,0-28 0,0 13 0,0-17 0,0-4 0,0-4 0,0-5 0,0-3 0,0 1 0,0-1 0,0 1 0,0-1 0,0 3 0,0-2 0,0 2 0,0-2 0,0 0 0,0-3 0,0-1 0</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2:56.385"/>
    </inkml:context>
    <inkml:brush xml:id="br0">
      <inkml:brushProperty name="width" value="0.05" units="cm"/>
      <inkml:brushProperty name="height" value="0.05" units="cm"/>
      <inkml:brushProperty name="color" value="#008C3A"/>
    </inkml:brush>
  </inkml:definitions>
  <inkml:trace contextRef="#ctx0" brushRef="#br0">1 164 24575,'0'-5'0,"0"-1"0,0 1 0,2-3 0,-1 2 0,1-2 0,1 2 0,-3 1 0,8-1 0,7-8 0,3 5 0,12-16 0,-8 13 0,-2-8 0,-4 10 0,-8 2 0,-2 3 0,-1 1 0,-2 2 0,2 2 0,3 0 0,-1 0 0,1 0 0,-3 2 0,1-1 0,-3 4 0,-1-2 0,1 5 0,-3 1 0,3-1 0,-3 3 0,0-3 0,0 3 0,0-2 0,0 1 0,0-3 0,-3 1 0,-2 0 0,1 5 0,-1-4 0,3 6 0,-1-6 0,-1-1 0,0 0 0,1-2 0,-3 0 0,-4-1 0,3-2 0,-4 0 0,6-3 0,-3 2 0,-3 1 0,-1 3 0,-1-1 0,4-2 0,1 2 0,2-4 0,1 4 0,-1-5 0,1 3 0,-1-3 0,1 0 0,-1 0 0,6 0 0,3 0 0,0 0 0,2 0 0</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2:57.103"/>
    </inkml:context>
    <inkml:brush xml:id="br0">
      <inkml:brushProperty name="width" value="0.05" units="cm"/>
      <inkml:brushProperty name="height" value="0.05" units="cm"/>
      <inkml:brushProperty name="color" value="#008C3A"/>
    </inkml:brush>
  </inkml:definitions>
  <inkml:trace contextRef="#ctx0" brushRef="#br0">180 0 24575,'-3'8'0,"-6"13"0,1-2 0,-6 18 0,0 3 0,2 1 0,-8 6 0,9-7 0,-7-1 0,8-8 0,-6-1 0,12-14 0,-6 4 0,7-8 0,-4 8 0,1-7 0,0 2 0,3-6 0,-2-1 0,5-3 0,6-5 0,2-3 0,2-1 0,-5-1 0</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2:57.793"/>
    </inkml:context>
    <inkml:brush xml:id="br0">
      <inkml:brushProperty name="width" value="0.05" units="cm"/>
      <inkml:brushProperty name="height" value="0.05" units="cm"/>
      <inkml:brushProperty name="color" value="#008C3A"/>
    </inkml:brush>
  </inkml:definitions>
  <inkml:trace contextRef="#ctx0" brushRef="#br0">52 1 24575,'-5'29'0,"1"-6"0,-1 7 0,-1-9 0,5 0 0,-2-4 0,3-4 0,0-5 0,0-3 0,0 1 0,-3 2 0,0 0 0,-2 3 0,-1 0 0,1 0 0,2-2 0,0-1 0,3-7 0,0-7 0,3-3 0,0-9 0,3 6 0,-2-4 0,1 1 0,-4 7 0,2-1 0</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2:58.677"/>
    </inkml:context>
    <inkml:brush xml:id="br0">
      <inkml:brushProperty name="width" value="0.05" units="cm"/>
      <inkml:brushProperty name="height" value="0.05" units="cm"/>
      <inkml:brushProperty name="color" value="#008C3A"/>
    </inkml:brush>
  </inkml:definitions>
  <inkml:trace contextRef="#ctx0" brushRef="#br0">0 1 24575,'6'5'0,"0"8"0,0-3 0,0 3 0,-1-3 0,1-4 0,-1 5 0,1-5 0,-3 2 0,2-3 0,-2 1 0,0-1 0,0 1 0,-3-1 0,0 1 0,0 2 0,0-2 0,0 9 0,0-8 0,0 13 0,2-11 0,-1 7 0,4-5 0,-5 0 0,5-5 0,-4 2 0,1-5 0,-2 5 0,0-2 0,0 4 0,3-4 0,-3 5 0,3-5 0,-3 2 0,0-2 0,0-1 0,2-2 0,-1 2 0,1-4 0,-2 1 0</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2:59.388"/>
    </inkml:context>
    <inkml:brush xml:id="br0">
      <inkml:brushProperty name="width" value="0.05" units="cm"/>
      <inkml:brushProperty name="height" value="0.05" units="cm"/>
      <inkml:brushProperty name="color" value="#008C3A"/>
    </inkml:brush>
  </inkml:definitions>
  <inkml:trace contextRef="#ctx0" brushRef="#br0">156 6 24575,'-3'-4'0,"-2"2"0,-1 2 0,-2 0 0,2 0 0,0 0 0,-2 0 0,2 0 0,-2 0 0,0 0 0,0 0 0,-3 2 0,0-1 0,2 2 0,1-3 0,3 0 0,-3 0 0,1 0 0,-3 0 0,4 0 0,0 0 0,4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6:20.497"/>
    </inkml:context>
    <inkml:brush xml:id="br0">
      <inkml:brushProperty name="width" value="0.05" units="cm"/>
      <inkml:brushProperty name="height" value="0.05" units="cm"/>
      <inkml:brushProperty name="color" value="#E71224"/>
    </inkml:brush>
  </inkml:definitions>
  <inkml:trace contextRef="#ctx0" brushRef="#br0">1 1 24575,'40'3'0,"54"4"0,-26-5 0,-7 0 0,6 1 0,2-3 0,0 0 0,-11 0 0,-3 0 0,39 0 0,-52 0 0</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3:00.358"/>
    </inkml:context>
    <inkml:brush xml:id="br0">
      <inkml:brushProperty name="width" value="0.05" units="cm"/>
      <inkml:brushProperty name="height" value="0.05" units="cm"/>
      <inkml:brushProperty name="color" value="#008C3A"/>
    </inkml:brush>
  </inkml:definitions>
  <inkml:trace contextRef="#ctx0" brushRef="#br0">68 0 24575,'-36'63'0,"10"-4"0,21-49 0,5 5 0,2-12 0,8 0 0,-5-3 0,4 0 0</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3:01.143"/>
    </inkml:context>
    <inkml:brush xml:id="br0">
      <inkml:brushProperty name="width" value="0.05" units="cm"/>
      <inkml:brushProperty name="height" value="0.05" units="cm"/>
      <inkml:brushProperty name="color" value="#008C3A"/>
    </inkml:brush>
  </inkml:definitions>
  <inkml:trace contextRef="#ctx0" brushRef="#br0">30 1 24575,'-3'5'0,"-2"5"0,1 7 0,0 4 0,-4 8 0,7 3 0,-3-6 0,4 5 0,0-21 0,2 5 0,1-12 0,3 2 0,2-2 0,0 3 0,4-3 0,3 2 0,2-4 0,4 2 0,-4-3 0,-2 0 0,-4 0 0,0 0 0,0 0 0,0 0 0,-2 0 0,-1 0 0,-3 0 0,1 0 0,-1 0 0,1 0 0,0 0 0,-1 0 0,1 0 0,-1 0 0,-2 0 0,0 0 0</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3:01.767"/>
    </inkml:context>
    <inkml:brush xml:id="br0">
      <inkml:brushProperty name="width" value="0.05" units="cm"/>
      <inkml:brushProperty name="height" value="0.05" units="cm"/>
      <inkml:brushProperty name="color" value="#008C3A"/>
    </inkml:brush>
  </inkml:definitions>
  <inkml:trace contextRef="#ctx0" brushRef="#br0">30 1 24575,'-3'2'0,"-2"1"0,5 5 0,-3 1 0,3 2 0,-2 0 0,1 5 0,-1-4 0,2 16 0,-3-14 0,2 22 0,-1-17 0,2 18 0,-3-14 0,2 7 0,-2-9 0,3-5 0,0-2 0,0-7 0,0-1 0,0 0 0,0-1 0,0 1 0,0 2 0,0 0 0,0 1 0,0-1 0,2-5 0,4-1 0,7-2 0,7-13 0,-7 10 0,0-10 0</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3:02.340"/>
    </inkml:context>
    <inkml:brush xml:id="br0">
      <inkml:brushProperty name="width" value="0.05" units="cm"/>
      <inkml:brushProperty name="height" value="0.05" units="cm"/>
      <inkml:brushProperty name="color" value="#008C3A"/>
    </inkml:brush>
  </inkml:definitions>
  <inkml:trace contextRef="#ctx0" brushRef="#br0">147 1 24575,'-15'6'0,"-1"13"0,-5 9 0,-5 15 0,13-11 0,-5 9 0,17-22 0,-2 6 0,3-14 0,0-2 0,-3-1 0,3 0 0,-5-2 0,-1 4 0,0-1 0,-2 2 0,5 0 0,1 0 0,2-5 0,0-1 0</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3:02.715"/>
    </inkml:context>
    <inkml:brush xml:id="br0">
      <inkml:brushProperty name="width" value="0.05" units="cm"/>
      <inkml:brushProperty name="height" value="0.05" units="cm"/>
      <inkml:brushProperty name="color" value="#008C3A"/>
    </inkml:brush>
  </inkml:definitions>
  <inkml:trace contextRef="#ctx0" brushRef="#br0">0 0 24575,'0'0'0</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3:03.190"/>
    </inkml:context>
    <inkml:brush xml:id="br0">
      <inkml:brushProperty name="width" value="0.05" units="cm"/>
      <inkml:brushProperty name="height" value="0.05" units="cm"/>
      <inkml:brushProperty name="color" value="#008C3A"/>
    </inkml:brush>
  </inkml:definitions>
  <inkml:trace contextRef="#ctx0" brushRef="#br0">0 1 24575,'0'0'0</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3:04.214"/>
    </inkml:context>
    <inkml:brush xml:id="br0">
      <inkml:brushProperty name="width" value="0.05" units="cm"/>
      <inkml:brushProperty name="height" value="0.05" units="cm"/>
      <inkml:brushProperty name="color" value="#008C3A"/>
    </inkml:brush>
  </inkml:definitions>
  <inkml:trace contextRef="#ctx0" brushRef="#br0">48 45 24575,'-8'0'0,"-1"0"0,-2 0 0,3 0 0,0 0 0,4-2 0,4-1 0,1-3 0,4-2 0,-2-1 0,3 3 0,-3-1 0,2 6 0,-2-1 0,5 2 0,-2 0 0,-1 2 0,0 4 0,-2 0 0,0 4 0,2-1 0,-4 7 0,4-4 0,-5 16 0,3-14 0,-3 22 0,0-17 0,0 6 0,0-10 0,0-4 0,-3 0 0,3 0 0,-5 0 0,-2 5 0,1-4 0,-6 4 0,6-5 0,-2-3 0,5 0 0,-2-5 0,4 0 0,-1-3 0</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3:05.083"/>
    </inkml:context>
    <inkml:brush xml:id="br0">
      <inkml:brushProperty name="width" value="0.05" units="cm"/>
      <inkml:brushProperty name="height" value="0.05" units="cm"/>
      <inkml:brushProperty name="color" value="#008C3A"/>
    </inkml:brush>
  </inkml:definitions>
  <inkml:trace contextRef="#ctx0" brushRef="#br0">44 1 24575,'-8'2'0,"-1"4"0,-1 15 0,1-7 0,4 14 0,3-16 0,2 4 0,0 0 0,0-4 0,0 1 0,0-5 0,0 0 0,2-2 0,-1 4 0,1-4 0,-2 2 0,0 0 0,0 1 0,0 2 0,0-2 0,0-1 0,0-3 0,0-2 0,0 0 0</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3:07.220"/>
    </inkml:context>
    <inkml:brush xml:id="br0">
      <inkml:brushProperty name="width" value="0.05" units="cm"/>
      <inkml:brushProperty name="height" value="0.05" units="cm"/>
      <inkml:brushProperty name="color" value="#008C3A"/>
    </inkml:brush>
  </inkml:definitions>
  <inkml:trace contextRef="#ctx0" brushRef="#br0">1 39 24575,'0'-5'0,"0"-3"0,2 1 0,4 2 0,0 0 0,2 4 0,-2-1 0,-3-1 0,1 3 0,2-3 0,0 3 0,2 0 0,-2 0 0,-3 3 0,-1 0 0,1 5 0,-3 0 0,5 10 0,-2-5 0,0 5 0,2-9 0,-4-1 0,1-3 0,-2 1 0,0-1 0,0 1 0,0-1 0,0 1 0,0 0 0,0 2 0,0 0 0,0 1 0,0 6 0,0-6 0,0 11 0,0-7 0,0 2 0,-2-4 0,1-2 0,-1-1 0,2-3 0,0 1 0,0 2 0,-3-2 0,0 2 0,0 0 0,-2 1 0,5-1 0,-3 0 0,1-2 0,1 2 0,-4-2 0,2 4 0,-3 3 0,0-3 0,3 5 0,-2-9 0,4 2 0,-1-2 0,-1-3 0,2 2 0,-3-5 0,3 5 0,-4-4 0,7 1 0,-2-7 0,6 4 0,0-6 0,-1 4 0,1 0 0,-1 0 0,1 3 0,-1-2 0,1 1 0,-1-1 0,3 2 0,1 0 0,14 0 0,-8 0 0,13 0 0,-16 2 0,1-1 0,-5 4 0,-2-2 0,2 0 0,-2 2 0,4-2 0,-4 0 0,2-1 0,-2 1 0,-1 0 0,-2 2 0,2-2 0,-2 0 0,0-3 0,0 0 0</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3:08.238"/>
    </inkml:context>
    <inkml:brush xml:id="br0">
      <inkml:brushProperty name="width" value="0.05" units="cm"/>
      <inkml:brushProperty name="height" value="0.05" units="cm"/>
      <inkml:brushProperty name="color" value="#008C3A"/>
    </inkml:brush>
  </inkml:definitions>
  <inkml:trace contextRef="#ctx0" brushRef="#br0">41 1 24575,'-6'0'0,"1"0"0,-1 2 0,1 4 0,-1 2 0,0 8 0,3-4 0,-1 4 0,4-8 0,0 7 0,0-8 0,0 8 0,0-6 0,7 6 0,-3 0 0,5 1 0,-6-2 0,2-6 0,-2 0 0,3-2 0,6-3 0,-2-1 0,10-2 0,5 0 0,-7 0 0,3 0 0,-10 0 0,-5 0 0,2-2 0,-2-1 0,-3-3 0,-1-2 0,-2 0 0,3-3 0,-3 0 0,5 0 0,-4 0 0,1 2 0,-2-6 0,0 8 0,0-13 0,-7 13 0,0-5 0,-4 6 0,3 3 0,0-2 0,2 4 0,-2-1 0,0 0 0,2 1 0,-5-4 0,5 4 0,-4-6 0,4 3 0,-5-1 0,2 0 0,1 4 0,-3-1 0,5 2 0,-2 0 0,3 0 0,-1 0 0,3 0 0,1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6:21.060"/>
    </inkml:context>
    <inkml:brush xml:id="br0">
      <inkml:brushProperty name="width" value="0.05" units="cm"/>
      <inkml:brushProperty name="height" value="0.05" units="cm"/>
      <inkml:brushProperty name="color" value="#E71224"/>
    </inkml:brush>
  </inkml:definitions>
  <inkml:trace contextRef="#ctx0" brushRef="#br0">1 1 24575,'69'0'0,"0"0"0,-12 0 0,-3 0 0,-3 0 0,0 0 0,5 0 0,-3 0 0,2 0 0,19 0 0,-59 0 0,18 0 0,9 0 0,7 4 0,32-3 0,-24 4 0,11-5 0,-37 0 0,-18 0 0,-8 0 0,3 0 0,5 0 0,4 0 0,20 0 0,-21 0 0,10 0 0</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3:11.595"/>
    </inkml:context>
    <inkml:brush xml:id="br0">
      <inkml:brushProperty name="width" value="0.05" units="cm"/>
      <inkml:brushProperty name="height" value="0.05" units="cm"/>
      <inkml:brushProperty name="color" value="#008C3A"/>
    </inkml:brush>
  </inkml:definitions>
  <inkml:trace contextRef="#ctx0" brushRef="#br0">1 22 24575,'2'-5'0,"1"-1"0,0 1 0,2 2 0,-2 0 0,3 3 0,-1 0 0,1 0 0,2 0 0,1 0 0,-1 0 0,0 0 0,-2 0 0,-1 0 0,-2 0 0,0 0 0</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3:13.036"/>
    </inkml:context>
    <inkml:brush xml:id="br0">
      <inkml:brushProperty name="width" value="0.05" units="cm"/>
      <inkml:brushProperty name="height" value="0.05" units="cm"/>
      <inkml:brushProperty name="color" value="#008C3A"/>
    </inkml:brush>
  </inkml:definitions>
  <inkml:trace contextRef="#ctx0" brushRef="#br0">0 0 24575,'32'29'0,"-4"-5"0,5 6 0,-12-10 0,2 0 0,-5-5 0,4 9 0,-9-13 0,-1 4 0,-4-9 0,-1 4 0,0-3 0,-3 7 0,-1 1 0,0 1 0,-3 4 0,6-3 0,0 12 0,6-10 0,-3 9 0,-1-16 0,-4 4 0,1-5 0,-4 0 0,1 0 0,-2 4 0,0 2 0,0 4 0,0 17 0,0 3 0,0 17 0,0-1 0,0-7 0,0-11 0,0-14 0,-5 0 0,4-12 0,-6 5 0,1-5 0,0-6 0,-2 6 0,0-5 0,-1 3 0,0 5 0,1-4 0,-2 8 0,3-13 0,-9 9 0,11-12 0,-7 3 0,12-2 0,-3-7 0,3 1 0</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3:31.109"/>
    </inkml:context>
    <inkml:brush xml:id="br0">
      <inkml:brushProperty name="width" value="0.05" units="cm"/>
      <inkml:brushProperty name="height" value="0.05" units="cm"/>
      <inkml:brushProperty name="color" value="#008C3A"/>
    </inkml:brush>
  </inkml:definitions>
  <inkml:trace contextRef="#ctx0" brushRef="#br0">1 0 24575,'0'0'0</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4T18:35:14.835"/>
    </inkml:context>
    <inkml:brush xml:id="br0">
      <inkml:brushProperty name="width" value="0.025" units="cm"/>
      <inkml:brushProperty name="height" value="0.025" units="cm"/>
    </inkml:brush>
  </inkml:definitions>
  <inkml:trace contextRef="#ctx0" brushRef="#br0">419 0 24575,'-26'12'0,"-39"-5"0,31-3 0,-50-4 0,50 0 0,-5 0 0,24 0 0,5 0 0,0 0 0,-5 0 0,-1 0 0,1 0 0,0 0 0,5 0 0,-1 0 0,1 5 0,5-4 0,0 4 0</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4T18:35:24.412"/>
    </inkml:context>
    <inkml:brush xml:id="br0">
      <inkml:brushProperty name="width" value="0.025" units="cm"/>
      <inkml:brushProperty name="height" value="0.025" units="cm"/>
    </inkml:brush>
  </inkml:definitions>
  <inkml:trace contextRef="#ctx0" brushRef="#br0">371 0 24575,'-15'0'0,"4"0"0,-8 0 0,-5 0 0,-7 0 0,-8 0 0,0 0 0,13 0 0,-1 0 0,15 0 0,-2 0 0,-9 0 0,5 0 0,-6 0 0,9 0 0,9 5 0,2 5 0,-1 1 0,-2 17 0,1-19 0,0 8 0</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4T18:35:28.612"/>
    </inkml:context>
    <inkml:brush xml:id="br0">
      <inkml:brushProperty name="width" value="0.025" units="cm"/>
      <inkml:brushProperty name="height" value="0.025" units="cm"/>
    </inkml:brush>
  </inkml:definitions>
  <inkml:trace contextRef="#ctx0" brushRef="#br0">418 1 24575,'-15'0'0,"-9"0"0,-6 0 0,-1 0 0,2 0 0,9 4 0,-9-3 0,-8 28 0,-34-23 0,18 24 0,-3-28 0,38 3 0,13-5 0</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3:44.016"/>
    </inkml:context>
    <inkml:brush xml:id="br0">
      <inkml:brushProperty name="width" value="0.05" units="cm"/>
      <inkml:brushProperty name="height" value="0.05" units="cm"/>
      <inkml:brushProperty name="color" value="#008C3A"/>
    </inkml:brush>
  </inkml:definitions>
  <inkml:trace contextRef="#ctx0" brushRef="#br0">757 1744 24575,'42'0'0,"5"0"0,30 0 0,-1 0 0,-9 0 0,-9 0 0,-19 0 0,-10 0 0,1 0 0,-7 0 0,14 0 0,-14 0 0,15 0 0,9 0 0,46 0 0,-8 0 0,-34 0 0,-1 0 0,16 0 0,-17-5 0,-10 4 0,0-6 0,-7 6 0,0-2 0,5-6 0,-13 7 0,5-10 0,-8 11 0,0-8 0,0 4 0,0-5 0,1 0 0,10-10 0,0 1 0,10-7 0,-3 6 0,-1-11 0,0 8 0,-5-13 0,5 15 0,-11 0 0,-2 6 0,-8-2 0,-8 5 0,3-4 0,-2 1 0,1 2 0,10-10 0,-8 9 0,4-9 0,2 2 0,-9-1 0,12-11 0,-13 10 0,0-6 0,-6 0 0,-3 6 0,0-7 0,0 1 0,0 6 0,-5-22 0,-2 19 0,-4-19 0,-5 14 0,3-1 0,-4 3 0,-6-3 0,-2-3 0,-10-11 0,7 3 0,-30-23 0,18 18 0,-26-19 0,31 36 0,-3-12 0,15 25 0,-8-17 0,1 17 0,-13-13 0,2 10 0,-15-12 0,15 12 0,1 0 0,0-4 0,8 10 0,-10-12 0,-1 1 0,3 9 0,-10-15 0,0 24 0,-7-23 0,-9 22 0,-1-8 0,-9 6 0,8 10 0,3-5 0,15 6 0,15 0 0,12 0 0,12 0 0,2 0 0,-2 0 0,3 0 0,-3 0 0,-13 0 0,-3 0 0,-12 4 0,-8 3 0,-11 15 0,-19 7 0,15-3 0,-3 4 0,34-17 0,2 0 0,12-3 0,1-4 0,1 3 0,3-2 0,-8 3 0,3-1 0,-4 2 0,-8 6 0,6-3 0,-2 2 0,5-6 0,8 1 0,-4-7 0,7 6 0,-1-4 0,4 3 0,-5 1 0,3-1 0,-3 2 0,0 0 0,-5 1 0,4 0 0,-5 5 0,-3 3 0,8-2 0,-4 1 0,8-8 0,2 0 0,-2-2 0,0 1 0,2-1 0,-2 2 0,0 0 0,2 0 0,-2 0 0,-1 4 0,2-5 0,-3 10 0,4-13 0,3 12 0,-2-12 0,-2 13 0,0-10 0,-2 5 0,6 1 0,-2-4 0,-4 16 0,-8 0 0,0 12 0,4 0 0,6-13 0,6 1 0,-4-11 0,4 2 0,-2-5 0,3-1 0,0-7 0,0 2 0,0 4 0,0 2 0,0 8 0,0-1 0,0 8 0,0-6 0,0 14 0,0-13 0,0 5 0,0 0 0,0-10 0,0 9 0,0-16 0,0 8 0,0-8 0,2 4 0,-1-5 0,1 0 0,-2 0 0,0 0 0,0 0 0,3 0 0,-3-2 0,3 1 0,-1-1 0,-1-1 0,1 0 0,1-2 0,-3 2 0,5-2 0,-2 4 0,0-1 0,2 0 0,-2 1 0,3-4 0,-3 2 0,2 0 0,-2 1 0,3-1 0,6 4 0,2-1 0,7 3 0,9-2 0,-12-2 0,10-2 0,-15 0 0,7-1 0,-11 2 0,11-3 0,-13 0 0,8-2 0,-6 1 0,2-5 0,0 3 0,4 0 0,10 2 0,22 5 0,5-4 0,5 4 0,-9-9 0,-17 3 0,-6-4 0,-12 0 0,-5 0 0,-3 0 0,1 0 0,-1 0 0,3 0 0,-1 0 0,1 0 0,-3 0 0,1 0 0,-1 0 0,1 0 0,-3-2 0,4 1 0,-3-1 0,4 2 0,0 0 0,-2 0 0,-1 0 0,-2 0 0</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4:01.340"/>
    </inkml:context>
    <inkml:brush xml:id="br0">
      <inkml:brushProperty name="width" value="0.05" units="cm"/>
      <inkml:brushProperty name="height" value="0.05" units="cm"/>
      <inkml:brushProperty name="color" value="#008C3A"/>
    </inkml:brush>
  </inkml:definitions>
  <inkml:trace contextRef="#ctx0" brushRef="#br0">3238 35 24575,'-55'0'0,"-5"0"0,-24 0 0,-2 0 0,0 0 0,-6 0 0,22 0 0,-4 0 0,33 0 0,8 0 0,13 0 0,10 0 0,-17 0 0,3 0 0,-40 0 0,2 0 0,13 0 0,-2 0-432,-45 0 432,-1 0 0,43 3 0,0 1 0,-34-3 0,2 5 0,4-6 0,38 0 0,-9 0 0,30 0 0,-7 0 0,9 0 0,0 0 432,-24 0-432,-7 0 0,-24 0 0,-8 0 0,15 0 0,-13 0 0,22 0 0,3 0 0,17 0 0,11 0 0,8 0 0,4 0 0,-3 0 0,-5 0 0,-14 0 0,-18 0 0,-11 0 0,0 0 0,-6 0 0,23 0 0,-5 0 0,30 0 0,5 0 0,13 0 0,2 0 0,-2 0 0,2 0 0,-5 0 0,3 0 0,-3 3 0,0-2 0,-5 1 0,6-2 0,-4 0 0,7 0 0,-8 3 0,1 1 0,-2 0 0,-4 2 0,7-5 0,0 5 0,8-3 0,0 2 0,2 1 0,-3 2 0,1-2 0,-1 4 0,0 3 0,-2 0 0,0 7 0,3-8 0,-1 3 0,5-6 0,-1-1 0,2-3 0,-2 1 0,1-1 0,-4 3 0,4-1 0,-4 1 0,5 0 0,-3 0 0,1 1 0,1-1 0,-1 0 0,2-2 0,0 2 0,-3-3 0,3 1 0,-3-1 0,3 3 0,0 1 0,0 7 0,0-4 0,0 3 0,-2-4 0,1 0 0,-1-2 0,2 1 0,0-3 0,-3 1 0,3-3 0,-5-2 0,4 5 0,-4-2 0,5 2 0,-5 0 0,4 0 0,-1 1 0,-1 0 0,3 1 0,-3-1 0,3 2 0,0-3 0,0 3 0,0-3 0,0 1 0,0 1 0,0-4 0,0 5 0,-2-2 0,1 2 0,-4 0 0,1 4 0,1-3 0,-2 4 0,4-5 0,-1 0 0,2 0 0,-3-2 0,2-1 0,-1-3 0,2 1 0,0-1 0,0 1 0,0 2 0,0 5 0,0-1 0,0 4 0,0-5 0,0 0 0,0 0 0,0-3 0,0 0 0,0-2 0,0-1 0,0 1 0,0 2 0,0-2 0,0 4 0,0-1 0,0 0 0,0 6 0,0-8 0,0 8 0,2-9 0,-1 2 0,2 0 0,-1 1 0,1-1 0,0 3 0,2-3 0,-2 3 0,3-2 0,3 6 0,-5-8 0,5 5 0,-6-6 0,0 0 0,2-1 0,-5 3 0,3-2 0,-3 2 0,0 0 0,0-2 0,2 2 0,-1-2 0,1-1 0,-2 3 0,3-1 0,0 0 0,0-1 0,-1 0 0,1 2 0,-2 0 0,4 8 0,-4-4 0,2 3 0,-3-4 0,0 1 0,0-1 0,0 9 0,0-7 0,0 12 0,0-12 0,0 2 0,0 1 0,0 0 0,0 1 0,0-1 0,0-1 0,0-3 0,0 4 0,0-5 0,0 4 0,0 2 0,0 0 0,0 3 0,0-8 0,0 3 0,0-4 0,0 1 0,0-4 0,0 3 0,0-5 0,0 4 0,0-4 0,0 2 0,0 0 0,0-2 0,0 2 0,0 0 0,0-1 0,0 1 0,0-3 0,0 3 0,0-2 0,0 5 0,0-5 0,0 2 0,0-3 0,0 1 0,0-1 0,2-2 0,98 0 0,-36 1 0,7-1-1163,7-2 1,9-1-1,-2 1 1163,-5 1 0,-1 1 0,0-1 0,2-1 0,0-2 0,-3 1-789,19 0 0,-5 0 789,-10 0 0,-6 0-6,-21 0 1,-6 0 5,17 0 0,-36 0 0,-17 0 3161,-8 0-3161,3 0 1902,14 0-1902,4 0 14,30 0-14,3 0 0,9 0 0,14 0 0,-20 0 0,20 0 0,-23 0 0,7 0 0,-17 0 0,-1 0 0,-9 0 0,8 0 0,-5 0 0,-3-3 0,-10-1 0,-7 0 0,7 1 0,10 3 0,11 0 0,15 0 0,11 0 0,-6 0 0,12 0 0,-23 0 0,-1 0 0,-3-5 0,-21 4 0,11-9 0,-14 9 0,9-3 0,-9 4 0,-6-3 0,-12 3 0,-5-3 0,-3 3 0,1 0 0,2 0 0,5 0 0,12 0 0,6 0 0,8 4 0,9-2 0,-15 2 0,0-4 0,-23-18 0,-5-44 0,-5-4 0,0 13 0,0-3-455,0 5 0,0 0 455,0-6 0,0-1 0,1-3 0,-2-1 0,-1 5 0,-2 2-225,-3-40 225,-6 11 0,-5 9 0,1 15 0,-1 5 0,8 28 0,6 3 0,4 13 899,-3 0-899,3 2 236,-3 1-236,3 0 0,-2 2 0,1-4 0,-1 1 0,-1 1 0,3-7 0,-9 1 0,7-3 0,-9 1 0,10 5 0,-4-4 0,5 3 0,-2-4 0,1 5 0,-1 2 0,2-1 0,0 4 0,0-2 0,0 2 0,0 1 0,0-1 0,0 1 0,0-1 0,0 1 0,0-1 0,0 1 0,0-3 0,-3 1 0,0-1 0,0 3 0,1-3 0,-1 2 0,2-2 0,-1 0 0,2 2 0,0-2 0,-2 0 0,1-1 0,-4-2 0,0 0 0,-2 0 0,2 0 0,-3 2 0,5 1 0,-53-7 0,-17-10 0,21 10 0,-3 0 0,-1 1 0,2 0 0,-24-5 0,12 3 0,31 9 0,16-2 0,15 9 0</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4:45.636"/>
    </inkml:context>
    <inkml:brush xml:id="br0">
      <inkml:brushProperty name="width" value="0.05" units="cm"/>
      <inkml:brushProperty name="height" value="0.05" units="cm"/>
      <inkml:brushProperty name="color" value="#008C3A"/>
    </inkml:brush>
  </inkml:definitions>
  <inkml:trace contextRef="#ctx0" brushRef="#br0">0 11 24575,'8'0'0,"5"0"0,4 0 0,4 0 0,0 0 0,-4 0 0,-1 0 0,-5 0 0,-3 0 0,0 0 0,-2 0 0,-1 0 0,3 0 0,1 0 0,2 0 0,4 0 0,18 0 0,1 0 0,5 0 0,-2 0 0,-5 0 0,-1 0 0,-6 0 0,-10 0 0,-4 0 0,0 0 0,5 0 0,0 0 0,22 0 0,-5 0 0,23 0 0,-15 0 0,6 0 0,-7 0 0,-14 0 0,-2 0 0,-13 0 0,-2 0 0,-1 0 0,4 0 0,-2 0 0,26 0 0,1 0 0,21 0 0,-1 0 0,-7 0 0,5 0 0,-14 0 0,-1 0 0,-15 0 0,-5 0 0,-4 0 0,5 0 0,1 0 0,-1 0 0,8 0 0,2 0 0,8 0 0,1 0 0,7 0 0,-5 0 0,13 0 0,-5 0 0,-1 0 0,-1-5 0,-9 4 0,8-3 0,-5 4 0,21 0 0,-11 0 0,5 0 0,-17 0 0,-11 0 0,1 0 0,-11 0 0,6 0 0,-9 0 0,9 0 0,6 0 0,8 0 0,9 0 0,-15 0 0,12 0 0,-21 0 0,0 0 0,-4 0 0,-7 0 0,2 0 0,1 0 0,-4 0 0,16 0 0,-9 0 0,10 0 0,-8 0 0,13 0 0,-1 0 0,3 0 0,-7 0 0,-12 0 0,-2 0 0,-6 0 0,1 0 0,-1 0 0,2 0 0,4 0 0,18 0 0,1 0 0,13 0 0,0 0 0,3 0 0,7 0 0,-20 0 0,0 0 0,-25 0 0,1 0 0,-5 0 0,0 0 0,0 0 0,3 0 0,5 0 0,-4 0 0,1 0 0,-5 0 0,-2 0 0,-1 0 0,3 0 0,1 0 0,6 0 0,2 0 0,0 0 0,-4 0 0,-5 0 0,-3 0 0,1 0 0,-1 0 0,3 0 0,-2 0 0,5 0 0,-2 0 0,-1 0 0,0 0 0,-5 0 0,0 0 0</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5:13.860"/>
    </inkml:context>
    <inkml:brush xml:id="br0">
      <inkml:brushProperty name="width" value="0.05" units="cm"/>
      <inkml:brushProperty name="height" value="0.05" units="cm"/>
      <inkml:brushProperty name="color" value="#008C3A"/>
    </inkml:brush>
  </inkml:definitions>
  <inkml:trace contextRef="#ctx0" brushRef="#br0">1 47 24575,'5'0'0,"3"0"0,39 0 0,2 0 0,-1 0 0,6 0 0,14 0 0,2 0 0,-13 0 0,1 0-336,16 0 1,-4 0 335,8 0 0,12 0 0,-28 0 165,-4 0-165,-13 0 0,-26 0 0,9 0 0,-16 0 0,3-2 506,-4 1-506,13-1 0,3-3 0,4 4 0,15-3 0,11 4 0,21 0 0,16 0-815,1-6 815,-44 5 0,0 0 0,37-5-95,4 1 95,-32 3 0,-5-3 0,-28 5 0,-6 0 0,-10 0 811,-3 0-811,1-3 99,14 3-99,1-3 0,24 3 0,1 0 0,1 0 0,-3 0 0,1 0 0,-7 0 0,6 0 0,-15 0 0,-3 0 0,-8 0 0,8 0 0,2 0 0,17 0 0,9 0 0,11 0 0,24 0 0,-12 0-337,-30 0 1,1 0 336,43 0 0,2 0 0,-10 0 0,-12 0 0,-25 0 0,-14 0 0,-11 0 0,-15 0 0,-1 0 673,-3 0-673,1 0 0,6 0 0,10 0 0,18 0 0,25 0 0,13 0 0,17 0-532,-41 0 0,2 0 532,-3 0 0,1 0 0,3 0 0,-2 0-60,40 0 60,-19 0 0,-19 0 0,-18 0 0,-14 0 0,-9 0 1060,-1 0-1060,10 0 64,14 0-64,27 0 0,4 0 0,22 0 0,-14 0 0,6 0 0,-8 0 0,9 0 0,-23 0 0,-6 0 0,-18 0 0,-15 0 0,2 0 0,-10 0 0,1 0 0,-4 0 0,8 0 0,-8 0 0,16 0 0,25 0 0,-8 0 0,12 0 0,-32 0 0,-10 0 0,-6 0 0,-1 0 0,-5 0 0,0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0:20.081"/>
    </inkml:context>
    <inkml:brush xml:id="br0">
      <inkml:brushProperty name="width" value="0.05" units="cm"/>
      <inkml:brushProperty name="height" value="0.05" units="cm"/>
      <inkml:brushProperty name="color" value="#E71224"/>
    </inkml:brush>
  </inkml:definitions>
  <inkml:trace contextRef="#ctx0" brushRef="#br0">0 23 24575,'6'-3'0,"-1"3"0,1-3 0,-1 3 0,3 0 0,-2-2 0,2 1 0,-5-4 0,2 4 0,-2-1 0,5 0 0,-1 1 0,1-2 0,-5 3 0,-1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6:21.363"/>
    </inkml:context>
    <inkml:brush xml:id="br0">
      <inkml:brushProperty name="width" value="0.05" units="cm"/>
      <inkml:brushProperty name="height" value="0.05" units="cm"/>
      <inkml:brushProperty name="color" value="#E71224"/>
    </inkml:brush>
  </inkml:definitions>
  <inkml:trace contextRef="#ctx0" brushRef="#br0">1 0 24575,'45'7'0,"-14"-1"0,-21-6 0</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5:16.844"/>
    </inkml:context>
    <inkml:brush xml:id="br0">
      <inkml:brushProperty name="width" value="0.05" units="cm"/>
      <inkml:brushProperty name="height" value="0.05" units="cm"/>
      <inkml:brushProperty name="color" value="#008C3A"/>
    </inkml:brush>
  </inkml:definitions>
  <inkml:trace contextRef="#ctx0" brushRef="#br0">0 13 24575,'24'0'0,"19"0"0,25 0 0,-19 0 0,4 0-906,0 0 0,1 0 906,10 0 0,1 0 0,-4 0 0,1 0 0,4 0 0,-1 0 0,-11 0 0,-2 0 292,0 0 1,-3 0-293,10 0 300,-11 0-300,-23 3 0,-10-2 0,-4 1 927,5-2-927,0 0 0,1 0 0,3 0 0,5 0 0,-2 0 0,14 0 0,3 0 0,9 0 0,1 0 0,13 0 0,5 0 0,18 0-622,8 0 622,0 0 0,-42 0 0,-1 0 0,45 0 0,-44 0 0,-1 0 0,35 0 0,6 0 0,-14 0 0,-3 0 0,-17 0 0,-11 0 0,1 0 0,-7 0 0,15 0 622,9 0-622,5 0 0,22 0-735,3 0 735,1 0 0,-41 0 0,0 0 0,34-6 0,3 5 0,-17-5 0,-7 6 0,-2 0 0,-17 0 0,-1 0 0,-9 0 0,8 0 735,-5 0-735,13 0 0,3 0 0,1 0 0,15 0 0,19 0 0,-10 0 0,-32 0 0,-1 0 0,26 0 0,-1 0 0,-7 0 0,6 0 0,-23 0 0,-3 0 0,-3 0 0,-20 0 0,8 0 0,-13 0 0,-10 0 0,5 0 0,-9-2 0,2 1 0,-2-1 0,-1 2 0,-2 0 0,0 0 0</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5:18.868"/>
    </inkml:context>
    <inkml:brush xml:id="br0">
      <inkml:brushProperty name="width" value="0.05" units="cm"/>
      <inkml:brushProperty name="height" value="0.05" units="cm"/>
      <inkml:brushProperty name="color" value="#008C3A"/>
    </inkml:brush>
  </inkml:definitions>
  <inkml:trace contextRef="#ctx0" brushRef="#br0">1 1 24575,'8'0'0,"5"0"0,3 0 0,14 0 0,-7 0 0,14 0 0,-6 0 0,9 0 0,-9 0 0,-2 0 0,-12 0 0,3 0 0,-8 0 0,4 0 0,-1 0 0,10 0 0,14 0 0,11 0 0,15 0 0,3 0 0,8 0 0,-9 0 0,-1 0 0,-8 0 0,-17 0 0,4 0 0,-22 0 0,15 0 0,-15 0 0,22 0 0,-3 0 0,15 0 0,9 0 0,-7 0 0,15 0 0,-6 0 0,0 0 0,-3 0 0,-15 0 0,5 0 0,-5 0 0,-1 0 0,-1 0 0,-9 0 0,0 0 0,9 0 0,1 0 0,17 6 0,1-5 0,17 5 0,-6-6 0,-29 0 0,3 0 0,16 0 0,2 0 0,-9 0 0,1 0-636,20 0 0,-1 0 636,-23 0 0,-2 0 0,1-1 0,-1 2-181,38 4 181,-10-3 0,-8 3 0,0-5 0,16 0-557,-41 0 0,2 0 557,8 0 0,1 0 0,4 3 0,0 1 0,0-4 0,-1 1 0,-7 3 0,-2-1-175,1-3 0,-3 0 175,32 0 0,-10 0 0,-10 0 1163,-17 0-1163,-2 0 178,-7 0-178,-9 0 1175,-2 0-1175,-12 0 401,-1 0-401,-5 0 0,0 0 0,4 0 0,-5 0 0,2 0 0,-6 0 0,-1 0 0,1 0 0,2 0 0,1 0 0,2 0 0,4 0 0,2 0 0,4 0 0,0 0 0,-4 0 0,-7 0 0,-5 0 0</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5:20.614"/>
    </inkml:context>
    <inkml:brush xml:id="br0">
      <inkml:brushProperty name="width" value="0.05" units="cm"/>
      <inkml:brushProperty name="height" value="0.05" units="cm"/>
      <inkml:brushProperty name="color" value="#008C3A"/>
    </inkml:brush>
  </inkml:definitions>
  <inkml:trace contextRef="#ctx0" brushRef="#br0">1 1 24575,'0'12'0,"0"2"0,6 7 0,-5-4 0,9 3 0,-9-3 0,7-1 0,-4 4 0,5-3 0,-5 0 0,-1-2 0,-3-4 0,2-2 0,-1-1 0,4-3 0,-2 3 0,0 1 0,0 0 0,-3-1 0,2-3 0,-1 3 0,1-2 0,-2 5 0,0-5 0,0 4 0,0-4 0,0 2 0,0-5 0,0 0 0</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5:23.454"/>
    </inkml:context>
    <inkml:brush xml:id="br0">
      <inkml:brushProperty name="width" value="0.05" units="cm"/>
      <inkml:brushProperty name="height" value="0.05" units="cm"/>
      <inkml:brushProperty name="color" value="#008C3A"/>
    </inkml:brush>
  </inkml:definitions>
  <inkml:trace contextRef="#ctx0" brushRef="#br0">1007 1 24575,'4'15'0,"-4"2"0,7 4 0,2 8 0,5 3 0,0-1 0,2-2 0,-9-12 0,3 3 0,-3-3 0,0 4 0,0 0 0,-3-5 0,2 5 0,-5-9 0,2 3 0,-3-6 0,0-1 0,0 0 0,-3 0 0,0 8 0,-1 9 0,-2-2 0,-1 6 0,-6 0 0,-2-6 0,0 2 0,-2-8 0,5-8 0,-8 4 0,-5-9 0,-7 11 0,1-13 0,-6 7 0,18-6 0,-4 0 0,14-5 0,1 1 0,2-14 0,-6-8 0,-2-8 0,-7-16 0,9 5 0,-3-13 0,9 13 0,0-5 0,2 20 0,4-1 0,0 16 0,0-1 0,0 5 0,2 10 0,1-1 0,0 9 0,2-1 0,-4 0 0,4 1 0,-1 3 0,1-3 0,1 2 0,0-4 0,-3-2 0,-1 5 0,-2-2 0,0 2 0,0 0 0,0 0 0,0 0 0,0 4 0,-2-3 0,1 8 0,-4-7 0,2 7 0,-5-8 0,1 3 0,-4-4 0,5-2 0,-2-1 0,3-2 0,-1-1 0,1-2 0,-1 0 0,1-3 0,-3 2 0,1-1 0,-1 1 0,3-2 0,-1-5 0,1 2 0,-1-12 0,-1 0 0,1-1 0,-1-4 0,1 3 0,2-4 0,-4 4 0,6 4 0,-5 5 0,4 3 0,-3-1 0,1 3 0,-1 1 0,1 2 0,-3 0 0,-1 2 0,-2 1 0,-4 7 0,4 3 0,-5 5 0,6-1 0,-4 3 0,2-4 0,0 14 0,-2-7 0,8 1 0,-3-4 0,8-3 0,-2 0 0,3-2 0,0-6 0,0 1 0,0-3 0,0 3 0,0-4 0,0 2 0,0-2 0,2-3 0,1-1 0,3-2 0,-1 0 0,1 0 0,-1 0 0,1 0 0,2 0 0,0 0 0,3-2 0,-2-1 0,-6 2 0,-10 5 0,-8 7 0,-6 0 0,7 1 0,-1-3 0,9 0 0,-2-2 0,2-1 0,-2 0 0,2 2 0,-4 0 0,1 3 0,-2-5 0,0 4 0,0-6 0,0 1 0,5 0 0,-1-7 0,6-1 0,-2-3 0,3-2 0,0-4 0,0-2 0,0-3 0,0-3 0,0-5 0,0 2 0,0-14 0,0 5 0,0-7 0,0 8 0,-3 2 0,-1 7 0,-4-7 0,1 11 0,2-6 0,1 15 0,0 4 0,-4 2 0,0 3 0,-3 0 0,0 5 0,-8 10 0,-5 13 0,-2 8 0,-7 9 0,5-2 0,1 0 0,3-8 0,7-6 0,4-13 0,3 0 0,5-5 0,0 0 0,2 0 0,0-2 0,0-1 0,3-3 0,0 1 0,0-1 0,3-2 0,0 0 0,3-3 0,1-3 0,0 3 0,8-9 0,-1 8 0,23-16 0,-4 14 0,15-7 0,-17 7 0,-6-3 0,-12 2 0,-8-3 0,3 1 0,-2-2 0,0 1 0,-1 2 0</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5:23.964"/>
    </inkml:context>
    <inkml:brush xml:id="br0">
      <inkml:brushProperty name="width" value="0.05" units="cm"/>
      <inkml:brushProperty name="height" value="0.05" units="cm"/>
      <inkml:brushProperty name="color" value="#008C3A"/>
    </inkml:brush>
  </inkml:definitions>
  <inkml:trace contextRef="#ctx0" brushRef="#br0">130 0 24575,'-8'0'0,"2"0"0,-5 3 0,3 0 0,-12 13 0,10-8 0,-9 8 0,10-10 0,1-3 0,-3 2 0,3-2 0,2 0 0,1-1 0</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5:24.621"/>
    </inkml:context>
    <inkml:brush xml:id="br0">
      <inkml:brushProperty name="width" value="0.05" units="cm"/>
      <inkml:brushProperty name="height" value="0.05" units="cm"/>
      <inkml:brushProperty name="color" value="#008C3A"/>
    </inkml:brush>
  </inkml:definitions>
  <inkml:trace contextRef="#ctx0" brushRef="#br0">128 0 24575,'-5'6'0,"-1"-1"0,-6 1 0,1 2 0,0-2 0,0 4 0,0-4 0,3 0 0,0-4 0,2-2 0,1 3 0,-1-3 0,1 3 0,-1-3 0,0 0 0,1 0 0,2 0 0,0 0 0</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5:25.092"/>
    </inkml:context>
    <inkml:brush xml:id="br0">
      <inkml:brushProperty name="width" value="0.05" units="cm"/>
      <inkml:brushProperty name="height" value="0.05" units="cm"/>
      <inkml:brushProperty name="color" value="#008C3A"/>
    </inkml:brush>
  </inkml:definitions>
  <inkml:trace contextRef="#ctx0" brushRef="#br0">61 1 24575,'-2'8'0,"-1"-2"0,-3 2 0,1 0 0,-3 1 0,2 2 0,-2 0 0,2-3 0,0 0 0,1-5 0,2 2 0,0-4 0,3 1 0</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5:25.940"/>
    </inkml:context>
    <inkml:brush xml:id="br0">
      <inkml:brushProperty name="width" value="0.05" units="cm"/>
      <inkml:brushProperty name="height" value="0.05" units="cm"/>
      <inkml:brushProperty name="color" value="#008C3A"/>
    </inkml:brush>
  </inkml:definitions>
  <inkml:trace contextRef="#ctx0" brushRef="#br0">6 1 24575,'-3'2'0,"1"1"0,2 10 0,6 1 0,-1 7 0,6 8 0,2 2 0,16 19 0,-4 0 0,15 5 0,-17-6 0,3-7 0,-2-7 0,-6-5 0,0-5 0,-1-10 0,-10 0 0,6-6 0,-10 0 0,-1-1 0,1-5 0,-2 2 0,1-2 0,1 9 0,0-2 0,4 5 0,-1 1 0,-1-4 0,4 4 0,-5-8 0,3-2 0,-6-4 0,1-2 0</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5:27.518"/>
    </inkml:context>
    <inkml:brush xml:id="br0">
      <inkml:brushProperty name="width" value="0.05" units="cm"/>
      <inkml:brushProperty name="height" value="0.05" units="cm"/>
      <inkml:brushProperty name="color" value="#008C3A"/>
    </inkml:brush>
  </inkml:definitions>
  <inkml:trace contextRef="#ctx0" brushRef="#br0">166 0 24575,'0'13'0,"6"1"0,4 15 0,2-6 0,6 15 0,-2 1 0,-2-6 0,6 13 0,-15-23 0,10 6 0,-10-8 0,5 0 0,3 9 0,-5-12 0,7 10 0,-8-18 0,4 5 0,-7-9 0,3 0 0,-1-1 0,0-2 0,5 2 0,-3-2 0,1 0 0,-1-3 0,-3 0 0,1 0 0,-1 0 0,1 0 0,-3-3 0,-1 0 0,-2-2 0,0-3 0,3 4 0,0-3 0,0 4 0,2 0 0,-7 0 0,-1 6 0,-3 0 0,-2 5 0,0-2 0,-2 9 0,0-1 0,-2 2 0,3 0 0,-2-5 0,2 0 0,1-2 0,3-4 0,2 0 0,-2-4 0,2 4 0,-3 0 0,1 4 0,-3 2 0,2 0 0,-5 0 0,5 0 0,-2-2 0,5-1 0,-2-3 0,5 3 0,-5-2 0,4 2 0,-4-2 0,2 2 0,0 0 0,0 1 0,3 1 0,0-1 0,0 2 0,0 0 0,0 0 0,0 0 0,0 0 0,-3 5 0,3-4 0,-6 4 0,3-5 0,-5 0 0,2 0 0,-2 0 0,0-3 0,2 3 0,-2-7 0,0 3 0,2-4 0,-5 0 0,2 2 0,-2 1 0,-5 5 0,9-2 0,-5-1 0,9-6 0,-5-2 0,-1 0 0,-2 0 0,-13 0 0,6 0 0,-7 0 0,12 0 0,5 0 0,5 0 0,0 0 0</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5:31.087"/>
    </inkml:context>
    <inkml:brush xml:id="br0">
      <inkml:brushProperty name="width" value="0.05" units="cm"/>
      <inkml:brushProperty name="height" value="0.05" units="cm"/>
      <inkml:brushProperty name="color" value="#008C3A"/>
    </inkml:brush>
  </inkml:definitions>
  <inkml:trace contextRef="#ctx0" brushRef="#br0">1456 86 24575,'-8'3'0,"2"-3"0,-5 3 0,3-1 0,-3 1 0,-1 0 0,1 2 0,3-4 0,-7 5 0,5-3 0,-5 3 0,6-3 0,-1 4 0,1-5 0,-2 3 0,0-3 0,2-1 0,-1 4 0,1-2 0,-6 3 0,-2 0 0,-4 1 0,0 0 0,-9 2 0,-1-1 0,4 0 0,4-3 0,12 0 0,-5-1 0,4 1 0,-4 2 0,1-1 0,-2 0 0,-4 4 0,-16 5 0,-5-1 0,-7 6 0,2-3 0,20-7 0,3 2 0,16-7 0,-3-1 0,7 6 0,-5-9 0,2 6 0,-1-4 0,0 5 0,2 1 0,1 0 0,-1 1 0,3-4 0,1 2 0,2-2 0,0 6 0,0-5 0,0 6 0,0-8 0,0 1 0,2-1 0,1-1 0,0 0 0,2-3 0,-2 2 0,3-3 0,2 0 0,-2 0 0,0 2 0,-6 1 0,-4 3 0,1-1 0,-2-2 0,5 2 0,-3-2 0,1 0 0,1 2 0,-6-4 0,3 1 0,-4 1 0,3-3 0,-1 3 0,3-1 0,-2-1 0,2 4 0,-5-2 0,2 0 0,-2 2 0,3-5 0,-1 3 0,0-1 0,1-1 0,-1 1 0,1-2 0,-1 0 0,-2 0 0,0 0 0,-3 0 0,0 0 0,2 0 0,4-2 0,0 1 0,2-6 0,-3 1 0,-3-10 0,1 0 0,-2-6 0,-7-2 0,5 2 0,-12-11 0,11 1 0,-7-15 0,0 10 0,-3-18 0,-9 16 0,10-10 0,-2 15 0,7 5 0,9 12 0,-1-3 0,8 10 0,-2-2 0,3 6 0,0 1 0,0-1 0,0 1 0,0 7 0,5 22 0,2 21 0,11 23 0,2 16 0,0-15 0,3 5 0,-9-32 0,-2-10 0,-6-18 0,-6-6 0,3 0 0,-3 0 0,5 3 0,-4 0 0,1 5 0,-2-4 0,0 3 0,0-3 0,0-1 0,-2-5 0,-1 4 0,-3-9 0,1 6 0,-1-4 0,-2 5 0,2-2 0,-5 2 0,5-2 0,-4-3 0,4-1 0,-5 1 0,5-3 0,-4 3 0,4-3 0,-2-5 0,0 1 0,-1-4 0,-7 2 0,7-2 0,-6 1 0,9-3 0,-5 4 0,3-2 0,1 2 0,0-2 0,6-5 0,-3 1 0,0-1 0,1-2 0,-2 5 0,2-5 0,-2 4 0,2 2 0,0 1 0,3 2 0,-2 3 0,-1 1 0,-3 2 0,1 0 0,-8 0 0,4 0 0,-7 2 0,5 1 0,0 3 0,-8 10 0,6-8 0,-4 11 0,9-10 0,5-1 0,0 3 0,1-5 0,1 4 0,-1-1 0,-1-1 0,3 7 0,-3 0 0,3 6 0,0-5 0,0 4 0,3-7 0,2 2 0,1-6 0,5-4 0,-3-2 0,3-3 0,-2 0 0,1 0 0,-1 0 0,2 0 0,5-3 0,0-1 0,1 0 0,-4 1 0,-5 3 0,-7-5 0,1 3 0,-5-3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6:21.665"/>
    </inkml:context>
    <inkml:brush xml:id="br0">
      <inkml:brushProperty name="width" value="0.05" units="cm"/>
      <inkml:brushProperty name="height" value="0.05" units="cm"/>
      <inkml:brushProperty name="color" value="#E71224"/>
    </inkml:brush>
  </inkml:definitions>
  <inkml:trace contextRef="#ctx0" brushRef="#br0">1 1 24575,'66'1'0,"0"1"0,-6-1 0,-10 0 0,-21-1 0,-11 0 0,1 0 0,-14 0 0</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5:31.613"/>
    </inkml:context>
    <inkml:brush xml:id="br0">
      <inkml:brushProperty name="width" value="0.05" units="cm"/>
      <inkml:brushProperty name="height" value="0.05" units="cm"/>
      <inkml:brushProperty name="color" value="#008C3A"/>
    </inkml:brush>
  </inkml:definitions>
  <inkml:trace contextRef="#ctx0" brushRef="#br0">96 0 24575,'-2'6'0,"1"-1"0,-4 3 0,2-2 0,-3 9 0,0-5 0,0 3 0,3-2 0,-2-3 0,2-2 0,-2 2 0,-1-5 0,1 2 0,-1 1 0,1-1 0,-1 1 0,0-1 0,1 1 0,2-1 0,-2-1 0,4-2 0,-1-2 0</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5:45.868"/>
    </inkml:context>
    <inkml:brush xml:id="br0">
      <inkml:brushProperty name="width" value="0.05" units="cm"/>
      <inkml:brushProperty name="height" value="0.05" units="cm"/>
      <inkml:brushProperty name="color" value="#008C3A"/>
    </inkml:brush>
  </inkml:definitions>
  <inkml:trace contextRef="#ctx0" brushRef="#br0">0 0 24575,'38'5'0,"3"2"0,17-1 0,-9-1 0,-2-5 0,-20 0 0,-3 3 0,-13-3 0,0 3 0,0-3 0,0 0 0,5 0 0,0 0 0,13 0 0,-5 0 0,5 0 0,-8 0 0,-4 0 0,-2 0 0,-6 0 0,6 0 0,-1 0 0,7 0 0,8 0 0,11 0 0,1 0 0,-2 0 0,-1 0 0,-7 0 0,16 0 0,11 0 0,2 0 0,5 0 0,-7 0 0,-1 0 0,1 0 0,-9 0 0,7 0 0,-23 0 0,12 0 0,-5 0 0,1 0 0,23 0 0,-13 0 0,15 0 0,-9 0 0,-7 0 0,5 0 0,-13 0 0,5 0 0,-7 0 0,-1 0 0,0 0 0,1 0 0,7 0 0,3 0 0,15 0 0,3 0 0,0 0 0,23 0 0,-27 0 0,19 0 0,-42 0 0,5 0 0,-23 0 0,14 0 0,-6 0 0,9 0 0,-1 0 0,8 0 0,3 0 0,-1 4 0,7-3 0,-15 4 0,-1-5 0,-3 0 0,-6 0 0,17 0 0,1 0 0,17 0 0,10 0 0,1 0 0,16 0 0,-24 0 0,21 0 0,-20 0 0,6 0 0,-27 0 0,-3 0 0,-27 0 0,17 0 0,-1 0 0,22 0 0,36 0 0,-10 0 0,-32 0 0,-1 0 0,26 0 0,-9 0 0,7 0 0,-6 0 0,-1 0 0,7 0 0,-14 0 0,5 0 0,10 0 0,-21 0 0,3 0 0,-28 0 0,-8 0 0,1 0 0,-6 0 0,4 0 0,-3 0 0,12 0 0,19 0 0,3 0 0,23 0 0,-7 0 0,17 0 0,-14 0 0,-12 0 0,-25 0 0,-20 0 0,-3-3 0,3 3 0,12-3 0,-6 3 0,17 0 0,-17 0 0,5 0 0,-8 0 0,-8 0 0,0 0 0,-4 0 0,-2 0 0</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6:08.444"/>
    </inkml:context>
    <inkml:brush xml:id="br0">
      <inkml:brushProperty name="width" value="0.05" units="cm"/>
      <inkml:brushProperty name="height" value="0.05" units="cm"/>
      <inkml:brushProperty name="color" value="#008C3A"/>
    </inkml:brush>
  </inkml:definitions>
  <inkml:trace contextRef="#ctx0" brushRef="#br0">1 19 24575,'24'0'0,"16"0"0,-7 0 0,14 0 0,-7 0 0,7 0 0,3 0 0,15 0 0,-5 0 0,14 0 0,-7 0 0,1 0 0,22 0-606,-10 0 606,-29 0 0,0 0 0,44 0 0,-9 0 0,-2 0 0,-25 0 0,-11 0 0,-19 0 0,-12 0 0,3 0 0,-4 0 606,13 0-606,11 0 0,9 0 0,7 0 0,4 0 0,37 0-532,-29 0 1,2 0 531,-18 0 0,-2 0 0,44 0-382,-8 0 382,-2 0 0,-16 0 0,-2 0 0,-17 0 0,-1 0 0,-9 0 1042,-8 0-1042,6 0 403,3 0-403,9 0 0,17 0 0,2 0 0,7 0 0,-7-5 0,14 4 0,-29-4 0,3 2 0,-27 2 0,-12-2 0,-1 3 0,-8 0 0,3 0 0,-3 0 0,16 0 0,11 0 0,14 0 0,9 0 0,7 0 0,-5 0 0,6 0 0,-25 0 0,-8 0 0,-20 0 0,-8 0 0,-2 0 0</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6:11.767"/>
    </inkml:context>
    <inkml:brush xml:id="br0">
      <inkml:brushProperty name="width" value="0.05" units="cm"/>
      <inkml:brushProperty name="height" value="0.05" units="cm"/>
      <inkml:brushProperty name="color" value="#008C3A"/>
    </inkml:brush>
  </inkml:definitions>
  <inkml:trace contextRef="#ctx0" brushRef="#br0">0 0 24575,'0'13'0,"0"1"0,9 15 0,-4-6 0,11 7 0,-7-1 0,5-6 0,-5 6 0,3-12 0,-5 3 0,-1-10 0,0 4 0,-6-7 0,5 3 0,-4-4 0,1 2 0,-2 0 0,5 1 0,-4 14 0,7-4 0,-7 18 0,2-5 0,0-6 0,-3 3 0,3-20 0,-3 4 0,0-8 0,0 1 0,-5-1 0,-1 1 0,-5-3 0,5-1 0,1-2 0</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6:15.222"/>
    </inkml:context>
    <inkml:brush xml:id="br0">
      <inkml:brushProperty name="width" value="0.05" units="cm"/>
      <inkml:brushProperty name="height" value="0.05" units="cm"/>
      <inkml:brushProperty name="color" value="#008C3A"/>
    </inkml:brush>
  </inkml:definitions>
  <inkml:trace contextRef="#ctx0" brushRef="#br0">1417 65 24575,'0'-6'0,"0"1"0,0-1 0,0 5 0,0 5 0,0 4 0,0 8 0,7 0 0,-6 5 0,10 9 0,-10-7 0,3 6 0,-4-12 0,0 3 0,0-8 0,3 3 0,0-3 0,0-1 0,2 0 0,-5 4 0,3 2 0,-3 0 0,0-2 0,0-4 0,0-2 0,0 1 0,0-4 0,-3 5 0,0-3 0,-13 12 0,-3 1 0,-6 2 0,-6 12 0,0-15 0,-6 11 0,-5-4 0,10-9 0,4 4 0,12-14 0,5-3 0,0-5 0,3 0 0,0 0 0,0 0 0,-6 0 0,2 0 0,-8 0 0,8 0 0,-3-3 0,6 3 0,-1-5 0,3 2 0,2-3 0,2 0 0,3-1 0,0-2 0,0-7 0,-2 4 0,1-3 0,-1 6 0,2-1 0,0 1 0,0 0 0,0 1 0,0 0 0,0 2 0,0 3 0,0 19 0,-5 8 0,4 7 0,-6-1 0,4-14 0,-1 4 0,-1-10 0,4 3 0,-4-5 0,2 0 0,-2 3 0,-3-2 0,-1 1 0,-2-4 0,-4 3 0,2-3 0,-7 1 0,11-2 0,-6-1 0,9-1 0,-5-3 0,5 0 0,-4 0 0,3 0 0,0 0 0,1 0 0,0 0 0,1 0 0,-1-3 0,3-7 0,-2 0 0,0-5 0,-2-1 0,-4-17 0,4 8 0,1-12 0,3 8 0,3 10 0,0-9 0,0 11 0,0 1 0,0 0 0,0 5 0,0 0 0,0 2 0,0-1 0,2 4 0,1-2 0,3 5 0,-1 0 0,1 3 0,-3 3 0,2 0 0,-5 5 0,5 0 0,-4 3 0,4 0 0,0 0 0,1-2 0,2 2 0,-4-3 0,-2 1 0,-2-1 0,0-3 0,0 3 0,0 5 0,0-1 0,0 4 0,0 0 0,0-7 0,0 6 0,-5-6 0,1-1 0,-4 0 0,3-2 0,-3-1 0,2 1 0,-5 0 0,3-1 0,-1 3 0,1-4 0,3 1 0,-1-5 0,1-3 0,-1-2 0,0-8 0,-6-12 0,-2-6 0,-6-9 0,0 1 0,1 0 0,-2-9 0,6 15 0,-1-21 0,3 21 0,2-6 0,-2 1 0,5 15 0,3-6 0,2 8 0,3 0 0,0 4 0,-3 1 0,3 5 0,-3-4 0,3 3 0,0-8 0,0 3 0,0 0 0,0 4 0,0 17 0,0 14 0,9 13 0,-2 16 0,10-14 0,0 21 0,0-21 0,11 18 0,-9-19 0,4 0 0,-11-3 0,4 2 0,-5 9 0,3-1 0,-5-8 0,-1-1 0,-4-9 0,-1 0 0,-3-5 0,0 0 0,0-5 0,-2 0 0,-1 0 0,-5 0 0,-2 5 0,-3 0 0,-1 6 0,1-6 0,-7 8 0,2-10 0,-7 7 0,4-6 0,0-1 0,-8-7 0,10 2 0,-5-8 0,16 1 0,0-2 0,2 0 0,-2 0 0,0-2 0,-3-4 0,2 0 0,-1-4 0,3 1 0,-3-2 0,6 0 0,-7-5 0,6 0 0,-5-5 0,3-1 0,-1-7 0,4 11 0,-1-11 0,5 13 0,0-1 0,0 2 0,0 6 0,0 1 0,0 2 0,3 3 0,0 1 0,2 2 0,1 0 0,-1 0 0,1 0 0,-1 2 0,-1 1 0,0 3 0,0-1 0,-1 3 0,-1-1 0,1 1 0,-3-3 0,3 3 0,-3-2 0,0 2 0,0-2 0,0-1 0,0 8 0,0-3 0,-7 10 0,3-4 0,-8 13 0,5-5 0,2 5 0,-1-13 0,3 0 0,-13 3 0,1-7 0,-6 4 0,6-7 0,4-6 0,-5 2 0,0-2 0,-1-2 0,-3 2 0,10-3 0,-5 0 0,9 0 0,-2-2 0,5-1 0,-2-5 0,1-5 0,1 0 0,-3-7 0,2 4 0,0-5 0,1 0 0,3-1 0,-3 1 0,2 5 0,-5 2 0,3 7 0,-2 3 0,-1 2 0,-2 4 0,-5 2 0,1 4 0,-8 3 0,3-5 0,1 6 0,3-11 0,7 9 0,1-7 0,2 5 0,-2 0 0,1 1 0,0 2 0,0-2 0,1 1 0,1-1 0,2-1 0,2-2 0,4-4 0,0-2 0,2 0 0,-2 0 0,2 0 0,0 0 0,1 0 0,1 0 0,-4 0 0,2 0 0,-2 0 0,-1 0 0,3 0 0,1-2 0,2-1 0,-2 0 0,-1-2 0,-5 2 0,-1-3 0,-2 1 0,0-3 0,0 4 0,0-1 0</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6:15.572"/>
    </inkml:context>
    <inkml:brush xml:id="br0">
      <inkml:brushProperty name="width" value="0.05" units="cm"/>
      <inkml:brushProperty name="height" value="0.05" units="cm"/>
      <inkml:brushProperty name="color" value="#008C3A"/>
    </inkml:brush>
  </inkml:definitions>
  <inkml:trace contextRef="#ctx0" brushRef="#br0">1 1 24575,'0'0'0</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6:16.012"/>
    </inkml:context>
    <inkml:brush xml:id="br0">
      <inkml:brushProperty name="width" value="0.05" units="cm"/>
      <inkml:brushProperty name="height" value="0.05" units="cm"/>
      <inkml:brushProperty name="color" value="#008C3A"/>
    </inkml:brush>
  </inkml:definitions>
  <inkml:trace contextRef="#ctx0" brushRef="#br0">112 1 24575,'-8'0'0,"1"2"0,-1-1 0,3 4 0,-3-2 0,2 0 0,-2 0 0,2-3 0,1 2 0,-1-1 0,-2 3 0,0 0 0,-1 1 0,1 1 0,3-3 0,1-1 0,2-2 0</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6:16.861"/>
    </inkml:context>
    <inkml:brush xml:id="br0">
      <inkml:brushProperty name="width" value="0.05" units="cm"/>
      <inkml:brushProperty name="height" value="0.05" units="cm"/>
      <inkml:brushProperty name="color" value="#008C3A"/>
    </inkml:brush>
  </inkml:definitions>
  <inkml:trace contextRef="#ctx0" brushRef="#br0">95 12 24575,'6'-6'0,"-3"1"0,-4 11 0,-4 12 0,-8 13 0,1 16 0,-3 3 0,4-1 0,0 7 0,5-15 0,-2-2 0,4-9 0,0-9 0,1-5 0,3-3 0,-2-2 0,1-5 0,-1 2 0,2-2 0,-3-1 0,3 1 0,-3-1 0,3 3 0,0-2 0,0 2 0,0-2 0,0-1 0,0 1 0,0-1 0,0 1 0,0-1 0,0 1 0,0 0 0,3-3 0,-3-1 0,3-2 0</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6:17.349"/>
    </inkml:context>
    <inkml:brush xml:id="br0">
      <inkml:brushProperty name="width" value="0.05" units="cm"/>
      <inkml:brushProperty name="height" value="0.05" units="cm"/>
      <inkml:brushProperty name="color" value="#008C3A"/>
    </inkml:brush>
  </inkml:definitions>
  <inkml:trace contextRef="#ctx0" brushRef="#br0">62 0 24575,'-5'8'0,"-1"1"0,-2 2 0,2 0 0,-2 0 0,2 4 0,3-5 0,-3 5 0,6-9 0,-5 2 0,2-2 0,0-3 0,0-1 0</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6:18.228"/>
    </inkml:context>
    <inkml:brush xml:id="br0">
      <inkml:brushProperty name="width" value="0.05" units="cm"/>
      <inkml:brushProperty name="height" value="0.05" units="cm"/>
      <inkml:brushProperty name="color" value="#008C3A"/>
    </inkml:brush>
  </inkml:definitions>
  <inkml:trace contextRef="#ctx0" brushRef="#br0">8 0 24575,'0'8'0,"-3"6"0,2 2 0,-2 5 0,8 17 0,0-5 0,6 14 0,3-7 0,-7-9 0,4-6 0,-2 3 0,-1-9 0,10 18 0,-2 2 0,5 11 0,3 15 0,-4-21 0,-3 9 0,-7-34 0,-5 2 0,-3-13 0,-2-7 0,0 0 0,0-3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6:22.033"/>
    </inkml:context>
    <inkml:brush xml:id="br0">
      <inkml:brushProperty name="width" value="0.05" units="cm"/>
      <inkml:brushProperty name="height" value="0.05" units="cm"/>
      <inkml:brushProperty name="color" value="#E71224"/>
    </inkml:brush>
  </inkml:definitions>
  <inkml:trace contextRef="#ctx0" brushRef="#br0">0 0 24575,'30'0'0,"-6"0"0,-21 3 0,9-3 0,-4 3 0,12-3 0,-8 0 0,3 0 0,-9 0 0,-1 0 0</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6:19.668"/>
    </inkml:context>
    <inkml:brush xml:id="br0">
      <inkml:brushProperty name="width" value="0.05" units="cm"/>
      <inkml:brushProperty name="height" value="0.05" units="cm"/>
      <inkml:brushProperty name="color" value="#008C3A"/>
    </inkml:brush>
  </inkml:definitions>
  <inkml:trace contextRef="#ctx0" brushRef="#br0">230 0 24575,'0'9'0,"0"1"0,0 3 0,3 4 0,-2 4 0,7 8 0,-7 3 0,8 15 0,1-6 0,6 7 0,-5-17 0,0-6 0,-8-10 0,3-4 0,-1 0 0,-1-2 0,0 1 0,0-3 0,1 3 0,3-4 0,-2 5 0,2-5 0,-2-1 0,-1 0 0,1-4 0,-1 1 0,3-2 0,-2 0 0,5 0 0,-5 0 0,2-2 0,-2 1 0,-1-1 0,1 2 0,-1 0 0,-2-3 0,2 3 0,-7-3 0,-3 3 0,-4 3 0,-9 0 0,5 3 0,-7 1 0,8-1 0,-8 4 0,10-4 0,-5 4 0,9-5 0,-2 1 0,0-3 0,0 2 0,-3-5 0,0 3 0,0-1 0,2 1 0,1 3 0,5-1 0,-2-2 0,4 2 0,-4-2 0,5 3 0,-3-1 0,-3 8 0,2-6 0,-3 8 0,2-2 0,1-1 0,-2 8 0,2-10 0,1 5 0,3-9 0,0 5 0,0-3 0,0 1 0,0 1 0,0-1 0,0 2 0,0-3 0,0 7 0,0-7 0,0 4 0,0-4 0,0-2 0,0 5 0,-2-5 0,-4 2 0,-2-3 0,-3 3 0,-1 1 0,1 0 0,0-1 0,0-3 0,3 1 0,0-1 0,0 1 0,2-1 0,-2-2 0,2 2 0,-2-2 0,2 0 0,-2 2 0,2-4 0,1-4 0,-1-7 0,-3-2 0,0-4 0,3 10 0,1 1 0</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6:22.165"/>
    </inkml:context>
    <inkml:brush xml:id="br0">
      <inkml:brushProperty name="width" value="0.05" units="cm"/>
      <inkml:brushProperty name="height" value="0.05" units="cm"/>
      <inkml:brushProperty name="color" value="#008C3A"/>
    </inkml:brush>
  </inkml:definitions>
  <inkml:trace contextRef="#ctx0" brushRef="#br0">1381 191 24575,'-8'0'0,"-5"0"0,-3 0 0,-6 3 0,1 4 0,0 4 0,4 2 0,-11-2 0,14 0 0,-14 1 0,16 0 0,-24 0 0,7 3 0,-11-4 0,-5 8 0,12-4 0,-7 0 0,3 4 0,18-9 0,-9 3 0,12-1 0,-1-5 0,-11 4 0,9-4 0,-10 1 0,15-1 0,1-1 0,8-3 0,2 2 0,0-2 0,3 5 0,0 1 0,0-1 0,0 7 0,3-8 0,0 8 0,2-11 0,1 1 0,-1-5 0,1 0 0,-1 0 0,3 0 0,-1 0 0,-2 2 0,-2 1 0,-6 0 0,-7 0 0,0-1 0,-10 2 0,4-1 0,1 1 0,1-4 0,7 0 0,-1 0 0,3 0 0,-1 0 0,-2 0 0,-5 0 0,-3 0 0,-1 0 0,-3 0 0,8 0 0,-1 0 0,5-3 0,1-7 0,1-4 0,-4-7 0,-1 0 0,-1-9 0,-1-9 0,3-2 0,0-7 0,4 17 0,-3-6 0,5 13 0,-1-5 0,0 13 0,0-13 0,-1 15 0,1-22 0,-1 17 0,5-10 0,-5 8 0,5 0 0,-4 4 0,4 4 0,-2 12 0,3 10 0,0 15 0,0 8 0,0 7 0,0 0 0,0-7 0,6 13 0,-1-12 0,7 23 0,-7-7 0,0 1 0,0-3 0,-4-16 0,3-1 0,-4-9 0,0 0 0,0-4 0,0-2 0,0-6 0,0 1 0,0-4 0,0 2 0,-2 0 0,1-2 0,-4 5 0,2-3 0,-3 8 0,3-6 0,-7 9 0,9-9 0,-11 3 0,11-5 0,-9 0 0,7-4 0,-8 1 0,5-5 0,-2 0 0,3 0 0,-1 0 0,1-3 0,-3 0 0,-1-5 0,0-1 0,-2-6 0,3-2 0,-7-12 0,3 6 0,-7-15 0,7 15 0,0-1 0,6 10 0,3 7 0,1 1 0,2 0 0,-3 1 0,0-1 0,-5 1 0,-5-4 0,-4 1 0,-4-2 0,5 6 0,0 1 0,8 3 0,-3 0 0,-2 0 0,1 3 0,-8 0 0,8 5 0,-6 7 0,6-3 0,1 1 0,3-2 0,5 2 0,0-1 0,1 4 0,1-5 0,-1 4 0,4-5 0,2 9 0,4-9 0,10 14 0,-1-13 0,4 6 0,-8-14 0,-5 0 0,-3-3 0,1-3 0,2 3 0,-2-5 0,2 2 0,0 0 0,-2-2 0,2 4 0,0-4 0,-4 2 0,3 0 0,-6-2 0,4 5 0,-2-5 0,5 2 0,0 0 0,3-2 0,-2 4 0,-4-1 0,-2 2 0</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6:22.676"/>
    </inkml:context>
    <inkml:brush xml:id="br0">
      <inkml:brushProperty name="width" value="0.05" units="cm"/>
      <inkml:brushProperty name="height" value="0.05" units="cm"/>
      <inkml:brushProperty name="color" value="#008C3A"/>
    </inkml:brush>
  </inkml:definitions>
  <inkml:trace contextRef="#ctx0" brushRef="#br0">149 0 24575,'-6'0'0,"-2"0"0,0 3 0,-4-2 0,-3 4 0,3-4 0,-4 4 0,5-4 0,3 4 0,0-4 0,2 1 0,1-2 0,-1 0 0,0 0 0,1 0 0,-1 0 0,1 0 0,2 0 0,0 0 0</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6:27.164"/>
    </inkml:context>
    <inkml:brush xml:id="br0">
      <inkml:brushProperty name="width" value="0.05" units="cm"/>
      <inkml:brushProperty name="height" value="0.05" units="cm"/>
      <inkml:brushProperty name="color" value="#008C3A"/>
    </inkml:brush>
  </inkml:definitions>
  <inkml:trace contextRef="#ctx0" brushRef="#br0">1960 0 24575,'-39'0'0,"12"0"0,-1 0 0,18 0 0,-5 3 0,2-2 0,1 1 0,-16-2 0,9 0 0,-6 0 0,10 0 0,4 0 0,0 0 0,0 0 0,0 0 0,-5 0 0,-9 0 0,-14 0 0,-10 0 0,7 0 0,-11 0 0,3 0 0,-26 0 0,-10 0 0,0 0 0,2 0 0,9 0 0,15 0 0,-4 0 0,15 0 0,0 0 0,1 0 0,9 0 0,-9 0 0,-1 0 0,-9 0 0,-7 0 0,-3 0 0,-16 0 0,6 0 0,2 0 0,27 0 0,12 0 0,22 0 0,3 0 0,6 0 0,-2 0 0,0 0 0,-1 0 0,-1 0 0,4 0 0,-2 0 0</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6:28.372"/>
    </inkml:context>
    <inkml:brush xml:id="br0">
      <inkml:brushProperty name="width" value="0.05" units="cm"/>
      <inkml:brushProperty name="height" value="0.05" units="cm"/>
      <inkml:brushProperty name="color" value="#008C3A"/>
    </inkml:brush>
  </inkml:definitions>
  <inkml:trace contextRef="#ctx0" brushRef="#br0">1 1 24575,'8'0'0,"5"0"0,11 0 0,16 0 0,9 0 0,1 0 0,5 0 0,-21 0 0,-4 0 0,-18 0 0,-4 0 0,14 0 0,4 0 0,46 0 0,0 0 0,-21 0 0,1 0 0,42 0 0,-8 0 0,-18 0 0,-28 0 0,-22 0 0,-15 0 0</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6:50.676"/>
    </inkml:context>
    <inkml:brush xml:id="br0">
      <inkml:brushProperty name="width" value="0.05" units="cm"/>
      <inkml:brushProperty name="height" value="0.05" units="cm"/>
      <inkml:brushProperty name="color" value="#008C3A"/>
    </inkml:brush>
  </inkml:definitions>
  <inkml:trace contextRef="#ctx0" brushRef="#br0">0 3 24575,'11'0'0,"0"0"0,0 0 0,5 0 0,-4 0 0,4 0 0,-5 0 0,0 0 0,4 0 0,-3 0 0,8 0 0,-7 0 0,7 0 0,-8 0 0,8 0 0,-4 0 0,6 0 0,-6 0 0,0 0 0,-1 0 0,2 0 0,4 0 0,0 0 0,9 0 0,-7 0 0,14 0 0,-6 0 0,1 0 0,5 0 0,-18 0 0,9 0 0,-16 0 0,3 0 0,1 0 0,-4 0 0,4 0 0,-5 0 0,0 0 0,12 0 0,-4 0 0,10 0 0,-8 0 0,1 0 0,-1 0 0,8 0 0,-6 0 0,14 0 0,3 0 0,-7 0 0,13 0 0,-15 0 0,8 0 0,18 0 0,-21 0 0,10 0 0,-25 0 0,9 4 0,-7-3 0,14 3 0,-6-4 0,9 0 0,-1 0 0,-8 0 0,7 0 0,-15 0 0,6 0 0,-8 0 0,0 0 0,9 0 0,-7 0 0,14 0 0,2 0 0,11 0 0,7 0 0,1 0 0,8 0 0,-15 0 0,5 0 0,-17 0 0,-8 0 0,-2 0 0,-7 0 0,-6 0 0,0 0 0,-1 0 0,2 0 0,4 0 0,0 0 0,-4 0 0,19 0 0,-7 0 0,6 0 0,9 0 0,-15 0 0,18 0 0,-15 0 0,-8 0 0,-11 0 0,-2 0 0,-3 0 0,8 4 0,1-4 0,12 3 0,2-3 0,17 0 0,1 0 0,17 0 0,-7 0 0,7 0 0,-25 0 0,-3 0 0,-17 0 0,-5 0 0,0 0 0,-5 0 0,5 0 0,24 0 0,-4 0 0,27 0 0,-13-5 0,-9 4 0,5-4 0,-30 5 0,4 0 0,-12 0 0,-1 0 0,3 0 0,3-3 0,-1 2 0,1-2 0,-2 3 0,-8 2 0,5 1 0,-8 0 0,3 0 0</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6:53.292"/>
    </inkml:context>
    <inkml:brush xml:id="br0">
      <inkml:brushProperty name="width" value="0.05" units="cm"/>
      <inkml:brushProperty name="height" value="0.05" units="cm"/>
      <inkml:brushProperty name="color" value="#008C3A"/>
    </inkml:brush>
  </inkml:definitions>
  <inkml:trace contextRef="#ctx0" brushRef="#br0">0 1 24575,'11'0'0,"13"0"0,11 0 0,14 0 0,17 0 0,-7 0 0,15 0 0,-6 0 0,8 0 0,-9 0 0,7 0 0,2 0 0,10 0-629,8 0 629,0 0 0,-8 0 0,-2 0 0,-16 0 0,-2 0 0,-1 0 0,-5 5 0,14-4 0,-7 4 0,17-5 0,-6 0 135,14 0-135,-6 6 0,0-4 0,6 4 0,-6-6 0,9 0 0,-9 0 0,-11 0 0,7 0 0,-4 0 0,17 0 0,-1 0 0,0 0 0,0 0 0,0 0 0,-42 0 0,-1 0 0,37 0 0,-38 0 0,0 0 0,36 0 0,0 0 0,-10 0 0,-26 0 0,-13 0 0,-20 0 0,-4 0 0,-5 0 0,4 0 494,2 0-494,16 0 0,9 0 0,19 0 0,1 0 0,-9 0 0,-20 0 0,-18 0 0,25 0 0,41 0 0,-15 0 0,7 0-838,6 0 0,1 0 838,4 0 0,-4 0 0,-17 0 0,-5 0 0,17 0 0,-47-3 0,-22 2 0,-13-2 0</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6:55.892"/>
    </inkml:context>
    <inkml:brush xml:id="br0">
      <inkml:brushProperty name="width" value="0.05" units="cm"/>
      <inkml:brushProperty name="height" value="0.05" units="cm"/>
      <inkml:brushProperty name="color" value="#008C3A"/>
    </inkml:brush>
  </inkml:definitions>
  <inkml:trace contextRef="#ctx0" brushRef="#br0">1 1 24575,'8'2'0,"5"-1"0,11 2 0,16 2 0,9-4 0,17 4 0,10-5 0,18 0-504,-42 0 0,1 0 504,3 0 0,0 0 0,-3 0 0,-1 0-82,0 0 0,-2 0 82,28 5 0,-20-4 0,-5 5 0,-28-6 0,13 3 998,-22-3-998,4 7 174,13-7-174,9 9 0,23-8 0,19 4 0,4-5-299,-36 3 0,-1 0 299,35-1 0,-10 4 0,-27-6 0,-12 0 0,-15 3 0,-6-2 0,0 2 598,-5-3-598,13 0 0,18 0 0,18 0 0,24 0 0,-6 0 0,-2 0 0,-11 0 0,-23 0 0,3 0 0,-22 0 0,2 0 0,3 4 0,-9-3 0,10 3 0,2-4 0,8 0 0,4 0 0,4 5 0,-7-4 0,-1 3 0,0-4 0,1 0 0,-1 0 0,0 0 0,-7 0 0,5 0 0,-14 0 0,15 0 0,-7 0 0,0 0 0,6 0 0,-5 0 0,23 0 0,5 0 0,7-5 0,-1 4 0,-25-4 0,-10 5 0,-19 0 0,9 0 0,11 0 0,-3 0 0,0 0 0,-23 0 0,-4 0 0</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7:08.984"/>
    </inkml:context>
    <inkml:brush xml:id="br0">
      <inkml:brushProperty name="width" value="0.05" units="cm"/>
      <inkml:brushProperty name="height" value="0.05" units="cm"/>
      <inkml:brushProperty name="color" value="#008C3A"/>
    </inkml:brush>
  </inkml:definitions>
  <inkml:trace contextRef="#ctx0" brushRef="#br0">717 39 24575,'-8'0'0,"2"-2"0,-2-1 0,3 0 0,2-2 0,-2 4 0,2-1 0,-3 2 0,1-3 0,-1 3 0,1-5 0,-1 2 0,-2-1 0,2 0 0,-2 3 0,2-2 0,1 3 0,-1 0 0,1 0 0,-3 0 0,2 0 0,-5 0 0,-2 0 0,-3 0 0,-1 0 0,-3 0 0,10 3 0,-5 0 0,7 0 0,-1 2 0,-1-2 0,1 0 0,-2 2 0,-5 2 0,-8 1 0,0 6 0,-5-5 0,8 4 0,4-6 0,2 5 0,-1-5 0,4 4 0,-1-4 0,3 1 0,1-3 0,-2 3 0,-5 2 0,-4 10 0,-2-5 0,-7 13 0,4-5 0,-1 11 0,2 1 0,11-9 0,-3 3 0,10-17 0,-4 8 0,4-8 0,-1 8 0,4-3 0,0 4 0,3 0 0,0 8 0,0 10 0,9 3 0,-3 15 0,9-28 0,-7 4 0,0-25 0,-2 3 0,-1-7 0,1 5 0,-1-2 0,3 1 0,5 4 0,4-2 0,15 13 0,-8-9 0,4 7 0,0-13 0,-14 1 0,14-1 0,-16-5 0,4 3 0,-5-6 0,0 5 0,0-4 0,0 4 0,5-4 0,0 1 0,5-2 0,-4 0 0,-4 0 0,-5 0 0,-2 0 0,-1 0 0,1 0 0,2-2 0,-2 1 0,2-2 0,-3 3 0,1 0 0,-1-2 0,3 1 0,1-4 0,2 2 0,0-2 0,37-10 0,-15 1 0,13-1 0,-28 7 0</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7:10.908"/>
    </inkml:context>
    <inkml:brush xml:id="br0">
      <inkml:brushProperty name="width" value="0.05" units="cm"/>
      <inkml:brushProperty name="height" value="0.05" units="cm"/>
      <inkml:brushProperty name="color" value="#008C3A"/>
    </inkml:brush>
  </inkml:definitions>
  <inkml:trace contextRef="#ctx0" brushRef="#br0">19 98 24575,'-6'15'0,"5"-5"0,-7 8 0,7-9 0,-1 6 0,2-6 0,0 19 0,0-1 0,0 21 0,0 1 0,0 17 0,0 1 0,0-7 0,0-4 0,0-25 0,0-9 0,0-9 0,0-8 0,2-2 0,-1 2 0,4 1 0,0 2 0,1 3 0,2 0 0,-2-2 0,-1-4 0,1-2 0,2-6 0,5 3 0,-1-5 0,4 2 0,-5-3 0,1-6 0,1-2 0,0-3 0,0-3 0,0 3 0,-1-12 0,0-2 0,-6 0 0,1 1 0,-6 9 0,2 5 0,-1 0 0,-1 5 0,4 2 0,-4-1 0,1 4 0,-2-5 0,3 5 0,-3-4 0,5 1 0,-2-2 0,0 0 0,0 0 0,0-5 0,0 4 0,1-3 0,-2 6 0,-2 1 0,0 3 0,0 28 0,0 7 0,3 13 0,8 10 0,1-27 0,0 6 0,-2-12 0,-10-10 0,6 3 0,-5-8 0,1 1 0,-2 2 0,2-2 0,5 9 0,7-4 0,-1 5 0,0-6 0,-5-2 0,-2-5 0,-1-1 0,3-2 0,-1 0 0,3 0 0,-1 3 0,-1-3 0,0 3 0,0-3 0,1 0 0,6 0 0,-3 0 0,4-3 0,-7 3 0,-1-8 0,1-2 0,0 0 0,3-5 0,1 2 0,-1-4 0,5-12 0,-2 6 0,-2-6 0,-6 7 0,-1 1 0,-2 5 0,6-4 0,-6 10 0,5-10 0,-6 11 0,1-7 0,1 5 0,-4 0 0,1-5 0,-2-1 0,0-4 0,0 0 0,0 4 0,0-3 0,0-5 0,3 2 0,-2-6 0,2 15 0,-3-1 0,0 9 0,0-2 0,0 0 0,0-1 0,0-2 0,0 2 0,0 1 0,0 3 0,0-1 0,0 1 0,0 2 0,0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6:22.429"/>
    </inkml:context>
    <inkml:brush xml:id="br0">
      <inkml:brushProperty name="width" value="0.05" units="cm"/>
      <inkml:brushProperty name="height" value="0.05" units="cm"/>
      <inkml:brushProperty name="color" value="#E71224"/>
    </inkml:brush>
  </inkml:definitions>
  <inkml:trace contextRef="#ctx0" brushRef="#br0">1 0 24575,'47'3'0,"-11"0"0,-23-3 0,5 0 0,-4 0 0,6 0 0,-11 0 0,1 0 0,-6 0 0,1 0 0</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7:11.754"/>
    </inkml:context>
    <inkml:brush xml:id="br0">
      <inkml:brushProperty name="width" value="0.05" units="cm"/>
      <inkml:brushProperty name="height" value="0.05" units="cm"/>
      <inkml:brushProperty name="color" value="#008C3A"/>
    </inkml:brush>
  </inkml:definitions>
  <inkml:trace contextRef="#ctx0" brushRef="#br0">0 12 24575,'13'-3'0,"9"0"0,9 3 0,0 0 0,-6 0 0,-9 0 0,-5-2 0,-3 1 0,0-1 0,0 2 0,5 0 0,0 0 0,15 0 0,7 0 0,14 0 0,9 0 0,7 0 0,-5 0 0,-3 0 0,-22 0 0,-14 0 0,-18 0 0,-1 0 0,-4 0 0</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7:12.478"/>
    </inkml:context>
    <inkml:brush xml:id="br0">
      <inkml:brushProperty name="width" value="0.05" units="cm"/>
      <inkml:brushProperty name="height" value="0.05" units="cm"/>
      <inkml:brushProperty name="color" value="#008C3A"/>
    </inkml:brush>
  </inkml:definitions>
  <inkml:trace contextRef="#ctx0" brushRef="#br0">1 8 24575,'12'0'0,"2"0"0,16 0 0,-7 0 0,14 0 0,-14 0 0,7-3 0,-14 2 0,0-2 0,-5 3 0,-3 0 0,7 0 0,-1 0 0,8 0 0,-6 0 0,-3 0 0,-5 0 0,-2 0 0,2 0 0,0 0 0,-1 0 0,-2 0 0</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7:13.405"/>
    </inkml:context>
    <inkml:brush xml:id="br0">
      <inkml:brushProperty name="width" value="0.05" units="cm"/>
      <inkml:brushProperty name="height" value="0.05" units="cm"/>
      <inkml:brushProperty name="color" value="#008C3A"/>
    </inkml:brush>
  </inkml:definitions>
  <inkml:trace contextRef="#ctx0" brushRef="#br0">161 1 24575,'-12'17'0,"1"-3"0,-2 15 0,-3 1 0,1 9 0,-1 2 0,0 7 0,11-9 0,-4 0 0,5-12 0,-1 9 0,0-17 0,4 27 0,-11-13 0,6 14 0,-4 1 0,5 1 0,5 1 0,0-3 0,0-20 0,0-6 0,0-18 0,0-6 0,4-10 0,5-12 0,-4 11 0,4-3 0</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7:15.220"/>
    </inkml:context>
    <inkml:brush xml:id="br0">
      <inkml:brushProperty name="width" value="0.05" units="cm"/>
      <inkml:brushProperty name="height" value="0.05" units="cm"/>
      <inkml:brushProperty name="color" value="#008C3A"/>
    </inkml:brush>
  </inkml:definitions>
  <inkml:trace contextRef="#ctx0" brushRef="#br0">0 0 24575,'0'13'0,"3"1"0,1 7 0,5-4 0,-1 3 0,4-4 0,-5 1 0,6 3 0,-7-8 0,4 4 0,-4-1 0,0-2 0,4 7 0,-6-8 0,4 3 0,-5-4 0,1-2 0,-2 1 0,0-1 0,-1 7 0,4-4 0,-4 8 0,5 4 0,-5-5 0,9 2 0,-9-10 0,4-5 0,-5 4 0,2-3 0,-1 3 0,6 11 0,0-2 0,5 10 0,-1-8 0,-4-4 0,-1-4 0,-5-3 0,-1-11 0,-1 5 0,-1-9 0</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7:16.093"/>
    </inkml:context>
    <inkml:brush xml:id="br0">
      <inkml:brushProperty name="width" value="0.05" units="cm"/>
      <inkml:brushProperty name="height" value="0.05" units="cm"/>
      <inkml:brushProperty name="color" value="#008C3A"/>
    </inkml:brush>
  </inkml:definitions>
  <inkml:trace contextRef="#ctx0" brushRef="#br0">270 11 24575,'-5'-3'0,"1"1"0,-4 2 0,0 0 0,2 0 0,-4 0 0,1 0 0,-2 0 0,0 0 0,0 0 0,2 0 0,1 0 0,3 0 0,-1 0 0,1 0 0,-1 0 0,1 0 0,-1 0 0,1 0 0,-1 0 0,0 0 0,1 0 0,-1 0 0,-2 0 0,2 0 0,-2 0 0,3 0 0,-3-3 0,-1 2 0,-6-1 0,-2 2 0,3 0 0,1 0 0,10 0 0,1 0 0</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7:17.108"/>
    </inkml:context>
    <inkml:brush xml:id="br0">
      <inkml:brushProperty name="width" value="0.05" units="cm"/>
      <inkml:brushProperty name="height" value="0.05" units="cm"/>
      <inkml:brushProperty name="color" value="#008C3A"/>
    </inkml:brush>
  </inkml:definitions>
  <inkml:trace contextRef="#ctx0" brushRef="#br0">1016 22 24575,'-2'-3'0,"-1"1"0,-3 2 0,1 0 0,-1 0 0,-2 0 0,-1-3 0,-2 3 0,0-3 0,0 3 0,0 0 0,-4 0 0,-2 0 0,-12 0 0,-11 0 0,7 0 0,-12 0 0,13 0 0,6 0 0,-2 0 0,11 0 0,0 0 0,3 0 0,4 0 0,-11 0 0,-22 0 0,-9 0 0,-30 0 0,12 0 0,-22 0 0,23 0 0,-5 0 0,32 0 0,12-2 0,18 1 0,4-4 0,1 5 0,2-3 0,2 3 0</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7:18.004"/>
    </inkml:context>
    <inkml:brush xml:id="br0">
      <inkml:brushProperty name="width" value="0.05" units="cm"/>
      <inkml:brushProperty name="height" value="0.05" units="cm"/>
      <inkml:brushProperty name="color" value="#008C3A"/>
    </inkml:brush>
  </inkml:definitions>
  <inkml:trace contextRef="#ctx0" brushRef="#br0">116 0 24575,'-5'3'0,"1"0"0,0 2 0,0 3 0,-5 5 0,-4 12 0,1 6 0,-9 17 0,6-7 0,-1-2 0,7-9 0,6-14 0,3-3 0,0-5 0,0-2 0,0-1 0,0 3 0,0 1 0,0 2 0,3 5 0,-2-4 0,4 1 0,-4-5 0,1-3 0,1-2 0,0 2 0,5-4 0,0 4 0,8-4 0,-6 1 0,4-2 0,-7 0 0,1 0 0,0 0 0,-2-2 0,4-2 0,-4 1 0,0-2 0,-4 5 0,-2-3 0</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7:18.596"/>
    </inkml:context>
    <inkml:brush xml:id="br0">
      <inkml:brushProperty name="width" value="0.05" units="cm"/>
      <inkml:brushProperty name="height" value="0.05" units="cm"/>
      <inkml:brushProperty name="color" value="#008C3A"/>
    </inkml:brush>
  </inkml:definitions>
  <inkml:trace contextRef="#ctx0" brushRef="#br0">0 0 24575,'0'0'0</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7:22.908"/>
    </inkml:context>
    <inkml:brush xml:id="br0">
      <inkml:brushProperty name="width" value="0.05" units="cm"/>
      <inkml:brushProperty name="height" value="0.05" units="cm"/>
      <inkml:brushProperty name="color" value="#008C3A"/>
    </inkml:brush>
  </inkml:definitions>
  <inkml:trace contextRef="#ctx0" brushRef="#br0">6328 170 24575,'-39'0'0,"-43"1"0,-12-2 0,37-2 0,-3 0 0,-29 2 0,-13 1 0,11-1-1530,26-2 0,3 0 1530,-24-1 0,1 2 0,31 1 0,4 0 966,-45-5-966,36 6 502,18 0-502,28 0 0,5 0 0,2 0 1592,-6 0-1592,-11 0 0,-24 0 0,-29 0 0,-12-6-857,22 5 1,-3 0 856,2-2 0,-2 0 0,-6 3 0,-1 0 0,5 1 0,2-2-256,16-1 1,2-1 255,0 2 0,2 0 0,-21-4 0,4 0 0,27 4 0,10-3 1666,12 2-1666,1 1 558,1-5-558,-10 1 0,-14 1 0,-27 0 0,-12 4 0,-16 0-547,0 0 547,8-6 0,2 5 0,24-5 0,4 6 0,17 0 0,0 0 0,-9 0 0,7-4 547,-23 2-547,5-8 0,-25 9 0,-2-5-619,-8 6 619,-1 0 0,1 0 0,0 0 0,0 0 0,43 0 0,-1 0-595,-7 1 1,-3-2 594,-3-2 0,-3 0 0,-7 2 0,1 0 0,11-2 0,1 0 0,-7 2 0,2 2-372,-23-1 372,39 0 0,2 0 0,-11 0 0,17 0 0,22-3 570,11 2-570,-3-1 1202,-20-3-1202,-25 4 0,-20-11 0,28 11 0,-2 1-128,-45-6 128,42 6 0,0 0 0,-33 0 0,12 0 0,28 0 0,28-2 0,6 6 0,10 0 0,-7 11 536,-9 13-536,1 4 0,-4 2 0,4 3 0,-5-2 0,3 5 0,-7 10 0,6 0 0,-2 15 0,-1 11 0,-1 10-678,-1 8 678,6 1 0,2-9 0,0-3 0,11-15 0,-6-18 0,13-13 0,-2-16 0,0-4 0,3 3 678,-3-4-678,3 14 0,0 1 0,0 8 0,0 9 0,0 9 0,0 3 0,0 5 0,0-7 0,0-9 0,0 7 0,0-7 0,0 9 0,0-9 0,0 7 0,0-15 0,0 15 0,0-15 0,0-1 0,0-3 0,0-14 0,5 14 0,-4-18 0,3 9 0,-4-3 0,0-6 0,0 4 0,-2-12 0,1-2 0,-1 1 0,2-3 0,0 3 0,0 3 0,-3-1 0,2 1 0,-1 2 0,2-8 0,0 6 0,0-8 0,0 1 0,0 0 0,0-1 0,0 1 0,0 2 0,0 0 0,0 3 0,2 0 0,2 0 0,-1 0 0,2 0 0,-2-2 0,5-1 0,0-2 0,16-3 0,27-1 0,19-2 0,-21 3 0,4 0-859,10-2 1,3 0 858,12 6 0,4-1-1032,-13-4 0,2-2 0,2 0 1032,5 2 0,0 0 0,2 1-974,9 0 0,1-1 0,0 0 974,-5-1 0,0-1 0,-1 1 0,1 1 0,-1 1 0,-3-1-488,-10-1 1,-2-2-1,-2 1 488,28 4 0,-5-1 293,-21-2 1,-5 0-294,30 5 2346,-22-6-2346,-38 0 3258,11 0-3258,-6 0 2266,27 0-2266,12 0 0,4 1 0,5-2 0,-23-2 0,1 0-320,26 2 0,0 0 320,-28-2 0,-6 0 0,32 3-133,1 0 133,-31 0 0,15 0 0,2 0 0,10 0-620,-32 0 1,3 0 619,3 0 0,3 0 0,10 0 0,3 0-894,7 0 1,2 0 893,0 0 0,0 0 0,1 0 0,-4 0 0,-18 0 0,-3 0 456,0 0 0,-5 0-456,14 0 118,4 0-118,-17 0 1186,1 0-1186,16 0 0,12 0 0,1 0 0,5 0 0,-23 0 0,2 0 69,-1 0 0,5 0 1,-6 0-70,-4 0 0,-3 0 0,8 0 0,-3 0 70,29 0-70,-12 0 0,-18 0 0,-17 0 0,-14 0 0,-7 0 0,-11-3 1833,12 2-1833,-5-2 213,5 3-213,8 0 0,4 0 0,9 0 0,-15 0 0,-14 0 0,-13 0 0,0 0 0,-2 0 0,4 0 0,4 0 0,-2 0 0,3 0 0,-6-5 0,-4-1 0,2-18 0,-6-11 0,10-31 0,-4-11 0,0 26 0,0-1-406,-3 0 1,-1 0 405,1-8 0,-1-1 0,-3 3 0,0 1 0,0-4 0,0 1 0,0 3 0,0 1 0,0-40-17,0 12 17,0 26 0,0 11 0,0 16 0,0 2 0,0 7 811,0 6-811,0-4 17,0 3-17,0-12 0,0-11 0,0-1 0,0-14 0,0 5 0,0-7 0,0-1 0,0 0 0,0 1 0,0 7 0,0 11 0,0 2 0,0 14 0,0-2 0,0 12 0,0 5 0,0 2 0,0 1 0,0-1 0,0-2 0,0 0 0,0-3 0,0 0 0,0-5 0,0-1 0,0-4 0,0 0 0,0 0 0,0 4 0,0 4 0,0 5 0,0 3 0,0-1 0,0 1 0,0-1 0,0 1 0,0-1 0,0 0 0,0-2 0,0 2 0,0-2 0,0 3 0,0-3 0,0 2 0,0-2 0,0 2 0,0 1 0,0-1 0,0 1 0,0-1 0,0 1 0,0-1 0,0 0 0,0 1 0,-3-1 0,3-2 0,-5 2 0,2-2 0,-3 5 0,3-2 0,-2 5 0,0-3 0,-2 3 0,-7 0 0,-9 0 0,0-3 0,-2 2 0,5-5 0,8 5 0,-3-2 0,-1 3 0,4 0 0,-4-2 0,5 1 0,0-1 0,0-1 0,0 3 0,3-3 0,-3 3 0,2 0 0,1 0 0,-7 0 0,-7 0 0,-2 0 0,-13 0 0,6 0 0,0 0 0,1-3 0,9-1 0,7 0 0,2 1 0,4 3 0,1 0 0,-1 0 0,3 0 0,-1 0 0,1 0 0,-1 0 0,1 0 0,-1 0 0,1 0 0,-1 0 0,-2-2 0,-5 1 0,-3-2 0,-1 3 0,-3 0 0,8 0 0,-1 0 0,7 0 0,4 0 0</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7:24.796"/>
    </inkml:context>
    <inkml:brush xml:id="br0">
      <inkml:brushProperty name="width" value="0.05" units="cm"/>
      <inkml:brushProperty name="height" value="0.05" units="cm"/>
      <inkml:brushProperty name="color" value="#008C3A"/>
    </inkml:brush>
  </inkml:definitions>
  <inkml:trace contextRef="#ctx0" brushRef="#br0">329 0 24575,'0'17'0,"0"19"0,0 1 0,0 12 0,-6 15 0,-12-4 0,-4 32-689,-15-12 689,20-30 0,-1 0 0,-27 30 0,4 5 0,-2-16 0,7-8 0,10-21 0,10-15 0,12-24 0,5-1 0,2-9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6:22.682"/>
    </inkml:context>
    <inkml:brush xml:id="br0">
      <inkml:brushProperty name="width" value="0.05" units="cm"/>
      <inkml:brushProperty name="height" value="0.05" units="cm"/>
      <inkml:brushProperty name="color" value="#E71224"/>
    </inkml:brush>
  </inkml:definitions>
  <inkml:trace contextRef="#ctx0" brushRef="#br0">1 1 24575,'74'0'0,"-6"0"0,-46 0 0,-5 0 0</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7:25.676"/>
    </inkml:context>
    <inkml:brush xml:id="br0">
      <inkml:brushProperty name="width" value="0.05" units="cm"/>
      <inkml:brushProperty name="height" value="0.05" units="cm"/>
      <inkml:brushProperty name="color" value="#008C3A"/>
    </inkml:brush>
  </inkml:definitions>
  <inkml:trace contextRef="#ctx0" brushRef="#br0">1 1 24575,'2'5'0,"1"3"0,15 17 0,-2 2 0,16 23 0,5 10 0,22 12-423,-28-31 1,1 0 422,5-2 0,1-2 0,27 29 0,-21-21 0,-10-16 0,-24-15 0,-2-7 0,-2-3 0,-1 3 845,4 4-845,21 11 0,3 12 0,26 9 0,-18-4 0,18 9 0,-33-20 0,9 2 0,-25-19 0,-5-4 0,0-6 0,-4 1 0,1-2 0</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7:26.604"/>
    </inkml:context>
    <inkml:brush xml:id="br0">
      <inkml:brushProperty name="width" value="0.05" units="cm"/>
      <inkml:brushProperty name="height" value="0.05" units="cm"/>
      <inkml:brushProperty name="color" value="#008C3A"/>
    </inkml:brush>
  </inkml:definitions>
  <inkml:trace contextRef="#ctx0" brushRef="#br0">0 1 24575,'0'8'0,"0"5"0,0 3 0,0 14 0,0 1 0,0 8 0,0-7 0,0-3 0,0-13 0,0 13 0,0-3 0,0 6 0,0 5 0,0-14 0,0 22 0,0-11 0,0 13 0,0-16 0,0-6 0,0-9 0,0-8 0,0 0 0,0-2 0,0 2 0,0-2 0,0 4 0,0-1 0,0 2 0,0 0 0,0 0 0,0 0 0,0 5 0,0 0 0,0 1 0,0 3 0,0-8 0,0 4 0,0-5 0,0-2 0,0-1 0,0 4 0,0-2 0,0 10 0,0-8 0,0 3 0,0-6 0,3-3 0,2-6 0,-1-1 0,1-1 0</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7:27.276"/>
    </inkml:context>
    <inkml:brush xml:id="br0">
      <inkml:brushProperty name="width" value="0.05" units="cm"/>
      <inkml:brushProperty name="height" value="0.05" units="cm"/>
      <inkml:brushProperty name="color" value="#008C3A"/>
    </inkml:brush>
  </inkml:definitions>
  <inkml:trace contextRef="#ctx0" brushRef="#br0">371 0 24575,'-63'0'0,"-7"0"0,-16 0 0,18 0 0,25 0 0,22 0 0,13 0 0,2 0 0,3 0 0,1 0 0</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7:27.876"/>
    </inkml:context>
    <inkml:brush xml:id="br0">
      <inkml:brushProperty name="width" value="0.05" units="cm"/>
      <inkml:brushProperty name="height" value="0.05" units="cm"/>
      <inkml:brushProperty name="color" value="#008C3A"/>
    </inkml:brush>
  </inkml:definitions>
  <inkml:trace contextRef="#ctx0" brushRef="#br0">273 1 24575,'-20'0'0,"-4"0"0,-8 3 0,-13 3 0,12 7 0,-7-3 0,11 3 0,12-7 0,4-2 0,5-1 0,3-3 0,-1 0 0,6 0 0,7-3 0,-2 2 0,4-2 0</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7:29.694"/>
    </inkml:context>
    <inkml:brush xml:id="br0">
      <inkml:brushProperty name="width" value="0.05" units="cm"/>
      <inkml:brushProperty name="height" value="0.05" units="cm"/>
      <inkml:brushProperty name="color" value="#008C3A"/>
    </inkml:brush>
  </inkml:definitions>
  <inkml:trace contextRef="#ctx0" brushRef="#br0">560 235 24575,'-24'0'0,"-10"0"0,-8 0 0,-5 0 0,15 7 0,3-3 0,8 3 0,0 0 0,4-4 0,-3 7 0,8-6 0,-8 5 0,3-5 0,1 0 0,-4-1 0,3-3 0,-12 0 0,6 0 0,-2 0 0,9 0 0,5 0 0,3 0 0,0-5 0,2-1 0,-2-5 0,5-4 0,-6-2 0,9-4 0,-7 0 0,3 0 0,-3-1 0,4 1 0,-1 5 0,4 2 0,0 4 0,0 4 0,0-2 0,0 2 0,3 3 0,0-4 0,2 3 0,3-4 0,-1-4 0,8 1 0,-4-5 0,2 8 0,-5 1 0,-5 11 0,4-3 0,1 14 0,3-7 0,0 11 0,8-1 0,-10 4 0,20 14 0,-19-17 0,19 16 0,-20-17 0,11 7 0,-12-4 0,5 0 0,-4 8 0,5-6 0,-6 0 0,4-8 0,-6-9 0,2 4 0,0-1 0,-2-1 0,2 0 0,0-2 0,1-1 0,2 3 0,0-1 0,4 1 0,-2-2 0,2-2 0,1 1 0,0-1 0,5 0 0,-4 2 0,3-6 0,-3 3 0,4-3 0,-4 0 0,3 0 0,-8 0 0,8 0 0,-10 0 0,2 0 0,-6 0 0,-1 0 0,3-3 0,1 0 0,0-9 0,6 1 0,-3-10 0,8-5 0,-10 8 0,3-11 0,-7 20 0,0-6 0,-3 9 0,-1-5 0,-2 5 0,3 1 0,-3-3 0,3 4 0,-3-6 0,0 4 0,0-5 0,0 5 0,-3-4 0,3 1 0,-5 1 0,2-3 0,-3 3 0,3-1 0,-2 1 0,2 2 0,-2 3 0,-1 1 0,1 2 0,-8 0 0,-1 0 0,-3 0 0,2 0 0,4 0 0,2 0 0,1 0 0,0 0 0,0 2 0,-1 1 0,3 3 0,-1 0 0,6-1 0,-4 1 0,5-1 0,0-2 0,0 0 0</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8:12.036"/>
    </inkml:context>
    <inkml:brush xml:id="br0">
      <inkml:brushProperty name="width" value="0.05" units="cm"/>
      <inkml:brushProperty name="height" value="0.05" units="cm"/>
      <inkml:brushProperty name="color" value="#008C3A"/>
    </inkml:brush>
  </inkml:definitions>
  <inkml:trace contextRef="#ctx0" brushRef="#br0">1 13 24575,'8'0'0,"-2"0"0,4 0 0,-4 0 0,2 0 0,5 0 0,-3 0 0,4 0 0,-4 0 0,-4 0 0,5 0 0,-3 0 0,3 0 0,5 0 0,-4 0 0,8 0 0,-3 0 0,4 0 0,-4 0 0,11 0 0,-2 0 0,6 0 0,5 0 0,-14 0 0,6 0 0,-7 0 0,-1 0 0,-5 0 0,12 0 0,-9 0 0,19 0 0,-15 0 0,22 0 0,-12 0 0,23 0 0,-7 0 0,9 0 0,8 0 0,2 0 0,-11 0 0,-9 0 0,-26 0 0,-9 0 0,-3 0 0,-4 0 0,2-2 0,-2 1 0,-1-1 0,3 2 0,1 0 0,2 0 0,13 0 0,-6 0 0,20 0 0,-15 0 0,14 0 0,-6 0 0,-4 0 0,-6 0 0,-10 0 0,-5 0 0,4 0 0,4 0 0,10 0 0,8 0 0,-1-3 0,-2 2 0,0-2 0,-10 3 0,5 0 0,-16 0 0,0 0 0,-2 0 0,-1 0 0,1 0 0,6 0 0,-2 0 0,6 0 0,-8 0 0,3 0 0,-5 0 0,2 0 0,-3 0 0,1 0 0,-1 0 0,1 0 0,-1 0 0,-2 0 0,0 0 0</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8:16.204"/>
    </inkml:context>
    <inkml:brush xml:id="br0">
      <inkml:brushProperty name="width" value="0.05" units="cm"/>
      <inkml:brushProperty name="height" value="0.05" units="cm"/>
      <inkml:brushProperty name="color" value="#008C3A"/>
    </inkml:brush>
  </inkml:definitions>
  <inkml:trace contextRef="#ctx0" brushRef="#br0">0 75 24575,'13'0'0,"17"0"0,20 0 0,26 0 0,10 0-666,-36 0 0,2 0 666,4 0 0,1 0 0,-4 0 0,0 0-16,3 0 1,-1 0 15,31 0 0,-10 0 0,-11 0 0,-15 0 0,5 0 0,-13 0 0,13 0 988,-5 0-988,7 0 375,1 0-375,-1 0 0,9 0 0,-15 0 0,5 0 0,-9 0 0,-13 0 0,3 0 0,-8 0 0,11 0 0,1 0 0,14 0 0,3 0 0,10 0 0,7 0 0,9 0 0,-6 0 0,6 0 0,-16 0 0,-19 0 0,-3 0 0,-23 0 0,6 0 0,8 0 0,5 0 0,32 0 0,12 0-830,10 0 830,-41-1 0,1 2 0,-4 2 0,0 0 0,5-2 0,-1 0 0,40 5-141,-12-6 141,-18 0 0,-25 0 0,-3 0 0,-17 0 0,0 0 824,0 0-824,8 0 147,2 0-147,17 0 0,43 0 0,-15 0-213,-21 0 0,0 0 213,20 0 0,-15 0 0,-5 0 0,-15 0 0,-1 0 0,1 0 0,-1 0 426,8 0-426,3 0 0,15 0 0,11 0 0,10 0 0,0 0 0,-2 0 0,-16 0 0,6 0 0,11 0 0,-5 0 0,13 0-489,-9 0 489,2 0 0,8 0 0,1 0 0,-1 0 0,-16 0 0,-4 0 0,-33 0 0,-4 0 0,-7 0 0,-7 0 0,14 0 0,2 0 489,19 0-489,26 0 0,-4 0-293,-30 0 0,0 0 293,36 0 0,8 0 0,-8 0 0,-2 0 0,-16 0 0,-2 0 0,-9 0 0,1-5 0,-9 4 0,7-5 0,-23 6 586,13 0-586,-23 0 0,14 0 0,-14 0 0,23 0 0,-13 0 0,22 0 0,-4 0 0,-1 0 0,-1 0 0,-10 0 0,0 0 0,9 0 0,1 0 0,17 0 0,-16 0 0,1 0 0,25 0 0,-21 0 0,-2 0 0,6 0 0,-1 0 0,-3 0 0,-5 0 0,15 0 0,-13 0 0,12 0 0,-15 0 0,9 0 0,-1 0 0,9 0 0,1 0 0,1 0 0,6 0 0,-7 0 0,-15 0 0,-7 0 0,-23 0 0,15 0 0,-12 0 0,20 0 0,3 0 0,3 0 0,23 0 0,-14 0 0,13 0 0,-5 0 0,0 0 0,-3 0 0,-23 0 0,-5 0 0,-11 0 0,5 0 0,5 0 0,11 0 0,3 0 0,7 0 0,9 0 0,-7 0 0,7 0 0,-16 0 0,-11 0 0,-2 0 0,-18 0 0,26 0 0,-24 0 0,26 0 0,-16 0 0,9 0 0,-1 0 0,-8 0 0,-1 0 0,-9 0 0,-5 0 0,0 0 0,0 0 0,0 0 0,13 0 0,3 0 0,7 0 0,0 0 0,-7 0 0,5 0 0,-6 0 0,-4 0 0,-3 0 0,-13 0 0,-3 0 0,0-2 0,0 1 0,1-1 0,16 2 0,2 0 0,22 0 0,-8 0 0,-2 0 0,-14 0 0,-12 0 0,-5 0 0,0 0 0,1-3 0,6 3 0,10-3 0,-2 3 0,6 0 0,-12 0 0,-4 0 0,-5 0 0,-2 0 0,2-2 0,0 1 0,3-1 0,0 2 0,-2 0 0,1 0 0,-3 0 0,-2-3 0,0 3 0,-2-3 0,8 3 0,-5 0 0,7-2 0,-4 1 0,2-1 0,0-1 0,0 3 0,0-5 0,-2 4 0,1-4 0,-4 5 0,5-5 0,-3 4 0,3-1 0,0 2 0,-2-3 0,1 3 0,-3-5 0,1 4 0,-3-1 0,1 2 0,2-3 0,0 3 0,3-5 0,0 4 0,0-1 0,-2 2 0,-1 0 0,-2 0 0,-1-3 0,3 2 0,-2-1 0,5 2 0,-5 0 0,2 0 0,-3 0 0,-2 0 0,0 0 0</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8:20.772"/>
    </inkml:context>
    <inkml:brush xml:id="br0">
      <inkml:brushProperty name="width" value="0.05" units="cm"/>
      <inkml:brushProperty name="height" value="0.05" units="cm"/>
      <inkml:brushProperty name="color" value="#008C3A"/>
    </inkml:brush>
  </inkml:definitions>
  <inkml:trace contextRef="#ctx0" brushRef="#br0">1 7 24575,'8'0'0,"0"0"0,8 0 0,-4 0 0,8 0 0,-3 0 0,-1 0 0,0 0 0,-5 0 0,0 0 0,0 0 0,-2 0 0,6 0 0,-8 0 0,8 0 0,-7 0 0,8 0 0,1-3 0,12 2 0,-6-2 0,14 3 0,-5 0 0,7 0 0,0 0 0,9 0 0,-7 0 0,23 6 0,-21-5 0,13 5 0,-9-6 0,-14 0 0,13 0 0,-23 0 0,6 0 0,0 0 0,28 0 0,-3 0 0,13 0 0,-12 0 0,-5 0 0,7 0 0,1 0 0,8 0 0,1 0 0,9 0 0,-8 0 0,-3 0 0,-15 0 0,-15 0 0,-12 0 0,-12 0 0,3 0 0,-5 0 0,4 0 0,0 0 0,12 0 0,-2 0 0,6 3 0,-12-2 0,-4 2 0,-5-3 0,-5 0 0,0 0 0</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8:23.980"/>
    </inkml:context>
    <inkml:brush xml:id="br0">
      <inkml:brushProperty name="width" value="0.05" units="cm"/>
      <inkml:brushProperty name="height" value="0.05" units="cm"/>
      <inkml:brushProperty name="color" value="#008C3A"/>
    </inkml:brush>
  </inkml:definitions>
  <inkml:trace contextRef="#ctx0" brushRef="#br0">1 1 24575,'9'0'0,"1"0"0,3 0 0,4 0 0,4 0 0,-4 0 0,3 0 0,-8 0 0,3 0 0,-4 0 0,0 0 0,1 0 0,-1 0 0,-3 0 0,0 0 0,-2 0 0,2 0 0,14 0 0,-3 0 0,20 0 0,0 0 0,11 0 0,15 0 0,-5 0 0,-3 0 0,-1 0 0,-7 0 0,17 0 0,-6 0 0,5 0 0,-7 0 0,-9 0 0,24 0 0,-18 0 0,5 0 0,-14 0 0,-15 0 0,1 0 0,13 0 0,-12 0 0,23 0 0,-7 0 0,17 0 0,2 0 0,-1 0 0,-1 0 0,-8 0 0,-9 0 0,-2 0 0,-7 0 0,-1 0 0,1 0 0,15 0 0,-3 0 0,13 0 0,1 0 0,1 0 0,17 0 0,-6 0 0,-2 0 0,6 0 0,-20 0 0,12 0 0,-17 0 0,1 0 0,7 0 0,-5 0 0,30 0-812,-10 0 812,-22 0 0,3 0 0,-4 0 0,1 0 0,3 0 0,0 0 0,-4 0 0,-1 0 0,-4 0 0,-1 0 0,0 0 0,0 0 0,45 0 0,-10 0 0,5 0 0,-30 0 0,39 0 0,-28 0 0,13 0 0,-11 0 0,-15 0 0,-1 0 0,-11 0 0,13 0 0,16 0 0,-11 0 0,15 0-174,-11 0 0,11 0 0,-20 0 174,-27 0 790,0 0-790,-18 0 0,-4 0 0,5 0 0,-4 0 0,8 0 544,-3 0-544,12 0 0,-6 0 0,15 0 0,-20 0 0,10 0 0,-15 0 0,7 0 0,-4 0 0,13 0 0,3 0 0,7 0 0,0 0 0,1 0 0,-13 0 0,-4 0 0,-12 0 0,-2 0 0,1 0 0,-4 0 0,9 0 0,-5 0 0,18 0 0,7 0 0,6 0 0,7 0 0,-9 0 0,-8 0 0,-6 0 0,-7 0 0,-6 0 0,-1 0 0,-3 0 0,-3 0 0,1 0 0,-3 2 0,2-1 0,-2 1 0,0 1 0,2-3 0,-2 5 0,3-4 0,2 1 0,8-2 0,-4 0 0,7 0 0,-10 0 0,-4 0 0,-2 0 0</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8:59.356"/>
    </inkml:context>
    <inkml:brush xml:id="br0">
      <inkml:brushProperty name="width" value="0.05" units="cm"/>
      <inkml:brushProperty name="height" value="0.05" units="cm"/>
      <inkml:brushProperty name="color" value="#008C3A"/>
    </inkml:brush>
  </inkml:definitions>
  <inkml:trace contextRef="#ctx0" brushRef="#br0">0 569 24575,'16'0'0,"9"0"0,22 0 0,5 0 0,6 0 0,-7 0 0,2 0-725,24 0 1,1 0 724,-20 0 0,-1 0 0,7 0 0,1 0 0,-4 0 0,1 0 0,7 0 0,1 0 0,-3 0 0,-1 0 0,0 0 0,-1 0 0,-4 0 0,-1 0 0,1 0 0,-1 0 0,-3 0 0,1 0 0,7 0 0,-1 0 0,-7 0 0,1 0 0,6 0 0,1 0 0,-8 0 0,1 0 0,10 0 0,1 0 0,-3 0 0,1 0-657,7 0 1,2 0 656,3 0 0,0 0 0,-4 0 0,1 0 0,3 0 0,0 0 0,0 0 0,0 0 0,-3 0 0,0 0 0,-5 0 0,-1 0-327,-8 0 1,-3 0 326,-7 0 0,-2 0 0,45 0 0,-1 0 0,0 0 0,-12 0 0,5 0 0,-15 0 0,2 0-662,-4 0 0,5 0 1,-2 0 661,13 0 0,-2 0 0,12 0 0,1 0 0,-3 0 0,0 0 0,4 0 0,1 0 0,-31 0 0,0 0 0,-1 0 0,27 0 0,1 0 0,-28 0 0,1 0 0,0 0 0,30 0 0,0 0 0,-3 0 0,-1 0 0,3 0 0,-1 0 0,-11 0 0,0 0 0,7 0 0,0 0 0,-10 0 0,-2 0-143,0 0 0,-2 0 143,-12 0 0,-1 0 0,0 0 0,-1 0 0,-2 0 0,-1 0 0,0 0 0,1 0 0,10 0 0,2 0 0,-3 0 0,1 0 0,7 0 0,2 0-158,6 0 0,0 0 158,-6 0 0,0 0 0,11 0 0,1 0 0,0 0 0,0 0-876,0 0 1,3 0 875,-22 0 0,3 0 0,-1 0-337,0 0 0,-1 0 1,2 0 336,13 0 0,4 0 0,-1 0 0,-2 1 0,-1-1 0,2-1-611,5 0 1,2-2 0,0 0 610,-3 1 0,0-1 0,1-1 0,2-3 0,0-1 0,0-1-386,-21 3 0,1 0 0,-1 0 1,1-2 385,0-1 0,0-1 0,1-1 0,0 1 0,5-1 0,1 1 0,0 0 0,-1-2 0,-4-2 0,-1-1 0,0 0 0,-1 1 0,0 2 0,0 1 0,-1 1 0,0-1-182,21-3 0,0 1 1,-2 0 181,-2 1 0,-1 1 0,-2 3 0,-3 3 0,-2 2 0,0 0 111,-3-2 0,-1-1 0,-2 2-111,-12 3 0,-2 2 0,4-1 0,20 0 0,5 0 0,-5 0 0,8 0 0,-1 0 0,-18 0 0,3 0 0,-4 0 0,15 0 0,-5 0 528,-3 0 1,0 0-529,7 0 0,1 0 0,-6 0 0,0 0 0,-4 0 0,0 0 0,4 0 0,0 0 0,1 0 0,1 0 0,3 1 0,0-2 0,1-4 0,-1-4 0,-4-2 0,0-1 0,8-1 0,-1 0 0,-14-3 0,0 3 0,17 7 0,1 3 0,-18-1 0,0 2 0,13 1 0,2 2 0,-7-1 0,-1 0 0,0 0 0,0 0 0,0 0 0,-2 0 1125,-14 0 0,-2 0-1125,-5 0 0,-3 0 3015,23 0-3015,-3 0 2586,-31 0-2586,-8 0 2209,-20 0-2209,-13 0 1232,4 0-1232,2 0 0,20 0 0,13 0 0,18 0 0,16 0 0,-7 0 0,16-6-597,-7 4 597,8-4 0,-16 1 0,-4-1 0,-1-7 0,-3-5 0,14-2 0,0 6 0,2 3 0,-31 10 0,1 2 0,-4-1 0,2 0 0,20-3 0,-1 1 0,-21 1 0,-2 0 0,44-4 0,-53 5 0,-28 0 0,-3 0 0,-1 0 597,6 0-597,10 0 0,-2 0 0,-1 0 0,-12 2 0,-49 5 0,29-3 0,-32 2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6:23.129"/>
    </inkml:context>
    <inkml:brush xml:id="br0">
      <inkml:brushProperty name="width" value="0.05" units="cm"/>
      <inkml:brushProperty name="height" value="0.05" units="cm"/>
      <inkml:brushProperty name="color" value="#E71224"/>
    </inkml:brush>
  </inkml:definitions>
  <inkml:trace contextRef="#ctx0" brushRef="#br0">0 6 24575,'24'-3'0,"-5"0"0,18 3 0,-14 0 0,2 0 0,-12 0 0,-5 0 0,0 0 0,13 0 0,23 0 0,-17 0 0,8 0 0</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9:01.357"/>
    </inkml:context>
    <inkml:brush xml:id="br0">
      <inkml:brushProperty name="width" value="0.05" units="cm"/>
      <inkml:brushProperty name="height" value="0.05" units="cm"/>
      <inkml:brushProperty name="color" value="#008C3A"/>
    </inkml:brush>
  </inkml:definitions>
  <inkml:trace contextRef="#ctx0" brushRef="#br0">1 0 24575,'0'6'0,"0"2"0,0-2 0,0 2 0,0-3 0,0 1 0,0-1 0,0 1 0,2-1 0,-1 3 0,1-2 0,-2 2 0,0-2 0,0-3 0,0 0 0</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9:01.726"/>
    </inkml:context>
    <inkml:brush xml:id="br0">
      <inkml:brushProperty name="width" value="0.05" units="cm"/>
      <inkml:brushProperty name="height" value="0.05" units="cm"/>
      <inkml:brushProperty name="color" value="#008C3A"/>
    </inkml:brush>
  </inkml:definitions>
  <inkml:trace contextRef="#ctx0" brushRef="#br0">1 1 24575,'0'8'0,"0"3"0,0-5 0,0 4 0,0-4 0,0 2 0,0-2 0,2-3 0,-1 2 0,1 0 0,-2 2 0,0 1 0,0-3 0,0 1 0,0-3 0,0-1 0</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9:02.044"/>
    </inkml:context>
    <inkml:brush xml:id="br0">
      <inkml:brushProperty name="width" value="0.05" units="cm"/>
      <inkml:brushProperty name="height" value="0.05" units="cm"/>
      <inkml:brushProperty name="color" value="#008C3A"/>
    </inkml:brush>
  </inkml:definitions>
  <inkml:trace contextRef="#ctx0" brushRef="#br0">3 1 24575,'-2'3'0,"4"2"0,-4-2 0,4 3 0,-2-1 0,0 3 0,0-4 0,0 1 0</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9:02.368"/>
    </inkml:context>
    <inkml:brush xml:id="br0">
      <inkml:brushProperty name="width" value="0.05" units="cm"/>
      <inkml:brushProperty name="height" value="0.05" units="cm"/>
      <inkml:brushProperty name="color" value="#008C3A"/>
    </inkml:brush>
  </inkml:definitions>
  <inkml:trace contextRef="#ctx0" brushRef="#br0">0 0 24575,'0'6'0,"0"6"0,0-4 0,0 6 0,3-10 0,-3 4 0,3-5 0,-3 2 0,0 1 0,0-1 0,0 1 0,0-1 0,0 1 0,0-3 0,0-1 0</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9:02.636"/>
    </inkml:context>
    <inkml:brush xml:id="br0">
      <inkml:brushProperty name="width" value="0.05" units="cm"/>
      <inkml:brushProperty name="height" value="0.05" units="cm"/>
      <inkml:brushProperty name="color" value="#008C3A"/>
    </inkml:brush>
  </inkml:definitions>
  <inkml:trace contextRef="#ctx0" brushRef="#br0">1 1 24575,'0'60'0,"0"-9"0,0-10 0,0-12 0,0-7 0,0-6 0,0 0 0,0-8 0,0 0 0,0-5 0,0 0 0</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9:02.920"/>
    </inkml:context>
    <inkml:brush xml:id="br0">
      <inkml:brushProperty name="width" value="0.05" units="cm"/>
      <inkml:brushProperty name="height" value="0.05" units="cm"/>
      <inkml:brushProperty name="color" value="#008C3A"/>
    </inkml:brush>
  </inkml:definitions>
  <inkml:trace contextRef="#ctx0" brushRef="#br0">0 1 24575,'0'31'0,"0"6"0,0-13 0,0 0 0,0-8 0,0-5 0,0-2 0,0-1 0,0-5 0,0-1 0</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9:03.125"/>
    </inkml:context>
    <inkml:brush xml:id="br0">
      <inkml:brushProperty name="width" value="0.05" units="cm"/>
      <inkml:brushProperty name="height" value="0.05" units="cm"/>
      <inkml:brushProperty name="color" value="#008C3A"/>
    </inkml:brush>
  </inkml:definitions>
  <inkml:trace contextRef="#ctx0" brushRef="#br0">1 0 24575,'0'6'0,"0"0"0,2-1 0,-1 1 0,1-1 0,-2 1 0,0-1 0,0 3 0,0-2 0,0 2 0,0-5 0,0 0 0</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9:03.429"/>
    </inkml:context>
    <inkml:brush xml:id="br0">
      <inkml:brushProperty name="width" value="0.05" units="cm"/>
      <inkml:brushProperty name="height" value="0.05" units="cm"/>
      <inkml:brushProperty name="color" value="#008C3A"/>
    </inkml:brush>
  </inkml:definitions>
  <inkml:trace contextRef="#ctx0" brushRef="#br0">0 0 24575,'4'27'0,"-2"-5"0,-2-6 0,3-1 0,-2-3 0,2 4 0,0-8 0,-3 0 0,3-2 0,-3 4 0,0 0 0,0 8 0,0 6 0,0-5 0,0 9 0,0-11 0,0 0 0,0-2 0,0-6 0,0-4 0,0-2 0</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9:04.955"/>
    </inkml:context>
    <inkml:brush xml:id="br0">
      <inkml:brushProperty name="width" value="0.05" units="cm"/>
      <inkml:brushProperty name="height" value="0.05" units="cm"/>
      <inkml:brushProperty name="color" value="#008C3A"/>
    </inkml:brush>
  </inkml:definitions>
  <inkml:trace contextRef="#ctx0" brushRef="#br0">1 0 24575,'5'11'0,"17"43"0,6-7 0,5 26 0,-3-29 0,-17-19 0,-4-12 0,-6-5 0,0-2 0,-1-3 0,-1 2 0,1-2 0,1 2 0,2-2 0,1 0 0,17-12 0,2-2 0,17-15 0,-4-7 0,4 4 0,-9-7 0,-8 19 0,-4-7 0,-10 14 0,-1-2 0,-4 6 0,-1 1 0,-5-1 0,3 1 0,-8 4 0,-1 2 0,0 2 0,1-1 0</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9:05.638"/>
    </inkml:context>
    <inkml:brush xml:id="br0">
      <inkml:brushProperty name="width" value="0.05" units="cm"/>
      <inkml:brushProperty name="height" value="0.05" units="cm"/>
      <inkml:brushProperty name="color" value="#008C3A"/>
    </inkml:brush>
  </inkml:definitions>
  <inkml:trace contextRef="#ctx0" brushRef="#br0">0 0 24575,'0'12'0,"4"11"0,8 16 0,5 11 0,20 17 0,-6-6 0,8 15 0,-16-17 0,-1-1 0,-6-11 0,0 1 0,-6 1 0,-1 0 0,-3-1 0,-1-17 0,2-6 0,-6-10 0,1-6 0,-2 1 0,0-1 0,0 0 0,0-1 0,0-23 0,0-4 0,0-3 0,0 4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6:24.817"/>
    </inkml:context>
    <inkml:brush xml:id="br0">
      <inkml:brushProperty name="width" value="0.05" units="cm"/>
      <inkml:brushProperty name="height" value="0.05" units="cm"/>
      <inkml:brushProperty name="color" value="#E71224"/>
    </inkml:brush>
  </inkml:definitions>
  <inkml:trace contextRef="#ctx0" brushRef="#br0">1 6 24575,'3'-2'0,"2"1"0,-2-1 0,9 5 0,2-2 0,8 2 0,-8-3 0,1 0 0,-7 0 0,3 0 0,5 3 0,-4-2 0,8 2 0,-8-3 0,-1 0 0,-6 0 0</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9:06.885"/>
    </inkml:context>
    <inkml:brush xml:id="br0">
      <inkml:brushProperty name="width" value="0.05" units="cm"/>
      <inkml:brushProperty name="height" value="0.05" units="cm"/>
      <inkml:brushProperty name="color" value="#008C3A"/>
    </inkml:brush>
  </inkml:definitions>
  <inkml:trace contextRef="#ctx0" brushRef="#br0">58 197 24575,'0'-5'0,"0"-3"0,0 1 0,0-1 0,0 0 0,0 0 0,0-3 0,0 0 0,0 0 0,0-5 0,0 4 0,0-4 0,0 8 0,0-7 0,3 5 0,-3-5 0,5 6 0,-4 1 0,4 3 0,-2 1 0,2 2 0,6 2 0,3 0 0,1 0 0,1 2 0,-5-1 0,0 4 0,4-1 0,2 5 0,1 5 0,2 1 0,-2 2 0,0 1 0,3-3 0,-13 0 0,4-5 0,-9-2 0,3-2 0,-1 2 0,1 0 0,-3 8 0,-1 1 0,-2 9 0,0-8 0,0 2 0,-2-9 0,-4 0 0,-2-2 0,-1 1 0,-6-3 0,1 5 0,-7-1 0,0 0 0,-4 9 0,3-7 0,2 6 0,-1-8 0,-3-1 0,-8-6 0,-7 1 0,12-3 0,6-1 0,18 1 0,6-2 0,3 0 0,0 0 0,-4 0 0</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9:08.439"/>
    </inkml:context>
    <inkml:brush xml:id="br0">
      <inkml:brushProperty name="width" value="0.05" units="cm"/>
      <inkml:brushProperty name="height" value="0.05" units="cm"/>
      <inkml:brushProperty name="color" value="#008C3A"/>
    </inkml:brush>
  </inkml:definitions>
  <inkml:trace contextRef="#ctx0" brushRef="#br0">0 218 24575,'7'40'0,"-1"-11"0,18 44 0,2 4 0,-8-30 0,4 15 0,1-15 0,-15-44 0,-2-3 0,4-3 0,-3-2 0,4-9 0,13-15 0,-1-13 0,2 3 0,-12 1 0,-10 21 0,0-3 0,-2 5 0,2 1 0,-3 4 0,0 5 0,0-1 0,0 0 0,0 1 0,3-3 0,-3-1 0,3 1 0,-3 0 0,2 2 0,1 3 0,0 6 0,2 3 0,-4 2 0,4 3 0,-2-3 0,2 3 0,-2 1 0,0-1 0,-3 0 0,2 0 0,-1-3 0,4-2 0,0-6 0,1-3 0,2-3 0,-5 1 0,2-1 0,-4 1 0,1-3 0,-2-1 0,0-2 0,0-5 0,0 4 0,4-8 0,-4 4 0,4-6 0,-4 1 0,0 0 0,0-8 0,0 6 0,-3-2 0,-1 5 0,-1 10 0,1-9 0,-1 12 0,2-8 0,0 9 0,-2-2 0,4 2 0,-4 3 0,5-2 0,-8 2 0,7-3 0,-6 1 0,4-1 0,-3-2 0,3 2 0,1 6 0,2 1 0,6 14 0,-5-10 0,6 4 0</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9:10.277"/>
    </inkml:context>
    <inkml:brush xml:id="br0">
      <inkml:brushProperty name="width" value="0.05" units="cm"/>
      <inkml:brushProperty name="height" value="0.05" units="cm"/>
      <inkml:brushProperty name="color" value="#008C3A"/>
    </inkml:brush>
  </inkml:definitions>
  <inkml:trace contextRef="#ctx0" brushRef="#br0">99 33 24575,'2'-5'0,"1"-1"0,3 1 0,2-1 0,-2 3 0,2-2 0,-3 5 0,1-3 0,-1 3 0,3 0 0,1 3 0,2 0 0,-2 2 0,-1-2 0,-3 2 0,1-2 0,-3 3 0,2 2 0,-5 0 0,3 8 0,-1-4 0,1 4 0,0-5 0,0 0 0,-1-3 0,-1 0 0,1-2 0,-2-1 0,0 3 0,-2 1 0,-5 7 0,-3 0 0,-3 13 0,0-5 0,4 5 0,-3-13 0,5 0 0,-1-5 0,3-5 0,-3 2 0,1-8 0,-1 3 0,0-3 0,0 0 0,-1 0 0,1 0 0,0-3 0,2 3 0,-2-5 0,3 2 0,-1-5 0,-2-1 0,-1-2 0,1 5 0,0-4 0,2 6 0,1-4 0,-1 10 0,3-1 0,1 10 0,2 2 0,0 4 0,0 4 0,0-5 0,0 13 0,0-15 0,0 14 0,0-18 0,0 4 0,0-5 0,2 0 0,-1-1 0,1-3 0,-2 1 0,0-3 0,0-1 0</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9:10.726"/>
    </inkml:context>
    <inkml:brush xml:id="br0">
      <inkml:brushProperty name="width" value="0.05" units="cm"/>
      <inkml:brushProperty name="height" value="0.05" units="cm"/>
      <inkml:brushProperty name="color" value="#008C3A"/>
    </inkml:brush>
  </inkml:definitions>
  <inkml:trace contextRef="#ctx0" brushRef="#br0">1 1 24575,'0'0'0</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9:13.312"/>
    </inkml:context>
    <inkml:brush xml:id="br0">
      <inkml:brushProperty name="width" value="0.05" units="cm"/>
      <inkml:brushProperty name="height" value="0.05" units="cm"/>
      <inkml:brushProperty name="color" value="#008C3A"/>
    </inkml:brush>
  </inkml:definitions>
  <inkml:trace contextRef="#ctx0" brushRef="#br0">0 0 24575,'0'11'0,"0"13"0,0-5 0,0 10 0,0-8 0,0-4 0,0 3 0,0-4 0,0 1 0,0-4 0,0-3 0,0-3 0,0 1 0,0-3 0,0 3 0,0-2 0,0 5 0,0-5 0,0 4 0,0 3 0,0 0 0,0 7 0,0-11 0,0 6 0,0-9 0,0 2 0,0 0 0,0 1 0,0 0 0,0-2 0,0 1 0,0 1 0,0 2 0,0 0 0,0 0 0,0-2 0,0-1 0,2-5 0,4-1 0,3-2 0,6 0 0,-8 0 0,3 0 0</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9:14.593"/>
    </inkml:context>
    <inkml:brush xml:id="br0">
      <inkml:brushProperty name="width" value="0.05" units="cm"/>
      <inkml:brushProperty name="height" value="0.05" units="cm"/>
      <inkml:brushProperty name="color" value="#008C3A"/>
    </inkml:brush>
  </inkml:definitions>
  <inkml:trace contextRef="#ctx0" brushRef="#br0">0 1 24575,'0'11'0,"0"13"0,0-10 0,0 14 0,0-16 0,0 4 0,3-5 0,-2-3 0,1 3 0,-2-5 0,0 4 0,0-1 0,0 0 0,0 5 0,2-4 0,-1 10 0,2-8 0,-3 1 0,0-5 0,0-2 0,0-1 0,0 1 0,0 2 0,0 1 0,0 2 0,0 0 0,0 0 0,0-3 0,0 3 0,0-5 0,2 0 0,4-4 0,-3-2 0,2 0 0</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9:15.758"/>
    </inkml:context>
    <inkml:brush xml:id="br0">
      <inkml:brushProperty name="width" value="0.05" units="cm"/>
      <inkml:brushProperty name="height" value="0.05" units="cm"/>
      <inkml:brushProperty name="color" value="#008C3A"/>
    </inkml:brush>
  </inkml:definitions>
  <inkml:trace contextRef="#ctx0" brushRef="#br0">1 0 24575,'0'8'0,"0"5"0,0 4 0,0-3 0,0 1 0,0-9 0,0 2 0,0 0 0,0 1 0,0 6 0,0 2 0,0 4 0,3 0 0,-3 0 0,7 1 0,-6-8 0,2 1 0,-3-9 0,0 2 0,0-5 0,0-1 0</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9:16.973"/>
    </inkml:context>
    <inkml:brush xml:id="br0">
      <inkml:brushProperty name="width" value="0.05" units="cm"/>
      <inkml:brushProperty name="height" value="0.05" units="cm"/>
      <inkml:brushProperty name="color" value="#008C3A"/>
    </inkml:brush>
  </inkml:definitions>
  <inkml:trace contextRef="#ctx0" brushRef="#br0">0 417 24575,'6'0'0,"14"0"0,12 0 0,34 0 0,20 0-1018,-27 0 0,3 0 1018,8 0 0,2 0 0,7 0 0,2 0-777,2 0 0,2 0 777,3 0 0,0 0 0,-3 0 0,0 0 0,4 0 0,-2 0 0,-7 1 0,0-2 0,15-2 0,1-1-1310,-2 3 0,3 0 1310,-22-1 0,3-1 0,0 1-885,5 2 1,0 0-1,1 0 885,3 1 0,0-1 0,2-1-541,6-1 1,1-1-1,0 1 541,-5 1 0,-1 1 0,2-1 0,5-1 0,1-1 0,0 1 0,-4 1 0,-1 2 0,1-1 0,-1 0 0,1 0 0,0 0 0,3 0 0,2 0 0,-2 0 0,-6 0 0,-1 0 0,2 0 0,5 0 0,2 0 0,0 0 0,-3 0 0,0 0 0,1 0-377,-19 0 0,0 0 0,1 0 0,0 0 377,0-2 0,1 0 0,-1 0 0,1 0 0,-3 2 0,0 0 0,1 0 0,-1-2-152,3-1 1,1-1-1,0 0 1,-3 1 151,17 1 0,-1 2 0,0 0 0,-18-2 0,0 0 0,0 0 0,0 0 0,21 0 0,-1-1 0,0 1 0,-5 2 0,0 0 0,0-2 70,-1-2 1,-1-1 0,-2 0-71,-13 2 0,-2 0 0,-1 0 268,1 0 0,-2 1 0,0-2-268,24-3 0,-2 0 0,-11 6 0,0 1 0,9-4 0,1 1 0,-11 2 0,1 2 0,16-1 0,1 0 0,-8 0 0,1 0 0,5 0 0,0 0 0,-10 0 0,-2 0 871,1 0 0,-1 0-871,-4 0 0,-3 0 1439,-11 0 0,2 0-1439,26-3 0,-1-1 0,-33 4 0,-1-1 815,30-6 0,-1 1-815,-34 5 0,-1 1 0,10-7 0,3 1 0,-1 4 0,1 2 0,8-2 0,2-3 345,3-4 1,1-2-346,-4 3 0,0-2 0,3-10 0,-2-4 0,-16 3 0,-3 0 696,-1-1 0,-3 0-696,15-16 57,-13 15-57,-29 13 1167,-6 6-1167,-6 4 1729,-5 0-1729,5 2 298,-4 1-298,-2 3 0,-1-3 0,-3-1 0,1-2 0,-1 0 0,1 0 0,2 0 0,-4 0 0,0 0 0</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9:17.821"/>
    </inkml:context>
    <inkml:brush xml:id="br0">
      <inkml:brushProperty name="width" value="0.05" units="cm"/>
      <inkml:brushProperty name="height" value="0.05" units="cm"/>
      <inkml:brushProperty name="color" value="#008C3A"/>
    </inkml:brush>
  </inkml:definitions>
  <inkml:trace contextRef="#ctx0" brushRef="#br0">0 0 24575,'8'0'0,"5"0"0,12 0 0,-2 0 0,7 0 0,7 5 0,-12 0 0,21 9 0,-7 7 0,18 3 0,28 13-700,11-15 700,0-2 0,-20-13 0,-20-3 0,-17-3 0,-8 7 0,-9-8 0,-9 4 0,-8-4 700,1 2-700,0-1 0,-3 3 0,-1 0 0,-2 4 0,-6 5 0,-9 7 0,-24 23 0,-10 0 0,-18 22-695,2-5 695,-3 13 0,3-11 0,-2 9 0,4-19 0,0-1-79,3-14 79,-6-8 0,15-16 0,3-2 0,24-11 0,11 0 692,7 3-692,6-3 82,10 3-82,20-3 0,28-6 0,36 4 0,-37-4 0,1 6 0</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9:19.501"/>
    </inkml:context>
    <inkml:brush xml:id="br0">
      <inkml:brushProperty name="width" value="0.05" units="cm"/>
      <inkml:brushProperty name="height" value="0.05" units="cm"/>
      <inkml:brushProperty name="color" value="#008C3A"/>
    </inkml:brush>
  </inkml:definitions>
  <inkml:trace contextRef="#ctx0" brushRef="#br0">1339 0 24575,'-32'33'0,"0"-1"0,2-2 0,0-1 0,-1 8 0,9-14 0,-8 12 0,2-12 0,-26 16 0,-9-13 0,-14 9 0,-7-15-1109,-10 0 1109,35-9 0,-3-1 0,-4-2 0,-1-2 0,-4-1 0,1-1 0,7-1 0,3 0 0,-35-3 0,30-4 0,32 0 0,15-10 0,16 0 0,6-16 0,2-1 1109,8-8-1109,5 4 0,7 1 0,-5 13 0,-1-3 0,-4 10 0,-1-6 0,6 8 0,-3-4 0,-2 6 0,5-2 0,-11 3 0,5 4 0,-9 2 0,9 6 0,-1 4 0,15 7 0,3-1 0,7 5 0,0-7 0,-7 5 0,-8-5 0,0 10 0,-11 4 0,7 2 0,-5 11 0,6-11 0,12 9 0,-6-13 0,14-2 0,-1-5 0,-6-6 0,-2-1 0,-20-5 0,-6-4 0,-1 2 0,3 1 0,22 5 0,6-4 0,14 1 0,-3-5 0,-15 0 0,5-4 0,-21 3 0,5-4 0,-18 3 0,2 1 0,0-1 0,1-1 0,2 3 0,0-3 0,5 3 0,0 0 0,2 0 0,-9-2 0,2 1 0,-8-4 0,3 2 0,-3-5 0,2 0 0,-1-1 0,4-6 0,-4 5 0,2-3 0,0 3 0,-3 4 0,3-2 0,-3 2 0,0-2 0,0 2 0,0-2 0,2 0 0,-1-1 0,1 1 0,3-7 0,-4 7 0,4-5 0,-5 5 0,0 2 0,0-4 0,0 1 0,0-2 0,0 0 0,0 0 0,0 2 0,0 1 0,0 3 0,3 2 0,-3-2 0,5 4 0,-4-1 0,1 2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6:25.461"/>
    </inkml:context>
    <inkml:brush xml:id="br0">
      <inkml:brushProperty name="width" value="0.05" units="cm"/>
      <inkml:brushProperty name="height" value="0.05" units="cm"/>
      <inkml:brushProperty name="color" value="#E71224"/>
    </inkml:brush>
  </inkml:definitions>
  <inkml:trace contextRef="#ctx0" brushRef="#br0">1 0 24575,'11'0'0,"0"0"0,0 0 0,-3 0 0,0 0 0,-2 0 0,-1 0 0,1 0 0,-1 0 0,1 0 0,-3 0 0,-1 0 0</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9:22.221"/>
    </inkml:context>
    <inkml:brush xml:id="br0">
      <inkml:brushProperty name="width" value="0.05" units="cm"/>
      <inkml:brushProperty name="height" value="0.05" units="cm"/>
      <inkml:brushProperty name="color" value="#008C3A"/>
    </inkml:brush>
  </inkml:definitions>
  <inkml:trace contextRef="#ctx0" brushRef="#br0">66 50 24575,'0'-6'0,"3"1"0,-2-1 0,1 1 0,3-1 0,-4-2 0,7 2 0,-8-2 0,5 10 0,-2 2 0,3 11 0,2 10 0,-1-2 0,2 6 0,-5-12 0,-1-4 0,-3 2 0,0-8 0,0 6 0,0-8 0,0 1 0,-3-1 0,0 1 0,-6 6 0,-2 3 0,-1 1 0,-1 0 0,1-1 0,-4-1 0,3 2 0,-3-4 0,5-3 0,2-1 0,6-8 0,4 2 0,7-7 0,0 2 0,1 0 0,-1 1 0,-2 2 0,-1 0 0,3 2 0,-2-1 0,5 4 0,-3-2 0,3 0 0,-2-1 0,-1-2 0,-3 0 0,1 0 0,0 0 0,-1 0 0,-2 0 0,0 0 0</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9:24.077"/>
    </inkml:context>
    <inkml:brush xml:id="br0">
      <inkml:brushProperty name="width" value="0.05" units="cm"/>
      <inkml:brushProperty name="height" value="0.05" units="cm"/>
      <inkml:brushProperty name="color" value="#008C3A"/>
    </inkml:brush>
  </inkml:definitions>
  <inkml:trace contextRef="#ctx0" brushRef="#br0">128 0 24575,'-8'0'0,"2"0"0,-2 0 0,0 0 0,1 0 0,0 0 0,1 0 0,0 0 0,1 0 0,-1 0 0,1 0 0,-1 0 0,1 0 0,-1 0 0,1 2 0,2 4 0,0 3 0,1 2 0,1-3 0,-1 3 0,2-5 0,0 2 0,-3-3 0,3 1 0,-3 2 0,3-2 0,0 2 0,-2 0 0,1-2 0,-1 2 0,-1-2 0,3-1 0,-3 1 0,3-1 0,0 1 0,0-1 0,0 1 0,-2-3 0,1 4 0,-1-3 0,2 4 0,0-3 0,2-1 0,1-4 0,5-4 0,-2-1 0,5 2 0,-5-2 0,2 4 0,-3-4 0,1 5 0,-1-3 0,1 3 0,-1 0 0,1 0 0,0 0 0,-1 3 0,-2 0 0,2 0 0,-4 2 0,4-4 0,-2 3 0,2-1 0,1 3 0,-3 0 0,-1-1 0,1-2 0,-3 2 0,3-2 0,-3 5 0,0-2 0,0 2 0,-3 0 0,3 1 0,-5 2 0,2 0 0,0 0 0,-2-2 0,2-1 0,-3-3 0,3 1 0,-2-3 0,2-1 0,-2 1 0,-1-3 0,-2 3 0,2-1 0,-2 1 0,2 3 0,1-3 0,-1 2 0,6-7 0,3 1 0,3-4 0,2 2 0,-5 0 0,-1 3 0</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9:25.006"/>
    </inkml:context>
    <inkml:brush xml:id="br0">
      <inkml:brushProperty name="width" value="0.05" units="cm"/>
      <inkml:brushProperty name="height" value="0.05" units="cm"/>
      <inkml:brushProperty name="color" value="#008C3A"/>
    </inkml:brush>
  </inkml:definitions>
  <inkml:trace contextRef="#ctx0" brushRef="#br0">24 1 24575,'0'8'0,"-3"5"0,2-1 0,-2 16 0,3-14 0,0 10 0,0-8 0,0-4 0,0 8 0,0-8 0,0 4 0,0-1 0,-2-3 0,1 4 0,-4-5 0,4 4 0,-1-2 0,2 0 0,0-5 0,0-3 0,0 1 0,0-1 0,0 1 0,-2 2 0,1-2 0,-2 2 0,3-3 0,3-2 0,2-3 0,-1 0 0,1-3 0</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9:26.592"/>
    </inkml:context>
    <inkml:brush xml:id="br0">
      <inkml:brushProperty name="width" value="0.05" units="cm"/>
      <inkml:brushProperty name="height" value="0.05" units="cm"/>
      <inkml:brushProperty name="color" value="#008C3A"/>
    </inkml:brush>
  </inkml:definitions>
  <inkml:trace contextRef="#ctx0" brushRef="#br0">103 1 24575,'-8'5'0,"1"1"0,2-1 0,2 1 0,1 0 0,-1-1 0,-5 3 0,-1 1 0,3 2 0,-5 4 0,7-5 0,-5 2 0,3-4 0,1 1 0,-1-3 0,3 2 0,1-5 0,2 2 0,-3 1 0,2-1 0,-1 1 0,4-3 0,2-1 0,4-2 0,0 0 0,1 0 0,1 0 0,-1 0 0,-1 0 0,0 0 0,-2 0 0,2 0 0,-2 3 0,9 0 0,-8 1 0,6-1 0,-10-3 0,-1 0 0</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9:29.604"/>
    </inkml:context>
    <inkml:brush xml:id="br0">
      <inkml:brushProperty name="width" value="0.05" units="cm"/>
      <inkml:brushProperty name="height" value="0.05" units="cm"/>
      <inkml:brushProperty name="color" value="#008C3A"/>
    </inkml:brush>
  </inkml:definitions>
  <inkml:trace contextRef="#ctx0" brushRef="#br0">6 1 24575,'-3'0'0,"3"3"0,-3 18 0,3-2 0,0 5 0,0-8 0,0-5 0,0 0 0,0-2 0,0 1 0,0-1 0,0 6 0,0 2 0,0 4 0,0 0 0,0 0 0,0-6 0,0-3 0,0-6 0,0-1 0,0 1 0,0 2 0,0-2 0,0 9 0,0-1 0,0 7 0,0 0 0,3-7 0,-3-1 0,3-8 0,-3-2 0,0 0 0</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9:30.573"/>
    </inkml:context>
    <inkml:brush xml:id="br0">
      <inkml:brushProperty name="width" value="0.05" units="cm"/>
      <inkml:brushProperty name="height" value="0.05" units="cm"/>
      <inkml:brushProperty name="color" value="#008C3A"/>
    </inkml:brush>
  </inkml:definitions>
  <inkml:trace contextRef="#ctx0" brushRef="#br0">23 1 24575,'-2'8'0,"1"0"0,-1 8 0,2-4 0,0 1 0,0-5 0,0-2 0,0-1 0,0 3 0,-3 1 0,2 6 0,-1-3 0,2 4 0,0-8 0,0 0 0,-2-2 0,-1 2 0,-1-2 0,2 2 0,4-5 0,2 0 0,1-3 0,-2 0 0,0 0 0</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9:31.654"/>
    </inkml:context>
    <inkml:brush xml:id="br0">
      <inkml:brushProperty name="width" value="0.05" units="cm"/>
      <inkml:brushProperty name="height" value="0.05" units="cm"/>
      <inkml:brushProperty name="color" value="#008C3A"/>
    </inkml:brush>
  </inkml:definitions>
  <inkml:trace contextRef="#ctx0" brushRef="#br0">6 51 24575,'-3'3'0,"1"0"0,2 5 0,0 5 0,0-1 0,0 4 0,2-5 0,1-3 0,0 0 0,2-4 0,1-2 0,0 0 0,2-1 0,-3 2 0,1-3 0,2 0 0,-2 0 0,2 0 0,-5-5 0,2 1 0,-2-7 0,0 3 0,2-1 0,-2-1 0,0 4 0,2-2 0,-2 0 0,0 2 0,0-2 0,-3 2 0,0 1 0,-5 1 0,1 2 0,-4 2 0,3 0 0,-1 0 0,3-2 0,-2-2 0,2 1 0,-5 1 0,2-1 0,0-2 0,-1-1 0,1-2 0,0 2 0,-2 3 0,5 1 0,-2 2 0,-1 0 0,3 0 0,1 0 0</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9:33.522"/>
    </inkml:context>
    <inkml:brush xml:id="br0">
      <inkml:brushProperty name="width" value="0.05" units="cm"/>
      <inkml:brushProperty name="height" value="0.05" units="cm"/>
      <inkml:brushProperty name="color" value="#008C3A"/>
    </inkml:brush>
  </inkml:definitions>
  <inkml:trace contextRef="#ctx0" brushRef="#br0">61 0 24575,'-6'0'0,"1"0"0,-1 0 0,3 3 0,-2 0 0,5 2 0,-5 1 0,4 0 0,-4-3 0,2-1 0,-2-2 0,-1 0 0,3 3 0,1 0 0,-1 0 0,3 2 0,-3-5 0,3 3 0</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9:34.268"/>
    </inkml:context>
    <inkml:brush xml:id="br0">
      <inkml:brushProperty name="width" value="0.05" units="cm"/>
      <inkml:brushProperty name="height" value="0.05" units="cm"/>
      <inkml:brushProperty name="color" value="#008C3A"/>
    </inkml:brush>
  </inkml:definitions>
  <inkml:trace contextRef="#ctx0" brushRef="#br0">1 0 24575,'5'3'0,"-2"0"0,2 2 0,-4 1 0,1-1 0,-2 3 0,0-2 0,0 5 0,3-5 0,-3-1 0,3-2 0</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9:38.478"/>
    </inkml:context>
    <inkml:brush xml:id="br0">
      <inkml:brushProperty name="width" value="0.05" units="cm"/>
      <inkml:brushProperty name="height" value="0.05" units="cm"/>
      <inkml:brushProperty name="color" value="#008C3A"/>
    </inkml:brush>
  </inkml:definitions>
  <inkml:trace contextRef="#ctx0" brushRef="#br0">9 1 24575,'0'11'0,"0"0"0,0-3 0,0 0 0,0-2 0,0-1 0,0 1 0,0 0 0,0-1 0,0 1 0,0-1 0,0 1 0,0-1 0,2-2 0,-1 2 0,1-2 0,-2 3 0,0-1 0,0 1 0,0 2 0,0-2 0,0 2 0,0-3 0,0 1 0,0-1 0,0 1 0,0 2 0,3 1 0,-3-1 0,3 0 0,-3-2 0,0-1 0,0 1 0,2-3 0,-1 2 0,1-2 0,-2 2 0,0 1 0,0-1 0,3 1 0,-3-1 0,3 1 0,-3 0 0,0-1 0,0 1 0,0-1 0,0 1 0,0-1 0,0 1 0,0-1 0,0 1 0,0-1 0,0 1 0,0-1 0,2 1 0,-1-1 0,1 1 0,-2-1 0,0 3 0,0-1 0,0 3 0,0-4 0,0 2 0,0-2 0,0-1 0,0 1 0,0-1 0,0 1 0,0-1 0,3 1 0,-3 2 0,3-2 0,-3 2 0,0-2 0,0 2 0,0-2 0,0 2 0,0-3 0,0 1 0,0-1 0,0 1 0,0-1 0,2-2 0,-1 2 0,1-2 0,-2 3 0,3-3 0,-3 2 0,3 0 0,-3 2 0,0 1 0,0-3 0,0 1 0,0-1 0,0 1 0,0-1 0,0 1 0,0-1 0,0 1 0,0-1 0,0 1 0,0-1 0,0 1 0,0-1 0,0 1 0,0-1 0,0 1 0,0 0 0,0-1 0,0 1 0,0 2 0,0-2 0,0 2 0,0-3 0,0 1 0,0-1 0,0 1 0,0-1 0,0 1 0,0-1 0,0 1 0,0-1 0,0 1 0,0 0 0,0-1 0,0 1 0,0-1 0,0 1 0,0-1 0,0 1 0,0-1 0,0 1 0,0-1 0,0 1 0,0-1 0,0 1 0,0-1 0,0 1 0,0-1 0,0 1 0,0 0 0,0-1 0,0 1 0,0-1 0,0 1 0,-3-1 0,0 1 0,-2 2 0,2 0 0,0 1 0,3 1 0,-2-3 0,1 0 0,-1-1 0,2 0 0,0-1 0,0 1 0,0-1 0,0 1 0,0-1 0,0 1 0,-3-1 0,3 1 0,-3-1 0,3 1 0,0 2 0,0-2 0,0 2 0,0-3 0,-2-1 0,1 0 0,-1 0 0,2 1 0,-3-4 0,3-2 0,-3-7 0,0-5 0,-1-4 0,0-4 0,1-8 0,3 15 0,0-3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6:26.064"/>
    </inkml:context>
    <inkml:brush xml:id="br0">
      <inkml:brushProperty name="width" value="0.05" units="cm"/>
      <inkml:brushProperty name="height" value="0.05" units="cm"/>
      <inkml:brushProperty name="color" value="#E71224"/>
    </inkml:brush>
  </inkml:definitions>
  <inkml:trace contextRef="#ctx0" brushRef="#br0">1 6 24575,'8'0'0,"-2"0"0,14 0 0,-7-2 0,8 1 0,-10-1 0,-3 2 0,-2 0 0,-1 0 0,1 0 0,-1 0 0,-2 0 0,0 0 0</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9:40.107"/>
    </inkml:context>
    <inkml:brush xml:id="br0">
      <inkml:brushProperty name="width" value="0.05" units="cm"/>
      <inkml:brushProperty name="height" value="0.05" units="cm"/>
      <inkml:brushProperty name="color" value="#008C3A"/>
    </inkml:brush>
  </inkml:definitions>
  <inkml:trace contextRef="#ctx0" brushRef="#br0">110 1 24575,'-6'2'0,"1"1"0,-1 1 0,1 3 0,-1-3 0,-2 4 0,2 0 0,-2-2 0,3 2 0,-1 0 0,0 5 0,-4 3 0,3 1 0,0-1 0,0-8 0,6 3 0,-7-8 0,8 2 0,-3-5 0</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9:41.212"/>
    </inkml:context>
    <inkml:brush xml:id="br0">
      <inkml:brushProperty name="width" value="0.05" units="cm"/>
      <inkml:brushProperty name="height" value="0.05" units="cm"/>
      <inkml:brushProperty name="color" value="#008C3A"/>
    </inkml:brush>
  </inkml:definitions>
  <inkml:trace contextRef="#ctx0" brushRef="#br0">0 42 24575,'11'-15'0,"-2"0"0,-4 12 0,-2-5 0,2 8 0,1 2 0,1 9 0,3-1 0,0 4 0,-2-5 0,0 0 0,-2-1 0,-1-3 0,3 1 0,-2-3 0,0 2 0,-1 0 0,-2 4 0,5 2 0,-4 0 0,3 0 0,-4 0 0,3 0 0,2-2 0,-2-1 0,2-3 0,-3-2 0,1 2 0,-1-2 0,1 0 0,-1 0 0,1-3 0,-1 0 0,1 0 0,-1 2 0,-1 1 0,0 0 0,-3 0 0,1-3 0</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9:43.556"/>
    </inkml:context>
    <inkml:brush xml:id="br0">
      <inkml:brushProperty name="width" value="0.05" units="cm"/>
      <inkml:brushProperty name="height" value="0.05" units="cm"/>
      <inkml:brushProperty name="color" value="#008C3A"/>
    </inkml:brush>
  </inkml:definitions>
  <inkml:trace contextRef="#ctx0" brushRef="#br0">133 6 24575,'-27'-3'0,"5"0"0,14 3 0,1 0 0,-1 0 0,3 0 0,-1 0 0,1 0 0,-1 0 0,1 5 0,2-1 0,-2 6 0,2-3 0,0 3 0,-2-1 0,4-1 0,-4 0 0,5-2 0,-3-1 0,1 1 0,1-1 0,-1 1 0,2-1 0,0 1 0,0-1 0,0 1 0,0-1 0,0 1 0,0 0 0,0-1 0,0 1 0,2-3 0,4-1 0,2-2 0,8 0 0,-4 0 0,1 0 0,-5 0 0,-3 0 0,1 0 0,0 0 0,-1 0 0,1 0 0,-1 3 0,1 0 0,-1 0 0,1 2 0,-1-2 0,-2 2 0,0 1 0,-3-1 0,0 1 0,0-1 0,0 1 0,0-1 0,0 3 0,-3-4 0,0 6 0,-2-6 0,-1 4 0,1-5 0,-1 2 0,1-5 0,-1 5 0,1-2 0,-3 3 0,1-3 0,-1-1 0,3-2 0,-1 0 0,1 0 0,2 0 0,0 0 0</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9:44.740"/>
    </inkml:context>
    <inkml:brush xml:id="br0">
      <inkml:brushProperty name="width" value="0.05" units="cm"/>
      <inkml:brushProperty name="height" value="0.05" units="cm"/>
      <inkml:brushProperty name="color" value="#008C3A"/>
    </inkml:brush>
  </inkml:definitions>
  <inkml:trace contextRef="#ctx0" brushRef="#br0">0 12 24575,'0'5'0,"0"1"0,0 2 0,0 0 0,3 1 0,-3-1 0,3-3 0,-3 1 0,0-1 0,0 1 0,2-3 0,-1 2 0,4-2 0,-2 0 0,5 2 0,-2-2 0,2 0 0,-2 2 0,-1-4 0,3 1 0,-2-2 0,5 0 0,-5 0 0,4 0 0,-4 0 0,2-2 0,-2-1 0,-3-5 0,2 1 0,-4-1 0,1 3 0,-2-1 0,0 1 0,-2 2 0,1-2 0,-2 2 0,1-3 0,-1 1 0,0-1 0,0 1 0,1-1 0,-1 1 0,0-1 0,-2 3 0,2-2 0,-3 5 0,-2-3 0,2 3 0,-2-2 0,3 1 0,-1-1 0,1 2 0,-1 0 0,1 0 0,-1 0 0,0 0 0,1 0 0,2 0 0,0 0 0</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9:45.772"/>
    </inkml:context>
    <inkml:brush xml:id="br0">
      <inkml:brushProperty name="width" value="0.05" units="cm"/>
      <inkml:brushProperty name="height" value="0.05" units="cm"/>
      <inkml:brushProperty name="color" value="#008C3A"/>
    </inkml:brush>
  </inkml:definitions>
  <inkml:trace contextRef="#ctx0" brushRef="#br0">22 1 24575,'-3'2'0,"-2"1"0,2 3 0,0 2 0,-2-2 0,5 5 0,-3-3 0,3 1 0,0-1 0,0 0 0,0-2 0,0 4 0,0-1 0,0 2 0,0 5 0,0 0 0,0-2 0,0 1 0,0-9 0,3 2 0,-3-2 0,3 2 0,-3-2 0,-3 2 0,3 0 0,-3-2 0,3 0 0,0-4 0</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9:46.957"/>
    </inkml:context>
    <inkml:brush xml:id="br0">
      <inkml:brushProperty name="width" value="0.05" units="cm"/>
      <inkml:brushProperty name="height" value="0.05" units="cm"/>
      <inkml:brushProperty name="color" value="#008C3A"/>
    </inkml:brush>
  </inkml:definitions>
  <inkml:trace contextRef="#ctx0" brushRef="#br0">83 1 24575,'-5'0'0,"-1"0"0,1 2 0,-1 1 0,1 3 0,-1-1 0,1 1 0,-1 2 0,1-2 0,-1 4 0,1-3 0,-1 3 0,1-4 0,-1 0 0,3-1 0,0-2 0,3 2 0,0 1 0,0 2 0,0-2 0,3 2 0,-2-3 0,1 1 0,0-1 0,-1 1 0,4-3 0,-2 0 0,3-3 0,-3 2 0,2-1 0,-2 4 0,2-5 0,1 3 0,-1-1 0,1-1 0,-3 4 0,2-5 0,-5 5 0,8-2 0,-5 3 0,5-3 0,-2-1 0,-1-2 0,1 0 0,-3 0 0,0 0 0</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9:50.137"/>
    </inkml:context>
    <inkml:brush xml:id="br0">
      <inkml:brushProperty name="width" value="0.05" units="cm"/>
      <inkml:brushProperty name="height" value="0.05" units="cm"/>
      <inkml:brushProperty name="color" value="#008C3A"/>
    </inkml:brush>
  </inkml:definitions>
  <inkml:trace contextRef="#ctx0" brushRef="#br0">1 0 24575,'0'12'0,"0"11"0,0 4 0,0 0 0,3 1 0,-2-16 0,2 1 0,-3-2 0,3-3 0,-3 1 0,3 1 0,-3-1 0,3 6 0,-3 2 0,4 4 0,-4-4 0,0 11 0,2-14 0,-1 10 0,4-13 0,-2 0 0,0 4 0,2-2 0,-5 2 0,3 1 0,-3-4 0,2 3 0,-1-6 0,1-1 0,-2-3 0,0 1 0,0 2 0,0 1 0,0 2 0,0 0 0,0 0 0,0-3 0,0 3 0,0-5 0,3 0 0,-3-2 0,3 2 0,-3 3 0,0 6 0,0 2 0,0 12 0,4 2 0,0 1 0,8-3 0,-7-8 0,3-7 0,-10-4 0,4-10 0,-4-10 0,2-13 0,0 9 0,0-3 0</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9:51.020"/>
    </inkml:context>
    <inkml:brush xml:id="br0">
      <inkml:brushProperty name="width" value="0.05" units="cm"/>
      <inkml:brushProperty name="height" value="0.05" units="cm"/>
      <inkml:brushProperty name="color" value="#008C3A"/>
    </inkml:brush>
  </inkml:definitions>
  <inkml:trace contextRef="#ctx0" brushRef="#br0">108 0 24575,'-11'0'0,"3"0"0,0 0 0,2 3 0,0 7 0,-2-1 0,-1 7 0,0-5 0,0 4 0,6-2 0,-2 0 0,4-3 0,-2-4 0,1 2 0,1 0 0,-1-2 0,-1 2 0,0-2 0,0-1 0,-2 1 0,5 0 0,-3-3 0,3-1 0</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9:51.876"/>
    </inkml:context>
    <inkml:brush xml:id="br0">
      <inkml:brushProperty name="width" value="0.05" units="cm"/>
      <inkml:brushProperty name="height" value="0.05" units="cm"/>
      <inkml:brushProperty name="color" value="#008C3A"/>
    </inkml:brush>
  </inkml:definitions>
  <inkml:trace contextRef="#ctx0" brushRef="#br0">1 3 24575,'5'-3'0,"-2"3"0,8 1 0,-5 1 0,5 1 0,2-3 0,-4 8 0,4-4 0,-1 7 0,-4-2 0,6 1 0,-7-2 0,1-2 0,-3-3 0,1 2 0,-3-2 0,2 0 0,-2 2 0,2-5 0,-2 5 0,2-4 0,-2 4 0,3-5 0,-1 3 0,1-3 0,-3-3 0,-1-2 0,-2 1 0,0-1 0</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9:54.396"/>
    </inkml:context>
    <inkml:brush xml:id="br0">
      <inkml:brushProperty name="width" value="0.05" units="cm"/>
      <inkml:brushProperty name="height" value="0.05" units="cm"/>
      <inkml:brushProperty name="color" value="#008C3A"/>
    </inkml:brush>
  </inkml:definitions>
  <inkml:trace contextRef="#ctx0" brushRef="#br0">0 1 24575,'0'20'0,"0"21"0,0 10 0,6 23 0,0-14 0,6-3 0,-6-17 0,-2-16 0,-1-11 0,-3-2 0,3-5 0,-3 2 0,0 0 0,0 5 0,0 4 0,0-1 0,3 4 0,-2-10 0,2 5 0,-1-6 0,-1-1 0,1 3 0,-2-5 0,0 2 0,0-3 0,0 1 0,0-1 0,0 1 0,3 2 0,-3 5 0,3 12 0,-3-2 0,0 14 0,0-14 0,0 2 0,0-9 0,0-10 0,0-1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6:26.464"/>
    </inkml:context>
    <inkml:brush xml:id="br0">
      <inkml:brushProperty name="width" value="0.05" units="cm"/>
      <inkml:brushProperty name="height" value="0.05" units="cm"/>
      <inkml:brushProperty name="color" value="#E71224"/>
    </inkml:brush>
  </inkml:definitions>
  <inkml:trace contextRef="#ctx0" brushRef="#br0">0 1 24575,'8'0'0,"-2"0"0,5 0 0,-5 0 0,4 0 0,-1 0 0,2 0 0,-3 0 0,3 0 0,-5 0 0,2 0 0,0 0 0,-4 0 0,1 0 0</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9:55.276"/>
    </inkml:context>
    <inkml:brush xml:id="br0">
      <inkml:brushProperty name="width" value="0.05" units="cm"/>
      <inkml:brushProperty name="height" value="0.05" units="cm"/>
      <inkml:brushProperty name="color" value="#008C3A"/>
    </inkml:brush>
  </inkml:definitions>
  <inkml:trace contextRef="#ctx0" brushRef="#br0">166 0 24575,'-8'0'0,"2"0"0,-4 0 0,4 3 0,-5 0 0,3 5 0,-4-2 0,1 2 0,0 0 0,0 1 0,0-1 0,3 3 0,2-5 0,1 2 0,2-3 0,-2-2 0,-1 2 0,1-2 0,-1 3 0,0-1 0,1-1 0,2 0 0,0-3 0,3 2 0</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19:56.115"/>
    </inkml:context>
    <inkml:brush xml:id="br0">
      <inkml:brushProperty name="width" value="0.05" units="cm"/>
      <inkml:brushProperty name="height" value="0.05" units="cm"/>
      <inkml:brushProperty name="color" value="#008C3A"/>
    </inkml:brush>
  </inkml:definitions>
  <inkml:trace contextRef="#ctx0" brushRef="#br0">0 0 24575,'6'3'0,"-1"-3"0,1 5 0,-1 1 0,1-3 0,-1 7 0,3-6 0,-2 4 0,5-3 0,-2 3 0,2-4 0,-3 3 0,0-6 0,-5 4 0,5-2 0,-5 0 0,8-1 0,-3 1 0,3 0 0,-2 3 0,-1-3 0,-2-1 0,-1-2 0,1 3 0,-3-3 0,-1 3 0</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0:07.941"/>
    </inkml:context>
    <inkml:brush xml:id="br0">
      <inkml:brushProperty name="width" value="0.05" units="cm"/>
      <inkml:brushProperty name="height" value="0.05" units="cm"/>
      <inkml:brushProperty name="color" value="#008C3A"/>
    </inkml:brush>
  </inkml:definitions>
  <inkml:trace contextRef="#ctx0" brushRef="#br0">0 0 24575,'6'0'0,"2"0"0,13 0 0,22 0 0,9 0 0,5 0 0,40 0-565,-28 0 1,-2 0 564,19 0 0,-10 0 276,-27 0-276,-18 0 0,-19 0 0,-4 0 0,13 0 0,22 0 853,9 0-853,22 0 0,-15 0 0,7 0 0,-25 0 0,-10 0 0,-19 0 0,-6 0 0,-1 0 0,3 0 0,1 0 0,2 0 0,-3 0 0,0 0 0,-5 0 0,0 0 0</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0:11.604"/>
    </inkml:context>
    <inkml:brush xml:id="br0">
      <inkml:brushProperty name="width" value="0.05" units="cm"/>
      <inkml:brushProperty name="height" value="0.05" units="cm"/>
      <inkml:brushProperty name="color" value="#008C3A"/>
    </inkml:brush>
  </inkml:definitions>
  <inkml:trace contextRef="#ctx0" brushRef="#br0">1 4 24575,'66'0'0,"1"0"0,17 0 0,2 0 0,8 0 0,-24 0 0,-14 0 0,-34 0 0,-9 0 0,-5 0 0,13 0 0,22 0 0,16 0 0,17 0 0,0 0 0,-8 0 0,-19 0 0,-16 0 0,-20 0 0,-5 0 0,-3 0 0,3 0 0,1 0 0,15 0 0,-6 0 0,20 0 0,1 0 0,2 0 0,7 0 0,-9 0 0,1 0 0,7 0 0,-6 0 0,23 0 0,-21 0 0,29 0 0,-37 3 0,27-2 0,-29 2 0,15-3 0,-17 0 0,-2 0 0,-12 0 0,3 0 0,-3 0 0,-1 0 0,12 0 0,-9 0 0,6 0 0,3 0 0,-1 0 0,12 0 0,8 0 0,3 0 0,15 0 0,3 0 0,8 0 0,-17 0 0,5 0 0,-5 0 0,10 0 0,26 0 0,-13 0-293,-28 0 0,1 0 293,25 0 0,12 0 0,-16 0 0,-16 0 0,-5 0 0,-16 0 0,-7 0 0,-3 0 0,0 0 586,11 0-586,9 0 0,9 0 0,-1 0 0,9 0 0,-7 0 0,-1 0 0,-19 0 0,-14 0 0,-12 0 0,-5 0 0,-2 0 0,-1 0 0,3 0 0,-2-2 0,2 1 0,-2-1 0,-1 2 0,1 0 0,-3-3 0,-1 2 0,-2-1 0</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0:16.885"/>
    </inkml:context>
    <inkml:brush xml:id="br0">
      <inkml:brushProperty name="width" value="0.05" units="cm"/>
      <inkml:brushProperty name="height" value="0.05" units="cm"/>
      <inkml:brushProperty name="color" value="#008C3A"/>
    </inkml:brush>
  </inkml:definitions>
  <inkml:trace contextRef="#ctx0" brushRef="#br0">1 0 24575,'20'0'0,"5"0"0,39 0 0,5 0 0,26 0-781,-1 0 781,-8 0 0,-2 0 192,-25 0-192,-3 0 0,-25 0 0,-6 0 0,-5 0 0,-8 0 589,8 0-589,13 0 0,0 0 0,23 0 0,1 0 0,11 0 0,8 0 0,0 0 0,-9 0 0,-9 0 0,-11 0 0,-7 0 0,-1 0 0,0 0 0,-8 0 0,7 0 0,-15 0 0,14 0 0,-5 0 0,15 0 0,2 0 0,9 0 0,0 0 0,-9 0 0,6 0 0,3 0 0,-6 0 0,11 5 0,-21-3 0,13 3 0,-14-5 0,15 0 0,-5 0 0,-14 0 0,0 0 0,-24 0 0,7 0 0,-4 0 0,5 0 0,9 0 0,-7 0 0,6 0 0,0 0 0,-10 0 0,5 0 0,-9 3 0,2-2 0,4 2 0,8-3 0,-6 3 0,7-2 0,-9 5 0,0-5 0,-4 2 0,-2-1 0,1-1 0,8 1 0,0-2 0,5 0 0,16 6 0,-1-5 0,8 4 0,3 2 0,13-1 0,31 1 0,-49-2 0,-3-5 0,-16 0 0,-8 0 0,-8 0 0,-9 0 0,9 0 0,-6 0 0,11 0 0,5 0 0,6 0 0,9 0 0,-9 0 0,6 0 0,-13 0 0,-2 0 0,-7 0 0,-9 0 0,2 0 0,-3 0 0,1 0 0,6 0 0,3 0 0,6 0 0,16 0 0,13 0 0,9 0 0,23 0 0,-4 0 0,0 0 0,-12 0 0,-31 0 0,-12 0 0,-12 0 0,-2 0 0,-1 0 0,0 0 0,0 0 0,3 0 0,13 0 0,-10 0 0,14 0 0,-11 0 0,9 0 0,-10 3 0,1-3 0,-12 3 0,1-3 0,0-3 0,-1 3 0,1-3 0,-1 3 0,1 0 0,-1 0 0,1 0 0,-1 0 0,1 0 0,-1 0 0,1 0 0,-1 0 0,1 0 0,2 0 0,-2 0 0,2 0 0,-2 0 0,-3 0 0,-1 0 0</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0:22.070"/>
    </inkml:context>
    <inkml:brush xml:id="br0">
      <inkml:brushProperty name="width" value="0.05" units="cm"/>
      <inkml:brushProperty name="height" value="0.05" units="cm"/>
      <inkml:brushProperty name="color" value="#008C3A"/>
    </inkml:brush>
  </inkml:definitions>
  <inkml:trace contextRef="#ctx0" brushRef="#br0">0 1 24575,'8'0'0,"14"0"0,-4 0 0,28 0 0,-21 0 0,20 0 0,-13 0 0,-1 0 0,-2 0 0,-12 0 0,-2 0 0,-4 0 0,0 0 0,0 0 0,1 0 0,3 0 0,-3 0 0,4 0 0,-1 0 0,-2 0 0,15 0 0,-10 3 0,7-2 0,3 2 0,-9-3 0,10 0 0,-8 0 0,0 0 0,-4 0 0,11 0 0,-14 0 0,10 0 0,-8 0 0,-4 0 0,3 0 0,-4 0 0,5 0 0,0 0 0,1 0 0,11 0 0,-1 0 0,12 0 0,9 0 0,-7 0 0,23 5 0,-13-3 0,15 3 0,0 1 0,1-5 0,17 5 0,-14-6 0,12 0 0,-23 5 0,7-4 0,-16 4 0,5-5 0,3 6 0,9-4 0,1 3 0,-11-1 0,-9-2 0,-21 2 0,-4-4 0,-14 0 0,-1 0 0,-3 0 0,8 0 0,1 0 0,3 0 0,19 5 0,-7 1 0,26 0 0,-5-2 0,-9-4 0,5 0 0,-18 0 0,-5 0 0,1 0 0,-14 3 0,10-3 0,5 3 0,-2-3 0,14 0 0,-13 0 0,13 0 0,-14 0 0,6 0 0,9 0 0,3 0 0,8 4 0,-1-3 0,-1 4 0,-5-5 0,5 0 0,-8 0 0,-7 0 0,5 4 0,2-3 0,11 3 0,1-4 0,-12 0 0,-13 0 0,-6 0 0,-7 0 0,2 0 0,-4 0 0,-2 0 0,6 0 0,-1 0 0,7 0 0,0 0 0,0 0 0,9 0 0,1 0 0,-4 0 0,1 0 0,-12 0 0,14 0 0,-12 0 0,10 0 0,-15 0 0,7 0 0,-4 0 0,18 0 0,-9 0 0,9 0 0,-5 0 0,-10 0 0,9-3 0,-16 3 0,8-4 0,-8 4 0,8 0 0,-3 0 0,4 0 0,8 0 0,-5 0 0,5 0 0,8 0 0,-12 0 0,29 0 0,-29 0 0,12 0 0,-22 0 0,-1 0 0,-7 0 0,1 0 0,0 0 0,0 0 0,3 0 0,5 0 0,-4 0 0,8 0 0,5 0 0,-7 0 0,11 0 0,-17 0 0,3 0 0,-6 0 0,1 0 0,-1 0 0,0 0 0,1 0 0,3 0 0,-1 0 0,4 0 0,-5 0 0,-3 0 0,0 0 0,-2 0 0,-1 0 0,1 0 0,0 0 0,-1 0 0,3 0 0,1 0 0,2 0 0,4 0 0,2 0 0,0 0 0,-4 0 0,-5 0 0,-3-2 0,3 1 0,-2-1 0,5 2 0,2 0 0,-1 0 0,1 0 0,-2 0 0,-5 0 0,2 0 0,-3 0 0,1 0 0,2 0 0,0 0 0,1 0 0,1 0 0,-4 0 0,2 0 0,-2 0 0,0 0 0,-1 0 0,1 0 0,2 0 0,-2 0 0,2 0 0,-3 0 0,1 0 0,-1 0 0,1 0 0,-1 0 0,1 0 0,-1 0 0,1 0 0,-1 0 0,-1-3 0,0 3 0,0-3 0,1 3 0,1-2 0,-3 1 0,-1-1 0</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0:49.124"/>
    </inkml:context>
    <inkml:brush xml:id="br0">
      <inkml:brushProperty name="width" value="0.05" units="cm"/>
      <inkml:brushProperty name="height" value="0.05" units="cm"/>
      <inkml:brushProperty name="color" value="#008C3A"/>
    </inkml:brush>
  </inkml:definitions>
  <inkml:trace contextRef="#ctx0" brushRef="#br0">0 0 24575,'6'0'0,"6"0"0,19 0 0,10 0 0,17 0 0,24 0 0,6 7-698,-25-7 1,3 1 697,-7 9 0,-1-1 0,7-7 0,-1-1-219,-11 5 1,-1 1 218,42-2 0,-18-3 0,-27 3 0,-16-5 0,-13 0 1363,-8 0-1363,16 0 469,-9 0-469,10 0 0,-8 0 0,0 0 0,1 0 0,-6 0 0,4 0 0,5 0 0,22 0 0,13 0 0,16 0 0,8 0 0,2 0-586,8 0 586,0 0 0,-16 0 0,4 0 0,-22 0 0,5 0 0,-7 0 0,-1 0 0,1 5 0,-1-3 586,9 3-586,2-5 0,16 0 0,-6 0-511,14 0 511,-6 0 0,8 0 0,-8 0 0,-10 0 0,-2 0 0,-15 0 0,-1 0 0,-19 0 0,-2 0 0,3 0 0,-7 0 511,12 0-511,-13 0 0,-1 0 0,14 0 0,14 0 0,3 0 0,5 0 0,-11 0 0,1 0 0,3 0 0,-3 0 0,-17 0 0,-11 0 0,-13 0 0,0 0 0,0 0 0,-4 0 0,3 0 0,1 0 0,-4 0 0,8 0 0,5 0 0,6 0 0,8 0 0,1 0 0,-9 0 0,6 0 0,-14 0 0,0 0 0,-11 0 0,-6 0 0,-1 0 0,-2 0 0,0 0 0</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0:50.452"/>
    </inkml:context>
    <inkml:brush xml:id="br0">
      <inkml:brushProperty name="width" value="0.05" units="cm"/>
      <inkml:brushProperty name="height" value="0.05" units="cm"/>
      <inkml:brushProperty name="color" value="#008C3A"/>
    </inkml:brush>
  </inkml:definitions>
  <inkml:trace contextRef="#ctx0" brushRef="#br0">0 19 24575,'13'0'0,"1"-3"0,23 2 0,4-2 0,25 3 0,2 0 0,8 0 0,-1 0 0,-7 0 0,-2-5 0,-17 4 0,-10-4 0,-16 5 0,-8 0 0,-9 0 0,2 0 0,-3 0 0,3 0 0,-2 0 0,5 0 0,-3 0 0,1 0 0,-1 0 0,-2 0 0,-1 0 0,1 0 0,-1 0 0,3 0 0,1 0 0,6 0 0,-3 0 0,4 0 0,-7 0 0,-1 0 0,-3 0 0,1 0 0,-1 0 0,1 0 0,-3 0 0,-1 0 0</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0:43.148"/>
    </inkml:context>
    <inkml:brush xml:id="br0">
      <inkml:brushProperty name="width" value="0.05" units="cm"/>
      <inkml:brushProperty name="height" value="0.05" units="cm"/>
      <inkml:brushProperty name="color" value="#008C3A"/>
    </inkml:brush>
  </inkml:definitions>
  <inkml:trace contextRef="#ctx0" brushRef="#br0">240 1 24575,'-8'0'0,"2"0"0,-2 0 0,-2 0 0,3 2 0,-6-1 0,5 1 0,-3-2 0,2 0 0,1 0 0,2 0 0,1 0 0,-1 0 0,1 3 0,-1-3 0,1 3 0,-1-3 0,1 0 0,-3 0 0,-5 0 0,-4 0 0,-9 0 0,8 0 0,0 0 0,13 0 0,2 0 0</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0:43.996"/>
    </inkml:context>
    <inkml:brush xml:id="br0">
      <inkml:brushProperty name="width" value="0.05" units="cm"/>
      <inkml:brushProperty name="height" value="0.05" units="cm"/>
      <inkml:brushProperty name="color" value="#008C3A"/>
    </inkml:brush>
  </inkml:definitions>
  <inkml:trace contextRef="#ctx0" brushRef="#br0">166 1 24575,'-6'0'0,"-2"0"0,0 0 0,-1 0 0,1 0 0,3 0 0,-1 0 0,0 0 0,1 0 0,-1 0 0,-2 0 0,2 0 0,-4 0 0,-3 0 0,1 0 0,-1 0 0,5 0 0,2 0 0,0 0 0,1 0 0,-1 0 0,3 0 0,1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0:21.167"/>
    </inkml:context>
    <inkml:brush xml:id="br0">
      <inkml:brushProperty name="width" value="0.05" units="cm"/>
      <inkml:brushProperty name="height" value="0.05" units="cm"/>
      <inkml:brushProperty name="color" value="#E71224"/>
    </inkml:brush>
  </inkml:definitions>
  <inkml:trace contextRef="#ctx0" brushRef="#br0">0 1 24575,'3'11'0,"-3"4"0,3 10 0,-3 32 0,5-3 0,-4 21 0,4-18 0,-5-7 0,0-3 0,0-23 0,0-3 0,0-16 0,0 1 0,0 2 0,3 1 0,-3-8 0,3 0 0,-3-6 0,0 2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6:27.050"/>
    </inkml:context>
    <inkml:brush xml:id="br0">
      <inkml:brushProperty name="width" value="0.05" units="cm"/>
      <inkml:brushProperty name="height" value="0.05" units="cm"/>
      <inkml:brushProperty name="color" value="#E71224"/>
    </inkml:brush>
  </inkml:definitions>
  <inkml:trace contextRef="#ctx0" brushRef="#br0">0 0 24575,'14'0'0,"-5"0"0,2 0 0,-3 0 0,-2 0 0,2 0 0,2 0 0,-1 0 0,2 0 0,4 0 0,-7 0 0,6 0 0,-10 0 0,1 0 0</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0:59.996"/>
    </inkml:context>
    <inkml:brush xml:id="br0">
      <inkml:brushProperty name="width" value="0.05" units="cm"/>
      <inkml:brushProperty name="height" value="0.05" units="cm"/>
      <inkml:brushProperty name="color" value="#008C3A"/>
    </inkml:brush>
  </inkml:definitions>
  <inkml:trace contextRef="#ctx0" brushRef="#br0">1 0 24575,'8'3'0,"5"-3"0,12 3 0,22 2 0,21-3 0,18 9-732,8 3 732,-8 0 0,-10 0 181,-10-9-181,-25-2 0,-11-2 0,-17 2 0,-8-3 0,1 0 551,2 0-551,13 0 0,22 0 0,25 0 0,18 0-370,-35 0 1,0 0 369,46 0 0,-3 0 0,-18 0 0,-27 0 0,-19 0 0,-17 0 0,-8 0 0,1 0 0,6 0 739,3 0-739,22 0 0,12 0 0,27 0 0,2 0 0,-2 0 0,-27 0 0,-30 0 0,-29 0 0,-4 0 0,-4 0 0</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1:00.828"/>
    </inkml:context>
    <inkml:brush xml:id="br0">
      <inkml:brushProperty name="width" value="0.05" units="cm"/>
      <inkml:brushProperty name="height" value="0.05" units="cm"/>
      <inkml:brushProperty name="color" value="#008C3A"/>
    </inkml:brush>
  </inkml:definitions>
  <inkml:trace contextRef="#ctx0" brushRef="#br0">1 1 24575,'5'0'0,"8"0"0,1 0 0,3 0 0,-2 2 0,-6-1 0,1 4 0,-4-2 0,5 2 0,-3 1 0,8 0 0,17-3 0,16 6 0,35-1 0,-32-5 0,1 1-296,0 2 0,0 0 296,3-5 0,-1 0 0,39 5 0,-24-6 0,-14 0 0,-32 0 0,-8 0 0,-7 0 0,-1 0 592,0 0-592,0 0 0,3 0 0,0 0 0,13 0 0,3 0 0,20 5 0,11-4 0,9 4 0,17-5 0,-6 0 0,14 0 0,-14 0 0,-10 0 0,-13 0 0,-30 0 0,-5 0 0,-14 0 0,2 0 0,-2 0 0,9 0 0,-8 0 0,11 0 0,-12 0 0,5 0 0,-6 0 0,8 0 0,-8 0 0,4 0 0</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1:10.924"/>
    </inkml:context>
    <inkml:brush xml:id="br0">
      <inkml:brushProperty name="width" value="0.05" units="cm"/>
      <inkml:brushProperty name="height" value="0.05" units="cm"/>
      <inkml:brushProperty name="color" value="#008C3A"/>
    </inkml:brush>
  </inkml:definitions>
  <inkml:trace contextRef="#ctx0" brushRef="#br0">529 1398 24575,'12'0'0,"27"0"0,20 6 0,-10-5 0,5-1-944,2 3 0,2 0 944,4-3 0,-1 0 0,0 3 0,-1 0 0,-7-2 0,-1 0 609,42 5-609,-34-6 312,-19 0-312,-28 0 0,-5 0 0,0 0 967,5 0-967,11 0 0,16 0 0,9 0 0,17 0 0,-7 0 0,-1 0 0,-2 0 0,-15 0 0,32 0 0,-27 0 0,35 0 0,-30 0 0,23 0 0,-6 0 0,16 0 0,-7 0 0,-1 0 0,-2 0 0,-22 0 0,11 0 0,-13 0 0,-1 0 0,-2 0 0,-7 0 0,7 0 0,-5 0 0,13 0 0,-13 0 0,5 0 0,-8-4 0,9 3 0,-7-4 0,7 1 0,-1 3 0,-6-8 0,7 8 0,-1-8 0,-5 3 0,13-5 0,-14 1 0,7-5 0,-17 8 0,6-6 0,-13 6 0,5-2 0,-12-1 0,3 0 0,-8 4 0,3-4 0,-4 2 0,0 2 0,-2-4 0,6 3 0,-5-4 0,5 2 0,-2-7 0,-3-8 0,4 1 0,-5-7 0,4 9 0,-3-8 0,6-2 0,-10-9 0,3 9 0,-5-6 0,2 5 0,-1 1 0,0-6 0,-5 14 0,3-7 0,-2 1 0,2 6 0,-3-14 0,0 18 0,0-9 0,-3 11 0,2-4 0,-6 0 0,7 0 0,-8-8 0,3-3 0,-7 1 0,0 2 0,-5 0 0,-4 2 0,-12-9 0,6 12 0,-1 5 0,0 3 0,1 3 0,-4-4 0,-7-2 0,7 2 0,-8-3 0,8 3 0,-15 1 0,21 3 0,-37 0 0,27-3 0,-37 2 0,13-7 0,-9 8 0,-6-11 0,23 16 0,-5-8 0,25 12 0,6-1 0,5 2 0,4 0 0,-22 2 0,-3-7 0,-33 6 0,4-3 0,-22-1-606,6 5 606,-8-5 0,16 6 0,-4 0 0,23 0 0,-7 0 0,8 0 0,1 0 0,-9 0 0,-2 0 0,-15 0-111,32 0 1,-1 0 110,-46 0 0,42-1 0,1 2 0,-39 11 0,16-4-84,4 15 84,8-4 0,7-1 0,-7 0 0,25-8 0,4-1 824,7-1-824,7-1 87,-22 3-87,3 0 0,-23-4 0,13 8 0,-3-7 0,15 7 0,14-9 0,-11 4 0,19-5 0,-7 4 0,5 2 0,-5 3 0,-14 0 0,6 4 0,-13-2 0,15 2 0,-8-1 0,4 7 0,-4-11 0,12 8 0,-2-11 0,11 8 0,-2-6 0,6 3 0,-1-2 0,4-4 0,-5 5 0,6-2 0,-3 6 0,5-5 0,1 4 0,-3-8 0,1 3 0,0 2 0,1-1 0,4 8 0,2-10 0,-1 9 0,-1-12 0,1 8 0,-2-6 0,2-1 0,0 3 0,0-3 0,3 3 0,0 1 0,0 3 0,-3 11 0,5-2 0,-4 6 0,5-9 0,-3-4 0,3 3 0,1-3 0,2-1 0,1 4 0,-1-10 0,-2 5 0,1-6 0,-2 6 0,3-3 0,-2 1 0,3-2 0,-5-3 0,7 4 0,-7-1 0,9 4 0,-7-3 0,8 1 0,-3 7 0,2-11 0,-4 8 0,-2-9 0,-3-4 0,-1 3 0,4-6 0,0 6 0,4-1 0,6 7 0,6 6 0,-2 0 0,5 0 0,-11-4 0,3-6 0,-7-3 0,-1 2 0,-3-5 0,3 2 0,5 5 0,-1-4 0,8 4 0,-8-7 0,4 0 0,-7 0 0,1 0 0,4 7 0,2 1 0,1 3 0,12-2 0,-3-2 0,6-4 0,-8 0 0,-8-5 0,-8 1 0,0-2 0,-4 0 0,-2 0 0</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1:28.828"/>
    </inkml:context>
    <inkml:brush xml:id="br0">
      <inkml:brushProperty name="width" value="0.05" units="cm"/>
      <inkml:brushProperty name="height" value="0.05" units="cm"/>
      <inkml:brushProperty name="color" value="#008C3A"/>
    </inkml:brush>
  </inkml:definitions>
  <inkml:trace contextRef="#ctx0" brushRef="#br0">4495 36 24575,'-6'0'0,"-2"0"0,-5 0 0,-12-5 0,-14 4 0,-19-3 0,-9 4 0,-1 0 0,-14 0 0,12 0 0,3 0 0,3 0 0,31 0 0,-13 0 0,23 0 0,-6 0 0,0 0 0,-11 0 0,-17 0 0,-19 0 0,-10 0-378,35 0 1,-1 0 377,-44 0 0,44 0 0,2 0 0,-20 0 0,-10 0 0,37 0 0,-13 0 0,9 0 0,5 0 755,-13 0-755,5 0 0,-15 0 0,-19 0 0,12 0 0,-18 0 0,22 0 0,0 0 0,-5-6 0,13 5 0,-6-5 0,9 6 0,-9 0 0,-1-5 0,-9 3 0,-8-4 0,14 6 0,-12 0 0,23 0 0,-7 0 0,16 0 0,11 0 0,10 0 0,12 0 0,-11 0 0,9 0 0,-26 0 0,-4 0 0,-19 0 0,-16 0 0,-2 0 0,18 0 0,0 0 0,-29 0-472,25 0 1,2 0 471,-10 0 0,30 0 0,0 0 0,-20 6 0,4-5 0,19 4 0,20-5 0,6 0 0,13 0 943,2 0-943,1 0 0,-1 0 0,1 0 0,-1 0 0,1 0 0,-1 2 0,-2 2 0,2 1 0,-2 1 0,3-1 0,-1 3 0,3-2 0,1 2 0,2 0 0,0 1 0,-3-1 0,3 3 0,-3-5 0,3 4 0,-2-3 0,1 1 0,-4 0 0,2 0 0,0 8 0,-2-4 0,2 1 0,0-3 0,-2-1 0,4 2 0,-1-2 0,-1 1 0,3-4 0,-3 2 0,1-2 0,1-1 0,-1 3 0,-1 1 0,3 0 0,-3-1 0,3-3 0,0 1 0,0-1 0,-2 3 0,1 1 0,-1-1 0,-1 0 0,3 0 0,-5-2 0,4 5 0,-1-3 0,-1 4 0,0-1 0,-2 0 0,2 0 0,-3 4 0,5 2 0,-2 4 0,3-4 0,0 3 0,0-4 0,0 6 0,0-1 0,0 0 0,0 0 0,-2-4 0,-1-2 0,-1 1 0,2-4 0,2 3 0,0-4 0,0 1 0,0 8 0,0-2 0,0 3 0,0-5 0,0 0 0,0 0 0,0 5 0,0 0 0,0-4 0,0 3 0,0-10 0,0 5 0,0-9 0,0 4 0,0-3 0,0 3 0,0-1 0,0-1 0,0 3 0,0-3 0,0 8 0,0-4 0,0 8 0,0-3 0,0 13 0,0 2 0,4 8 0,1-8 0,0 5 0,-2-14 0,-3 2 0,0-5 0,0-3 0,2-1 0,-1 4 0,1-8 0,-2 8 0,0-3 0,0 12 0,0-5 0,0 13 0,0-14 0,0 2 0,0-10 0,0-6 0,0 1 0,0-3 0,0 0 0,0 6 0,-2-3 0,1 5 0,-4-6 0,5 1 0,-3-4 0,3 2 0,0-2 0,0 2 0,-2-2 0,1 2 0,-1 0 0,2-2 0,0 5 0,0-5 0,0 4 0,0-4 0,-3 2 0,3 0 0,-3 1 0,3 0 0,0-1 0,0-3 0,0 1 0,0-1 0,5-2 0,6 0 0,22-3 0,0 0 0,39 0 0,-19 0 0,21 0 0,-16 0 0,-1 0 0,1 0 0,7 0 0,3 0 0,8 0 0,0 0 0,8 0 0,-15 0 0,21 0 0,-28 0 0,12 0 0,-17 0 0,1 0 0,8 0 0,-7 0 0,23 0 0,-12 0 0,6 0 0,-11-5 0,-15 3 0,5-3 0,-13 5 0,5 0 0,-7 0 0,-1 0 0,0 0 0,9 0 0,1 0 0,9 0 0,-1 0 0,17 0 0,-4 0 0,22 0-601,-6 0 601,8 0 0,-42 0 0,-1 0 0,37 0 0,-37 0 0,-2 0 0,21 0 0,12 0 0,-23 0 0,-1 0 0,-3 0 0,-5 0 0,15 0 0,3 6 0,16-5-89,10 5 89,3-6 0,-42 0 0,0 0 0,42 0 0,-46 0 0,0 0 0,43 0 0,-16 0 0,-4 0 0,-25 0 0,-14 0 0,-7 0 0,-18 0 0,9 0 690,-9 0-690,6 0 0,-5 0 0,4 0 0,2 0 0,4 0 0,8 0 0,-10 0 0,9 0 0,-18 0 0,2 0 0,-4 0 0,5-3 0,0-1 0,0 1 0,-5 0 0,-3 3 0,-2-2 0,2-1 0,-2-5 0,3 2 0,2-5 0,-1-2 0,3-20 0,-5 8 0,9-20 0,-8 13 0,9-15 0,2-11 0,-3-18 0,4-1 0,-5-7 0,-6 8 0,-1 8 0,-6 19 0,0 3 0,0 15 0,0 0 0,0 2 0,0 7 0,0-7 0,0-2 0,0-16 0,0-11 0,0-2 0,0-5 0,0 7 0,0 9 0,0 1 0,0 9 0,0 8 0,0 6 0,0 5 0,0 8 0,0-4 0,0 5 0,0 0 0,0 0 0,-3 0 0,3 0 0,-3 0 0,3 0 0,0-5 0,0 7 0,0-11 0,0 10 0,0-5 0,0-6 0,0 4 0,0-5 0,0 9 0,0 5 0,0 2 0,0 1 0,0-1 0,-2 1 0,-4 2 0,-7 0 0,-3 0 0,-5 2 0,-1-5 0,-7 1 0,6 1 0,-6-1 0,8 5 0,4 0 0,1 0 0,0 0 0,7 0 0,-7 0 0,8 0 0,-3 0 0,0 0 0,-5 0 0,-1 0 0,1 0 0,3 0 0,5 0 0,2 0 0,1 0 0,-3 0 0,-1 0 0,0 0 0,1 0 0,3 0 0,-1 0 0,1 0 0,-1 0 0,1 0 0,-1 0 0,3 0 0,1 0 0</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2:05.180"/>
    </inkml:context>
    <inkml:brush xml:id="br0">
      <inkml:brushProperty name="width" value="0.05" units="cm"/>
      <inkml:brushProperty name="height" value="0.05" units="cm"/>
      <inkml:brushProperty name="color" value="#008C3A"/>
    </inkml:brush>
  </inkml:definitions>
  <inkml:trace contextRef="#ctx0" brushRef="#br0">1 103 24575,'3'-2'0,"2"1"0,-2-4 0,0 2 0,4-2 0,-3-1 0,6-2 0,-4 2 0,5-5 0,-3 5 0,8-5 0,1 0 0,-1 1 0,0 1 0,-5 6 0,0 0 0,-5 1 0,1 1 0,-4 3 0,3 5 0,0 8 0,0-3 0,0 4 0,-3-5 0,0-2 0,-3 1 0,0-4 0,0 2 0,0 0 0,0 1 0,0-1 0,0 7 0,-3-1 0,-1 8 0,-7-1 0,0 0 0,-1-4 0,2-2 0,2-4 0,2-2 0,3-1 0,-2-3 0,2-2 0,-2 0 0,-1-3 0,-2 2 0,0-1 0,-1 1 0,1-2 0,5 3 0,-2-3 0,2 3 0,-3-3 0,-2 0 0,0 0 0,-1 0 0,1 0 0,3 0 0,-1 0 0,6 0 0,3 0 0,3 0 0,4 0 0,-4 0 0,2 0 0,-2 0 0,-1 0 0,1 0 0,-3 2 0,2-1 0,-2 1 0,5 1 0,1 0 0,2 2 0,0 1 0,0-3 0,-3-1 0,0-2 0,-2 0 0,-1 0 0,1 0 0,-1 0 0,1 0 0,-1 0 0,1 0 0,0 0 0,-1 0 0,1 0 0,2 0 0,0 0 0,3 0 0,-2 0 0,-1 0 0,-3 0 0,1 0 0,-1-2 0,1-1 0,-1 0 0,-1 0 0,-2 3 0</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2:26.100"/>
    </inkml:context>
    <inkml:brush xml:id="br0">
      <inkml:brushProperty name="width" value="0.05" units="cm"/>
      <inkml:brushProperty name="height" value="0.05" units="cm"/>
      <inkml:brushProperty name="color" value="#008C3A"/>
    </inkml:brush>
  </inkml:definitions>
  <inkml:trace contextRef="#ctx0" brushRef="#br0">2954 433 24575,'0'-6'0,"-2"3"0,-1-2 0,-3 2 0,1-2 0,-1-1 0,1 1 0,-3 2 0,-1-2 0,1 2 0,-3-3 0,5 3 0,-5-2 0,3 5 0,-3-5 0,0-1 0,-5 2 0,4 0 0,-8 0 0,3 1 0,1-4 0,-4 0 0,10 6 0,-5-4 0,9 7 0,-5-7 0,3 5 0,-8-6 0,4 5 0,-8-8 0,3 4 0,-20-7 0,4-1 0,-15-3 0,6-10 0,10 10 0,-8-5 0,17 11 0,-7-2 0,-7-1 0,16 3 0,-31-1 0,23-1 0,-18 0 0,-9-4 0,5 6 0,-39 3 0,18-4 0,-12 4 0,34-3 0,-3 4 0,28 0 0,-21 1 0,23-2 0,-6 2 0,0-3 0,-3 7 0,-7-8 0,0 8 0,7-3 0,3 4 0,8 0 0,0 0 0,4 0 0,-3-3 0,8 2 0,-8-2 0,8 3 0,-16 0 0,1 0 0,-12 0 0,7 0 0,-5 0 0,14 0 0,-2 0 0,9 0 0,5 2 0,0-1 0,0 1 0,-12 3 0,-4 4 0,-21-2 0,-9 7 0,-3-7 0,11 3 0,16-2 0,18-4 0,3-2 0,1-2 0,-7 0 0,6 3 0,-24 4 0,8 2 0,-16 3 0,-4 4 0,7-5 0,2 0 0,14-4 0,12-6 0,5 1 0,2 1 0,-2-3 0,-5 6 0,-3 1 0,-9 11 0,-5 0 0,7 2 0,-5 0 0,18-10 0,-6 5 0,10-6 0,-2 0 0,3 1 0,-3-1 0,-1 2 0,1 0 0,-3 0 0,1 4 0,1 2 0,-5 4 0,1 8 0,4 3 0,-10 15 0,12-6 0,-4-1 0,7 5 0,-2-20 0,4 13 0,-7-17 0,8 0 0,-2-4 0,3 3 0,0-11 0,0 11 0,2-10 0,1 5 0,3-4 0,0 5 0,0-4 0,0 3 0,3 1 0,1 1 0,3-1 0,15 10 0,3-2 0,12 4 0,-1-1 0,14 0 0,-5-4 0,31 15 0,-12-12 0,6 5 0,-19-13 0,-9-2 0,-1-6 0,2 1 0,9 0 0,0 1 0,-1-6 0,1-1 0,-1-5 0,18 0 0,-21 0 0,11 0 0,-34 0 0,-2 0 0,-12 0 0,-1 0 0,-5 0 0,0 0 0,-3 0 0,7 0 0,-1 0 0,3 0 0,3 0 0,-3 0 0,4 0 0,0 0 0,0 0 0,-4 0 0,3-3 0,10 3 0,-10-4 0,21 4 0,-15-4 0,14 3 0,-9-7 0,6 8 0,-13-3 0,13 3 0,2 0 0,3-5 0,13 4 0,-22-6 0,5 6 0,-22-5 0,0 6 0,-5-3 0,0 3 0,0 0 0,5-3 0,-4 2 0,3-4 0,1 4 0,-4-4 0,17 4 0,-10-4 0,12 4 0,-10-5 0,0 2 0,-4 0 0,-2 1 0,-3 3 0,-4-3 0,0 3 0,-2-3 0,-1 3 0,3-2 0,1 1 0,2-4 0,4 5 0,2-3 0,12-1 0,11 3 0,9-14 0,1 8 0,-16-6 0,-5 1 0,-13 5 0,1 0 0,-4 4 0,-3 3 0,-3 0 0,0 0 0,-1-3 0,0 3 0,2-5 0,0 4 0,3-4 0,0 0 0,0-4 0,5 3 0,-4-1 0,1 1 0,-2 3 0,-5-5 0,2 5 0,-5-5 0,2 2 0,-5-2 0,8 2 0,-5-2 0,6-5 0,-3 4 0,0-6 0,-1 6 0,1 1 0,0 0 0,-1 2 0,-2-2 0,2 2 0,-4-2 0,1 0 0,1 2 0,0-5 0,0 3 0,2-3 0,-5 2 0,5-1 0,-2 3 0,0-1 0,2 0 0,-4-5 0,4 4 0,-5-6 0,5 6 0,-4 1 0,1-3 0,1-2 0,-3 3 0,3-3 0,-3 7 0,0 1 0,0-1 0,0-2 0,0 2 0,0-4 0,0 4 0,0-5 0,0 3 0,0-1 0,0 1 0,0 2 0,-3 3 0,3-2 0,-3 2 0,3-2 0,0-1 0,0 1 0,0-3 0,0 2 0,0-2 0,0 0 0,-2 4 0,1-3 0,-4 4 0,5-5 0,-3-1 0,3-7 0,-2 7 0,-1-6 0,-3 6 0,3 1 0,1 2 0,2 4 0</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2:28.621"/>
    </inkml:context>
    <inkml:brush xml:id="br0">
      <inkml:brushProperty name="width" value="0.05" units="cm"/>
      <inkml:brushProperty name="height" value="0.05" units="cm"/>
      <inkml:brushProperty name="color" value="#008C3A"/>
    </inkml:brush>
  </inkml:definitions>
  <inkml:trace contextRef="#ctx0" brushRef="#br0">169 1 24575,'-2'3'0,"-1"-1"0,-3 3 0,1 1 0,-1 5 0,-3 5 0,2 0 0,-5 14 0,-1 1 0,-2 8 0,0 1 0,5-9 0,2-2 0,4-8 0,0-4 0,1-4 0,3-3 0,-2-6 0,1 4 0,-4-3 0,0 1 0,-2 9 0,-1-5 0,1 10 0,1-10 0,3 2 0,0-6 0,3-6 0,5-3 0,12-21 0,0-4 0,16-17 0,-21 23 0,4 1 0</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2:29.537"/>
    </inkml:context>
    <inkml:brush xml:id="br0">
      <inkml:brushProperty name="width" value="0.05" units="cm"/>
      <inkml:brushProperty name="height" value="0.05" units="cm"/>
      <inkml:brushProperty name="color" value="#008C3A"/>
    </inkml:brush>
  </inkml:definitions>
  <inkml:trace contextRef="#ctx0" brushRef="#br0">1 1 24575,'0'14'0,"4"13"0,0-11 0,2 9 0,0-5 0,-3-8 0,1 4 0,1-7 0,-2-1 0,0-3 0,-1 1 0,1 2 0,-3 0 0,3 8 0,0 0 0,7 14 0,-5 1 0,10 0 0,-14 6 0,8-18 0,-8 5 0,1-16 0,-2 0 0,3-5 0,-3 2 0,3-2 0,-3 3 0,0-1 0,0 1 0,0 0 0,0-1 0,0 1 0,0-1 0,2 1 0,-1-1 0,1 1 0,-2-1 0,0 1 0,0-1 0,0 1 0,0-1 0,0 1 0,0-1 0,0-4 0,0-9 0,0-6 0,0 3 0,0 1 0</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2:30.612"/>
    </inkml:context>
    <inkml:brush xml:id="br0">
      <inkml:brushProperty name="width" value="0.05" units="cm"/>
      <inkml:brushProperty name="height" value="0.05" units="cm"/>
      <inkml:brushProperty name="color" value="#008C3A"/>
    </inkml:brush>
  </inkml:definitions>
  <inkml:trace contextRef="#ctx0" brushRef="#br0">200 39 24575,'-6'0'0,"1"0"0,-1 0 0,1 0 0,-1-2 0,1 1 0,-1-1 0,1 2 0,-1 0 0,0 0 0,1 0 0,-1 0 0,1 0 0,-1 0 0,1-3 0,-1 2 0,1-3 0,-3 3 0,-1-4 0,-2 4 0,2-1 0,2 2 0,1 0 0,0 0 0,1 0 0,-1-3 0,1 3 0,2-5 0,-2 4 0,2-1 0,-3 2 0,1 0 0,-1-3 0,1 3 0,4-3 0,4 3 0,6 0 0,-3 0 0,-1 0 0</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2:09.813"/>
    </inkml:context>
    <inkml:brush xml:id="br0">
      <inkml:brushProperty name="width" value="0.05" units="cm"/>
      <inkml:brushProperty name="height" value="0.05" units="cm"/>
      <inkml:brushProperty name="color" value="#008C3A"/>
    </inkml:brush>
  </inkml:definitions>
  <inkml:trace contextRef="#ctx0" brushRef="#br0">133 1 24575,'-5'0'0,"-1"0"0,1 0 0,-1 0 0,1 0 0,-1 0 0,1 0 0,-1 0 0,0 0 0,1 0 0,-1 0 0,1 0 0,-1 2 0,1 1 0,-1 3 0,1-1 0,-1 1 0,1 0 0,-1-1 0,1 3 0,2 1 0,-2-1 0,2 3 0,0-3 0,-2-2 0,4 2 0,-1-5 0,2 2 0,2-2 0,-1 2 0,4 1 0,0 0 0,4 2 0,6-5 0,-3 4 0,4-3 0,-7 2 0,-1-1 0,-3-5 0,1 3 0,-3-1 0,4 1 0,-3 5 0,11 2 0,-8 2 0,5 0 0,-4-1 0,1 0 0,-3 0 0,1-2 0,-6-1 0,2 0 0,-3-2 0,0 2 0,2-3 0,-1 1 0,1-1 0,-2 3 0,0-1 0,0 3 0,0-1 0,0 6 0,0-5 0,-2 5 0,-1-12 0,-1 5 0,0-8 0,0 5 0,-1-4 0,-1 4 0,1-4 0,-1 1 0,1-2 0,-3 0 0,2 0 0,-2 0 0,2 0 0,1 0 0,-1 0 0,-2-2 0,2-2 0,-4-1 0,3 2 0,-1 0 0,3 3 0,-1 0 0,3-2 0,1-1 0,-1 0 0,0 0 0,-2 1 0,2-1 0,-2 0 0,4-2 0,-4 2 0,5-3 0,-5 1 0,4-1 0,-1-2 0,2 2 0,0-2 0,0 0 0,2 2 0,4-5 0,-3 5 0,5-2 0,-5 3 0,2-1 0,1 3 0,-1-2 0,1 2 0,-1-2 0,1 2 0,-3-2 0,4 2 0,-3-3 0,4-2 0,-2 2 0,-1-4 0,1 3 0,-1-3 0,-2 4 0,2-2 0,-2 5 0,0-2 0,2 2 0,-2 0 0,3 0 0,-3 1 0,2 1 0,-2-4 0,0 2 0,2 0 0,-5-2 0,3 2 0,-1-5 0,-1 2 0,1-4 0,-2 3 0,0-1 0,0 3 0,0-1 0,0 1 0,0-1 0,0 1 0,0 2 0,0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6:27.434"/>
    </inkml:context>
    <inkml:brush xml:id="br0">
      <inkml:brushProperty name="width" value="0.05" units="cm"/>
      <inkml:brushProperty name="height" value="0.05" units="cm"/>
      <inkml:brushProperty name="color" value="#E71224"/>
    </inkml:brush>
  </inkml:definitions>
  <inkml:trace contextRef="#ctx0" brushRef="#br0">1 0 24575,'13'0'0,"-3"0"0,6 0 0,-3 0 0,-4 0 0,7 0 0,-3 0 0,-3 0 0,-1 0 0</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2:11.644"/>
    </inkml:context>
    <inkml:brush xml:id="br0">
      <inkml:brushProperty name="width" value="0.05" units="cm"/>
      <inkml:brushProperty name="height" value="0.05" units="cm"/>
      <inkml:brushProperty name="color" value="#008C3A"/>
    </inkml:brush>
  </inkml:definitions>
  <inkml:trace contextRef="#ctx0" brushRef="#br0">59 1 24575,'0'5'0,"-3"1"0,2 0 0,-3 2 0,3 0 0,-4 3 0,2-2 0,-3 1 0,-2-1 0,5 2 0,-5 0 0,5 0 0,-2 0 0,2-2 0,0-1 0,3-3 0,-2-2 0,4-3 0,-4-5 0,4 1 0,-2-1 0</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2:12.526"/>
    </inkml:context>
    <inkml:brush xml:id="br0">
      <inkml:brushProperty name="width" value="0.05" units="cm"/>
      <inkml:brushProperty name="height" value="0.05" units="cm"/>
      <inkml:brushProperty name="color" value="#008C3A"/>
    </inkml:brush>
  </inkml:definitions>
  <inkml:trace contextRef="#ctx0" brushRef="#br0">55 1 24575,'-8'2'0,"2"4"0,0 3 0,1 6 0,4 2 0,-5 4 0,2 0 0,-3-4 0,4-2 0,0-4 0,3-2 0,0-1 0,-2-3 0,1 1 0,-1 0 0,2 1 0,0 2 0,0 2 0,0-2 0,0-1 0,0-3 0,0 1 0,2-3 0,1-1 0,5-2 0,1 0 0,2 0 0,-3 0 0,3 0 0,-5 0 0,2 0 0,-2 0 0,-1 0 0,1-2 0,-1 1 0,1-1 0,-1 2 0,1 2 0,-1-1 0,-2 1 0,0-2 0</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2:13.156"/>
    </inkml:context>
    <inkml:brush xml:id="br0">
      <inkml:brushProperty name="width" value="0.05" units="cm"/>
      <inkml:brushProperty name="height" value="0.05" units="cm"/>
      <inkml:brushProperty name="color" value="#008C3A"/>
    </inkml:brush>
  </inkml:definitions>
  <inkml:trace contextRef="#ctx0" brushRef="#br0">6 0 24575,'0'8'0,"-3"1"0,3 2 0,-3 0 0,3 5 0,0-4 0,0 8 0,0-8 0,3 8 0,-2-3 0,2-1 0,-3 0 0,0-5 0,0-3 0,0 0 0,0-2 0,-2-3 0,1 2 0,-1-4 0,2 1 0</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2:14.738"/>
    </inkml:context>
    <inkml:brush xml:id="br0">
      <inkml:brushProperty name="width" value="0.05" units="cm"/>
      <inkml:brushProperty name="height" value="0.05" units="cm"/>
      <inkml:brushProperty name="color" value="#008C3A"/>
    </inkml:brush>
  </inkml:definitions>
  <inkml:trace contextRef="#ctx0" brushRef="#br0">183 12 24575,'-5'-3'0,"-3"3"0,2-3 0,-5 3 0,3-2 0,-1 1 0,-1-1 0,3 2 0,-1 0 0,3 0 0,-1 0 0,1 0 0,-1 0 0,1 0 0,-1 0 0,1 0 0,-3 0 0,2 0 0,-2 0 0,2 0 0,1 0 0,-1 0 0,1 0 0,-1 0 0,3 2 0,-2 1 0,4 3 0,-1-1 0,2 8 0,0 1 0,0 3 0,0-2 0,0 1 0,0-7 0,0 4 0,0-8 0,-3 1 0,3-1 0,-5 1 0,4 0 0,-1-1 0,2 3 0,0-2 0,0 2 0,5-7 0,5-3 0,7-4 0,4-4 0,0 2 0,0-2 0,-4 6 0,-4 1 0,-5 5 0,0 4 0,-2 2 0,2 4 0,-2-6 0,-3 1 0,-1-4 0,1 0 0,-3 2 0,3-2 0,-1 3 0,-1-1 0,1 1 0,1-1 0,-2 1 0,1-1 0,-2 1 0,0-1 0,0 1 0,0 2 0,-2-2 0,1 2 0,-5 5 0,6-4 0,-6 4 0,2 2 0,-1-7 0,-2 4 0,2-6 0,-1-1 0,-2 1 0,2-3 0,-4-1 0,4-2 0,-2 0 0,2 0 0,0 0 0,1 0 0,-1 0 0,1 0 0,2-2 0,3-1 0,0-1 0,3 2 0</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2:16.117"/>
    </inkml:context>
    <inkml:brush xml:id="br0">
      <inkml:brushProperty name="width" value="0.05" units="cm"/>
      <inkml:brushProperty name="height" value="0.05" units="cm"/>
      <inkml:brushProperty name="color" value="#008C3A"/>
    </inkml:brush>
  </inkml:definitions>
  <inkml:trace contextRef="#ctx0" brushRef="#br0">19 0 24575,'-7'59'0,"1"-13"0,6-38 0,0-3 0,0 1 0,0-1 0,0 3 0,0-2 0,0 9 0,0-5 0,0 6 0,0-5 0,0 0 0,0-3 0,0 0 0,-2-2 0,1-1 0,-1 1 0,2-3 0,0-1 0</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2:16.628"/>
    </inkml:context>
    <inkml:brush xml:id="br0">
      <inkml:brushProperty name="width" value="0.05" units="cm"/>
      <inkml:brushProperty name="height" value="0.05" units="cm"/>
      <inkml:brushProperty name="color" value="#008C3A"/>
    </inkml:brush>
  </inkml:definitions>
  <inkml:trace contextRef="#ctx0" brushRef="#br0">0 1 24575,'9'5'0,"1"1"0,-4-1 0,0-2 0,-4 0 0</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2:19.796"/>
    </inkml:context>
    <inkml:brush xml:id="br0">
      <inkml:brushProperty name="width" value="0.05" units="cm"/>
      <inkml:brushProperty name="height" value="0.05" units="cm"/>
      <inkml:brushProperty name="color" value="#008C3A"/>
    </inkml:brush>
  </inkml:definitions>
  <inkml:trace contextRef="#ctx0" brushRef="#br0">1 0 24575,'0'8'0,"0"-2"0,0 5 0,0-3 0,0 1 0,0 1 0,0-1 0,0-1 0,0 0 0,0-2 0,0-1 0,0 1 0,0 2 0,0-2 0,0 5 0,0-3 0,0 1 0,0 1 0,0-4 0,0 2 0,0-2 0,0-1 0,0 1 0,2-3 0,2-1 0,3-2 0,0 0 0,3 0 0,-4 0 0,2 0 0,-2 0 0,-1 0 0,1 0 0,-1 0 0,1 0 0,-1 0 0,1 0 0,-1 0 0,1 0 0,0 0 0,-1 0 0,-2-2 0,0-1 0,-3-3 0,0 3 0,0 1 0</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2:20.597"/>
    </inkml:context>
    <inkml:brush xml:id="br0">
      <inkml:brushProperty name="width" value="0.05" units="cm"/>
      <inkml:brushProperty name="height" value="0.05" units="cm"/>
      <inkml:brushProperty name="color" value="#008C3A"/>
    </inkml:brush>
  </inkml:definitions>
  <inkml:trace contextRef="#ctx0" brushRef="#br0">24 0 24575,'0'13'0,"0"-6"0,0 8 0,0-6 0,0 2 0,0 0 0,-2 0 0,1 0 0,-5 5 0,3-7 0,-1 6 0,2-9 0,2 2 0,0-2 0,0-1 0,0 1 0,0-1 0,-2 1 0,1 2 0,-2 1 0,3-1 0,0 0 0,0-2 0,0-1 0,0 3 0,23 24 0,-2 0 0,26 22 0,-21-19 0,-1-10 0,-18-17 0,-5-6 0,-2-5 0</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2:21.989"/>
    </inkml:context>
    <inkml:brush xml:id="br0">
      <inkml:brushProperty name="width" value="0.05" units="cm"/>
      <inkml:brushProperty name="height" value="0.05" units="cm"/>
      <inkml:brushProperty name="color" value="#008C3A"/>
    </inkml:brush>
  </inkml:definitions>
  <inkml:trace contextRef="#ctx0" brushRef="#br0">0 22 24575,'3'-3'0,"0"1"0,5 2 0,1-3 0,2 3 0,0-5 0,-3 4 0,3-1 0,-3-1 0,8 3 0,-6-3 0,2 3 0,-6 0 0,-1 0 0,1 3 0,-3 0 0,-1 2 0,1 1 0,-3 6 0,3 2 0,-3 8 0,0 7 0,-3-6 0,2 6 0,-2 0 0,3-10 0,-3 5 0,3-13 0,-5-3 0,2 0 0,0-2 0,0-1 0,1-2 0,1 2 0,-4-2 0,2 3 0,-3 2 0,1-2 0,-1 2 0,1 0 0,-1-2 0,3 2 0,1-2 0,2-1 0,0-4 0,0-2 0</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2:22.780"/>
    </inkml:context>
    <inkml:brush xml:id="br0">
      <inkml:brushProperty name="width" value="0.05" units="cm"/>
      <inkml:brushProperty name="height" value="0.05" units="cm"/>
      <inkml:brushProperty name="color" value="#008C3A"/>
    </inkml:brush>
  </inkml:definitions>
  <inkml:trace contextRef="#ctx0" brushRef="#br0">1 6 24575,'2'-3'0,"1"1"0,3 2 0,2 0 0,0 0 0,1 0 0,1 0 0,-1 0 0,-1 0 0,0 0 0,-2 0 0,0 0 0,-3 2 0,2-1 0,-2 1 0,2-2 0,1 0 0,-1 3 0,1-3 0,-1 3 0,1-3 0,-1 2 0,1-1 0,-1 1 0,1-2 0,-3 0 0,-1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6:28.008"/>
    </inkml:context>
    <inkml:brush xml:id="br0">
      <inkml:brushProperty name="width" value="0.05" units="cm"/>
      <inkml:brushProperty name="height" value="0.05" units="cm"/>
      <inkml:brushProperty name="color" value="#E71224"/>
    </inkml:brush>
  </inkml:definitions>
  <inkml:trace contextRef="#ctx0" brushRef="#br0">0 6 24575,'52'-3'0,"-10"0"0</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2:41.860"/>
    </inkml:context>
    <inkml:brush xml:id="br0">
      <inkml:brushProperty name="width" value="0.05" units="cm"/>
      <inkml:brushProperty name="height" value="0.05" units="cm"/>
      <inkml:brushProperty name="color" value="#008C3A"/>
    </inkml:brush>
  </inkml:definitions>
  <inkml:trace contextRef="#ctx0" brushRef="#br0">11 328 24575,'0'6'0,"0"-1"0,0 3 0,-2-2 0,-1 7 0,0-4 0,0 5 0,3 2 0,0 0 0,0 1 0,0-2 0,0 1 0,0-4 0,0 1 0,0-5 0,0-2 0,0-1 0,0 1 0,0-1 0,0 1 0,0-6 0,5 2 0,14-13 0,16-1 0,32-25 0,12 3 0,1-11-465,4-7 465,-29 9 0,6-12 0,-15 14 0,-7 3 0,-6 13 0,-4-2 0,-12 12 0,7-2 465,-12 6-465,8 0 0,-3-1 0,4-2 0,-4 3 0,-2 2 0,-6 3 0,-1 3 0,-5 1 0,0 2 0</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3:18.037"/>
    </inkml:context>
    <inkml:brush xml:id="br0">
      <inkml:brushProperty name="width" value="0.05" units="cm"/>
      <inkml:brushProperty name="height" value="0.05" units="cm"/>
      <inkml:brushProperty name="color" value="#008C3A"/>
    </inkml:brush>
  </inkml:definitions>
  <inkml:trace contextRef="#ctx0" brushRef="#br0">0 1 24575,'57'0'0,"31"8"0,-32-5 0,16 5 0,-57-8 0,1 0 0,-3 3 0,3-3 0,-4 3 0,8-3 0,-8 0 0,17 0 0,-11 0 0,20 0 0,-20 2 0,10-1 0,-18 1 0,3-2 0,-8 0 0,1 0 0,-1 0 0,3 0 0,1 0 0,6 0 0,10 5 0,14-4 0,11 3 0,-1-4 0,-1 0 0,-9 0 0,0 0 0,-12 3 0,1-3 0,-16 3 0,8-3 0,5 0 0,6 0 0,17 0 0,1-5 0,17 3 0,2 3 0,7 0 0,1 5 0,-8-6 0,-11 0 0,-9 0 0,-17 0 0,3 0 0,-16 0 0,7 0 0,-13 0 0,8 0 0,-3 0 0,12 0 0,-6 0 0,15 0 0,1-5 0,10 4 0,9-5 0,16 6 0,4 0 0,8 0-412,6 0 412,-14 0 0,6 0 0,-17 0 0,-1 0 0,-25 0 0,5 0 0,-23 0 0,6 0 0,-12 0 412,3 0-412,-8 0 0,4 0 0,-1 0 0,2 0 0,12 0 0,10 0 0,3 0 0,13 0 0,-5 0 0,15 0 0,-5 0 0,6 0 0,-17 0 0,-2 0 0,-15 0 0,-8 0 0,-8 0 0,-5 0 0,5 0 0,0 0 0,5 0 0,17 0 0,11 0 0,1 3 0,2 0 0,24-1 0,15 4 0,-43-6 0,-22 0 0,-5 0 0,-10 0 0,-5 0 0,2 0 0,0 0 0,1 0 0,2 0 0,-3 0 0,0 0 0,-2 0 0,-1 0 0,1 0 0,-1 0 0,8 0 0,-3 0 0,10 0 0,-4 0 0,5 0 0,1 0 0,-8 0 0,-3 0 0,-9 0 0</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3:25.580"/>
    </inkml:context>
    <inkml:brush xml:id="br0">
      <inkml:brushProperty name="width" value="0.05" units="cm"/>
      <inkml:brushProperty name="height" value="0.05" units="cm"/>
      <inkml:brushProperty name="color" value="#008C3A"/>
    </inkml:brush>
  </inkml:definitions>
  <inkml:trace contextRef="#ctx0" brushRef="#br0">0 10 24575,'30'-4'0,"9"3"0,10-3 0,9 4 0,0 0 0,-17 0 0,-4 0 0,-20 0 0,-4 0 0,-5 0 0,-3 0 0,1 0 0,0 0 0,2 0 0,5 0 0,3 3 0,13-2 0,19 7 0,12-6 0,15 3 0,9-5-542,2 0 542,8 0 0,-16 0 0,-4 0 0,-24 0 0,-15 0 0,-14 0 0,-13 0 0,-3 0 542,1 0-542,2 0 0,5 0 0,4 0 0,12 0 0,10 0 0,2 0 0,23 0 0,-4 0 0,15 0 0,-15 0 0,4 0 0,-23 0 0,-2 0 0,-9 0 0,-9 0 0,1 0 0,-1 0 0,8 0 0,2 0 0,1 0 0,13 0 0,5 0 0,25 0 0,-24 0 0,1 0-457,0 0 0,2 0 457,10 0 0,2 0 0,-5 0 0,0 0 0,2 0 0,-3 0 0,-6 0 0,-3 0 0,41 0 0,-32 0 0,-5 0 0,-24 0 0,-6 0 0,3 0 914,-9 0-914,10 0 0,0 0 0,11 0 0,1 0 0,15 0 0,-15 0 0,-2 0 0,-14 0 0,-5 0 0,-10 0 0,5 0 0,-7 0 0,1 0 0,1 0 0,-3 0 0,3 0 0,-1 0 0,-1 0 0,3 0 0,-3 0 0,1 0 0,1 0 0,-1 0 0,2 0 0,5 0 0,8 0 0,16 0 0,-7 0 0,12 0 0,-22 0 0,7 0 0,-14 0 0,0 0 0,-10 0 0,-1 0 0</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3:35.532"/>
    </inkml:context>
    <inkml:brush xml:id="br0">
      <inkml:brushProperty name="width" value="0.05" units="cm"/>
      <inkml:brushProperty name="height" value="0.05" units="cm"/>
      <inkml:brushProperty name="color" value="#008C3A"/>
    </inkml:brush>
  </inkml:definitions>
  <inkml:trace contextRef="#ctx0" brushRef="#br0">0 0 24575,'0'24'0,"0"3"0,0 20 0,0 2 0,0 9 0,0 0 0,0-1 0,0-7 0,0-3 0,0-8 0,0-7 0,0-3 0,0-13 0,0 4 0,0-3 0,0-3 0,0 1 0,0-6 0,0-1 0,0 0 0,0-4 0,0-2 0</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3:37.284"/>
    </inkml:context>
    <inkml:brush xml:id="br0">
      <inkml:brushProperty name="width" value="0.05" units="cm"/>
      <inkml:brushProperty name="height" value="0.05" units="cm"/>
      <inkml:brushProperty name="color" value="#008C3A"/>
    </inkml:brush>
  </inkml:definitions>
  <inkml:trace contextRef="#ctx0" brushRef="#br0">0 106 24575,'0'-6'0,"0"1"0,0-1 0,0 1 0,3-3 0,0-1 0,0 1 0,-1 0 0,1 2 0,0 1 0,0-1 0,2 1 0,-2 2 0,5-2 0,-2 2 0,4-1 0,-3 0 0,1 3 0,-3-4 0,1 4 0,-1-1 0,1 2 0,2 0 0,-2 0 0,2 0 0,-3 0 0,1 0 0,2 0 0,0 2 0,1-1 0,-1 1 0,-2 1 0,-1 0 0,1 3 0,-3-1 0,-1 1 0,-2-1 0,3 1 0,0-1 0,0 1 0,-1 2 0,-2-2 0,0 4 0,0-4 0,0 2 0,0-2 0,0-1 0,0 3 0,0-1 0,0 1 0,0-3 0,0 3 0,0 1 0,-2-3 0,1 4 0,-4-9 0,2 9 0,-5-7 0,2 8 0,-4-5 0,3 4 0,-1-3 0,3 3 0,-3-6 0,-1 6 0,1-7 0,0 5 0,5 0 0,-2-2 0,2 0 0,-3-1 0,3-2 0,-2 0 0,2-1 0,0 1 0,-2-2 0,2 1 0,-3-2 0,1 0 0,-1 0 0,1 0 0,-1 0 0,1 0 0,2 2 0,-2-1 0,2 2 0,-3-3 0,1 0 0,2 0 0,0 0 0</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3:39.076"/>
    </inkml:context>
    <inkml:brush xml:id="br0">
      <inkml:brushProperty name="width" value="0.05" units="cm"/>
      <inkml:brushProperty name="height" value="0.05" units="cm"/>
      <inkml:brushProperty name="color" value="#008C3A"/>
    </inkml:brush>
  </inkml:definitions>
  <inkml:trace contextRef="#ctx0" brushRef="#br0">289 1 24575,'-12'0'0,"2"0"0,-18 0 0,14 2 0,-14 2 0,11 5 0,-4 2 0,3 6 0,-3-2 0,7 6 0,-2 5 0,6-3 0,0 14 0,-3-5 0,2 7 0,-4 8 0,5-5 0,0 5 0,4 1 0,2-7 0,4 14 0,0-21 0,0 19 0,0-20 0,5 23 0,-4 2 0,9-7 0,-9 5 0,8-17 0,-6-12 0,8 1 0,-7-12 0,9 6 0,-5-1 0,2-5 0,2-3 0,-6-5 0,2-2 0,-5 0 0,0-6 0,-1-3 0,-1-1 0,1-1 0</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3:41.972"/>
    </inkml:context>
    <inkml:brush xml:id="br0">
      <inkml:brushProperty name="width" value="0.05" units="cm"/>
      <inkml:brushProperty name="height" value="0.05" units="cm"/>
      <inkml:brushProperty name="color" value="#008C3A"/>
    </inkml:brush>
  </inkml:definitions>
  <inkml:trace contextRef="#ctx0" brushRef="#br0">277 6 24575,'-8'0'0,"-1"0"0,0 0 0,1 0 0,0 0 0,2 0 0,-4 0 0,1 0 0,-2 0 0,-4 0 0,5 0 0,-3 0 0,8 0 0,-1 0 0,1 0 0,-1 0 0,1 0 0,-1 0 0,1 0 0,-3 0 0,-1 0 0,1-2 0,0 1 0,0-1 0,-5 5 0,-4-2 0,0 4 0,4-4 0,8 4 0,0-4 0,2 1 0,0-4 0,-2 1 0,4 3 0,1 5 0,1 16 0,4-4 0,-1 10 0,3-12 0,-1 3 0,-2-11 0,-1 11 0,-3-13 0,0 8 0,0-9 0,2 2 0,1-2 0,0-1 0,0 1 0,-3 2 0,0 0 0,0 3 0,3 5 0,-2 1 0,2-1 0,-3 0 0,0-5 0,0-3 0,0 0 0,0-2 0,0 0 0,0-1 0,0 1 0,0-1 0,0 1 0,0 2 0,0-2 0,0 4 0,0-4 0,0 2 0,0-2 0,0-1 0,0 1 0,0-1 0,0-6 0,0-3 0</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3:42.640"/>
    </inkml:context>
    <inkml:brush xml:id="br0">
      <inkml:brushProperty name="width" value="0.05" units="cm"/>
      <inkml:brushProperty name="height" value="0.05" units="cm"/>
      <inkml:brushProperty name="color" value="#008C3A"/>
    </inkml:brush>
  </inkml:definitions>
  <inkml:trace contextRef="#ctx0" brushRef="#br0">1 16 24575,'5'0'0,"8"0"0,-4 0 0,11 0 0,5 0 0,6-4 0,1 3 0,-3-4 0,-12 5 0,-4 0 0,-5 0 0,-3 0 0,1 0 0,-3-2 0,4 1 0,-3-1 0,6 2 0,-6 0 0,1 0 0</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3:43.404"/>
    </inkml:context>
    <inkml:brush xml:id="br0">
      <inkml:brushProperty name="width" value="0.05" units="cm"/>
      <inkml:brushProperty name="height" value="0.05" units="cm"/>
      <inkml:brushProperty name="color" value="#008C3A"/>
    </inkml:brush>
  </inkml:definitions>
  <inkml:trace contextRef="#ctx0" brushRef="#br0">109 0 24575,'0'6'0,"-2"2"0,-2 5 0,1 4 0,-9 12 0,5 2 0,-7 8 0,4 9 0,4-7 0,1 15 0,5-15 0,0 7 0,0-22 0,0-2 0,0-9 0,0-2 0,-3 2 0,3-4 0,-3-2 0,-3 6 0,4-6 0,-7 11 0,5-3 0,0 4 0,-1-4 0,4-4 0,-4-3 0,4-3 0,-1 1 0,2-10 0,0-2 0</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3:44.421"/>
    </inkml:context>
    <inkml:brush xml:id="br0">
      <inkml:brushProperty name="width" value="0.05" units="cm"/>
      <inkml:brushProperty name="height" value="0.05" units="cm"/>
      <inkml:brushProperty name="color" value="#008C3A"/>
    </inkml:brush>
  </inkml:definitions>
  <inkml:trace contextRef="#ctx0" brushRef="#br0">8 1 24575,'-4'37'0,"1"4"0,3 17 0,0 0 0,0-17 0,0 4 0,0-22 0,0 2 0,2-12 0,-1-5 0,1-2 0,-2-1 0,0 1 0,0-1 0,0 1 0,0-1 0,0 1 0,0 0 0,0-1 0,0 3 0,0-2 0,0 2 0,0-7 0,0-22 0,0 13 0,0-14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6:28.372"/>
    </inkml:context>
    <inkml:brush xml:id="br0">
      <inkml:brushProperty name="width" value="0.05" units="cm"/>
      <inkml:brushProperty name="height" value="0.05" units="cm"/>
      <inkml:brushProperty name="color" value="#E71224"/>
    </inkml:brush>
  </inkml:definitions>
  <inkml:trace contextRef="#ctx0" brushRef="#br0">0 6 24575,'11'-3'0,"-5"1"0,-1 2 0</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3:45.573"/>
    </inkml:context>
    <inkml:brush xml:id="br0">
      <inkml:brushProperty name="width" value="0.05" units="cm"/>
      <inkml:brushProperty name="height" value="0.05" units="cm"/>
      <inkml:brushProperty name="color" value="#008C3A"/>
    </inkml:brush>
  </inkml:definitions>
  <inkml:trace contextRef="#ctx0" brushRef="#br0">0 62 24575,'0'-5'0,"0"-1"0,0 1 0,3-1 0,0 3 0,2-2 0,3 2 0,1-2 0,6-2 0,-2 2 0,2-1 0,-6 3 0,-1 0 0,-3 3 0,3 3 0,-2 0 0,2 0 0,-2-1 0,0-2 0,-3 3 0,1 0 0,-3 2 0,2 1 0,-1-1 0,-1 3 0,4-2 0,-5 2 0,3-2 0,-3-1 0,2 1 0,-1-1 0,1 3 0,-2-1 0,0 1 0,0 0 0,0-2 0,0 4 0,0-4 0,0 2 0,0 0 0,0 1 0,-5-1 0,4 0 0,-6-2 0,4-3 0,-3 2 0,-2-2 0,2 0 0,-5 2 0,5-2 0,-4 3 0,4-1 0,-2-2 0,5 2 0,-2-4 0,4 1 0,-1-2 0</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3:46.570"/>
    </inkml:context>
    <inkml:brush xml:id="br0">
      <inkml:brushProperty name="width" value="0.05" units="cm"/>
      <inkml:brushProperty name="height" value="0.05" units="cm"/>
      <inkml:brushProperty name="color" value="#008C3A"/>
    </inkml:brush>
  </inkml:definitions>
  <inkml:trace contextRef="#ctx0" brushRef="#br0">63 44 24575,'-11'3'0,"0"-2"0,0 1 0,4-7 0,2 1 0,8-6 0,-2 4 0,3-2 0,0 2 0,1 1 0,1 2 0,-1 0 0,1 3 0,-1 0 0,-2 3 0,2 0 0,-1 9 0,2-2 0,1 10 0,-1-3 0,0-1 0,-2 4 0,-2-3 0,-2 0 0,0-4 0,0-5 0,0-3 0,-2 3 0,-8 2 0,-4 3 0,-7 1 0,4-4 0,0 7 0,8-10 0,0 3 0,11-13 0,1-3 0</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3:47.078"/>
    </inkml:context>
    <inkml:brush xml:id="br0">
      <inkml:brushProperty name="width" value="0.05" units="cm"/>
      <inkml:brushProperty name="height" value="0.05" units="cm"/>
      <inkml:brushProperty name="color" value="#008C3A"/>
    </inkml:brush>
  </inkml:definitions>
  <inkml:trace contextRef="#ctx0" brushRef="#br0">6 0 24575,'-3'11'0,"0"0"0,3 5 0,0-4 0,0 3 0,0-3 0,0-4 0,0 0 0,0-2 0,0-1 0,3-2 0,0 2 0,2-4 0,1 4 0,-1-5 0,1 3 0,-1-3 0,1 0 0,-1 0 0,1-5 0,0 4 0,-3-9 0,2 6 0,-5-1 0,3 2 0</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3:47.492"/>
    </inkml:context>
    <inkml:brush xml:id="br0">
      <inkml:brushProperty name="width" value="0.05" units="cm"/>
      <inkml:brushProperty name="height" value="0.05" units="cm"/>
      <inkml:brushProperty name="color" value="#008C3A"/>
    </inkml:brush>
  </inkml:definitions>
  <inkml:trace contextRef="#ctx0" brushRef="#br0">0 1 24575,'0'0'0</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3:48.212"/>
    </inkml:context>
    <inkml:brush xml:id="br0">
      <inkml:brushProperty name="width" value="0.05" units="cm"/>
      <inkml:brushProperty name="height" value="0.05" units="cm"/>
      <inkml:brushProperty name="color" value="#008C3A"/>
    </inkml:brush>
  </inkml:definitions>
  <inkml:trace contextRef="#ctx0" brushRef="#br0">193 0 24575,'0'13'0,"-3"1"0,-11 11 0,-7 8 0,-8 19 0,1 2 0,-1 12 0,10-17 0,-10-6 0,21-17 0,-5-9 0,13-12 0,0-2 0</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3:48.596"/>
    </inkml:context>
    <inkml:brush xml:id="br0">
      <inkml:brushProperty name="width" value="0.05" units="cm"/>
      <inkml:brushProperty name="height" value="0.05" units="cm"/>
      <inkml:brushProperty name="color" value="#008C3A"/>
    </inkml:brush>
  </inkml:definitions>
  <inkml:trace contextRef="#ctx0" brushRef="#br0">0 0 24575,'0'0'0</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3:48.987"/>
    </inkml:context>
    <inkml:brush xml:id="br0">
      <inkml:brushProperty name="width" value="0.05" units="cm"/>
      <inkml:brushProperty name="height" value="0.05" units="cm"/>
      <inkml:brushProperty name="color" value="#008C3A"/>
    </inkml:brush>
  </inkml:definitions>
  <inkml:trace contextRef="#ctx0" brushRef="#br0">0 1 24575,'0'0'0</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3:49.557"/>
    </inkml:context>
    <inkml:brush xml:id="br0">
      <inkml:brushProperty name="width" value="0.05" units="cm"/>
      <inkml:brushProperty name="height" value="0.05" units="cm"/>
      <inkml:brushProperty name="color" value="#008C3A"/>
    </inkml:brush>
  </inkml:definitions>
  <inkml:trace contextRef="#ctx0" brushRef="#br0">17 0 24575,'0'8'0,"0"1"0,0 6 0,0-3 0,0 8 0,0-7 0,0 0 0,0-3 0,-3-1 0,3-1 0,-3 3 0,1-3 0,1 1 0,-1 1 0,-1-6 0,2 1 0,-1-5 0</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3:50.148"/>
    </inkml:context>
    <inkml:brush xml:id="br0">
      <inkml:brushProperty name="width" value="0.05" units="cm"/>
      <inkml:brushProperty name="height" value="0.05" units="cm"/>
      <inkml:brushProperty name="color" value="#008C3A"/>
    </inkml:brush>
  </inkml:definitions>
  <inkml:trace contextRef="#ctx0" brushRef="#br0">1 1 24575,'0'5'0,"0"1"0,0 2 0,0 5 0,5-1 0,0 16 0,1-14 0,-1 14 0,-3-15 0,-1 7 0,4-11 0,-5 4 0,5-10 0,-4 2 0,1-5 0,-2 3 0</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3:50.948"/>
    </inkml:context>
    <inkml:brush xml:id="br0">
      <inkml:brushProperty name="width" value="0.05" units="cm"/>
      <inkml:brushProperty name="height" value="0.05" units="cm"/>
      <inkml:brushProperty name="color" value="#008C3A"/>
    </inkml:brush>
  </inkml:definitions>
  <inkml:trace contextRef="#ctx0" brushRef="#br0">0 1 24575,'8'5'0,"-2"1"0,9 6 0,-5 0 0,5-2 0,-3 0 0,-4-4 0,3 5 0,-8-5 0,7-1 0,-6 0 0,4-2 0,-3 1 0,1-2 0,-3 0 0,2-1 0,0 4 0,1-4 0,2 3 0,-2 0 0,0-1 0,-1-1 0,3 1 0,-2 0 0,2 2 0,-2-2 0,2 2 0,-2-2 0,2 0 0,-5 2 0,-1-4 0,-2 1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6:28.849"/>
    </inkml:context>
    <inkml:brush xml:id="br0">
      <inkml:brushProperty name="width" value="0.05" units="cm"/>
      <inkml:brushProperty name="height" value="0.05" units="cm"/>
      <inkml:brushProperty name="color" value="#E71224"/>
    </inkml:brush>
  </inkml:definitions>
  <inkml:trace contextRef="#ctx0" brushRef="#br0">0 0 24575,'8'0'0,"6"0"0,-4 0 0,0 0 0,-7 0 0</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3:51.629"/>
    </inkml:context>
    <inkml:brush xml:id="br0">
      <inkml:brushProperty name="width" value="0.05" units="cm"/>
      <inkml:brushProperty name="height" value="0.05" units="cm"/>
      <inkml:brushProperty name="color" value="#008C3A"/>
    </inkml:brush>
  </inkml:definitions>
  <inkml:trace contextRef="#ctx0" brushRef="#br0">1 0 24575,'0'8'0,"0"5"0,0 4 0,0 4 0,0-4 0,0 3 0,0-10 0,0 9 0,0-12 0,2 8 0,-1-9 0,1 2 0,-2-2 0,0-1 0,0 1 0,0 2 0,0-2 0,0 2 0,0-5 0,0 0 0</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3:52.372"/>
    </inkml:context>
    <inkml:brush xml:id="br0">
      <inkml:brushProperty name="width" value="0.05" units="cm"/>
      <inkml:brushProperty name="height" value="0.05" units="cm"/>
      <inkml:brushProperty name="color" value="#008C3A"/>
    </inkml:brush>
  </inkml:definitions>
  <inkml:trace contextRef="#ctx0" brushRef="#br0">1 1 24575,'42'26'0,"1"4"0,8 11 0,-3 4 0,3-5 0,-10 6 0,-4-7 0,-12-6 0,0 8 0,-13-15 0,-1 19 0,-8-22 0,-3 6 0,0-7 0,-3-1 0,-4 0 0,-13 11 0,3-8 0,-20 19 0,5-8 0,-14 11 0,0-5 0,7-3 0,11-17 0,9-3 0,10-12 0,1 2 0,5-2 0,-2-3 0,-1 2 0,0-4 0,-2 3 0,0-1 0,2 3 0,1-8 0,2 3 0,3-6 0</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3:54.860"/>
    </inkml:context>
    <inkml:brush xml:id="br0">
      <inkml:brushProperty name="width" value="0.05" units="cm"/>
      <inkml:brushProperty name="height" value="0.05" units="cm"/>
      <inkml:brushProperty name="color" value="#008C3A"/>
    </inkml:brush>
  </inkml:definitions>
  <inkml:trace contextRef="#ctx0" brushRef="#br0">0 6 24575,'8'0'0,"1"0"0,2 0 0,-2 0 0,-1 0 0,-3 0 0,1 0 0,-1 0 0,1 0 0,-1 0 0,1 0 0,-1 0 0,1-2 0,-1 1 0,1-1 0,-1 2 0,1 0 0,-1 0 0,1 0 0,-1 0 0,-1 0 0,-2 0 0</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3:55.605"/>
    </inkml:context>
    <inkml:brush xml:id="br0">
      <inkml:brushProperty name="width" value="0.05" units="cm"/>
      <inkml:brushProperty name="height" value="0.05" units="cm"/>
      <inkml:brushProperty name="color" value="#008C3A"/>
    </inkml:brush>
  </inkml:definitions>
  <inkml:trace contextRef="#ctx0" brushRef="#br0">1 0 24575,'5'0'0,"3"0"0,1 0 0,6 0 0,-2 0 0,2 0 0,-4 0 0,-2 0 0,1 0 0,-4 0 0,5 0 0,-5 0 0,2 0 0,-5 0 0,-1 0 0</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3:57.623"/>
    </inkml:context>
    <inkml:brush xml:id="br0">
      <inkml:brushProperty name="width" value="0.05" units="cm"/>
      <inkml:brushProperty name="height" value="0.05" units="cm"/>
      <inkml:brushProperty name="color" value="#008C3A"/>
    </inkml:brush>
  </inkml:definitions>
  <inkml:trace contextRef="#ctx0" brushRef="#br0">1 1 24575,'0'8'0,"0"7"0,0 7 0,0 10 0,5 15 0,-4-6 0,4 15 0,-5-15 0,0 15 0,0-23 0,0 13 0,0-23 0,0 1 0,0-4 0,0-10 0,0 3 0,0-8 0,0 1 0,0-6 0,0-7 0,0 2 0,0-4 0</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3:59.321"/>
    </inkml:context>
    <inkml:brush xml:id="br0">
      <inkml:brushProperty name="width" value="0.05" units="cm"/>
      <inkml:brushProperty name="height" value="0.05" units="cm"/>
      <inkml:brushProperty name="color" value="#008C3A"/>
    </inkml:brush>
  </inkml:definitions>
  <inkml:trace contextRef="#ctx0" brushRef="#br0">1 22 24575,'0'-5'0,"0"-1"0,2 3 0,-1-2 0,4 5 0,0-3 0,4 3 0,0 0 0,1 0 0,-1 0 0,-1 0 0,0 0 0,-2 0 0,-1 0 0,3 0 0,-2 3 0,5-3 0,-3 5 0,1-4 0,-1 4 0,-5-2 0,2 2 0,-2 1 0,3-1 0,2 3 0,-2-2 0,-1 2 0,-2-2 0,-3 0 0,2-1 0,-1 1 0,1 2 0,-2 0 0,0 1 0,0 1 0,0-4 0,0 5 0,0-5 0,0 2 0,0-3 0,0 1 0,-2 0 0,-1-1 0,-7 8 0,4-6 0,-6 8 0,6-7 0,-2 3 0,2 0 0,3-7 0,1 0 0,2-6 0</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4:02.188"/>
    </inkml:context>
    <inkml:brush xml:id="br0">
      <inkml:brushProperty name="width" value="0.05" units="cm"/>
      <inkml:brushProperty name="height" value="0.05" units="cm"/>
      <inkml:brushProperty name="color" value="#008C3A"/>
    </inkml:brush>
  </inkml:definitions>
  <inkml:trace contextRef="#ctx0" brushRef="#br0">267 53 24575,'6'0'0,"2"0"0,-2 0 0,2 0 0,-10 0 0,-4 0 0,-6 3 0,1-3 0,3 3 0,3-3 0,-1 0 0,1 0 0,-3 0 0,-1 0 0,-7 3 0,4-2 0,-3 2 0,4-3 0,0 0 0,2 0 0,1 0 0,3 0 0,-1 0 0,0 2 0,-2 1 0,0 3 0,-1-3 0,4 2 0,2-2 0,1 0 0,-1-1 0,0 1 0,-2 0 0,2 3 0,-3-3 0,3 2 0,-2-2 0,0 2 0,-4 1 0,0-1 0,-1-2 0,4 2 0,-2-4 0,5 4 0,0 0 0,3 1 0,0 5 0,0-5 0,0 2 0,0 0 0,0 1 0,0 2 0,0 0 0,0 0 0,0 4 0,0-3 0,0 2 0,0-4 0,0-4 0,0 2 0,0-2 0,0-1 0,0 1 0,0-1 0,0 3 0,0 1 0,0-1 0,0 3 0,0-5 0,0 2 0,0-2 0,0-1 0,0 3 0,0-2 0,0 2 0,0-2 0,0 2 0,3 5 0,-2-1 0,2 3 0,-3-3 0,0-4 0,0 0 0,0-2 0,0-1 0,0 1 0,0-1 0,0 1 0,0 2 0,0-2 0,0 2 0,0-3 0,0 1 0,0-1 0,0 3 0,-2 1 0,1 15 0,-1-6 0,2 12 0,0-9 0,0-7 0,0-2 0,0-18 0,0 1 0,-5-23 0,4 1 0,-3-12 0,4 0 0,0-9 0,0 7 0,0-7 0,0 17 0,0 6 0,0 5 0,0 11 0,0-6 0,0 9 0,0-2 0,0 0 0,0-1 0,0-2 0,0 0 0,0 0 0,0-5 0,0-8 0,0 5 0,0-9 0,0 16 0,0-8 0,0 3 0,0 0 0,0 2 0,0 4 0,0 2 0,0-1 0,0 4 0,0-5 0,0 5 0,0-2 0,0 2 0,0 1 0,0 16 0,0 0 0,0 15 0,0 3 0,0 2 0,0 0 0,0 7 0,0-20 0,0 6 0,0-13 0,0-2 0,0-1 0,0-3 0,0 3 0,0 1 0,0 2 0,0 0 0,0-2 0,0-1 0,0-3 0,0 1 0,0 2 0,0-2 0,0 2 0,0-3 0,0 1 0,0-1 0,0 1 0,0-1 0,0 1 0,0-1 0,0 8 0,0 1 0,0 3 0,0 3 0,0-11 0,0 6 0,0-8 0,0-2 0,0-2 0</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4:03.120"/>
    </inkml:context>
    <inkml:brush xml:id="br0">
      <inkml:brushProperty name="width" value="0.05" units="cm"/>
      <inkml:brushProperty name="height" value="0.05" units="cm"/>
      <inkml:brushProperty name="color" value="#008C3A"/>
    </inkml:brush>
  </inkml:definitions>
  <inkml:trace contextRef="#ctx0" brushRef="#br0">0 0 24575,'6'0'0,"-1"0"0,3 0 0,-1 0 0,3 0 0,-1 0 0,-1 0 0,3 0 0,-3 0 0,3 0 0,-2 0 0,-1 0 0,-3 0 0,1 0 0,-1 0 0,1 3 0,0-3 0,-1 3 0,3-3 0,1 0 0,-1 0 0,0 0 0,-2 0 0,-1 0 0,3-3 0,1 3 0,-3-3 0,-1 3 0</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4:04.628"/>
    </inkml:context>
    <inkml:brush xml:id="br0">
      <inkml:brushProperty name="width" value="0.05" units="cm"/>
      <inkml:brushProperty name="height" value="0.05" units="cm"/>
      <inkml:brushProperty name="color" value="#008C3A"/>
    </inkml:brush>
  </inkml:definitions>
  <inkml:trace contextRef="#ctx0" brushRef="#br0">1 166 24575,'0'8'0,"0"0"0,0 8 0,0 1 0,0 12 0,0 2 0,0 0 0,0-6 0,0-5 0,0-10 0,0 2 0,0-6 0,0-1 0,0 1 0,0-1 0,2-1 0,1-2 0,5-2 0,-2-2 0,9-5 0,-1-1 0,3-1 0,-1 0 0,-8 1 0,0-3 0,-2 2 0,-3-1 0,2 3 0,-5-1 0,3 0 0,-1 2 0,1-4 0,3 1 0,-1-2 0,1 0 0,-1 0 0,-2 3 0,0 0 0,-1 7 0,1 2 0,3 7 0,0 5 0,-3 3 0,5 1 0,-3 3 0,3-10 0,1 2 0,-3-4 0,4-4 0,-4 3 0,2-6 0,-2 4 0,-1-5 0,3 3 0,6-3 0,-2 0 0,3 0 0,-4 0 0,-2 0 0,-1-3 0,-3 0 0,-2-2 0,2-1 0,-2 1 0,1-3 0,-2 2 0,0-5 0,2 2 0,-1-2 0,-1-4 0,-2 3 0,0-8 0,0 3 0,4-12 0,-2 6 0,2-7 0,-4 1 0,2 10 0,-1-9 0,1 12 0,-2 1 0,0 3 0,0 4 0,-2 2 0,1 0 0,-1 4 0</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4:07.276"/>
    </inkml:context>
    <inkml:brush xml:id="br0">
      <inkml:brushProperty name="width" value="0.05" units="cm"/>
      <inkml:brushProperty name="height" value="0.05" units="cm"/>
      <inkml:brushProperty name="color" value="#008C3A"/>
    </inkml:brush>
  </inkml:definitions>
  <inkml:trace contextRef="#ctx0" brushRef="#br0">1 1 24575,'53'0'0,"17"0"0,-5 0 0,8 0-2494,5 0 1,6 0 2493,-15 2 0,3 1 0,0-1 0,-3-1 0,0-1 0,2 1-649,7 3 0,3 2 0,-2-2 649,-6-2 0,0-2 0,-2 0 0,30 4 0,-3-1 220,-12-2 1,-6-2-221,-18 1 0,-3 0-140,-7 0 1,-2 0 139,45 0 0,-45 0 0,2 0 653,-1 0 0,2 0-653,11 1 0,2-2 0,0-2 0,1 0 0,4 2 0,-1 0 0,-4-2 0,-1-1 0,-3 4 0,-3 0 0,-6 0 0,-1 0 2759,42 0-2759,-18 0 0,-11 0 0,1 0 0,18 0 358,12 0-358,-36 0 0,1 0-565,4 0 1,1 0 564,12 0 0,2 0 0,1 0 0,0 0 0,8 4 0,-1-1 0,-15-2 0,-3 0 0,-7 2 0,-5 1 844,10-4-844,-27 0 32,-28 0-32,-3 0 942,-1 0-942,14 0 1660,29 0-1660,17 0 0,-19 0 0,3 0-344,3 0 0,1 0 344,-4 0 0,0 0 0,4 0 0,-3 0 0,17 0 0,-22 0 0,-27 0 0,-17 0 0,3 0 0,1 0 688,6 0-688,18 0 0,9 0 0,23 0 0,-5 0 0,5 0 0,-15 0 0,-11 0 0,-9 0 0,-14 0 0,20 0 0,1 0 0,21 0 0,-1 0 0,1 0 0,-9 0 0,-9 0 0,-23 0 0,-8 0 0,-12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6:29.248"/>
    </inkml:context>
    <inkml:brush xml:id="br0">
      <inkml:brushProperty name="width" value="0.05" units="cm"/>
      <inkml:brushProperty name="height" value="0.05" units="cm"/>
      <inkml:brushProperty name="color" value="#E71224"/>
    </inkml:brush>
  </inkml:definitions>
  <inkml:trace contextRef="#ctx0" brushRef="#br0">1 1 24575,'11'0'0,"12"0"0,-4 0 0,3 0 0,-9 0 0,-7 0 0,-1 0 0,1 0 0,2 0 0,1 0 0,2 0 0,-5 0 0,-1 0 0</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4:14.381"/>
    </inkml:context>
    <inkml:brush xml:id="br0">
      <inkml:brushProperty name="width" value="0.05" units="cm"/>
      <inkml:brushProperty name="height" value="0.05" units="cm"/>
      <inkml:brushProperty name="color" value="#008C3A"/>
    </inkml:brush>
  </inkml:definitions>
  <inkml:trace contextRef="#ctx0" brushRef="#br0">259 6 24575,'-11'0'0,"0"-3"0,-4 3 0,-10-3 0,2 3 0,-2 0 0,9 0 0,8 0 0,0 0 0,2 0 0,-2 0 0,0 0 0,-3 0 0,2 0 0,1 0 0,2 0 0,1 3 0,-3 0 0,2 5 0,-2-2 0,5 2 0,-2-3 0,4 1 0,-1-1 0,2 1 0,-3-3 0,3 2 0,-3-2 0,3 3 0,-2-1 0,1 1 0,-4 2 0,5 0 0,-3 1 0,3 1 0,0-1 0,0-1 0,0 3 0,0-3 0,0 1 0,0-1 0,0-2 0,0-1 0,0 1 0,0-1 0,0 1 0,0-1 0,0 1 0,0-1 0,0 1 0,0-1 0,0 3 0,0-2 0,0 5 0,0-2 0,0 2 0,0 0 0,0 0 0,0-3 0,0 0 0,0-2 0,0-1 0,0 1 0,0-1 0,0 1 0,0-1 0,0 1 0,0 0 0,0 2 0,0 0 0,0 1 0,0 6 0,0-6 0,0 7 0,0-1 0,0-2 0,0 0 0,0-3 0,0-4 0,0 2 0,-2-5 0,1 2 0,-1-2 0,2 3 0,0-1 0,0 1 0,0-1 0,0-1 0,0-2 0</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4:24.764"/>
    </inkml:context>
    <inkml:brush xml:id="br0">
      <inkml:brushProperty name="width" value="0.05" units="cm"/>
      <inkml:brushProperty name="height" value="0.05" units="cm"/>
      <inkml:brushProperty name="color" value="#008C3A"/>
    </inkml:brush>
  </inkml:definitions>
  <inkml:trace contextRef="#ctx0" brushRef="#br0">1 3 24575,'23'0'0,"20"0"0,17 0 0,24 0 0,-6 0 0,6 0 0,-17 0 0,-17 0 0,-5 0 0,-14 0 0,9 0 0,-13 0 0,9 0 0,-18 0 0,20 0 0,-7 0 0,8 0 0,1 0 0,-1 0 0,9 0 0,1 0 0,9 0 0,-1 0 0,1 0 0,-1 0 0,1 0 0,-1 0 0,-15 0 0,3 0 0,-22 0 0,6 0 0,1 0 0,9 0 0,10 0 0,17 0 0,2 0 0,8 0 0,-9 0 0,-1 0 0,-17 0 0,-1 0 0,-17 0 0,-2 0 0,10 0 0,3 0 0,25 0 0,0 0 0,9 0 0,0 0 0,-1 0 0,1 0 0,0 0 0,0 0 0,-9 0 0,7 0 0,-6 0 0,16 0-551,10 0 551,-6 0 0,-30 3 0,1 0 0,31-1 0,-31 1 0,1 0 0,28-3 0,-4 0 0,-9 0 0,-31 0 0,10 0 0,-22 0 0,15 0 0,3 0 551,15 0-551,3 0 0,8 0 0,-1 0 0,-7 0 0,6 0 0,-23-4 0,-3 3 0,-19-3 0,-8 4 0,-4 0 0,-2 0 0,1-4 0,1 4 0,12-3 0,2 3 0,8 0 0,-12 0 0,-3 0 0,-18 0 0,-1 0 0</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4:29.037"/>
    </inkml:context>
    <inkml:brush xml:id="br0">
      <inkml:brushProperty name="width" value="0.05" units="cm"/>
      <inkml:brushProperty name="height" value="0.05" units="cm"/>
      <inkml:brushProperty name="color" value="#008C3A"/>
    </inkml:brush>
  </inkml:definitions>
  <inkml:trace contextRef="#ctx0" brushRef="#br0">0 22 24575,'8'2'0,"5"-1"0,12 2 0,6-3 0,1 0 0,5 0 0,-14 3 0,2-3 0,-10 6 0,-4-5 0,5 1 0,1-2 0,4 0 0,8 0 0,-6 0 0,14 0 0,3 0 0,1 0 0,-2 0 0,-1 0 0,-7 0 0,8 0 0,1 0 0,-9 0 0,-2 0 0,-8 0 0,9 0 0,1 0 0,16 0 0,3 0 0,7 0 0,1 0 0,-1 0 0,1 0 0,0 0 0,-1 0 0,1 0 0,-9 0 0,7 0 0,-7 0 0,9 0 0,15 0 0,5 0-283,-27 0 1,1 0 282,36 0 0,-30 0 0,1 0 0,39 0 0,-38 3 0,1 0 0,-4-2 0,-1 0 0,-4 2 0,0 0 0,42-3 0,-10 0 0,-8 0 0,-8 0 0,-3 0 0,-7 0 0,-1 0 0,9 0 0,-6 0 565,5 0-565,-7 0 0,-1 5 0,-7-3 0,23 3 0,-19-5 0,29 5 0,1-3-834,4 3 834,-29-4 0,1-2 0,-7 1 0,0 0 0,4 0 0,-1 0 0,-3 0 0,-4 0 0,21 0 0,-14 0 0,-27 0 0,-12 0 0,-4 3 0,-3-3 834,-1 5-834,15 0 0,18 4 0,26-3 0,26 0-583,-42-6 0,1 0 583,7 0 0,1 0 0,-8 0 0,0 0-193,3 0 1,-1 0 192,31 0 0,-2 0 0,-16 0 0,-11 0 0,-9 0 0,-9 0 0,0 0 1143,9 0-1143,9 0 0,19 0 0,18 0-389,3 0 389,-46 0 0,0 0 0,35 0 0,-18 0 0,-13 0 0,-28 0 0,-3 0 0,-9 0 0,2 0 797,20 0-797,-3 0 0,29 0 0,-3 0 0,33 0 0,-29 0 0,-3 0 0,-38 0 0,-14 0 0,-1 0 0,-3 0 0,1 0 0,6 0 0,11 0 0,24 0 0,21 0 0,18 0 0,0 0 0,-10 0 0,-19 0 0,-22 0 0,-14 0 0,2 0 0,18 0 0,51 0 0,-28 0 0,5 0-1065,11-3 0,2-1 1065,10 3 0,1 0 0,-7-2 0,-2 0 0,-3 2 0,-2 2-315,-11-1 1,-5 0 314,31 0 0,-41 0 0,-23 0 0,-20 0 0,3 0 2057,12 0-2057,14 0 702,11 0-702,15 0 0,-5 0 0,-2 0 0,-11 0 0,-20 0 0,-4 0 0,-12 0 0,1 0 0,3 0 0,2 0 0,12 4 0,2-3 0,17 9 0,9-4 0,3 1 0,5-1 0,-23-6 0,-5 0 0,-8 4 0,-5-3 0,5 3 0,0 1 0,2-4 0,9 8 0,-1-8 0,0 7 0,1-6 0,-16 2 0,-1-4 0,-14 0 0,-1 0 0,0 0 0,-2 0 0,-1 0 0,3 0 0,-2 0 0,5 0 0,-3 0 0,3 0 0,-2 0 0,-1 0 0,-2 0 0,-1 0 0,3 0 0,1 0 0,2 0 0,0 0 0,0 0 0,-3 0 0,3 0 0,-5 0 0,5 0 0,-3-3 0,1 3 0,-1-3 0,-3 3 0,8 0 0,-4 0 0,11 0 0,13 0 0,17 0 0,17 0 0,17 0 0,2 0-481,9 0 481,-9-5 0,-11 3 0,-17-3 0,-19 5 0,-14-3 0,-12 3 0,-2-3 0,2 3 481,11-4-481,0 3 0,21-9 0,-4 9 0,33-10 0,-4 4 0,6-1 0,-10 3 0,-17 5 0,7 0 0,-23 0 0,12 0 0,-14 0 0,9 0 0,7 0 0,3-5 0,7 3 0,9-3 0,10 5 0,2 0-331,-29 0 0,2 0 331,37 0 0,-16 0 0,0 0 0,17 0 0,-30 0 0,-3 0 0,2 0 0,0 0 0,-1 0 0,-7-4 0,13 3 0,-19-4 662,27 0-662,-19 3 0,13-8 0,-23 8 0,3-3 0,-22 5 0,2 0 0,-9 0 0,-5-2 0,-3 1 0,7-4 0,-1 4 0,24-2 0,3 3 0,9 0 0,5-5 0,-4 3 0,-9-3 0,-11 5 0,-18 0 0,-8 0 0,1-2 0,2 1 0,-2-1 0,4 2 0,-1 0 0,6-3 0,18 2 0,17-2 0,17 3 0,1 0 0,6 0 0,-23 0 0,5 0 0,-17 0 0,-8 0 0,-6 0 0,-9 0 0,-8 0 0,5 0 0,-4-3 0,3 3 0,-2-3 0,-1 3 0,2 0 0,-3-2 0,3 1 0,-5-1 0,2 2 0,-3 0 0,1 0 0,-3-3 0,-1 3 0,-2-3 0</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4:52.205"/>
    </inkml:context>
    <inkml:brush xml:id="br0">
      <inkml:brushProperty name="width" value="0.05" units="cm"/>
      <inkml:brushProperty name="height" value="0.05" units="cm"/>
      <inkml:brushProperty name="color" value="#008C3A"/>
    </inkml:brush>
  </inkml:definitions>
  <inkml:trace contextRef="#ctx0" brushRef="#br0">0 1 24575,'16'0'0,"0"0"0,14 0 0,17 0 0,21 0 0,18 6 0,0 1-402,-36 2 0,0 2 402,30 3 0,12 6 165,-24-13-165,-2 4 0,-9-10 0,-7 4 0,5-5 0,-14 0 604,15 0-604,-7 0 35,9 0-35,-9 0 0,7 0 0,-15 0 0,7 0 0,-9 0 0,0 0 0,1 0 0,7 0 0,3 0 0,7 0 0,9 0 0,2 0 0,7 0 0,1 0 0,-16 0 0,-13 0 0,-18 0 0,-12 0 0,3 0 0,-3 0 0,4 0 0,0 0 0,8 0 0,2 0 0,33 0 0,-2 0 0,30 0 0,-6 0-660,8 0 660,0 0 0,-8 0 0,-18 0 0,-20 0 0,-19 0 0,0 0 0,2 0 0,17 0 660,-7 0-660,31 0 0,-2 0 0,24 0-408,-43 0 1,0 0 407,46 0 0,-46 0 0,0 0 0,35 0-22,-10 0 22,-10 0 0,-17 0 0,7 0 0,1 0 0,0 0 0,4 0 0,35 6-100,-23-5 0,-1-1 100,16 6 0,4-6-104,-16 6 104,-9-5 0,-22 5 0,0-6 0,-19 0 0,6 0 1008,5 0-1008,-14 0 133,15 0-133,9 0 0,4 0 0,15 0 0,-16 0 0,-3 0 0,0 0 0,-5 0 0,5 0 0,1 0 0,-7 0 0,56 0 0,-29 0 0,-9 0 0,0 0 0,11 0 0,4 0 0,-33 0 0,-8 0 0,-18 0 0,-4 0 0,0 0 0,5 0 0,1 0 0,12 0 0,10 0 0,11 0 0,15 0 0,-5 0 0,14 0 0,-15 0 0,7 0 0,-17 0 0,-1 0 0,-17 0 0,14 0 0,-11 0 0,13 0 0,10 0 0,-5 0 0,7 0 0,4 0 0,-11 0 0,5 0 0,7 0 0,-21 0 0,13 0 0,-17 0 0,0 0 0,9 0 0,1 0 0,9 0 0,-1-5 0,1 4 0,-9-9 0,-9 9 0,-18-3 0,-9 4 0,-8 0 0,1 0 0,2 0 0,13 0 0,6 0 0,4-3 0,-2 2 0,-15-2 0,-4 3 0,-7 0 0</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5:06.444"/>
    </inkml:context>
    <inkml:brush xml:id="br0">
      <inkml:brushProperty name="width" value="0.05" units="cm"/>
      <inkml:brushProperty name="height" value="0.05" units="cm"/>
      <inkml:brushProperty name="color" value="#008C3A"/>
    </inkml:brush>
  </inkml:definitions>
  <inkml:trace contextRef="#ctx0" brushRef="#br0">0 6 24575,'16'0'0,"9"0"0,22 0 0,13 0 0,24 0 0,-7 0-646,16 0 646,-7 0 0,-17 0 160,-5 0-160,-37 0 0,-3-3 0,-16 3 0,0-3 0,-2 3 486,6 0-486,11 0 0,24 0 0,13 0 0,15 0 0,1 0 0,0 0 0,-9 0 0,-17 0 0,-17 0 0,-18 0 0,-6 0 0,1 0 0,-1 0 0,6 0 0,10 0 0,7 0 0,15 0 0,10 0 0,3 0 0,14 0 0,-7 0 0,9 0 0,0 0 0,-16 0 0,3 0 0,-21 0 0,-3 0 0,-2 0 0,11 0 0,11 0 0,25 0 0,-6 0-490,14 0 490,-6 0 0,-8 0 0,-12 0 0,-34 0 0,-31 0 0,-3 0 0,-16 0 0</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5:09.027"/>
    </inkml:context>
    <inkml:brush xml:id="br0">
      <inkml:brushProperty name="width" value="0.05" units="cm"/>
      <inkml:brushProperty name="height" value="0.05" units="cm"/>
      <inkml:brushProperty name="color" value="#008C3A"/>
    </inkml:brush>
  </inkml:definitions>
  <inkml:trace contextRef="#ctx0" brushRef="#br0">1 0 24575,'20'9'0,"13"-2"0,24 3 0,0 2 0,4-1 0,35-6-653,-28 4 0,0 0 653,27-9 0,-17 0 318,-13 0-318,-17 0 0,-17 3 0,-9-2 0,-9 2 0,-5-3 988,-2 2-988,2-1 0,0 4 0,0-4 0,8 1 0,9-2 0,-7 0 0,6 0 0,-13 0 0,0 0 0,5 0 0,-7 0 0,4 0 0,-8 0 0,3 0 0,-1 0 0,1 0 0,0 2 0,-2 2 0,4-1 0,3 2 0,4-4 0,4 5 0,16-5 0,-3 2 0,5-3 0,-2 0 0,-18 0 0,5 0 0,-16 0 0,0 0 0,0 0 0,1 0 0,14 0 0,22 5 0,40 7 0,-1 2 0,9-2 0,-19-1 0,-15-4 0,15 5 0,-6-5 0,-9-2 0,5-5 0,-15 0 0,1 0 0,-15 0 0,-7 0 0,-19 0 0,4 0 0,-8 0 0,1 0 0,-1 0 0,3 0 0,6 0 0,-2-2 0,3 1 0,-6-1 0,-4 2 0,-2 0 0</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5:10.845"/>
    </inkml:context>
    <inkml:brush xml:id="br0">
      <inkml:brushProperty name="width" value="0.05" units="cm"/>
      <inkml:brushProperty name="height" value="0.05" units="cm"/>
      <inkml:brushProperty name="color" value="#008C3A"/>
    </inkml:brush>
  </inkml:definitions>
  <inkml:trace contextRef="#ctx0" brushRef="#br0">0 15 24575,'21'0'0,"19"6"0,20-5 0,24 5 0,-6-6 0,14 0 0,-31 0 0,3 0 0,-33 0 0,-6 0 0,-9 0 0,-8 0 0,0 0 0,-2 0 0,2 0 0,0 0 0,8 0 0,17 0 0,8 0 0,17 0 0,1 0 0,-22 0 0,-4 0 0,-25 0 0,0 0 0,0 0 0,14 0 0,4 0 0,30 0 0,-5 0 0,23 0 0,-6 0 0,-1 0 0,-1 0 0,-25 0 0,-3 0 0,-24 0 0,1 0 0,-2 0 0,-3 0 0,17 0 0,6 0 0,24 0 0,19 0 0,2 0 0,6 0 0,-25 0 0,-11 0 0,-26 0 0,-9-3 0,-8 0 0,1-5 0,2 2 0,-5 0 0,2 4 0</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5:22.522"/>
    </inkml:context>
    <inkml:brush xml:id="br0">
      <inkml:brushProperty name="width" value="0.05" units="cm"/>
      <inkml:brushProperty name="height" value="0.05" units="cm"/>
      <inkml:brushProperty name="color" value="#008C3A"/>
    </inkml:brush>
  </inkml:definitions>
  <inkml:trace contextRef="#ctx0" brushRef="#br0">1 6 24575,'20'0'0,"13"0"0,32 0 0,13 0 0,17 0-667,-1 0 667,-8 0 0,-10 0 165,-27 0-165,5 0 0,-29 0 0,28 0 0,-11 0 0,15 0 502,1 0-502,-9 0 0,7 0 0,-15 0 0,-2 0 0,-14 0 0,-9 0 0,-5 0 0,0 0 0,4 0 0,10 0 0,15 0 0,9 0 0,17 0 0,1 0 0,9 0 0,0 0 0,-17 0 0,-3 0 0,-29 0 0,-6 0 0,-13 0 0,-3 0 0,3 0 0,5 0 0,12 0 0,15 0 0,9 0 0,17 0 0,-7 0 0,7 0 0,-25 0 0,-3 0 0,-24 0 0,-2 0 0,-6 0 0,-1 0 0,1 0 0,4 0 0,6 0 0,-3 0 0,2 0 0,-9 0 0,-1 0 0,1 0 0,2-2 0,-5 1 0,2-1 0</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5:23.764"/>
    </inkml:context>
    <inkml:brush xml:id="br0">
      <inkml:brushProperty name="width" value="0.05" units="cm"/>
      <inkml:brushProperty name="height" value="0.05" units="cm"/>
      <inkml:brushProperty name="color" value="#008C3A"/>
    </inkml:brush>
  </inkml:definitions>
  <inkml:trace contextRef="#ctx0" brushRef="#br0">0 1 24575,'6'0'0,"2"0"0,5 0 0,12 0 0,6 0 0,25 0 0,3 0 0,25 0-533,10 0 533,-6 0 0,-37 0 0,-1 0 0,28 0 0,-11 0 0,-19 0 0,-19 0 0,-8 0 0,0 0 0,-4 0 533,-1 0-533,7 0 0,-4 0 0,10 0 0,0 0 0,-6 0 0,7 0 0,-1 0 0,-10 0 0,9 0 0,-12 3 0,1-2 0,-1 2 0,-5-3 0,0 0 0,-3 0 0,0 0 0,-2 0 0,-1 0 0,1 0 0,-1 0 0,1 0 0,-1 0 0,1 0 0,0 0 0,-1 0 0,1-3 0,-3 3 0,-1-3 0</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5:25.360"/>
    </inkml:context>
    <inkml:brush xml:id="br0">
      <inkml:brushProperty name="width" value="0.05" units="cm"/>
      <inkml:brushProperty name="height" value="0.05" units="cm"/>
      <inkml:brushProperty name="color" value="#008C3A"/>
    </inkml:brush>
  </inkml:definitions>
  <inkml:trace contextRef="#ctx0" brushRef="#br0">1 1 24575,'12'0'0,"10"4"0,34-3 0,6 3 0,30 2 0,-6-4 0,0 4 0,-2-6 0,-17 0 0,-9 0 0,-19 0 0,-14 0 0,-9 0 0,-8 0 0,0 0 0,-2 0 0,-1 0 0,1 0 0,2 0 0,5 0 0,4 0 0,4 0 0,0 0 0,-5 0 0,0 0 0,-7 0 0,-1 0 0,-3 0 0,1 0 0,-1 0 0,1-3 0,-3 3 0,-1-3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6:29.620"/>
    </inkml:context>
    <inkml:brush xml:id="br0">
      <inkml:brushProperty name="width" value="0.05" units="cm"/>
      <inkml:brushProperty name="height" value="0.05" units="cm"/>
      <inkml:brushProperty name="color" value="#E71224"/>
    </inkml:brush>
  </inkml:definitions>
  <inkml:trace contextRef="#ctx0" brushRef="#br0">1 1 24575,'92'0'0,"-27"0"0,-38 0 0,-22 0 0</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5:26.973"/>
    </inkml:context>
    <inkml:brush xml:id="br0">
      <inkml:brushProperty name="width" value="0.05" units="cm"/>
      <inkml:brushProperty name="height" value="0.05" units="cm"/>
      <inkml:brushProperty name="color" value="#008C3A"/>
    </inkml:brush>
  </inkml:definitions>
  <inkml:trace contextRef="#ctx0" brushRef="#br0">0 19 24575,'13'0'0,"9"0"0,17 0 0,19 0 0,18 0 0,10 0-566,8 0 566,-8 0 0,-2 0 0,-16 0 140,-3 0-140,-7 0 0,9 0 0,1 0 0,9 0 0,-10 0 0,15 0 0,-12 0 0,14 0 0,0 0-536,2 0 536,8 0 0,-16 0 414,-4 0-414,-16 0 0,-17 0 0,12-5 0,-27 4 0,11-8 548,-8 9-548,11-4 0,9 4 0,9 0 0,7 0 0,3 0 0,8 0 0,-22 0 0,1 0 0,29 0 0,1 0 0,-23 0 0,-37 0 0,8 0 0,-18 0 0,-3 0 0,-4 0 0,0 0 0,5 0 0,9 0 0,9 0 0,17 0 0,9 0 0,3 0 0,-3 0 0,-22 0 0,-14 0 0,-15 0 0,-4 0 0</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5:28.159"/>
    </inkml:context>
    <inkml:brush xml:id="br0">
      <inkml:brushProperty name="width" value="0.05" units="cm"/>
      <inkml:brushProperty name="height" value="0.05" units="cm"/>
      <inkml:brushProperty name="color" value="#008C3A"/>
    </inkml:brush>
  </inkml:definitions>
  <inkml:trace contextRef="#ctx0" brushRef="#br0">0 4 24575,'13'0'0,"33"0"0,8 0 0,38 0 0,2 0-748,-38 0 0,1 0 748,0 0 0,1 0 0,4 0 0,5 0 88,18 3 1,3 1-89,-3-4 0,-1 1 0,-5 2 0,-3 0 0,-18-2 0,-9-2 0,-9 1 0,-16 0 0,-4-3 1122,-3 3-1122,12-4 197,11 4-197,9 0 0,9 0 0,16 0 0,4 0 0,-1 0 0,5 0 0,-38 0 0,-3 0 0,-28 0 0,-5 0 0,-3 0 0,1 0 0,-1 0 0,1 0 0,-1 0 0,1 0 0,-1 0 0,1 0 0,2 0 0,1 0 0,-1-2 0,3 1 0,-5-1 0,4 2 0,-4 0 0,2 0 0,-2 0 0,-1 0 0,1 0 0,-3-3 0,2 3 0,-2-3 0,0 3 0,0 0 0</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5:53.493"/>
    </inkml:context>
    <inkml:brush xml:id="br0">
      <inkml:brushProperty name="width" value="0.05" units="cm"/>
      <inkml:brushProperty name="height" value="0.05" units="cm"/>
      <inkml:brushProperty name="color" value="#008C3A"/>
    </inkml:brush>
  </inkml:definitions>
  <inkml:trace contextRef="#ctx0" brushRef="#br0">1 0 24575,'68'0'0,"0"0"0,0 0 0,13 4 0,1-1 0,-5-2 0,6-1 0,3 1 0,-8 1 0,5 0 0,-2 0 0,-5-1-1932,-7-1 1,-4 0 0,4 0 1931,4 0 0,6-1 0,0 1 0,-9 1 0,17 2 0,-8 1 71,-7-4 1,0 1-72,2 3 0,-1-1 0,-15-2 0,-1-2 301,-2 1 1,0 0-302,1 3 0,-1 1 0,2-4 0,1 1 0,3 6 0,1-1 0,3-5 0,-1 0 0,-7 2 0,1 0 0,6-3 0,1 0 0,-8 0 0,0 0 0,8 0 0,0 0 0,-4 0 0,1 0 0,-1 0 0,0 0 0,4 0 0,0 0 0,-4 0 0,1 0 0,-1 0 0,0 0 0,0 0 0,-1 0 0,-3 0 0,-1 0 0,1 0 0,-1 0 0,-4 0 0,0 0 0,0 0 0,-1 0 0,43 0 0,0 0 0,-43 0 0,1 0 0,3-1 0,2 2 0,12 2 0,2 1-700,3-3 1,3-1 699,7 3 0,0 1 0,0 0 0,0-1 0,0-2 0,0 0 0,1 2 0,-1 0 0,-4-2 0,-1-2 0,-3 1 0,-2 0 0,-3 0 0,-3 0 916,-5 0 0,-3 0-916,-2 0 0,-3 0 0,39 0 992,-2 0-992,-22 0 0,4 0 703,-16 0-703,-9 0 1751,7 0-1751,-7 0 859,17 0-859,10 0 0,10 0-398,8 0 398,-39 0 0,0 0 0,-2 0 0,1 0 0,6 0 0,1 0 0,-4 0 0,-2 0 0,-2 0 0,-1 0 0,0 0 0,-2 0-227,36 0 227,7 0 0,-24 0 0,13 0 0,-14 0 0,8 0 0,-1 0 0,9 0 0,-6 0 0,-2 0 0,-2 0 0,-15 0 0,15 0 0,-6 0 0,8 0 0,7 0-902,12 0 902,-39 0 0,0 0 0,-2 0 0,-1 0 0,3 0 0,-1 0 534,39 0-534,-16 0 0,-4 0 224,-25 0-224,-10 0 0,-9 0 0,-16 0 939,-2 0-939,-4 0 140,1 0-140,6 0 0,18 0 0,1 0 0,5 0 0,-19 0 0,-10 0 0</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6:08.652"/>
    </inkml:context>
    <inkml:brush xml:id="br0">
      <inkml:brushProperty name="width" value="0.05" units="cm"/>
      <inkml:brushProperty name="height" value="0.05" units="cm"/>
      <inkml:brushProperty name="color" value="#008C3A"/>
    </inkml:brush>
  </inkml:definitions>
  <inkml:trace contextRef="#ctx0" brushRef="#br0">1243 156 24575,'-5'-5'0,"-1"2"0,-5-2 0,-4 1 0,-2-2 0,0-1 0,2 1 0,4 3 0,2-2 0,1 5 0,3-5 0,-3 2 0,-1-3 0,-6 3 0,2-2 0,-2 2 0,-1 0 0,7-2 0,-6 2 0,6-3 0,0 3 0,1 1 0,3-1 0,-3 3 0,-1-3 0,-6-3 0,-2 5 0,-20-11 0,4 7 0,-23-2 0,-2 3 0,-1 4 0,-7-5 0,9 4 0,-1-10 0,9 10 0,-7-4 0,7 5 0,-9 0 0,17 0 0,3 0 0,17 0 0,0 0 0,5 0 0,0 0 0,5 0 0,2 0 0,-1 0 0,4 0 0,-5 0 0,5 0 0,-4 0 0,4 0 0,-2 0 0,2 0 0,-2 0 0,-1 0 0,-2 0 0,3 0 0,0 0 0,2 0 0,1 0 0,-1 0 0,1 0 0,2 0 0,0 0 0</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6:09.836"/>
    </inkml:context>
    <inkml:brush xml:id="br0">
      <inkml:brushProperty name="width" value="0.05" units="cm"/>
      <inkml:brushProperty name="height" value="0.05" units="cm"/>
      <inkml:brushProperty name="color" value="#008C3A"/>
    </inkml:brush>
  </inkml:definitions>
  <inkml:trace contextRef="#ctx0" brushRef="#br0">275 1 24575,'-8'2'0,"-1"1"0,-6 3 0,-2 1 0,-4 0 0,0 3 0,4 0 0,-3 3 0,8-6 0,-4 2 0,8-9 0,-3 8 0,3-7 0,-1 6 0,-1-6 0,1 4 0,1-2 0,0 0 0,2-1 0,1 1 0,-3-3 0,1 3 0,-3-1 0,4-1 0,3 4 0,1-2 0,9 2 0,-3 3 0,6 1 0,-1 2 0,2 0 0,0-2 0,-2 1 0,-1-4 0,-5 2 0,2-5 0,-5 2 0,3-2 0,-1 3 0,1-3 0,3 2 0,-1 0 0,3 2 0,1-2 0,0 0 0,-1-2 0,-5 3 0,2-3 0,-5 2 0,5-2 0,-4 2 0,1 1 0,-2-3 0,0-1 0</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6:17.164"/>
    </inkml:context>
    <inkml:brush xml:id="br0">
      <inkml:brushProperty name="width" value="0.05" units="cm"/>
      <inkml:brushProperty name="height" value="0.05" units="cm"/>
      <inkml:brushProperty name="color" value="#008C3A"/>
    </inkml:brush>
  </inkml:definitions>
  <inkml:trace contextRef="#ctx0" brushRef="#br0">1 0 24575,'8'0'0,"14"0"0,-3 0 0,20 0 0,0 0 0,11 0 0,24 0 0,4 0-376,-28 0 1,2 0 375,44 0 0,-40 0 0,-1 0 0,33 0 0,-4 0 0,-26 5 0,-23-4 0,-7 3 0,-19-4 0,6 0 751,6 0-751,-2 0 0,18 0 0,-5 0 0,15 0 0,3 0 0,-9 0 0,-4 0 0,-20 0 0,-2 0 0,-3 0 0,-4 0 0,3 0 0,-3 0 0,8 0 0,0 0 0,6 0 0,-6 0 0,4 0 0,-3 0 0,0 0 0,-2 0 0,1 0 0,0 0 0,5 0 0,1 0 0,7 0 0,-6 0 0,2 0 0,-10 0 0,-6 0 0,-1 0 0,-3 0 0,1 0 0,-1 0 0,3 0 0,1 0 0,0 0 0,-1 0 0,0 0 0,-2 0 0,-1 0 0,-2 0 0</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6:25.373"/>
    </inkml:context>
    <inkml:brush xml:id="br0">
      <inkml:brushProperty name="width" value="0.05" units="cm"/>
      <inkml:brushProperty name="height" value="0.05" units="cm"/>
      <inkml:brushProperty name="color" value="#008C3A"/>
    </inkml:brush>
  </inkml:definitions>
  <inkml:trace contextRef="#ctx0" brushRef="#br0">1 1 24575,'9'0'0,"1"0"0,-4 0 0,5 0 0,2 0 0,-1 0 0,16 0 0,-9 0 0,10 0 0,8 0 0,-12 0 0,29 0 0,-29 0 0,12 0 0,-15 0 0,-6 0 0,4 0 0,-3 0 0,4 0 0,-4 0 0,-2 0 0,1 0 0,-6 0 0,2 0 0,-6 0 0,-1 0 0,1 0 0,2 0 0,5 0 0,3 0 0,5 0 0,-4 2 0,3-1 0,-3 1 0,4-2 0,0 0 0,8 0 0,-6 0 0,15 0 0,-15 0 0,2 0 0,-12 0 0,-5 0 0,0 0 0,-2 0 0,4 0 0,-3 0 0,1 0 0,-1 3 0,0-3 0,1 3 0,-3-3 0,1 0 0,-1 0 0,3 0 0,5 0 0,4 0 0,4 3 0,8-2 0,3 2 0,7-3 0,-12 0 0,-6 0 0,-13 0 0,0 0 0,0 0 0,3 0 0,1 0 0,-1 0 0,-3 0 0,0 0 0,0 0 0,-2 0 0,2 0 0,-2 0 0,-1 0 0,1 0 0,2 0 0,0 0 0,4 0 0,-4 0 0,0 0 0,-2 0 0,-1 0 0,1 0 0,-1 2 0,1-1 0,-1 1 0,1-2 0,-1 0 0,3 0 0,1 0 0,0 0 0,-1 0 0,-3 0 0,1 0 0,2 0 0,0 3 0,3-3 0,0 3 0,0-3 0,0 0 0,0 2 0,1-1 0,-1 1 0,0-2 0,-3 0 0,0 0 0,0 0 0,1 0 0,6 0 0,2 0 0,4 0 0,-7 0 0,1 0 0,-9 0 0,2 0 0,-2 0 0,0 0 0,2 0 0,-2 0 0,4 0 0,-1 0 0,6 0 0,-5 3 0,5-3 0,-9 3 0,2-3 0,-2 0 0,-1 0 0,1 0 0,-1 0 0,3 0 0,-2 0 0,5 0 0,-3 2 0,3-1 0,0 1 0,-2-2 0,1 0 0,-1 0 0,2 0 0,-2 0 0,1 0 0,-1 0 0,2 0 0,0 0 0,4 0 0,-2 0 0,7 0 0,-4 3 0,14-2 0,-12 2 0,10-3 0,-15 0 0,2 0 0,-4 0 0,0 0 0,-2 0 0,6 0 0,-1 0 0,23 0 0,5 6 0,23-5 0,11 4 0,10-5 0,-8 0 0,4 0 0,-31 0 0,5 0 0,-25 0 0,-6 0 0,-9 0 0,-1 0 0,-3 0 0,9 2 0,4-1 0,-2 5 0,6-6 0,1 3 0,-7 1 0,22-4 0,-12 8 0,15-7 0,-17 6 0,7-6 0,-7 2 0,8-3 0,-8 4 0,7-4 0,-15 3 0,22-3 0,-11 5 0,13-4 0,9 3 0,3-4 0,9 0 0,23 10 0,-27-7 0,19 7 0,-34-6 0,-1 2 0,7 5 0,-3 0 0,30-5 0,-12 0 0,14-6 0,0 0 0,-15 10 0,13-2 0,-14 4 0,8-7 0,8-5 0,-15 0 0,13 0 0,-14 0 0,0 0 0,-3 0 0,-7 0 0,-9 0 0,-1 0 0,-1 5 0,-6-3 0,23 3 0,-12-5 0,13 0 0,1 0 0,-7 5 0,7-4 0,-8 4 0,-1-5 0,9 6 0,10-5 0,10 5-652,8-6 652,0 0 0,-43 0 0,1 0 0,44 0 0,-2 0 0,-18 0 0,-10 0 0,-9 0 0,-16 0 0,5 0 0,-15 0 0,8 0 652,-7 0-652,-8 0 0,5 0 0,-15 0 0,14 0 0,-11 0 0,12 0 0,10 0 0,11 0 0,15 0 0,3 0 0,0 0 0,-11 0 0,-18 0 0,-14 0 0,-12 0 0,-5 0 0,-2 0 0,-1 0 0,8 0 0,9 0 0,34 0 0,5 0 0,23 0 0,10 0 0,-39 0 0,4 0 0,-46 0 0,-5 0 0,-3 0 0,1 0 0,0 0 0,-1 0 0,-2 0 0,0 0 0</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6:10.861"/>
    </inkml:context>
    <inkml:brush xml:id="br0">
      <inkml:brushProperty name="width" value="0.05" units="cm"/>
      <inkml:brushProperty name="height" value="0.05" units="cm"/>
      <inkml:brushProperty name="color" value="#008C3A"/>
    </inkml:brush>
  </inkml:definitions>
  <inkml:trace contextRef="#ctx0" brushRef="#br0">27 1 24575,'0'11'0,"0"13"0,0 2 0,0 22 0,0 1 0,0 9 0,0-1 0,0-7 0,-5-3 0,4-16 0,-3-6 0,1-9 0,3-8 0,-3 0 0,3-2 0,0-1 0,0 1 0,0-1 0,0 3 0,0 1 0,-2 2 0,-1-2 0,0-1 0,0-3 0,3 1 0,0-3 0,0-1 0</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6:12.556"/>
    </inkml:context>
    <inkml:brush xml:id="br0">
      <inkml:brushProperty name="width" value="0.05" units="cm"/>
      <inkml:brushProperty name="height" value="0.05" units="cm"/>
      <inkml:brushProperty name="color" value="#008C3A"/>
    </inkml:brush>
  </inkml:definitions>
  <inkml:trace contextRef="#ctx0" brushRef="#br0">1 122 24575,'0'-5'0,"0"-1"0,0 0 0,0 1 0,0-1 0,0 1 0,2-1 0,-1 1 0,1-1 0,-2 1 0,0-1 0,0 1 0,0-1 0,0 1 0,0-1 0,3 1 0,0-3 0,2 1 0,1 2 0,-1 2 0,1 3 0,-1 0 0,1 0 0,0-2 0,2 1 0,-2-1 0,4 2 0,-4 0 0,5 0 0,-5-3 0,2 3 0,-3-3 0,1 3 0,-1 0 0,1 0 0,-1 0 0,1 0 0,0 0 0,-1 0 0,3 0 0,-2 0 0,5 3 0,-3-3 0,1 8 0,6-4 0,-8 4 0,5-4 0,-6 1 0,0-2 0,-3 3 0,-1-1 0,1 1 0,-3-1 0,3 1 0,-3-1 0,0 1 0,0-1 0,0 3 0,0-2 0,0 2 0,0-2 0,0-1 0,0 1 0,0 0 0,0-1 0,-3 1 0,3-1 0,-3 3 0,1-2 0,-1 5 0,-1-5 0,0 2 0,3-3 0,-4 1 0,4-1 0,-3-1 0,0 0 0,-1-3 0,-1 4 0,1-4 0,-1 3 0,1 0 0,-1-1 0,1-1 0,-1 1 0,1-3 0,-1 3 0,-2-3 0,2 0 0,-2 0 0,2 0 0,1 2 0,-1-1 0,1 1 0,-1-2 0,1 0 0,-1 0 0,6 0 0,-2 0 0,4 0 0</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6:13.740"/>
    </inkml:context>
    <inkml:brush xml:id="br0">
      <inkml:brushProperty name="width" value="0.05" units="cm"/>
      <inkml:brushProperty name="height" value="0.05" units="cm"/>
      <inkml:brushProperty name="color" value="#008C3A"/>
    </inkml:brush>
  </inkml:definitions>
  <inkml:trace contextRef="#ctx0" brushRef="#br0">267 7 24575,'-5'-4'0,"-5"2"0,-7 2 0,-4 0 0,0 0 0,-9 0 0,7 0 0,-2 0 0,10 0 0,4 0 0,2 0 0,-1 0 0,4 0 0,-5 0 0,5 0 0,-4 0 0,3 0 0,-1 0 0,3 0 0,-1 0 0,1 0 0,2 0 0,0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6:29.883"/>
    </inkml:context>
    <inkml:brush xml:id="br0">
      <inkml:brushProperty name="width" value="0.05" units="cm"/>
      <inkml:brushProperty name="height" value="0.05" units="cm"/>
      <inkml:brushProperty name="color" value="#E71224"/>
    </inkml:brush>
  </inkml:definitions>
  <inkml:trace contextRef="#ctx0" brushRef="#br0">1 1 24575,'45'0'0,"-8"0"0</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6:14.321"/>
    </inkml:context>
    <inkml:brush xml:id="br0">
      <inkml:brushProperty name="width" value="0.05" units="cm"/>
      <inkml:brushProperty name="height" value="0.05" units="cm"/>
      <inkml:brushProperty name="color" value="#008C3A"/>
    </inkml:brush>
  </inkml:definitions>
  <inkml:trace contextRef="#ctx0" brushRef="#br0">237 6 24575,'-24'0'0,"10"0"0,-14 0 0,11 0 0,1 0 0,0 0 0,5 0 0,-5 0 0,4 0 0,-8 0 0,10 0 0,-9 0 0,9 2 0,-3-1 0,3 2 0,32-9 0,-21 5 0,25-4 0</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6:29.750"/>
    </inkml:context>
    <inkml:brush xml:id="br0">
      <inkml:brushProperty name="width" value="0.05" units="cm"/>
      <inkml:brushProperty name="height" value="0.05" units="cm"/>
      <inkml:brushProperty name="color" value="#008C3A"/>
    </inkml:brush>
  </inkml:definitions>
  <inkml:trace contextRef="#ctx0" brushRef="#br0">128 0 24575,'-3'9'0,"1"-1"0,2-3 0,0 1 0,0-1 0,0 1 0,0-1 0,0 1 0,0-1 0,0 1 0,0 0 0,0-1 0,0 1 0,0 2 0,-3-2 0,3 4 0,-3-4 0,3 2 0,0 0 0,0-2 0,0 2 0,0 0 0,0-1 0,0 1 0,0 0 0,0 0 0,0 1 0,0 1 0,0-4 0,0 2 0,0 0 0,0 1 0,0 0 0,-2 1 0,1-1 0,-1 2 0,2 0 0,0 4 0,0-3 0,0 8 0,0-7 0,0 2 0,-3-4 0,2 0 0,-1 0 0,2 0 0,0-2 0,0 6 0,0 2 0,0 2 0,0 0 0,0-6 0,0-2 0,0-2 0,0 2 0,0-5 0,0 4 0,0-1 0,0-1 0,0 0 0,0-2 0,0-1 0,0 1 0,0-1 0,0 3 0,0 1 0,0 2 0,0-2 0,0-1 0,0-3 0,0 1 0,0-1 0,0 3 0,-2 1 0,1 2 0,-2-3 0,3 3 0,0-5 0,0 2 0,0-2 0,0-1 0,0 1 0,0-1 0,0 1 0,0-1 0,0 1 0,0 2 0,0-2 0,0 2 0,0-7 0,3-2 0,-2-5 0,3 1 0,-3-1 0,4-2 0,-2 2 0,3-2 0,-1 3 0,-2-1 0,0 1 0,-1 2 0,1-2 0,3 2 0,-1-1 0,1 0 0,-1 0 0,1-1 0,-3-1 0,-1 1 0,-2-1 0,0 6 0,-2 0 0,-1 8 0,-3 1 0,1 2 0,-1-2 0,3 1 0,1-4 0,-1 5 0,0-5 0,0 2 0,-2-3 0,2 3 0,-2-2 0,-1 2 0,3 0 0,1-1 0,-1 1 0,0-3 0,0 1 0,0-1 0,1-2 0,-1-3 0,-3-5 0,3-4 0,-2-2 0,2 0 0,-2 2 0,-1-1 0,1 1 0,-1 3 0,1-1 0,2 4 0,0-3 0,3 1 0,-2-1 0,1 1 0,-1-1 0,-1 1 0,3-1 0,-3 0 0,3 1 0,0-1 0,-2 1 0,-1-1 0,-3 1 0,3-1 0,1 1 0,2-1 0,-3 3 0,2-2 0,-1 2 0,0-2 0,-2 2 0,1 0 0,1 3 0</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6:34.788"/>
    </inkml:context>
    <inkml:brush xml:id="br0">
      <inkml:brushProperty name="width" value="0.05" units="cm"/>
      <inkml:brushProperty name="height" value="0.05" units="cm"/>
      <inkml:brushProperty name="color" value="#008C3A"/>
    </inkml:brush>
  </inkml:definitions>
  <inkml:trace contextRef="#ctx0" brushRef="#br0">0 16 24575,'48'0'0,"26"0"0,6 0-959,-22 0 1,3 0 958,-8 1 0,0-2 0,4-2 0,-1 0 99,-4 3 1,-2-1-100,36-5 415,-18 6-415,-12 0 0,-30 0 0,-2 0 966,-15 0-966,-1 0 337,0 0-337,0 0 0,16 0 0,3 0 0,20 0 0,-14 0 0,13 0 0,-23 0 0,6 0 0,-12 0 0,-2 0 0,-4 0 0,0 0 0,0 0 0,1 0 0,-1 0 0,12 0 0,4 4 0,20-3 0,3 4 0,7-5 0,1 0 0,0 0 0,-9 0 0,-2 0 0,-15 0 0,-3 0 0,-8 0 0,-4 0 0,-2 0 0,1 0 0,0 0 0,6 0 0,15 0 0,12 0 0,19 0 0,16 0 0,2 0 0,0 0 0,-2 0 0,-8 0 0,-29 0 0,-3 0 0,-32 0 0,4 0 0,-5 0 0,4 0 0,2 0 0,22 0 0,2 0 0,2 0 0,2 0 0,-21-3 0,0 2 0,-4-2 0,-7 3 0,0 0 0,2 0 0,-6 0 0,11 0 0,-7 0 0,7 0 0,-8 0 0,3 0 0,-4 0 0,0 0 0,0 0 0,-2 0 0,1 0 0,4 0 0,2 0 0,30 0 0,15 0 0,0 0 0,12 0 0,-31 0 0,5 0 0,-15 0 0,-10 0 0,-7 0 0,-9 0 0,2 0 0,-3 0 0,1 0 0,2 0 0,1 0 0,2 0 0,0-3 0,0 3 0,0-3 0,0 3 0,-3 0 0,0 0 0,0 0 0,-1 0 0,-2 0 0,-2 0 0</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7:01.061"/>
    </inkml:context>
    <inkml:brush xml:id="br0">
      <inkml:brushProperty name="width" value="0.05" units="cm"/>
      <inkml:brushProperty name="height" value="0.05" units="cm"/>
      <inkml:brushProperty name="color" value="#008C3A"/>
    </inkml:brush>
  </inkml:definitions>
  <inkml:trace contextRef="#ctx0" brushRef="#br0">1 0 24575,'5'0'0,"1"0"0,-1 0 0,3 0 0,-1 0 0,3 0 0,-4 0 0,5 0 0,-3 0 0,8 0 0,-4 0 0,3 0 0,1 0 0,-4 0 0,1 0 0,-5 0 0,0 0 0,-2 0 0,5 0 0,2 0 0,-1 0 0,8 0 0,5 0 0,6 0 0,0 0 0,7 0 0,-20 0 0,11 0 0,-17 0 0,8 0 0,-8 0 0,16 0 0,-9 0 0,26 0 0,-12 0 0,23 0 0,-23 0 0,0 0 0,-17 0 0,-8 0 0,0 0 0,0 0 0,1 0 0,14 0 0,4 0 0,21 0 0,1 0 0,9 5 0,-1-3 0,1 3 0,-9-5 0,-1 0 0,-1 0 0,-14 0 0,13 0 0,-15 4 0,16-3 0,3 4 0,7-5 0,1 0 0,-9 0 0,-1 0 0,-21 0 0,9 0 0,-17 0 0,5 2 0,-4-1 0,13 1 0,8 3 0,17-4 0,16 5 0,4 0-440,16-5 440,-8 5 0,-10-6 0,-19 0 0,-9 0 0,-17 0 0,-2 0 0,-12 3 0,11-3 440,-1 3-440,20-3 0,11 0 0,10 0 0,16 0 0,2 0 0,0 0 0,-2 0 0,-17 0 0,-9 0 0,-19 0 0,3 0 0,-22 0 0,13 0 0,-21 0 0,8 0 0,-3 0 0,20 0 0,-3 0 0,5 0 0,7 0 0,-13 0 0,14 0 0,-16 0 0,-1 0 0,-14 0 0,-3 0 0,-5 0 0,0 0 0,-1 0 0,1 0 0,-3 0 0,6 0 0,7 0 0,-2 0 0,4 0 0,-8 2 0,-4-1 0,0 1 0,-2-2 0,-1 0 0,1 0 0,-1 0 0,3 0 0,1 0 0,6 0 0,2 0 0,12 0 0,3 0 0,-1 0 0,-2 3 0,-8-2 0,8 2 0,-10-3 0,9 0 0,-11 0 0,12 0 0,2 0 0,9 0 0,7 0 0,-6 0 0,15 0 0,-23 0 0,0 0 0,-13 0 0,-3 0 0,-3 0 0,1 0 0,-2 0 0,4 0 0,4 0 0,8 0 0,2 0 0,17 0 0,-15 0 0,12 5 0,-26-4 0,5 3 0,-16-4 0,0 0 0,-2 0 0,-1 0 0,1 0 0,-3 0 0,-1 0 0</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7:05.804"/>
    </inkml:context>
    <inkml:brush xml:id="br0">
      <inkml:brushProperty name="width" value="0.05" units="cm"/>
      <inkml:brushProperty name="height" value="0.05" units="cm"/>
      <inkml:brushProperty name="color" value="#008C3A"/>
    </inkml:brush>
  </inkml:definitions>
  <inkml:trace contextRef="#ctx0" brushRef="#br0">0 45 24575,'6'0'0,"-1"-2"0,1 1 0,2-1 0,-2-1 0,2 0 0,-2 0 0,2 1 0,-2-1 0,4 2 0,-4-1 0,5 2 0,-5-2 0,2 1 0,-3-2 0,3 3 0,-1 0 0,3-2 0,-1 1 0,-1-1 0,0 2 0,-2 0 0,-1-3 0,3 3 0,-2-3 0,2 3 0,-2 0 0,-1 0 0,1 0 0,0 0 0,2 0 0,5 0 0,3 0 0,1 0 0,3 0 0,-10 0 0,9 0 0,-12 0 0,6 0 0,-5 0 0,-2 0 0,2 0 0,-3 0 0,3 0 0,1 0 0,2 0 0,5 0 0,0 0 0,1 0 0,-4 0 0,-5 0 0,-2 0 0,-1 0 0,1 0 0,-1 0 0,1 0 0,-1 0 0,1 0 0,-1-2 0,1 1 0,6-1 0,-2 2 0,6 0 0,-10 0 0,-1 0 0</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7:11.870"/>
    </inkml:context>
    <inkml:brush xml:id="br0">
      <inkml:brushProperty name="width" value="0.05" units="cm"/>
      <inkml:brushProperty name="height" value="0.05" units="cm"/>
      <inkml:brushProperty name="color" value="#008C3A"/>
    </inkml:brush>
  </inkml:definitions>
  <inkml:trace contextRef="#ctx0" brushRef="#br0">1 11 24575,'8'0'0,"7"0"0,-1 0 0,3 0 0,11 0 0,-9 0 0,10 0 0,-8 0 0,0 0 0,-4 0 0,3 0 0,-8 0 0,4 0 0,-5 0 0,0 0 0,4 0 0,-5 0 0,10 0 0,-11 0 0,7 0 0,-5 0 0,0 0 0,4 0 0,-2 0 0,2 0 0,-4 0 0,0 0 0,5 0 0,1 0 0,4 0 0,8 0 0,10 0 0,11 0 0,15 0 0,3 0 0,0 0 0,-3 0 0,-23 0 0,-9 0 0,-20 0 0,-5 0 0,-3 0 0,8 0 0,1 0 0,15-5 0,18 4 0,5-3 0,22 4 0,-7 0 0,17 0 0,-14 0 0,-4 0 0,-27 3 0,-2-2 0,-18 2 0,9-3 0,-18 0 0,5 0 0,-7 0 0,4 0 0,-1 0 0,4 3 0,10-2 0,6 2 0,8-3 0,9 0 0,9 0 0,11 0 0,8 0 0,-8 0 0,-11 0 0,-9 0 0,-22 0 0,2 0 0,-18 0 0,3 0 0,-5 0 0,-2 0 0,4 0 0,3 0 0,4 0 0,4 0 0,0 0 0,8 0 0,-5 0 0,21 0 0,-4 0 0,17 0 0,8 0 0,-7 0 0,15 0 0,-15 0 0,-1 0 0,-19 0 0,-1 0 0,-15-3 0,6 2 0,-15-2 0,1 3 0,-6 0 0,2 0 0,-3 0 0,7 0 0,8 0 0,0 0 0,14 0 0,3 0 0,1 0 0,-2 0 0,-1 0 0,-15 0 0,1 0 0,-3 0 0,-5 0 0,13 0 0,3 0 0,15 0 0,3 0 0,-1 0 0,-2 0 0,-15 0 0,-8 0 0,-4 0 0,-7 0 0,2 0 0,1 0 0,-7 0 0,19 0 0,-4 0 0,16 0 0,7 0 0,3 0 0,-1 0 0,6 5 0,-5-4 0,-1 4 0,7-5 0,-15 0 0,15 0 0,-7 0 0,18 5 0,-15-4 0,5 3 0,-18-4 0,-8 0 0,-1 0 0,-9 0 0,0 0 0,0 0 0,0 0 0,0 0 0,9 0 0,1 0 0,8 0 0,-7 0 0,-3 0 0,-8 0 0,0 0 0,-6 0 0,-2 0 0,-8 3 0,3-3 0,1 3 0,2-1 0,4-1 0,-2 1 0,7-2 0,-8 0 0,3 0 0,1 0 0,-6 0 0,2 0 0,-6 0 0,-1 0 0,1 0 0,2 0 0,0 0 0,3 0 0,-2 0 0,6 0 0,-1 0 0,3 0 0,-2 0 0,-4 0 0,-2 0 0,-1 0 0,-3 0 0,3 0 0,1 0 0,2 0 0,0 0 0,0 0 0,0 0 0,5 0 0,-7 0 0,6 0 0,-8 0 0,1 0 0,-3 0 0,3 0 0,-2 0 0,5 0 0,-3-2 0,3 1 0,0-1 0,0 2 0,-2 0 0,-3 0 0,-4 0 0</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7:14.636"/>
    </inkml:context>
    <inkml:brush xml:id="br0">
      <inkml:brushProperty name="width" value="0.05" units="cm"/>
      <inkml:brushProperty name="height" value="0.05" units="cm"/>
      <inkml:brushProperty name="color" value="#008C3A"/>
    </inkml:brush>
  </inkml:definitions>
  <inkml:trace contextRef="#ctx0" brushRef="#br0">0 0 24575,'8'0'0,"-2"0"0,2 0 0,0 0 0,-2 0 0,5 0 0,-5 0 0,2 0 0,-3 0 0,1 0 0,0 0 0,-1 0 0,1 0 0,-1 0 0,3 0 0,-2 0 0,2 0 0,0 3 0,5-2 0,4 1 0,4-2 0,0 0 0,-4 0 0,-2 0 0,-6 0 0,-1 0 0,-2 0 0,2 0 0,0 0 0,8 0 0,8 0 0,0 0 0,13 0 0,-18 0 0,4 0 0,-14 0 0,-1 0 0,0 0 0,0 0 0,8 0 0,1 0 0,12 0 0,2 0 0,25 6 0,-5-5 0,23 5 0,-15-6 0,-1 0 0,-11 0 0,-7 0 0,-13 0 0,-4 0 0,-14 0 0,1 0 0,-4 0 0,2 0 0,0 0 0,5 0 0,4 0 0,20 0 0,-3 0 0,21 0 0,-5 0 0,-1 0 0,-10 0 0,-14 0 0,-12 0 0,-5 0 0,-2 0 0,-1 0 0,3-3 0,5 3 0,4-3 0,28 3 0,-1-5 0,22 4 0,-17-4 0,-14 5 0,-14 0 0,-13 0 0,-2 0 0,-1 0 0,3 0 0,5 0 0,-1 0 0,8 0 0,-7 0 0,0 0 0,-5 0 0,-3 0 0,-2 0 0,0 0 0</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7:16.404"/>
    </inkml:context>
    <inkml:brush xml:id="br0">
      <inkml:brushProperty name="width" value="0.05" units="cm"/>
      <inkml:brushProperty name="height" value="0.05" units="cm"/>
      <inkml:brushProperty name="color" value="#008C3A"/>
    </inkml:brush>
  </inkml:definitions>
  <inkml:trace contextRef="#ctx0" brushRef="#br0">0 22 24575,'29'0'0,"-6"0"0,23 0 0,-13 0 0,15 0 0,-1 0 0,-6 0 0,-1 0 0,-11 0 0,-12 0 0,-4 0 0,-3 0 0,-1 0 0,6 0 0,2 0 0,12 0 0,11 0 0,1 0 0,-2 0 0,-10 0 0,-12 0 0,3 0 0,-3 0 0,4 0 0,-4 0 0,3 0 0,-8 0 0,1 0 0,2 0 0,-5 0 0,10 0 0,-4 0 0,5 0 0,-4 0 0,-1 0 0,-1 0 0,2 0 0,4 0 0,0 0 0,-4 0 0,3 0 0,-4 0 0,1-2 0,-1 1 0,-5-1 0,-3 2 0,0 0 0,-2 0 0,-1 0 0,1 0 0,-1 0 0,6 0 0,-2 0 0,2 0 0,0 0 0,-3 0 0,8 0 0,0 0 0,1 0 0,-1 0 0,-8 0 0,0 0 0,-2 0 0,-1-3 0,8 3 0,1-3 0,7 3 0,0 0 0,-4 0 0,-2-2 0,-6 1 0,1-1 0,-3 2 0,3 0 0,-4 0 0,0-3 0,-1 3 0,-2-3 0,2 3 0,-2 0 0,0 0 0</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7:19.138"/>
    </inkml:context>
    <inkml:brush xml:id="br0">
      <inkml:brushProperty name="width" value="0.05" units="cm"/>
      <inkml:brushProperty name="height" value="0.05" units="cm"/>
      <inkml:brushProperty name="color" value="#008C3A"/>
    </inkml:brush>
  </inkml:definitions>
  <inkml:trace contextRef="#ctx0" brushRef="#br0">1 0 24575,'12'0'0,"2"0"0,24 0 0,3 0 0,33 0 0,4 0 0,8 0 0,-2 0 0,-25 0 0,-11 0 0,-24 0 0,-11 0 0,-5 0 0,-2 0 0,0 0 0,2 0 0,0 0 0,24 5 0,13-3 0,14 3 0,-1-5 0,-23 0 0,-14 0 0,-13 0 0,-3 0 0,8 0 0,17 0 0,12 0 0,15 0 0,1 0 0,-9 0 0,-14 0 0,-11 0 0,-16 0 0,0 0 0,-2 0 0,31 5 0,15 3 0,26-1 0,14 5 0,-22-11 0,-4 14 0,-27-13 0,-17 10 0,-9-12 0,-8 3 0,1-3 0,0 0 0,14 0 0,12 0 0,26 0 0,18 0 0,10 0 0,8 6 0,-16-5 0,-12 5 0,-31-6 0,-14 0 0,-13 0 0,-3 0 0,24 0 0,22 0 0,35 6 0,-31-5 0,3 0-821,10 2 0,3 0 821,4-3 0,2 0 0,7 3 0,0 1 0,-15-4 0,-3 2-269,-1 4 0,-3 0 269,24-4 0,-26 7 0,-19-8 0,-21 2 0,-8-3 1594,16 0-1594,23-6 0,27 4 0,-27-1 0,3 0-172,6 3 1,1 0 171,-4 0 0,0 0 0,8 0 0,-1 0 0,-9 0 0,-3 0 0,42 0 0,-41 0 0,-23 0 0,-20 0 0,19 0 0,16 0 0,31 0 0,10 0 307,8 0-307,1 0 0,-9 0 0,-27 0 0,-20 0 0,-27 0 0,-4 0 0,1 0 0,23 0 622,-4 0-622,28-5 0,-23 4 0,5-4 0,-24 5 0,-2 0 0,-6 0 0,2 0 0,0 0 0,3 0 0,5 0 0,-4-2 0,1 1 0,-5-2 0,-2 3 0,-1-2 0,3-4 0,-4 3 0,1-2 0</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8:26.572"/>
    </inkml:context>
    <inkml:brush xml:id="br0">
      <inkml:brushProperty name="width" value="0.05" units="cm"/>
      <inkml:brushProperty name="height" value="0.05" units="cm"/>
      <inkml:brushProperty name="color" value="#008C3A"/>
    </inkml:brush>
  </inkml:definitions>
  <inkml:trace contextRef="#ctx0" brushRef="#br0">0 5 24575,'56'3'0,"1"0"0,14-2 0,3-1 0,1 4 0,4-1-2020,-6-3 0,4 0 1,1 0 2019,-4 0 0,-1 0 0,1 0 0,2 0 0,0 0 0,-2 0 208,26 0 0,-8 0-208,-34 0 0,-7 0 1245,25 0-1245,-40 0 0,23 0 0,22 0-500,-23 0 0,4 0 500,0 0 0,-1 0 0,-3 0 0,-1 0 1269,-1 0 0,-1 0-1269,31 0 1208,-10 0-1208,-27 0 0,-16 0 0,-18 0 1249,-6 0-1249,6 0 403,-5 0-403,5 0 0,9 0 0,11-5 0,14 3 0,9-3 0,7 5 0,-5 0 0,-2 0 0,-24 0 0,-12 0 0,-14 0 0,0 0 0,5 0 0,3 0 0,5-3 0,-4 2 0,-4-2 0,-7 3 0,-4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6:30.203"/>
    </inkml:context>
    <inkml:brush xml:id="br0">
      <inkml:brushProperty name="width" value="0.05" units="cm"/>
      <inkml:brushProperty name="height" value="0.05" units="cm"/>
      <inkml:brushProperty name="color" value="#E71224"/>
    </inkml:brush>
  </inkml:definitions>
  <inkml:trace contextRef="#ctx0" brushRef="#br0">0 0 24575,'70'4'0,"-51"-3"0,48 4 0</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8:29.812"/>
    </inkml:context>
    <inkml:brush xml:id="br0">
      <inkml:brushProperty name="width" value="0.05" units="cm"/>
      <inkml:brushProperty name="height" value="0.05" units="cm"/>
      <inkml:brushProperty name="color" value="#008C3A"/>
    </inkml:brush>
  </inkml:definitions>
  <inkml:trace contextRef="#ctx0" brushRef="#br0">1 1 24575,'39'0'0,"16"0"0,-11 0 0,19 0 0,-5 0 0,18 0 0,10 0-996,8 0 996,-43 0 0,1 0 0,44 0 0,-37 0 0,1 0 0,-3 0 0,0 0 0,9 0 0,0 0 0,-4 0 0,-2 0 0,-6 0 0,-3 0 0,41 0 244,-24 0-244,-11 0 0,-22 0 0,-14 0 0,-10 0 0,26 0 0,10 0 0,1 0 0,5 0-187,-1 3 0,2 1 187,15-4 0,1 1 0,-3 6 0,0-1 0,3-4 0,-1-2 0,-11 3 0,-1 1 0,-1-4 0,-2 0 0,24 0 0,-12 0 0,-31 0 0,-11 0 0,-13 0 0,4 0 1126,2 0-1126,28 0 0,23 0 0,20 0-534,-29-1 1,1 2 533,-7-1 0,1 0 0,6 0 0,0 0 0,-6 0 0,-3 0 0,35 0 0,-20 0 0,-31 0 0,-9 0 0,-15 0 0,7 0 1067,7 0-1067,15 0 0,25 0 0,13 0 0,16 0-667,-7 0 667,-37 0 0,0 0 0,30 0 0,4 0 0,-35 0 0,-11 0 0,-22 0 0,4 0 0,-3 0 667,12 0-667,-6 0 0,15 0 0,-20 0 0,6 0 0,-13 0 0,0 0 0,5 0 0,16 0 0,2 0 0,21 0 0,11 0 0,-4 0 0,12 0 0,-25 0 0,-14 0 0,-12 0 0,-14 0 0,2 0 0,2 0 0,3 0 0,13 0 0,11 0 0,9 0 0,9 0 0,7 0 0,-13 0 0,-9 0 0,-22 0 0,-15 0 0,-4 0 0</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8:32.700"/>
    </inkml:context>
    <inkml:brush xml:id="br0">
      <inkml:brushProperty name="width" value="0.05" units="cm"/>
      <inkml:brushProperty name="height" value="0.05" units="cm"/>
      <inkml:brushProperty name="color" value="#008C3A"/>
    </inkml:brush>
  </inkml:definitions>
  <inkml:trace contextRef="#ctx0" brushRef="#br0">1 15 24575,'55'-6'0,"13"5"0,-19-2 0,4 0-1135,4 3 0,1 0 1135,11 0 0,1 0 0,5 0 0,0 0 0,-7 0 0,-1 0 0,3 0 0,-2 0 0,28 0 727,-20 0-727,-21 0 375,-28 0-375,-3 0 0,-9 0 0,2 0 1168,20 0-1168,5 0 0,32 0 0,20 0-536,-42 0 0,2 0 536,7 0 0,-1 0 0,-7 0 0,-1 0-138,0 0 1,-2 0 137,36 0 0,-18 0 0,-21 0 0,-17 0 0,-1 0 1056,-6 0-1056,23 0 291,-21 0-291,28 0 0,-11 0 0,15 0 0,-7 4 0,-3-3 0,-16 4 0,-6-5 0,-12 0 0,-5 0 0,-2 0 0,2 0 0,0 0 0,8 0 0,8 0 0,8 0 0,15 0 0,3 0 0,-1 0 0,0 0 0,-18 0 0,0 0 0,-14 0 0,11 0 0,-1 0 0,20 0 0,10 0 0,19 0 0,10 0 0,0 0-362,-35 0 1,-1 0 361,38 0 0,6 0 0,-2 0 0,-14 0-109,-2 0 109,-2 0 0,-7 0 0,9 0 0,0 0 0,8 0 0,-6 0-296,-29 0 0,2 0 296,37 0 0,-38 0 0,2 0 0,20 0 0,1 0 0,-16 0 0,1 0 0,12 0 0,-2 0 0,24 0 0,-16 0 0,-9 0 0,-1 0 697,-8 0-697,-9 0 110,7 0-110,-15 0 617,23 0-617,-13 0 0,23 0 0,2 0 0,2 0 0,5 0 0,-15 0 0,-2 0 0,-25 0 0,-4 0 0,-20 0 0,-1 0 0,-1 0 0,-3 0 0,17 0 0,-3 0 0,30 0 0,-5 0 0,23 0 0,-6 0 0,16 0 0,2 0 0,-8 0 0,-5 0 0,-7 0 0,-6 0 0,5-5 0,-7 3 0,7-3 0,3 5 0,8 0 0,0 0 0,-17 0 0,-3 0 0,-29 0 0,-4 0 0,-12 0 0,-2 0 0,11 0 0,-5 0 0,19 0 0,-2 0 0,7 0 0,0 0 0,-8 0 0,-6 0 0,-5 0 0,-8 0 0,4 0 0,-7 0 0,-4 0 0,-2 0 0</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8:37.700"/>
    </inkml:context>
    <inkml:brush xml:id="br0">
      <inkml:brushProperty name="width" value="0.05" units="cm"/>
      <inkml:brushProperty name="height" value="0.05" units="cm"/>
      <inkml:brushProperty name="color" value="#008C3A"/>
    </inkml:brush>
  </inkml:definitions>
  <inkml:trace contextRef="#ctx0" brushRef="#br0">1 7 24575,'21'-4'0,"8"1"0,18 3 0,5 0 0,5 0 0,-17 0 0,-3 0 0,-18 0 0,2 0 0,-13 0 0,-3 0 0,3 3 0,1-3 0,15 3 0,11-3 0,14 0 0,9 0 0,-9 0 0,-10 0 0,-14 0 0,-12 0 0,-5 0 0,0 0 0,-2 0 0,2 0 0,-2 0 0,-1 0 0,1 0 0,-1 0 0,3 0 0,1 0 0,0 0 0,22 0 0,3 0 0,16 0 0,-11 0 0,-17 0 0,-9 0 0,-10 0 0,-1 0 0</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8:54.628"/>
    </inkml:context>
    <inkml:brush xml:id="br0">
      <inkml:brushProperty name="width" value="0.05" units="cm"/>
      <inkml:brushProperty name="height" value="0.05" units="cm"/>
      <inkml:brushProperty name="color" value="#008C3A"/>
    </inkml:brush>
  </inkml:definitions>
  <inkml:trace contextRef="#ctx0" brushRef="#br0">1 27 24575,'8'0'0,"5"0"0,-1 0 0,8 0 0,-3 0 0,-1 0 0,4 0 0,-7 0 0,2 0 0,-4 0 0,0 0 0,0 0 0,5 0 0,9 0 0,14 0 0,10 0 0,9 0 0,8 0 0,-7 0 0,7 0 0,-25 0 0,-4 0 0,-7 0 0,-7 0 0,14 0 0,-6 0 0,1 0 0,5 0 0,-14 0 0,2 0 0,-10 0 0,-3 0 0,-4 0 0,7 0 0,-5-3 0,10 3 0,-4-3 0,6 3 0,-1 0 0,8 0 0,-6 0 0,6 0 0,-12 0 0,3 0 0,-3 0 0,-1 0 0,4 0 0,-7 0 0,7 0 0,-8 0 0,3 0 0,1 0 0,9 0 0,6 0 0,8 0 0,-8 0 0,-1 0 0,-14 0 0,0 0 0,-5 0 0,0 0 0,5 0 0,-4 0 0,4 0 0,-5 0 0,5 0 0,-4 0 0,4 0 0,-1 0 0,-3-2 0,4 1 0,-8-1 0,0 2 0,-2 0 0,2 0 0,5 0 0,12 0 0,22 0 0,13 0 0,16 0 0,-1 0 0,-15-5 0,-13 4 0,-24-3 0,-8 4 0,-7 0 0,3 0 0,-2 0 0,-4-3 0,-2 3 0,-3-3 0</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7:23.102"/>
    </inkml:context>
    <inkml:brush xml:id="br0">
      <inkml:brushProperty name="width" value="0.05" units="cm"/>
      <inkml:brushProperty name="height" value="0.05" units="cm"/>
      <inkml:brushProperty name="color" value="#008C3A"/>
    </inkml:brush>
  </inkml:definitions>
  <inkml:trace contextRef="#ctx0" brushRef="#br0">151 1 24575,'-12'29'0,"0"-6"0,-9 31 0,1-11 0,-4 23 0,7-17 0,3-9 0,8-11 0,1-12 0,4-2 0,-1-6 0,-1 1 0,3-4 0,-3 2 0,1 0 0,1-2 0,-1 2 0,-1-2 0,3 2 0,-3-2 0,3 2 0,0-2 0,0-6 0,0 5 0,3-15 0,2 8 0,2-15 0,-1 12 0,-3-4 0</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7:24.556"/>
    </inkml:context>
    <inkml:brush xml:id="br0">
      <inkml:brushProperty name="width" value="0.05" units="cm"/>
      <inkml:brushProperty name="height" value="0.05" units="cm"/>
      <inkml:brushProperty name="color" value="#008C3A"/>
    </inkml:brush>
  </inkml:definitions>
  <inkml:trace contextRef="#ctx0" brushRef="#br0">1 0 24575,'3'12'0,"2"3"0,-1-3 0,2 4 0,-1-5 0,-2-3 0,2 3 0,-4-3 0,4 1 0,-4-1 0,3 0 0,-3-2 0,6 5 0,-5-5 0,3 4 0,-3-1 0,4 2 0,0 4 0,0-2 0,0 2 0,-3 1 0,1-4 0,-1 8 0,-1-10 0,1 5 0,3-7 0,-3 1 0,4 1 0,-6-4 0,4 2 0,-5-2 0,0-1 0,3 1 0,-3-1 0,5 1 0,-4 2 0,4 1 0,-2-1 0,0 0 0,2-2 0,-4-1 0,4 1 0,-5-1 0,3 1 0,-3 2 0,0-2 0,2-1 0,-1 0 0,1-2 0,-2 3 0,3 0 0,-3-1 0,3 1 0,-3-1 0,0 1 0,0-1 0,0-7 0,0-1 0</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7:25.348"/>
    </inkml:context>
    <inkml:brush xml:id="br0">
      <inkml:brushProperty name="width" value="0.05" units="cm"/>
      <inkml:brushProperty name="height" value="0.05" units="cm"/>
      <inkml:brushProperty name="color" value="#008C3A"/>
    </inkml:brush>
  </inkml:definitions>
  <inkml:trace contextRef="#ctx0" brushRef="#br0">227 1 24575,'-5'0'0,"-1"0"0,1 0 0,-1 0 0,0 0 0,-2 0 0,0 0 0,-3 0 0,0 0 0,0 2 0,2-1 0,-1 2 0,1-3 0,0 0 0,-1 0 0,4 0 0,-2 0 0,2 0 0,1 0 0,-1 0 0,1 0 0,-3 0 0,2 0 0,-2 0 0,2 0 0,1 0 0,-1 0 0,1 0 0,-1 0 0,0 0 0,1 0 0,2 0 0,0 0 0</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7:26.460"/>
    </inkml:context>
    <inkml:brush xml:id="br0">
      <inkml:brushProperty name="width" value="0.05" units="cm"/>
      <inkml:brushProperty name="height" value="0.05" units="cm"/>
      <inkml:brushProperty name="color" value="#008C3A"/>
    </inkml:brush>
  </inkml:definitions>
  <inkml:trace contextRef="#ctx0" brushRef="#br0">1 0 24575,'0'16'0,"0"-4"0,0 3 0,0-4 0,0-2 0,0-1 0,0-2 0,0-1 0,0 1 0,0-1 0,0 1 0,0 2 0,0-2 0,0 4 0,0-1 0,0 2 0,0-3 0,0 0 0,0-2 0,0 0 0,0-1 0,0 1 0,0-1 0,0 1 0,0-1 0,0 1 0,0-1 0,2-2 0,1 0 0,0-3 0,0 0 0</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7:28.304"/>
    </inkml:context>
    <inkml:brush xml:id="br0">
      <inkml:brushProperty name="width" value="0.05" units="cm"/>
      <inkml:brushProperty name="height" value="0.05" units="cm"/>
      <inkml:brushProperty name="color" value="#008C3A"/>
    </inkml:brush>
  </inkml:definitions>
  <inkml:trace contextRef="#ctx0" brushRef="#br0">170 1306 24575,'-5'-30'0,"4"-9"0,-3-19 0,4-9 0,0-9 0,0-8 0,0-2 0,0 16 0,0-2 0,0 23 0,0 8 0,0 3 0,0 22 0,0 0 0,0 5 0,0 0 0,0 2 0,0-1 0,0-3 0,0-4 0,0-20 0,0-5 0,0-15 0,0 7 0,-5-5 0,4 14 0,-5 1 0,6 18 0,0 9 0,0 5 0,0 2 0,0-2 0,0 0 0,0 0 0,0-3 0,-3-5 0,-1-1 0,0-4 0,1 5 0,1 3 0,1 9 0,-4 12 0,1 2 0,-6 10 0,3-4 0,-3 6 0,-7 2 0,8-8 0,-9 2 0,11-9 0,-3 2 0,6-3 0,-3 0 0,6-2 0,-4 0 0,2-1 0,-2 1 0,2-1 0,-2 1 0,4-1 0,4-7 0,0-1 0,3-3 0,-4 1 0</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7:29.153"/>
    </inkml:context>
    <inkml:brush xml:id="br0">
      <inkml:brushProperty name="width" value="0.05" units="cm"/>
      <inkml:brushProperty name="height" value="0.05" units="cm"/>
      <inkml:brushProperty name="color" value="#008C3A"/>
    </inkml:brush>
  </inkml:definitions>
  <inkml:trace contextRef="#ctx0" brushRef="#br0">0 15 24575,'0'-6'0,"0"1"0,3 2 0,0 3 0,2 5 0,3 4 0,-2 2 0,2-3 0,0-2 0,-4 1 0,6-5 0,-4 5 0,0-4 0,4 2 0,-6-1 0,4 0 0,-3 0 0,1-1 0,-3 2 0,-1-2 0,1 2 0,2 1 0,-1-1 0,3 1 0,-4-3 0,10 6 0,-4-3 0,5 4 0,-6-2 0,-3-5 0,-2 2 0,0-7 0,-3 1 0,-3-7 0,-2 0 0,-2-3 0,-1 0 0,5 5 0,1 1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6:30.520"/>
    </inkml:context>
    <inkml:brush xml:id="br0">
      <inkml:brushProperty name="width" value="0.05" units="cm"/>
      <inkml:brushProperty name="height" value="0.05" units="cm"/>
      <inkml:brushProperty name="color" value="#E71224"/>
    </inkml:brush>
  </inkml:definitions>
  <inkml:trace contextRef="#ctx0" brushRef="#br0">0 1 24575,'64'4'0,"-13"-1"0</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7:30.038"/>
    </inkml:context>
    <inkml:brush xml:id="br0">
      <inkml:brushProperty name="width" value="0.05" units="cm"/>
      <inkml:brushProperty name="height" value="0.05" units="cm"/>
      <inkml:brushProperty name="color" value="#008C3A"/>
    </inkml:brush>
  </inkml:definitions>
  <inkml:trace contextRef="#ctx0" brushRef="#br0">1 0 24575,'0'24'0,"0"3"0,0 20 0,0-14 0,0 13 0,0-27 0,0 4 0,0-7 0,0-4 0,0 8 0,0-8 0,0 1 0,0-2 0,0-5 0,0 2 0,0 0 0,0 0 0,0 8 0,0 9 0,0-7 0,0 10 0,0-11 0,0-3 0,0-1 0,0-13 0,2 0 0,-1-3 0,1 0 0</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7:31.092"/>
    </inkml:context>
    <inkml:brush xml:id="br0">
      <inkml:brushProperty name="width" value="0.05" units="cm"/>
      <inkml:brushProperty name="height" value="0.05" units="cm"/>
      <inkml:brushProperty name="color" value="#008C3A"/>
    </inkml:brush>
  </inkml:definitions>
  <inkml:trace contextRef="#ctx0" brushRef="#br0">66 1 24575,'-3'12'0,"-3"3"0,-1 6 0,2 0 0,-3-4 0,4-2 0,-1-4 0,2 0 0,-2 0 0,2 0 0,-3-2 0,3-1 0,-2-3 0,5 1 0,-3 0 0,3-1 0,0 1 0,0-1 0,5-2 0,1 2 0,3-4 0,1 1 0,-3-2 0,1 0 0,-3 0 0,3 0 0,-2 0 0,2 0 0,-2 0 0,-1 0 0,1 0 0,-1 0 0,1 0 0,-1 0 0,1 0 0,-1 0 0,1 0 0,-1 0 0,1 0 0,0 0 0,-1 0 0,1-2 0,2-1 0,-2 0 0,-1-2 0,-2 4 0,-3-1 0</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7:31.893"/>
    </inkml:context>
    <inkml:brush xml:id="br0">
      <inkml:brushProperty name="width" value="0.05" units="cm"/>
      <inkml:brushProperty name="height" value="0.05" units="cm"/>
      <inkml:brushProperty name="color" value="#008C3A"/>
    </inkml:brush>
  </inkml:definitions>
  <inkml:trace contextRef="#ctx0" brushRef="#br0">22 1 24575,'-3'8'0,"1"0"0,-1 3 0,3 1 0,-3-4 0,3 3 0,0-3 0,0 1 0,0 1 0,-2-1 0,1 2 0,-1 0 0,2-2 0,0 1 0,0-1 0,0-1 0,-3-2 0,3-1 0,-3-2 0,3 2 0,0 1 0,0-1 0,0 3 0,0-2 0,0 2 0,0-2 0,0-3 0,0-1 0</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7:32.628"/>
    </inkml:context>
    <inkml:brush xml:id="br0">
      <inkml:brushProperty name="width" value="0.05" units="cm"/>
      <inkml:brushProperty name="height" value="0.05" units="cm"/>
      <inkml:brushProperty name="color" value="#008C3A"/>
    </inkml:brush>
  </inkml:definitions>
  <inkml:trace contextRef="#ctx0" brushRef="#br0">10 1 24575,'0'21'0,"0"16"0,0 5 0,0 15 0,0-7 0,0-3 0,0-16 0,-4 7 0,3-20 0,-4 6 0,5-15 0,0-1 0,0-3 0,0 1 0,0-1 0,0 1 0,0-1 0,3-4 0,-3 1 0,3-5 0</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7:33.941"/>
    </inkml:context>
    <inkml:brush xml:id="br0">
      <inkml:brushProperty name="width" value="0.05" units="cm"/>
      <inkml:brushProperty name="height" value="0.05" units="cm"/>
      <inkml:brushProperty name="color" value="#008C3A"/>
    </inkml:brush>
  </inkml:definitions>
  <inkml:trace contextRef="#ctx0" brushRef="#br0">209 0 24575,'-6'8'0,"-6"2"0,-2 14 0,-10 0 0,-4 17 0,-2-10 0,8 3 0,6-14 0,10-7 0,3-3 0,0-3 0,1-2 0,1 0 0,-6-2 0,3 3 0,-4-1 0,3 1 0,-1-1 0,1-2 0,-1 2 0,5-4 0,9 1 0,14-2 0,1 0 0,2 0 0,-12 0 0,-5 0 0,-5 3 0,2 0 0,-2 2 0,3 1 0,-1-1 0,1 1 0,2-1 0,-4 1 0,3-3 0,-6 2 0,3-4 0,0 3 0,3 0 0,0 1 0,1-2 0,-3 0 0,1-1 0,2 1 0,0 5 0,3 1 0,0 2 0,-2 0 0,-1-3 0,-2 0 0,-3-4 0,-1-2 0</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7:35.523"/>
    </inkml:context>
    <inkml:brush xml:id="br0">
      <inkml:brushProperty name="width" value="0.05" units="cm"/>
      <inkml:brushProperty name="height" value="0.05" units="cm"/>
      <inkml:brushProperty name="color" value="#008C3A"/>
    </inkml:brush>
  </inkml:definitions>
  <inkml:trace contextRef="#ctx0" brushRef="#br0">0 10 24575,'16'0'0,"0"0"0,14-4 0,9 3 0,27-3 0,20 4-740,-31 0 1,3 0 739,-1 0 0,0 0 0,4 0 0,-1 0 0,-6 0 0,-3 0 360,27 0-360,-27 0 0,-28 0 0,-14 0 0,-1 0 0,0 0 1119,13 0-1119,39 0 0,11 0 0,-13 0 0,3 0-271,-7 0 1,-1 0 270,0 0 0,-2 0 0,25 0 0,-28 0 0,-28 0 0,-11 0 0</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7:36.938"/>
    </inkml:context>
    <inkml:brush xml:id="br0">
      <inkml:brushProperty name="width" value="0.05" units="cm"/>
      <inkml:brushProperty name="height" value="0.05" units="cm"/>
      <inkml:brushProperty name="color" value="#008C3A"/>
    </inkml:brush>
  </inkml:definitions>
  <inkml:trace contextRef="#ctx0" brushRef="#br0">0 1 24575,'12'6'0,"11"2"0,-5-2 0,11 3 0,-17-1 0,16 0 0,-14 1 0,14-1 0,-18-5 0,5 3 0,-9-6 0,2 3 0,-5-1 0,2-1 0,-2 1 0,3-2 0,-1 3 0,1-2 0,-1 1 0,1-2 0,-1 0 0,1 0 0,-1 2 0,1-1 0,-1 1 0,1-2 0,-1 0 0,1 0 0,-1 0 0,-2 3 0,2-2 0,-4 3 0,1 0 0,-4 1 0,-1 1 0,0-1 0,-4 3 0,3-2 0,-4 5 0,0-3 0,2 3 0,-2-4 0,2 2 0,1-7 0,-1 5 0,3-4 0,-2 0 0,0 0 0,-4-3 0,0 0 0,-1 2 0,1 1 0,1 3 0,-3-3 0,5-1 0,-2 1 0,3 0 0,-1 0 0,-2 2 0,2-5 0,-4 5 0,3-4 0,-3 4 0,1-5 0,1 3 0,0-3 0,2 2 0,1-1 0,-3 1 0,2 1 0,-9-3 0,7 3 0,-4-3 0,6 2 0,1-1 0,4-1 0,-1-1 0,5-1 0</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7:38.572"/>
    </inkml:context>
    <inkml:brush xml:id="br0">
      <inkml:brushProperty name="width" value="0.05" units="cm"/>
      <inkml:brushProperty name="height" value="0.05" units="cm"/>
      <inkml:brushProperty name="color" value="#008C3A"/>
    </inkml:brush>
  </inkml:definitions>
  <inkml:trace contextRef="#ctx0" brushRef="#br0">96 1 24575,'0'8'0,"-3"5"0,-3-1 0,-3 24 0,-4-15 0,-2 24 0,-2-13 0,3-1 0,2-9 0,6-9 0,7-13 0,-2-7 0,6 2 0,-5-4 0</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7:39.254"/>
    </inkml:context>
    <inkml:brush xml:id="br0">
      <inkml:brushProperty name="width" value="0.05" units="cm"/>
      <inkml:brushProperty name="height" value="0.05" units="cm"/>
      <inkml:brushProperty name="color" value="#008C3A"/>
    </inkml:brush>
  </inkml:definitions>
  <inkml:trace contextRef="#ctx0" brushRef="#br0">1 0 24575,'5'8'0,"3"-2"0,1 2 0,6 2 0,-5-4 0,5 1 0,-6-4 0,-1-1 0,0-1 0,-2 4 0,-1-5 0,3 5 0,-2-2 0,2 0 0,-5 2 0,2-4 0,-4 4 0,4-5 0,-5 5 0,5-4 0,-2 1 0,3-2 0,0 0 0,-1-5 0,-2 4 0,0-4 0</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7:39.796"/>
    </inkml:context>
    <inkml:brush xml:id="br0">
      <inkml:brushProperty name="width" value="0.05" units="cm"/>
      <inkml:brushProperty name="height" value="0.05" units="cm"/>
      <inkml:brushProperty name="color" value="#008C3A"/>
    </inkml:brush>
  </inkml:definitions>
  <inkml:trace contextRef="#ctx0" brushRef="#br0">8 0 24575,'0'21'0,"0"0"0,0 1 0,-3-1 0,2-5 0,-2-3 0,3-2 0,0-5 0,0 2 0,0-2 0,0-1 0,0 3 0,0-2 0,0 2 0,0-2 0,0-1 0,0-4 0,0 1 0,0-5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0:23.567"/>
    </inkml:context>
    <inkml:brush xml:id="br0">
      <inkml:brushProperty name="width" value="0.05" units="cm"/>
      <inkml:brushProperty name="height" value="0.05" units="cm"/>
      <inkml:brushProperty name="color" value="#E71224"/>
    </inkml:brush>
  </inkml:definitions>
  <inkml:trace contextRef="#ctx0" brushRef="#br0">0 0 24575,'0'6'0,"3"2"0,2 5 0,2 4 0,1-3 0,3 6 0,-4-10 0,3 4 0,1 3 0,-7-6 0,6 10 0,-7-7 0,3-5 0,-3 1 0,-1-7 0,-2 3 0,3-3 0,0 4 0,0-3 0,2 4 0,-2-3 0,0 1 0,-1-1 0,-2 1 0,0-1 0,3-2 0,-3 2 0,5-2 0,-4 3 0,4-3 0,-2-1 0,2-2 0,1-2 0,-3-1 0,2-3 0,-4 1 0,3-3 0,-3 2 0,2-2 0,-3 2 0,2-2 0,2-5 0,4 1 0,3-8 0,-2 3 0,1 1 0,-4 0 0,-1 0 0,1 6 0,-3-3 0,-1 8 0,-2-1 0,3 3 0,0-2 0,0 2 0,2 0 0,-4-2 0,1 2 0,-2-5 0,2 5 0,12 13 0,-4 12 0,11 7 0,-13-4 0,2-12 0,-5-3 0,-2-1 0,0 6 0,-3-2 0,0 15 0,0-14 0,0 9 0,2-11 0,-1-4 0,1 0 0,-2-2 0,0-1 0,0 3 0,0 1 0,0 4 0,0-1 0,0-1 0,0-3 0,0-2 0,0 2 0,0 5 0,0-1 0,3 4 0,-3-7 0,0-6 0,0-1 0,-3-5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6:30.844"/>
    </inkml:context>
    <inkml:brush xml:id="br0">
      <inkml:brushProperty name="width" value="0.05" units="cm"/>
      <inkml:brushProperty name="height" value="0.05" units="cm"/>
      <inkml:brushProperty name="color" value="#E71224"/>
    </inkml:brush>
  </inkml:definitions>
  <inkml:trace contextRef="#ctx0" brushRef="#br0">0 8 24575,'35'-3'0,"-19"2"0,8-2 0</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7:40.436"/>
    </inkml:context>
    <inkml:brush xml:id="br0">
      <inkml:brushProperty name="width" value="0.05" units="cm"/>
      <inkml:brushProperty name="height" value="0.05" units="cm"/>
      <inkml:brushProperty name="color" value="#008C3A"/>
    </inkml:brush>
  </inkml:definitions>
  <inkml:trace contextRef="#ctx0" brushRef="#br0">1 6 24575,'5'0'0,"1"0"0,-1 0 0,3 0 0,-1 0 0,3 0 0,-1 0 0,2 0 0,0-3 0,-5 2 0,-1-1 0</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7:41.212"/>
    </inkml:context>
    <inkml:brush xml:id="br0">
      <inkml:brushProperty name="width" value="0.05" units="cm"/>
      <inkml:brushProperty name="height" value="0.05" units="cm"/>
      <inkml:brushProperty name="color" value="#008C3A"/>
    </inkml:brush>
  </inkml:definitions>
  <inkml:trace contextRef="#ctx0" brushRef="#br0">1 0 24575,'5'0'0,"3"0"0,-2 0 0,2 0 0,0 0 0,1 0 0,0 0 0,-1 0 0,0 0 0,0 0 0,1 0 0,-1 0 0,-3 0 0,1 0 0,-1 0 0,1 0 0,-1 0 0,1 0 0,0 0 0,-1 0 0,1 0 0,-3 0 0,-1 0 0</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7:43.005"/>
    </inkml:context>
    <inkml:brush xml:id="br0">
      <inkml:brushProperty name="width" value="0.05" units="cm"/>
      <inkml:brushProperty name="height" value="0.05" units="cm"/>
      <inkml:brushProperty name="color" value="#008C3A"/>
    </inkml:brush>
  </inkml:definitions>
  <inkml:trace contextRef="#ctx0" brushRef="#br0">113 0 24575,'-6'0'0,"-3"0"0,-8 0 0,-3 0 0,10 0 0,-2 0 0,6 0 0,1 0 0,2 5 0,-2 1 0,4 5 0,-1 0 0,2 5 0,0-4 0,0 1 0,0-2 0,0-5 0,0 2 0,2-5 0,4-1 0,0-2 0,2 0 0,-3 0 0,1 0 0,-1 0 0,1 0 0,-1 0 0,1 0 0,-1 0 0,1 0 0,0 0 0,-1 0 0,1 0 0,-3 3 0,-1 0 0,-2 2 0,0 1 0,0-1 0,3-2 0,-3 2 0,3-2 0,-3 3 0,2-1 0,-1 1 0,1 0 0,-2 2 0,0-2 0,0 2 0,0-3 0,3-2 0,-3 2 0,0-2 0,-3 3 0,-2-1 0,-1 3 0,3-2 0,-2 2 0,0-2 0,-2-1 0,2 1 0,2 0 0,1-1 0,1 1 0,-6-3 0,3 2 0,-1-2 0,0 0 0,2-1 0,-3 1 0,-2-3 0,2 3 0,-2-3 0,3 2 0,-1-1 0,1 1 0,4-2 0,-3 0 0,5-2 0,-3-1 0,2 0 0,0 0 0</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7:55.188"/>
    </inkml:context>
    <inkml:brush xml:id="br0">
      <inkml:brushProperty name="width" value="0.05" units="cm"/>
      <inkml:brushProperty name="height" value="0.05" units="cm"/>
      <inkml:brushProperty name="color" value="#008C3A"/>
    </inkml:brush>
  </inkml:definitions>
  <inkml:trace contextRef="#ctx0" brushRef="#br0">1 0 24575,'0'8'0,"0"1"0,0 2 0,0 0 0,0-2 0,0-1 0,0-3 0,0 3 0,0-2 0,2 2 0,-1-2 0,1-1 0,-2 1 0,3 0 0,-3-1 0,3 1 0,-3-1 0,0 1 0,0-1 0,0 1 0,0-1 0,0 3 0,0-2 0,2 2 0,-1-2 0,1-1 0,-2 1 0,3 2 0,-3-2 0,3 2 0,-3 0 0,0-2 0,0 2 0,0-2 0,0-1 0,0 1 0,2 2 0,-1-2 0,1 2 0,1-3 0,-2 1 0,1 2 0,-2-2 0,2 2 0,-1-2 0,4-1 0,-2 1 0,0-1 0,0 1 0,-3 2 0,2-2 0,-1 2 0,1-3 0,-2 1 0,3-1 0,-3 1 0,3 2 0,-3-2 0,0 2 0,2 0 0,-1 1 0,1-1 0,-2 0 0,0 0 0,0-2 0,0 5 0,0-5 0,0 2 0,0-3 0,0 1 0,0 0 0,0-1 0,0 1 0,0-1 0,0 1 0,0 2 0,0-2 0,3 2 0,-3-3 0,3 1 0,-3-1 0,0 1 0,0-1 0,0 1 0,0-1 0,0 1 0,0 0 0,0-1 0,2 1 0,-1-1 0,1-11 0,-2 1 0,0-31 0,0 24 0,0-13 0</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7:56.271"/>
    </inkml:context>
    <inkml:brush xml:id="br0">
      <inkml:brushProperty name="width" value="0.05" units="cm"/>
      <inkml:brushProperty name="height" value="0.05" units="cm"/>
      <inkml:brushProperty name="color" value="#008C3A"/>
    </inkml:brush>
  </inkml:definitions>
  <inkml:trace contextRef="#ctx0" brushRef="#br0">79 1 24575,'0'11'0,"-2"-2"0,-2 5 0,-1-4 0,-2 1 0,2-4 0,-1-4 0,3 3 0,1 2 0,-1-5 0,0 2 0,0-2 0,-4 2 0,3 1 0,-4 5 0,5-5 0,-2 2 0,4-2 0,-3-3 0,3 2 0,-2-2 0,6 0 0,-2-1 0,1-2 0</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7:57.754"/>
    </inkml:context>
    <inkml:brush xml:id="br0">
      <inkml:brushProperty name="width" value="0.05" units="cm"/>
      <inkml:brushProperty name="height" value="0.05" units="cm"/>
      <inkml:brushProperty name="color" value="#008C3A"/>
    </inkml:brush>
  </inkml:definitions>
  <inkml:trace contextRef="#ctx0" brushRef="#br0">1 1 24575,'3'11'0,"4"0"0,-3 0 0,4-2 0,-5-1 0,2-5 0,-4 2 0,1-2 0,0 2 0,-1 1 0,4-3 0,-2 2 0,3-2 0,-3 5 0,2-2 0,-2 2 0,2-5 0,-2 0 0,0-3 0</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7:59.764"/>
    </inkml:context>
    <inkml:brush xml:id="br0">
      <inkml:brushProperty name="width" value="0.05" units="cm"/>
      <inkml:brushProperty name="height" value="0.05" units="cm"/>
      <inkml:brushProperty name="color" value="#008C3A"/>
    </inkml:brush>
  </inkml:definitions>
  <inkml:trace contextRef="#ctx0" brushRef="#br0">128 0 24575,'-8'0'0,"2"0"0,-2 0 0,2 0 0,1 0 0,-1 0 0,-2 0 0,2 0 0,-2 0 0,3 0 0,-1 0 0,1 0 0,-1 0 0,1 0 0,-1 0 0,-2 0 0,2 0 0,-2 0 0,5 3 0,0 0 0,3 2 0,0 1 0,0-1 0,0 3 0,0 1 0,0 2 0,0 0 0,0 0 0,0 0 0,0-2 0,0-1 0,0-3 0,0 1 0,0-1 0,0 1 0,0 2 0,0-2 0,0 2 0,3-5 0,0 0 0,2-3 0,1 0 0,0 0 0,-1 0 0,3 0 0,-2 0 0,2 0 0,-5 2 0,2-1 0,-2 1 0,3 1 0,-1 0 0,1 0 0,-1 2 0,-2-2 0,2 0 0,-4 2 0,1-2 0,-2 5 0,-2-2 0,1 4 0,-4-3 0,2 3 0,-2-4 0,-1 0 0,1-1 0,2-2 0,0 2 0,1 1 0,-4-3 0,0 4 0,-4-3 0,4 4 0,-5-3 0,2-2 0,1 0 0,2-8 0,4-6 0,12-21 0,-7 16 0,7-10 0</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8:05.004"/>
    </inkml:context>
    <inkml:brush xml:id="br0">
      <inkml:brushProperty name="width" value="0.05" units="cm"/>
      <inkml:brushProperty name="height" value="0.05" units="cm"/>
      <inkml:brushProperty name="color" value="#008C3A"/>
    </inkml:brush>
  </inkml:definitions>
  <inkml:trace contextRef="#ctx0" brushRef="#br0">159 0 24575,'-6'0'0,"3"3"0,-2-3 0,2 3 0,-5-3 0,2 2 0,-2-1 0,0 1 0,0 1 0,-1-3 0,1 3 0,0-3 0,-5 0 0,-4 0 0,1 0 0,0 0 0,7 0 0,4 0 0,2 0 0</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8:06.061"/>
    </inkml:context>
    <inkml:brush xml:id="br0">
      <inkml:brushProperty name="width" value="0.05" units="cm"/>
      <inkml:brushProperty name="height" value="0.05" units="cm"/>
      <inkml:brushProperty name="color" value="#008C3A"/>
    </inkml:brush>
  </inkml:definitions>
  <inkml:trace contextRef="#ctx0" brushRef="#br0">11 1 24575,'0'8'0,"0"0"0,0 4 0,0-1 0,0 0 0,0-3 0,0 0 0,0 0 0,-2-4 0,1 3 0,-1-4 0,2 3 0,0-1 0,0 1 0,-3-1 0,3 1 0,-3 0 0,3-1 0,0-2 0,0 0 0</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8:06.949"/>
    </inkml:context>
    <inkml:brush xml:id="br0">
      <inkml:brushProperty name="width" value="0.05" units="cm"/>
      <inkml:brushProperty name="height" value="0.05" units="cm"/>
      <inkml:brushProperty name="color" value="#008C3A"/>
    </inkml:brush>
  </inkml:definitions>
  <inkml:trace contextRef="#ctx0" brushRef="#br0">0 0 24575,'0'15'0,"0"4"0,0-9 0,0 5 0,0-6 0,3 1 0,-2-4 0,1 5 0,-2-3 0,0 4 0,0-1 0,0 0 0,0 4 0,0-5 0,0 2 0,0-4 0,0-2 0,0 0 0,0-4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6:31.181"/>
    </inkml:context>
    <inkml:brush xml:id="br0">
      <inkml:brushProperty name="width" value="0.05" units="cm"/>
      <inkml:brushProperty name="height" value="0.05" units="cm"/>
      <inkml:brushProperty name="color" value="#E71224"/>
    </inkml:brush>
  </inkml:definitions>
  <inkml:trace contextRef="#ctx0" brushRef="#br0">1 1 24575,'12'0'0,"10"0"0,-3 0 0,2 0 0,-15 0 0,-4 0 0</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8:11.844"/>
    </inkml:context>
    <inkml:brush xml:id="br0">
      <inkml:brushProperty name="width" value="0.05" units="cm"/>
      <inkml:brushProperty name="height" value="0.05" units="cm"/>
      <inkml:brushProperty name="color" value="#008C3A"/>
    </inkml:brush>
  </inkml:definitions>
  <inkml:trace contextRef="#ctx0" brushRef="#br0">164 1 24575,'-11'0'0,"-17"0"0,10 2 0,-38 14 0,38-7 0,-15 9 0,33-10 0,6-1 0,5-2 0,0 0 0,0-4 0,-2 4 0,-1-5 0,-2 3 0,-1-1 0,3 1 0,1 3 0,2-1 0,4 5 0,-3-4 0,4 3 0,-7-6 0,-6 0 0,-4-1 0,-11 2 0,-11 4 0,5-2 0,-6 4 0,15-6 0,4 3 0,2-8 0,3 0 0,0-2 0,0 0 0</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8:12.428"/>
    </inkml:context>
    <inkml:brush xml:id="br0">
      <inkml:brushProperty name="width" value="0.05" units="cm"/>
      <inkml:brushProperty name="height" value="0.05" units="cm"/>
      <inkml:brushProperty name="color" value="#008C3A"/>
    </inkml:brush>
  </inkml:definitions>
  <inkml:trace contextRef="#ctx0" brushRef="#br0">6 1 24575,'0'8'0,"0"0"0,0 8 0,0-4 0,0 4 0,0-5 0,0 0 0,0-3 0,0 7 0,0-7 0,0 7 0,0-9 0,0 4 0,0-4 0,0 2 0,0-2 0,0 2 0,-2-2 0,1 4 0,-1-3 0,2 1 0,0-3 0,0-2 0,0 0 0</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8:22.557"/>
    </inkml:context>
    <inkml:brush xml:id="br0">
      <inkml:brushProperty name="width" value="0.05" units="cm"/>
      <inkml:brushProperty name="height" value="0.05" units="cm"/>
      <inkml:brushProperty name="color" value="#008C3A"/>
    </inkml:brush>
  </inkml:definitions>
  <inkml:trace contextRef="#ctx0" brushRef="#br0">0 1 24575,'0'5'0,"3"1"0,-3-1 0,3 3 0,-3-2 0,0 5 0,0-3 0,0 3 0,0 1 0,0 3 0,0 2 0,0 4 0,0-4 0,0-4 0,0 2 0,0-1 0,0 2 0,0 4 0,0-10 0,0 5 0,0-9 0,0 0 0,0-4 0</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8:23.700"/>
    </inkml:context>
    <inkml:brush xml:id="br0">
      <inkml:brushProperty name="width" value="0.05" units="cm"/>
      <inkml:brushProperty name="height" value="0.05" units="cm"/>
      <inkml:brushProperty name="color" value="#008C3A"/>
    </inkml:brush>
  </inkml:definitions>
  <inkml:trace contextRef="#ctx0" brushRef="#br0">49 1 24575,'0'8'0,"-2"3"0,-5 2 0,1-1 0,-4 4 0,4-1 0,0-5 0,0 5 0,3-9 0,1 2 0,7-3 0,-2 3 0,5-1 0,-2 1 0,-1-3 0,1 1 0,2-1 0,-2 3 0,4 1 0,-6 2 0,3-3 0,-4 0 0,1-2 0,-2-1 0,0-2 0,-1 2 0,6-2 0,-3 3 0,4 0 0,0 2 0,1-2 0,-1 2 0,-2-3 0,-1-2 0,-5 0 0,3-3 0</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9:03.491"/>
    </inkml:context>
    <inkml:brush xml:id="br0">
      <inkml:brushProperty name="width" value="0.05" units="cm"/>
      <inkml:brushProperty name="height" value="0.05" units="cm"/>
      <inkml:brushProperty name="color" value="#008C3A"/>
    </inkml:brush>
  </inkml:definitions>
  <inkml:trace contextRef="#ctx0" brushRef="#br0">0 800 24575,'6'-11'0,"0"0"0,1-13 0,3 6 0,0-20 0,2 20 0,-2-19 0,5 11 0,-5-6 0,12-1 0,-12 11 0,9 2 0,-9 0 0,3 3 0,1-4 0,0 0 0,10-11 0,3 9 0,2-6 0,12 3 0,-6-5 0,16 1 0,-4-9 0,-3 12 0,5-7 0,-12 13 0,14-11 0,-11 20 0,-6-8 0,-5 12 0,8-6 0,5 3 0,15-1 0,17 1 0,-12 4 0,12 0 0,-25 2 0,-10 5 0,-9 0 0,-9 0 0,-7 0 0,5 0 0,-9 0 0,6 3 0,-1-3 0,2 9 0,20 3 0,-4 5 0,35 20 0,-31-16 0,21 13 0,-32-12 0,5-7 0,-14-1 0,-4-11 0,-8-1 0,1 1 0,0 5 0,-1-1 0,8 4 0,-2 3 0,9-2 0,-5 7 0,1-8 0,-6-1 0,0 0 0,-4-6 0,2 4 0,-2-3 0,2 3 0,0-2 0,3 5 0,-2-3 0,-3 1 0,-2 1 0,0-6 0,-1 3 0,-1-3 0,1-1 0,-3 2 0,5-2 0,-2 2 0,3 1 0,-1-3 0,-2-1 0,0-2 0</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9:04.572"/>
    </inkml:context>
    <inkml:brush xml:id="br0">
      <inkml:brushProperty name="width" value="0.05" units="cm"/>
      <inkml:brushProperty name="height" value="0.05" units="cm"/>
      <inkml:brushProperty name="color" value="#008C3A"/>
    </inkml:brush>
  </inkml:definitions>
  <inkml:trace contextRef="#ctx0" brushRef="#br0">251 0 24575,'0'11'0,"0"5"0,0 17 0,0-8 0,0 20 0,0-14 0,0 1 0,0-8 0,0-10 0,0-6 0,0-3 0,0 1 0,0-1 0,0 1 0,-3-3 0,-2-3 0,-4-3 0,-7-7 0,0 0 0,-5-1 0,0 1 0,4 4 0,1-1 0,8 2 0,0 2 0,0 0 0,2 1 0,-2 1 0,0-1 0,1 2 0,-3 0 0,4 0 0,-2 0 0,2 0 0,1 0 0,-1-3 0,1 3 0,-1-5 0,1 4 0,-1-1 0,1 2 0,2 0 0,0 0 0</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9:12.460"/>
    </inkml:context>
    <inkml:brush xml:id="br0">
      <inkml:brushProperty name="width" value="0.05" units="cm"/>
      <inkml:brushProperty name="height" value="0.05" units="cm"/>
      <inkml:brushProperty name="color" value="#008C3A"/>
    </inkml:brush>
  </inkml:definitions>
  <inkml:trace contextRef="#ctx0" brushRef="#br0">0 7 24575,'11'-3'0,"0"1"0,-2 2 0,-1 0 0,-3 0 0,1 0 0,-1 0 0,1 0 0,0 0 0,-1 0 0,3 0 0,-2 0 0,5 0 0,-3 0 0,1 0 0,1 0 0,-4 0 0,5 0 0,-3 2 0,4-1 0,-1 1 0,0-2 0,0 0 0,4 0 0,2 0 0,12 0 0,-10 0 0,4 0 0,-12 0 0,-2 0 0,-1 0 0,0 0 0,-2 0 0,5 0 0,-3 0 0,8 0 0,0 0 0,6 0 0,-1 0 0,0 0 0,8 0 0,-6 0 0,7 0 0,-1 0 0,-6 0 0,6 0 0,-12 0 0,8 0 0,-14 0 0,13 0 0,-14 0 0,10 0 0,5 0 0,-2 0 0,14 0 0,-14-3 0,6 2 0,-7-2 0,-1 3 0,-5 0 0,0 0 0,-8 0 0,0 0 0,-2 0 0,2 0 0,-2 0 0,5 0 0,-3 0 0,1 0 0,-1 0 0,-3 0 0,8 0 0,1 0 0,23 0 0,13 0 0,9 0 0,-1 0 0,-3 0 0,-26 0 0,0 0 0,-21 0 0,0 0 0,1 0 0,7 0 0,8 0 0,16 0 0,1 0 0,-6 0 0,-14 0 0,-13 0 0,-5 0 0,0 0 0</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8:41.564"/>
    </inkml:context>
    <inkml:brush xml:id="br0">
      <inkml:brushProperty name="width" value="0.05" units="cm"/>
      <inkml:brushProperty name="height" value="0.05" units="cm"/>
      <inkml:brushProperty name="color" value="#008C3A"/>
    </inkml:brush>
  </inkml:definitions>
  <inkml:trace contextRef="#ctx0" brushRef="#br0">1 0 24575,'21'0'0,"8"0"0,3 0 0,-6 0 0,-2 0 0,-15 0 0,-1 0 0,-3 0 0,1 0 0,-1 0 0,1 0 0,2 0 0,5 0 0,12 0 0,-2 0 0,6 0 0,-8 0 0,0 0 0,-4 0 0,-2 0 0,-4 0 0,-2 0 0,2 0 0,10 0 0,-3 0 0,28 0 0,-5 5 0,25-3 0,-7 3 0,15-5 0,-6 0 0,8 0 0,-17 0 0,-11 0 0,-26 0 0,-7 0 0,-7 0 0,3 0 0,0 0 0,1 0 0,-1 0 0,4 0 0,-3 0 0,4 0 0,-1 0 0,2 0 0,4 0 0,-4 0 0,-2 0 0,-4 0 0,1 0 0,-4 0 0,0 0 0,-2 0 0,-1 0 0,8 0 0,-4 0 0,7 0 0,-1 0 0,-5 0 0,3 0 0,-8 0 0,1 0 0,-1 0 0,1 0 0,-3 0 0,-1 0 0</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8:44.421"/>
    </inkml:context>
    <inkml:brush xml:id="br0">
      <inkml:brushProperty name="width" value="0.05" units="cm"/>
      <inkml:brushProperty name="height" value="0.05" units="cm"/>
      <inkml:brushProperty name="color" value="#008C3A"/>
    </inkml:brush>
  </inkml:definitions>
  <inkml:trace contextRef="#ctx0" brushRef="#br0">1 1 24575,'49'0'0,"-9"0"0,-11 0 0,-13 0 0,0 0 0,-7 0 0,-1 0 0,0 0 0,0 0 0,1 0 0,6 0 0,-6 0 0,7 0 0,-5 0 0,-2 0 0,1 0 0,-1 0 0,-1 0 0,0 0 0,0 0 0,-2 0 0,2 0 0,-2 0 0,-1 0 0,1 0 0,2 0 0,5 0 0,4 0 0,4 0 0,0 0 0,0 0 0,-4 0 0,-4 0 0,-5 0 0,4 0 0,11 0 0,24 0 0,4 0 0,15 0 0,-8 0 0,-9 0 0,-14 0 0,-14 0 0,-10 0 0,-3 0 0,3 0 0,0 0 0,-2 0 0,-1 0 0,-3 0 0,-1 0 0,-2 0 0</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8:45.338"/>
    </inkml:context>
    <inkml:brush xml:id="br0">
      <inkml:brushProperty name="width" value="0.05" units="cm"/>
      <inkml:brushProperty name="height" value="0.05" units="cm"/>
      <inkml:brushProperty name="color" value="#008C3A"/>
    </inkml:brush>
  </inkml:definitions>
  <inkml:trace contextRef="#ctx0" brushRef="#br0">0 1 24575,'48'0'0,"9"0"0,11 0 0,0 0 0,-3 0 0,-23 0 0,-12 0 0,-18 0 0,-6 0 0,2 0 0,-2 0 0,4 0 0,-3 0 0,3 0 0,-6 0 0,1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6:31.501"/>
    </inkml:context>
    <inkml:brush xml:id="br0">
      <inkml:brushProperty name="width" value="0.05" units="cm"/>
      <inkml:brushProperty name="height" value="0.05" units="cm"/>
      <inkml:brushProperty name="color" value="#E71224"/>
    </inkml:brush>
  </inkml:definitions>
  <inkml:trace contextRef="#ctx0" brushRef="#br0">1 1 24575,'23'0'0,"-7"0"0,-11 0 0</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8:47.444"/>
    </inkml:context>
    <inkml:brush xml:id="br0">
      <inkml:brushProperty name="width" value="0.05" units="cm"/>
      <inkml:brushProperty name="height" value="0.05" units="cm"/>
      <inkml:brushProperty name="color" value="#008C3A"/>
    </inkml:brush>
  </inkml:definitions>
  <inkml:trace contextRef="#ctx0" brushRef="#br0">1 0 24575,'8'0'0,"13"0"0,-3 0 0,7 0 0,-5 0 0,-10 0 0,2 0 0,-4 0 0,-2 0 0,2 0 0,-2 0 0,0 0 0,-1 0 0,3 0 0,-2 0 0,5 0 0,-3 0 0,3 0 0,-2 0 0,-1 0 0,-5 0 0,-1 0 0</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9:24.657"/>
    </inkml:context>
    <inkml:brush xml:id="br0">
      <inkml:brushProperty name="width" value="0.05" units="cm"/>
      <inkml:brushProperty name="height" value="0.05" units="cm"/>
      <inkml:brushProperty name="color" value="#008C3A"/>
    </inkml:brush>
  </inkml:definitions>
  <inkml:trace contextRef="#ctx0" brushRef="#br0">122 1 24575,'-6'2'0,"1"1"0,2 3 0,-2 0 0,2-3 0,0 2 0,-2-2 0,2 0 0,-3 2 0,0-2 0,1 5 0,-1-2 0,3 2 0,-2-3 0,5 3 0,-5-2 0,4 2 0,-4-2 0,2-1 0,0 3 0,1-1 0,2 1 0,-3-3 0,3 1 0,-3-1 0,1 1 0,1-1 0,-4 1 0,5-1 0,-5 3 0,4-2 0,-4 5 0,5-5 0,-3 2 0,3 0 0,0-2 0,0 2 0,-2 0 0,1 1 0,-1 2 0,-1 0 0,3 0 0,-3 0 0,3-2 0,0 1 0,0-4 0,3 0 0,-3-4 0,3-2 0</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9:25.956"/>
    </inkml:context>
    <inkml:brush xml:id="br0">
      <inkml:brushProperty name="width" value="0.05" units="cm"/>
      <inkml:brushProperty name="height" value="0.05" units="cm"/>
      <inkml:brushProperty name="color" value="#008C3A"/>
    </inkml:brush>
  </inkml:definitions>
  <inkml:trace contextRef="#ctx0" brushRef="#br0">311 34 24575,'-6'0'0,"1"0"0,-1 0 0,1 2 0,-3 1 0,2 0 0,-2 5 0,0-2 0,2 3 0,-5-1 0,2-1 0,1 2 0,0 0 0,2-1 0,-2 0 0,2-5 0,-2 5 0,3-5 0,-1 2 0,1 1 0,2-1 0,-5-4 0,5-4 0,-8-3 0,4-9 0,-3 5 0,0-3 0,-1 3 0,3 6 0,0-3 0,0 3 0,4-1 0,-3 2 0,6-2 0,-1 2 0,-1-3 0,0 1 0,-2-3 0,-8 1 0,6-1 0,-8 2 0,9 0 0,-2 3 0,5-2 0,-2 5 0,4-3 0,-1 3 0</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9:29.220"/>
    </inkml:context>
    <inkml:brush xml:id="br0">
      <inkml:brushProperty name="width" value="0.05" units="cm"/>
      <inkml:brushProperty name="height" value="0.05" units="cm"/>
      <inkml:brushProperty name="color" value="#008C3A"/>
    </inkml:brush>
  </inkml:definitions>
  <inkml:trace contextRef="#ctx0" brushRef="#br0">1122 0 24575,'-15'3'0,"-2"4"0,-12 2 0,-2 3 0,-12 9 0,-5-8 0,4 13 0,4-13 0,-5 3 0,20-2 0,-12-8 0,15 7 0,6-9 0,-12 7 0,9-4 0,-10-2 0,-1-2 0,12-1 0,-10 2 0,11 3 0,-4 0 0,0 0 0,-8 5 0,5 0 0,-5-2 0,8 0 0,4-7 0,2 3 0,4 0 0,0-1 0,0 1 0,2-1 0,-6 1 0,5 0 0,-5 3 0,-9-1 0,5 4 0,-10 0 0,8 2 0,0-3 0,0-1 0,7-1 0,-1-2 0,9 4 0,-2-5 0,2 2 0,-2 0 0,-1-2 0,-3 9 0,1-5 0,1 5 0,2-4 0,2 0 0,1-2 0,-1-1 0,1-3 0,2 1 0,-2-3 0,4 2 0,-1-2 0,2 2 0,0 1 0,0-1 0,0 1 0,0 0 0,-3-3 0,2 2 0,-1-2 0,2 0 0,0-1 0</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9:30.884"/>
    </inkml:context>
    <inkml:brush xml:id="br0">
      <inkml:brushProperty name="width" value="0.05" units="cm"/>
      <inkml:brushProperty name="height" value="0.05" units="cm"/>
      <inkml:brushProperty name="color" value="#008C3A"/>
    </inkml:brush>
  </inkml:definitions>
  <inkml:trace contextRef="#ctx0" brushRef="#br0">24 1 24575,'-3'8'0,"1"7"0,2-5 0,0 3 0,0-5 0,0-2 0,0-1 0,0 1 0,-3-1 0,3 3 0,-3 5 0,0 4 0,2-3 0,-4 1 0,4-6 0,-1 2 0,2-3 0,0 0 0,5-5 0,1 0 0,5-3 0,-3-3 0,0 3 0,-2-3 0,-1 3 0,3 0 0,-1 0 0,1 0 0,0 0 0,0 0 0,1-2 0,1 1 0,-4-1 0,2 2 0,-2 0 0,-1 0 0,1 0 0,-1 0 0,8 0 0,-3 0 0,18 0 0,-14 0 0,10 0 0,-13 0 0,-3 0 0,0 0 0,-2 0 0,2 0 0,0 0 0,3 0 0,-4 0 0,-2 0 0</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29:46.469"/>
    </inkml:context>
    <inkml:brush xml:id="br0">
      <inkml:brushProperty name="width" value="0.05" units="cm"/>
      <inkml:brushProperty name="height" value="0.05" units="cm"/>
      <inkml:brushProperty name="color" value="#008C3A"/>
    </inkml:brush>
  </inkml:definitions>
  <inkml:trace contextRef="#ctx0" brushRef="#br0">713 1 24575,'38'0'0,"3"0"0,25 0 0,18 6-1220,4-4 1220,-37 0 0,0 2 0,27 1 398,-4 1-398,-33 1 203,-10-2-203,-19-5 0,-6 0 0,2 0 619,0 0-619,3 0 0,5 0 0,1 0 0,-1 0 0,4 0 0,-7 0 0,2 0 0,-6 0 0,1 2 0,-1-1 0,6 1 0,-3-2 0,8 0 0,-7 0 0,7 0 0,-4 0 0,5 0 0,1 0 0,-1 0 0,0 0 0,-4 0 0,3 0 0,-11 0 0,4 0 0,-5 3 0,-2-3 0,4 3 0,3-3 0,4 0 0,12 0 0,19 0 0,11 0 0,9 0 0,6 0 0,-23 0 0,5 0 0,-25 0 0,-9 0 0,-7 0 0,-6 0 0,2 0 0,0 0 0,13 0 0,2 0 0,22 0 0,1 0 0,25 0 0,-12 0 0,20 0 0,-23 0 0,7 0 0,0 0 0,-7 0 0,7 0 0,-25 0 0,6 0 0,-16 0 0,2 0 0,-4 0 0,0 0 0,3 0 0,7 0 0,8 0 0,3 0 0,16 0 0,-7 0 0,7 0 0,-9 0 0,-7 0 0,-3 0 0,-16 0 0,-1 0 0,-9 0 0,-5 0 0,5 0 0,-5 0 0,13 0 0,3 0 0,7 0 0,8 0 0,3 0 0,7 0 0,-7 0 0,5 0 0,-13 0 0,-3 0 0,7 0 0,-21 0 0,28 0 0,-19 0 0,13 0 0,-8 0 0,1 0 0,-1 0 0,0 0 0,-7 0 0,-3 0 0,-13 0 0,-2 0 0,-4 0 0,-1 0 0,6 0 0,2 0 0,46 0 0,-7 0 0,21 0 0,-6 0 0,-27 0 0,3 0 0,-18 0 0,-12 0 0,-4 0 0,2 0 0,-5 0 0,10 0 0,5-4 0,14 2 0,2-2 0,7 4 0,-9 0 0,-12 0 0,-4 0 0,-14 0 0,2 0 0,-3 0 0,3 0 0,5 0 0,8 0 0,8 0 0,-1 0 0,6 0 0,-5-4 0,-6 3 0,-2-4 0,-8 5 0,-7 0 0,6 0 0,-9 0 0,9 0 0,-5 0 0,10-3 0,5 2 0,14-2 0,19 3 0,-7 0 0,5 0 0,-30 0 0,-2 0 0,-13 0 0,-2 0 0,1 0 0,3 0 0,-1 0 0,8 0 0,-3 0 0,12 0 0,-6 0 0,7 0 0,-16 0 0,-2 0 0,-6 0 0,-1 0 0,3 0 0,1 0 0,15 0 0,-6-3 0,20 2 0,-15-2 0,2 3 0,-12 0 0,-3 3 0,-1-3 0,2 8 0,-3-5 0,7 9 0,-7-5 0,2 2 0,-8-4 0,0-2 0,2 2 0,1-2 0,-2 3 0,2-3 0,-4 2 0,4-4 0,-5 4 0,5-2 0,-2 2 0,0 1 0,0-1 0,-1 1 0,-1-1 0,4 1 0,-5-1 0,3 1 0,-1-1 0,-1 3 0,6-2 0,-3 2 0,1-2 0,-2 0 0,-1-1 0,-1 1 0,1-1 0,-2 1 0,0-1 0,0 1 0,0-1 0,3-2 0,-2 5 0,3-5 0,-3 5 0,2-2 0,-1-1 0,-1 3 0,1-1 0,-2 3 0,0-1 0,0-1 0,0 3 0,0-5 0,0 4 0,0-4 0,0 5 0,0-5 0,0 4 0,0-3 0,0 3 0,0-4 0,0 5 0,0-5 0,0 4 0,0-1 0,0-1 0,0 3 0,-2-5 0,1 2 0,-1-3 0,2 1 0,0 0 0,0-1 0,0 1 0,0-1 0,0 1 0,0-1 0,-3-2 0,2 2 0,-1-2 0,0 3 0,-2-1 0,-1 1 0,2-1 0,-2-2 0,4 2 0,-4-2 0,5 3 0,-3-1 0,1-1 0,-1 0 0,-3 2 0,1-2 0,2 3 0,-2-4 0,2 5 0,0-2 0,-2 2 0,2-2 0,0-1 0,-2 1 0,2-1 0,-1 1 0,-3 2 0,3 0 0,-7 8 0,4-4 0,-6 8 0,7-8 0,-4 4 0,4-1 0,-4 2 0,3 4 0,-3-4 0,4-2 0,3 1 0,-2-6 0,2 5 0,-3-9 0,1 2 0,2-3 0,0 3 0,1-2 0,-1 2 0,0 0 0,-2-1 0,2 3 0,0-1 0,0-1 0,3 3 0,0-3 0,0 1 0,0 1 0,0-4 0,0 5 0,0-5 0,0 5 0,0-5 0,0 7 0,0 1 0,0-2 0,0 3 0,0-9 0,0 2 0,0-2 0,-2 0 0,1-1 0,-4-2 0,5 4 0,-5-5 0,4 8 0,-4-7 0,2 5 0,0-2 0,-2-3 0,4 2 0,-3-2 0,0 2 0,-1 1 0,-3 2 0,-1-2 0,-14 4 0,-4-2 0,-12 6 0,-1-3 0,1 8 0,8-7 0,1-1 0,9-5 0,5-6 0,-4 3 0,-5 2 0,-14-1 0,-11 1 0,-16 0 0,-9 3 0,5 9 0,-12-3 0,14 9 0,-8-9 0,9 4 0,9-7 0,3-5 0,13-1 0,-21-5 0,-5 0 0,-18 0-459,35 0 1,0 0 458,-1 0 0,-1 0 0,-7 0 0,-1 0 0,0 0 0,-1 0 0,1 0 0,-1 0 0,1 0 0,1 0 0,8 0 0,0 0 0,-7 0 0,-1 0 0,7 0 0,-1 0 0,-9 0 0,-3 0 0,5 0 0,-1 0 0,1 0 0,-1 0 0,2 0 0,0 0 0,-1-3 0,1-1 0,6 3 0,1 1 0,-7-3 0,1-1 0,-37-2 0,41 5 0,-1 1 0,-40-6 0,41 5 0,0 2 0,2-1 0,1 0 0,1 0 0,-2 0 0,-16 0 0,1 0 0,-26 0 0,34 0 0,2 0 0,-17 0-46,7 0 46,-6 0 0,7 0 0,-17 0 0,-2 0 0,0 0 0,10 0 0,2 0 0,22 0 0,-11 0 0,21 0 0,-5 0 915,8 0-915,-1 0 48,-7 0-48,-3 0 0,-15 0 0,-3-6 0,1 5 0,1-5 0,-9 6 0,13 0 0,-13 0 0,17 0 0,-7 0 0,5 0 0,-6 0 0,9 0 0,7 0 0,11 0 0,10 0 0,8 0 0,0 0 0,4 0 0,-11 0 0,9 0 0,-10 0 0,12 0 0,2 0 0,6 0 0,1 0 0,3 0 0,-1 0 0,1 0 0,-8 0 0,3-2 0,-5 1 0,6-4 0,-1 5 0,4-5 0,0-1 0,4-15 0,2 2 0,0-18 0,0 6 0,0-1 0,0-5 0,0 14 0,0-14 0,0 18 0,0-9 0,0 16 0,0-4 0,2 5 0,-1-5 0,4 7 0,-5-6 0,3 6 0,-1-2 0,1 0 0,3 0 0,-1 0 0,5-5 0,-2-8 0,6 1 0,-6 0 0,3-4 0,-2 15 0,-1-12 0,0 9 0,1 3 0,-2-8 0,5 3 0,-3-12 0,1 10 0,1-9 0,-4 11 0,5 1 0,-4-4 0,1 3 0,-2-4 0,2 4 0,-3 4 0,2 3 0,-5-4 0,2 7 0,-2-7 0,0 10 0,0-4 0,-1 0 0,4 2 0,0-4 0,4 4 0,-3-2 0,1 2 0,-3 0 0,-2 1 0,5-1 0,-7 1 0,6 2 0,-1-2 0,0 4 0,14-9 0,-5 5 0,11-10 0,-5 7 0,0-6 0,9 5 0,-7-4 0,2 2 0,-10 1 0,-4 2 0,-2 2 0,-1 3 0,-3 1 0,1-1 0,-1 3 0,1-5 0,2 4 0,1-4 0,2 5 0,-3-5 0,0 2 0,-2-3 0,-3 1 0,2 2 0,-2 0 0,2 1 0,1-1 0,-1-3 0,1 3 0,-3-2 0,2 4 0,-2-1 0,0 0 0,2-1 0,-2-1 0,0 0 0,2 3 0,-4-4 0,4 4 0,-2-4 0,2 2 0,1-5 0,2 2 0,-2 1 0,2 0 0,-5 2 0,2-3 0,-2-2 0,2 2 0,-2-4 0,2 6 0,-4-3 0,4 6 0,-5-4 0,5 4 0,-2-1 0,1 0 0,0-2 0,-3-1 0,4-1 0,-4 1 0,6-1 0,-6 1 0,7 2 0,-8-2 0,3 2 0,-1 0 0,-1-2 0,6 2 0,-6-3 0,7 1 0,-8 2 0,3 0 0</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0:22.155"/>
    </inkml:context>
    <inkml:brush xml:id="br0">
      <inkml:brushProperty name="width" value="0.05" units="cm"/>
      <inkml:brushProperty name="height" value="0.05" units="cm"/>
      <inkml:brushProperty name="color" value="#008C3A"/>
    </inkml:brush>
  </inkml:definitions>
  <inkml:trace contextRef="#ctx0" brushRef="#br0">10 1 24575,'0'8'0,"0"13"0,0 6 0,0 20 0,0 3 0,0-1 0,0 7 0,-4-15 0,3 7 0,-3-17 0,4-2 0,0-15 0,0-1 0,0-8 0,0 1 0,0-1 0,0 1 0,0-6 0,0-7 0,0-3 0,4-18 0,-3 19 0,3-9 0</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0:23.323"/>
    </inkml:context>
    <inkml:brush xml:id="br0">
      <inkml:brushProperty name="width" value="0.05" units="cm"/>
      <inkml:brushProperty name="height" value="0.05" units="cm"/>
      <inkml:brushProperty name="color" value="#008C3A"/>
    </inkml:brush>
  </inkml:definitions>
  <inkml:trace contextRef="#ctx0" brushRef="#br0">18 147 24575,'0'-5'0,"0"-1"0,0 1 0,0-1 0,2-2 0,2-5 0,5-4 0,-1 3 0,2-5 0,-2 9 0,1-5 0,0 6 0,-1-1 0,-3 6 0,1-1 0,2 5 0,0 0 0,1 0 0,-1 2 0,0 1 0,-2 3 0,4-1 0,-3 1 0,1 2 0,0 1 0,0 2 0,1 0 0,-1 0 0,-3-3 0,-2 0 0,2-2 0,-2-3 0,0 4 0,2-3 0,-2 2 0,0-2 0,0 2 0,-3 0 0,0 5 0,0-5 0,-3 2 0,0 0 0,-5 0 0,2 1 0,1-1 0,-4 4 0,5-4 0,-8 7 0,6-7 0,-4 3 0,-3-5 0,0 2 0,-7-5 0,4 4 0,1-1 0,1-2 0,7 1 0,-1-4 0,0 1 0,2-2 0,-2 0 0,3 0 0,-1 0 0,-2 0 0,2 0 0,-2 0 0,3 0 0,4 0 0,2-2 0,7 1 0,0-4 0,3 4 0,5-1 0,-9 2 0,2 0 0</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0:24.717"/>
    </inkml:context>
    <inkml:brush xml:id="br0">
      <inkml:brushProperty name="width" value="0.05" units="cm"/>
      <inkml:brushProperty name="height" value="0.05" units="cm"/>
      <inkml:brushProperty name="color" value="#008C3A"/>
    </inkml:brush>
  </inkml:definitions>
  <inkml:trace contextRef="#ctx0" brushRef="#br0">1 251 24575,'0'12'0,"0"11"0,0-9 0,0 14 0,4-3 0,-3-2 0,3 7 0,-4-14 0,0 0 0,0-1 0,0-2 0,0 2 0,0 1 0,0-4 0,0 3 0,0-4 0,0-2 0,3-3 0,2-4 0,8-2 0,-3 0 0,5-5 0,-9-1 0,0-5 0,-1-5 0,1-8 0,1 0 0,3-21 0,-5 12 0,0-15 0,-5 17 0,0-6 0,0 14 0,0-7 0,0 16 0,0 9 0,3 13 0,1 9 0,0 20 0,2-12 0,-1 21 0,4-28 0,-1 6 0,0-15 0,-2-4 0,-1-2 0,24-3 0,-11 0 0,28 0 0,-23 0 0,6 0 0,-8 0 0,-7 0 0,-1 0 0,-8-3 0,-2 0 0,2-5 0,-4-5 0,5-4 0,-6-4 0,8-8 0,-7-2 0,8-9 0,-8 1 0,3 8 0,5-6 0,-7 13 0,7-13 0,-7 21 0,-1-5 0,1 16 0,-2-1 0,0 1 0,0 2 0,0 0 0</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0:25.620"/>
    </inkml:context>
    <inkml:brush xml:id="br0">
      <inkml:brushProperty name="width" value="0.05" units="cm"/>
      <inkml:brushProperty name="height" value="0.05" units="cm"/>
      <inkml:brushProperty name="color" value="#008C3A"/>
    </inkml:brush>
  </inkml:definitions>
  <inkml:trace contextRef="#ctx0" brushRef="#br0">1 8 24575,'12'0'0,"10"0"0,1 0 0,7 0 0,-9-3 0,-5 2 0,0-2 0,0 3 0,-4 0 0,1 0 0,-5 0 0,-3 0 0,1 0 0,-1 0 0,-2 0 0,0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6:31.875"/>
    </inkml:context>
    <inkml:brush xml:id="br0">
      <inkml:brushProperty name="width" value="0.05" units="cm"/>
      <inkml:brushProperty name="height" value="0.05" units="cm"/>
      <inkml:brushProperty name="color" value="#E71224"/>
    </inkml:brush>
  </inkml:definitions>
  <inkml:trace contextRef="#ctx0" brushRef="#br0">0 1 24575,'17'0'0,"-8"0"0,-1 0 0</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0:26.204"/>
    </inkml:context>
    <inkml:brush xml:id="br0">
      <inkml:brushProperty name="width" value="0.05" units="cm"/>
      <inkml:brushProperty name="height" value="0.05" units="cm"/>
      <inkml:brushProperty name="color" value="#008C3A"/>
    </inkml:brush>
  </inkml:definitions>
  <inkml:trace contextRef="#ctx0" brushRef="#br0">1 6 24575,'5'0'0,"1"-3"0,-1 3 0,3-3 0,-2 3 0,25 0 0,12 0 0,25 0 0,16 6 0,2-4 0,-8 4 0,-21-6 0,-29 0 0,-18 0 0</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0:27.660"/>
    </inkml:context>
    <inkml:brush xml:id="br0">
      <inkml:brushProperty name="width" value="0.05" units="cm"/>
      <inkml:brushProperty name="height" value="0.05" units="cm"/>
      <inkml:brushProperty name="color" value="#008C3A"/>
    </inkml:brush>
  </inkml:definitions>
  <inkml:trace contextRef="#ctx0" brushRef="#br0">0 0 24575,'6'0'0,"-1"0"0,1 0 0,-1 0 0,3 0 0,6 0 0,10 0 0,8 0 0,7 0 0,-12 0 0,-4 0 0,-17 0 0,-1 0 0</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0:28.404"/>
    </inkml:context>
    <inkml:brush xml:id="br0">
      <inkml:brushProperty name="width" value="0.05" units="cm"/>
      <inkml:brushProperty name="height" value="0.05" units="cm"/>
      <inkml:brushProperty name="color" value="#008C3A"/>
    </inkml:brush>
  </inkml:definitions>
  <inkml:trace contextRef="#ctx0" brushRef="#br0">1 0 24575,'20'4'0,"5"-2"0,30 2 0,-11-4 0,11 0 0,-28 0 0,-6 0 0,-13 0 0,-5 0 0,0 0 0</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0:29.243"/>
    </inkml:context>
    <inkml:brush xml:id="br0">
      <inkml:brushProperty name="width" value="0.05" units="cm"/>
      <inkml:brushProperty name="height" value="0.05" units="cm"/>
      <inkml:brushProperty name="color" value="#008C3A"/>
    </inkml:brush>
  </inkml:definitions>
  <inkml:trace contextRef="#ctx0" brushRef="#br0">9 1 24575,'0'5'0,"-2"3"0,1 1 0,-1 2 0,2 5 0,0-4 0,0 16 0,0-9 0,0 5 0,-3-8 0,2-5 0,4-2 0,8-4 0,5-2 0,1-3 0,-4 0 0,-5 0 0,-3 0 0,-1 2 0,0-1 0,0 1 0,1-2 0,1 0 0,-1 0 0,8 0 0,-4 0 0,4 0 0,-7 0 0,-4 0 0</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0:29.954"/>
    </inkml:context>
    <inkml:brush xml:id="br0">
      <inkml:brushProperty name="width" value="0.05" units="cm"/>
      <inkml:brushProperty name="height" value="0.05" units="cm"/>
      <inkml:brushProperty name="color" value="#008C3A"/>
    </inkml:brush>
  </inkml:definitions>
  <inkml:trace contextRef="#ctx0" brushRef="#br0">17 1 24575,'-3'11'0,"1"4"0,2 2 0,0 12 0,0-10 0,0 4 0,0-14 0,0-1 0,0-2 0,0-1 0,0 3 0,0-2 0,-3 5 0,3-3 0,-5 1 0,4-1 0,-1-3 0,2 1 0,0-1 0,0 1 0,2-3 0,4-1 0,-3-2 0,2 0 0</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0:31.521"/>
    </inkml:context>
    <inkml:brush xml:id="br0">
      <inkml:brushProperty name="width" value="0.05" units="cm"/>
      <inkml:brushProperty name="height" value="0.05" units="cm"/>
      <inkml:brushProperty name="color" value="#008C3A"/>
    </inkml:brush>
  </inkml:definitions>
  <inkml:trace contextRef="#ctx0" brushRef="#br0">149 4 24575,'-21'0'0,"0"0"0,0 0 0,6 0 0,3 0 0,6 0 0,1 0 0,-1 0 0,1 0 0,2-3 0,-2 3 0,2 0 0,0 3 0,-2 2 0,2 3 0,0-2 0,0 5 0,3-5 0,0 2 0,-2-3 0,1 1 0,-1-1 0,2 1 0,0 0 0,0 2 0,-3-2 0,3 2 0,0-5 0,5-1 0,1-2 0,2 0 0,-2 0 0,-1 0 0,1 0 0,-1 0 0,1 3 0,2 2 0,1-1 0,-1 3 0,0-4 0,-5 3 0,2-1 0,-4 3 0,4 1 0,-5 6 0,5-2 0,-2 2 0,0-4 0,2-5 0,-4 2 0,-1-3 0,-3 1 0,-5 2 0,2 0 0,-5-4 0,5 6 0,-2-6 0,3 1 0,-1-2 0,0-3 0,3 2 0,-2-1 0,2 1 0,-2-2 0,4 0 0,-1 0 0,5 0 0</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0:32.333"/>
    </inkml:context>
    <inkml:brush xml:id="br0">
      <inkml:brushProperty name="width" value="0.05" units="cm"/>
      <inkml:brushProperty name="height" value="0.05" units="cm"/>
      <inkml:brushProperty name="color" value="#008C3A"/>
    </inkml:brush>
  </inkml:definitions>
  <inkml:trace contextRef="#ctx0" brushRef="#br0">6 38 24575,'0'5'0,"-2"1"0,1-1 0,-1 3 0,2-2 0,0 2 0,0-2 0,0-1 0,0 1 0,0 2 0,0-2 0,0 2 0,2-5 0,1 0 0,3-3 0,2 0 0,-2 0 0,4-3 0,-1 0 0,6-3 0,-1-7 0,6 2 0,-11-5 0,5 3 0,-10 2 0,1 0 0,0 5 0,-4-1 0,1 4 0,-4-3 0,-4 3 0,0-2 0,-2 4 0,3-1 0,-1 2 0,1 0 0,-3 0 0,2 0 0,-2 0 0,4 0 0,2 0 0</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0:33.220"/>
    </inkml:context>
    <inkml:brush xml:id="br0">
      <inkml:brushProperty name="width" value="0.05" units="cm"/>
      <inkml:brushProperty name="height" value="0.05" units="cm"/>
      <inkml:brushProperty name="color" value="#008C3A"/>
    </inkml:brush>
  </inkml:definitions>
  <inkml:trace contextRef="#ctx0" brushRef="#br0">1 0 24575,'0'6'0,"2"-1"0,-1 1 0,1-1 0,-2 1 0,3-1 0,2-2 0,1 2 0,5 1 0,13 13 0,-4-4 0,28 17 0,-19-9 0,9-1 0,-18-6 0,-6-12 0,-6-1 0,-5-6 0,-1 0 0,-2-5 0,0 2 0,0-5 0,0 3 0,0-1 0,0 1 0,0 3 0,0-1 0,-2 1 0,1-1 0,-1 1 0,-1-1 0,0-2 0,0 2 0,-2-4 0,4 3 0,-4-3 0,0 4 0,-4 0 0,-2 1 0,0 0 0,3 1 0,0-1 0,2 3 0,1 1 0,-1-1 0,1 2 0,-1 0 0,0 0 0,1 0 0,-1 0 0,1 0 0,2 0 0,0 0 0</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0:34.172"/>
    </inkml:context>
    <inkml:brush xml:id="br0">
      <inkml:brushProperty name="width" value="0.05" units="cm"/>
      <inkml:brushProperty name="height" value="0.05" units="cm"/>
      <inkml:brushProperty name="color" value="#008C3A"/>
    </inkml:brush>
  </inkml:definitions>
  <inkml:trace contextRef="#ctx0" brushRef="#br0">0 53 24575,'5'6'0,"-1"-1"0,4 1 0,-5 0 0,2-3 0,-5 1 0,5-3 0,-2 2 0,3-3 0,2 2 0,-2-1 0,4 1 0,3 1 0,-3-2 0,5 5 0,-6-3 0,-1 0 0,0-1 0,-2 1 0,-1-3 0,1 3 0,-1-6 0,3 0 0,1-5 0,0 0 0,-1-1 0,-5-6 0,-1 8 0,-2-6 0,0 8 0,0-1 0,0 1 0,-2 2 0,-1-2 0,-10 4 0,-1-4 0,-15-1 0,10 2 0,-5 0 0,13 1 0,3 3 0,0-3 0,2 3 0,1 0 0,-1 0 0,3 0 0,1 0 0</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0:35.493"/>
    </inkml:context>
    <inkml:brush xml:id="br0">
      <inkml:brushProperty name="width" value="0.05" units="cm"/>
      <inkml:brushProperty name="height" value="0.05" units="cm"/>
      <inkml:brushProperty name="color" value="#008C3A"/>
    </inkml:brush>
  </inkml:definitions>
  <inkml:trace contextRef="#ctx0" brushRef="#br0">0 12 24575,'37'0'0,"16"0"0,33 0 0,-9 0 0,-11 0 0,-31-3 0,-14 3 0,-13-3 0,-2 3 0,-1 0 0,1 0 0,-1 0 0,1-2 0,-1 1 0,1-1 0,0 2 0,-3 0 0,-1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6:32.185"/>
    </inkml:context>
    <inkml:brush xml:id="br0">
      <inkml:brushProperty name="width" value="0.05" units="cm"/>
      <inkml:brushProperty name="height" value="0.05" units="cm"/>
      <inkml:brushProperty name="color" value="#E71224"/>
    </inkml:brush>
  </inkml:definitions>
  <inkml:trace contextRef="#ctx0" brushRef="#br0">0 1 24575,'39'3'0,"5"-1"0,-33-2 0,15 4 0,-1 1 0,-12-1 0,5 0 0</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0:36.324"/>
    </inkml:context>
    <inkml:brush xml:id="br0">
      <inkml:brushProperty name="width" value="0.05" units="cm"/>
      <inkml:brushProperty name="height" value="0.05" units="cm"/>
      <inkml:brushProperty name="color" value="#008C3A"/>
    </inkml:brush>
  </inkml:definitions>
  <inkml:trace contextRef="#ctx0" brushRef="#br0">50 1 24575,'-2'5'0,"-1"1"0,-3 2 0,1 0 0,2 8 0,0-4 0,3 4 0,0-1 0,0 10 0,0-6 0,0 4 0,0-12 0,0 0 0,0-2 0,0-1 0,0-3 0,0 1 0,0-1 0,0 3 0,0-1 0,0 8 0,-2-6 0,-2 11 0,-4 5 0,4-6 0,0 9 0,1-18 0,3 2 0,-3-4 0,3 5 0,0 12 0,0 6 0,0-4 0,0-6 0,0-13 0,0-10 0,0-4 0,0-6 0,3-1 0,-3 7 0,3 1 0</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0:37.100"/>
    </inkml:context>
    <inkml:brush xml:id="br0">
      <inkml:brushProperty name="width" value="0.05" units="cm"/>
      <inkml:brushProperty name="height" value="0.05" units="cm"/>
      <inkml:brushProperty name="color" value="#008C3A"/>
    </inkml:brush>
  </inkml:definitions>
  <inkml:trace contextRef="#ctx0" brushRef="#br0">61 0 24575,'-5'5'0,"-1"2"0,0 8 0,0 2 0,2-1 0,1 4 0,0-3 0,2 4 0,-2-4 0,0 3 0,2-8 0,-5 1 0,6-2 0,-3-3 0,3 1 0,0-1 0,0-3 0,0 1 0,-2-1 0,1 1 0,-1-1 0,-1 3 0,3 1 0,-3 0 0,3-1 0,0-3 0,0-2 0,0 0 0</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0:38.036"/>
    </inkml:context>
    <inkml:brush xml:id="br0">
      <inkml:brushProperty name="width" value="0.05" units="cm"/>
      <inkml:brushProperty name="height" value="0.05" units="cm"/>
      <inkml:brushProperty name="color" value="#008C3A"/>
    </inkml:brush>
  </inkml:definitions>
  <inkml:trace contextRef="#ctx0" brushRef="#br0">77 0 24575,'-11'11'0,"2"5"0,-1 8 0,2 0 0,1 0 0,3-11 0,1-5 0,1 0 0,1-1 0,-4 1 0,2 0 0,0-2 0,1 4 0,-1-4 0,3 5 0,-3-5 0,3 2 0,-2-3 0,4-2 0,13 0 0,10-3 0,14 0 0,-8 0 0,7 0 0,-20 0 0,3 0 0,-13 0 0,-2 0 0,-1 0 0,1 0 0,2 0 0,1 2 0,-1-1 0,0 1 0,-5-2 0,0 0 0</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0:38.780"/>
    </inkml:context>
    <inkml:brush xml:id="br0">
      <inkml:brushProperty name="width" value="0.05" units="cm"/>
      <inkml:brushProperty name="height" value="0.05" units="cm"/>
      <inkml:brushProperty name="color" value="#008C3A"/>
    </inkml:brush>
  </inkml:definitions>
  <inkml:trace contextRef="#ctx0" brushRef="#br0">73 0 24575,'-3'5'0,"-4"1"0,5 5 0,-5 0 0,6 5 0,-1-6 0,2 5 0,-2-7 0,-2 3 0,1 5 0,1 0 0,-1 6 0,-1-1 0,0 8 0,-2-6 0,2-1 0,-2-2 0,2-13 0,-1 8 0,4-9 0,-1 2 0,2-2 0,0-6 0,0 2 0,0-4 0</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0:41.212"/>
    </inkml:context>
    <inkml:brush xml:id="br0">
      <inkml:brushProperty name="width" value="0.05" units="cm"/>
      <inkml:brushProperty name="height" value="0.05" units="cm"/>
      <inkml:brushProperty name="color" value="#008C3A"/>
    </inkml:brush>
  </inkml:definitions>
  <inkml:trace contextRef="#ctx0" brushRef="#br0">111 0 24575,'-3'3'0,"0"0"0,-2-3 0,-1 2 0,0 1 0,1 3 0,2 0 0,-2-1 0,2-2 0,0 2 0,0-2 0,1 3 0,-1-1 0,-3 1 0,1-1 0,-3 1 0,2 2 0,-2-2 0,2 2 0,1 0 0,-1-2 0,3 2 0,1-2 0,-1 1 0,2 0 0,-1 1 0,2-3 0,0 3 0,0 1 0,2-1 0,-1 0 0,2 0 0,-3-2 0,0 2 0,2-2 0,1-3 0,5 0 0,-2-1 0,5-1 0,-3 1 0,1-2 0,1 0 0,-4 0 0,2-5 0,-2 4 0,6-7 0,-4 2 0,4 2 0,-9-6 0,2 6 0,-4-6 0,1 4 0,-2-5 0,3 5 0,-3-4 0,3 3 0,-3-3 0,0 4 0,2-2 0,-1 2 0,1 1 0,-2-1 0,0 1 0,0-1 0,0 1 0,0-1 0,0 1 0,0-1 0,0 1 0,0-1 0,0 3 0,0 1 0</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0:42.228"/>
    </inkml:context>
    <inkml:brush xml:id="br0">
      <inkml:brushProperty name="width" value="0.05" units="cm"/>
      <inkml:brushProperty name="height" value="0.05" units="cm"/>
      <inkml:brushProperty name="color" value="#008C3A"/>
    </inkml:brush>
  </inkml:definitions>
  <inkml:trace contextRef="#ctx0" brushRef="#br0">1 0 24575,'0'8'0,"0"-2"0,0 2 0,0-2 0,0-1 0,0 3 0,0 1 0,0-1 0,0 7 0,0-7 0,0 7 0,2-9 0,-1 2 0,1-3 0,-2 1 0,0-1 0,3 1 0,0-3 0,2-1 0,3-2 0,-1 0 0,1 0 0,0 0 0,-2 0 0,2-2 0,-3-1 0,-2-3 0,2-2 0,-2 2 0,0-2 0,2 3 0,-4-3 0,1 1 0,-2-1 0,0 0 0,3 2 0,-3-4 0,3 4 0,-3-2 0,0 2 0,0 1 0,0-1 0,0 1 0,-3-1 0,0 3 0,-2 1 0,-1 2 0,1 0 0,-1 0 0,1 0 0,-1 0 0,3 0 0,1 0 0</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0:43.212"/>
    </inkml:context>
    <inkml:brush xml:id="br0">
      <inkml:brushProperty name="width" value="0.05" units="cm"/>
      <inkml:brushProperty name="height" value="0.05" units="cm"/>
      <inkml:brushProperty name="color" value="#008C3A"/>
    </inkml:brush>
  </inkml:definitions>
  <inkml:trace contextRef="#ctx0" brushRef="#br0">48 0 24575,'-5'0'0,"-1"3"0,1 0 0,-1 2 0,3 1 0,-2 0 0,1 6 0,1 2 0,0 3 0,0 3 0,2-8 0,-2 1 0,3-5 0,0-2 0,0-1 0,0 1 0,0-1 0,0 1 0,2-1 0,1 1 0,5-1 0,1 1 0,0-3 0,1-1 0,-4-2 0,2 0 0,-2 0 0,-1 0 0,3 0 0,-2 0 0,2 0 0,-5-2 0,2-1 0,-2-5 0,3-1 0,-3-2 0,-1 0 0,-2 0 0,0-4 0,0 2 0,0-2 0,0 4 0,0 2 0,-2 4 0,1 0 0,-1 2 0,-1-3 0,0 1 0,-2 2 0,-1 0 0,3 1 0,-2 1 0,2-4 0,0 4 0,1-1 0</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0:45.108"/>
    </inkml:context>
    <inkml:brush xml:id="br0">
      <inkml:brushProperty name="width" value="0.05" units="cm"/>
      <inkml:brushProperty name="height" value="0.05" units="cm"/>
      <inkml:brushProperty name="color" value="#008C3A"/>
    </inkml:brush>
  </inkml:definitions>
  <inkml:trace contextRef="#ctx0" brushRef="#br0">98 0 24575,'-6'0'0,"1"0"0,-1 0 0,1 3 0,-1 0 0,-2 2 0,2 3 0,-3 5 0,4-1 0,-1 4 0,0-5 0,3-2 0,-2 1 0,4 3 0,-3-1 0,3 4 0,-5-1 0,6-2 0,-4 2 0,4 1 0,0 0 0,0 1 0,-2-1 0,1-1 0,-1 2 0,2-1 0,0 4 0,0-7 0,0 2 0,0-4 0,0-2 0,0-1 0,2-3 0,1 3 0,0-2 0,2 5 0,-2-2 0,7 6 0,0 2 0,0-1 0,0 0 0,-5-5 0,1-2 0,-3-1 0,-1-5 0,-2-1 0</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0:46.172"/>
    </inkml:context>
    <inkml:brush xml:id="br0">
      <inkml:brushProperty name="width" value="0.05" units="cm"/>
      <inkml:brushProperty name="height" value="0.05" units="cm"/>
      <inkml:brushProperty name="color" value="#008C3A"/>
    </inkml:brush>
  </inkml:definitions>
  <inkml:trace contextRef="#ctx0" brushRef="#br0">6 0 24575,'0'11'0,"0"5"0,-2 1 0,1 0 0,-1-1 0,2-8 0,0 0 0,0-2 0,0-1 0,0 3 0,0 1 0,3 7 0,-2 0 0,2 5 0,-3-4 0,0-1 0,0-8 0,0 0 0,0 0 0,0-9 0,0 5 0,0-9 0</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0:48.662"/>
    </inkml:context>
    <inkml:brush xml:id="br0">
      <inkml:brushProperty name="width" value="0.05" units="cm"/>
      <inkml:brushProperty name="height" value="0.05" units="cm"/>
      <inkml:brushProperty name="color" value="#008C3A"/>
    </inkml:brush>
  </inkml:definitions>
  <inkml:trace contextRef="#ctx0" brushRef="#br0">6 106 24575,'0'-6'0,"-3"1"0,3-1 0,-3 1 0,3-1 0,0 1 0,0-1 0,0 1 0,0-1 0,0 0 0,3 1 0,-3-1 0,3 1 0,-1-1 0,-1 1 0,4 2 0,-2 0 0,0 1 0,2 1 0,-5-4 0,5 5 0,-2-3 0,0 1 0,2 1 0,-2-1 0,3 2 0,-1 0 0,1 0 0,0 0 0,-1 0 0,3 0 0,-2 0 0,2 0 0,0 2 0,-2-1 0,2 1 0,-5 1 0,0-5 0,-1 4 0,-1-2 0,1 3 0,-2 2 0,0 1 0,0-1 0,0 1 0,0-1 0,0 1 0,0-1 0,0 1 0,0 0 0,0-1 0,0 1 0,0-1 0,0 1 0,0-1 0,0 1 0,-2-3 0,-1-1 0,-3-2 0,1 0 0,-1 0 0,1 0 0,2 3 0,-2-3 0,2 3 0,-3-1 0,1-1 0,-1 1 0,1-2 0,-1 0 0,3 3 0,-2-3 0,2 3 0,0-3 0,0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6:32.480"/>
    </inkml:context>
    <inkml:brush xml:id="br0">
      <inkml:brushProperty name="width" value="0.05" units="cm"/>
      <inkml:brushProperty name="height" value="0.05" units="cm"/>
      <inkml:brushProperty name="color" value="#E71224"/>
    </inkml:brush>
  </inkml:definitions>
  <inkml:trace contextRef="#ctx0" brushRef="#br0">0 1 24575,'12'0'0,"5"0"0,-12 0 0,4 0 0</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0:49.936"/>
    </inkml:context>
    <inkml:brush xml:id="br0">
      <inkml:brushProperty name="width" value="0.05" units="cm"/>
      <inkml:brushProperty name="height" value="0.05" units="cm"/>
      <inkml:brushProperty name="color" value="#008C3A"/>
    </inkml:brush>
  </inkml:definitions>
  <inkml:trace contextRef="#ctx0" brushRef="#br0">144 1 24575,'-8'5'0,"2"1"0,-2 5 0,3 0 0,1 0 0,2 5 0,0-4 0,-2 8 0,1-3 0,-4 4 0,3 0 0,-3 0 0,0 0 0,3-4 0,-2 3 0,5-8 0,-4 4 0,4-8 0,-4 0 0,5-2 0,-5 2 0,4-2 0,-5 9 0,3-8 0,0 8 0,-2-9 0,2 2 0,-1-2 0,2-1 0,2 1 0,-2-1 0,-2-2 0,1 9 0,-2 0 0,5 5 0,-5-1 0,4-7 0,-1-6 0,4-4 0,1-4 0,5-1 0,-4 3 0,1 0 0</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0:50.791"/>
    </inkml:context>
    <inkml:brush xml:id="br0">
      <inkml:brushProperty name="width" value="0.05" units="cm"/>
      <inkml:brushProperty name="height" value="0.05" units="cm"/>
      <inkml:brushProperty name="color" value="#008C3A"/>
    </inkml:brush>
  </inkml:definitions>
  <inkml:trace contextRef="#ctx0" brushRef="#br0">72 1 24575,'-3'11'0,"-2"0"0,1 4 0,-2-3 0,2 4 0,-1-5 0,2 0 0,-3 5 0,3 0 0,0 5 0,0-4 0,3 8 0,-3-14 0,3 6 0,-2-11 0,-2 6 0,1-2 0,-3 6 0,3-5 0,0-3 0,1-7 0,2-5 0,2-4 0,-1-3 0,1 7 0,-2 0 0</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0:51.692"/>
    </inkml:context>
    <inkml:brush xml:id="br0">
      <inkml:brushProperty name="width" value="0.05" units="cm"/>
      <inkml:brushProperty name="height" value="0.05" units="cm"/>
      <inkml:brushProperty name="color" value="#008C3A"/>
    </inkml:brush>
  </inkml:definitions>
  <inkml:trace contextRef="#ctx0" brushRef="#br0">1 14 24575,'2'-3'0,"-1"-2"0,4 5 0,-2-5 0,2 7 0,1-2 0,-1 8 0,3 1 0,2 6 0,-1-5 0,-2 3 0,-4-8 0,-1 1 0,1-1 0,3 3 0,-3 1 0,8 14 0,-9-4 0,9 15 0,-10-11 0,4-4 0,-5-7 0,5-6 0,-4-1 0,4 1 0,-5-1 0,3 3 0,-1 1 0,-1 2 0,5 4 0,-3-2 0,1 0 0,-2-5 0,-2-3 0,0-4 0,0-4 0,0-1 0,0-1 0</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0:52.404"/>
    </inkml:context>
    <inkml:brush xml:id="br0">
      <inkml:brushProperty name="width" value="0.05" units="cm"/>
      <inkml:brushProperty name="height" value="0.05" units="cm"/>
      <inkml:brushProperty name="color" value="#008C3A"/>
    </inkml:brush>
  </inkml:definitions>
  <inkml:trace contextRef="#ctx0" brushRef="#br0">211 12 24575,'-6'-3'0,"1"3"0,-1-3 0,-2 3 0,2 0 0,-2 0 0,3 0 0,-3 0 0,2 0 0,-5 0 0,2 0 0,1 0 0,0 0 0,0 0 0,2 0 0,-2 0 0,2 0 0,1 0 0,-1 0 0,1 0 0,-1 0 0,1 0 0,-1 0 0,1 0 0,-1 0 0,0 0 0,1 0 0,-1 0 0,-2 0 0,2-2 0,-2 1 0,5-1 0,1 2 0</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0:53.644"/>
    </inkml:context>
    <inkml:brush xml:id="br0">
      <inkml:brushProperty name="width" value="0.05" units="cm"/>
      <inkml:brushProperty name="height" value="0.05" units="cm"/>
      <inkml:brushProperty name="color" value="#008C3A"/>
    </inkml:brush>
  </inkml:definitions>
  <inkml:trace contextRef="#ctx0" brushRef="#br0">31 0 24575,'-6'8'0,"3"1"0,-2 2 0,5 0 0,-5 0 0,2-2 0,0 1 0,0-4 0,1 0 0,1-1 0,1-5 0,1 3 0,1-3 0</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0:54.324"/>
    </inkml:context>
    <inkml:brush xml:id="br0">
      <inkml:brushProperty name="width" value="0.05" units="cm"/>
      <inkml:brushProperty name="height" value="0.05" units="cm"/>
      <inkml:brushProperty name="color" value="#008C3A"/>
    </inkml:brush>
  </inkml:definitions>
  <inkml:trace contextRef="#ctx0" brushRef="#br0">1 1 24575,'0'8'0,"0"5"0,0 3 0,0 1 0,0-1 0,0-1 0,0-5 0,0 2 0,0-6 0,0-1 0,0 1 0,0-1 0,0 1 0,0 2 0,0-2 0,0 5 0,0-3 0,0 3 0,0-2 0,0-1 0,0-5 0,0-1 0</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0:55.499"/>
    </inkml:context>
    <inkml:brush xml:id="br0">
      <inkml:brushProperty name="width" value="0.05" units="cm"/>
      <inkml:brushProperty name="height" value="0.05" units="cm"/>
      <inkml:brushProperty name="color" value="#008C3A"/>
    </inkml:brush>
  </inkml:definitions>
  <inkml:trace contextRef="#ctx0" brushRef="#br0">0 51 24575,'11'-5'0,"5"-5"0,-4 4 0,1-6 0,-5 6 0,-2 0 0,-1 4 0,1 0 0,-1 1 0,1 3 0,-1 5 0,1 4 0,0 0 0,-3-3 0,2 3 0,-5-5 0,3 4 0,-3-4 0,0 2 0,-4 5 0,4 1 0,-10 7 0,9 0 0,-6 0 0,4 1 0,0-6 0,-1-3 0,-1-5 0,2-2 0,0-1 0,-2-2 0,2 0 0,-2-3 0,-1 0 0,1 0 0,-1 0 0,6 0 0,3 0 0,10-3 0,3 2 0,14-6 0,-12 5 0,6-2 0,-13 4 0,-2 0 0,-1 0 0,-3 3 0,1 0 0,-1 0 0,1-1 0,-3 1 0,-1 0 0,1 2 0,0 3 0,0-2 0,-1 5 0,1-8 0,-3 5 0,3-5 0,-3 0 0,0-1 0</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0:56.109"/>
    </inkml:context>
    <inkml:brush xml:id="br0">
      <inkml:brushProperty name="width" value="0.05" units="cm"/>
      <inkml:brushProperty name="height" value="0.05" units="cm"/>
      <inkml:brushProperty name="color" value="#008C3A"/>
    </inkml:brush>
  </inkml:definitions>
  <inkml:trace contextRef="#ctx0" brushRef="#br0">141 1 24575,'-11'8'0,"0"0"0,0 3 0,4 5 0,-2-4 0,4 8 0,0-8 0,-1 2 0,3-4 0,-3-1 0,-2 2 0,2-3 0,-6 7 0,6-5 0,-7 10 0,9-10 0,-5 2 0,6-9 0,0-3 0,0-5 0,3-4 0,3-2 0,-2 5 0,1 1 0</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0:56.420"/>
    </inkml:context>
    <inkml:brush xml:id="br0">
      <inkml:brushProperty name="width" value="0.05" units="cm"/>
      <inkml:brushProperty name="height" value="0.05" units="cm"/>
      <inkml:brushProperty name="color" value="#008C3A"/>
    </inkml:brush>
  </inkml:definitions>
  <inkml:trace contextRef="#ctx0" brushRef="#br0">1 1 24575,'0'0'0</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0:57.261"/>
    </inkml:context>
    <inkml:brush xml:id="br0">
      <inkml:brushProperty name="width" value="0.05" units="cm"/>
      <inkml:brushProperty name="height" value="0.05" units="cm"/>
      <inkml:brushProperty name="color" value="#008C3A"/>
    </inkml:brush>
  </inkml:definitions>
  <inkml:trace contextRef="#ctx0" brushRef="#br0">0 1 24575,'0'0'0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6:32.846"/>
    </inkml:context>
    <inkml:brush xml:id="br0">
      <inkml:brushProperty name="width" value="0.05" units="cm"/>
      <inkml:brushProperty name="height" value="0.05" units="cm"/>
      <inkml:brushProperty name="color" value="#E71224"/>
    </inkml:brush>
  </inkml:definitions>
  <inkml:trace contextRef="#ctx0" brushRef="#br0">1 1 24575,'8'0'0,"15"2"0,-4-1 0,12 1 0,-17-2 0,-2 0 0,9 3 0,-15-3 0,12 3 0</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0:58.116"/>
    </inkml:context>
    <inkml:brush xml:id="br0">
      <inkml:brushProperty name="width" value="0.05" units="cm"/>
      <inkml:brushProperty name="height" value="0.05" units="cm"/>
      <inkml:brushProperty name="color" value="#008C3A"/>
    </inkml:brush>
  </inkml:definitions>
  <inkml:trace contextRef="#ctx0" brushRef="#br0">0 39 24575,'6'-3'0,"-1"0"0,3 1 0,1 1 0,0-4 0,1 2 0,-1-2 0,6 2 0,-3-2 0,4 2 0,-7 0 0,-4 0 0,-2 3 0</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0:59.990"/>
    </inkml:context>
    <inkml:brush xml:id="br0">
      <inkml:brushProperty name="width" value="0.05" units="cm"/>
      <inkml:brushProperty name="height" value="0.05" units="cm"/>
      <inkml:brushProperty name="color" value="#008C3A"/>
    </inkml:brush>
  </inkml:definitions>
  <inkml:trace contextRef="#ctx0" brushRef="#br0">44 0 24575,'-3'5'0,"-4"-1"0,3 7 0,-4-5 0,5 2 0,1-3 0,2 1 0,-3-1 0,0 1 0,0-1 0,1 3 0,-1-4 0,3 6 0,-3-6 0,3 6 0,0-4 0,3 2 0,-3-2 0,3-1 0,-3 1 0,2-3 0,4-1 0,2-2 0,3 0 0,0 0 0,5 0 0,-4 0 0,4 0 0,-1 0 0,-5 0 0,9-3 0,-9 0 0,6-1 0,-10-1 0,1 5 0,-1 0 0,2 5 0,3 1 0,0 5 0,-4-5 0,0 2 0,-4-5 0,3 2 0,-3-2 0,-1 2 0,-2 1 0,3-1 0,0 1 0,2 0 0,-2-1 0,0 1 0,-3-1 0,0 1 0,0-1 0,0 1 0,-3 2 0,0-2 0,-5 2 0,2-5 0,-4 4 0,1-3 0,-2 6 0,2-6 0,4 3 0,0-6 0,2 2 0,0-3 0,0 0 0</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1:00.757"/>
    </inkml:context>
    <inkml:brush xml:id="br0">
      <inkml:brushProperty name="width" value="0.05" units="cm"/>
      <inkml:brushProperty name="height" value="0.05" units="cm"/>
      <inkml:brushProperty name="color" value="#008C3A"/>
    </inkml:brush>
  </inkml:definitions>
  <inkml:trace contextRef="#ctx0" brushRef="#br0">62 1 24575,'0'5'0,"0"3"0,-2-2 0,-1 2 0,-3 0 0,-2 1 0,2 6 0,-5-5 0,7 3 0,-1-8 0,2-2 0,0 0 0,-2-1 0,-1-1 0,8-1 0,2-3 0</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1:01.957"/>
    </inkml:context>
    <inkml:brush xml:id="br0">
      <inkml:brushProperty name="width" value="0.05" units="cm"/>
      <inkml:brushProperty name="height" value="0.05" units="cm"/>
      <inkml:brushProperty name="color" value="#008C3A"/>
    </inkml:brush>
  </inkml:definitions>
  <inkml:trace contextRef="#ctx0" brushRef="#br0">1 1 24575,'8'2'0,"0"1"0,1 0 0,1 5 0,-1-2 0,2 5 0,0 0 0,8 8 0,-7-1 0,15 10 0,-19-10 0,12 6 0,-12-8 0,-1 5 0,-2-6 0,-4 4 0,1-9 0,-2 5 0,0-4 0,0 5 0,0-4 0,0 8 0,0-3 0,0 4 0,0-4 0,0 3 0,0-8 0,0 8 0,-2-8 0,1 4 0,-1-5 0,2 0 0,0-3 0,-3-2 0,0 1 0,-2-6 0,-1 7 0,-2-5 0,2 2 0,-2-2 0,0 5 0,-1-2 0,1 3 0,-3-1 0,5-5 0,1 2 0,0-5 0,7 0 0,-1-10 0,15-8 0,-9 6 0,6-2 0</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1:03.115"/>
    </inkml:context>
    <inkml:brush xml:id="br0">
      <inkml:brushProperty name="width" value="0.05" units="cm"/>
      <inkml:brushProperty name="height" value="0.05" units="cm"/>
      <inkml:brushProperty name="color" value="#008C3A"/>
    </inkml:brush>
  </inkml:definitions>
  <inkml:trace contextRef="#ctx0" brushRef="#br0">1 12 24575,'8'0'0,"5"0"0,3 0 0,6 0 0,-6 0 0,0-2 0,-5 1 0,-3-2 0,3 3 0,-5 0 0,2 0 0,-2 0 0,1 0 0,2 0 0,0 0 0,-1 0 0,-3 0 0,1 0 0,-3-2 0,-1 1 0,-2-1 0</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1:03.938"/>
    </inkml:context>
    <inkml:brush xml:id="br0">
      <inkml:brushProperty name="width" value="0.05" units="cm"/>
      <inkml:brushProperty name="height" value="0.05" units="cm"/>
      <inkml:brushProperty name="color" value="#008C3A"/>
    </inkml:brush>
  </inkml:definitions>
  <inkml:trace contextRef="#ctx0" brushRef="#br0">0 0 24575,'0'29'0,"0"-1"0,0 8 0,0-7 0,3-12 0,-3-2 0,3-6 0,-3-1 0,0-2 0,0-1 0,0 1 0,0 2 0,0 0 0,0 8 0,0-4 0,0 3 0,0-4 0,0-2 0,0-1 0,0-2 0,0 2 0,0-2 0,0 2 0,0-3 0,0-4 0,0 1 0,0-5 0</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1:05.289"/>
    </inkml:context>
    <inkml:brush xml:id="br0">
      <inkml:brushProperty name="width" value="0.05" units="cm"/>
      <inkml:brushProperty name="height" value="0.05" units="cm"/>
      <inkml:brushProperty name="color" value="#008C3A"/>
    </inkml:brush>
  </inkml:definitions>
  <inkml:trace contextRef="#ctx0" brushRef="#br0">17 0 24575,'0'8'0,"0"5"0,0-1 0,0 9 0,0-9 0,0 3 0,0-6 0,0-1 0,0-3 0,0 1 0,-2-1 0,1 1 0,-1-1 0,-1 1 0,3 2 0,-3-2 0,3 2 0,0-2 0,-2-3 0,1 2 0,-1-2 0,2 2 0,5-2 0,1 0 0,5-3 0,0 0 0,0 0 0,0 0 0,-2 0 0,-1 0 0,-3 0 0,1 0 0,-1 0 0,3 0 0,-2 0 0,2 0 0,-2 0 0,-1 0 0,-2 0 0,0 0 0</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1:06.057"/>
    </inkml:context>
    <inkml:brush xml:id="br0">
      <inkml:brushProperty name="width" value="0.05" units="cm"/>
      <inkml:brushProperty name="height" value="0.05" units="cm"/>
      <inkml:brushProperty name="color" value="#008C3A"/>
    </inkml:brush>
  </inkml:definitions>
  <inkml:trace contextRef="#ctx0" brushRef="#br0">6 0 24575,'0'8'0,"0"-2"0,0 5 0,0 7 0,0 0 0,0 3 0,0-5 0,0-5 0,0 0 0,0-2 0,0 1 0,0-4 0,0 2 0,-2-2 0,1 2 0,-1 0 0,2 3 0,0-2 0,0-1 0,2-7 0,4-2 0,-2-2 0,1 0 0</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1:07.109"/>
    </inkml:context>
    <inkml:brush xml:id="br0">
      <inkml:brushProperty name="width" value="0.05" units="cm"/>
      <inkml:brushProperty name="height" value="0.05" units="cm"/>
      <inkml:brushProperty name="color" value="#008C3A"/>
    </inkml:brush>
  </inkml:definitions>
  <inkml:trace contextRef="#ctx0" brushRef="#br0">17 1 24575,'-6'0'0,"1"2"0,2 1 0,0 3 0,3-1 0,0 3 0,0 1 0,0 6 0,3 2 0,1 4 0,2-4 0,1 3 0,-1-8 0,-2 1 0,1-7 0,0-6 0,4-1 0,-1-4 0,0 2 0,-2 0 0,0 1 0,-3-1 0,1 3 0,-3-8 0,4 7 0,-4-6 0,1 3 0,1-8 0,0 5 0,1-13 0,-1 11 0,-3-4 0,0 5 0,0 2 0,0 0 0,-3-2 0,-2 2 0,-1 1 0,-2 0 0,2 4 0,1-1 0,-1 2 0,-2-3 0,2 3 0,-2-3 0,7 6 0,4 0 0,14 13 0,-9-10 0,5 7 0</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1:07.916"/>
    </inkml:context>
    <inkml:brush xml:id="br0">
      <inkml:brushProperty name="width" value="0.05" units="cm"/>
      <inkml:brushProperty name="height" value="0.05" units="cm"/>
      <inkml:brushProperty name="color" value="#008C3A"/>
    </inkml:brush>
  </inkml:definitions>
  <inkml:trace contextRef="#ctx0" brushRef="#br0">0 41 24575,'0'8'0,"0"6"0,0-5 0,0 11 0,0-11 0,0 4 0,0-5 0,3-2 0,0-3 0,5-1 0,-2-2 0,2 0 0,-3 0 0,3-2 0,-1-1 0,1-5 0,-1 4 0,0-3 0,1 1 0,-3-2 0,1-3 0,2 2 0,-2 1 0,-1 3 0,-5-1 0,-3 1 0,-2-3 0,-1 1 0,-6 2 0,1-7 0,-10 7 0,10-6 0,-1 8 0,6 3 0,1 0 0,2 0 0,0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6:58.961"/>
    </inkml:context>
    <inkml:brush xml:id="br0">
      <inkml:brushProperty name="width" value="0.05" units="cm"/>
      <inkml:brushProperty name="height" value="0.05" units="cm"/>
      <inkml:brushProperty name="color" value="#E71224"/>
    </inkml:brush>
  </inkml:definitions>
  <inkml:trace contextRef="#ctx0" brushRef="#br0">35 1 24575,'-6'49'0,"-1"1"0,-6 35 0,13-70 0,-3 1 0,1-2 0,1-10 0,-1 3 0,2-10 0</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1:08.820"/>
    </inkml:context>
    <inkml:brush xml:id="br0">
      <inkml:brushProperty name="width" value="0.05" units="cm"/>
      <inkml:brushProperty name="height" value="0.05" units="cm"/>
      <inkml:brushProperty name="color" value="#008C3A"/>
    </inkml:brush>
  </inkml:definitions>
  <inkml:trace contextRef="#ctx0" brushRef="#br0">1 34 24575,'0'15'0,"0"-3"0,0 4 0,2-5 0,-1-2 0,2-1 0,-1-5 0,1 2 0,3-2 0,-1 5 0,1-5 0,-1 5 0,1-8 0,-1 3 0,3-1 0,-2-1 0,2 1 0,0-2 0,1 0 0,2-2 0,0-1 0,-2-3 0,1-2 0,-6-10 0,3 7 0,-6-6 0,1 11 0,-2-2 0,0 0 0,0-1 0,0-1 0,-5 4 0,2-2 0,-5 2 0,2 1 0,1 1 0,-1 2 0,3 0 0,-2 1 0,2-2 0,-3 3 0,1 0 0,-1 3 0,1-2 0,-1 1 0,3 0 0,1-1 0,2 2 0</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1:09.959"/>
    </inkml:context>
    <inkml:brush xml:id="br0">
      <inkml:brushProperty name="width" value="0.05" units="cm"/>
      <inkml:brushProperty name="height" value="0.05" units="cm"/>
      <inkml:brushProperty name="color" value="#008C3A"/>
    </inkml:brush>
  </inkml:definitions>
  <inkml:trace contextRef="#ctx0" brushRef="#br0">260 0 24575,'-11'0'0,"-4"0"0,-2 0 0,-4 6 0,4-2 0,-15 34 0,18-19 0,-11 24 0,17-22 0,-2 0 0,2 0 0,-3 8 0,-2 3 0,-2 7 0,-2 17 0,3-13 0,7 21 0,3-15 0,4 0 0,0-14 0,0-14 0,0-10 0,0-5 0,0 5 0,5-5 0,-2 4 0,5-1 0,-2 2 0,2 0 0,-2 0 0,4-3 0,-4-2 0,2-1 0,-2-4 0,-3 3 0,2-3 0,-2 2 0,3-3 0,-1 0 0,1-3 0,-3 2 0,-1-1 0</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1:10.524"/>
    </inkml:context>
    <inkml:brush xml:id="br0">
      <inkml:brushProperty name="width" value="0.05" units="cm"/>
      <inkml:brushProperty name="height" value="0.05" units="cm"/>
      <inkml:brushProperty name="color" value="#008C3A"/>
    </inkml:brush>
  </inkml:definitions>
  <inkml:trace contextRef="#ctx0" brushRef="#br0">0 0 24575,'0'30'0,"0"9"0,0 2 0,0 7 0,3-17 0,-2-9 0,2-9 0,-3-15 0,0 3 0,0-6 0</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1:11.668"/>
    </inkml:context>
    <inkml:brush xml:id="br0">
      <inkml:brushProperty name="width" value="0.05" units="cm"/>
      <inkml:brushProperty name="height" value="0.05" units="cm"/>
      <inkml:brushProperty name="color" value="#008C3A"/>
    </inkml:brush>
  </inkml:definitions>
  <inkml:trace contextRef="#ctx0" brushRef="#br0">0 138 24575,'0'-6'0,"0"0"0,0-2 0,0 2 0,0-2 0,0 3 0,3-1 0,0 3 0,5-2 0,-1-5 0,3 3 0,0-8 0,1 4 0,-3-1 0,3-1 0,-5 4 0,2 4 0,-3 2 0,1 3 0,-1 3 0,1-3 0,2 8 0,-4-5 0,3 8 0,0 2 0,-3-3 0,5 5 0,-9-7 0,3 1 0,-3-1 0,0-3 0,0 1 0,-3-1 0,0 1 0,-2-1 0,-1 3 0,-6 2 0,4-1 0,-4 1 0,9-5 0,-5 1 0,5-1 0,-5-2 0,2 2 0,1-4 0,4 1 0,4-2 0,3 0 0,0 0 0,-4 0 0</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1:12.774"/>
    </inkml:context>
    <inkml:brush xml:id="br0">
      <inkml:brushProperty name="width" value="0.05" units="cm"/>
      <inkml:brushProperty name="height" value="0.05" units="cm"/>
      <inkml:brushProperty name="color" value="#008C3A"/>
    </inkml:brush>
  </inkml:definitions>
  <inkml:trace contextRef="#ctx0" brushRef="#br0">169 0 24575,'-6'3'0,"1"0"0,-1 3 0,3-1 0,-2 1 0,4 2 0,-3 0 0,-3 8 0,0-4 0,-10 24 0,3-7 0,-13 26 0,9-5 0,-5-9 0,13-3 0,1-19 0,5-6 0,1-2 0,3-6 0,0 1 0,5-3 0,-3-1 0,2-2 0</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1:13.860"/>
    </inkml:context>
    <inkml:brush xml:id="br0">
      <inkml:brushProperty name="width" value="0.05" units="cm"/>
      <inkml:brushProperty name="height" value="0.05" units="cm"/>
      <inkml:brushProperty name="color" value="#008C3A"/>
    </inkml:brush>
  </inkml:definitions>
  <inkml:trace contextRef="#ctx0" brushRef="#br0">171 0 24575,'-22'0'0,"-7"0"0,10 0 0,-4 0 0,12 0 0,2 0 0,1 0 0,3 0 0,-1 0 0,1 0 0,-1 0 0,1 0 0,-1 0 0,0 0 0,3 5 0,-2-1 0,5 11 0,-3-1 0,3 7 0,0 0 0,0 1 0,0-1 0,0 0 0,0 0 0,0-4 0,0-4 0,0-5 0,0-3 0,0 3 0,0 1 0,0 2 0,0 0 0,0 0 0,0-2 0,0-1 0,0-3 0,3-2 0,0-3 0,0 0 0,-1-3 0</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1:14.356"/>
    </inkml:context>
    <inkml:brush xml:id="br0">
      <inkml:brushProperty name="width" value="0.05" units="cm"/>
      <inkml:brushProperty name="height" value="0.05" units="cm"/>
      <inkml:brushProperty name="color" value="#008C3A"/>
    </inkml:brush>
  </inkml:definitions>
  <inkml:trace contextRef="#ctx0" brushRef="#br0">115 0 24575,'-8'0'0,"2"0"0,-9 0 0,6 0 0,-7 0 0,5 0 0,2 0 0,2 0 0,1 0 0,0 0 0,1 0 0,-1 0 0,1 0 0,2 0 0,0 0 0</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1:15.276"/>
    </inkml:context>
    <inkml:brush xml:id="br0">
      <inkml:brushProperty name="width" value="0.05" units="cm"/>
      <inkml:brushProperty name="height" value="0.05" units="cm"/>
      <inkml:brushProperty name="color" value="#008C3A"/>
    </inkml:brush>
  </inkml:definitions>
  <inkml:trace contextRef="#ctx0" brushRef="#br0">48 31 24575,'-9'0'0,"1"0"0,3 0 0,-1 0 0,3-2 0,0-1 0,3-3 0,3 1 0,2 2 0,4-2 0,0 2 0,-1-1 0,-5 4 0,2 4 0,-5 1 0,3 1 0,-3 2 0,0-2 0,0 2 0,0-3 0,0 1 0,0-1 0,-3 3 0,0-2 0,-2 5 0,-1-2 0,1-1 0,-3 3 0,1-3 0,-3 8 0,6-6 0,-3 3 0,16-13 0,-9 1 0,9-4 0</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1:15.871"/>
    </inkml:context>
    <inkml:brush xml:id="br0">
      <inkml:brushProperty name="width" value="0.05" units="cm"/>
      <inkml:brushProperty name="height" value="0.05" units="cm"/>
      <inkml:brushProperty name="color" value="#008C3A"/>
    </inkml:brush>
  </inkml:definitions>
  <inkml:trace contextRef="#ctx0" brushRef="#br0">6 1 24575,'-3'8'0,"3"0"0,-3 3 0,3 0 0,0 0 0,0 0 0,0-2 0,0-1 0,0 0 0,0-2 0,0 5 0,0-3 0,0 16 0,0 3 0,0 4 0,0-2 0,0-12 0,0-4 0,0-10 0,0-4 0,0-4 0</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1:17.316"/>
    </inkml:context>
    <inkml:brush xml:id="br0">
      <inkml:brushProperty name="width" value="0.05" units="cm"/>
      <inkml:brushProperty name="height" value="0.05" units="cm"/>
      <inkml:brushProperty name="color" value="#008C3A"/>
    </inkml:brush>
  </inkml:definitions>
  <inkml:trace contextRef="#ctx0" brushRef="#br0">0 72 24575,'0'-5'0,"0"-1"0,3 1 0,0-1 0,0 1 0,4-3 0,-5 2 0,7-5 0,-5 7 0,4-3 0,-2 4 0,2 0 0,-2 0 0,2 3 0,-3 0 0,1 0 0,-1 0 0,1 0 0,2 0 0,5 4 0,-3-1 0,0 3 0,-5 0 0,-5-1 0,3 1 0,-3-1 0,0 1 0,0-1 0,-3 3 0,0-2 0,0 5 0,1-3 0,-1 1 0,3-1 0,-5-3 0,4 1 0,-4 0 0,2-1 0,-2 1 0,-1-1 0,0 1 0,1 2 0,-3 0 0,4 1 0,-3-1 0,4-3 0,-3-2 0,1 0 0,4-3 0,4 0 0,3 0 0,2 0 0,-2 0 0,-1 0 0,1 0 0,-1 0 0,1 0 0,0 0 0,1 2 0,0-1 0,1 1 0,-5-2 0,-1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7:00.908"/>
    </inkml:context>
    <inkml:brush xml:id="br0">
      <inkml:brushProperty name="width" value="0.05" units="cm"/>
      <inkml:brushProperty name="height" value="0.05" units="cm"/>
      <inkml:brushProperty name="color" value="#E71224"/>
    </inkml:brush>
  </inkml:definitions>
  <inkml:trace contextRef="#ctx0" brushRef="#br0">102 1 24575,'-3'3'0,"0"-1"0,-2 1 0,1 2 0,2 1 0,2 2 0,-2 3 0,-2-2 0,-1 2 0,2-1 0,-5-3 0,5 3 0,-8 8 0,7-5 0,-4 8 0,5-10 0,-3-3 0,3 3 0,-2-5 0,5 2 0,-3-2 0,3-1 0,0 3 0,0-2 0,0 2 0,-2 3 0,-1-5 0,0 7 0,0-7 0,1 5 0,1-5 0,-1 2 0,2-2 0,0 2 0,0 0 0,2 1 0,-1-1 0,1-3 0,1-2 0,0 0 0,0-1 0,2-1 0,-2 1 0,2-2 0,1 0 0,-3-2 0,2-1 0,-5-3 0,5 1 0,-2-1 0,3 1 0,-3-1 0,2 3 0,-5-2 0,5 2 0,-2-2 0,0-1 0,2 3 0,-4-2 0,4 2 0,-4-3 0,1 1 0,0 2 0,-1-2 0,4-1 0,-4 0 0,4 1 0,-5 0 0,5 2 0,-4-3 0,1 1 0,-2-1 0,0 1 0,0-1 0,0 1 0,0-3 0,0 1 0,-2-1 0,1 3 0,-4 2 0,2 0 0,-2 1 0,-1 1 0,0-1 0,1 2 0,-1 0 0,1 0 0,7-3 0,1 0 0,4 0 0,-3 1 0</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1:17.987"/>
    </inkml:context>
    <inkml:brush xml:id="br0">
      <inkml:brushProperty name="width" value="0.05" units="cm"/>
      <inkml:brushProperty name="height" value="0.05" units="cm"/>
      <inkml:brushProperty name="color" value="#008C3A"/>
    </inkml:brush>
  </inkml:definitions>
  <inkml:trace contextRef="#ctx0" brushRef="#br0">63 0 24575,'-11'5'0,"2"-1"0,0 6 0,2-1 0,6 2 0,-3 0 0,0 5 0,1-4 0,-3 3 0,3-6 0,0-1 0,0-2 0,3-1 0,0-2 0,0 0 0</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1:18.380"/>
    </inkml:context>
    <inkml:brush xml:id="br0">
      <inkml:brushProperty name="width" value="0.05" units="cm"/>
      <inkml:brushProperty name="height" value="0.05" units="cm"/>
      <inkml:brushProperty name="color" value="#008C3A"/>
    </inkml:brush>
  </inkml:definitions>
  <inkml:trace contextRef="#ctx0" brushRef="#br0">0 6 24575,'0'-3'0,"0"0"0</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1:19.213"/>
    </inkml:context>
    <inkml:brush xml:id="br0">
      <inkml:brushProperty name="width" value="0.05" units="cm"/>
      <inkml:brushProperty name="height" value="0.05" units="cm"/>
      <inkml:brushProperty name="color" value="#008C3A"/>
    </inkml:brush>
  </inkml:definitions>
  <inkml:trace contextRef="#ctx0" brushRef="#br0">1 0 24575,'0'0'0</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1:21.103"/>
    </inkml:context>
    <inkml:brush xml:id="br0">
      <inkml:brushProperty name="width" value="0.05" units="cm"/>
      <inkml:brushProperty name="height" value="0.05" units="cm"/>
      <inkml:brushProperty name="color" value="#008C3A"/>
    </inkml:brush>
  </inkml:definitions>
  <inkml:trace contextRef="#ctx0" brushRef="#br0">54 41 24575,'-8'4'0,"2"-4"0,4-6 0,4 0 0,-1-2 0,4 0 0,-5 2 0,5 0 0,-2 4 0,3 2 0,-3-3 0,-1 5 0,-2-1 0,3 4 0,-2 3 0,3-2 0,-3 2 0,1-2 0,-2-1 0,0 1 0,0 0 0,0 2 0,0-2 0,0 2 0,0-3 0,-2 1 0,-1 2 0,0-2 0,-2 2 0,2-3 0,-3 1 0,1-1 0,-1 1 0,1 2 0,-5 5 0,4-1 0,-3 4 0,3-8 0,1-2 0,4-4 0,9-2 0,1-2 0,2 1 0,-6-1 0</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1:22.077"/>
    </inkml:context>
    <inkml:brush xml:id="br0">
      <inkml:brushProperty name="width" value="0.05" units="cm"/>
      <inkml:brushProperty name="height" value="0.05" units="cm"/>
      <inkml:brushProperty name="color" value="#008C3A"/>
    </inkml:brush>
  </inkml:definitions>
  <inkml:trace contextRef="#ctx0" brushRef="#br0">0 12 24575,'13'0'0,"-3"-3"0,3 3 0,-3-3 0,-4 3 0,5 0 0,-8-2 0,5 1 0,-5-1 0,2 2 0,1 0 0,-1 0 0,1 0 0,0 0 0,-3 0 0,-1 0 0</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1:23.308"/>
    </inkml:context>
    <inkml:brush xml:id="br0">
      <inkml:brushProperty name="width" value="0.05" units="cm"/>
      <inkml:brushProperty name="height" value="0.05" units="cm"/>
      <inkml:brushProperty name="color" value="#008C3A"/>
    </inkml:brush>
  </inkml:definitions>
  <inkml:trace contextRef="#ctx0" brushRef="#br0">29 0 24575,'-3'11'0,"2"0"0,-1-2 0,2-1 0,0-2 0,0-1 0,0 1 0,0 2 0,-2-2 0,-2 2 0,1 0 0,-2-2 0,2 2 0,0-3 0,1 1 0,4-3 0,4-1 0,7-2 0,-1 0 0,1 0 0,-2 0 0,-5 0 0,2 0 0,-3 0 0,1 0 0,2 0 0,-2 0 0,2 0 0,-2 0 0,1 0 0,2 0 0,0 0 0,-1 0 0,-5 3 0,-1 0 0,-2 2 0,0 3 0,0-1 0,0 1 0,0 0 0,0-2 0,0 2 0,0-3 0,0 1 0,-2-1 0,1 3 0,-1-2 0,-1 0 0,0 1 0,0-3 0,-2 4 0,2-2 0,-2-1 0,-1 3 0,1-4 0,-1 3 0,0-4 0,1 0 0,-1 0 0,1-1 0,-1-1 0,1 1 0,-1-2 0,1 0 0,-1 0 0,1 0 0,-3 0 0,4 0 0,-1 0 0</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1:24.510"/>
    </inkml:context>
    <inkml:brush xml:id="br0">
      <inkml:brushProperty name="width" value="0.05" units="cm"/>
      <inkml:brushProperty name="height" value="0.05" units="cm"/>
      <inkml:brushProperty name="color" value="#008C3A"/>
    </inkml:brush>
  </inkml:definitions>
  <inkml:trace contextRef="#ctx0" brushRef="#br0">0 0 24575,'8'0'0,"1"0"0,0 5 0,-1-4 0,0 7 0,-2-8 0,2 5 0,-5-2 0,2 3 0,-2 0 0,2-1 0,-2 1 0,2-1 0,-2 3 0,5-2 0,2 9 0,2-5 0,0 5 0,-3-6 0,-1-1 0,-3-2 0,-2-1 0,0 3 0,-1-2 0,-1 5 0,4-3 0,-5 3 0,6 5 0,-5 0 0,2 6 0,1 7 0,-3-6 0,4 6 0,-5-12 0,0-2 0,0-6 0,0-1 0,0-2 0,-3 2 0,0 0 0,-3 8 0,0 0 0,-2 6 0,1-1 0,4 0 0,-1 0 0,2-4 0,1-4 0,-1-5 0,2-3 0,-3-2 0,3 2 0,-5-4 0,-1 4 0,0-2 0,-2 2 0,0 1 0,2-1 0,-2-2 0,3 2 0,1-6 0,2-3 0,2-4 0,0-3 0,0 5 0,0 1 0</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3:06.396"/>
    </inkml:context>
    <inkml:brush xml:id="br0">
      <inkml:brushProperty name="width" value="0.05" units="cm"/>
      <inkml:brushProperty name="height" value="0.05" units="cm"/>
      <inkml:brushProperty name="color" value="#008C3A"/>
    </inkml:brush>
  </inkml:definitions>
  <inkml:trace contextRef="#ctx0" brushRef="#br0">62 0 24575,'-2'11'0,"-2"3"0,1 5 0,-9 10 0,10 2 0,-11 8 0,12 1 0,-7-9 0,5-6 0,-1-10 0,2-6 0,2-1 0,0-2 0,0 1 0,0 7 0,-3 2 0,2 5 0,-2-6 0,3 0 0,0-9 0,2-1 0,-1-2 0,1-3 0</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3:07.724"/>
    </inkml:context>
    <inkml:brush xml:id="br0">
      <inkml:brushProperty name="width" value="0.05" units="cm"/>
      <inkml:brushProperty name="height" value="0.05" units="cm"/>
      <inkml:brushProperty name="color" value="#008C3A"/>
    </inkml:brush>
  </inkml:definitions>
  <inkml:trace contextRef="#ctx0" brushRef="#br0">57 4 24575,'0'-4'0,"0"5"0,0 5 0,-2 2 0,1-2 0,-3 2 0,3-2 0,-2 4 0,0 3 0,3 0 0,-6 2 0,3-6 0,0 1 0,0-4 0,3 2 0,-2-5 0,1 2 0,-1 1 0,-1 0 0,3 4 0,-3-4 0,-2 0 0,4-1 0,-4-2 0,5 5 0,-2-2 0,1 5 0,-1-5 0,4-1 0,1-5 0,5 0 0,-2-3 0,2 3 0,-2 0 0,-1 0 0,1 0 0,-1 0 0,3 0 0,1 0 0,7 3 0,0 1 0,1 3 0,-4-4 0,-5 0 0,-5-3 0,0 0 0</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3:08.445"/>
    </inkml:context>
    <inkml:brush xml:id="br0">
      <inkml:brushProperty name="width" value="0.05" units="cm"/>
      <inkml:brushProperty name="height" value="0.05" units="cm"/>
      <inkml:brushProperty name="color" value="#008C3A"/>
    </inkml:brush>
  </inkml:definitions>
  <inkml:trace contextRef="#ctx0" brushRef="#br0">52 0 24575,'-7'17'0,"-1"11"0,5-9 0,-2 10 0,5-8 0,0 0 0,0 1 0,-3-1 0,2-6 0,-2-3 0,3-6 0,0-1 0,-2 1 0,-1 2 0,0 0 0,-2 1 0,4-1 0,-4-3 0,5 1 0,-3 2 0,3-2 0,0 2 0,0-2 0,5-3 0,1-3 0,0-1 0,-1-1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7:02.383"/>
    </inkml:context>
    <inkml:brush xml:id="br0">
      <inkml:brushProperty name="width" value="0.05" units="cm"/>
      <inkml:brushProperty name="height" value="0.05" units="cm"/>
      <inkml:brushProperty name="color" value="#E71224"/>
    </inkml:brush>
  </inkml:definitions>
  <inkml:trace contextRef="#ctx0" brushRef="#br0">0 169 24575,'0'11'0,"0"5"0,0-4 0,0 4 0,0 0 0,3-6 0,-3 3 0,3-8 0,-1 1 0,-1-1 0,4-1 0,-2-2 0,5-4 0,3-4 0,1-3 0,6-3 0,-6 3 0,8-4 0,0-4 0,-1-2 0,1-2 0,0-2 0,-6 10 0,5-7 0,-13 9 0,2-4 0,-5 3 0,3-4 0,0 7 0,-1-4 0,1 4 0,-3-4 0,0 4 0,-3 1 0,2 5 0,-1 1 0,1 2 0</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3:09.421"/>
    </inkml:context>
    <inkml:brush xml:id="br0">
      <inkml:brushProperty name="width" value="0.05" units="cm"/>
      <inkml:brushProperty name="height" value="0.05" units="cm"/>
      <inkml:brushProperty name="color" value="#008C3A"/>
    </inkml:brush>
  </inkml:definitions>
  <inkml:trace contextRef="#ctx0" brushRef="#br0">0 52 24575,'0'8'0,"0"0"0,0 3 0,0 0 0,0-2 0,0-1 0,3-3 0,0 1 0,0 0 0,2-1 0,-2 3 0,3-2 0,-1 0 0,1-4 0,6-2 0,-2 0 0,10-3 0,-8 2 0,4-4 0,-10 2 0,1-3 0,-4 1 0,0-1 0,0 0 0,-3-1 0,0 0 0,2-3 0,-1 1 0,1-2 0,-2 0 0,3 0 0,-3 0 0,3 2 0,-3 1 0,-5 5 0,4-1 0,-7 3 0,5-2 0,-2 1 0,-1 1 0,1-1 0,-3 2 0,1 0 0,-1-3 0,3 3 0,-1-3 0,3 6 0,1 0 0,2 2 0,-3 1 0,0-1 0,0 1 0,10 0 0,5 4 0,5-3 0,-7 0 0,-5-5 0</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3:10.548"/>
    </inkml:context>
    <inkml:brush xml:id="br0">
      <inkml:brushProperty name="width" value="0.05" units="cm"/>
      <inkml:brushProperty name="height" value="0.05" units="cm"/>
      <inkml:brushProperty name="color" value="#008C3A"/>
    </inkml:brush>
  </inkml:definitions>
  <inkml:trace contextRef="#ctx0" brushRef="#br0">39 1 24575,'-2'8'0,"-1"-5"0,-5 7 0,2-6 0,-2 6 0,2-1 0,3 0 0,1 1 0,2-1 0,0 2 0,0 0 0,0-3 0,0 0 0,2-2 0,-1-1 0,4 3 0,0 1 0,2 6 0,4-2 0,-4 2 0,3-6 0,-4-4 0,2-2 0,-2-3 0,-3-3 0,2 0 0,-5-5 0,5 2 0,-4-4 0,4 4 0,-5-5 0,5 2 0,-4-6 0,1 3 0,1-4 0,-3 5 0,3 3 0,-3-3 0,0 5 0,0-2 0,0 2 0,0 1 0,0-1 0,-3 3 0,-2-2 0,-4 2 0,1 0 0,0 1 0,5 2 0,0 0 0</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3:11.524"/>
    </inkml:context>
    <inkml:brush xml:id="br0">
      <inkml:brushProperty name="width" value="0.05" units="cm"/>
      <inkml:brushProperty name="height" value="0.05" units="cm"/>
      <inkml:brushProperty name="color" value="#008C3A"/>
    </inkml:brush>
  </inkml:definitions>
  <inkml:trace contextRef="#ctx0" brushRef="#br0">0 31 24575,'0'16'0,"0"0"0,0 1 0,0 3 0,0-10 0,0 5 0,3-9 0,0 2 0,0-3 0,2 1 0,-2-3 0,2-1 0,1-2 0,0 3 0,-1-2 0,1 1 0,2-2 0,0 0 0,3 0 0,0 0 0,-2 0 0,-1 0 0,-3 0 0,1-2 0,-1 1 0,1-2 0,0 1 0,-1-1 0,-2-3 0,2 1 0,-4-1 0,1 1 0,-2-1 0,0 1 0,0-1 0,-2 1 0,1-1 0,-4 1 0,2 2 0,-2-2 0,1 2 0,0-3 0,0-2 0,-1 2 0,-1-5 0,1 5 0,-1-4 0,1 4 0,2-5 0,-2 8 0,4-5 0,-4 5 0,2 0 0,-2 1 0,-1 2 0,1 0 0,-1 0 0,1 0 0,-1 0 0,1 0 0,-1 5 0,-2-2 0,4 5 0,-3-5 0,9 2 0,-4-4 0,4 1 0</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3:12.636"/>
    </inkml:context>
    <inkml:brush xml:id="br0">
      <inkml:brushProperty name="width" value="0.05" units="cm"/>
      <inkml:brushProperty name="height" value="0.05" units="cm"/>
      <inkml:brushProperty name="color" value="#008C3A"/>
    </inkml:brush>
  </inkml:definitions>
  <inkml:trace contextRef="#ctx0" brushRef="#br0">215 0 24575,'-15'13'0,"-13"14"0,0-3 0,-2 9 0,12-8 0,6-8 0,6-4 0,0-3 0,1-1 0,5-1 0,-3 0 0,-2 0 0,1-1 0,-7 7 0,7-6 0,-8 7 0,9-9 0,-5 4 0,0-6 0,4 1 0,-1-5 0</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3:13.890"/>
    </inkml:context>
    <inkml:brush xml:id="br0">
      <inkml:brushProperty name="width" value="0.05" units="cm"/>
      <inkml:brushProperty name="height" value="0.05" units="cm"/>
      <inkml:brushProperty name="color" value="#008C3A"/>
    </inkml:brush>
  </inkml:definitions>
  <inkml:trace contextRef="#ctx0" brushRef="#br0">0 0 24575,'5'9'0,"9"21"0,-1-19 0,0 23 0,2-19 0,-10-1 0,8-1 0,-8-10 0,-2 2 0,2 1 0,1 2 0,0 3 0,6 5 0,-3-4 0,1 8 0,1-10 0,-4 2 0,-2-9 0,-2 0 0</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3:17.205"/>
    </inkml:context>
    <inkml:brush xml:id="br0">
      <inkml:brushProperty name="width" value="0.05" units="cm"/>
      <inkml:brushProperty name="height" value="0.05" units="cm"/>
      <inkml:brushProperty name="color" value="#008C3A"/>
    </inkml:brush>
  </inkml:definitions>
  <inkml:trace contextRef="#ctx0" brushRef="#br0">40 23 24575,'-3'-3'0,"3"-2"0,3 1 0,2-1 0,1 3 0,-1 1 0,1-2 0,-1 3 0,1 0 0,2 0 0,5 0 0,-1 0 0,4 3 0,-1 1 0,-3 1 0,2-1 0,-4 1 0,-4-4 0,0 4 0,-4 0 0,-2 8 0,0-3 0,0 9 0,-2-9 0,-8 7 0,0-6 0,-14 10 0,11-8 0,-14 14 0,16-16 0,-5 3 0,18-9 0,6-5 0,4 3 0,3-3 0,-6 0 0,-1 2 0,-2 1 0,-1 3 0,1 2 0,-1-2 0,1 0 0,-3-2 0,-1 0 0,-2 4 0,0 0 0,0 3 0,0 0 0,0 0 0,0 0 0,-2-2 0,-5 6 0,3-5 0,-5 3 0,4-8 0,-4-2 0,0-1 0,-1-1 0,4 1 0,-5-2 0,-2 3 0,-3-2 0,-1 2 0,-3 4 0,10-6 0,-2 5 0,11-6 0,14-5 0,-7 3 0,8-3 0</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3:17.772"/>
    </inkml:context>
    <inkml:brush xml:id="br0">
      <inkml:brushProperty name="width" value="0.05" units="cm"/>
      <inkml:brushProperty name="height" value="0.05" units="cm"/>
      <inkml:brushProperty name="color" value="#008C3A"/>
    </inkml:brush>
  </inkml:definitions>
  <inkml:trace contextRef="#ctx0" brushRef="#br0">0 0 24575,'0'0'0</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3:20.672"/>
    </inkml:context>
    <inkml:brush xml:id="br0">
      <inkml:brushProperty name="width" value="0.05" units="cm"/>
      <inkml:brushProperty name="height" value="0.05" units="cm"/>
      <inkml:brushProperty name="color" value="#008C3A"/>
    </inkml:brush>
  </inkml:definitions>
  <inkml:trace contextRef="#ctx0" brushRef="#br0">72 3 24575,'-6'-3'0,"1"5"0,-3 1 0,2 6 0,-2-1 0,2 3 0,1-2 0,2-1 0,0 3 0,3-5 0,0 2 0,0-3 0,0 3 0,-2 1 0,1 2 0,-1 0 0,-1-2 0,3-1 0,-3-3 0,3 1 0,0-1 0,0 1 0,-2-1 0,-1 1 0,0 2 0,0-2 0,3 4 0,0-4 0,0 2 0,0-2 0,0-1 0,3 1 0,-3 0 0,5 2 0,-2 0 0,3 3 0,-1 0 0,1 0 0,0 5 0,2-6 0,-1 0 0,10-6 0,-6-3 0,7-3 0,-10 0 0,-2-5 0,-1 4 0,-2 0 0,0-2 0,-1 2 0,1-3 0,-3 1 0,3-1 0,-3 1 0,0-1 0,0-2 0,0 2 0,0-2 0,2 3 0,-1-1 0,1 1 0,-2-1 0,0 0 0,-2 1 0,-1 2 0,-3-2 0,3 2 0,-4-3 0,3 3 0,-4-2 0,3 5 0,-3-3 0,-1 3 0,0 0 0,1 0 0,8 0 0,7 3 0,3-2 0,1 2 0,-6-3 0</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3:22.308"/>
    </inkml:context>
    <inkml:brush xml:id="br0">
      <inkml:brushProperty name="width" value="0.05" units="cm"/>
      <inkml:brushProperty name="height" value="0.05" units="cm"/>
      <inkml:brushProperty name="color" value="#008C3A"/>
    </inkml:brush>
  </inkml:definitions>
  <inkml:trace contextRef="#ctx0" brushRef="#br0">0 57 24575,'0'6'0,"0"2"0,0 0 0,0 4 0,0-4 0,3 0 0,-3-2 0,5-3 0,-4 2 0,4-2 0,-4 2 0,3 1 0,-3-1 0,4 3 0,-2-2 0,3 2 0,-1-5 0,1 0 0,-1-3 0,8 0 0,-4-5 0,11 1 0,-7-4 0,2 1 0,-6 2 0,-4-1 0,-2 1 0,-3-1 0,0 1 0,0-3 0,0 2 0,0-5 0,0 5 0,0-5 0,0 3 0,0-1 0,2-1 0,-1 4 0,1-2 0,-7 5 0,4-2 0,-6 2 0,4 0 0,-3 0 0,1 1 0,-1 1 0,0-1 0,3-1 0,-1 3 0,0-3 0,1 1 0,-2 1 0,2-1 0,-2 2 0,-1 0 0,3 0 0,1 0 0</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3:24.956"/>
    </inkml:context>
    <inkml:brush xml:id="br0">
      <inkml:brushProperty name="width" value="0.05" units="cm"/>
      <inkml:brushProperty name="height" value="0.05" units="cm"/>
      <inkml:brushProperty name="color" value="#008C3A"/>
    </inkml:brush>
  </inkml:definitions>
  <inkml:trace contextRef="#ctx0" brushRef="#br0">1 1 24575,'0'5'0,"0"8"0,0-4 0,0 11 0,0-7 0,0 2 0,0-4 0,0-2 0,0-1 0,0-3 0,0 1 0,0-1 0,2-2 0,1 0 0,5-3 0,14 0 0,-4 0 0,20 0 0,-15 0 0,1 0 0,-10 0 0,-6 0 0,-3 0 0,1 0 0,-1 0 0,1 0 0,-1 0 0,1 0 0,-1 0 0,-2 0 0,0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0:24.805"/>
    </inkml:context>
    <inkml:brush xml:id="br0">
      <inkml:brushProperty name="width" value="0.05" units="cm"/>
      <inkml:brushProperty name="height" value="0.05" units="cm"/>
      <inkml:brushProperty name="color" value="#E71224"/>
    </inkml:brush>
  </inkml:definitions>
  <inkml:trace contextRef="#ctx0" brushRef="#br0">177 6 24575,'-11'0'0,"-5"-2"0,6 1 0,-5-1 0,6 2 0,1 0 0,-3 0 0,3 0 0,-1 0 0,1 0 0,2 0 0,-1 2 0,0 4 0,-3 0 0,-1 4 0,-1-1 0,1 4 0,6-3 0,2 0 0,3 0 0,0-3 0,0 6 0,0-4 0,0 2 0,0 0 0,0 0 0,0 9 0,0-2 0,0 4 0,3-7 0,0-4 0,0 0 0,4 0 0,-3-2 0,4-1 0,-3-2 0,1-3 0,-1 2 0,1-2 0,2 0 0,-2 2 0,4-5 0,-1 5 0,2-2 0,-2 0 0,1 2 0,-4-4 0,2 1 0,-2-2 0,-1 0 0,1 0 0,2 0 0,-2 0 0,2 0 0,2 0 0,-5 0 0,2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7:10.662"/>
    </inkml:context>
    <inkml:brush xml:id="br0">
      <inkml:brushProperty name="width" value="0.05" units="cm"/>
      <inkml:brushProperty name="height" value="0.05" units="cm"/>
      <inkml:brushProperty name="color" value="#E71224"/>
    </inkml:brush>
  </inkml:definitions>
  <inkml:trace contextRef="#ctx0" brushRef="#br0">1 311 24575,'0'14'0,"0"0"0,0 2 0,0-6 0,2 3 0,-1-5 0,1-2 0,-2 2 0,0-3 0,0 1 0,0-1 0,0 1 0,3-1 0,-3 1 0,5-1 0,-4 3 0,1-1 0,-2 1 0,0-3 0,0 1 0,3 2 0,-3-2 0,5-1 0,1-5 0,23-16 0,3-5 0,34-22 0,-8-1 0,15-16 0,-22 10 0,-9-3 0,-15 10 0,-11 16 0,-5 4 0,-1 10 0,-7 7 0,5-7 0,7-2 0,-2 0 0,8-8 0,-9 11 0,-4 1 0,-6 9 0</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3:25.893"/>
    </inkml:context>
    <inkml:brush xml:id="br0">
      <inkml:brushProperty name="width" value="0.05" units="cm"/>
      <inkml:brushProperty name="height" value="0.05" units="cm"/>
      <inkml:brushProperty name="color" value="#008C3A"/>
    </inkml:brush>
  </inkml:definitions>
  <inkml:trace contextRef="#ctx0" brushRef="#br0">52 1 24575,'-6'0'0,"3"2"0,-4 2 0,5 1 0,-2 1 0,1-1 0,2 1 0,-3 2 0,3-2 0,-4 2 0,4 0 0,-1 0 0,2 1 0,0-1 0,0-3 0,0 1 0,0 0 0,-2 1 0,1 2 0,-5 7 0,6 0 0,-4 1 0,4-4 0,0-3 0,0-3 0,0-2 0,0-2 0</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3:29.404"/>
    </inkml:context>
    <inkml:brush xml:id="br0">
      <inkml:brushProperty name="width" value="0.05" units="cm"/>
      <inkml:brushProperty name="height" value="0.05" units="cm"/>
      <inkml:brushProperty name="color" value="#008C3A"/>
    </inkml:brush>
  </inkml:definitions>
  <inkml:trace contextRef="#ctx0" brushRef="#br0">116 0 24575,'-8'0'0,"2"0"0,-2 0 0,3 0 0,-1 0 0,1 0 0,-1 0 0,1 0 0,-1 0 0,0 0 0,1 3 0,-1-3 0,1 5 0,-1-4 0,3 4 0,-2-2 0,2 2 0,-2 3 0,-1-2 0,3 2 0,-2-2 0,5-1 0,-3 1 0,3-1 0,0 1 0,0 2 0,0-2 0,0 2 0,3 0 0,2-2 0,-1 2 0,3-2 0,-4-3 0,3 2 0,-1-5 0,1 3 0,-1-3 0,3 2 0,1 1 0,0 3 0,6-3 0,-8 2 0,8-2 0,-9 2 0,2-2 0,0 0 0,-4-1 0,5-1 0,-5 4 0,4 0 0,0 2 0,-2 1 0,5-3 0,-5 3 0,2-2 0,-3 2 0,1-2 0,-3-1 0,2 1 0,-5-1 0,3 1 0,-3-1 0,0 3 0,2-1 0,-1 3 0,1-4 0,-2 5 0,-2-8 0,-1 10 0,0-9 0,-2 9 0,2-7 0,-3 2 0,1-3 0,-1 1 0,-2-3 0,2-1 0,-2 3 0,3-3 0,-3 3 0,1-5 0,-1 0 0,3 2 0,-1-1 0,1 1 0,-1-2 0,1 0 0,-3 0 0,2 0 0,0-2 0,1 1 0,2-1 0,-2-1 0,-1 2 0,1-3 0,2 0 0,-2-1 0,4-1 0,-4 1 0,2-3 0,0 2 0,0-2 0,3 2 0,3 1 0,-2-1 0,1 1 0,0 2 0,-1-2 0,4 2 0,-2-3 0,3 1 0,-1-1 0,3 0 0,-2 1 0,0-1 0,-1 1 0,-2 2 0,2 0 0,1 1 0,-1-1 0,-2-3 0,2 1 0,-2-1 0,0 1 0,2-1 0,-4 1 0,4-1 0,-4-2 0,1 2 0,0 0 0,-1 2 0,4 0 0,-4-4 0,1 2 0,1-2 0,-3 3 0,5-1 0,-4 1 0,4-1 0,-5 1 0,5-1 0,-4 1 0,1-1 0,1 1 0,-3-1 0,3 1 0,-1-1 0,-1 0 0,4 1 0,-2-1 0,0 1 0,2-1 0,-5 1 0,3-1 0,-3 1 0,-5-1 0,4 1 0,-7 2 0,8 0 0,-3 3 0</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3:31.981"/>
    </inkml:context>
    <inkml:brush xml:id="br0">
      <inkml:brushProperty name="width" value="0.05" units="cm"/>
      <inkml:brushProperty name="height" value="0.05" units="cm"/>
      <inkml:brushProperty name="color" value="#008C3A"/>
    </inkml:brush>
  </inkml:definitions>
  <inkml:trace contextRef="#ctx0" brushRef="#br0">1 12 24575,'5'-3'0,"1"0"0,-1 3 0,1-2 0,-1 1 0,1-1 0,-1 2 0,3 0 0,1 0 0,2 0 0,5 0 0,-7 0 0,4 0 0,-8 0 0,3 0 0,-2 0 0,5 0 0,-2 0 0,-1 0 0,0 0 0,-2 0 0,-1 0 0,1 0 0,-1 0 0,1 0 0,-1 0 0,1 0 0,-1 0 0,1 0 0,-1 0 0,1 0 0,-1 0 0,1 0 0,0 0 0,-3 0 0,-1 0 0</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3:33.324"/>
    </inkml:context>
    <inkml:brush xml:id="br0">
      <inkml:brushProperty name="width" value="0.05" units="cm"/>
      <inkml:brushProperty name="height" value="0.05" units="cm"/>
      <inkml:brushProperty name="color" value="#008C3A"/>
    </inkml:brush>
  </inkml:definitions>
  <inkml:trace contextRef="#ctx0" brushRef="#br0">6 1 24575,'0'8'0,"0"15"0,0-6 0,0 7 0,-3-8 0,3-5 0,-3 0 0,3 0 0,0-2 0,0-1 0,0-3 0,0 1 0,0-1 0,0 1 0,0 4 0,0-3 0,0 4 0,0-3 0,0-2 0,0 2 0,0-3 0,0 1 0,0-1 0,0 1 0,0-1 0,0 1 0,0-1 0,0 1 0,0-1 0,0 1 0,0-1 0,0 1 0,0 0 0,0-1 0,0 1 0,0-1 0,0 8 0,0-6 0,0 8 0,0-9 0,0 2 0,0-3 0,0 3 0,0-1 0,0 3 0,0-1 0,0-3 0,0-1 0</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3:35.532"/>
    </inkml:context>
    <inkml:brush xml:id="br0">
      <inkml:brushProperty name="width" value="0.05" units="cm"/>
      <inkml:brushProperty name="height" value="0.05" units="cm"/>
      <inkml:brushProperty name="color" value="#008C3A"/>
    </inkml:brush>
  </inkml:definitions>
  <inkml:trace contextRef="#ctx0" brushRef="#br0">23 0 24575,'-3'11'0,"-3"5"0,6 0 0,-7 6 0,6-6 0,-2 4 0,3-10 0,0 5 0,0-9 0,0 2 0,-2-2 0,1-1 0,1-2 0,3 0 0,3-3 0,-1 0 0,1 0 0,-1 0 0,1 0 0,0 0 0,-1 0 0,1 0 0,-1 0 0,1 0 0,-1 0 0,-2-3 0,2 3 0,-2-3 0,3 3 0,-1 0 0,3 0 0,-2 0 0,2 0 0,-2 0 0,-1 0 0,1 0 0,0 0 0,-1 0 0,1 0 0,-1 0 0,1 0 0,-1 0 0,1 0 0,-1 0 0,1 0 0,-3 0 0,-1 0 0</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3:36.222"/>
    </inkml:context>
    <inkml:brush xml:id="br0">
      <inkml:brushProperty name="width" value="0.05" units="cm"/>
      <inkml:brushProperty name="height" value="0.05" units="cm"/>
      <inkml:brushProperty name="color" value="#008C3A"/>
    </inkml:brush>
  </inkml:definitions>
  <inkml:trace contextRef="#ctx0" brushRef="#br0">17 1 24575,'-3'2'0,"-2"1"0,5 5 0,-5-2 0,4 9 0,-1-1 0,2 3 0,0 11 0,0-9 0,0 18 0,0-14 0,0 2 0,0-9 0,0-8 0,0 0 0,0-2 0,0-1 0,0 1 0,2-3 0,1-1 0,0-2 0,0 0 0</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3:37.105"/>
    </inkml:context>
    <inkml:brush xml:id="br0">
      <inkml:brushProperty name="width" value="0.05" units="cm"/>
      <inkml:brushProperty name="height" value="0.05" units="cm"/>
      <inkml:brushProperty name="color" value="#008C3A"/>
    </inkml:brush>
  </inkml:definitions>
  <inkml:trace contextRef="#ctx0" brushRef="#br0">0 25 24575,'0'8'0,"0"1"0,0 2 0,0 4 0,0-3 0,0 4 0,3 0 0,0-7 0,1 6 0,-1-9 0,-1 0 0,-1-1 0,4-5 0,-2 3 0,2-3 0,3 0 0,-2-3 0,5 3 0,-5-5 0,2 2 0,-3-3 0,-2 1 0,0-6 0,-3 4 0,0-3 0,0 5 0,0-3 0,0 1 0,0-3 0,0 1 0,0-2 0,0 0 0,0 3 0,0 0 0,0 2 0,0 1 0,0-1 0,0 1 0,-3 1 0,0 2 0,-2 2 0,-1 0 0,1 0 0,4 0 0,-1 0 0,5 0 0</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3:38.109"/>
    </inkml:context>
    <inkml:brush xml:id="br0">
      <inkml:brushProperty name="width" value="0.05" units="cm"/>
      <inkml:brushProperty name="height" value="0.05" units="cm"/>
      <inkml:brushProperty name="color" value="#008C3A"/>
    </inkml:brush>
  </inkml:definitions>
  <inkml:trace contextRef="#ctx0" brushRef="#br0">28 1 24575,'-6'0'0,"1"0"0,2 2 0,-2-1 0,2 1 0,0 1 0,0 0 0,3 2 0,0 3 0,0 1 0,0 2 0,0 0 0,0 0 0,0 0 0,0-2 0,0-1 0,3-3 0,0 1 0,2-1 0,-2 1 0,5-1 0,-5-2 0,8 0 0,-5-3 0,2 0 0,-3 0 0,3 0 0,-1 0 0,1 0 0,-3 0 0,1-3 0,-3 0 0,2-5 0,-5 0 0,3-3 0,-3 2 0,0 1 0,0 0 0,0 0 0,0-4 0,0-1 0,0 4 0,0-2 0,0 6 0,-3 2 0,0 0 0,-2 3 0,-1 0 0,0 0 0,1 0 0,-1 0 0,3 0 0,1 0 0</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3:39.039"/>
    </inkml:context>
    <inkml:brush xml:id="br0">
      <inkml:brushProperty name="width" value="0.05" units="cm"/>
      <inkml:brushProperty name="height" value="0.05" units="cm"/>
      <inkml:brushProperty name="color" value="#008C3A"/>
    </inkml:brush>
  </inkml:definitions>
  <inkml:trace contextRef="#ctx0" brushRef="#br0">1 48 24575,'0'8'0,"0"1"0,0-1 0,0 0 0,2-2 0,-1-1 0,4 1 0,-4 2 0,3-2 0,2 2 0,0-3 0,5 1 0,-3 0 0,1-3 0,1-1 0,-6 1 0,3-3 0,-4 0 0,3-5 0,-1-4 0,2-7 0,-2 4 0,2-8 0,-4 11 0,1-4 0,-4 8 0,0-1 0,0 0 0,0 1 0,0-1 0,0 1 0,0-1 0,-3 1 0,0 2 0,-3 0 0,1 1 0,-1 1 0,1-1 0,-1 2 0,1 0 0,-3-3 0,2 3 0,-2-3 0,2 3 0,3 3 0,1 0 0,2 2 0,0 1 0,5-1 0,-4 3 0,9 1 0,-9-3 0,4-1 0</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3:39.737"/>
    </inkml:context>
    <inkml:brush xml:id="br0">
      <inkml:brushProperty name="width" value="0.05" units="cm"/>
      <inkml:brushProperty name="height" value="0.05" units="cm"/>
      <inkml:brushProperty name="color" value="#008C3A"/>
    </inkml:brush>
  </inkml:definitions>
  <inkml:trace contextRef="#ctx0" brushRef="#br0">126 0 24575,'-5'0'0,"-1"0"0,1 3 0,2 2 0,-2 4 0,2 2 0,-9 13 0,1-6 0,-4 20 0,5-15 0,-2 6 0,8 0 0,-5-12 0,6 3 0,0-14 0,0 2 0,1-5 0,-1 7 0,0-6 0,-2 1 0,4 0 0,-1-4 0,2 1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7:16.241"/>
    </inkml:context>
    <inkml:brush xml:id="br0">
      <inkml:brushProperty name="width" value="0.05" units="cm"/>
      <inkml:brushProperty name="height" value="0.05" units="cm"/>
      <inkml:brushProperty name="color" value="#E71224"/>
    </inkml:brush>
  </inkml:definitions>
  <inkml:trace contextRef="#ctx0" brushRef="#br0">1 275 24575,'3'8'0,"-1"5"0,-2-1 0,0 8 0,3-8 0,-3 8 0,3-10 0,-3 2 0,0-6 0,0-1 0,2-2 0,-1 2 0,1-2 0,-2 3 0,0 0 0,0-1 0,0 1 0,0-1 0,0 3 0,3-4 0,-3 3 0,5-4 0,-4 3 0,1-1 0,1 1 0,-3-1 0,3 1 0,-1-3 0,1-3 0,3-3 0,2-5 0,-2 2 0,5-2 0,-8 2 0,5 3 0,-5-2 0,2 2 0,1 0 0,-1-4 0,1 5 0,-1-7 0,1 5 0,-1-6 0,1 3 0,2-1 0,-4 3 0,3-1 0,-4-2 0,3 0 0,-1 2 0,1-2 0,-3 5 0,-1-2 0,1-1 0,0 1 0,2-1 0,1 1 0,-1-1 0,1-2 0,-1-1 0,1 1 0,-3-8 0,4 7 0,-5-12 0,5 11 0,-4-2 0,0 6 0,2 1 0,-2-1 0,0 1 0,0-1 0,-1 1 0,-1-1 0,4 1 0,-5-1 0,8 1 0,-7-1 0,6-2 0,-6 2 0,4-2 0,-5 2 0,5 1 0,-2-1 0,3 1 0,-1-1 0,-2 1 0,2-1 0,-2 3 0,3-2 0,-1 2 0,1-2 0,2-1 0,-4 1 0,3 2 0,-6-2 0,4 4 0,-2-1 0,2-1 0,8-1 0,-4-1 0,7-1 0,-5 2 0,-2 0 0,1 0 0,-4-4 0,2 5 0,-2-5 0,-3 5 0,-1-2 0,-2 2 0,0 0 0</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3:40.348"/>
    </inkml:context>
    <inkml:brush xml:id="br0">
      <inkml:brushProperty name="width" value="0.05" units="cm"/>
      <inkml:brushProperty name="height" value="0.05" units="cm"/>
      <inkml:brushProperty name="color" value="#008C3A"/>
    </inkml:brush>
  </inkml:definitions>
  <inkml:trace contextRef="#ctx0" brushRef="#br0">0 0 24575,'6'5'0,"10"10"0,-5-2 0,18 22 0,-7-12 0,10 14 0,-3-8 0,-10-8 0,-3-1 0,-10-14 0,-3 1 0,-1-4 0,-2 0 0,0 0 0</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3:42.829"/>
    </inkml:context>
    <inkml:brush xml:id="br0">
      <inkml:brushProperty name="width" value="0.05" units="cm"/>
      <inkml:brushProperty name="height" value="0.05" units="cm"/>
      <inkml:brushProperty name="color" value="#008C3A"/>
    </inkml:brush>
  </inkml:definitions>
  <inkml:trace contextRef="#ctx0" brushRef="#br0">28 0 24575,'-6'0'0,"3"5"0,-2-1 0,2 4 0,-2-3 0,2 16 0,0-9 0,3 24 0,0-22 0,0 14 0,3-11 0,1-3 0,2 1 0,-3-9 0,2 0 0,-2-1 0,5-5 0,-2 3 0,5-3 0,-5 0 0,2 0 0,-3-3 0,-2-2 0,2-2 0,-4-1 0,1 0 0,-2 0 0,0-1 0,3 1 0,-3 3 0,3-3 0,-1-1 0,1 1 0,0-3 0,2 5 0,-4-2 0,1 0 0,-2 2 0,0-5 0,-2 5 0,-1-2 0,-3 3 0,1-1 0,-1 3 0,1 1 0,-1 2 0,1 0 0,-1-3 0,1 3 0,2-3 0,0 3 0</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3:43.405"/>
    </inkml:context>
    <inkml:brush xml:id="br0">
      <inkml:brushProperty name="width" value="0.05" units="cm"/>
      <inkml:brushProperty name="height" value="0.05" units="cm"/>
      <inkml:brushProperty name="color" value="#008C3A"/>
    </inkml:brush>
  </inkml:definitions>
  <inkml:trace contextRef="#ctx0" brushRef="#br0">0 1 24575,'3'2'0,"2"-1"0,-2 2 0,1-3 0,-2 0 0</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3:45.156"/>
    </inkml:context>
    <inkml:brush xml:id="br0">
      <inkml:brushProperty name="width" value="0.05" units="cm"/>
      <inkml:brushProperty name="height" value="0.05" units="cm"/>
      <inkml:brushProperty name="color" value="#008C3A"/>
    </inkml:brush>
  </inkml:definitions>
  <inkml:trace contextRef="#ctx0" brushRef="#br0">199 6 24575,'-5'0'0,"-3"0"0,2 0 0,-5-2 0,5 1 0,-2-1 0,3 2 0,-1 0 0,0 0 0,1 2 0,-1-1 0,-2 1 0,0-2 0,-3 0 0,0 0 0,0 3 0,2-3 0,-1 8 0,1-2 0,0 5 0,1 0 0,3-2 0,2-1 0,-2-5 0,4 2 0,-1-2 0,-1 2 0,3 1 0,-3-1 0,3 1 0,0-1 0,-2-2 0,1 2 0,-1-2 0,2 3 0,-3-1 0,3 1 0,-3-1 0,3 1 0,0-1 0,0 1 0,3-3 0,7 0 0,-1-3 0,7 0 0,-5 0 0,0 0 0,-2 0 0,-1 0 0,-3 0 0,1 0 0,2 4 0,0 3 0,1-1 0,1 4 0,-6-7 0,1 5 0,-5-2 0,0-1 0,0 1 0,0-1 0,-5 3 0,1 1 0,-6 2 0,4-2 0,-2 1 0,2-4 0,1 2 0,2 0 0,-5-2 0,5 2 0,-5 0 0,2-4 0,1 3 0,-1-6 0,-4 4 0,3-5 0,-4 3 0,11-3 0,12-9 0,-6 7 0,9-7 0</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3:46.436"/>
    </inkml:context>
    <inkml:brush xml:id="br0">
      <inkml:brushProperty name="width" value="0.05" units="cm"/>
      <inkml:brushProperty name="height" value="0.05" units="cm"/>
      <inkml:brushProperty name="color" value="#008C3A"/>
    </inkml:brush>
  </inkml:definitions>
  <inkml:trace contextRef="#ctx0" brushRef="#br0">119 0 24575,'-5'0'0,"-3"0"0,-1 3 0,-2 2 0,2 8 0,0 4 0,3 0 0,0-4 0,0-3 0,1-1 0,-1 0 0,3 1 0,-2-1 0,4-1 0,-4 3 0,5-3 0,-5 3 0,4 0 0,-1-2 0,2 1 0,0-3 0,-3 1 0,3-1 0,-5 2 0,4 2 0,-4 0 0,5 0 0,-3-2 0,8-4 0,-1-2 0,6-3 0,-4 0 0,5 0 0,-2-3 0,2 3 0,0-5 0,-3 2 0,3-3 0,-5 1 0,4-1 0,-6 1 0,1-1 0,-3 1 0,-1-1 0,1 1 0,-2-1 0,3 1 0,-3-3 0,5 1 0,-2 2 0,1 0 0,-7 4 0,-1-4 0,-4 5 0,3-3 0,-1 3 0,1 0 0,-1 0 0,1 0 0,-1 0 0,3 0 0,1 0 0</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3:49.405"/>
    </inkml:context>
    <inkml:brush xml:id="br0">
      <inkml:brushProperty name="width" value="0.05" units="cm"/>
      <inkml:brushProperty name="height" value="0.05" units="cm"/>
      <inkml:brushProperty name="color" value="#008C3A"/>
    </inkml:brush>
  </inkml:definitions>
  <inkml:trace contextRef="#ctx0" brushRef="#br0">0 6 24575,'6'0'0,"6"0"0,-2-3 0,10 3 0,-8-3 0,3 3 0,-6 0 0,-1 0 0,-2 0 0,-1 0 0,-2 3 0,0 2 0,-6 4 0,3 2 0,-7 12 0,6-8 0,-4 21 0,5-9 0,0-1 0,-2-2 0,1-13 0,-1-2 0,2-1 0,-3-3 0,3 1 0,-5-3 0,4 9 0,-1-5 0,-5 13 0,-3 5 0,-1-2 0,-2 6 0,9-12 0,1-4 0,3-10 0,0-4 0,0-4 0,0 2 0,0 0 0</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3:50.228"/>
    </inkml:context>
    <inkml:brush xml:id="br0">
      <inkml:brushProperty name="width" value="0.05" units="cm"/>
      <inkml:brushProperty name="height" value="0.05" units="cm"/>
      <inkml:brushProperty name="color" value="#008C3A"/>
    </inkml:brush>
  </inkml:definitions>
  <inkml:trace contextRef="#ctx0" brushRef="#br0">1 0 24575,'12'0'0,"2"0"0,8 0 0,-8 0 0,-2 0 0,-6 0 0,-1 0 0,3 0 0,-1 0 0,0 0 0,-1 0 0,0 0 0,-1 0 0,-2 0 0,0 0 0</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3:51.294"/>
    </inkml:context>
    <inkml:brush xml:id="br0">
      <inkml:brushProperty name="width" value="0.05" units="cm"/>
      <inkml:brushProperty name="height" value="0.05" units="cm"/>
      <inkml:brushProperty name="color" value="#008C3A"/>
    </inkml:brush>
  </inkml:definitions>
  <inkml:trace contextRef="#ctx0" brushRef="#br0">34 1 24575,'-3'11'0,"2"0"0,-3-3 0,3 3 0,-4-5 0,4 2 0,-4 0 0,5-2 0,-3 5 0,3-5 0,-2 4 0,1-4 0,-1 5 0,2-3 0,0 1 0,0 1 0,-3-3 0,3 3 0,-3-4 0,8 0 0,-1-4 0,6-2 0,-1 0 0,0 0 0,-1 0 0,0 0 0,-2 0 0,2 0 0,-3 0 0,3 0 0,-2 0 0,5 0 0,-5 0 0,2 0 0,0 0 0,-2 0 0,2 0 0,-2 0 0,-1 0 0,-2 0 0,0 0 0</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3:52.340"/>
    </inkml:context>
    <inkml:brush xml:id="br0">
      <inkml:brushProperty name="width" value="0.05" units="cm"/>
      <inkml:brushProperty name="height" value="0.05" units="cm"/>
      <inkml:brushProperty name="color" value="#008C3A"/>
    </inkml:brush>
  </inkml:definitions>
  <inkml:trace contextRef="#ctx0" brushRef="#br0">39 1 24575,'0'8'0,"-2"0"0,1-2 0,-1-1 0,2 1 0,-3 0 0,3-1 0,-3 1 0,3 2 0,0 0 0,0 3 0,0 0 0,0 0 0,-2-2 0,1 1 0,-1-3 0,-1 3 0,3-4 0,-5 2 0,2 0 0,-3 1 0,3-1 0,1 0 0,2-2 0,0-3 0,0-1 0</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3:53.508"/>
    </inkml:context>
    <inkml:brush xml:id="br0">
      <inkml:brushProperty name="width" value="0.05" units="cm"/>
      <inkml:brushProperty name="height" value="0.05" units="cm"/>
      <inkml:brushProperty name="color" value="#008C3A"/>
    </inkml:brush>
  </inkml:definitions>
  <inkml:trace contextRef="#ctx0" brushRef="#br0">1 0 24575,'17'0'0,"3"0"0,-8 0 0,3 0 0,-6 0 0,-1 0 0,-2 0 0,-1 0 0,1 0 0,2 0 0,-2 0 0,2 0 0,0 0 0,-2 0 0,2 0 0,-3 0 0,1 0 0,-3 3 0,2-3 0,-5 3 0,3-3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7:21.848"/>
    </inkml:context>
    <inkml:brush xml:id="br0">
      <inkml:brushProperty name="width" value="0.05" units="cm"/>
      <inkml:brushProperty name="height" value="0.05" units="cm"/>
      <inkml:brushProperty name="color" value="#E71224"/>
    </inkml:brush>
  </inkml:definitions>
  <inkml:trace contextRef="#ctx0" brushRef="#br0">1 146 24575,'0'6'0,"0"-1"0,0 1 0,0-1 0,0 1 0,2-1 0,1 1 0,0-1 0,0 1 0,-1-1 0,-1 1 0,1-1 0,-2 1 0,0 2 0,0-2 0,0 2 0,0-2 0,0-1 0,3-2 0,-3 2 0,5-7 0,1 2 0,0-8 0,9 1 0,-5-1 0,5-1 0,1 2 0,-4-3 0,1 3 0,-7-4 0,1 3 0,-3-1 0,4-1 0,0 4 0,-2 0 0,4-4 0,-4 6 0,2-7 0,-2 8 0,2-4 0,-2 6 0,2-9 0,-2 9 0,-1-9 0,1 9 0,-1-4 0,-2 2 0,2 3 0,-4-5 0,4 4 0,-2-4 0,0 2 0,2 0 0,-5-2 0,5 2 0,1-2 0,-3-8 0,7 6 0,-9-8 0,4 9 0,-5-2 0,0 5 0,0 0 0</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3:54.256"/>
    </inkml:context>
    <inkml:brush xml:id="br0">
      <inkml:brushProperty name="width" value="0.05" units="cm"/>
      <inkml:brushProperty name="height" value="0.05" units="cm"/>
      <inkml:brushProperty name="color" value="#008C3A"/>
    </inkml:brush>
  </inkml:definitions>
  <inkml:trace contextRef="#ctx0" brushRef="#br0">0 6 24575,'11'0'0,"0"0"0,0 0 0,-2 0 0,-1 0 0,-2 3 0,-1-3 0,1 3 0,-1-3 0,1 0 0,-1 0 0,1 0 0,-1 0 0,1 0 0,-1 0 0,1 0 0,-1 0 0,1 0 0,-1 0 0,1 0 0,-3-3 0,2 3 0,-4-5 0,1 4 0,-2-1 0</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5:07.924"/>
    </inkml:context>
    <inkml:brush xml:id="br0">
      <inkml:brushProperty name="width" value="0.05" units="cm"/>
      <inkml:brushProperty name="height" value="0.05" units="cm"/>
      <inkml:brushProperty name="color" value="#008C3A"/>
    </inkml:brush>
  </inkml:definitions>
  <inkml:trace contextRef="#ctx0" brushRef="#br0">1 13 24575,'5'0'0,"1"0"0,-1 0 0,3 0 0,1 0 0,-1 0 0,7-3 0,-5 2 0,3-4 0,-5 4 0,-2-1 0,2 2 0,-2 0 0,4 0 0,-1 0 0,2 0 0,-3 0 0,0 0 0,-2 0 0,0 0 0,-3 5 0,-1-2 0,-2 8 0,0-3 0,0 4 0,0-1 0,0 0 0,0 0 0,0 0 0,-3 4 0,0-3 0,-1 4 0,1 8 0,1-10 0,-2 14 0,1-16 0,0 8 0,3-8 0,-3 1 0,3-5 0,-3-2 0,3-1 0,0 1 0,-2 2 0,1-2 0,-4 5 0,5 2 0,-5-1 0,4 8 0,-1 5 0,-1-2 0,-1 6 0,0 0 0,1 2 0,3 9 0,0-13 0,0-4 0,0-14 0,-3-1 0,3-3 0,-3 1 0,3-1 0,0 1 0,0-1 0,0-4 0,0 1 0,0-5 0</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5:08.764"/>
    </inkml:context>
    <inkml:brush xml:id="br0">
      <inkml:brushProperty name="width" value="0.05" units="cm"/>
      <inkml:brushProperty name="height" value="0.05" units="cm"/>
      <inkml:brushProperty name="color" value="#008C3A"/>
    </inkml:brush>
  </inkml:definitions>
  <inkml:trace contextRef="#ctx0" brushRef="#br0">1 0 24575,'5'0'0,"1"0"0,-1 0 0,3 3 0,1-3 0,2 3 0,0-3 0,0 0 0,0 2 0,5-1 0,-4 1 0,1-2 0,-5 0 0,-3 0 0,1 0 0,-1 0 0,3 0 0,1 0 0,0 0 0,1 0 0,-4 0 0,2 0 0,-5 0 0,0 0 0</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5:10.180"/>
    </inkml:context>
    <inkml:brush xml:id="br0">
      <inkml:brushProperty name="width" value="0.05" units="cm"/>
      <inkml:brushProperty name="height" value="0.05" units="cm"/>
      <inkml:brushProperty name="color" value="#008C3A"/>
    </inkml:brush>
  </inkml:definitions>
  <inkml:trace contextRef="#ctx0" brushRef="#br0">95 1 24575,'-3'11'0,"0"0"0,-2 0 0,-1-3 0,1 3 0,-1-2 0,3-1 0,-2-2 0,2-1 0,0-2 0,-2 0 0,2 2 0,0-2 0,-2 2 0,4 1 0,-6 2 0,3 0 0,-6 1 0,6 1 0,-3-3 0,6 1 0,-1-3 0,4-7 0,1-1 0,0-4 0,0 2 0</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5:11.724"/>
    </inkml:context>
    <inkml:brush xml:id="br0">
      <inkml:brushProperty name="width" value="0.05" units="cm"/>
      <inkml:brushProperty name="height" value="0.05" units="cm"/>
      <inkml:brushProperty name="color" value="#008C3A"/>
    </inkml:brush>
  </inkml:definitions>
  <inkml:trace contextRef="#ctx0" brushRef="#br0">0 20 24575,'11'0'0,"1"0"0,-1 0 0,-3 0 0,3 0 0,-3 0 0,1-2 0,-1-1 0,-3 0 0,1 0 0,-1 1 0,1-1 0,-1 0 0,3 3 0,1 5 0,-3 1 0,4 2 0,-9 0 0,7-1 0,-8 3 0,3-4 0,-3 2 0,0 0 0,0 1 0,0-1 0,0 0 0,0 0 0,0-2 0,0 2 0,0 0 0,0 1 0,0 2 0,0-2 0,-3 6 0,2-1 0,-2 3 0,3 3 0,0-8 0,-3 8 0,2-8 0,-2 3 0,3 1 0,-3-4 0,0 4 0,-3-1 0,3 10 0,-5 6 0,3 9 0,-1-9 0,2-2 0,4-15 0,0-1 0,0-5 0,0-2 0,0 2 0,-3-3 0,3 1 0,-3-5 0,6-9 0,1-7 0,-1 3 0,0 3 0</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5:12.780"/>
    </inkml:context>
    <inkml:brush xml:id="br0">
      <inkml:brushProperty name="width" value="0.05" units="cm"/>
      <inkml:brushProperty name="height" value="0.05" units="cm"/>
      <inkml:brushProperty name="color" value="#008C3A"/>
    </inkml:brush>
  </inkml:definitions>
  <inkml:trace contextRef="#ctx0" brushRef="#br0">1 3 24575,'11'0'0,"-2"0"0,-1 0 0,-3 0 0,3 0 0,-2 0 0,5 0 0,-3 0 0,3 0 0,0 0 0,0 0 0,-4-2 0,0 1 0,-6 1 0,4 1 0,-2 1 0,5-2 0,-2 0 0,2 0 0,-3 0 0,1 0 0,-1 0 0,3 0 0,-2 0 0,2 0 0,-2 0 0,-1 0 0,-1 0 0,-2 0 0</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5:16.012"/>
    </inkml:context>
    <inkml:brush xml:id="br0">
      <inkml:brushProperty name="width" value="0.05" units="cm"/>
      <inkml:brushProperty name="height" value="0.05" units="cm"/>
      <inkml:brushProperty name="color" value="#008C3A"/>
    </inkml:brush>
  </inkml:definitions>
  <inkml:trace contextRef="#ctx0" brushRef="#br0">1 7 24575,'5'0'0,"3"0"0,5-3 0,-1 2 0,4-2 0,-7 3 0,-1 0 0,-3 0 0,1 0 0,2 0 0,-2 0 0,2 0 0,-3 0 0,3 3 0,-2 0 0,0 2 0,-1-2 0,-5 2 0,3 1 0,-3 2 0,0 8 0,0-4 0,0 4 0,0-8 0,0 7 0,0-8 0,0 6 0,-3-8 0,0 1 0,-5 2 0,5-2 0,-5 4 0,5-3 0,0 1 0,-4 0 0,3-2 0,-4 2 0,5-3 0,-2 1 0,5-1 0,-8-2 0,7 2 0,-9-2 0,9 3 0,-4-1 0,3-1 0,3-2 0,0-2 0,7 0 0,-2 0 0,2 0 0,-2 2 0,-1 2 0,-2 3 0,2 0 0,-4 1 0,4 0 0,-2 0 0,2 1 0,1 1 0,-1-4 0,-2 5 0,2-7 0,-4 3 0,1-4 0,-2 3 0,0-1 0,0 3 0,0 5 0,0-1 0,-3 8 0,0-8 0,-3 4 0,3-7 0,-2-1 0,4-3 0,-4 1 0,2-1 0,-2-2 0,-1 2 0,-2-2 0,2 3 0,-4-1 0,3 1 0,-3-3 0,4 2 0,0-7 0,4 1 0,2-7 0,2 0 0,2-8 0,-1 9 0,0-2 0</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5:17.629"/>
    </inkml:context>
    <inkml:brush xml:id="br0">
      <inkml:brushProperty name="width" value="0.05" units="cm"/>
      <inkml:brushProperty name="height" value="0.05" units="cm"/>
      <inkml:brushProperty name="color" value="#008C3A"/>
    </inkml:brush>
  </inkml:definitions>
  <inkml:trace contextRef="#ctx0" brushRef="#br0">257 1 24575,'-13'3'0,"2"7"0,-13 9 0,-1 14 0,-5-2 0,3 11 0,5-16 0,6 4 0,6-14 0,0 0 0,7-8 0,-2 0 0,2-2 0,0 2 0,-2 1 0,5 6 0,-16 5 0,13 3 0,-10-3 0,10-5 0,2-3 0,-3-4 0,3 0 0,-4-2 0,4 2 0,-1-2 0,2 2 0,0-3 0,0 1 0,0-1 0,0 1 0,0-1 0,0 3 0,0 1 0,2 0 0,-1-1 0,1-3 0,1-2 0,0 0 0,3-3 0,2-3 0,0-2 0,3-4 0,0-2 0,0 2 0,0-1 0,-2 4 0,-1-2 0,-3 0 0,1 2 0,0-2 0,-1 2 0,3 1 0,-2 2 0,2-2 0,0 4 0,-2-4 0,2 5 0,-2-3 0,-1 1 0,1-1 0,-3-3 0,-1 0 0,-2 1 0,3-1 0,-2 1 0,1-1 0,-2 1 0,2-1 0,-1 1 0,1-1 0,-2 1 0,0-1 0,0 1 0,0-1 0,0 1 0,-4 2 0,2-2 0,-5 4 0,4-1 0,-3-1 0,3 0 0,-2 0 0,2 0 0,-2 3 0,-1 0 0,1 0 0,-1 0 0,-2 0 0,2 0 0,-4 0 0,3 0 0,-1 0 0,3 0 0,2 0 0,0 0 0</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5:18.429"/>
    </inkml:context>
    <inkml:brush xml:id="br0">
      <inkml:brushProperty name="width" value="0.05" units="cm"/>
      <inkml:brushProperty name="height" value="0.05" units="cm"/>
      <inkml:brushProperty name="color" value="#008C3A"/>
    </inkml:brush>
  </inkml:definitions>
  <inkml:trace contextRef="#ctx0" brushRef="#br0">0 0 24575,'16'13'0,"-4"-4"0,8 4 0,-13-9 0,3 2 0</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5:20.212"/>
    </inkml:context>
    <inkml:brush xml:id="br0">
      <inkml:brushProperty name="width" value="0.05" units="cm"/>
      <inkml:brushProperty name="height" value="0.05" units="cm"/>
      <inkml:brushProperty name="color" value="#008C3A"/>
    </inkml:brush>
  </inkml:definitions>
  <inkml:trace contextRef="#ctx0" brushRef="#br0">153 12 24575,'-8'-3'0,"0"0"0,-4 0 0,-3 1 0,5 2 0,-9 0 0,9 0 0,-8 0 0,6 0 0,1 2 0,1 1 0,4 5 0,-2 1 0,5 6 0,0-2 0,3 2 0,0-4 0,0 0 0,0 0 0,0-2 0,3 1 0,2-1 0,1 0 0,5 1 0,-3-1 0,4 2 0,3-2 0,2 0 0,6 0 0,-5-2 0,0 4 0,-10-4 0,3 1 0,-5-3 0,4 1 0,-4 2 0,0-2 0,-4 2 0,1-3 0,-3 3 0,3 1 0,-3 2 0,0 0 0,0 0 0,0-2 0,0 1 0,0-4 0,0 2 0,0-2 0,0-1 0,-3-2 0,3 5 0,-5-5 0,2 5 0,-5-2 0,2-1 0,-9 2 0,1-1 0,-16 2 0,12 1 0,-4-3 0,14-1 0,3-5 0,-1-3 0,-2-2 0,2-4 0,-2-2 0,3 0 0,2 3 0,-2-3 0,2 3 0,0-1 0,0 1 0,3 0 0,0-1 0,0 1 0,3-3 0,-3 3 0,5-1 0,1-1 0,0 1 0,2 1 0,-5 0 0,2 2 0,-2 0 0,0 1 0,2 2 0,-5-2 0,5 2 0,-2-3 0,3-2 0,0 2 0,-1-2 0,1 0 0,2 2 0,0-2 0,1 3 0,-1-1 0,-3 3 0,-2-2 0,2 4 0,-2-3 0,3 0 0,-1 1 0,1-2 0,-3 2 0,2 0 0,-2 1 0,0-1 0,2 0 0,-4-2 0,4 2 0,-5-2 0,3 2 0,-3-3 0,0 1 0,0-1 0,2 1 0,-1-1 0,1 1 0,-2-1 0,0 1 0,0-1 0,0 0 0,0 1 0,0-3 0,-2 4 0,1-1 0,-1 5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7:31.480"/>
    </inkml:context>
    <inkml:brush xml:id="br0">
      <inkml:brushProperty name="width" value="0.05" units="cm"/>
      <inkml:brushProperty name="height" value="0.05" units="cm"/>
      <inkml:brushProperty name="color" value="#E71224"/>
    </inkml:brush>
  </inkml:definitions>
  <inkml:trace contextRef="#ctx0" brushRef="#br0">0 88 24575,'0'8'0,"3"-1"0,-3 1 0,5 0 0,-4-2 0,1 2 0,1-3 0,-3 1 0,3-1 0,-3 1 0,0-1 0,0 3 0,2-2 0,-1 2 0,1-2 0,-2 0 0,3-3 0,0-3 0,2-1 0,3-6 0,1 0 0,2-4 0,1-4 0,0 3 0,-2-4 0,0 5 0,-4 2 0,2 2 0,-2 1 0,-1 3 0,-1-2 0,0 2 0,-3-3 0,2 1 0,-1-1 0,-1 1 0,6-3 0,-3-1 0,1 1 0,0 0 0,-4 2 0,4 1 0,-2 1 0,0 0 0,2 3 0,-2-4 0,0 4 0,-1-1 0</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5:21.988"/>
    </inkml:context>
    <inkml:brush xml:id="br0">
      <inkml:brushProperty name="width" value="0.05" units="cm"/>
      <inkml:brushProperty name="height" value="0.05" units="cm"/>
      <inkml:brushProperty name="color" value="#008C3A"/>
    </inkml:brush>
  </inkml:definitions>
  <inkml:trace contextRef="#ctx0" brushRef="#br0">0 1 24575,'13'0'0,"9"0"0,9 0 0,9 4 0,-1-3 0,-12 4 0,-4-5 0,-14 0 0,-1 0 0,0 0 0,-2 0 0,5 0 0,-5 0 0,2 0 0,-3 0 0,1 0 0,-1 0 0,1 0 0,-3 0 0,-1 0 0</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5:22.924"/>
    </inkml:context>
    <inkml:brush xml:id="br0">
      <inkml:brushProperty name="width" value="0.05" units="cm"/>
      <inkml:brushProperty name="height" value="0.05" units="cm"/>
      <inkml:brushProperty name="color" value="#008C3A"/>
    </inkml:brush>
  </inkml:definitions>
  <inkml:trace contextRef="#ctx0" brushRef="#br0">38 0 24575,'-6'8'0,"-3"5"0,2 4 0,-3 0 0,7-2 0,0-4 0,3-2 0,0-1 0,0-2 0,0-1 0,0 1 0,0-1 0,0 1 0,0-1 0,0 1 0,0-1 0,0 1 0,0-1 0,3-2 0,2 0 0,4-3 0,2 0 0,0 0 0,0 0 0,-2 0 0,-1 0 0,-3 0 0,1 0 0,-1 0 0,1 0 0,-1 0 0,1 0 0,-1 0 0,-2 0 0,0 0 0</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5:23.488"/>
    </inkml:context>
    <inkml:brush xml:id="br0">
      <inkml:brushProperty name="width" value="0.05" units="cm"/>
      <inkml:brushProperty name="height" value="0.05" units="cm"/>
      <inkml:brushProperty name="color" value="#008C3A"/>
    </inkml:brush>
  </inkml:definitions>
  <inkml:trace contextRef="#ctx0" brushRef="#br0">41 0 24575,'-6'22'0,"-2"0"0,4-1 0,0 16 0,-3-4 0,6 15 0,-6-21 0,6 1 0,-1-19 0,2 4 0,0-8 0,0 1 0,0-1 0,0 3 0,0-1 0,0 1 0,0-3 0,0 1 0,0-8 0,5-2 0,-4-2 0,4 1 0</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5:24.973"/>
    </inkml:context>
    <inkml:brush xml:id="br0">
      <inkml:brushProperty name="width" value="0.05" units="cm"/>
      <inkml:brushProperty name="height" value="0.05" units="cm"/>
      <inkml:brushProperty name="color" value="#008C3A"/>
    </inkml:brush>
  </inkml:definitions>
  <inkml:trace contextRef="#ctx0" brushRef="#br0">127 1 24575,'-8'0'0,"-3"0"0,5 0 0,-4 0 0,4 2 0,-2-1 0,2 1 0,0-2 0,1 0 0,-1 0 0,1 0 0,-1 0 0,1 0 0,-1 0 0,1 0 0,-1 3 0,1-3 0,2 5 0,0 1 0,1 2 0,1 1 0,-1 1 0,2-1 0,0-1 0,0 0 0,0-2 0,0 0 0,0-1 0,0 1 0,0-1 0,0 1 0,0-1 0,0 1 0,0-1 0,0 1 0,0-1 0,0 3 0,0 1 0,-3-1 0,3 0 0,-3 0 0,3-1 0,3-2 0,2-5 0,4-3 0,-1 0 0,0 1 0,-2 2 0,-1 0 0,1 0 0,-1 0 0,1 0 0,-1 0 0,1 0 0,0 2 0,-3 1 0,2 3 0,-5-1 0,5 1 0,-4-1 0,1 1 0,-2-1 0,3 1 0,-3-1 0,3 1 0,-3-1 0,0 3 0,0-2 0,-3 2 0,0 0 0,-2 1 0,2 2 0,-5-2 0,7-1 0,-4-3 0,7-7 0,2-1 0</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5:25.748"/>
    </inkml:context>
    <inkml:brush xml:id="br0">
      <inkml:brushProperty name="width" value="0.05" units="cm"/>
      <inkml:brushProperty name="height" value="0.05" units="cm"/>
      <inkml:brushProperty name="color" value="#008C3A"/>
    </inkml:brush>
  </inkml:definitions>
  <inkml:trace contextRef="#ctx0" brushRef="#br0">6 41 24575,'0'8'0,"-2"1"0,1 0 0,-1 6 0,2-6 0,0 7 0,0-1 0,0-5 0,0 3 0,2-8 0,1-2 0,3 0 0,-1-3 0,3 0 0,1 0 0,2 0 0,-2-3 0,1-2 0,-4-9 0,2 2 0,-2-4 0,-1 7 0,-2 1 0,0 0 0,-3 0 0,0-1 0,0 1 0,0 3 0,-3-1 0,0 3 0,-2 1 0,-1-1 0,1 0 0,-1 0 0,1 0 0,2 1 0,-2 1 0,2-4 0,0 2 0,-2-2 0,2-1 0,-3 3 0,0 1 0,3 2 0,1 0 0</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5:26.595"/>
    </inkml:context>
    <inkml:brush xml:id="br0">
      <inkml:brushProperty name="width" value="0.05" units="cm"/>
      <inkml:brushProperty name="height" value="0.05" units="cm"/>
      <inkml:brushProperty name="color" value="#008C3A"/>
    </inkml:brush>
  </inkml:definitions>
  <inkml:trace contextRef="#ctx0" brushRef="#br0">1 15 24575,'0'6'0,"0"2"0,0-2 0,0 5 0,0-3 0,0 3 0,0-2 0,0 6 0,0-8 0,0 8 0,0-9 0,0 4 0,2-6 0,1 1 0,3-5 0,-1 0 0,3 0 0,-1-2 0,3-1 0,-1-3 0,-1 0 0,0 1 0,-2-1 0,-3 1 0,2-3 0,-5 2 0,5-5 0,-4 5 0,4-2 0,-5 3 0,5-1 0,-2 1 0,0-1 0,0 1 0,-3-1 0,0 0 0,0 1 0,-3-1 0,0 1 0,-2 2 0,-1-2 0,1 4 0,2 4 0,0-2 0,3 4 0</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5:27.524"/>
    </inkml:context>
    <inkml:brush xml:id="br0">
      <inkml:brushProperty name="width" value="0.05" units="cm"/>
      <inkml:brushProperty name="height" value="0.05" units="cm"/>
      <inkml:brushProperty name="color" value="#008C3A"/>
    </inkml:brush>
  </inkml:definitions>
  <inkml:trace contextRef="#ctx0" brushRef="#br0">6 6 24575,'-3'8'0,"3"0"0,-3 3 0,3 1 0,0-1 0,0-3 0,0 3 0,0-5 0,0 4 0,3-4 0,-3 2 0,5-5 0,-2 2 0,3-4 0,2 1 0,0 1 0,3 0 0,0 0 0,1-1 0,3-2 0,-3 0 0,1 0 0,-5 0 0,0-2 0,-2-4 0,5 0 0,-5-4 0,2 4 0,0-5 0,-4 3 0,3-1 0,-6-1 0,1 1 0,-2 0 0,0 1 0,0 3 0,-2-1 0,-1 3 0,-3 1 0,1 2 0,-1 0 0,0 0 0,1-3 0,-1 3 0,1-3 0,-1 3 0,1 0 0,-1-2 0,1 1 0,-1-1 0,1 2 0,2-3 0,-2 3 0,4-3 0,-1 3 0</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5:28.364"/>
    </inkml:context>
    <inkml:brush xml:id="br0">
      <inkml:brushProperty name="width" value="0.05" units="cm"/>
      <inkml:brushProperty name="height" value="0.05" units="cm"/>
      <inkml:brushProperty name="color" value="#008C3A"/>
    </inkml:brush>
  </inkml:definitions>
  <inkml:trace contextRef="#ctx0" brushRef="#br0">0 1 24575,'11'5'0,"5"2"0,17 1 0,8 7 0,17-3 0,-17 3 0,-4-9 0,-23-3 0,-4-5 0,-5 1 0,-2-1 0,3 4 0,0-1 0,-1 1 0,1-4 0,-3-1 0,-1 0 0,-2 0 0</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5:28.924"/>
    </inkml:context>
    <inkml:brush xml:id="br0">
      <inkml:brushProperty name="width" value="0.05" units="cm"/>
      <inkml:brushProperty name="height" value="0.05" units="cm"/>
      <inkml:brushProperty name="color" value="#008C3A"/>
    </inkml:brush>
  </inkml:definitions>
  <inkml:trace contextRef="#ctx0" brushRef="#br0">68 0 24575,'-6'16'0,"3"-4"0,0 4 0,0-5 0,3-3 0,-3 3 0,1-3 0,1 3 0,-4 1 0,5 3 0,-3 2 0,3-1 0,0 0 0,-2-5 0,1-2 0,-4 1 0,4-4 0,-3 2 0,3-2 0,-4 2 0,2-2 0,0 2 0,0-3 0,1-2 0,1 2 0,-1-2 0,-1 0 0,3 0 0,-3-3 0</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5:29.888"/>
    </inkml:context>
    <inkml:brush xml:id="br0">
      <inkml:brushProperty name="width" value="0.05" units="cm"/>
      <inkml:brushProperty name="height" value="0.05" units="cm"/>
      <inkml:brushProperty name="color" value="#008C3A"/>
    </inkml:brush>
  </inkml:definitions>
  <inkml:trace contextRef="#ctx0" brushRef="#br0">0 1 24575,'23'0'0,"-5"0"0,19 0 0,36 0 0,-31 0 0,24 0 0,-50 0 0,-8 0 0,0 0 0,-2 0 0,-1 0 0,3 0 0,-1 0 0,1 0 0,-8 2 0,2-1 0,-4 1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8:39.264"/>
    </inkml:context>
    <inkml:brush xml:id="br0">
      <inkml:brushProperty name="width" value="0.05" units="cm"/>
      <inkml:brushProperty name="height" value="0.05" units="cm"/>
      <inkml:brushProperty name="color" value="#E71224"/>
    </inkml:brush>
  </inkml:definitions>
  <inkml:trace contextRef="#ctx0" brushRef="#br0">147 1 24575,'-8'23'0,"1"11"0,-16 24 0,3 19 0,-2 2 0,9-24 0,3-1 0,2 4 0,-5 9 0,10-52 0,0-6 0,-3 6 0,2 4 0,0 13 0,1-4 0,3-4 0,0-17 0,0-8 0,0-4 0</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5:30.564"/>
    </inkml:context>
    <inkml:brush xml:id="br0">
      <inkml:brushProperty name="width" value="0.05" units="cm"/>
      <inkml:brushProperty name="height" value="0.05" units="cm"/>
      <inkml:brushProperty name="color" value="#008C3A"/>
    </inkml:brush>
  </inkml:definitions>
  <inkml:trace contextRef="#ctx0" brushRef="#br0">1 0 24575,'5'2'0,"3"2"0,-2 1 0,5-2 0,2 6 0,3-4 0,6 8 0,7-4 0,-6 1 0,6-1 0,-12-3 0,-4-2 0,-5-2 0,-2-4 0,-3 1 0,-1-1 0</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5:38.372"/>
    </inkml:context>
    <inkml:brush xml:id="br0">
      <inkml:brushProperty name="width" value="0.05" units="cm"/>
      <inkml:brushProperty name="height" value="0.05" units="cm"/>
      <inkml:brushProperty name="color" value="#008C3A"/>
    </inkml:brush>
  </inkml:definitions>
  <inkml:trace contextRef="#ctx0" brushRef="#br0">0 52 24575,'6'0'0,"2"0"0,13-4 0,22 2 0,33-2 0,-26 4 0,4 0-1048,10 0 1,3 0 1047,11 0 0,2 0-719,5 0 0,0 0 719,0 0 0,0 0 0,-1 0 0,-2 0 0,-9 3 0,-4 1-37,-14-4 0,-4 1 37,24 6 0,-45-7 0,-18 0 1422,-6 0-1422,2 0 2095,5 0-2095,12-5 90,14 4-90,11-3 0,7 4 0,-7 0 0,-16 0 0,-10-3 0,-13 3 0,0-3 0,-2 3 0,1 0 0,3 0 0,-1-2 0,4 1 0,0-4 0,-7 4 0,4-2 0,-8 3 0,1 0 0,2-3 0,0 3 0,16-3 0,-5 0 0,18-2 0,-6 1 0,-6-1 0,-2 5 0,-17 0 0,2 0 0,-3 0 0,1 0 0,-1 0 0,1 0 0,2 0 0,-2-2 0,2 1 0,-2-1 0,-1 2 0,-2 0 0,0 0 0</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5:46.060"/>
    </inkml:context>
    <inkml:brush xml:id="br0">
      <inkml:brushProperty name="width" value="0.05" units="cm"/>
      <inkml:brushProperty name="height" value="0.05" units="cm"/>
      <inkml:brushProperty name="color" value="#008C3A"/>
    </inkml:brush>
  </inkml:definitions>
  <inkml:trace contextRef="#ctx0" brushRef="#br0">1 1 24575,'5'2'0,"8"5"0,5 10 0,4-1 0,14 14 0,4-10 0,12 14 0,6-5 0,-1 0 0,1 0 0,8-5 0,-15-3 0,13-2 0,-15 6 0,17-5 0,-23 5 0,14 3 0,-33-12 0,8 8 0,-3-12 0,-6 1 0,6 0 0,-12-1 0,3 2 0,5-3 0,14 1 0,-6-3 0,5-3 0,-17 3 0,0-4 0,-4 2 0,-7-1 0,-2-6 0,-5 5 0,2-4 0,1 1 0,-1-2 0,1 0 0,-1 0 0,1 0 0,-5 5 0,-13 10 0,-3-1 0,-21 16 0,9-7 0,-18 16 0,2-10 0,6 0 0,0-11 0,20-5 0,2-3 0,-1-4 0,0 2 0,-5 0 0,-9 9 0,3 4 0,-14 7 0,2 4 0,5-7 0,6-3 0,12-12 0,5-2 0,3-2 0,-3-3 0,5 2 0,-2-2 0,2 0 0,-1 2 0,0-2 0,-1 2 0,0 1 0,-2 6 0,-1-4 0,1 4 0,2-6 0,5-1 0,3 1 0,26-8 0,33-10 0,-21 4 0,12-5 0</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5:46.840"/>
    </inkml:context>
    <inkml:brush xml:id="br0">
      <inkml:brushProperty name="width" value="0.05" units="cm"/>
      <inkml:brushProperty name="height" value="0.05" units="cm"/>
      <inkml:brushProperty name="color" value="#008C3A"/>
    </inkml:brush>
  </inkml:definitions>
  <inkml:trace contextRef="#ctx0" brushRef="#br0">198 139 24575,'-39'4'0,"8"0"0,6 4 0,8 5 0,5-3 0,-1 10 0,2 4 0,-5 8 0,9 7 0,-7 9 0,13 1 0,-8 0 0,8-1 0,-1-17 0,3 6 0,5-18 0,-1 5 0,-1-13 0,3-3 0,-4-2 0,5-4 0,1-2 0,6 0 0,2-3 0,4-4 0,11-13 0,3-10 0,17-6 0,-10-14 0,8 8 0,-9-4 0,-3 8 0,-9 15 0,-12-1 0,-11 7 0,0 1 0,-3 0 0,0 1 0,-1-2 0,-5-4 0,-1 0 0,-15-12 0,-29-17 0,0 10 0,-16-3 0,32 31 0,4 7 0,16 5 0,-2 0 0,6 0 0,3 3 0,2 0 0,-2 0 0,4 2 0,-1-4 0,2 1 0</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5:47.916"/>
    </inkml:context>
    <inkml:brush xml:id="br0">
      <inkml:brushProperty name="width" value="0.05" units="cm"/>
      <inkml:brushProperty name="height" value="0.05" units="cm"/>
      <inkml:brushProperty name="color" value="#008C3A"/>
    </inkml:brush>
  </inkml:definitions>
  <inkml:trace contextRef="#ctx0" brushRef="#br0">2949 45 24575,'-92'7'0,"0"0"0,-1 0 0,10-2 0,0-1 0,-4 0 0,3-1 0,-4-1 0,-3 0 0,-2-2-1967,7-2 1,-3-1 0,-2-1 0,2 0 0,5 2 1809,-2 1 1,5 0-1,0 1 0,-4-2 157,3-1 0,-6-2 0,0 0 0,4 0 0,7 1 149,-7 1 1,7 0 0,2 0-150,5 1 0,2-1 0,3-1 773,-9-2 0,7 0-773,-28 4 0,40-4 0,25 6 5160,9-3-5160,0 2 2696,0-2-2696,4 3 607,2 0-607,6 0 0,4 0 0,2 0 0</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6:00.905"/>
    </inkml:context>
    <inkml:brush xml:id="br0">
      <inkml:brushProperty name="width" value="0.05" units="cm"/>
      <inkml:brushProperty name="height" value="0.05" units="cm"/>
      <inkml:brushProperty name="color" value="#008C3A"/>
    </inkml:brush>
  </inkml:definitions>
  <inkml:trace contextRef="#ctx0" brushRef="#br0">1 0 24575,'37'0'0,"21"0"0,29 7 0,-18-6 0,12-1 0,-3 0-2838,13 3 0,3 0 2838,-3-2 0,6-1 0,-6-1 0,6 1 0,-7 0-4,-4 0 0,-4 0 4,-13 0 0,-5 0 621,-10 0 0,-5 0-621,17 0 0,-19 0 0,-8 0 2825,-7 0-2825,5 0 1603,-6 0-1603,9 0 14,15 0-14,-3 0 0,29 0 0,-3 0-407,-23 0 1,1 0 406,42 0 0,-34 4 0,-1-1 0,-9-2 0,-1 0 0,4 2 0,-1 0-252,38-3 252,-10 0 0,-17 0 0,-1 0 0,-24 0 0,-10 0 0,-12 0 802,-3 0-802,12 0 263,3 0-263,23 0 0,5 0 0,15 0 0,1 0 0,-8 5 0,-3-4 0,-23 8 0,3-4 0,-14-1 0,9 5 0,15-8 0,5 3 0,8-4 0,5 0 0,-21 0 0,11 0 0,-29 0 0,3 0 0,-23 0 0,-1 0 0,-8 0 0,3 0 0,5 0 0,-1 0 0,4 0 0,-5 0 0,0 0 0,-2 0 0,-1 0 0,-3 0 0,1 0 0,-1 0 0,1 0 0,-1 0 0,1 0 0,-1 0 0,1 0 0,-8 0 0,-39 0 0,26 0 0,-27 0 0</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6:02.964"/>
    </inkml:context>
    <inkml:brush xml:id="br0">
      <inkml:brushProperty name="width" value="0.05" units="cm"/>
      <inkml:brushProperty name="height" value="0.05" units="cm"/>
      <inkml:brushProperty name="color" value="#008C3A"/>
    </inkml:brush>
  </inkml:definitions>
  <inkml:trace contextRef="#ctx0" brushRef="#br0">0 14 24575,'6'0'0,"2"0"0,0 0 0,21 0 0,15 0 0,21 0 0,10 0 0,9 0-681,2 0 681,-35 0 0,1 0 0,0 0 0,0 0 0,4 0 0,1 0 0,0 0 0,-1 0 0,-3 0 0,-2 0 0,35 0-110,-4 0 110,-22 0 0,-3 0 0,-9 0 0,-9 0 0,0 0 677,9 0-677,9 0 0,19-6 0,10 4-311,-35-1 1,1 0 310,44 3 0,-41 0 0,1 0 0,0 0 0,0 0 0,43 0 0,-44 0 0,-2 0 0,25 0 0,-2 0 0,-10 0 0,-1 0 0,-13 0 0,11 0 0,-5 0 735,1 0-735,23 0 0,-20 0 0,-8 0 0,0 0 0,11 0 0,27 0 0,-43 0 0,-10 0 0,7 0 0,-5 0 0,25 0 0,10 0 0,-26 0 0,2 0-458,5 0 0,1 0 458,3 0 0,1 0 0,-1 0 0,-1 0 0,-7 0 0,-2 0-30,43 0 30,-18 0 0,-26 0 0,-13 0 0,-23 0 0,1 0 915,-6 0-915,6 0 31,10 0-31,6 0 0,25 0 0,13 0 0,-7 0 0,-12 0 0,-32 0 0,-16 0 0</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6:08.893"/>
    </inkml:context>
    <inkml:brush xml:id="br0">
      <inkml:brushProperty name="width" value="0.05" units="cm"/>
      <inkml:brushProperty name="height" value="0.05" units="cm"/>
      <inkml:brushProperty name="color" value="#008C3A"/>
    </inkml:brush>
  </inkml:definitions>
  <inkml:trace contextRef="#ctx0" brushRef="#br0">1 8 24575,'5'0'0,"3"0"0,5 0 0,-1 0 0,4 0 0,7 0 0,4 0 0,13 0 0,-1 0 0,-8 0 0,-6 0 0,-12 0 0,-5 0 0,-2 0 0,-1 0 0,1 0 0,-1 0 0,1 0 0,6-3 0,2 2 0,16-2 0,9 3 0,10 0 0,1 0 0,-11 0 0,-1 0 0,-15 0 0,-1 0 0,-7 0 0,-7 0 0,8 0 0,17 0 0,8 0 0,25 0 0,18 0-629,4 0 629,-37 0 0,0 0 0,44 0 0,-1 0 0,-16 0 0,-12 4 0,-27-3 0,-10 4 0,-8-5 0,0 0 0,1 0 629,7 0-629,10 0 0,19 0 0,9 0 0,17 0 0,2 0 0,0 0 0,-18 0 0,-20 0 0,-24 0 0,-8 0 0,-5 0 0,-2 0 0,1 0 0,11 0 0,14 0 0,23 0 0,34 0-760,-40-1 1,2 2 759,19 2 0,2 1 0,-7-4 0,-1 1 0,4 3 0,-2-1-256,-12-3 0,-2 0 256,39 0 0,-26 0 0,-25 0 0,-22 0 0,-13 0 1478,-2 0-1478,-1 0 553,8 0-553,9 0 0,18 0 0,17 0 0,3 0 0,22 0 0,-21 0 0,5 0 0,-19 0 0,-15 0 0,-10 0 0,-10 0 0,-4 0 0,6 0 0,2 0 0,5 0 0,9 0 0,1 0 0,16 0 0,-5 0 0,13 0 0,-13 0 0,-3 0 0,-17 0 0,-9 0 0,-5 0 0,0 0 0,3 0 0,-2 0 0,-1 0 0,-3 0 0,1 0 0,-1 0 0,3 0 0,-1 0 0,1 0 0,-3 0 0,1 0 0,-1 0 0,1-2 0,-1 1 0,1-1 0,-1 2 0,1 0 0,-3 0 0,-1 0 0</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6:13.309"/>
    </inkml:context>
    <inkml:brush xml:id="br0">
      <inkml:brushProperty name="width" value="0.05" units="cm"/>
      <inkml:brushProperty name="height" value="0.05" units="cm"/>
      <inkml:brushProperty name="color" value="#008C3A"/>
    </inkml:brush>
  </inkml:definitions>
  <inkml:trace contextRef="#ctx0" brushRef="#br0">1 0 24575,'8'0'0,"0"0"0,5 0 0,9 0 0,26 0 0,19 0 0,28 7-630,-36-6 0,3-1 630,-4 4 0,0-1 0,11-3 0,0 0 0,-15 0 0,-2 0-45,1 0 0,-3 0 45,26 0 0,-27 0 0,-16 0 0,-20 0 0,-5 0 1254,0 0-1254,0 0 96,8 0-96,1 0 0,12 0 0,10 0 0,19 0 0,9 0 0,9 0 0,0 0 0,-16 0 0,-13 0 0,-18 0 0,-12 0 0,-4 0 0,-5 0 0,-3 0 0,3 0 0,6 0 0,10 0 0,8 0 0,15 0 0,-14 0 0,13 0 0,-28 0 0,10 0 0,-15 0 0,15 0 0,7 0 0,22-6 0,19 5 0,2-5 0,14 6-470,-6 6 470,0-5 0,-10 5 0,-10-6 0,-1 0 0,-13 0 0,11 0 0,-13 0 0,7 0 470,9 0-470,-6 0 0,5 0 0,1 0 0,1 0 0,1 0 0,6 0 0,-15 6 0,15-5 0,-22 4 0,3-5 0,-7 0 0,1 0 0,1 0 0,5 0 0,-14 0 0,7 0 0,-17 0 0,-2 0 0,-7 0 0,-6 0 0,-3 0 0,-5 0 0,0 0 0,-2 0 0,2 0 0,-2 0 0,-1 0 0,-2 0 0,0 0 0</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6:18.717"/>
    </inkml:context>
    <inkml:brush xml:id="br0">
      <inkml:brushProperty name="width" value="0.05" units="cm"/>
      <inkml:brushProperty name="height" value="0.05" units="cm"/>
      <inkml:brushProperty name="color" value="#008C3A"/>
    </inkml:brush>
  </inkml:definitions>
  <inkml:trace contextRef="#ctx0" brushRef="#br0">1 0 24575,'12'0'0,"11"0"0,16 6 0,18-5 0,11 4 0,0-5 0,5 0 0,-5 0 0,0 0 0,-3 0 0,-15 0 0,-3 0 0,-15 0 0,-8 0 0,-11 2 0,-5-1 0,-2 1 0,-1-2 0,1 0 0,6 0 0,11 0 0,8 0 0,25 0 0,-5 0 0,15 0 0,-9 0 0,-7 0 0,-11 0 0,-10 0 0,-8 0 0,9 0 0,1 0 0,0 0 0,15 0 0,-5 0 0,16 0 0,-7 0 0,-3 0 0,-20 0 0,-3 0 0,-13 0 0,0 0 0,4 0 0,2 0 0,4 0 0,0 0 0,9 0 0,1 0 0,8 0 0,-8 0 0,7 0 0,-7 0 0,0 0 0,-1 0 0,-1 0 0,2 0 0,8 0 0,9 0 0,1 0 0,17 0 0,-15 0 0,13 0 0,-23-4 0,15 3 0,-23-3 0,38 4 0,-25 0 0,13 0 0,-6 0 0,-28 0 0,29 5 0,-21-4 0,15 8 0,7-7 0,5 2 0,7 6 0,7-7 0,-14 17 0,5-17 0,-7 12 0,-1-14 0,9 4 0,-6-5 0,13 0 0,-5 0 0,0 0 0,-3 0 0,-7 0 0,-9 0 0,-9 4 0,5-4 0,-20 7 0,21-2 0,-15-1 0,25 0 0,-5-4 0,15 0 0,7 0 0,-3 0 0,14 0 0,0 0 0,-14 0 0,12 6 0,-23-5 0,7 5 0,-17-6 0,-9 0 0,-11 0 0,8 0 0,5 0 0,15 0 0,17 0 0,-4 6 0,22-5-603,-6 5 603,8-6 0,0 0 0,-8 0 0,-2 0 0,-16 0 0,-10 4 0,-11-3 0,-8 4 0,1-5 0,-1 0 603,9 0-603,1 0 0,17 0 0,1 0 0,9 0 0,0 0 0,0 0 0,-9 0 0,7 0 0,-14 0 0,5 0 0,-15 0 0,-3 0 0,2 0 0,-16 0 0,6 0 0,-10 0 0,3 0 0,7 0 0,0 0 0,17 0 0,3 0 0,17 0 0,-8 0 0,-3 0 0,-7 0 0,0 0 0,-9 0 0,-10 0 0,-14 0 0,-9 0 0,-8 0 0,7 0 0,7 0 0,26 0 0,45 0 0,-9 0 0,-32 0 0,-2 0 0,24 0 0,-31 0 0,2 0 0,-25 0 0,-4 0 0,-3 0 0,3 0 0,9 0 0,22 0 0,4 0 0,15 0 0,8 0 0,-4 0 0,14 0 0,-17 0 0,-17 0 0,-17 0 0,-20 0 0,-3 0 0,-4 0 0,9 0 0,-5 0 0,10 0 0,-3 0 0,4 0 0,0 0 0,8 0 0,2 0 0,1 0 0,-3 0 0,-15 0 0,-1 0 0,-6 0 0,2 0 0,0 0 0,6 0 0,-6 0 0,11 0 0,-3 0 0,12 0 0,-6 0 0,7 0 0,-1 0 0,-6 0 0,2 0 0,-5 0 0,-4 0 0,6 0 0,-1 0 0,8 0 0,2 0 0,1-4 0,-3 4 0,-8-4 0,8 4 0,-10 0 0,9 0 0,-3 0 0,6 0 0,0 0 0,15 0 0,-5 0 0,0 0 0,5 0 0,-28-2 0,11 1 0,-13-4 0,5 4 0,9-2 0,-7 3 0,6 0 0,-8 0 0,1 0 0,-6 0 0,0 0 0,0 0 0,1 0 0,12 0 0,-6 0 0,14 0 0,-13 0 0,13 0 0,-14 0 0,14 0 0,-5 0 0,-1-3 0,-2 2 0,-8-2 0,8 3 0,-5 0 0,13 0 0,-6 0 0,50 0 0,-15 0 0,-12 0 0,2 0 0,22 0 0,6 0 0,-17 0 0,-1 0 0,-17 0 0,-9 0 0,-16 0 0,-4 0 0,-3 0 0,0 0 0,3 0 0,-4 0 0,14 0 0,-7 0 0,14 0 0,11 0 0,3-5 0,31 3 0,-20-3 0,20 5 0,-23 0 0,-1 0 0,7 0 0,-25 0 0,8 0 0,-14 0 0,-2 0 0,15 0 0,2 0 0,17 0 0,-14 0 0,3 0 0,-16 0 0,-7 0 0,-3 0 0,0 0 0,2 0 0,17 0 0,9-5 0,3 3 0,14-3 0,-15 0 0,-1 3 0,-23-5 0,-14 6 0,-13-1 0,-3 2 0,1 0 0,2 0 0,5 0 0,12 0 0,6 0 0,0 0 0,-6-3 0,-9 3 0,-8-3 0,0 3 0,-2 0 0,-1 0 0,3 0 0,1 0 0,6 0 0,-2 0 0,2 0 0,-9-2 0,2 1 0,-8-1 0,3 2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8:40.184"/>
    </inkml:context>
    <inkml:brush xml:id="br0">
      <inkml:brushProperty name="width" value="0.05" units="cm"/>
      <inkml:brushProperty name="height" value="0.05" units="cm"/>
      <inkml:brushProperty name="color" value="#E71224"/>
    </inkml:brush>
  </inkml:definitions>
  <inkml:trace contextRef="#ctx0" brushRef="#br0">0 0 24575,'3'9'0,"-2"-3"0,2 16 0,0-5 0,2 12 0,4 2 0,1 9 0,0 8 0,-5-14 0,-1 0 0,-4-14 0,0-10 0,0 3 0,3-5 0,-2-2 0,1 5 0,-2 2 0,0 4 0,0 5 0,0-1 0,0 0 0,0-4 0,2 1 0,-1-9 0,2 1 0,-3-4 0,0-1 0,0 1 0,0-1 0,0-2 0,0 0 0</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6:21.796"/>
    </inkml:context>
    <inkml:brush xml:id="br0">
      <inkml:brushProperty name="width" value="0.05" units="cm"/>
      <inkml:brushProperty name="height" value="0.05" units="cm"/>
      <inkml:brushProperty name="color" value="#008C3A"/>
    </inkml:brush>
  </inkml:definitions>
  <inkml:trace contextRef="#ctx0" brushRef="#br0">1 1 24575,'26'0'0,"4"0"0,15 5 0,4-4 0,9 4 0,7 1 0,3-5 0,8 10 0,-1 2 0,9 1-695,2-1 695,-35-9 0,1-2 0,44-2 0,-45 0 0,0 0 0,44 0 0,-1 0 0,0 0 0,-16 0 0,-4 0 0,-33 0 0,-3 0 0,-9 5 0,2-4 0,8 3 695,9-4-695,-7 0 0,40 0 0,-7 0 0,21 6 0,-10-5-739,-1 5 739,-34-3 0,3 0-599,7-2 0,3 0 599,6 2 0,3 0-794,7-2 1,0-2 793,-3 1 0,0 0 0,-1 0 0,-1 0 0,-7 3 0,-3 0-274,-2-2 1,-3 0 273,38 5 0,-47-5 0,0-2 0,44 1 0,-42 0 0,1 0 0,7 0 0,1 0 0,-1 0 0,3 0-314,10 0 0,1 0 314,-6 0 0,-1 0 0,8 0 0,-2 0 0,-11 0 0,-1 0 0,4 0 0,-1 0 225,-10 0 1,-1 0-226,3 0 0,-2 0 0,32 0 1520,-10 0-1520,-18 5 591,-3-4-591,-14 3 1445,15-4-1445,-7 0 0,25 0 0,-4 0 0,22 0 0,-14-5 0,14 3 0,-14-3 0,6 5 0,-8 0 0,-9 0 0,7 0 0,-14 0 0,22 0 0,-21 0 0,29 0 0,-12 0 346,-15 0 0,2 0-346,-4 0 0,-2 0 0,-4 0 0,-2 0 0,28 0 0,-54 0 0,1 0 0,-11 0 0,4 0 0,16 0 0,5 0 0,23 0 0,-5-6 0,14 5 0,-15-4 0,7 5 0,-29 0 0,7 0 0,-17-4 0,12 3 0,0-4 0,-7 5 0,-3 0 0,8 0 0,-4 0 0,23 0 0,-7 0 0,17-5 0,2 3 0,24-3-840,4 5 840,-43 0 0,-1 0 0,34 0-287,4 0 287,-20 0 0,22 0 0,-6 0 0,8 0 0,0 0 0,-8-6 0,-10 5 0,-18-5 0,-23 6 0,-12-3 0,-14 0 827,-1 0-827,4 1 300,2-1-300,24 2 0,3-2 0,17 3 0,16 0 0,3 0-563,18 0 563,-1 0 0,-8 0 0,-10 0 0,-19 0 0,-9 0 0,-21 0 0,1 0 0,-16 0 0,16 0 563,-9 0-563,18 0 0,-6 0 0,9 0 0,15 0 0,-11 0 0,19-5 0,-13 3 0,7-8 0,9 9 0,10-4 0,18-1-1119,2 4 1119,-33-1 0,1 0 0,-10 2 0,1 2 0,24-1 0,4 0-1150,-3-4 1,2 1 1149,11 2 0,2 0 0,-1-3 0,-1 1 0,-5 3 0,0 0 0,-2 0 0,-4 0-246,-12 0 1,-5 0 245,30 0 0,-41 0 0,-40 0 957,-2 2-957,-6-1 590,-1 1 1,-2-2 0,0 0 0</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6:31.030"/>
    </inkml:context>
    <inkml:brush xml:id="br0">
      <inkml:brushProperty name="width" value="0.05" units="cm"/>
      <inkml:brushProperty name="height" value="0.05" units="cm"/>
      <inkml:brushProperty name="color" value="#008C3A"/>
    </inkml:brush>
  </inkml:definitions>
  <inkml:trace contextRef="#ctx0" brushRef="#br0">0 18 24575,'8'0'0,"1"0"0,2 0 0,13 0 0,2 0 0,14 0 0,-1 0 0,-8 0 0,7 0 0,-15 0 0,14 0 0,-18 0 0,9 0 0,-16 0 0,4 0 0,-5 0 0,0 0 0,4 0 0,18 0 0,0 0 0,31 0 0,-12 0 0,13 0 0,-7 0 0,-9 0 0,-9 0 0,-3 0 0,-6-5 0,8 4 0,1-3 0,-9 4 0,6 0 0,-5 0 0,7 0 0,8 0 0,-5 0 0,13 0 0,-21 0 0,11 0 0,-14 0 0,1 0 0,-3 0 0,8 0 0,-12 0 0,29 0 0,-13 0 0,17 0 0,-1 0 0,1 0 0,-1 0 0,1 0 0,-9 0 0,-14 0 0,-7 0 0,-16 0 0,4 2 0,0-1 0,-4 1 0,3-2 0,1 0 0,9 0 0,6 0 0,34 0 0,-11 0 0,4 0 0,-12 0 0,-15 0 0,0 0 0,-6 0 0,-5 0 0,-3 0 0,-1 0 0,4 0 0,-7 0 0,7 0 0,-4 0 0,14 0 0,17 0 0,13 0 0,7 0 0,7 0 0,-14 0 0,5 0 0,-7 0 0,-9 0 0,-9 0 0,-16 0 0,-8 0 0,-3 0 0,4 0 0,10 0 0,-4 0 0,22 0 0,-20 0 0,13 0 0,-9 0 0,2 0 0,9 0 0,-9 0 0,6 0 0,-14 0 0,7 0 0,-14 0 0,0 0 0,7 0 0,-4 0 0,18 0 0,-5 0 0,15 0 0,-14 0 0,10-2 0,-25 1 0,2-1 0,-9 2 0,-2 0 0,1 0 0,-1 0 0,2 0 0,4 0 0,2 0 0,12 0 0,-6 0 0,23 0 0,21 0 0,-20 0 0,24 0 0,-47 0 0,5-3 0,-15 2 0,-1-2 0,-8 3 0,3 0 0,21 0 0,16 0 0,23 0 0,8 0 0,-9 0 0,-9 0 0,-3 0 0,-21 0 0,-1 0 0,-13 0 0,4 0 0,16 0 0,17 0 0,11 0 0,8 0 0,-1 0 0,-7 0 0,-10 0 0,-19 0 0,-10 0 0,-12 0 0,-2 0 0,-6 0 0,-1 0 0,4 0 0,11 0 0,8 0 0,0 0 0,-1 0 0,-9 0 0,-5 0 0,0 0 0,-8 0 0,3 0 0,-5 0 0,5 0 0,-5 0 0,4 0 0,-4 0 0,5 0 0,2 0 0,20 0 0,8 0 0,17 0 0,-1 0 0,1 0 0,-9 0 0,-1 0 0,-9 0 0,-8 0 0,-6 0 0,-10 0 0,-4 2 0,-2-1 0,-1 1 0,5-2 0,-4 0 0,11 0 0,5 0 0,14 0 0,3 0 0,13 0 0,-13 0 0,5 0 0,0 0 0,-4 0 0,-8 0 0,-5 0 0,-21-2 0,6 1 0,-6-1 0,0 2 0,-4 0 0,-2 0 0</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6:32.923"/>
    </inkml:context>
    <inkml:brush xml:id="br0">
      <inkml:brushProperty name="width" value="0.05" units="cm"/>
      <inkml:brushProperty name="height" value="0.05" units="cm"/>
      <inkml:brushProperty name="color" value="#008C3A"/>
    </inkml:brush>
  </inkml:definitions>
  <inkml:trace contextRef="#ctx0" brushRef="#br0">1 1 24575,'5'0'0,"3"0"0,1 0 0,6 0 0,10 0 0,22 6 0,13-5 0,8 5 0,-3-6 0,-23 0 0,-10 0 0,-18 0 0,-6 0 0,-3 0 0,3 0 0,1 0 0,14 0 0,4 0 0,12 0 0,-7 0 0,-8 0 0,-10 0 0,-6 0 0,12 0 0,-13 0 0,10 0 0</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6:36.220"/>
    </inkml:context>
    <inkml:brush xml:id="br0">
      <inkml:brushProperty name="width" value="0.05" units="cm"/>
      <inkml:brushProperty name="height" value="0.05" units="cm"/>
      <inkml:brushProperty name="color" value="#008C3A"/>
    </inkml:brush>
  </inkml:definitions>
  <inkml:trace contextRef="#ctx0" brushRef="#br0">1 33 24575,'12'0'0,"11"0"0,24 0 0,13 0 0,7 0 0,7 0 0,-14 0 0,-3 0 0,-9 0 0,-17 0 0,-6 0 0,-10 0 0,-6 0 0,1 0 0,3 0 0,4 0 0,4 0 0,16 0 0,-3 0 0,13 0 0,-8 0 0,1 0 0,7 0 0,-5 0 0,-3 0 0,-2 0 0,-14 0 0,7 0 0,-9 0 0,0 0 0,-4 0 0,-2 0 0,-4 0 0,5 0 0,0 0 0,14 0 0,9 0 0,10 0 0,1 0 0,13 0 0,-11 0 0,14 0 0,-9 0 0,1 0 0,-1 0 0,9 0 0,-7 0 0,15 0 0,-6 0 0,0 0 0,5 0 0,-22 0 0,0 0 0,33 0 0,-25 0 0,0 0 0,18 0 0,7 0 0,-16 0 0,-2 0 0,-9 0 0,1 0 0,-1 0 0,1 0 0,8 0 0,1 0 0,9 0 0,0 0 0,-26-3 0,1 1 0,24 0 0,10-3 0,-36 5 0,-8 0 0,-2 0 0,1 0 0,7 0 0,11 0 0,1 0 0,15 0 0,-6 0 0,-1 0 0,-9 0 0,-26 0 0,-11 0 0,-13 0 0,-2 0 0,2 0 0,0 0 0,0 0 0,4 0 0,3 0 0,10 0 0,-2 0 0,6 0 0,0 0 0,-5 0 0,5-4 0,-8 4 0,1-4 0,-3 4 0,-5 0 0,-1 0 0,-5 0 0,8 0 0,1 0 0,12 0 0,10 0 0,3 0 0,29 0 0,-17 0 0,28 0 0,-14 0 0,24 0-891,4 0 891,-40 0 0,1 0 0,-5 0 0,0 0 0,3 0 0,1 0 0,-4 0 0,0 0 0,5 0 0,-1 0 0,-4 0 0,0 0 0,4 0 0,-1 0 0,-3 0 0,1 0 0,3 0 0,0 0 0,-3 0 0,-1 0 0,-1 0 0,0 0-248,43 0 248,-8 0 0,-18 0 0,-20 0 0,-24 0 0,-11 0 0,-5 0 880,-2 0-880,-1 0 259,3 0-259,1 0 0,7 0 0,0 0 0,14 0 0,1 0 0,8 0 0,-8 0 0,7 0 0,-20 0 0,10 0 0,-11-3 0,-3 3 0,1-4 0,-6 4 0,6 0 0,2 0 0,4 0 0,0 0 0,-4 0 0,-1 0 0,-1 0 0,-5 0 0,2 0 0,-6 0 0,-1 0 0,1 0 0,6 0 0,-2 0 0,6 0 0,-8 0 0,3-2 0,-5 1 0,2-1 0,0 2 0,0 0 0,3 0 0,-2 0 0,1 0 0,-3 0 0,1 0 0,-3 0 0,1 0 0,2 0 0,0 0 0,3 0 0,0 0 0,-2 0 0,-1 0 0,-2 0 0,-1 0 0,-2 0 0,0 0 0</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6:38.228"/>
    </inkml:context>
    <inkml:brush xml:id="br0">
      <inkml:brushProperty name="width" value="0.05" units="cm"/>
      <inkml:brushProperty name="height" value="0.05" units="cm"/>
      <inkml:brushProperty name="color" value="#008C3A"/>
    </inkml:brush>
  </inkml:definitions>
  <inkml:trace contextRef="#ctx0" brushRef="#br0">1 1 24575,'20'0'0,"13"0"0,16 0 0,17 0 0,1 0 0,9 0 0,-8 0 0,-11 0 0,-9 0 0,-17 0 0,-2 0 0,0 0 0,3 0 0,15 0 0,19 0 0,4 0 0,22 0 0,-6 0 0,-8 0 0,-12 0 0,-32 0 0,-10 0 0,-13 0 0,-2 0 0,-1 0 0,-3 0 0,3 0 0,1 0 0,23 0 0,4 0 0,64 0 0,-24 0-338,-18 0 1,1 0 337,27 0 0,9 0 0,-9 0 0,-2 0 0,-17 0 0,-9 0 0,-11 0 0,-22 0 0,2 0 0,-17 0 675,27 0-675,1 0 0,12 0 0,14 0 0,-4 0 0,15 0 0,-15 0 0,-5 0 0,-28 0 0,-6 0 0,-13 0 0,-2 0 0,-1 0 0,1 0 0,2 0 0,0 0 0,4 0 0,3 0 0,2 0 0,-1 0 0,-3 0 0,-5 0 0,-22 4 0,-30-3 0,16 4 0,-14-5 0</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6:41.100"/>
    </inkml:context>
    <inkml:brush xml:id="br0">
      <inkml:brushProperty name="width" value="0.05" units="cm"/>
      <inkml:brushProperty name="height" value="0.05" units="cm"/>
      <inkml:brushProperty name="color" value="#008C3A"/>
    </inkml:brush>
  </inkml:definitions>
  <inkml:trace contextRef="#ctx0" brushRef="#br0">1 1 24575,'39'0'0,"9"5"0,1 1 0,17 6 0,1-5 0,-7-2 0,-20-5 0,-17 3 0,-16-3 0,1 3 0,0-3 0,13 0 0,14 0 0,22 0 0,11 0 0,-1 0 0,-1 5 0,-24-4 0,-5 4 0,-21-5 0,0 0 0,0 0 0,-4 0 0,24 0 0,1 0 0,37 0 0,12 0 0,-12 0 0,6 0 0,-4 0 0,-1 0-368,-1 0 1,-3 0 367,-14 0 0,-7 0 0,0 0 0,-15 0 0,-12 0 0,-7 0 0,-4 0 0,8 0 735,5 0-735,30 0 0,15 0 0,-20 0 0,3 0-293,-1 0 1,0 0 292,1 0 0,-1 0 0,42 0 0,-10 0 0,-17 0 0,-9 0 0,-11 0 0,1 0 0,16 0 0,5 0 0,26 0-502,-14 0 0,-1 0 502,6 0 0,-2 0 556,-8 0-556,-16 0 0,3 0 0,21 0 0,-10 0-218,-20 0 1,1 0 217,23 0 0,14 0 0,-14 0 0,6 0 0,0 0 0,2 0 0,-19 0 0,2 0 0,-16 0 0,-1 0 0,12 0 0,0 0 0,28 0 0,-6 0 0,0 0 0,-2 0 0,-9 0 0,1 0 0,0 0 0,0 0 0,-1 0 0,1 0 0,0 0 0,8 0 0,-6 0 0,6 0 0,-8 0 0,-9 0 1010,7 0-1010,-15 5 0,15-3 0,2 9 0,10-10-609,8 5 609,1-6 0,-35 0 0,-1 0 0,26 0 0,6 0 0,-44 0 0,-20 0 444,1 0-444,-11 0 0,4 0 0,8 0 623,3 0-623,7 0 0,42 0 0,-7 0-267,-18 0 1,0 0 266,30 0 0,-2 0 0,-8 0 0,-25 0 0,-6 0 0,-28 0 0,-4 0 0,-2 0 0,-3 0 533,8 0-533,17 0 0,8 0 0,17 0 0,7 0 0,-5 0 0,-3 0 0,-22 0 0,-16 0 0,-14 0 0</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6:45.989"/>
    </inkml:context>
    <inkml:brush xml:id="br0">
      <inkml:brushProperty name="width" value="0.05" units="cm"/>
      <inkml:brushProperty name="height" value="0.05" units="cm"/>
      <inkml:brushProperty name="color" value="#008C3A"/>
    </inkml:brush>
  </inkml:definitions>
  <inkml:trace contextRef="#ctx0" brushRef="#br0">10420 51 24575,'-12'3'0,"-10"-2"0,-18 2 0,-26-3 0,-11 6 0,-18-5-577,9 5 577,2-6 0,9 0 0,7 0 0,-14 0 0,12 0 0,-22 0 0,6 0 0,36 0 0,-2 0-347,-4 0 0,-1 0 347,0 0 0,-1 0 0,-6 0 0,-1 0 0,4 0 0,-1 0 0,-3 0 0,-1 0 0,4 0 0,1 0 0,4 0 0,1 0 0,1 0 0,0 0 0,-42 0 0,43 0 0,-2 0 0,0 0 0,-1 0 0,-3 0 0,-3 0-872,-14 0 0,-2 0 872,3 0 0,-1 0 0,-12 0 0,1 0 0,12 0 0,1 0 0,-4 0 0,2 0 0,10 0 0,1 0-447,0 0 1,1 0 446,4 0 0,1 0 0,-1 0 0,1 0 0,-1 0 0,-1 0 0,-10 0 0,-4 0-825,-6 0 1,-4 0 824,-7 0 0,-2 0 0,2 0 0,-3 0 0,10 0 0,-4 0 0,7 0 0,1 0 0,2 0 0,11 0 0,-2 0 0,7 0 178,10 0 0,5 0-178,-37 0 0,2 0 0,9 0 0,-1 0 0,23-3 0,-3 0 0,5 2 0,-6 0 0,-11-1 0,-9-1 0,0 1 0,1 2 0,0 0 0,1 0-112,-1 0 1,1 0 0,1 0 111,-28 0 0,9 0 0,38 0 0,5 0 402,0 0 1,-2 0-403,-14 0 0,-4 0 0,-23 0 0,-2 0 869,14 0 0,-3 0-869,3 0 0,-6 0 0,9 0-291,17 0 1,3 0 290,-20 0 0,4 0 0,-2 0 2104,27-3-2104,16 2 0,13-2 0,3 3 415,-20 0-415,-21 0 0,-20-6 0,24 5 0,-2 1 3,-1-3 1,-1 0-4,-7 2 0,-1 2 0,1-1 0,-2 0 0,-16-3 0,2 0 0,22 2 0,3 0 0,-12-2 0,2 0 0,-28 3 0,29 0 0,4 0 0,36 0 0,17 0 0,-3 0 1047,5 0-1047,-9 0 0,-15 0 0,-20 6 0,-9-5 0,1 5 0,3-6 0,22-3 0,-13 2 0,27-2 0,-2 3 0,13 0 0,3 2 0,-8 2 0,-1 6 0,-11 7 0,3-1 0,-6 12 0,10-14 0,-1 6 0,10-9 0,1 0 0,3-3 0,-1 3 0,-2-3 0,2 3 0,-8 13 0,0 3 0,-2 20 0,-5 11 0,-2 1 0,-3 7 0,-3 0 0,12-15 0,0 5 0,9-25 0,-2 6 0,3-18 0,-1 9 0,1-3 0,-2 6 0,4 0 0,-4 7 0,2-15 0,-3 6 0,-5 0 0,6-6 0,-3 2 0,5-5 0,1-3 0,-3 0 0,2-4 0,-1-5 0,3 0 0,2 0 0,-2 1 0,2 1 0,-3-1 0,0 6 0,0-2 0,0 2 0,3 1 0,-2-4 0,5 1 0,-3-5 0,3-3 0,0 1 0,0 0 0,0 2 0,0-2 0,5 4 0,1 11 0,3-2 0,5 7 0,1 3 0,5-16 0,1 12 0,16-15 0,5 7 0,15-4 0,17 5 0,4-6-841,16-4 841,-40-2 0,3 0 0,21-4 0,0-2 0,-15 3 0,0 0 0,15-3 0,-4 0 0,12 6-153,-10-5 153,-2 11 0,-7-5 0,26 0-732,-43-1 1,4 0 731,18-5 0,4-1 0,4 4 0,2-1-868,7-3 0,0 0 868,-8 0 0,-2 0 0,-12 0 0,-3 0 219,-7 0 1,-3 0-220,24 0 131,-13 0-131,-25 0 1368,-11 0-1368,-12 0 1943,3 0-1943,4 0 312,24 0-312,20 0 0,9 0 0,14 0 0,-7 0 0,6 0 0,0 0-1243,-5 0 1,-1 0 0,2 0 1242,-10 0 0,3 0 0,-2 0 0,-6 0 0,21 0 0,-4 0-916,9 0 0,-1 0 916,-14 0 0,-2 0-438,-4 0 0,-3 0 438,-11-1 0,-3 2 0,-3 2 0,-1 0-326,41-1 326,-45 1 0,0 0 0,4-3 0,1 0 1051,1 0 0,1 0-1051,10-3 0,3-1 217,4 3 1,0 1-218,0-4 0,1 1 0,16 2 0,-1 2 0,-17-1 0,-1 0 0,10 0 0,-2 0 0,-14 0 0,-2 0 93,-4 0 0,1 0-93,-2 0 0,0 0 0,-3 0 0,-1 0 0,4 0 0,1 0 0,0 0 0,1 0 0,3 0 0,1 0 0,0 0 0,-1 0 0,1 0 0,-1 0 0,1 0 0,0 0 0,2 0 0,3 0 0,20 0 0,1 0 0,-20 0 0,0 0-395,19 0 0,-3 0 395,-29 0 0,-3 0 0,-3 0 0,-2 0 373,0 0 1,-1 0-374,28 0 0,5 0 0,-24-1 0,0 2 0,36 5 0,-36-5 0,1-1 0,32 6 0,-22-6 1520,-4 0-1520,-19 0 902,-5 0-902,-17 0 1420,1 0-1420,-18 0 239,8 0-239,8-4 0,-5 3 0,17-3 0,-9 4 0,12 0 0,-7 0 0,-8 0 0,-8 0 0,-5 0 0,0 0 0,13 0 0,2 0 0,22 0 0,3 0 0,6 0 0,39 0-783,-24 0 1,3 0 782,-10 0 0,-1 0 0,-9 0 0,-2 0 0,0 0 0,-3 0 0,7 0 0,-24 0 0,-20 0 0,-5 0 0,0 0 1565,13-9-1565,14-4 0,15-13 0,7 1 0,17-4 0,-28 9 0,7 3 0,-39 10 0,-4 2 0,-7-5 0,-3-4 0,0-8 0,0-7 0,5-36 0,-4 9 0,4-27 0,-5 26 0,0-1 0,0-7 0,0 5 0,0-14 0,0 7 0,0 15 0,0-10 0,0 29 0,0-14 0,0 16 0,0 1 0,0 1 0,-3 6 0,-2-14 0,-3 5 0,2 1 0,-3-6 0,4 5 0,-4 1 0,4 6 0,-1 5 0,3 8 0,-1-3 0,1 6 0,1 1 0,1 3 0,-1-1 0,2 1 0,-3-1 0,3-2 0,-3 2 0,1-2 0,-2-5 0,1 6 0,-3-8 0,6 9 0,-3-2 0,1 3 0,-1-1 0,0 1 0,0-1 0,1 0 0,-4 1 0,3-3 0,-5-1 0,8 3 0,-3 1 0</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6:57.937"/>
    </inkml:context>
    <inkml:brush xml:id="br0">
      <inkml:brushProperty name="width" value="0.05" units="cm"/>
      <inkml:brushProperty name="height" value="0.05" units="cm"/>
      <inkml:brushProperty name="color" value="#008C3A"/>
    </inkml:brush>
  </inkml:definitions>
  <inkml:trace contextRef="#ctx0" brushRef="#br0">261 0 24575,'-6'13'0,"-6"9"0,-4 17 0,-6 19 0,-1 2 0,-2 13 0,0 3 0,0-6 0,2-4 0,10-19 0,2-16 0,10-6 0,-5-9 0,6-5 0,-5-3 0,2 3 0,-3-5 0,1 4 0,-3-1 0,1 2 0,-1-2 0,5-1 0,-2-5 0,5 2 0,-3-2 0,6-3 0,2 0 0,-1-3 0,1 0 0</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6:59.227"/>
    </inkml:context>
    <inkml:brush xml:id="br0">
      <inkml:brushProperty name="width" value="0.05" units="cm"/>
      <inkml:brushProperty name="height" value="0.05" units="cm"/>
      <inkml:brushProperty name="color" value="#008C3A"/>
    </inkml:brush>
  </inkml:definitions>
  <inkml:trace contextRef="#ctx0" brushRef="#br0">1 0 24575,'0'6'0,"0"2"0,0 0 0,0 16 0,0 3 0,0 4 0,4 6 0,-3-13 0,7 5 0,-7-13 0,2 4 0,-3-10 0,2 5 0,-1-6 0,1-1 0,-2 3 0,3-3 0,-3 3 0,5 0 0,-1 5 0,2 1 0,1-1 0,0 4 0,-1-3 0,0 0 0,-2-4 0,-1-3 0,-3 3 0,0-3 0,3 9 0,-2-9 0,2 3 0,-3-2 0,0-3 0,2 3 0,-1-2 0,1 1 0,-2-3 0,0 1 0,0-3 0,0 1 0,0-1 0,0 8 0,0-3 0,0 3 0,0-5 0,0-7 0,0-2 0</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6:59.988"/>
    </inkml:context>
    <inkml:brush xml:id="br0">
      <inkml:brushProperty name="width" value="0.05" units="cm"/>
      <inkml:brushProperty name="height" value="0.05" units="cm"/>
      <inkml:brushProperty name="color" value="#008C3A"/>
    </inkml:brush>
  </inkml:definitions>
  <inkml:trace contextRef="#ctx0" brushRef="#br0">171 12 24575,'-6'0'0,"-2"0"0,-1-3 0,-2 3 0,-4-3 0,5 3 0,-5 0 0,9 0 0,-4 0 0,3 0 0,-1 0 0,3 0 0,-1 0 0,1 0 0,-3 0 0,2-2 0,-5 1 0,5-1 0,-2 2 0,3 0 0,2 0 0,0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8:40.784"/>
    </inkml:context>
    <inkml:brush xml:id="br0">
      <inkml:brushProperty name="width" value="0.05" units="cm"/>
      <inkml:brushProperty name="height" value="0.05" units="cm"/>
      <inkml:brushProperty name="color" value="#E71224"/>
    </inkml:brush>
  </inkml:definitions>
  <inkml:trace contextRef="#ctx0" brushRef="#br0">126 2 24575,'-17'0'0,"6"-2"0,-14 5 0,10 0 0,-1-2 0,5 3 0,3-3 0,2 2 0,1-3 0,-1 0 0,1 0 0,4 0 0,4-3 0,1 2 0,1-1 0</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7:03.829"/>
    </inkml:context>
    <inkml:brush xml:id="br0">
      <inkml:brushProperty name="width" value="0.05" units="cm"/>
      <inkml:brushProperty name="height" value="0.05" units="cm"/>
      <inkml:brushProperty name="color" value="#008C3A"/>
    </inkml:brush>
  </inkml:definitions>
  <inkml:trace contextRef="#ctx0" brushRef="#br0">0 123 24575,'0'15'0,"0"2"0,0 4 0,0 0 0,0 0 0,0 1 0,0 7 0,0-6 0,0 14 0,0-13 0,0 30 0,0-26 0,0 19 0,0-33 0,0-2 0,0-6 0,0-1 0,0 1 0,3-3 0,0 4 0,2-1 0,-2 3 0,2-1 0,-4-2 0,1-1 0,-2 1 0,3-3 0,0-1 0,2-2 0,1 0 0,0 0 0,2 0 0,0 0 0,3-2 0,-5-1 0,4 0 0,-9-2 0,7 2 0,-5-3 0,0-2 0,2 2 0,-5-5 0,5 3 0,-2-3 0,3 0 0,-1 0 0,2-5 0,-1-1 0,-2-4 0,2 5 0,-3-4 0,1 7 0,-1-7 0,-3 8 0,0-1 0,0 10 0,2 6 0,-1 10 0,7 4 0,-4 0 0,6-4 0,-5-5 0,1 0 0,-3-2 0,2-1 0,-2-2 0,2-1 0,3-1 0,-4 4 0,4-5 0,-8 5 0,5-4 0,-2 1 0,3-2 0,-1 3 0,3-3 0,1 3 0,-1-3 0,3 0 0,-3 0 0,1 0 0,-1 0 0,-2-3 0,-1 0 0,1-2 0,-3-3 0,4-1 0,-6-6 0,4-7 0,-2 4 0,-3-15 0,3 15 0,-3-20 0,0 15 0,0-6 0,0 12 0,0 4 0,-3 5 0,3 3 0,-3-1 0,1 0 0,1 1 0,-1-3 0,-1-1 0,3-2 0,-8 0 0,7 0 0,-6 0 0,1 0 0,2 2 0,-3-1 0,6 4 0,-1-2 0,-1 5 0,3-2 0,-3 2 0,3-5 0,-2 2 0,1-2 0,-1 2 0,2 1 0,0-1 0,-3 1 0,3-1 0,-3 3 0,3 1 0</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7:05.779"/>
    </inkml:context>
    <inkml:brush xml:id="br0">
      <inkml:brushProperty name="width" value="0.05" units="cm"/>
      <inkml:brushProperty name="height" value="0.05" units="cm"/>
      <inkml:brushProperty name="color" value="#008C3A"/>
    </inkml:brush>
  </inkml:definitions>
  <inkml:trace contextRef="#ctx0" brushRef="#br0">0 1 24575,'8'0'0,"1"0"0,2 0 0,-3 0 0,0 0 0,-2 0 0,2 0 0,-2 0 0,2 0 0,5 0 0,-6 0 0,8 0 0,-9 0 0,2 0 0,-3 0 0,1 0 0,2 0 0,-2 0 0,5 0 0,-3 0 0,1 0 0,-4 0 0,-2 0 0</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7:06.596"/>
    </inkml:context>
    <inkml:brush xml:id="br0">
      <inkml:brushProperty name="width" value="0.05" units="cm"/>
      <inkml:brushProperty name="height" value="0.05" units="cm"/>
      <inkml:brushProperty name="color" value="#008C3A"/>
    </inkml:brush>
  </inkml:definitions>
  <inkml:trace contextRef="#ctx0" brushRef="#br0">1 1 24575,'8'0'0,"-2"0"0,2 0 0,-3 0 0,1 0 0,-1 0 0,1 0 0,6 0 0,3 0 0,22 0 0,4 0 0,9 0 0,-3 0 0,-20 0 0,-8 0 0,-14 0 0</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7:14.140"/>
    </inkml:context>
    <inkml:brush xml:id="br0">
      <inkml:brushProperty name="width" value="0.05" units="cm"/>
      <inkml:brushProperty name="height" value="0.05" units="cm"/>
      <inkml:brushProperty name="color" value="#008C3A"/>
    </inkml:brush>
  </inkml:definitions>
  <inkml:trace contextRef="#ctx0" brushRef="#br0">29 1 24575,'0'6'0,"2"2"0,-4-2 0,-1 2 0,2-3 0,-1 1 0,2-1 0,0 1 0,-2 2 0,1-2 0,-4 2 0,4-3 0,-1 1 0,2-1 0,0 1 0,0 2 0,0 5 0,0 0 0,-2 3 0,1-5 0,-2 4 0,3-5 0,0 5 0,0-6 0,0 2 0,0 4 0,0-5 0,0 5 0,0-7 0,0 4 0,0-1 0,0 0 0,0 4 0,0-3 0,0 4 0,0-5 0,0 0 0,-2 0 0,1 0 0,-1 0 0,2-2 0,0-1 0,0-3 0,0 1 0,0 2 0,0 0 0,0 1 0,0-1 0,0-2 0,0-1 0,0 1 0,0-1 0,0 1 0,0-1 0,0 1 0,0-1 0,0 1 0,0-1 0,0-7 0,0-1 0,0-3 0,0 1 0</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7:16.812"/>
    </inkml:context>
    <inkml:brush xml:id="br0">
      <inkml:brushProperty name="width" value="0.05" units="cm"/>
      <inkml:brushProperty name="height" value="0.05" units="cm"/>
      <inkml:brushProperty name="color" value="#008C3A"/>
    </inkml:brush>
  </inkml:definitions>
  <inkml:trace contextRef="#ctx0" brushRef="#br0">0 100 24575,'4'-5'0,"-2"-3"0,0 2 0,-1-2 0,4 2 0,-2-2 0,3 2 0,-1-2 0,1 2 0,-1-2 0,1 2 0,4-2 0,-3 5 0,6-2 0,-7 5 0,2-3 0,-3 3 0,1 0 0,-1-2 0,1 1 0,2-1 0,-2 2 0,2 0 0,-2 0 0,-1 0 0,8 6 0,-4-4 0,7 9 0,-1-4 0,2 3 0,0-1 0,-7-2 0,-2-4 0,-5 2 0,0-2 0,-1 2 0,-2 3 0,3 1 0,-3 2 0,5 0 0,-4 4 0,4-2 0,-4 2 0,1-4 0,-2-2 0,0 1 0,-2-4 0,1 2 0,-4-2 0,4 2 0,-1 1 0,-1-1 0,3 0 0,-8 0 0,-3 3 0,-1-2 0,-1 2 0,5-6 0,0 1 0,1-1 0,-3-2 0,4 0 0,-2-3 0,2 0 0,1 0 0,-3 0 0,2 2 0,-5-1 0,5 1 0,-2-2 0,3 0 0,-1 0 0,1 0 0,-1 0 0,1 0 0,-3-2 0,1-1 0,-1 0 0,3 0 0,-1 3 0,1 0 0,-1 0 0,6 0 0,7 7 0,7-3 0,8 10 0,-1-3 0,8 1 0,-6 1 0,-1-2 0,-9-1 0,-10-2 0,-1-2 0,1-3 0,0-1 0,2 1 0,1 0 0,2 2 0,-4 1 0,3-3 0,-4-1 0,0 1 0,0 0 0,-1 0 0,1 2 0,3-2 0,-3 3 0,2-1 0,-2-2 0,0 2 0,2-4 0,-5 4 0,3-2 0,-1 2 0,1 3 0,0-2 0,2 0 0,-4-1 0,4-2 0,-2 5 0,2 0 0,3 3 0,-4-2 0,1-1 0,-3-5 0,2 0 0,1 2 0,1-2 0,-1 5 0,1-5 0,-3 2 0,-1-2 0,1 0 0,-3 5 0,3-5 0,-1 5 0,1-5 0,0 2 0,0-2 0,-3 0 0,0 0 0</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7:18.100"/>
    </inkml:context>
    <inkml:brush xml:id="br0">
      <inkml:brushProperty name="width" value="0.05" units="cm"/>
      <inkml:brushProperty name="height" value="0.05" units="cm"/>
      <inkml:brushProperty name="color" value="#008C3A"/>
    </inkml:brush>
  </inkml:definitions>
  <inkml:trace contextRef="#ctx0" brushRef="#br0">338 6 24575,'-17'0'0,"-11"0"0,9 0 0,-9 0 0,11 0 0,-11 0 0,14 0 0,-7 0 0,10 0 0,5 0 0,-2 0 0,0 0 0,2 0 0,-9 0 0,1 0 0,-3 0 0,2 0 0,-1 0 0,6 0 0,-2 0 0,6 0 0,1 0 0,-1-3 0,1 3 0,2-3 0,0 3 0</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7:33.500"/>
    </inkml:context>
    <inkml:brush xml:id="br0">
      <inkml:brushProperty name="width" value="0.05" units="cm"/>
      <inkml:brushProperty name="height" value="0.05" units="cm"/>
      <inkml:brushProperty name="color" value="#008C3A"/>
    </inkml:brush>
  </inkml:definitions>
  <inkml:trace contextRef="#ctx0" brushRef="#br0">0 0 24575,'6'0'0,"2"0"0,0 0 0,3 0 0,-2 0 0,6 0 0,-5 0 0,5 0 0,1 0 0,-4 0 0,8 0 0,-8 0 0,4 0 0,-8 0 0,0 0 0,-2 0 0,-3 0 0,-1 0 0</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7:36.292"/>
    </inkml:context>
    <inkml:brush xml:id="br0">
      <inkml:brushProperty name="width" value="0.05" units="cm"/>
      <inkml:brushProperty name="height" value="0.05" units="cm"/>
      <inkml:brushProperty name="color" value="#008C3A"/>
    </inkml:brush>
  </inkml:definitions>
  <inkml:trace contextRef="#ctx0" brushRef="#br0">253 1 24575,'-15'0'0,"5"0"0,-5 0 0,9 0 0,-4 0 0,3 0 0,-3 0 0,4 0 0,-5 0 0,5 0 0,-2 0 0,0 0 0,2 0 0,-2 0 0,0 0 0,2 0 0,-2 0 0,3 0 0,-1 0 0,0 0 0,1 0 0,-1 0 0,1 0 0,-3 0 0,2 0 0,-2 0 0,2 0 0,1 0 0,-1 0 0,1 0 0,2 5 0,0 5 0,3 15 0,0 6 0,0 17 0,0-7 0,0 6 0,0-15 0,0-8 0,0-8 0,0-7 0,0-1 0,0-3 0,0 3 0,0-2 0,0 5 0,0-3 0,0 3 0,0 0 0,-2 0 0,-1 0 0,0 1 0,-2-1 0,4 0 0,-1 0 0,2 0 0,0 0 0,0-3 0,0 3 0,0-5 0,-3 4 0,2-1 0,-1 2 0,2-2 0,0-1 0,0 0 0,0-2 0,2-1 0,-1-5 0,6 0 0,0-3 0,1 1 0,7 1 0,-8-4 0,13 5 0,-12-3 0,7 3 0,-9 0 0,2 0 0,-2 0 0,2 0 0,-2 0 0,4 0 0,-1 0 0,-1 0 0,0 0 0,-2 0 0,-1 0 0,1 0 0,0 0 0,-1 0 0,1 0 0,-1 0 0,1 0 0,-6 0 0,0 0 0</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7:37.244"/>
    </inkml:context>
    <inkml:brush xml:id="br0">
      <inkml:brushProperty name="width" value="0.05" units="cm"/>
      <inkml:brushProperty name="height" value="0.05" units="cm"/>
      <inkml:brushProperty name="color" value="#008C3A"/>
    </inkml:brush>
  </inkml:definitions>
  <inkml:trace contextRef="#ctx0" brushRef="#br0">133 12 24575,'-3'-3'0,"0"0"0,-2 3 0,-3 0 0,-1 0 0,1 0 0,0 0 0,2 0 0,-2 0 0,2-2 0,-2 1 0,2-1 0,1 2 0,-3 0 0,2 0 0,-2 0 0,0 0 0,2 0 0,-2 0 0,5 0 0,0 0 0</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7:38.524"/>
    </inkml:context>
    <inkml:brush xml:id="br0">
      <inkml:brushProperty name="width" value="0.05" units="cm"/>
      <inkml:brushProperty name="height" value="0.05" units="cm"/>
      <inkml:brushProperty name="color" value="#008C3A"/>
    </inkml:brush>
  </inkml:definitions>
  <inkml:trace contextRef="#ctx0" brushRef="#br0">360 1 24575,'-8'0'0,"0"0"0,-8 0 0,0 0 0,-6 0 0,6 0 0,0 0 0,5 0 0,3 0 0,-3 0 0,3 0 0,-4 0 0,1 0 0,3 0 0,-3 0 0,5 0 0,-4 0 0,1 0 0,1 0 0,0 0 0,0 0 0,-1 0 0,-11 0 0,2 0 0,-1 0 0,6 0 0,8 0 0,-1 0 0,-2 0 0,2 0 0,-5 0 0,5 0 0,1 0 0,2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8:41.487"/>
    </inkml:context>
    <inkml:brush xml:id="br0">
      <inkml:brushProperty name="width" value="0.05" units="cm"/>
      <inkml:brushProperty name="height" value="0.05" units="cm"/>
      <inkml:brushProperty name="color" value="#E71224"/>
    </inkml:brush>
  </inkml:definitions>
  <inkml:trace contextRef="#ctx0" brushRef="#br0">1 0 24575,'0'6'0,"2"-1"0,4 6 0,0 1 0,-1-1 0,1 7 0,-5-9 0,2 7 0,-3-1 0,0 10 0,0 24 0,0 3 0,0 7 0,0-20 0,0-10 0,0-10 0,2-3 0,-1-7 0,1-4 0</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7:39.668"/>
    </inkml:context>
    <inkml:brush xml:id="br0">
      <inkml:brushProperty name="width" value="0.05" units="cm"/>
      <inkml:brushProperty name="height" value="0.05" units="cm"/>
      <inkml:brushProperty name="color" value="#008C3A"/>
    </inkml:brush>
  </inkml:definitions>
  <inkml:trace contextRef="#ctx0" brushRef="#br0">150 12 24575,'-3'-3'0,"-2"3"0,2-3 0,-5 3 0,-1 0 0,0 0 0,-1 0 0,4 0 0,-2 0 0,0 0 0,4-2 0,-6 1 0,7-1 0,-5 2 0,2 0 0,1 0 0,-1 0 0,1 0 0,-3 0 0,1 0 0,0 0 0,1 0 0,3 0 0,0 0 0</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7:41.228"/>
    </inkml:context>
    <inkml:brush xml:id="br0">
      <inkml:brushProperty name="width" value="0.05" units="cm"/>
      <inkml:brushProperty name="height" value="0.05" units="cm"/>
      <inkml:brushProperty name="color" value="#008C3A"/>
    </inkml:brush>
  </inkml:definitions>
  <inkml:trace contextRef="#ctx0" brushRef="#br0">0 6 24575,'11'0'0,"5"0"0,-4 0 0,8 0 0,-10-2 0,5 1 0,-7-1 0,1 2 0,1 0 0,-1 0 0,0 0 0,-1 0 0,-3 0 0,1 0 0,-1 0 0,1 0 0,-1 0 0,1 0 0,-1 0 0,1 0 0,-3 0 0,-1 0 0</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7:42.908"/>
    </inkml:context>
    <inkml:brush xml:id="br0">
      <inkml:brushProperty name="width" value="0.05" units="cm"/>
      <inkml:brushProperty name="height" value="0.05" units="cm"/>
      <inkml:brushProperty name="color" value="#008C3A"/>
    </inkml:brush>
  </inkml:definitions>
  <inkml:trace contextRef="#ctx0" brushRef="#br0">277 56 24575,'-4'-6'0,"-3"3"0,1-2 0,-3 2 0,-1 0 0,4-2 0,-2 5 0,2-8 0,-2 7 0,2-4 0,-4 0 0,4 4 0,-2-6 0,0 6 0,1-1 0,-3 2 0,4 0 0,-5 0 0,3 0 0,-1 0 0,1 0 0,3 0 0,-3 0 0,-1 0 0,-2 0 0,2 0 0,1 4 0,0 0 0,5 12 0,-5-12 0,5 11 0,0-9 0,-2 3 0,0 1 0,-1-1 0,-2 2 0,5 5 0,0 0 0,3 1 0,-5-2 0,4-6 0,-4 1 0,5-1 0,0 0 0,0-1 0,0 0 0,0 0 0,0 8 0,0-4 0,0 4 0,0-1 0,0-3 0,3 4 0,-3-5 0,5-3 0,-4 7 0,4-7 0,-5 7 0,9-2 0,-5-4 0,3 6 0,0-6 0,-3-1 0,6 0 0,-4-2 0,2-3 0,-2 2 0,0-4 0,2 4 0,-2-5 0,4 8 0,-4-7 0,5 4 0,-5-5 0,2 0 0,0 0 0,-2 0 0,4 0 0,-3 0 0,3-3 0,-1 3 0,-1-5 0,0 4 0,-2-1 0,-3-1 0,2 0 0,-5 0 0,3 1 0</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7:44.093"/>
    </inkml:context>
    <inkml:brush xml:id="br0">
      <inkml:brushProperty name="width" value="0.05" units="cm"/>
      <inkml:brushProperty name="height" value="0.05" units="cm"/>
      <inkml:brushProperty name="color" value="#008C3A"/>
    </inkml:brush>
  </inkml:definitions>
  <inkml:trace contextRef="#ctx0" brushRef="#br0">1 0 24575,'0'19'0,"0"-5"0,0 6 0,0-7 0,0 2 0,3 1 0,-2-4 0,2 1 0,-3-3 0,0-1 0,0 2 0,0 0 0,0 0 0,0 0 0,0 0 0,0 5 0,0-4 0,0 4 0,0-8 0,0 0 0,0-2 0,0-1 0,0 3 0,0 1 0,0 2 0,0 0 0,0 0 0,0-2 0,0-1 0,0-3 0,0 1 0,0-1 0,0 3 0,0-2 0,0 9 0,0-8 0,0 8 0,0-8 0,0-4 0,0-11 0,0-2 0,0-10 0,0 13 0,0-2 0</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7:46.260"/>
    </inkml:context>
    <inkml:brush xml:id="br0">
      <inkml:brushProperty name="width" value="0.05" units="cm"/>
      <inkml:brushProperty name="height" value="0.05" units="cm"/>
      <inkml:brushProperty name="color" value="#008C3A"/>
    </inkml:brush>
  </inkml:definitions>
  <inkml:trace contextRef="#ctx0" brushRef="#br0">0 145 24575,'0'-6'0,"0"1"0,0-1 0,0 1 0,0-1 0,0 0 0,0-1 0,0 0 0,0-1 0,0 3 0,5-3 0,-4-1 0,7 1 0,-5-3 0,2 3 0,1-3 0,-1 4 0,1 2 0,2 3 0,-2-1 0,2 0 0,-3 0 0,3 1 0,-1 1 0,1-1 0,-3 2 0,3 0 0,-2 0 0,2 0 0,-2 0 0,-1 0 0,1 0 0,-1 2 0,3-1 0,1 6 0,0-3 0,1 6 0,-4-1 0,5 0 0,-8 1 0,2-1 0,-5-1 0,3 0 0,-3 0 0,3-2 0,-3 5 0,0-5 0,0 4 0,0-3 0,0 1 0,0 0 0,0 0 0,0 3 0,0-2 0,0-1 0,-3-3 0,0 1 0,0 2 0,-2 1 0,2-1 0,0 7 0,-2-5 0,0 3 0,-2-3 0,-3-4 0,4 5 0,-2-7 0,5 3 0,-2-6 0,2 1 0,-3-2 0,1 2 0,-1-1 0,-2 2 0,2-3 0,-2 0 0,3-3 0,-1 2 0,3-3 0,-2 3 0,4-4 0,-1 2 0,2-3 0,2 3 0,4 3 0,0 1 0,2 4 0,-2-2 0,-1 0 0,1 2 0,-1-2 0,3 3 0,-2 2 0,2-5 0,-2 7 0,-1-9 0,1 7 0,-1-5 0,1 0 0,-3 2 0,2-5 0,-4 5 0,3-2 0,0 5 0,1-4 0,1 6 0,-1-7 0,1 5 0,-3-2 0,2-3 0,-2 4 0,0-3 0,2 4 0,-5-2 0,5-1 0,-2 3 0,3-2 0,-1 5 0,1-8 0,-1 2 0,-1-2 0,0 0 0,-1 0 0,1 2 0,3-5 0,-3 3 0,4-3 0,-5 0 0,-1 0 0</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7:47.854"/>
    </inkml:context>
    <inkml:brush xml:id="br0">
      <inkml:brushProperty name="width" value="0.05" units="cm"/>
      <inkml:brushProperty name="height" value="0.05" units="cm"/>
      <inkml:brushProperty name="color" value="#008C3A"/>
    </inkml:brush>
  </inkml:definitions>
  <inkml:trace contextRef="#ctx0" brushRef="#br0">136 0 24575,'-35'41'0,"21"-29"0,-15 37 0,29-43 0,-5 5 0,4-6 0,-4 3 0,2 1 0,-2 2 0,-1 5 0,-4 0 0,3 1 0,0 3 0,5-8 0,-1 4 0,2-1 0,-1 2 0,2 4 0,0-4 0,0-2 0,0-6 0,0 1 0,0-4 0,0 5 0,0-5 0,0 4 0,2-3 0,-1 3 0,2-1 0,-3-1 0,2 3 0,-1-3 0,1 3 0,-2 0 0,5 0 0,-1 0 0,4-2 0,-3 2 0,1-5 0,-1 2 0,1-3 0,-3 1 0,2-1 0,-5 3 0,8 1 0,-5-1 0,5 3 0,-2-5 0,-1 2 0,1-5 0,-3-3 0,0-5 0,-3-4 0,0 0 0,0 4 0,0 2 0</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7:50.076"/>
    </inkml:context>
    <inkml:brush xml:id="br0">
      <inkml:brushProperty name="width" value="0.05" units="cm"/>
      <inkml:brushProperty name="height" value="0.05" units="cm"/>
      <inkml:brushProperty name="color" value="#008C3A"/>
    </inkml:brush>
  </inkml:definitions>
  <inkml:trace contextRef="#ctx0" brushRef="#br0">63 1 24575,'-6'0'0,"1"2"0,-1 4 0,3 0 0,1 2 0,-1-2 0,3-1 0,-5 3 0,4-2 0,-4 5 0,2-3 0,-3 8 0,0-4 0,2 4 0,2-8 0,-1 0 0,3 0 0,-3-2 0,3 2 0,0 0 0,0 5 0,3 0 0,1 7 0,2-4 0,3-2 0,-2 1 0,1-8 0,-3-2 0,1-3 0,-3 1 0,2-2 0,-2 1 0,2-2 0,3 0 0,-2 0 0,5 0 0,-3-2 0,1 1 0,-1-2 0,-5 1 0,4 1 0,-3-1 0,4 0 0,-2 1 0,-3-4 0,-1 4 0,-2-1 0</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7:50.644"/>
    </inkml:context>
    <inkml:brush xml:id="br0">
      <inkml:brushProperty name="width" value="0.05" units="cm"/>
      <inkml:brushProperty name="height" value="0.05" units="cm"/>
      <inkml:brushProperty name="color" value="#008C3A"/>
    </inkml:brush>
  </inkml:definitions>
  <inkml:trace contextRef="#ctx0" brushRef="#br0">1 0 24575,'0'0'0</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7:51.972"/>
    </inkml:context>
    <inkml:brush xml:id="br0">
      <inkml:brushProperty name="width" value="0.05" units="cm"/>
      <inkml:brushProperty name="height" value="0.05" units="cm"/>
      <inkml:brushProperty name="color" value="#008C3A"/>
    </inkml:brush>
  </inkml:definitions>
  <inkml:trace contextRef="#ctx0" brushRef="#br0">156 0 24575,'-27'47'0,"-1"0"0,-16 20 0,28-13 0,7-30 0,-3 3 0,7-11 0,-4 0 0,9-5 0,-3 0 0,3-3 0,-2 0 0,1-2 0,1-5 0,1 0 0,1-3 0</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7:52.388"/>
    </inkml:context>
    <inkml:brush xml:id="br0">
      <inkml:brushProperty name="width" value="0.05" units="cm"/>
      <inkml:brushProperty name="height" value="0.05" units="cm"/>
      <inkml:brushProperty name="color" value="#008C3A"/>
    </inkml:brush>
  </inkml:definitions>
  <inkml:trace contextRef="#ctx0" brushRef="#br0">1 0 24575,'0'0'0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8:42.961"/>
    </inkml:context>
    <inkml:brush xml:id="br0">
      <inkml:brushProperty name="width" value="0.05" units="cm"/>
      <inkml:brushProperty name="height" value="0.05" units="cm"/>
      <inkml:brushProperty name="color" value="#E71224"/>
    </inkml:brush>
  </inkml:definitions>
  <inkml:trace contextRef="#ctx0" brushRef="#br0">1 42 24575,'2'-3'0,"4"-2"0,2 2 0,3-3 0,0 3 0,1-2 0,3 2 0,7-2 0,-4-1 0,0 3 0,-7 6 0,-5 0 0,5 8 0,-5-3 0,2 1 0,-3 1 0,-2-4 0,0 2 0,-3-2 0,0 0 0,0 2 0,-3 0 0,3 3 0,-3 0 0,1 0 0,-1 0 0,-3-2 0,-4 1 0,3-3 0,-4 3 0,6-6 0,-1 3 0,-6 4 0,4-4 0,-5 6 0,10-8 0,-2-2 0,2 2 0,-2-4 0,-3 1 0,2 1 0,-2-3 0,4 5 0,0-2 0,5 3 0,0 2 0,5-2 0,3 9 0,0-8 0,1 8 0,-2-9 0,-3 5 0,1-5 0,-1 2 0,1 0 0,-1 1 0,1 2 0,-3-3 0,-1 3 0,-2-5 0,3 4 0,-2 3 0,3-3 0,0 7 0,1-5 0,-2 0 0,0-2 0,-1-7 0,-1 5 0,4-5 0,-5 5 0,3 0 0,-1-2 0,1 0 0,3-4 0,-1-6 0,-2 2 0,0-3 0</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7:52.804"/>
    </inkml:context>
    <inkml:brush xml:id="br0">
      <inkml:brushProperty name="width" value="0.05" units="cm"/>
      <inkml:brushProperty name="height" value="0.05" units="cm"/>
      <inkml:brushProperty name="color" value="#008C3A"/>
    </inkml:brush>
  </inkml:definitions>
  <inkml:trace contextRef="#ctx0" brushRef="#br0">0 0 24575,'0'0'0</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7:54.541"/>
    </inkml:context>
    <inkml:brush xml:id="br0">
      <inkml:brushProperty name="width" value="0.05" units="cm"/>
      <inkml:brushProperty name="height" value="0.05" units="cm"/>
      <inkml:brushProperty name="color" value="#008C3A"/>
    </inkml:brush>
  </inkml:definitions>
  <inkml:trace contextRef="#ctx0" brushRef="#br0">1 1 24575,'15'9'0,"-2"0"0,3 8 0,-7-5 0,1 4 0,-2-8 0,0 3 0,5 2 0,-2-1 0,12 19 0,-11-11 0,6 7 0,-9-11 0,-3-8 0,2 3 0,-2-5 0,-1 5 0,-2-5 0,0 4 0,-3-1 0,0 2 0,2 0 0,-1 4 0,1 2 0,-2-3 0,0 6 0,0-11 0,0 7 0,0-5 0,0 0 0,-2-2 0,1 1 0,-4 3 0,4-3 0,-2 5 0,0-7 0,0 1 0,0-1 0,-2 0 0,2-2 0,0 2 0,-2-5 0,2 0 0,-2-1 0,-3 1 0,-6 7 0,-13 9 0,3-3 0,-8 7 0,15-10 0,4-5 0,5-1 0,2-6 0,3-8 0,1-5 0,2-9 0,0 9 0,0 3 0</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8:09.356"/>
    </inkml:context>
    <inkml:brush xml:id="br0">
      <inkml:brushProperty name="width" value="0.05" units="cm"/>
      <inkml:brushProperty name="height" value="0.05" units="cm"/>
      <inkml:brushProperty name="color" value="#008C3A"/>
    </inkml:brush>
  </inkml:definitions>
  <inkml:trace contextRef="#ctx0" brushRef="#br0">274 1 24575,'-21'5'0,"-15"37"0,2 17 0,-4 18 0,13 1 0,13-37 0,-14 14 0,11-21 0,-2 21 0,1-5 0,10 7 0,1-7 0,5-11 0,-3-14 0,3-10 0,-3-4 0,1-2 0,1 1 0,-4-1 0,5 6 0,-3 10 0,3-2 0,0 15 0,0-20 0,0 6 0,-2-13 0,1 0 0,-1 0 0,2 5 0,0-4 0,0 1 0,0-10 0,0-1 0,0-5 0</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8:10.349"/>
    </inkml:context>
    <inkml:brush xml:id="br0">
      <inkml:brushProperty name="width" value="0.05" units="cm"/>
      <inkml:brushProperty name="height" value="0.05" units="cm"/>
      <inkml:brushProperty name="color" value="#008C3A"/>
    </inkml:brush>
  </inkml:definitions>
  <inkml:trace contextRef="#ctx0" brushRef="#br0">388 99 24575,'-6'11'0,"1"0"0,-1 0 0,1 1 0,2-1 0,-5-3 0,4 7 0,-4-5 0,1 10 0,1-8 0,-2 16 0,0-14 0,2 10 0,1-13 0,5-2 0,-2-1 0,-1-5 0,-3-3 0,-2-3 0,4-3 0,-3 1 0,4-3 0,-5-1 0,-5-15 0,0 6 0,-18-23 0,7 14 0,-20-17 0,17 8 0,-16-4 0,26 13 0,-13 8 0,23 13 0,-4 3 0,9 3 0</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8:11.300"/>
    </inkml:context>
    <inkml:brush xml:id="br0">
      <inkml:brushProperty name="width" value="0.05" units="cm"/>
      <inkml:brushProperty name="height" value="0.05" units="cm"/>
      <inkml:brushProperty name="color" value="#008C3A"/>
    </inkml:brush>
  </inkml:definitions>
  <inkml:trace contextRef="#ctx0" brushRef="#br0">1 1 24575,'63'6'0,"0"0"0,-7-1 0,-12-1 0,-26-4 0,-10 0 0,7 0 0,-12 3 0,2-3 0,-4 3 0,1-3 0</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19:02:18.638"/>
    </inkml:context>
    <inkml:brush xml:id="br0">
      <inkml:brushProperty name="width" value="0.035" units="cm"/>
      <inkml:brushProperty name="height" value="0.035" units="cm"/>
      <inkml:brushProperty name="color" value="#004F8B"/>
    </inkml:brush>
  </inkml:definitions>
  <inkml:trace contextRef="#ctx0" brushRef="#br0">0 163 24575,'12'-24'0,"0"-2"0,4-6 0,-3 3 0,-2 13 0,-2 6 0,-3 5 0,4 5 0,0-4 0,1-2 0,4 0 0,-4 1 0,0 10 0,-7 1 0,-4 4 0,0 1 0,0-1 0,0 5 0,0 1 0,0 5 0,0-1 0,0-3 0,0-2 0,0 0 0,0-4 0,-4 4 0,-2-5 0,0 1 0,1-1 0,5 1 0,0 3 0,0 3 0,0-1 0,0-1 0,0 0 0,0-4 0,0 4 0,0 0 0,0 1 0,0 5 0,-4 0 0,-2 0 0,0-5 0,2-1 0,4-5 0,0-4 0,0-2 0</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19:02:25.342"/>
    </inkml:context>
    <inkml:brush xml:id="br0">
      <inkml:brushProperty name="width" value="0.035" units="cm"/>
      <inkml:brushProperty name="height" value="0.035" units="cm"/>
      <inkml:brushProperty name="color" value="#004F8B"/>
    </inkml:brush>
  </inkml:definitions>
  <inkml:trace contextRef="#ctx0" brushRef="#br0">282 63 24575,'0'-10'0,"4"-1"0,7 1 0,0 0 0,0-1 0,-2 5 0,-4 2 0,6 4 0,-1 0 0,1 0 0,-1 0 0,0 0 0,1 0 0,-1 0 0,0 0 0,1 0 0,-1 0 0,-4 4 0,-1 2 0,-1 0 0,2-1 0,0-1 0,-2 2 0,-4 4 0,0 1 0,0-1 0,0 13 0,0 4 0,0 4 0,0-2 0,0-12 0,0-2 0,0-5 0,-4 0 0,-2 1 0,-4-1 0,-1 0 0,1-4 0,-1 3 0,6-3 0,-5 0 0,5-2 0,-1 1 0,1 1 0,1 0 0,-2-2 0,-4 1 0,-5 5 0,-2 2 0,1-2 0,1-1 0,5-3 0,0 0 0,-1-2 0,1 1 0,-5 1 0,3 4 0,-3 1 0,5-6 0,4 5 0,-3-5 0,3 6 0,-4-1 0,0-4 0,-1 3 0,1-3 0,4 4 0,1 0 0,1-4 0,-2-1 0,-4-5 0,-1 0 0,1 0 0,0 0 0,-1 0 0,-4 4 0,4 2 0,-4 0 0,4 3 0,1-3 0,0 0 0,9-2 0,2-4 0,9 0 0,0 0 0,1 0 0,-1 0 0,1 0 0,4 0 0,-4 0 0,4 0 0,-5 0 0,1 0 0,-1 0 0,0 0 0,1 0 0,-1 0 0,1 0 0,4 0 0,9 0 0,-1 0 0,1 0 0,-9 0 0,-4 0 0,-1 0 0,1 0 0,-1 0 0,5 0 0,1 0 0,5 0 0,-1 0 0,1 0 0,0 0 0,-5 0 0,-1 0 0,-5 0 0,1 0 0,-1 0 0,1 0 0,-1 0 0,0 0 0,1 0 0,-6 0 0,0 0 0</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8:05.239"/>
    </inkml:context>
    <inkml:brush xml:id="br0">
      <inkml:brushProperty name="width" value="0.05" units="cm"/>
      <inkml:brushProperty name="height" value="0.05" units="cm"/>
      <inkml:brushProperty name="color" value="#008C3A"/>
    </inkml:brush>
  </inkml:definitions>
  <inkml:trace contextRef="#ctx0" brushRef="#br0">0 6 24575,'5'-3'0,"6"0"0,2 3 0,15 0 0,-9 0 0,26 0 0,-11 4 0,21-2 0,-5 2 0,-9-4 0,4 0 0,-26 0 0,2 0 0,-13 0 0,-2 0 0,2 0 0,0 0 0,8 0 0,9 0 0,14 0 0,18 0 0,11 0 0,8 0 0,0 0 0,-17 0 0,-11 0 0,-26 0 0,-7 0 0,-9 0 0,2 0 0,-2 0 0,2 0 0,0 0 0,3 0 0,0 0 0,5 0 0,-7 0 0,4 0 0,-10 0 0,-1 0 0</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8:16.758"/>
    </inkml:context>
    <inkml:brush xml:id="br0">
      <inkml:brushProperty name="width" value="0.05" units="cm"/>
      <inkml:brushProperty name="height" value="0.05" units="cm"/>
      <inkml:brushProperty name="color" value="#008C3A"/>
    </inkml:brush>
  </inkml:definitions>
  <inkml:trace contextRef="#ctx0" brushRef="#br0">1 1 24575,'38'0'0,"-10"0"0,45 0 0,-13 0 0,16 0 0,-9 0 0,7 0 0,-6 0 0,-1 0 0,-1 0 0,-8 5 0,-1-4 0,1 4 0,-1-5 0,9 0 0,-7 0 0,-1 0 0,-3 0 0,-13 0 0,5 0 0,-7 0 0,-1 0 0,8 6 0,-13-5 0,27 4 0,-17-5 0,31 0 0,2 0 0,-14 4 0,2-3 0,-25 4 0,-1-5 0,0 0 0,9 0 0,1 0 0,17 0 0,-7 0 0,15 0 0,-14 0 0,-3 0 0,-9 0 0,-17 0 0,-2 0 0,-15 0 0,6 0 0,-11 0 0,11 0 0,-3 0 0,20 0 0,5 0 0,7 0 0,7 0 0,-15 0 0,7 0 0,-17 0 0,-2 0 0,-8 0 0,-4 0 0,3 0 0,-8 0 0,4 0 0,7 0 0,12 0 0,7 0 0,21 0 0,5 0 0,26 0-1010,2 0 1010,-37 0 0,1 0 0,-6 0 0,-1 0 0,4 0 0,-2 0-302,40 0 302,-3 0 0,-22 0 0,13 0 0,-39 0 0,10 0 0,-22 0 995,49 0-995,-28 0 0,2 0 0,0 0 0,1 0 158,1 0 1,-4 0-159,4 0 0,-22 0 0,-14 0 0,-13 0 0,-2 0 0,2 0 0,1 0 0,6 0 0,-3 0 0,4 0 0,-8 0 0,3 0 0,-5 0 0,4 0 0,-3 0 0,1 0 0,0 0 0,0 0 0,8 0 0,-4 0 0,8 0 0,-3 0 0,4 0 0,8 0 0,-10 0 0,9 0 0,-16 0 0,1 0 0,-5 0 0,-2 0 0,-1 0 0,1 0 0,-1 0 0,3 0 0,-2 0 0,9 0 0,-5 0 0,10 0 0,-3 0 0,4 0 0,-5 0 0,0 0 0,-5 0 0,-2 0 0,-1 0 0,-3 0 0,3 0 0,13 0 0,-7 0 0,31 0 0,-8 0 0,20 0 0,1 0 0,-9 0 0,-9 0 0,-18 0 0,-10 0 0,-6 0 0,-1 0 0,6 0 0,-2-3 0,9 3 0,7-3 0,6 3 0,8 0 0,-7 0 0,-3-3 0,-8 2 0,-4-2 0,-2 3 0,-4 0 0,0 0 0,0 0 0,0 0 0,5 0 0,-4 0 0,16 0 0,-9 0 0,18 0 0,-5 0 0,-6 0 0,20 0 0,-17 0 0,20 0 0,-10 0 0,-8 0 0,-1 0 0,-1 0 0,-6 0 0,2 0 0,-10 0 0,-4 0 0,-2 0 0,-1 0 0,0-2 0,1 1 0,-1-1 0,0 2 0,-2 0 0,-1 0 0,3 0 0,13 0 0,-11 0 0,7 0 0</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8:19.588"/>
    </inkml:context>
    <inkml:brush xml:id="br0">
      <inkml:brushProperty name="width" value="0.05" units="cm"/>
      <inkml:brushProperty name="height" value="0.05" units="cm"/>
      <inkml:brushProperty name="color" value="#008C3A"/>
    </inkml:brush>
  </inkml:definitions>
  <inkml:trace contextRef="#ctx0" brushRef="#br0">0 62 24575,'8'0'0,"-2"0"0,5-2 0,2 1 0,4-1 0,4 2 0,16 0 0,5 0 0,7 0 0,-2 0 0,-15 0 0,-3 0 0,0 0 0,-10 0 0,4 0 0,-11 0 0,3 0 0,-3 0 0,4 0 0,-1 0 0,-5 0 0,9 0 0,-9 0 0,10 0 0,-10 0 0,5 0 0,-2 3 0,-3-2 0,5 2 0,-2 0 0,-4-2 0,4 2 0,-8-1 0,3-1 0,5 1 0,12-2 0,15 0 0,1 0 0,14 0 0,-13 0 0,-3 0 0,-2 0 0,-18 0 0,9 0 0,-3 0 0,6 0 0,1 0 0,21 0 0,-1 0 0,15 0 0,-1 0 0,-9 0 0,9 0 0,27-5 0,-11 3-272,-31-1 1,0 1 271,33 2 0,10 0 0,-38 0 0,1 0 0,-4 0 0,0 0 0,3 0 0,-1 0 0,-4-3 0,0-1 0,2 1 0,-1-1 0,44-4 0,-12 2 0,-10 6 0,-23 0 0,21 0 0,-21 0 0,23 0 0,-6-6 0,8 5 0,-1-5 0,1 6 0,0 0 0,-8 0 0,-3 0 0,-28 0 543,-1 0-543,-26 0 0,5 0 0,-9 0 0,5 0 0,-3 0 0,3 0 0,5 0 0,8 0 0,0 0 0,14 0 0,-21-3 0,7 3 0,-18-3 0,2 1 0,0 1 0,1-1 0,2 2 0,4 0 0,2 0 0,20 0 0,-11 0 0,11 0 0,-20 0 0,-4 0 0,-5 0 0,-3 0 0,1 0 0,-1 0 0,-2-3 0,2 3 0,-2-3 0,3 3 0,-1 0 0,1-2 0,-1 1 0,1-1 0,-1 2 0,1 0 0,0 0 0,2 0 0,0 0 0,1 0 0,1 0 0,-1 0 0,-1 0 0,3 0 0,-5 0 0,2 0 0,-3 0 0,1 0 0,0 0 0,-1 0 0,1 0 0,-3 0 0,-1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8:43.800"/>
    </inkml:context>
    <inkml:brush xml:id="br0">
      <inkml:brushProperty name="width" value="0.05" units="cm"/>
      <inkml:brushProperty name="height" value="0.05" units="cm"/>
      <inkml:brushProperty name="color" value="#E71224"/>
    </inkml:brush>
  </inkml:definitions>
  <inkml:trace contextRef="#ctx0" brushRef="#br0">0 0 24575,'0'13'0,"0"1"0,5 15 0,0 2 0,6 17 0,-6 1 0,5 18 0,-9-28 0,3 7 0,-4-34 0,0 9 0,0-5 0,3-1 0,-3 0 0,3-7 0,-3 1 0,0 2 0,0-5 0,0 2 0,0-3 0,0 1 0,0-1 0,0 1 0,0-1 0,0 1 0,0-3 0,0-1 0</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8:24.149"/>
    </inkml:context>
    <inkml:brush xml:id="br0">
      <inkml:brushProperty name="width" value="0.05" units="cm"/>
      <inkml:brushProperty name="height" value="0.05" units="cm"/>
      <inkml:brushProperty name="color" value="#008C3A"/>
    </inkml:brush>
  </inkml:definitions>
  <inkml:trace contextRef="#ctx0" brushRef="#br0">7299 533 24575,'-8'-2'0,"2"1"0,-4-4 0,1 2 0,-2-2 0,0-3 0,-8-9 0,1 2 0,-2-2 0,-4-3 0,6 8 0,-2-7 0,-11-4 0,11 8 0,-20-11 0,1 13 0,6-4 0,-13 6 0,23 1 0,-14 0 0,-3 1 0,-1-1 0,-23-7 0,21 5 0,-37-6 0,18 1 0,-13-2 0,17 5 0,11-1 0,15 11 0,8-1 0,-5 2 0,11 0 0,-20-3 0,-1 2 0,-10-5 0,-9 7 0,1-8 0,-9 3 0,-2-5 0,-16-7-564,-2 5 564,-8 0 0,0 8 0,8 1 0,2-2 0,0 0 0,6 1-116,2 6 116,2 0 0,7 0 0,-1 0 0,2 0 0,9 0 0,-1 0 560,9-4-560,-15 2 120,13-2-120,-23 4 0,14 0 0,-5 0 0,-17 0 0,22 0 0,-2 0 0,6 0 0,-1 0-449,-16 0 1,2 0 448,-26 0 0,3 0 0,10 0 0,17 0 0,1 0 0,8 0 0,1 0 0,-1 0 0,1 0 0,-17 0 0,-4 0 0,-8 0 0,2 0 0,16 0 897,3 0-897,15 0 0,-5 0 0,5 0 0,-7 0 0,-9 0 0,-2 0 0,-16 0 0,-2 0 0,0 0 0,2 0 0,17 0 0,9 0 0,11 0 0,7 0 0,1 0 0,8 0 0,-6 0 0,-3 0 0,-17 0 0,-3 0 0,3 0 0,-2 0 0,-19 0 0,19 0 0,1 0 0,-18 0 0,0 6 0,-8 1 0,15 0 0,-5 4 0,16-9 0,17 3 0,-5-5 0,23 0 0,-6 0 0,0 4 0,-3-3 0,6 3 0,-2 0 0,11 0 0,0-1 0,-3 7 0,8-6 0,-3 5 0,-9 3 0,5-1 0,-10 6 0,8-3 0,-17-1 0,13 0 0,-8-1 0,13 2 0,4-2 0,-1 1 0,2-3 0,-1 1 0,6-5 0,-3-1 0,5 0 0,-1 1 0,-2 0 0,-4 3 0,3-1 0,-9 2 0,8 6 0,-7-1 0,9-2 0,-4-3 0,8-5 0,-1-2 0,3 2 0,-3-4 0,2 1 0,-2 1 0,2-3 0,1 5 0,-8 2 0,4-3 0,-5 5 0,6-8 0,3 1 0,2 1 0,-2-3 0,2 3 0,0-3 0,0 0 0</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8:25.260"/>
    </inkml:context>
    <inkml:brush xml:id="br0">
      <inkml:brushProperty name="width" value="0.05" units="cm"/>
      <inkml:brushProperty name="height" value="0.05" units="cm"/>
      <inkml:brushProperty name="color" value="#008C3A"/>
    </inkml:brush>
  </inkml:definitions>
  <inkml:trace contextRef="#ctx0" brushRef="#br0">84 1 24575,'-2'6'0,"-1"2"0,0 5 0,-5-1 0,5 3 0,-6 1 0,0 1 0,1-1 0,-2 4 0,7-8 0,0 4 0,1-7 0,1-1 0,-4-3 0,4 1 0,-1-1 0,2 1 0,-2-1 0,1 1 0,-4-1 0,4 1 0,-1-1 0,2 1 0,0-1 0,2-2 0,1 2 0,3 1 0,0-2 0,-1 3 0,3-4 0,-2 5 0,2-4 0,0 1 0,1-3 0,6 2 0,2-1 0,4 3 0,8-1 0,-5 3 0,5-3 0,-13 1 0,-3-6 0,-5 5 0,-2-4 0,-3 4 0,2-5 0,-2 3 0,3-3 0,-1 2 0,1-1 0,-1 1 0,-2 1 0,2-3 0,-2 3 0,0-3 0,0 0 0</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9:23.252"/>
    </inkml:context>
    <inkml:brush xml:id="br0">
      <inkml:brushProperty name="width" value="0.05" units="cm"/>
      <inkml:brushProperty name="height" value="0.05" units="cm"/>
      <inkml:brushProperty name="color" value="#008C3A"/>
    </inkml:brush>
  </inkml:definitions>
  <inkml:trace contextRef="#ctx0" brushRef="#br0">1 10 24575,'20'0'0,"21"0"0,19 0 0,-7 0 0,3 0 0,20 0 0,23 0 0,-49 0 0,-3 0 0,-15 0 0,-3 0 0,1 0 0,-6 0 0,14 0 0,-14 0 0,5 0 0,-8 0 0,-4 0 0,-4 0 0,-5 0 0,12 0 0,29 0 0,21 6 0,-17-5 0,4 0-395,1 2 0,-1 0 395,1-3 0,-1 0 0,-5 0 0,-2 0 0,34 0 0,-37 0 0,-7 0 0,-8 0 0,13 0 0,39 0 0,12 0-155,-40 0 1,1 0 154,-1 0 0,1 0 0,-5 0 0,0 0 0,42 0 0,-18 0 0,-10 0 0,-29 0 0,-1 0 0,-24 0 0,4 0 1099,-5 0-1099,0 0 0,12 0 0,4 0 0,29 0 0,3 0 0,17 0 0,0 0 0,8 0 0,-7 0 0,-1 0 0,-10 0 0,-17 0 0,7 0 0,-15 0 0,-1 0 0,-16 0 0,5 0 0,-3 0 0,22 0 0,9 0 0,11 0 0,16 0 0,-6 0-396,-29 0 1,2 0 395,45 0 0,-27-3 0,1 0 0,-10 3 0,0-1 0,-2-2 0,-2 0 0,35 3 0,-32 0 0,15 0 0,2 0 0,2 0-338,-29 0 1,2 0 337,45 0 0,-40 0 0,1 0 0,0 0 0,-1 0 0,-4 0 0,0 0 0,8 0 0,-1 0 0,-5 3 0,-1 0 0,-1-2 0,0 0 0,-1 2 0,-1 0-138,27-3 138,16 0 0,-16 0 0,7 0 0,-8 0 758,-16 0-758,11 0 0,-27 0 0,19 0 696,-13 0-696,15 0 0,3 0 0,8 0 0,8 0-399,2 0 399,8 0 0,-8 0 0,6 0 0,-22 0 0,12 0 0,-23 0 0,7 0 0,-16 0 0,-3 0 0,9 0 0,3 0 549,9 0-549,6 0 0,1 0 0,-5 0 0,20 0 0,-20 0 0,6 0 0,-11 0 0,-7 0 0,25 0 0,-19 0 0,36 0 0,-31 0 0,23 0 0,-22 0 0,4 0 0,-16 0 0,-17 0 0,-4 0 0,-6 0 0,0 0 0,26 0 0,28 0 0,-3 0 0,-31 0 0,0 0 0,25 0 0,-9 0 0,-17 0 0,-13 0 0,-20 0 0,-4 0 0,-5 0 0,-3 0 0,8 0 0,1 0 0,15 0 0,2 0 0,33 0 0,-2-5 0,22 3 0,-8-9 0,-9 10 0,-22-5 0,-13 6 0,-24 0 0,0 0 0,-2 0 0,0 0 0,2 0 0,-2 0 0,9 0 0,-1 0 0,0 0 0,5 0 0,-2 0 0,-2 0 0,-3 0 0,-9 0 0</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9:40.606"/>
    </inkml:context>
    <inkml:brush xml:id="br0">
      <inkml:brushProperty name="width" value="0.05" units="cm"/>
      <inkml:brushProperty name="height" value="0.05" units="cm"/>
      <inkml:brushProperty name="color" value="#008C3A"/>
    </inkml:brush>
  </inkml:definitions>
  <inkml:trace contextRef="#ctx0" brushRef="#br0">1 1 24575,'53'12'0,"18"-4"0,7 0 0,-24 0 0,1-1 0,29 1 0,-11-3 0,-38-5 0,-7 0 0,38 13 0,8-10-300,-19 3 1,3 1 299,36-7 0,-26 0 0,-13 0 0,-24 0 0,-1 0 0,-14 0 0,12 0 599,-1 0-599,4 0 0,7 4 0,1-3 0,11 4 0,15-5 0,3 0 0,16 0 0,2 0-635,8 0 635,0 0 0,-16 0 0,-20 0 0,-21 0 0,-23 0 0,-1 0 0,56 0 0,-20 0 0,4 0-875,26 0 1,4 0 874,2 0 0,-1 0 0,-12 0 0,-3 0 196,-11 0 0,-3 0-196,21 0 0,-36 0 0,4 0 0,6 0 0,37 0-648,-24 0 0,3 0 648,-3-4 0,1 1 0,6 2 0,-1 0 635,-11-2 0,-3 0-635,31 3 187,-28 0-187,20 0 0,-6 0-478,-14 0 0,5 0 478,-6-3 0,0 0 0,1-1 0,-3 0 1334,31-4-1334,-33 2 403,-23 6-403,-16 0 0,17 0 0,10 0 1050,17 0-1050,-17 0 0,5 0 0,-23 0 0,6 0 0,-8 0 0,8 0 0,11 0 0,9 0 0,17 0 0,10 0 0,10 0-746,8 0 746,-43 0 0,0 0 0,37 0 0,-37 0 0,-1 0 0,19 0 0,-3 0 0,-18 0 0,-17 0 0,6 0 0,-14 0 0,15 0 746,1 0-746,11 0 0,7 0 0,1 0 0,7 0 0,-13 0 0,11 0 0,-21 0 0,13 0 0,-13 0 0,-3 0 0,-10 0 0,-12 0 0,11 0 0,-14 0 0,14 0 0,-11 0 0,4 0 0,16 0 0,-3 0 0,5 0 0,-14 0 0,-5 0 0,-8 0 0,8 0 0,-8 0 0,16 0 0,-9 0 0,10 0 0,0 0 0,-5-3 0,13 3 0,-6-4 0,9 4 0,-1 0 0,-8 0 0,6 0 0,-18-2 0,5 1 0,-16-1 0,3 2 0,-5 0 0,9 0 0,7 0 0,18 0 0,1 0 0,14 0 0,-5-5 0,7 3 0,1-3 0,-21 3 0,-5 1 0,-24-1 0,0 2 0,-2 0 0,-1-3 0,1 3 0,-1-3 0,3 3 0,-2 0 0,2 0 0,-2 0 0,-3 0 0,-1 0 0</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9:47.388"/>
    </inkml:context>
    <inkml:brush xml:id="br0">
      <inkml:brushProperty name="width" value="0.05" units="cm"/>
      <inkml:brushProperty name="height" value="0.05" units="cm"/>
      <inkml:brushProperty name="color" value="#008C3A"/>
    </inkml:brush>
  </inkml:definitions>
  <inkml:trace contextRef="#ctx0" brushRef="#br0">1 40 24575,'21'0'0,"-7"0"0,1 0 0,-9 0 0,2 0 0,-2 0 0,-1 0 0,1 0 0,2 0 0,1 0 0,2 0 0,-3 0 0,3 0 0,2 0 0,3 0 0,1 0 0,-1 0 0,-1 0 0,2 0 0,4 0 0,16 0 0,-12 0 0,29 0 0,-29 0 0,8 0 0,-17 0 0,15 0 0,22 0 0,25 0 0,17 0-941,-1 0 941,-39 0 0,0 0 0,36 0-53,1 0 53,-35 0 0,-17 0 0,-18 0 0,-9 0 0,7 0 938,21 0-938,26 0 0,19 0-493,-31 0 0,1 0 493,-3 0 0,1 0 0,6 0 0,0 0-165,37 0 165,-13 0 0,-19 0 0,-23 0 0,-9 0 0,-13 0 0,-4 0 1033,22 0-1033,3 0 174,17 0-174,15 0 0,5 0 0,17 0-704,-1 0 704,0 0 0,-8 0 0,-2 0 0,-24 0 0,-5 0 0,-24 0 0,-1 0 0,0 0 0,-6 0 704,14 0-704,2 0 0,9 0 0,25 0 0,-13 0 0,-7 0 0,0 0 0,13 0 0,17 0 0,-44 0 0,-15 0 0,-12 0 0,-2 0 0,-3 0 0,1 0 0,6 0 0,-5 0 0,10 0 0,4 0 0,8 0 0,7 0 0,26 0 0,-19 0 0,27 0 0,-40 0 0,20 0 0,-27 0 0,19 0 0,-22 0 0,14 0 0,-5 5 0,7-4 0,8 3 0,11-4 0,10 0 0,24 0 0,-12 0-282,-26 0 0,0 0 282,26 0 0,12 0 0,-16 0-157,-8 0 157,14 0 0,-31-3 0,1 0 0,32 2 0,16-5 0,-59 6 0,-4 0 0,-15 0 0,-1 0 559,-5 0-559,0 0 162,-5 0-162,0 0 0,13-4 0,2 3 0,30-3 0,20 4 0,12 0-345,-37-3 1,0 0 344,44-5 0,-17 1 0,-13 1 0,-30 6 0,-14 0 0,-13 0 0,-2 0 0,-1 2 689,1-1-689,-1 4 0,3-5 0,-1 5 0,1-4 0,-3 1 0,3-2 0,-2 0 0,2 0 0,-2 0 0,-1 0 0,1 0 0,2 0 0,0 0 0,3 0 0,5 3 0,1-2 0,20 2 0,-4-3 0,31 0 0,4 0 0,26 0-879,-31 0 1,3 0 878,4 0 0,3 0 0,18 0 0,3 0-1224,0 0 1,1 0 1223,3 1 0,0-2 0,1-2 0,-3-1-593,-17 4 0,-4-1 593,-4-3 0,-5 1 0,20 3 0,-33 0 1416,-21 0-1416,-23 0 2482,1 0-2482,36 0 0,27 0 0,26 0 0,-5 0 1492,-12 0-1492,-39 0 0,-7 0 0,-26 0 0</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9:49.572"/>
    </inkml:context>
    <inkml:brush xml:id="br0">
      <inkml:brushProperty name="width" value="0.05" units="cm"/>
      <inkml:brushProperty name="height" value="0.05" units="cm"/>
      <inkml:brushProperty name="color" value="#008C3A"/>
    </inkml:brush>
  </inkml:definitions>
  <inkml:trace contextRef="#ctx0" brushRef="#br0">0 1 24575,'73'0'0,"0"0"0,0 0 0,-1 0 0,5 0 0,-2 0-666,-4 0 0,-5 0 666,23 0 434,-15 0-434,-40 0 221,-5 0-221,-17 0 0,1 0 0,2 3 677,-6-2-677,11 2 0,-3-3 0,0 0 0,3 0 0,-8 0 0,4 0 0,-8 0 0,3 0 0,2 0 0,-1 0 0,16 0 0,7 0 0,6 0 0,23 0 0,-21 0 0,13 0 0,-25 0 0,-6 0 0,-12 0 0,-5 0 0,0 0 0,0 0 0,16 0 0,3 0 0,12 4 0,9-3 0,-7 4 0,-2-5 0,-14 0 0,-12-3 0,0 3 0,-4-3 0,9 3 0,7 0 0,6 0 0,9 0 0,-1 0 0,-12 0 0,-6 0 0,-11 0 0,44 0 0,14 0 0,-14 0 0,4 0-283,-5 0 0,-1 0 283,0 0 0,-2 0 0,20 0 0,-21 0 0,-31 0 0,-16 0 0</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9:57.180"/>
    </inkml:context>
    <inkml:brush xml:id="br0">
      <inkml:brushProperty name="width" value="0.05" units="cm"/>
      <inkml:brushProperty name="height" value="0.05" units="cm"/>
      <inkml:brushProperty name="color" value="#008C3A"/>
    </inkml:brush>
  </inkml:definitions>
  <inkml:trace contextRef="#ctx0" brushRef="#br0">0 58 24575,'86'13'0,"-10"-6"0,-2-1 0,-31-6 0,-4 0 0,-27 0 0,41 0 0,4 0 0,-7 0 0,3 0 0,33 0 0,-2 0 0,-33 3 0,-12-2 0,-25 2 0,-7-3 0,1 0 0,-3 0 0,3 0 0,5 0 0,-1 0 0,8 0 0,5 0 0,-2 0 0,7 0 0,-16 0 0,13 0 0,6 0 0,16 0 0,1 0 0,-11 0 0,-10 0 0,-15 0 0,-1 0 0,-5 0 0,0 0 0,1 0 0,14 0 0,-7 0 0,31 0 0,-5 0 0,8 0 0,6 0 0,-15 0 0,-1 0 0,-11 0 0,-8 0 0,0 0 0,8 0 0,3 0 0,16 0 0,-14 0 0,5 0 0,-18 0 0,-5-3 0,4 3 0,-7-3 0,7 3 0,-8 0 0,8 0 0,1 0 0,2 0 0,3 0 0,-5 0 0,8 0 0,19 0 0,3 0 0,15 0 0,-9 0 0,9 0 0,-15-4 0,-8 3 0,-19-4 0,-15 5 0,-1 0 0,-3 0 0,8 0 0,-4 0 0,11-3 0,-3 2 0,4-2 0,0 3 0,0-3 0,9 2 0,-12-2 0,11 3 0,-20 0 0,6 0 0,-6 0 0,-1 0 0,0 0 0,-2 0 0,2 0 0,-2 0 0,4 0 0,-3 0 0,3 0 0,-4 0 0,9-3 0,-1-4 0,7-4 0,25-8 0,-28 10 0,15-2 0</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39:58.841"/>
    </inkml:context>
    <inkml:brush xml:id="br0">
      <inkml:brushProperty name="width" value="0.05" units="cm"/>
      <inkml:brushProperty name="height" value="0.05" units="cm"/>
      <inkml:brushProperty name="color" value="#008C3A"/>
    </inkml:brush>
  </inkml:definitions>
  <inkml:trace contextRef="#ctx0" brushRef="#br0">0 1 24575,'73'0'0,"0"0"0,-1 0 0,1 0 0,14 0 0,3 0-2129,-2 4 1,0-1 2128,-3-2 0,0 0 0,-4 2 0,-2 1 16,-8-4 1,-3 0-17,-10 0 0,-3 0 967,31 0-967,-20 0 0,-31 0 0,42 0 0,-12 0 0,13 0-701,13 2 0,13 1 0,-3-1 701,-12-3 0,-1-2 0,2 2 0,-10 2 0,4 1 0,-2 0 0,-7-2-214,19-3 0,-8-1 214,-8 4 0,-6 0 0,22 0 0,-43 0 0,-32-2 0,-12 1 1028,3-5 0,-5 6 0,5-4 0</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0:00.524"/>
    </inkml:context>
    <inkml:brush xml:id="br0">
      <inkml:brushProperty name="width" value="0.05" units="cm"/>
      <inkml:brushProperty name="height" value="0.05" units="cm"/>
      <inkml:brushProperty name="color" value="#008C3A"/>
    </inkml:brush>
  </inkml:definitions>
  <inkml:trace contextRef="#ctx0" brushRef="#br0">1 1 24575,'11'0'0,"4"0"0,10 0 0,15 0 0,17 0 0,-5 0 0,19 0 0,-3 0 0,-18 0 0,3 0-587,-1 0 0,2 0 587,18 0 0,2 0 0,-7 0 0,1 0 0,3 0 0,-1 0 0,-4 0 0,-3 0 0,-9 0 0,-3 0 0,35 0 0,-12 0 0,-17 0 0,26 0 0,-19 0 0,20 0 0,-19 0 0,3 0 0,-1 0 0,-1 0 1174,-16 0-1174,-3 0 0,-16 0 0,-1 3 0,7-3 0,4 4 0,25 1 0,-7-3 0,15 3 0,-6-5 0,8 0 0,8 0 0,3 0 0,-25 0 0,-12 0 0,-34 0 0,56 0 0,-22 0 0,5 0-584,16 0 1,3 0 583,-3 3 0,-2 0 0,-16-2 0,-4 0 0,19 5 0,-28-6 0,-19 0 0,-18 0 0,-1 0 0</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0:02.020"/>
    </inkml:context>
    <inkml:brush xml:id="br0">
      <inkml:brushProperty name="width" value="0.05" units="cm"/>
      <inkml:brushProperty name="height" value="0.05" units="cm"/>
      <inkml:brushProperty name="color" value="#008C3A"/>
    </inkml:brush>
  </inkml:definitions>
  <inkml:trace contextRef="#ctx0" brushRef="#br0">1 1 24575,'45'5'0,"-1"-3"0,21 3 0,-7-5 0,-9 0 0,-9 0 0,-18 0 0,-3 0 0,12 0 0,18 0 0,3 0 0,-5 0 0,-22 0 0,-14 0 0,-7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0:26.177"/>
    </inkml:context>
    <inkml:brush xml:id="br0">
      <inkml:brushProperty name="width" value="0.05" units="cm"/>
      <inkml:brushProperty name="height" value="0.05" units="cm"/>
      <inkml:brushProperty name="color" value="#E71224"/>
    </inkml:brush>
  </inkml:definitions>
  <inkml:trace contextRef="#ctx0" brushRef="#br0">144 6 24575,'-11'-3'0,"2"0"0,1 3 0,3 0 0,-1 0 0,1 0 0,-1 0 0,1 0 0,-3 0 0,2 3 0,-5 0 0,3 5 0,2-2 0,-2-1 0,5-2 0,0-1 0,-2-1 0,2 1 0,0 1 0,-2-2 0,2 3 0,-3-3 0,3 6 0,1-3 0,2 4 0,0 0 0,-3 1 0,3-1 0,-3 3 0,3-3 0,0 1 0,0-1 0,0-3 0,0 3 0,0-1 0,0 3 0,0-4 0,0 2 0,0 0 0,5 1 0,-3-1 0,5-2 0,1 4 0,-1-6 0,3 6 0,-7-4 0,2-3 0,1 2 0,0-4 0,2 1 0,-3-2 0,3 3 0,-2-3 0,2 3 0,-2-3 0,-1 0 0,1 0 0,2-3 0,-2 3 0,2-3 0,-2 3 0,-1 0 0,1 0 0,-1 0 0,1 0 0,-1 0 0,1 0 0,-1 0 0,1 0 0,2-2 0,-2-1 0,2-3 0,-3 0 0,-1 1 0,-2 2 0,-2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8:45.129"/>
    </inkml:context>
    <inkml:brush xml:id="br0">
      <inkml:brushProperty name="width" value="0.05" units="cm"/>
      <inkml:brushProperty name="height" value="0.05" units="cm"/>
      <inkml:brushProperty name="color" value="#E71224"/>
    </inkml:brush>
  </inkml:definitions>
  <inkml:trace contextRef="#ctx0" brushRef="#br0">1 33 24575,'5'-3'0,"-2"-4"0,0 3 0,-1-1 0,1 0 0,3 4 0,2-1 0,-2-1 0,2 3 0,-3-3 0,1 3 0,-1 0 0,3 0 0,3 0 0,-1 0 0,3 3 0,-7-3 0,4 5 0,-1-2 0,-1 3 0,0-1 0,-5 1 0,2-3 0,-4 2 0,4-5 0,-4 5 0,1-2 0,-2 3 0,0-1 0,0 3 0,0 1 0,0 2 0,0-2 0,0-1 0,0-3 0,0 3 0,0-2 0,0 2 0,-2-2 0,1-1 0,-4 1 0,2-3 0,0 4 0,-2-5 0,2 7 0,-5-7 0,2 5 0,-5-6 0,0 4 0,0 0 0,-1 1 0,4 0 0,3-4 0,-1-2 0,1 0 0,2 3 0,-2-3 0,2 3 0,-3-3 0,3 2 0,1 1 0,2 0 0,0 0 0</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0:03.404"/>
    </inkml:context>
    <inkml:brush xml:id="br0">
      <inkml:brushProperty name="width" value="0.05" units="cm"/>
      <inkml:brushProperty name="height" value="0.05" units="cm"/>
      <inkml:brushProperty name="color" value="#008C3A"/>
    </inkml:brush>
  </inkml:definitions>
  <inkml:trace contextRef="#ctx0" brushRef="#br0">0 1 24575,'72'12'0,"8"4"0,-14-5 0,5 0-2177,0-3 1,2-1 2176,21-3 0,5-2-866,0 2 1,0-1 865,1-2 0,-1 0 0,0 3 0,-5-1 255,-24-2 0,-5-2-255,-2 1 0,-7 0 0,4 0 0,-19 0 1892,-26 0-1892,-4 0 2618,5 0-2618,17 0 1064,16 0-1064,14 0 0,8 0 0,-9 0 0,2 0-978,26 0 1,3 0 977,-14 4 0,0-1 0,1-2 0,0 0 0,0 2 0,-1 1-399,-10-4 1,-4 0 398,-8 0 0,-4 0 0,23 0 0,-10 0 0,-9 0 0,-7 0 1871,5 0-1871,3 0 0,18 0 0,-27 0 0,4 0-335,11 0 1,3 0 334,8 0 0,2 0-1071,10 0 0,2 0 1071,0 0 0,1 0 0,0-1 0,-2 2 0,-10 2 0,-4 0-187,-12-3 0,-3 1 187,25 6 0,-19-7 0,-23 0 1343,-5 0-1343,-20 0 2266,19 0-2266,-7 0 457,34 0-457,-3 0 0,24 0-401,-34 0 1,2 0 400,47 0 0,-36 0 0,1 0 0,34 0 0,-39 0 0,1 0 0,36 0 0,-2 0 0,-10 0 0,-24 0 0,-5 0 0,-23 0 0,-3 0 0,-15 0 0,5 0 801,-4 0-801,6 0 0,0 0 0,0 0 0,0 0 0,8 0 0,-5 0 0,13 0 0,2 0 0,11 0 0,7 0 0,-7 0 0,-11 0 0,-14 0 0,-12 0 0,-8 0 0,-2 0 0</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0:12.028"/>
    </inkml:context>
    <inkml:brush xml:id="br0">
      <inkml:brushProperty name="width" value="0.05" units="cm"/>
      <inkml:brushProperty name="height" value="0.05" units="cm"/>
      <inkml:brushProperty name="color" value="#008C3A"/>
    </inkml:brush>
  </inkml:definitions>
  <inkml:trace contextRef="#ctx0" brushRef="#br0">1 1 24575,'2'3'0,"1"-1"0,3-2 0,2 0 0,-2 0 0,2 0 0,-3 0 0,1 3 0,0-3 0,-1 3 0,1-3 0,-1 0 0,1 0 0,-1 0 0,1 0 0,-1 0 0,-4 2 0,-2 1 0,-7 5 0,2 1 0,-2 2 0,5-5 0,1-1 0</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0:12.860"/>
    </inkml:context>
    <inkml:brush xml:id="br0">
      <inkml:brushProperty name="width" value="0.05" units="cm"/>
      <inkml:brushProperty name="height" value="0.05" units="cm"/>
      <inkml:brushProperty name="color" value="#008C3A"/>
    </inkml:brush>
  </inkml:definitions>
  <inkml:trace contextRef="#ctx0" brushRef="#br0">1 0 24575,'5'0'0,"1"0"0,0 0 0,-1 0 0,1 0 0,-1 0 0,3 0 0,-2 0 0,2 0 0,-2 0 0,-1 0 0,1 0 0,-1 0 0,1 0 0,-1 0 0,1 0 0,-1 0 0,1 0 0,0 0 0,-1 0 0,-2 0 0,0 0 0</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0:18.422"/>
    </inkml:context>
    <inkml:brush xml:id="br0">
      <inkml:brushProperty name="width" value="0.05" units="cm"/>
      <inkml:brushProperty name="height" value="0.05" units="cm"/>
      <inkml:brushProperty name="color" value="#008C3A"/>
    </inkml:brush>
  </inkml:definitions>
  <inkml:trace contextRef="#ctx0" brushRef="#br0">590 1 24575,'-97'4'0,"64"-1"0,-55-3 0,75 0 0,-33 0 0,-8 0 0,-22 0 0,19 0 0,22 0 0,14 0 0,-2 0 0,11 0 0,-9 0 0,13 0 0,2 0 0,30 0 0,-2 0 0,27 0 0,-18 0 0,-2 0 0,-12 0 0,3 0 0,-4 0 0,1 2 0,-1-1 0,-5 1 0,4-2 0,2 0 0,4 3 0,8-2 0,-6 2 0,7 1 0,-9-4 0,16 9 0,-12-8 0,13 4 0,-22-5 0,0 0 0,-8 0 0,3 0 0,-2 0 0,-1 2 0,7-1 0,-5 1 0,5-2 0,1 0 0,9 0 0,-2 0 0,6 0 0,-8 4 0,0-4 0,0 4 0,9-4 0,1 0 0,8 0 0,-7 0 0,13 0 0,-4 0 0,17 0 0,-1 0 0,18 5 0,-13-4 0,13 4 0,-25-5 0,5 0 0,-13 0 0,5 0 0,-7 0 0,-1 0 0,0 0 0,9 5 0,1-4 0,26 10 0,-4-6 0,-1 2 0,-21 0 0,-20-6 0,-8 2 0,0-3 0,0 0 0,8 0 0,11 0 0,17 0 0,-5 0 0,11 0 0,-34 0 0,7 0 0,-26 0 0,3 0 0,-8 0 0,3 0 0,5 0 0,4 0 0,12 0 0,12 0 0,-8 0 0,1 0 0,-18 0 0,-7 0 0,-1 0 0,-3 0 0,1 0 0,-1 0 0,3 0 0,-2 0 0,2 0 0,-2 0 0,-8 2 0,-22 4 0,12-2 0,-13 1 0</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0:19.876"/>
    </inkml:context>
    <inkml:brush xml:id="br0">
      <inkml:brushProperty name="width" value="0.05" units="cm"/>
      <inkml:brushProperty name="height" value="0.05" units="cm"/>
      <inkml:brushProperty name="color" value="#008C3A"/>
    </inkml:brush>
  </inkml:definitions>
  <inkml:trace contextRef="#ctx0" brushRef="#br0">673 108 24575,'0'-6'0,"-2"-2"0,1-5 0,-4 6 0,2-7 0,0 10 0,-2-1 0,2 0 0,-3 2 0,-6-4 0,-2 4 0,-7-3 0,6 3 0,3-1 0,4-1 0,2 2 0,-5 0 0,5-2 0,-4 4 0,1-1 0,-2 2 0,-4 0 0,2 0 0,-2 0 0,-1 0 0,4 0 0,-8 0 0,3 0 0,1 0 0,-4 0 0,-14 3 0,8-2 0,-21 6 0,24-3 0,-2 2 0,12-3 0,5 2 0,0 1 0,0 2 0,-1 3 0,-1-3 0,-7 12 0,6-7 0,-5 6 0,11-8 0,-1-2 0,1 1 0,-5 3 0,3 4 0,-5 0 0,-8 14 0,9-16 0,-10 11 0,15-15 0,1-2 0,2-1 0,3 0 0,0-2 0,0 2 0,0-2 0,0 2 0,0-2 0,0 4 0,0-4 0,3 5 0,0-5 0,2 4 0,1-4 0,-1 2 0,1-2 0,2-1 0,0 1 0,8 0 0,1 1 0,4 3 0,8-1 0,-6 1 0,7 0 0,-11 0 0,-5-4 0,-1-1 0,-4-5 0,2 0 0,4 0 0,2 0 0,4 0 0,0 0 0,-4 0 0,-2 0 0,-4 0 0,-2 0 0,-1-3 0,0 3 0,1 0 0,-1 0 0,3 0 0,-5 0 0,4-5 0,-1 2 0,-1-3 0,-2 3 0,-4 1 0</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0:21.260"/>
    </inkml:context>
    <inkml:brush xml:id="br0">
      <inkml:brushProperty name="width" value="0.05" units="cm"/>
      <inkml:brushProperty name="height" value="0.05" units="cm"/>
      <inkml:brushProperty name="color" value="#008C3A"/>
    </inkml:brush>
  </inkml:definitions>
  <inkml:trace contextRef="#ctx0" brushRef="#br0">137 6 24575,'-13'0'0,"3"-3"0,-10 3 0,11-3 0,-4 3 0,5 0 0,2 0 0,-4 0 0,1 0 0,0 0 0,1 3 0,5 0 0,-2 5 0,2-2 0,0 4 0,1-1 0,2 0 0,-3-1 0,3-3 0,-3 1 0,3-1 0,0 3 0,0-2 0,0 2 0,0-2 0,0-1 0,3-2 0,0 2 0,5 1 0,0 0 0,1 0 0,6-1 0,-8-2 0,6 1 0,-8-1 0,3-3 0,-2 0 0,2 0 0,0-3 0,-2 3 0,2-8 0,-2 4 0,-1-4 0,-2 1 0,2 0 0,-4-3 0,1 4 0,-2-2 0,0 2 0,0 1 0,0-1 0,0 1 0,0 4 0,0 9 0,0 1 0,3 7 0,-2-5 0,1-2 0,3-4 0,1-2 0,5-3 0,0 0 0,-2 0 0,-1 0 0,-3 0 0,1 0 0,-3 0 0,-1 0 0</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0:22.020"/>
    </inkml:context>
    <inkml:brush xml:id="br0">
      <inkml:brushProperty name="width" value="0.05" units="cm"/>
      <inkml:brushProperty name="height" value="0.05" units="cm"/>
      <inkml:brushProperty name="color" value="#008C3A"/>
    </inkml:brush>
  </inkml:definitions>
  <inkml:trace contextRef="#ctx0" brushRef="#br0">1 0 24575,'3'16'0,"-1"-4"0,-2 8 0,0 5 0,0-2 0,0 6 0,0-8 0,0-4 0,0 3 0,0-8 0,0 4 0,0-8 0,0 3 0,0-5 0,0 2 0,0 0 0,0-2 0,0 2 0,0 0 0,0-2 0,0 2 0,0-2 0,0 2 0,0 5 0,0 3 0,0 5 0,0-4 0,0-4 0,0-5 0,0-14 0,0-3 0,0-21 0,0 7 0,0 3 0,0 11 0</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0:23.108"/>
    </inkml:context>
    <inkml:brush xml:id="br0">
      <inkml:brushProperty name="width" value="0.05" units="cm"/>
      <inkml:brushProperty name="height" value="0.05" units="cm"/>
      <inkml:brushProperty name="color" value="#008C3A"/>
    </inkml:brush>
  </inkml:definitions>
  <inkml:trace contextRef="#ctx0" brushRef="#br0">0 45 24575,'0'-6'0,"0"1"0,3 2 0,0-2 0,2 2 0,1-3 0,2 1 0,0 2 0,1-2 0,1 4 0,-3-1 0,1 2 0,-3 0 0,1 0 0,-1 0 0,3 0 0,5 0 0,4 0 0,4 0 0,-7 0 0,-1 0 0,-8 0 0,1 2 0,-1-1 0,-2 4 0,2-5 0,-4 5 0,1-2 0,1 3 0,-3-1 0,3 1 0,-3 2 0,0-2 0,0 4 0,0-3 0,0 1 0,0-3 0,0 1 0,0-1 0,0 1 0,-3 2 0,0-2 0,-2 2 0,-1-3 0,-2 3 0,2-2 0,-4 5 0,0 2 0,-2-3 0,2 5 0,0-9 0,4-1 0,-5-2 0,5-3 0,-2 0 0,3 0 0,-1 2 0,1-1 0,2-8 0,0 5 0,3-8 0</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0:23.908"/>
    </inkml:context>
    <inkml:brush xml:id="br0">
      <inkml:brushProperty name="width" value="0.05" units="cm"/>
      <inkml:brushProperty name="height" value="0.05" units="cm"/>
      <inkml:brushProperty name="color" value="#008C3A"/>
    </inkml:brush>
  </inkml:definitions>
  <inkml:trace contextRef="#ctx0" brushRef="#br0">6 1 24575,'-3'2'0,"1"4"0,2 3 0,0 2 0,0 4 0,0-3 0,0 4 0,2-5 0,-1 4 0,1 2 0,-2 0 0,3-2 0,-2-4 0,1-2 0,0-3 0,2-4 0,1-2 0,1 0 0,-1 0 0,1 0 0,-1 0 0,1 0 0,-1 0 0,1 0 0,-3-2 0,-1-4 0,-2 2 0,0-1 0</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0:24.324"/>
    </inkml:context>
    <inkml:brush xml:id="br0">
      <inkml:brushProperty name="width" value="0.05" units="cm"/>
      <inkml:brushProperty name="height" value="0.05" units="cm"/>
      <inkml:brushProperty name="color" value="#008C3A"/>
    </inkml:brush>
  </inkml:definitions>
  <inkml:trace contextRef="#ctx0" brushRef="#br0">1 6 24575,'0'-3'0,"0"1"0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8:46.395"/>
    </inkml:context>
    <inkml:brush xml:id="br0">
      <inkml:brushProperty name="width" value="0.05" units="cm"/>
      <inkml:brushProperty name="height" value="0.05" units="cm"/>
      <inkml:brushProperty name="color" value="#E71224"/>
    </inkml:brush>
  </inkml:definitions>
  <inkml:trace contextRef="#ctx0" brushRef="#br0">157 0 24575,'-6'6'0,"1"6"0,1-2 0,2 11 0,0-9 0,1 8 0,-2-8 0,3 1 0,-2-2 0,-1-3 0,0 1 0,-2 1 0,2-4 0,0 2 0,-2-2 0,2-3 0,-3-5 0,1-2 0,-3-7 0,2 3 0,-2-6 0,2 8 0,-2 1 0,4 8 0,-3 2 0,4 3 0,-3-2 0,1 5 0,-1-3 0,1 1 0,2 2 0,-2-5 0,-1 11 0,2-12 0,-2 7 0</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0:25.397"/>
    </inkml:context>
    <inkml:brush xml:id="br0">
      <inkml:brushProperty name="width" value="0.05" units="cm"/>
      <inkml:brushProperty name="height" value="0.05" units="cm"/>
      <inkml:brushProperty name="color" value="#008C3A"/>
    </inkml:brush>
  </inkml:definitions>
  <inkml:trace contextRef="#ctx0" brushRef="#br0">105 0 24575,'-12'0'0,"2"0"0,-6 0 0,5 0 0,2 0 0,1 3 0,0 0 0,2 2 0,-2 3 0,2-2 0,1 5 0,2 2 0,0-1 0,3 4 0,0-5 0,0 0 0,0 0 0,0-3 0,0 0 0,3-2 0,0-3 0,5 4 0,0-5 0,8 9 0,-6-10 0,2 6 0,-6-7 0,-1 0 0,1 0 0,2-3 0,-2-2 0,3-8 0,-6 3 0,2-5 0,-4 6 0,2-2 0,-3 3 0,2 2 0,-1 9 0,6 0 0,-3 5 0,4-2 0,-5-1 0,2 1 0,-2-3 0,2-1 0,1-2 0,-1 0 0,1 0 0,-1 3 0,1-3 0,2 5 0,-2-4 0,2 1 0,-2-2 0,-1 0 0,1-4 0,-3 2 0,-1-3 0</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0:26.172"/>
    </inkml:context>
    <inkml:brush xml:id="br0">
      <inkml:brushProperty name="width" value="0.05" units="cm"/>
      <inkml:brushProperty name="height" value="0.05" units="cm"/>
      <inkml:brushProperty name="color" value="#008C3A"/>
    </inkml:brush>
  </inkml:definitions>
  <inkml:trace contextRef="#ctx0" brushRef="#br0">1 1 24575,'5'31'0,"1"6"0,10 13 0,1 5 0,-2-21 0,4 11 0,-11-29 0,1 7 0,-4-17 0,-4 2 0,4-5 0,-4 2 0,3-2 0,0 5 0,-1 1 0,2 0 0,-2-4 0,2 2 0,-2 0 0,2 4 0,-2 0 0,0-3 0,2 0 0,-4-5 0,1 0 0</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0:27.452"/>
    </inkml:context>
    <inkml:brush xml:id="br0">
      <inkml:brushProperty name="width" value="0.05" units="cm"/>
      <inkml:brushProperty name="height" value="0.05" units="cm"/>
      <inkml:brushProperty name="color" value="#008C3A"/>
    </inkml:brush>
  </inkml:definitions>
  <inkml:trace contextRef="#ctx0" brushRef="#br0">0 62 24575,'4'8'0,"-2"-2"0,0 5 0,-1-5 0,4 4 0,-4-4 0,1 2 0,1-2 0,-3 2 0,3-2 0,-3 2 0,0-3 0,0-4 0,0-9 0,0-6 0,0-7 0,0 0 0,2 4 0,-1-3 0,4 11 0,-2-4 0,2 8 0,-2-1 0,2 3 0,-2 1 0,3 2 0,-1 0 0,1 0 0,2-3 0,-2 2 0,4-1 0,-3 2 0,1 0 0,-3 0 0,1 0 0,2-2 0,-2 1 0,-1-2 0,-2 3 0</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0:28.708"/>
    </inkml:context>
    <inkml:brush xml:id="br0">
      <inkml:brushProperty name="width" value="0.05" units="cm"/>
      <inkml:brushProperty name="height" value="0.05" units="cm"/>
      <inkml:brushProperty name="color" value="#008C3A"/>
    </inkml:brush>
  </inkml:definitions>
  <inkml:trace contextRef="#ctx0" brushRef="#br0">14 133 24575,'53'0'0,"-19"0"0,-9-3 0,-19 3 0,2-5 0,-5 2 0,-1-3 0,1 1 0,-3-1 0,3 1 0,-3-1 0,0-6 0,0 2 0,0-3 0,0 2 0,-3 3 0,0-1 0,0 1 0,-2 3 0,2 1 0,-2 2 0,-1 0 0,-6 1 0,2-2 0,-6 1 0,5 1 0,0-1 0,0 2 0,3 0 0,0 0 0,2 0 0,1 0 0,-1 5 0,0 5 0,3 0 0,-1 10 0,4-13 0,0 8 0,0-9 0,0 4 0,0-3 0,0 3 0,-2-1 0,1 2 0,-1 0 0,2 0 0,0 0 0,2-3 0,1 3 0,3-5 0,2 2 0,1-2 0,2-1 0,4 1 0,2-2 0,-1-1 0,0 2 0,0-1 0,-7 4 0,4-2 0,-8-3 0,1 0 0,2-3 0,-2 0 0,4 0 0,3 0 0,0 0 0,2 0 0,-4 0 0,-2-3 0,-1 3 0,-3-5 0,-2 4 0,0-1 0</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0:29.521"/>
    </inkml:context>
    <inkml:brush xml:id="br0">
      <inkml:brushProperty name="width" value="0.05" units="cm"/>
      <inkml:brushProperty name="height" value="0.05" units="cm"/>
      <inkml:brushProperty name="color" value="#008C3A"/>
    </inkml:brush>
  </inkml:definitions>
  <inkml:trace contextRef="#ctx0" brushRef="#br0">200 6 24575,'-8'0'0,"2"0"0,-9 0 0,5 0 0,-10 0 0,8-2 0,-3 1 0,4-1 0,-5 2 0,4 0 0,-4 0 0,5 0 0,3 0 0,0 0 0,0 2 0,1 4 0,-1 0 0,5 4 0,1-3 0,-1 7 0,2 1 0,1 6 0,5 8 0,6-6 0,-3 2 0,4-12 0,-6-3 0,2-3 0,-2-2 0,-1-2 0,3-3 0,-2 0 0,9 3 0,-5-3 0,5 4 0,-4-4 0,-2 0 0,-1 0 0,0 0 0,1 2 0,6 2 0,2-1 0,4 0 0,0-3 0,0 0 0,-7 0 0,-1 0 0,-8 0 0,1 0 0,-3 0 0,0 0 0</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0:30.239"/>
    </inkml:context>
    <inkml:brush xml:id="br0">
      <inkml:brushProperty name="width" value="0.05" units="cm"/>
      <inkml:brushProperty name="height" value="0.05" units="cm"/>
      <inkml:brushProperty name="color" value="#008C3A"/>
    </inkml:brush>
  </inkml:definitions>
  <inkml:trace contextRef="#ctx0" brushRef="#br0">56 1 24575,'-6'0'0,"-2"0"0,0 0 0,-1 0 0,1 0 0,3 0 0,-1 2 0,3 1 0,0 3 0,3 6 0,0-2 0,5 18 0,-1-9 0,4 5 0,4 5 0,2-14 0,0 7 0,1-13 0,-9-6 0,2 0 0,-3-3 0,3 0 0,1 0 0,6 0 0,-5-3 0,3 0 0,-8-5 0,-2 2 0,0-2 0,-3 2 0,0-2 0,0 2 0,0-4 0,0 1 0,0-2 0,0 0 0,0 0 0,0 2 0,-3-1 0,3 4 0,-3-2 0,1 2 0,-8 3 0,-5-2 0,-6 4 0,-8-2 0,13 3 0,-7 0 0,17 0 0,0 0 0,4 0 0</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0:31.412"/>
    </inkml:context>
    <inkml:brush xml:id="br0">
      <inkml:brushProperty name="width" value="0.05" units="cm"/>
      <inkml:brushProperty name="height" value="0.05" units="cm"/>
      <inkml:brushProperty name="color" value="#008C3A"/>
    </inkml:brush>
  </inkml:definitions>
  <inkml:trace contextRef="#ctx0" brushRef="#br0">1 20 24575,'11'5'0,"4"5"0,-5-1 0,5 0 0,-6 2 0,-1-5 0,0 0 0,-2-2 0,-1-3 0,-2 4 0,5-2 0,-5 0 0,5 2 0,-5-2 0,2 3 0,-2-3 0,3 2 0,-1-2 0,1 0 0,0-1 0,-1-2 0,1 0 0,-1 0 0,1 0 0,-1 0 0,1 0 0,-1 0 0,1 0 0,-1 0 0,1 0 0,2-2 0,-2-1 0,-1-3 0,-2 1 0,-3-1 0,0-2 0,0 0 0,0-1 0,0-1 0,0 3 0,0-3 0,0 4 0,0-2 0,0 2 0,0 1 0,0-1 0,0 1 0,0-1 0,0 3 0,0 1 0</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0:32.917"/>
    </inkml:context>
    <inkml:brush xml:id="br0">
      <inkml:brushProperty name="width" value="0.05" units="cm"/>
      <inkml:brushProperty name="height" value="0.05" units="cm"/>
      <inkml:brushProperty name="color" value="#008C3A"/>
    </inkml:brush>
  </inkml:definitions>
  <inkml:trace contextRef="#ctx0" brushRef="#br0">1 128 24575,'5'-6'0,"1"3"0,-1 1 0,1-1 0,-1 3 0,1-3 0,-1 1 0,1-1 0,-1-3 0,1 0 0,0 1 0,-1 2 0,-2-2 0,0 2 0,-3-3 0,0 1 0,2-1 0,-1-2 0,1 2 0,1-2 0,-3 3 0,3-1 0,-3 1 0,0-1 0,-3 1 0,0-1 0,-2 3 0,-1 1 0,1 2 0,-1 0 0,-2 0 0,2 0 0,-2 0 0,5 2 0,0 1 0,3 5 0,-2 1 0,1 2 0,-1-3 0,2 3 0,0-5 0,0 2 0,0-3 0,2-2 0,1 2 0,3-2 0,-3 5 0,4-1 0,-1 1 0,3-3 0,2-2 0,-3 2 0,1-4 0,1 4 0,-1-5 0,2 5 0,4-1 0,2 2 0,4-2 0,-7-1 0,1-3 0,-9 0 0,2 0 0,-2 0 0,-1 0 0,1 0 0,2 0 0,-2 0 0,0 0 0,-4 0 0</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0:33.876"/>
    </inkml:context>
    <inkml:brush xml:id="br0">
      <inkml:brushProperty name="width" value="0.05" units="cm"/>
      <inkml:brushProperty name="height" value="0.05" units="cm"/>
      <inkml:brushProperty name="color" value="#008C3A"/>
    </inkml:brush>
  </inkml:definitions>
  <inkml:trace contextRef="#ctx0" brushRef="#br0">7 4 24575,'0'5'0,"3"1"0,-3-1 0,3 3 0,-3 1 0,0 2 0,0 0 0,0 4 0,0-5 0,0 5 0,0-9 0,0 2 0,0-2 0,0-6 0,0-3 0,-3-5 0,3-8 0,-6 0 0,5-6 0,-2 8 0,3-1 0,0 9 0,0-2 0,3 5 0,0 1 0,2 2 0,1 0 0,-1 0 0,1 0 0,-1-3 0,1 3 0,-1-3 0,1 3 0,-1 0 0,3 0 0,-1 0 0,1 0 0,-5 0 0,-1 0 0</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0:34.644"/>
    </inkml:context>
    <inkml:brush xml:id="br0">
      <inkml:brushProperty name="width" value="0.05" units="cm"/>
      <inkml:brushProperty name="height" value="0.05" units="cm"/>
      <inkml:brushProperty name="color" value="#008C3A"/>
    </inkml:brush>
  </inkml:definitions>
  <inkml:trace contextRef="#ctx0" brushRef="#br0">1 0 24575,'2'8'0,"1"-1"0,3 0 0,-1-3 0,1-2 0,-1 0 0,1-1 0,-1 2 0,1-3 0,-1 0 0,1 0 0,2 0 0,-2 0 0,5 0 0,2 0 0,-1 0 0,1 0 0,2 0 0,-8 0 0,6 0 0,-10 0 0,-1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8:47.437"/>
    </inkml:context>
    <inkml:brush xml:id="br0">
      <inkml:brushProperty name="width" value="0.05" units="cm"/>
      <inkml:brushProperty name="height" value="0.05" units="cm"/>
      <inkml:brushProperty name="color" value="#E71224"/>
    </inkml:brush>
  </inkml:definitions>
  <inkml:trace contextRef="#ctx0" brushRef="#br0">137 0 24575,'-16'0'0,"-1"0"0,1 3 0,0 0 0,5 2 0,2-2 0,-3 2 0,5-4 0,-4 1 0,6-2 0,-1 0 0,1 0 0,2 0 0,0 0 0</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0:35.506"/>
    </inkml:context>
    <inkml:brush xml:id="br0">
      <inkml:brushProperty name="width" value="0.05" units="cm"/>
      <inkml:brushProperty name="height" value="0.05" units="cm"/>
      <inkml:brushProperty name="color" value="#008C3A"/>
    </inkml:brush>
  </inkml:definitions>
  <inkml:trace contextRef="#ctx0" brushRef="#br0">251 1 24575,'-5'8'0,"2"1"0,-5 2 0,7 0 0,-6 0 0,6 4 0,-10 10 0,5-2 0,-6 6 0,5-7 0,0-6 0,1 0 0,1-5 0,-1 0 0,0 4 0,-2-2 0,1 2 0,-2 1 0,3 0 0,-3 1 0,2-1 0,-1-1 0,2-3 0,0 4 0,-1-1 0,2-5 0,-2 9 0,1-9 0,0 6 0,0-8 0,1 3 0,-1-3 0,3 1 0,-2 1 0,2-1 0,-3 7 0,0-9 0,0 5 0,3-9 0,-2 0 0,5 2 0,-5-5 0,4 0 0,-1 0 0,2-3 0</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1:03.660"/>
    </inkml:context>
    <inkml:brush xml:id="br0">
      <inkml:brushProperty name="width" value="0.05" units="cm"/>
      <inkml:brushProperty name="height" value="0.05" units="cm"/>
      <inkml:brushProperty name="color" value="#008C3A"/>
    </inkml:brush>
  </inkml:definitions>
  <inkml:trace contextRef="#ctx0" brushRef="#br0">1 0 24575,'5'0'0,"7"0"0,35 0 0,31 0 0,-15 0 0,5 0-1328,11 0 1,2 0 1327,4 0 0,1 0 0,6 0 0,0 0 0,-14 0 0,-2 0-8,-4 0 1,-5 0 7,27 0 0,-28 0 0,-26 0 0,-16 0 0,-8 0 1954,-1 0-1954,18 0 716,9 0-716,23 0 0,19 0 0,-4 0-301,-26 0 1,1 0 300,25 0 0,12 0 0,-33 0 0,-11 0 0,-11 0 0,-14 0 0,6 0 0,1 0 601,17 0-601,13 0 0,15 0 0,9 0-570,11 0 570,-7 0 0,4 0 0,-33 0 0,5 0 0,-31 0 0,0 0 0,-17 0 0,20 0 570,-6 0-570,23 0 0,-26 0 0,-4 3 0,-14-3 0,14 3 0,58-3 0,-27 0 0,3 0-556,19 0 0,0 0 556,-12 0 0,-5 0 0,12 0 0,-36 0 0,-30 0 0</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1:05.629"/>
    </inkml:context>
    <inkml:brush xml:id="br0">
      <inkml:brushProperty name="width" value="0.05" units="cm"/>
      <inkml:brushProperty name="height" value="0.05" units="cm"/>
      <inkml:brushProperty name="color" value="#008C3A"/>
    </inkml:brush>
  </inkml:definitions>
  <inkml:trace contextRef="#ctx0" brushRef="#br0">259 17 24575,'-29'-8'0,"-3"4"0,-7-1 0,8 5 0,2 0 0,8 0 0,4 0 0,4 0 0,5 3 0,2-3 0,3 5 0,1 1 0,2 0 0,-3 4 0,0 4 0,-1-2 0,-1 3 0,4-4 0,-4-2 0,5-1 0,-3-3 0,3 1 0,0 0 0,3-1 0,0 1 0,2 2 0,1-5 0,2 5 0,0-5 0,3 2 0,5 1 0,-4-2 0,4 1 0,-8-4 0,0 4 0,-2-5 0,-1 8 0,3-7 0,-2 6 0,2-4 0,-5 3 0,2-3 0,-4 2 0,1-2 0,-4 5 0,-4 1 0,-4 6 0,-5-4 0,1 4 0,1-9 0,3 2 0,1-4 0,0-2 0,1-2 0,0 0 0,2 0 0,-2 0 0,0 2 0,2-1 0,-9 2 0,10-1 0,29-7 0,-16 6 0,26-7 0</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1:06.273"/>
    </inkml:context>
    <inkml:brush xml:id="br0">
      <inkml:brushProperty name="width" value="0.05" units="cm"/>
      <inkml:brushProperty name="height" value="0.05" units="cm"/>
      <inkml:brushProperty name="color" value="#008C3A"/>
    </inkml:brush>
  </inkml:definitions>
  <inkml:trace contextRef="#ctx0" brushRef="#br0">17 1 24575,'-2'8'0,"1"0"0,-2 3 0,3 1 0,0-4 0,0 0 0,0-2 0,0 6 0,0-2 0,-2 5 0,1-4 0,-1-2 0,-1-6 0,3-1 0,-3-4 0</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1:06.764"/>
    </inkml:context>
    <inkml:brush xml:id="br0">
      <inkml:brushProperty name="width" value="0.05" units="cm"/>
      <inkml:brushProperty name="height" value="0.05" units="cm"/>
      <inkml:brushProperty name="color" value="#008C3A"/>
    </inkml:brush>
  </inkml:definitions>
  <inkml:trace contextRef="#ctx0" brushRef="#br0">0 1 24575,'0'0'0</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1:08.028"/>
    </inkml:context>
    <inkml:brush xml:id="br0">
      <inkml:brushProperty name="width" value="0.05" units="cm"/>
      <inkml:brushProperty name="height" value="0.05" units="cm"/>
      <inkml:brushProperty name="color" value="#008C3A"/>
    </inkml:brush>
  </inkml:definitions>
  <inkml:trace contextRef="#ctx0" brushRef="#br0">1 18 24575,'5'5'0,"-2"3"0,2-4 0,-2 6 0,0-6 0,0 4 0,-1 0 0,-1-2 0,1 4 0,1-4 0,-3 2 0,3 5 0,-3-6 0,2 8 0,-1-9 0,1 2 0,1-7 0,4-9 0,5-14 0,6-9 0,6-4 0,-10 11 0,2 8 0,-10 11 0,-1 2 0,3 3 0,-2 5 0,6 8 0,-8 4 0,7-1 0,-4 0 0,1-7 0,-2 1 0,-1-6 0,-5 3 0,3-1 0,-3 2 0,0 3 0,0 0 0,0 0 0,0-2 0,0-3 0,0-4 0</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1:08.737"/>
    </inkml:context>
    <inkml:brush xml:id="br0">
      <inkml:brushProperty name="width" value="0.05" units="cm"/>
      <inkml:brushProperty name="height" value="0.05" units="cm"/>
      <inkml:brushProperty name="color" value="#008C3A"/>
    </inkml:brush>
  </inkml:definitions>
  <inkml:trace contextRef="#ctx0" brushRef="#br0">1 0 24575,'8'30'0,"1"1"0,-4 8 0,4 1 0,-8-9 0,3-9 0,-4-9 0,0-1 0,0-5 0,0 8 0,0-6 0,0 2 0,0 0 0,0-2 0,0-4 0,0-2 0</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1:09.838"/>
    </inkml:context>
    <inkml:brush xml:id="br0">
      <inkml:brushProperty name="width" value="0.05" units="cm"/>
      <inkml:brushProperty name="height" value="0.05" units="cm"/>
      <inkml:brushProperty name="color" value="#008C3A"/>
    </inkml:brush>
  </inkml:definitions>
  <inkml:trace contextRef="#ctx0" brushRef="#br0">50 0 24575,'-5'11'0,"-5"5"0,2 8 0,-2-5 0,0 5 0,4-13 0,7 4 0,3-2 0,8 0 0,-1-5 0,0 0 0,-2-2 0,-1 2 0,-3-3 0,-2 1 0,2-1 0,-4 1 0,4-1 0,-5 3 0,5 1 0,-2 2 0,1 0 0,-2-2 0,-2-1 0,2-5 0,-1-3 0,2-1 0,-3-1 0</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1:10.420"/>
    </inkml:context>
    <inkml:brush xml:id="br0">
      <inkml:brushProperty name="width" value="0.05" units="cm"/>
      <inkml:brushProperty name="height" value="0.05" units="cm"/>
      <inkml:brushProperty name="color" value="#008C3A"/>
    </inkml:brush>
  </inkml:definitions>
  <inkml:trace contextRef="#ctx0" brushRef="#br0">1 0 24575,'3'13'0,"-3"-4"0,4 7 0,-4-5 0,2 0 0,-1-2 0,1-1 0,-2-3 0,0 3 0,0-4 0,0 1 0</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1:10.812"/>
    </inkml:context>
    <inkml:brush xml:id="br0">
      <inkml:brushProperty name="width" value="0.05" units="cm"/>
      <inkml:brushProperty name="height" value="0.05" units="cm"/>
      <inkml:brushProperty name="color" value="#008C3A"/>
    </inkml:brush>
  </inkml:definitions>
  <inkml:trace contextRef="#ctx0" brushRef="#br0">0 1 24575,'0'0'0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8:47.975"/>
    </inkml:context>
    <inkml:brush xml:id="br0">
      <inkml:brushProperty name="width" value="0.05" units="cm"/>
      <inkml:brushProperty name="height" value="0.05" units="cm"/>
      <inkml:brushProperty name="color" value="#E71224"/>
    </inkml:brush>
  </inkml:definitions>
  <inkml:trace contextRef="#ctx0" brushRef="#br0">144 0 24575,'-5'0'0,"-1"0"0,-4 0 0,1 0 0,-5 0 0,3 0 0,-2 0 0,3 0 0,-2 0 0,0 0 0,1 0 0,0 3 0,3-3 0,2 5 0,3-4 0,1 1 0</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1:12.301"/>
    </inkml:context>
    <inkml:brush xml:id="br0">
      <inkml:brushProperty name="width" value="0.05" units="cm"/>
      <inkml:brushProperty name="height" value="0.05" units="cm"/>
      <inkml:brushProperty name="color" value="#008C3A"/>
    </inkml:brush>
  </inkml:definitions>
  <inkml:trace contextRef="#ctx0" brushRef="#br0">1 44 24575,'5'11'0,"-2"0"0,0 0 0,-3 5 0,2-7 0,-1 6 0,1-9 0,-2 2 0,3-9 0,4-8 0,2-3 0,0-3 0,2 4 0,-1-5 0,-1 4 0,3-4 0,-6 5 0,4 0 0,-6 3 0,3 0 0,0 14 0,2-1 0,1 10 0,9 5 0,-9-7 0,8 10 0,-10-10 0,-2 2 0,-3-6 0,0-1 0,-3-3 0,2 1 0,-1-1 0,1-2 0,-2 0 0</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1:14.077"/>
    </inkml:context>
    <inkml:brush xml:id="br0">
      <inkml:brushProperty name="width" value="0.05" units="cm"/>
      <inkml:brushProperty name="height" value="0.05" units="cm"/>
      <inkml:brushProperty name="color" value="#008C3A"/>
    </inkml:brush>
  </inkml:definitions>
  <inkml:trace contextRef="#ctx0" brushRef="#br0">135 1 24575,'-37'0'0,"17"0"0,-25 0 0,28 0 0,6 2 0,6 3 0,5 2 0,0 1 0,3 0 0,-3-2 0,5 2 0,-2-3 0,1 1 0,0-3 0,6-1 0,5-2 0,1 0 0,0 0 0,-8 0 0,0 0 0,-2 0 0,3 10 0,-2-5 0,2 7 0,-6-4 0,2-2 0,-4 2 0,1 0 0,-2 1 0,3-1 0,-3 0 0,3-2 0,-1 2 0,-1-2 0,1 4 0,-2-1 0,0 0 0,0 1 0,0-1 0,0 2 0,0-3 0,0 0 0,0-2 0,0-1 0,0 1 0,0-1 0,0 1 0,0-1 0,-2 1 0,-1 0 0,-5-3 0,-1 4 0,-6-3 0,2 4 0,-7-1 0,8-3 0,-1 1 0,5-4 0,9-16 0,-2 1 0,15-12 0,-9 12 0,10 3 0,-9 5 0,-1 0 0,-2 4 0</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1:16.244"/>
    </inkml:context>
    <inkml:brush xml:id="br0">
      <inkml:brushProperty name="width" value="0.05" units="cm"/>
      <inkml:brushProperty name="height" value="0.05" units="cm"/>
      <inkml:brushProperty name="color" value="#008C3A"/>
    </inkml:brush>
  </inkml:definitions>
  <inkml:trace contextRef="#ctx0" brushRef="#br0">143 134 24575,'0'-6'0,"0"1"0,3-1 0,-3 0 0,3 1 0,-3-1 0,0 1 0,0-1 0,0 1 0,0-1 0,0 1 0,0-1 0,-3 1 0,3-1 0,-5-2 0,4 2 0,-1-4 0,-3 3 0,-1-1 0,-5 3 0,0 2 0,-5 0 0,4 1 0,-4 1 0,8-1 0,-5 2 0,6 0 0,-6 0 0,7 2 0,1 1 0,0 5 0,4 5 0,-1 4 0,2 4 0,0 10 0,4 0 0,-3 2 0,3 4 0,-1-1 0,-2 5 0,5 3 0,4-4 0,1-1 0,4 8 0,-4 3 0,-5-1 0,-1-1 0,-5-9 0,5 0 0,-4 1 0,3-13 0,1 9 0,-4-22 0,3 10 0,-4-9 0,0-5 0,0 5 0,0-12 0,0 2 0</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1:16.861"/>
    </inkml:context>
    <inkml:brush xml:id="br0">
      <inkml:brushProperty name="width" value="0.05" units="cm"/>
      <inkml:brushProperty name="height" value="0.05" units="cm"/>
      <inkml:brushProperty name="color" value="#008C3A"/>
    </inkml:brush>
  </inkml:definitions>
  <inkml:trace contextRef="#ctx0" brushRef="#br0">192 1 24575,'-48'0'0,"7"0"0,1 0 0,16 0 0,11 0 0,5 0 0,2 0 0,0 0 0,1 0 0,19 0 0,-12 0 0,16 0 0</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1:17.988"/>
    </inkml:context>
    <inkml:brush xml:id="br0">
      <inkml:brushProperty name="width" value="0.05" units="cm"/>
      <inkml:brushProperty name="height" value="0.05" units="cm"/>
      <inkml:brushProperty name="color" value="#008C3A"/>
    </inkml:brush>
  </inkml:definitions>
  <inkml:trace contextRef="#ctx0" brushRef="#br0">1 1 24575,'0'15'0,"5"-5"0,-1 9 0,4-9 0,-1 6 0,-2-5 0,1 0 0,-1-5 0,8-1 0,43-5 0,-32 0 0,30 0 0,-48-5 0,-3-1 0,2-5 0,-4 0 0,1 0 0,-2 2 0,0 1 0,2 10 0,4-1 0,-2 10 0,3-5 0,-4 2 0,3-3 0,-1 1 0,1-1 0,-1 1 0,-2-1 0,2-2 0,5 6 0,4-7 0,1 4 0,-5-6 0,-8 0 0</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1:19.225"/>
    </inkml:context>
    <inkml:brush xml:id="br0">
      <inkml:brushProperty name="width" value="0.05" units="cm"/>
      <inkml:brushProperty name="height" value="0.05" units="cm"/>
      <inkml:brushProperty name="color" value="#008C3A"/>
    </inkml:brush>
  </inkml:definitions>
  <inkml:trace contextRef="#ctx0" brushRef="#br0">1 0 24575,'6'16'0,"0"-6"0,0 4 0,-3-7 0,0 1 0,-3 0 0,2-2 0,-1 2 0,1-3 0,-2 1 0,0-1 0,0-4 0,3-9 0,-2-6 0,5-7 0,-2 4 0,2 2 0,-3 6 0,9 4 0,-5 7 0,8 4 0,-5 10 0,5-6 0,-7 5 0,4-8 0,-6 4 0,-1-5 0,-2 2 0,2-3 0,-2 1 0,3 2 0,-3 0 0,2 3 0,-2-2 0,0-1 0,2-2 0,-4-6 0,1-3 0,-2-1 0,0 0 0</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1:21.942"/>
    </inkml:context>
    <inkml:brush xml:id="br0">
      <inkml:brushProperty name="width" value="0.05" units="cm"/>
      <inkml:brushProperty name="height" value="0.05" units="cm"/>
      <inkml:brushProperty name="color" value="#008C3A"/>
    </inkml:brush>
  </inkml:definitions>
  <inkml:trace contextRef="#ctx0" brushRef="#br0">228 341 24575,'-45'0'0,"15"0"0,-44 0 0,48 0 0,-7 0 0,27 3 0,1 0 0,0 5 0,4 0 0,-1 1 0,2 1 0,0-3 0,0 1 0,2 0 0,5 5 0,0-4 0,9 8 0,-9-8 0,8-2 0,-9 0 0,2-6 0,-2 1 0,-1-2 0,1-2 0,2 1 0,-2-1 0,4 2 0,-4 0 0,2-3 0,-2 3 0,0-3 0,-1 1 0,1 1 0,-1-1 0,1 2 0,-1 0 0,1 0 0,-1-3 0,1 3 0,-1-5 0,-2 2 0,2-3 0,-2 3 0,3-2 0,-3 2 0,-1-2 0,-2-3 0,3-1 0,-3-2 0,3 2 0,-3-1 0,0 4 0,0-2 0,0 2 0,0 1 0,0-3 0,0-1 0,0 1 0,0-3 0,0 3 0,-3-8 0,2 4 0,-2-8 0,0 3 0,-1-4 0,0-8 0,1 6 0,3-7 0,-3 14 0,3 0 0,-3 8 0,3 0 0,-2 5 0,1-2 0,-1-1 0,2 0 0,0-2 0,0 0 0,-3 2 0,0-2 0,0 0 0,1-1 0,2 1 0,-3 0 0,3 2 0,-3 21 0,13 12 0,-2 23 0,14 7 0,-9 1 0,2-9 0,-8-10 0,-1-14 0,-5-12 0,2-5 0,-3-7 0,0 10 0,6-2 0,-2 8 0,7 11 0,-5-14 0,-1 10 0,0-15 0,-4-1 0,1-3 0,-2-2 0,0 0 0</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1:28.508"/>
    </inkml:context>
    <inkml:brush xml:id="br0">
      <inkml:brushProperty name="width" value="0.05" units="cm"/>
      <inkml:brushProperty name="height" value="0.05" units="cm"/>
      <inkml:brushProperty name="color" value="#008C3A"/>
    </inkml:brush>
  </inkml:definitions>
  <inkml:trace contextRef="#ctx0" brushRef="#br0">111 111 24575,'5'-5'0,"1"-1"0,-3-2 0,2 2 0,-5-2 0,3 2 0,-3 1 0,0-1 0,0 1 0,-5-1 0,1 1 0,-4-1 0,3 1 0,-1-3 0,-2 2 0,2-2 0,-2 2 0,3 3 0,-1 1 0,0 2 0,1 0 0,-1 0 0,1 0 0,-1 0 0,1 0 0,-1 0 0,1 0 0,-3 2 0,2 1 0,-2 5 0,5 1 0,0 2 0,3 0 0,0 4 0,0-5 0,3 5 0,-3-2 0,9 4 0,-4 4 0,10 8 0,-4-10 0,3 17 0,-5-17 0,1 5 0,-3-8 0,2 0 0,-6-4 0,0 3 0,2-4 0,1 13 0,6-5 0,-3 10 0,1-8 0,-6 0 0,2-4 0,-3 3 0,1-10 0,1 2 0,-4-6 0,1-1 0,-2 1 0,3 2 0,-3 0 0,3 8 0,-3 8 0,3 0 0,-2 0 0,2-8 0,-3-5 0,0-2 0,2-9 0,1-1 0,0-5 0,0 4 0</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1:29.108"/>
    </inkml:context>
    <inkml:brush xml:id="br0">
      <inkml:brushProperty name="width" value="0.05" units="cm"/>
      <inkml:brushProperty name="height" value="0.05" units="cm"/>
      <inkml:brushProperty name="color" value="#008C3A"/>
    </inkml:brush>
  </inkml:definitions>
  <inkml:trace contextRef="#ctx0" brushRef="#br0">208 8 24575,'-29'-4'0,"6"1"0,-6 3 0,12 0 0,2 0 0,6 0 0,-2 0 0,3 0 0,-1 0 0,1 0 0,0 0 0,2 0 0,-2 0 0,3 0 0,2 2 0,-2-1 0,2 4 0,0-2 0,-2 0 0,4-1 0,-1-2 0</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1:30.180"/>
    </inkml:context>
    <inkml:brush xml:id="br0">
      <inkml:brushProperty name="width" value="0.05" units="cm"/>
      <inkml:brushProperty name="height" value="0.05" units="cm"/>
      <inkml:brushProperty name="color" value="#008C3A"/>
    </inkml:brush>
  </inkml:definitions>
  <inkml:trace contextRef="#ctx0" brushRef="#br0">6 1 24575,'-3'8'0,"1"-2"0,2 2 0,0-2 0,0 2 0,2 0 0,-1 1 0,6-1 0,-3-3 0,4-2 0,0 0 0,-2-3 0,2 0 0,-2 0 0,-1 0 0,1 0 0,-1 0 0,-2-3 0,0 0 0,-3-2 0,0-1 0,0 1 0,0-1 0,0 1 0,0-1 0,2 6 0,1 0 0,3 6 0,-1-1 0,1-2 0,-1 0 0,1-1 0,-1-1 0,3 1 0,-1-2 0,1 0 0,-5 3 0,2-3 0,-2 3 0,0-3 0,-1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8:50.131"/>
    </inkml:context>
    <inkml:brush xml:id="br0">
      <inkml:brushProperty name="width" value="0.05" units="cm"/>
      <inkml:brushProperty name="height" value="0.05" units="cm"/>
      <inkml:brushProperty name="color" value="#E71224"/>
    </inkml:brush>
  </inkml:definitions>
  <inkml:trace contextRef="#ctx0" brushRef="#br0">0 0 24575,'2'54'0,"-1"-1"0,2-6 0,-2 21 0,0-4 0,0-35 0,1 5 0,-7-18 0,4-7 0,-4 4 0,5-12 0,0-4 0,0-6 0,0-2 0,0 0 0,0 0 0,0-4 0,0-15 0,3-4 0,-2-2 0,5 5 0,-2 10 0,6-5 0,-5 8 0,1-2 0,-6 11 0,0 1 0,0 2 0,0-4 0,0-2 0,3-2 0,0 3 0,0 3 0,-1 3 0,1-1 0,-3 1 0,5-3 0,5 21 0,-6 29 0,11 19 0,-9-12 0,2 3-460,25 38 460,-16-42 0,2-2 0,33 35 0,-21-26 0,-4-21 0,-18-22 0,-6-12 0,-1-8 0,-1-1 460,4-2-460,-5 0 0,5 0 0,-4-5 0,4 0 0,1-14 0,10-10 0,-6 6 0,6-4 0,-7 12 0,-2 8 0,2-3 0,-1 3 0,-4 7 0,3-4 0,-1 7 0,0 2 0,-1-2 0,0 5 0,-2 0 0,4 13 0,-1 1 0,1 11 0,7 15 0,-4-4 0,6 15 0,-8-8 0,-2-13 0,-3 3 0,-3-18 0,0 4 0,0-8 0,0 5 0,0-6 0,2 3 0,-1 1 0,1-5 0,-2 5 0,0-6 0,0 1 0,0-1 0,0 1 0,0 0 0,0 2 0,0-2 0,3-1 0,0-5 0,0 0 0,-1-3 0</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1:30.829"/>
    </inkml:context>
    <inkml:brush xml:id="br0">
      <inkml:brushProperty name="width" value="0.05" units="cm"/>
      <inkml:brushProperty name="height" value="0.05" units="cm"/>
      <inkml:brushProperty name="color" value="#008C3A"/>
    </inkml:brush>
  </inkml:definitions>
  <inkml:trace contextRef="#ctx0" brushRef="#br0">44 3 24575,'-11'-3'0,"5"5"0,-1-4 0,4 5 0,-3-3 0,1 4 0,1 3 0,2 4 0,2 0 0,0-3 0,0 3 0,0-5 0,0 2 0,2-3 0,2 1 0,1 2 0,8 2 0,1-4 0,2 3 0,0-6 0,-5 3 0,5-3 0,-4-1 0,3-2 0,-6 0 0,1 0 0,-6 0 0,1 0 0</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1:31.540"/>
    </inkml:context>
    <inkml:brush xml:id="br0">
      <inkml:brushProperty name="width" value="0.05" units="cm"/>
      <inkml:brushProperty name="height" value="0.05" units="cm"/>
      <inkml:brushProperty name="color" value="#008C3A"/>
    </inkml:brush>
  </inkml:definitions>
  <inkml:trace contextRef="#ctx0" brushRef="#br0">0 0 24575,'3'12'0,"0"-2"0,6 6 0,-2-1 0,2 2 0,-3 0 0,1 3 0,-1-8 0,0 3 0,-1-4 0,1 0 0,-1 1 0,-1-4 0,0 0 0,0-2 0,-1 2 0,1-2 0,0 4 0,-1-1 0,2-3 0,-2 1 0,2-6 0,1 1 0,-1-2 0,-2 0 0,0 0 0</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1:32.108"/>
    </inkml:context>
    <inkml:brush xml:id="br0">
      <inkml:brushProperty name="width" value="0.05" units="cm"/>
      <inkml:brushProperty name="height" value="0.05" units="cm"/>
      <inkml:brushProperty name="color" value="#008C3A"/>
    </inkml:brush>
  </inkml:definitions>
  <inkml:trace contextRef="#ctx0" brushRef="#br0">116 0 24575,'-8'0'0,"0"0"0,0 0 0,2 0 0,-2 0 0,2 2 0,1-1 0,-1 4 0,-2-2 0,2 3 0,-4-1 0,3 3 0,-1-2 0,0 2 0,5-2 0,-5-3 0,8-1 0,-3-2 0</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1:33.132"/>
    </inkml:context>
    <inkml:brush xml:id="br0">
      <inkml:brushProperty name="width" value="0.05" units="cm"/>
      <inkml:brushProperty name="height" value="0.05" units="cm"/>
      <inkml:brushProperty name="color" value="#008C3A"/>
    </inkml:brush>
  </inkml:definitions>
  <inkml:trace contextRef="#ctx0" brushRef="#br0">61 8 24575,'-8'0'0,"0"0"0,2 0 0,-2 2 0,2 1 0,-2 3 0,5-1 0,-2 3 0,5-1 0,-5 1 0,4-3 0,-1 1 0,2-1 0,2 1 0,1-1 0,5-2 0,5 0 0,-1-3 0,8 0 0,-7 0 0,0 0 0,-5 0 0,-3 0 0,1 0 0,-1 0 0,1 0 0,-1 0 0,1 0 0,-3-3 0,-1 0 0,-4-2 0,1-3 0,-6-1 0,3 0 0,-6-1 0,-3 3 0,3-1 0,-2 4 0,6-1 0,0 5 0,1-5 0,-1 4 0,1-1 0,-1 2 0,3 0 0,1 0 0</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1:34.140"/>
    </inkml:context>
    <inkml:brush xml:id="br0">
      <inkml:brushProperty name="width" value="0.05" units="cm"/>
      <inkml:brushProperty name="height" value="0.05" units="cm"/>
      <inkml:brushProperty name="color" value="#008C3A"/>
    </inkml:brush>
  </inkml:definitions>
  <inkml:trace contextRef="#ctx0" brushRef="#br0">1 33 24575,'5'0'0,"1"0"0,0 0 0,-1 0 0,3 0 0,-2 3 0,5 2 0,-3 1 0,5 9 0,-2-7 0,1 6 0,-3-7 0,-3 1 0,-2-3 0,0-2 0,-1 2 0,-1-2 0,-2-2 0,0-11 0,3-1 0,-3-7 0,5 10 0,-4 0 0,1 2 0,3 3 0,-1 1 0,4-1 0,-3 3 0,1-8 0,2 5 0,-2-5 0,-1 2 0,-2-2 0,-1 4 0,1 0 0,1 1 0,0 2 0,0-1 0,1 2 0,-2 0 0,0 0 0</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19:03:29.790"/>
    </inkml:context>
    <inkml:brush xml:id="br0">
      <inkml:brushProperty name="width" value="0.035" units="cm"/>
      <inkml:brushProperty name="height" value="0.035" units="cm"/>
      <inkml:brushProperty name="color" value="#004F8B"/>
    </inkml:brush>
  </inkml:definitions>
  <inkml:trace contextRef="#ctx0" brushRef="#br0">341 0 24575,'-11'0'0,"1"0"0,0 0 0,-1 0 0,-4 0 0,-1 0 0,0 0 0,1 0 0,5 0 0,-1 0 0,1 0 0,0 0 0,-5 0 0,-10 0 0,2 0 0,-1 0 0,9 0 0,4 0 0,1 0 0,0 0 0,-5 0 0,3 0 0,-3 0 0,5 0 0,4 0 0,1 0 0</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19:03:34.318"/>
    </inkml:context>
    <inkml:brush xml:id="br0">
      <inkml:brushProperty name="width" value="0.035" units="cm"/>
      <inkml:brushProperty name="height" value="0.035" units="cm"/>
      <inkml:brushProperty name="color" value="#004F8B"/>
    </inkml:brush>
  </inkml:definitions>
  <inkml:trace contextRef="#ctx0" brushRef="#br0">353 1 24575,'-11'0'0,"1"0"0,-1 0 0,1 0 0,-5 0 0,-1 0 0,-5 0 0,5 0 0,1 0 0,0 0 0,4 0 0,-4 0 0,4 0 0,1 0 0,-5 0 0,3 0 0,-3 0 0,5 0 0,0 0 0,-5 0 0,3 0 0,-3 0 0,5 0 0,-1 0 0,1 0 0,0 0 0,-1 0 0,6 0 0,0 0 0</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2:05.505"/>
    </inkml:context>
    <inkml:brush xml:id="br0">
      <inkml:brushProperty name="width" value="0.05" units="cm"/>
      <inkml:brushProperty name="height" value="0.05" units="cm"/>
      <inkml:brushProperty name="color" value="#008C3A"/>
    </inkml:brush>
  </inkml:definitions>
  <inkml:trace contextRef="#ctx0" brushRef="#br0">1 65 24575,'68'0'0,"0"0"0,26 0 0,10 0 0,-2 0 0,-18 0 0,14 1 0,0-2-1152,-11 1 0,17-2 0,3 1 1,-9-1-1,-22 1 1152,-19 1 0,-12-1 0,23-5 1713,-12 6-1713,-30 0 929,-2 0-929,-15 0 0,6 0 0,7 0 3117,17 0-3117,19 0 0,26 0 0,12 0-720,-37 0 0,3 0 720,3 0 0,1 0 0,1 0 0,-1 0 0,5 0 0,-2 0-223,-15 0 1,-2 0 222,0 0 0,-3 0 0,10 0 0,-11 0 0,-24 0 0,-4 0 1407,-3 0-1407,20-5 478,13 3-478,26-9 0,10 4 0,0-6 0,-2 5 0,-33 3 0,-12 5 0,-47 0 0,6 0 0,-15 0 0</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2:07.506"/>
    </inkml:context>
    <inkml:brush xml:id="br0">
      <inkml:brushProperty name="width" value="0.05" units="cm"/>
      <inkml:brushProperty name="height" value="0.05" units="cm"/>
      <inkml:brushProperty name="color" value="#008C3A"/>
    </inkml:brush>
  </inkml:definitions>
  <inkml:trace contextRef="#ctx0" brushRef="#br0">1 0 24575,'20'9'0,"5"2"0,39 6 0,30 7-1945,-30-13 0,5 0 1945,14 2 0,2-2 0,0-3 0,0-1 0,0 1 0,-2-2 0,-10-5 0,-4 0 185,-7 2 1,-3 0-186,-6-2 0,-4-2 819,21 1-819,-6 0 0,-9 0 0,-3 0 0,38 0 0,-2 0 392,-29 0 0,3 0-392,-1 0 0,1 0 0,-1 0 0,1 0 0,-1 0 0,-1 0 307,36 0-307,-45 0 0,-2 0 0,37 0 0,9 0 0,-17 0 0,-5 0 0,-7 0 0,10 0 0,18 0 0,-39 0 0,3 0-708,10 0 1,3 0 707,0 0 0,2 0 0,5 0 0,2 0-860,2 0 1,2 0 859,-4 0 0,1 0 0,7 0 0,1 0 0,-5 0 0,0 0 0,8 0 0,0 0 0,-1 0 0,-1 0 0,-1 0 0,0 0 0,7 0 0,-1 0 0,-17 0 0,0 0 0,16 0 0,2 0 0,-10 0 0,-2 0 0,1 0 0,0 0 0,0 0 0,-4 0 229,-21 0 0,-3 0-229,0 0 0,-5 0 321,7 0-321,-3 0 1339,-25 0-1339,15 0 1950,3 0-1950,19 0 0,24 0-129,-4 0 129,-33 1 0,1-2 0,40-5 0,-2 5 0,-10-5 0,-16 6 0,-19 0 0,-16 0 0,-17 0 0,-1 0 0,2 0 804,28 0-804,15 0 0,34 0-442,-42 0 1,1 0 441,-1 0 0,0 0 0,0 0 0,-2 0 0,28 0 0,-20 0 0,-28 0 0,-15 0 0,-2 0 0,20 0 883,17 0-883,34 0 0,-4 0 0,4 0 0,-35 0 0,-21-3 0,-27-15 0,-3 11 0,-7-10 0</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2:12.940"/>
    </inkml:context>
    <inkml:brush xml:id="br0">
      <inkml:brushProperty name="width" value="0.05" units="cm"/>
      <inkml:brushProperty name="height" value="0.05" units="cm"/>
      <inkml:brushProperty name="color" value="#008C3A"/>
    </inkml:brush>
  </inkml:definitions>
  <inkml:trace contextRef="#ctx0" brushRef="#br0">1 1 24575,'8'0'0,"-2"0"0,9 3 0,-1-2 0,15 2 0,10-3 0,3 0 0,5 0 0,-15 0 0,-3 0 0,-13 0 0,0 0 0,-5 0 0,0 0 0,5 0 0,-4 0 0,8 0 0,-8 0 0,4 0 0,7 0 0,-4 0 0,18 0 0,-14 0 0,23 0 0,-21 0 0,20 0 0,-21 0 0,5 0 0,-13 0 0,0 0 0,-7 0 0,-1 0 0,-3 0 0,8 0 0,1 0 0,15 0 0,10 0 0,19 0 0,18 0 0,-7 0 0,13 0 0,-22 0 0,-2 0 0,-19 0 0,-14 0 0,-5 0 0,-8 0 0,3 0 0,-4 0 0,5 0 0,9 0 0,-2 0 0,14 0 0,3 0 0,1 0 0,40 0 0,-25 0 0,27 0 0,-34 0 0,7 0 0,-15 0 0,-1 0 0,-16 0 0,-10 0 0,-6 0 0,-3 0 0,3 0 0,5 0 0,20 0 0,8 0 0,17 0 0,8 0 0,1 0 0,-15 0 0,-7 0 0,-28 0 0,-2 0 0,-6 0 0,-4 0 0,-2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8:50.787"/>
    </inkml:context>
    <inkml:brush xml:id="br0">
      <inkml:brushProperty name="width" value="0.05" units="cm"/>
      <inkml:brushProperty name="height" value="0.05" units="cm"/>
      <inkml:brushProperty name="color" value="#E71224"/>
    </inkml:brush>
  </inkml:definitions>
  <inkml:trace contextRef="#ctx0" brushRef="#br0">1 1 24575,'5'29'0,"-4"44"0,3-15 0,-4 17 0,0-7 0,-2-46 0,1 21 0,-4-38 0,5 1 0,-3-1 0,3-4 0,0-11 0,0-7 0,0-8 0,0-6 0,0 17 0,0-3 0</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2:15.973"/>
    </inkml:context>
    <inkml:brush xml:id="br0">
      <inkml:brushProperty name="width" value="0.05" units="cm"/>
      <inkml:brushProperty name="height" value="0.05" units="cm"/>
      <inkml:brushProperty name="color" value="#008C3A"/>
    </inkml:brush>
  </inkml:definitions>
  <inkml:trace contextRef="#ctx0" brushRef="#br0">0 1 24575,'56'5'0,"-5"-3"0,31 3 0,4-5-1622,11 0 1622,-42 3 0,0 1 0,33-3 422,4 5-422,-32-6 293,-13 0-293,-22 0 0,-9 0 0,-5 0 825,0 0-825,4 0 82,10 0-82,14 0 0,3 0 0,30 0 0,-19 6 0,37-5 0,-20 4 0,14-5 0,-16 5 0,-3-4 0,-15 4 0,-3-5 0,-7 0 0,-14 0 0,2 0 0,-3 0 0,-6 0 0,25 0 0,-7 0 0,29-5 0,1 3 0,17-3-640,11 5 640,1 0 0,-2 0 0,-18 0 0,-9 0 0,-17 0 0,-14 0 0,0 0 0,-9 0 0,20 0 640,3 0-640,24 0 0,-5 0 0,7 0 0,6 0 0,-12 0 0,6 0 0,-11 0 0,-23 0 0,-5 0 0,-16 0 0,-4 0 0,11 0 0,-1 0 0,12 0 0,-8 0 0,15 0 0,-13 0 0,14 0 0,-20 0 0,9 0 0,-9 0 0,13-5 0,-1 4 0,8-3 0,11 4 0,1 0 0,7 0 0,-8 0 0,-9 0 0,-2 0 0,-7 0 0,-1 0 0,9 0 0,1 0 0,17 0 0,10 0 0,1 0 0,7 0 0,-16 0 0,6 0 0,-15 0 0,-1 0 0,-3 0 0,-13 0 0,5 4 0,-7-3 0,24 4 0,-18-5 0,27 0 0,-39 0 0,11 0 0,-26 0 0,2 0 0,-6 0 0,-6 0 0,5 0 0,-4 0 0,-1 0 0,-1 0 0,3 0 0,-3 0 0,3 0 0,5 0 0,-4 0 0,8 0 0,-3 0 0,4 0 0,8 0 0,-6 0 0,2 0 0,-12 0 0,-7 0 0,-4 0 0</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2:18.197"/>
    </inkml:context>
    <inkml:brush xml:id="br0">
      <inkml:brushProperty name="width" value="0.05" units="cm"/>
      <inkml:brushProperty name="height" value="0.05" units="cm"/>
      <inkml:brushProperty name="color" value="#008C3A"/>
    </inkml:brush>
  </inkml:definitions>
  <inkml:trace contextRef="#ctx0" brushRef="#br0">0 1 24575,'0'20'0,"0"13"0,0 16 0,0 1 0,0 5 0,0-21 0,0 11 0,0-26 0,0 9 0,0-19 0,0 6 0,0-8 0,0 1 0,0-3 0,0 1 0,0 2 0,0 0 0,0 3 0,0-2 0,0 1 0,0-4 0,0 2 0,0-2 0,0-3 0,0-1 0</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2:18.857"/>
    </inkml:context>
    <inkml:brush xml:id="br0">
      <inkml:brushProperty name="width" value="0.05" units="cm"/>
      <inkml:brushProperty name="height" value="0.05" units="cm"/>
      <inkml:brushProperty name="color" value="#008C3A"/>
    </inkml:brush>
  </inkml:definitions>
  <inkml:trace contextRef="#ctx0" brushRef="#br0">273 0 24575,'-9'0'0,"-1"0"0,1 0 0,-2 0 0,2 0 0,-1 2 0,1-1 0,-2 4 0,-4-1 0,3 4 0,-17 1 0,11 0 0,-11-1 0,-1 0 0,12-3 0,-6-1 0,15-4 0,1 0 0,8-5 0,-2-6 0,4 4 0,-2-2 0</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2:19.876"/>
    </inkml:context>
    <inkml:brush xml:id="br0">
      <inkml:brushProperty name="width" value="0.05" units="cm"/>
      <inkml:brushProperty name="height" value="0.05" units="cm"/>
      <inkml:brushProperty name="color" value="#008C3A"/>
    </inkml:brush>
  </inkml:definitions>
  <inkml:trace contextRef="#ctx0" brushRef="#br0">293 0 24575,'-14'0'0,"-4"0"0,2 0 0,-1 0 0,1 0 0,1 0 0,3 0 0,-4 0 0,8 3 0,-3-3 0,3 3 0,-1-3 0,-1 0 0,3 0 0,-8 0 0,6 0 0,-11 0 0,8 0 0,-8 0 0,5 0 0,1 0 0,6 0 0,6 0 0</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2:23.242"/>
    </inkml:context>
    <inkml:brush xml:id="br0">
      <inkml:brushProperty name="width" value="0.05" units="cm"/>
      <inkml:brushProperty name="height" value="0.05" units="cm"/>
      <inkml:brushProperty name="color" value="#008C3A"/>
    </inkml:brush>
  </inkml:definitions>
  <inkml:trace contextRef="#ctx0" brushRef="#br0">335 101 24575,'0'-6'0,"-2"0"0,-1 3 0,-3-4 0,1 3 0,-3-6 0,2 1 0,-2 1 0,0-3 0,1 5 0,-1-2 0,0 0 0,0 4 0,-3 0 0,2 4 0,-1 0 0,4-3 0,-2 2 0,2-1 0,1 2 0,-3 0 0,1 2 0,-1 2 0,3 1 0,-3 1 0,-1 2 0,1 0 0,0 1 0,2 1 0,1-1 0,2-1 0,-3 7 0,5-5 0,-5 10 0,5-3 0,-2-1 0,3 4 0,0-10 0,0 5 0,0-9 0,0 5 0,0-5 0,3-1 0,-3 0 0,8 1 0,-5-3 0,8 5 0,-3-8 0,3 3 0,-2-1 0,-1-1 0,-3 4 0,3-5 0,1 3 0,2-3 0,0 0 0,-2 0 0,-1 2 0,0-1 0,-2 1 0,2-2 0,-5 3 0,4-2 0,-3 3 0,6 0 0,-1 1 0,0 1 0,-1-3 0,-5 2 0,-1-2 0,-2 2 0,3 3 0,-3-2 0,6 9 0,-5-5 0,2 3 0,-3-3 0,0-3 0,0 1 0,0-3 0,0 1 0,-3-3 0,3 2 0,-5-2 0,4 5 0,-1-2 0,-1-1 0,-2 3 0,-1-5 0,-2 5 0,0-4 0,1 3 0,-8-6 0,6 6 0,-7-3 0,1 2 0,-2-3 0,-4 0 0,0-3 0,4 3 0,2-3 0,3 3 0,1-3 0,3 0 0,-3 0 0,3 0 0,-1 0 0,-1 0 0,4-3 0,-2 3 0,2-5 0,3 2 0,-2-3 0,2 3 0,0-2 0,-2 4 0,4-3 0,-4 3 0,5-4 0,-3 2 0,1 0 0,1-2 0,-1 2 0,-1-3 0,0 3 0,3-4 0,0 6 0,8-9 0,-2 9 0,0-4 0,-4 5 0</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2:25.686"/>
    </inkml:context>
    <inkml:brush xml:id="br0">
      <inkml:brushProperty name="width" value="0.05" units="cm"/>
      <inkml:brushProperty name="height" value="0.05" units="cm"/>
      <inkml:brushProperty name="color" value="#008C3A"/>
    </inkml:brush>
  </inkml:definitions>
  <inkml:trace contextRef="#ctx0" brushRef="#br0">1 1 24575,'3'2'0,"2"-1"0,-4 4 0,3-5 0,0 5 0,1-4 0,1 4 0,2-2 0,-2 0 0,4 2 0,-1-2 0,-1 0 0,3 0 0,-3-3 0,3 0 0,1 2 0,3-1 0,2 1 0,4-2 0,-4 0 0,11 0 0,-10 0 0,20 0 0,1 0 0,19 0 0,9 0 0,9 0 0,-8 0 0,-11 0 0,-17 0 0,-3 0 0,-18 0 0,17 0 0,-18 0 0,28 0 0,-5 0 0,9 0 0,21 0 0,-9 0 0,22 0 0,-8 0 0,-25 3 0,-1-1 0,24-1 0,17 5 0,-33-6 0,0 0 0,-17 0 0,4 0 0,-13 0 0,-6 0 0,2 0 0,-15 0 0,0 0 0,-5 0 0,0 0 0,0 0 0,3 0 0,5 3 0,9-2 0,-2 2 0,14-3 0,-14 0 0,0 0 0,-8 0 0,6 4 0,10-3 0,10 3 0,-9-4 0,-4 0 0,-16 0 0,1 0 0,-3 0 0,4 0 0,-2 0 0,3 0 0,-4 0 0,-2 0 0,1 0 0,-1-2 0,-3 1 0,-1-1 0</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2:26.572"/>
    </inkml:context>
    <inkml:brush xml:id="br0">
      <inkml:brushProperty name="width" value="0.05" units="cm"/>
      <inkml:brushProperty name="height" value="0.05" units="cm"/>
      <inkml:brushProperty name="color" value="#008C3A"/>
    </inkml:brush>
  </inkml:definitions>
  <inkml:trace contextRef="#ctx0" brushRef="#br0">141 4 24575,'-2'-3'0,"-1"3"0,-3 5 0,3 17 0,-14 12 0,8 8 0,-12 13 0,10 3 0,4 9 0,-5 17 0,11-6 0,-11 6 0,7-24 0,-11-5 0,10-28 0,-3-6 0,11-20 0,-1 0 0,1-6 0</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2:27.557"/>
    </inkml:context>
    <inkml:brush xml:id="br0">
      <inkml:brushProperty name="width" value="0.05" units="cm"/>
      <inkml:brushProperty name="height" value="0.05" units="cm"/>
      <inkml:brushProperty name="color" value="#008C3A"/>
    </inkml:brush>
  </inkml:definitions>
  <inkml:trace contextRef="#ctx0" brushRef="#br0">1 1 24575,'8'11'0,"11"16"0,10 3 0,7 16 0,11 8 0,-11-6 0,3-2 0,-3-13 0,-13-13 0,-2-5 0,-11-9 0,-3 1 0,1-4 0,-3 0 0,1 2 0,2-2 0,0 3 0,8 0 0,-7 0 0,6 0 0,-2 0 0,0 2 0,7 0 0,-8 2 0,3-3 0,-6 1 0,-1-5 0,-2 0 0,-1-3 0,1 0 0,2 2 0,-2-1 0,2 1 0,-5-2 0,-1 0 0</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2:28.220"/>
    </inkml:context>
    <inkml:brush xml:id="br0">
      <inkml:brushProperty name="width" value="0.05" units="cm"/>
      <inkml:brushProperty name="height" value="0.05" units="cm"/>
      <inkml:brushProperty name="color" value="#008C3A"/>
    </inkml:brush>
  </inkml:definitions>
  <inkml:trace contextRef="#ctx0" brushRef="#br0">8 0 24575,'-4'29'0,"1"3"0,3 15 0,0-14 0,0 13 0,0-28 0,0 6 0,0-13 0,0-2 0,0 1 0,0-4 0,0 2 0,0 0 0,0-2 0,0 5 0,0-3 0,0 3 0,0 0 0,0-2 0,0-1 0,0-2 0,2-3 0,4-1 0,2-2 0,8 0 0,-9 0 0,3 0 0</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2:28.836"/>
    </inkml:context>
    <inkml:brush xml:id="br0">
      <inkml:brushProperty name="width" value="0.05" units="cm"/>
      <inkml:brushProperty name="height" value="0.05" units="cm"/>
      <inkml:brushProperty name="color" value="#008C3A"/>
    </inkml:brush>
  </inkml:definitions>
  <inkml:trace contextRef="#ctx0" brushRef="#br0">310 0 24575,'-49'0'0,"-7"0"0,7 0 0,7 0 0,5 0 0,23 0 0,1 0 0,6 0 0,0 0 0,-3 0 0,4 0 0,-2 0 0,2 0 0,3 0 0,1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8:51.640"/>
    </inkml:context>
    <inkml:brush xml:id="br0">
      <inkml:brushProperty name="width" value="0.05" units="cm"/>
      <inkml:brushProperty name="height" value="0.05" units="cm"/>
      <inkml:brushProperty name="color" value="#E71224"/>
    </inkml:brush>
  </inkml:definitions>
  <inkml:trace contextRef="#ctx0" brushRef="#br0">0 4 24575,'11'-4'0,"-1"9"0,0 2 0,7 22 0,-1-7 0,1 2 0,-8-6 0,-4-15 0,-5 2 0,3-2 0,-3 2 0,2 3 0,1 3 0,0 1 0,0 6 0,-3-3 0,0-1 0,0-4 0,0-2 0,0 1 0,2-1 0,-1 0 0,1 0 0,-2-2 0,0 5 0,0-5 0,0 2 0,0-3 0,0 1 0,0-1 0,0 3 0,0-1 0,0 3 0,0-4 0,0 0 0,0-4 0</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2:29.380"/>
    </inkml:context>
    <inkml:brush xml:id="br0">
      <inkml:brushProperty name="width" value="0.05" units="cm"/>
      <inkml:brushProperty name="height" value="0.05" units="cm"/>
      <inkml:brushProperty name="color" value="#008C3A"/>
    </inkml:brush>
  </inkml:definitions>
  <inkml:trace contextRef="#ctx0" brushRef="#br0">234 1 24575,'-39'4'0,"0"6"0,-1 5 0,9-1 0,6 1 0,10-8 0,4-2 0,2 0 0,1-4 0,3 1 0,-1 1 0,1-3 0,6 3 0,8-3 0,-2 0 0,2 0 0</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2:30.700"/>
    </inkml:context>
    <inkml:brush xml:id="br0">
      <inkml:brushProperty name="width" value="0.05" units="cm"/>
      <inkml:brushProperty name="height" value="0.05" units="cm"/>
      <inkml:brushProperty name="color" value="#008C3A"/>
    </inkml:brush>
  </inkml:definitions>
  <inkml:trace contextRef="#ctx0" brushRef="#br0">291 0 24575,'-13'0'0,"-1"0"0,-15 0 0,10 0 0,-5 0 0,9 0 0,5 5 0,-5-1 0,7 4 0,-3 0 0,-2 5 0,0 4 0,-1 4 0,3 0 0,-2 0 0,4 8 0,-5-6 0,2 7 0,1-9 0,1 0 0,6-4 0,-1-4 0,4-3 0,-2-4 0,3 5 0,0-5 0,0 4 0,0-4 0,0 5 0,0-2 0,0 2 0,0 0 0,0 0 0,0-3 0,3 5 0,0-8 0,3 4 0,2-8 0,0 1 0,8-2 0,0 0 0,5 0 0,-4-2 0,-1 1 0,-5-1 0,0 2 0,-3 0 0,3 0 0,-3-3 0,3 0 0,1-2 0,-1-3 0,0 2 0,0-5 0,-5 5 0,-1-2 0,-5 3 0,2 2 0,-1-2 0,1-1 0,-2 0 0,0-2 0,-2 2 0,-1-2 0,-10 0 0,3-1 0,-18-1 0,13 4 0,-21-3 0,17 5 0,-5 0 0,4 4 0,10 0 0,-5 0 0,6 0 0,1 0 0,0 0 0,5 0 0,0 0 0</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2:55.942"/>
    </inkml:context>
    <inkml:brush xml:id="br0">
      <inkml:brushProperty name="width" value="0.05" units="cm"/>
      <inkml:brushProperty name="height" value="0.05" units="cm"/>
      <inkml:brushProperty name="color" value="#008C3A"/>
    </inkml:brush>
  </inkml:definitions>
  <inkml:trace contextRef="#ctx0" brushRef="#br0">43 0 24575,'0'16'0,"0"-4"0,0 8 0,-2-8 0,1 4 0,-4-5 0,5 0 0,-3 18 0,-1-1 0,3 16 0,-8-5 0,8 9 0,-6-15 0,6 20 0,-2-22 0,3 0 0,-3-13 0,3-13 0,-3 1 0,3-6 0,0 2 0,0-4 0</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2:57.342"/>
    </inkml:context>
    <inkml:brush xml:id="br0">
      <inkml:brushProperty name="width" value="0.05" units="cm"/>
      <inkml:brushProperty name="height" value="0.05" units="cm"/>
      <inkml:brushProperty name="color" value="#008C3A"/>
    </inkml:brush>
  </inkml:definitions>
  <inkml:trace contextRef="#ctx0" brushRef="#br0">1 67 24575,'8'-6'0,"0"-2"0,3 2 0,1-4 0,-4 3 0,3-3 0,-5 4 0,2-2 0,0 5 0,-2 0 0,2 3 0,-3 0 0,3 3 0,-1 0 0,1 5 0,-1-2 0,-3 4 0,4-3 0,-8 1 0,5-3 0,-4 1 0,1-1 0,1-2 0,-3 5 0,3-5 0,-3 8 0,0-3 0,-3 3 0,3 0 0,-3 1 0,1-1 0,-4-3 0,2 0 0,-3 0 0,6 1 0,-8 2 0,4 0 0,-8-3 0,7 0 0,-4 0 0,1-1 0,1 1 0,-3-3 0,8 1 0,-5-3 0,5-1 0,-2-2 0,1 3 0,0-3 0,3 0 0,-2-3 0,3-2 0,3 2 0,2 5 0,2 4 0,3 3 0,-4 1 0,3 3 0,-3-3 0,2 5 0,-4-9 0,1 2 0,-3 0 0,1 3 0,3 1 0,-1 1 0,1-4 0,-3-1 0,2-3 0,-4 1 0,3-1 0,-3 1 0,2 2 0,-3-4 0,0 1 0</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2:58.241"/>
    </inkml:context>
    <inkml:brush xml:id="br0">
      <inkml:brushProperty name="width" value="0.05" units="cm"/>
      <inkml:brushProperty name="height" value="0.05" units="cm"/>
      <inkml:brushProperty name="color" value="#008C3A"/>
    </inkml:brush>
  </inkml:definitions>
  <inkml:trace contextRef="#ctx0" brushRef="#br0">170 31 24575,'-6'0'0,"-2"0"0,0 0 0,-1 0 0,-1 0 0,1 0 0,1 0 0,-3 0 0,3 0 0,-1 0 0,-2 0 0,5 0 0,-2 0 0,3 0 0,-1 0 0,1 0 0,-1 0 0,1 0 0,-1 0 0,1 0 0,-1 0 0,3-2 0,-2 1 0,2-4 0,0 2 0,3 0 0,10-3 0,4 2 0,-2 1 0,-3-1 0</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2:58.948"/>
    </inkml:context>
    <inkml:brush xml:id="br0">
      <inkml:brushProperty name="width" value="0.05" units="cm"/>
      <inkml:brushProperty name="height" value="0.05" units="cm"/>
      <inkml:brushProperty name="color" value="#008C3A"/>
    </inkml:brush>
  </inkml:definitions>
  <inkml:trace contextRef="#ctx0" brushRef="#br0">89 1 24575,'-5'0'0,"-1"0"0,-2 0 0,2 0 0,-2 0 0,2 0 0,1 0 0,-1 0 0,1 0 0,-1 0 0,1 0 0,-1 0 0,1 0 0,-1 0 0,3 0 0,1 0 0</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2:59.564"/>
    </inkml:context>
    <inkml:brush xml:id="br0">
      <inkml:brushProperty name="width" value="0.05" units="cm"/>
      <inkml:brushProperty name="height" value="0.05" units="cm"/>
      <inkml:brushProperty name="color" value="#008C3A"/>
    </inkml:brush>
  </inkml:definitions>
  <inkml:trace contextRef="#ctx0" brushRef="#br0">61 0 24575,'-6'0'0,"1"0"0,-1 0 0,1 0 0,-3 0 0,2 0 0,-2 0 0,2 0 0,1 0 0,-1 0 0,8 0 0,2 0 0</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3:00.733"/>
    </inkml:context>
    <inkml:brush xml:id="br0">
      <inkml:brushProperty name="width" value="0.05" units="cm"/>
      <inkml:brushProperty name="height" value="0.05" units="cm"/>
      <inkml:brushProperty name="color" value="#008C3A"/>
    </inkml:brush>
  </inkml:definitions>
  <inkml:trace contextRef="#ctx0" brushRef="#br0">36 1 24575,'-3'5'0,"-4"6"0,3 6 0,-5 4 0,5-4 0,1-2 0,3-4 0,0 5 0,-3-4 0,3 4 0,-3 0 0,3-4 0,0 4 0,0-8 0,0 3 0,0-5 0,0 5 0,0-5 0,0-1 0,0-2 0</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3:04.220"/>
    </inkml:context>
    <inkml:brush xml:id="br0">
      <inkml:brushProperty name="width" value="0.05" units="cm"/>
      <inkml:brushProperty name="height" value="0.05" units="cm"/>
      <inkml:brushProperty name="color" value="#008C3A"/>
    </inkml:brush>
  </inkml:definitions>
  <inkml:trace contextRef="#ctx0" brushRef="#br0">177 12 24575,'-5'-3'0,"-1"3"0,1-3 0,-1 3 0,1 0 0,-1 0 0,1 0 0,-1 0 0,1 0 0,-1 0 0,1 0 0,-1 0 0,-2 0 0,2 3 0,-2 0 0,0 2 0,4 1 0,-1-1 0,5 1 0,0-1 0,0 1 0,0-1 0,3-2 0,0 0 0,2-1 0,1 1 0,0 0 0,-1 0 0,-2-1 0,2-1 0,-2 4 0,3-2 0,-1 2 0,-2 1 0,2 0 0,-4 2 0,1-2 0,1-1 0,-3 0 0,3-2 0,-3 3 0,2-1 0,-1 1 0,1-1 0,-2 1 0,0-1 0,0 1 0,0 2 0,-2-2 0,1 4 0,-4-3 0,5 1 0,-5-3 0,-1 1 0,0-1 0,-4 3 0,1 3 0,3-2 0,-4 2 0,9-6 0,-7 1 0,8-1 0,-5 1 0,2-3 0,-3 0 0,3-1 0,-2-1 0,2 1 0,-2-2 0,-1 0 0,1 0 0,-1 0 0,1 3 0,-3-3 0,4 5 0,-3-4 0,6-1 0,-1-3 0,2-3 0,0-2 0,2-1 0,1 1 0,0-3 0,2 5 0,-2-4 0,3 4 0,-1-5 0,1 3 0,-1-3 0,1 2 0,-3 1 0,2 2 0,-2 1 0,0-1 0,2 1 0,-2-1 0,2 1 0,-2-1 0,2 3 0,-2-2 0,3 5 0,0-5 0,-1 4 0,1-4 0,-1 2 0,1-5 0,-3 2 0,2-2 0,-2 5 0,2-2 0,-2 2 0,2-3 0,-2-2 0,3 2 0,-3-2 0,2 3 0,-5-1 0,3 1 0,-1-1 0,-1 1 0,1-3 0,-2 2 0,0-2 0,0 2 0,0 3 0,0 1 0</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3:05.228"/>
    </inkml:context>
    <inkml:brush xml:id="br0">
      <inkml:brushProperty name="width" value="0.05" units="cm"/>
      <inkml:brushProperty name="height" value="0.05" units="cm"/>
      <inkml:brushProperty name="color" value="#008C3A"/>
    </inkml:brush>
  </inkml:definitions>
  <inkml:trace contextRef="#ctx0" brushRef="#br0">6 0 24575,'0'6'0,"0"-1"0,-3 3 0,3 1 0,-3 2 0,3 0 0,0 0 0,0 0 0,0 2 0,0-3 0,0 0 0,0-4 0,3 2 0,0-5 0,0 5 0,2-5 0,-2 0 0,0 2 0,2-5 0,-2 3 0,2-3 0,1-3 0,-1 0 0,1-2 0,-1-3 0,-1 2 0,-2-2 0,0 5 0,-1-5 0,2 4 0,-3-4 0,0 3 0,0-3 0,2-1 0,-1 1 0,1 0 0,-2 0 0,0 2 0,0-2 0,0 2 0,-2 1 0,1-1 0,-4 1 0,2 1 0,-3 2 0,1 2 0,-1 0 0,8 2 0,-1 2 0,5-1 0,-4-1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8:52.377"/>
    </inkml:context>
    <inkml:brush xml:id="br0">
      <inkml:brushProperty name="width" value="0.05" units="cm"/>
      <inkml:brushProperty name="height" value="0.05" units="cm"/>
      <inkml:brushProperty name="color" value="#E71224"/>
    </inkml:brush>
  </inkml:definitions>
  <inkml:trace contextRef="#ctx0" brushRef="#br0">111 0 24575,'-15'0'0,"0"3"0,11 0 0,-3 0 0,4 2 0,-5-4 0,2 3 0,-2-3 0,2 4 0,1-4 0,-1 1 0,0-4 0,1-1 0,-1-5 0,1 1 0,2 2 0,0 2 0</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3:06.129"/>
    </inkml:context>
    <inkml:brush xml:id="br0">
      <inkml:brushProperty name="width" value="0.05" units="cm"/>
      <inkml:brushProperty name="height" value="0.05" units="cm"/>
      <inkml:brushProperty name="color" value="#008C3A"/>
    </inkml:brush>
  </inkml:definitions>
  <inkml:trace contextRef="#ctx0" brushRef="#br0">0 17 24575,'0'9'0,"0"1"0,0-1 0,0 2 0,0 0 0,0 0 0,0-3 0,0 0 0,3-4 0,0 0 0,2-3 0,1 2 0,-1-3 0,1 0 0,-1-3 0,3 0 0,-4-3 0,3-2 0,-4 2 0,1-2 0,0 0 0,-3 2 0,4-2 0,-4 3 0,1-1 0,-2 1 0,0-1 0,0 1 0,0-1 0,-2 3 0,-1-2 0,-5 2 0,1 0 0,-1 0 0,3 3 0,-1 0 0,8 0 0,-1 0 0,5 0 0,-4 0 0</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3:07.052"/>
    </inkml:context>
    <inkml:brush xml:id="br0">
      <inkml:brushProperty name="width" value="0.05" units="cm"/>
      <inkml:brushProperty name="height" value="0.05" units="cm"/>
      <inkml:brushProperty name="color" value="#008C3A"/>
    </inkml:brush>
  </inkml:definitions>
  <inkml:trace contextRef="#ctx0" brushRef="#br0">1 28 24575,'0'8'0,"0"0"0,0 4 0,0-4 0,0 0 0,0-2 0,0 2 0,2 0 0,-1 1 0,1-1 0,1-5 0,0-1 0,2-2 0,1 0 0,-1 0 0,1 0 0,6 0 0,-4-2 0,6-1 0,0-3 0,-4 3 0,3-2 0,-10 2 0,-1-2 0,-2-1 0,3 1 0,-3-1 0,3 1 0,-3-1 0,0 1 0,0-3 0,0 1 0,0-1 0,-3 5 0,0-2 0,0 2 0,-2-2 0,2 2 0,-2 0 0,-1 3 0,1-2 0,-1 1 0,1-1 0,-1 2 0,3-3 0,-2 3 0,2-3 0,0 3 0,0 0 0</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3:10.629"/>
    </inkml:context>
    <inkml:brush xml:id="br0">
      <inkml:brushProperty name="width" value="0.05" units="cm"/>
      <inkml:brushProperty name="height" value="0.05" units="cm"/>
      <inkml:brushProperty name="color" value="#008C3A"/>
    </inkml:brush>
  </inkml:definitions>
  <inkml:trace contextRef="#ctx0" brushRef="#br0">0 1 24575,'6'0'0,"-1"0"0,3 0 0,1 0 0,2 0 0,4 0 0,18 0 0,0 0 0,23 0 0,-7 0 0,1 0 0,-11 0 0,-1 0 0,-7 0 0,0 0 0,6 0 0,-13 0 0,13 0 0,2 5 0,19-4 0,9 4 0,1-5 0,6 0 0,-6 0 0,-1 0 0,7 0 0,-23 0 0,-3 0 0,-23 0 0,-12 0 0,-5 0 0,-3 0 0,1 0 0,6 0 0,10 0 0,10 0 0,15 0 0,3 0 0,7 0 0,9 0 0,-15 0 0,5 0 0,-9 0 0,-5 0 0,13 0 0,-5 0 0,15 0 0,3 0 0,8 0 0,-1 0 0,1 0 0,-8 0 0,-11 0 0,-8 0 0,-17 0 0,14 0 0,38 0 0,0 0-394,-24 0 0,0 0 394,34 0 0,0 0 0,-8 0 0,-2 0 0,-16 0 0,-19 0 0,-3 0 0,-15 0 0,0 0 0,23 0 788,-19 0-788,29 0 0,-15 0 0,26 0 0,-21 0 0,-2 0 0,-30 0 0,-17 0 0,-2 0 0</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2:42.279"/>
    </inkml:context>
    <inkml:brush xml:id="br0">
      <inkml:brushProperty name="width" value="0.05" units="cm"/>
      <inkml:brushProperty name="height" value="0.05" units="cm"/>
      <inkml:brushProperty name="color" value="#008C3A"/>
    </inkml:brush>
  </inkml:definitions>
  <inkml:trace contextRef="#ctx0" brushRef="#br0">174 7 24575,'-5'0'0,"-1"0"0,1 0 0,-3 0 0,-5-3 0,1 2 0,-8-2 0,7 3 0,-7 0 0,11 0 0,-4 0 0,8 0 0,-1 0 0,1 0 0,-1 0 0,1 0 0,-1 0 0,0 0 0,1 0 0,-1 0 0,8 0 0,2 0 0</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2:40.677"/>
    </inkml:context>
    <inkml:brush xml:id="br0">
      <inkml:brushProperty name="width" value="0.05" units="cm"/>
      <inkml:brushProperty name="height" value="0.05" units="cm"/>
      <inkml:brushProperty name="color" value="#008C3A"/>
    </inkml:brush>
  </inkml:definitions>
  <inkml:trace contextRef="#ctx0" brushRef="#br0">208 1 24575,'-6'0'0,"-6"3"0,-3-3 0,-1 6 0,-4-2 0,8-1 0,-1 0 0,5-3 0,2 0 0,0 0 0,1 0 0,-1-2 0,-2 1 0,0-1 0,-3 2 0,0 0 0,0 0 0,2 0 0,1 0 0,3 0 0,-1 0 0,3 2 0,0 4 0,3 2 0,0 1 0,0 6 0,0-6 0,0 7 0,0 0 0,3-4 0,-2 3 0,3-4 0,-3 0 0,2 0 0,-3 5 0,0 1 0,0 4 0,0 0 0,0-4 0,0-2 0,0 1 0,0-4 0,0 1 0,0-3 0,0-1 0,0 2 0,0 0 0,-3-2 0,2 1 0,-1-4 0,2 2 0,0-2 0,2-6 0,4 2 0,3-4 0,2 2 0,-3 0 0,3 0 0,-5 0 0,2 0 0,-5-3 0,2 3 0,-2-3 0,2 3 0,1 0 0,-1 0 0,1 0 0,0 0 0,-1 0 0,10 0 0,-7 0 0,9 0 0,-11 0 0,2 0 0,-5 0 0,0 0 0</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2:41.307"/>
    </inkml:context>
    <inkml:brush xml:id="br0">
      <inkml:brushProperty name="width" value="0.05" units="cm"/>
      <inkml:brushProperty name="height" value="0.05" units="cm"/>
      <inkml:brushProperty name="color" value="#008C3A"/>
    </inkml:brush>
  </inkml:definitions>
  <inkml:trace contextRef="#ctx0" brushRef="#br0">132 6 24575,'-8'0'0,"-1"0"0,-2 0 0,-4 0 0,2-2 0,-2 1 0,4-1 0,2 2 0,1 0 0,3 0 0,-3 0 0,2 0 0,-2 0 0,5 0 0,0 0 0</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2:44.261"/>
    </inkml:context>
    <inkml:brush xml:id="br0">
      <inkml:brushProperty name="width" value="0.05" units="cm"/>
      <inkml:brushProperty name="height" value="0.05" units="cm"/>
      <inkml:brushProperty name="color" value="#008C3A"/>
    </inkml:brush>
  </inkml:definitions>
  <inkml:trace contextRef="#ctx0" brushRef="#br0">0 1 24575,'11'0'0,"5"0"0,-4 0 0,4 0 0,-5 0 0,-3 0 0,0 0 0,-2 0 0,-1 0 0,1 0 0,-1 0 0,1 0 0,-1 0 0,-1 0 0,-2 0 0</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2:45.500"/>
    </inkml:context>
    <inkml:brush xml:id="br0">
      <inkml:brushProperty name="width" value="0.05" units="cm"/>
      <inkml:brushProperty name="height" value="0.05" units="cm"/>
      <inkml:brushProperty name="color" value="#008C3A"/>
    </inkml:brush>
  </inkml:definitions>
  <inkml:trace contextRef="#ctx0" brushRef="#br0">1 6 24575,'8'0'0,"-2"0"0,2 0 0,-2 0 0,4 0 0,-3 0 0,3 0 0,-4 0 0,-1 0 0,1 0 0,-3-2 0,2 1 0,-2-2 0,2 3 0,3 0 0,-1 0 0,1 0 0,-5 0 0,-1 0 0</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2:47.188"/>
    </inkml:context>
    <inkml:brush xml:id="br0">
      <inkml:brushProperty name="width" value="0.05" units="cm"/>
      <inkml:brushProperty name="height" value="0.05" units="cm"/>
      <inkml:brushProperty name="color" value="#008C3A"/>
    </inkml:brush>
  </inkml:definitions>
  <inkml:trace contextRef="#ctx0" brushRef="#br0">50 0 24575,'-8'5'0,"4"-1"0,-3 7 0,4-3 0,-3 1 0,3 1 0,-2-4 0,5 5 0,-5-3 0,2 3 0,0 5 0,0-4 0,3 8 0,0-3 0,0 4 0,0 0 0,0-4 0,0 3 0,0-11 0,0 6 0,0-8 0,0 1 0,0-3 0,0 3 0,0-2 0,0 5 0,0 2 0,3-1 0,2 8 0,1-10 0,0 3 0,-1-10 0,-2 2 0,2-4 0,3 1 0,1-2 0,-1 0 0,0-5 0,-4 2 0,-2-8 0,-2 3 0,0-4 0,0 1 0,0 0 0,0-5 0,0 4 0,0-4 0,0 8 0,0-3 0,0 5 0,0-2 0,0 2 0,0 1 0,-2 2 0,-2-2 0,-1 4 0,-3-1 0,2 2 0,-2 0 0,2 0 0,1 0 0,-1 0 0,3 2 0,-2-1 0,5 4 0,-3-2 0,6 0 0,0-1 0,0 1 0,-1-3 0,-2 3 0</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2:48.389"/>
    </inkml:context>
    <inkml:brush xml:id="br0">
      <inkml:brushProperty name="width" value="0.05" units="cm"/>
      <inkml:brushProperty name="height" value="0.05" units="cm"/>
      <inkml:brushProperty name="color" value="#008C3A"/>
    </inkml:brush>
  </inkml:definitions>
  <inkml:trace contextRef="#ctx0" brushRef="#br0">1 20 24575,'5'20'0,"18"30"0,1-12 0,2 4 0,-7-18 0,-11-24 0,1 0 0,2-3 0,0 0 0,-3-2 0,3-8 0,-7 3 0,0-3 0,-4 2 0,0 2 0,0 1 0,0 0 0,0 2 0,0 1 0,0-1 0,0 1 0,0-1 0,0-2 0,0 0 0,0-3 0,-4 2 0,2-1 0,-5 1 0,4 0 0,0 1 0,-2 5 0,4-2 0,-4 5 0,2-3 0,-2 3 0,-1 0 0,1 0 0,-1 0 0,1 0 0,-1 0 0,1 0 0,-1 0 0,3 0 0,1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8:53.616"/>
    </inkml:context>
    <inkml:brush xml:id="br0">
      <inkml:brushProperty name="width" value="0.05" units="cm"/>
      <inkml:brushProperty name="height" value="0.05" units="cm"/>
      <inkml:brushProperty name="color" value="#E71224"/>
    </inkml:brush>
  </inkml:definitions>
  <inkml:trace contextRef="#ctx0" brushRef="#br0">0 0 24575,'11'59'0,"-2"-5"0,-9-30 0,0 0 0,0 0 0,2 15 0,-1-24 0,1 12 0,-2-25 0,0-5 0</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2:49.340"/>
    </inkml:context>
    <inkml:brush xml:id="br0">
      <inkml:brushProperty name="width" value="0.05" units="cm"/>
      <inkml:brushProperty name="height" value="0.05" units="cm"/>
      <inkml:brushProperty name="color" value="#008C3A"/>
    </inkml:brush>
  </inkml:definitions>
  <inkml:trace contextRef="#ctx0" brushRef="#br0">1 44 24575,'0'6'0,"0"2"0,0-2 0,0 5 0,0-3 0,2 1 0,1-1 0,3-3 0,0 1 0,-1-3 0,1-1 0,-1-2 0,1 0 0,-1 0 0,1 0 0,-1 0 0,1 0 0,-1 0 0,3 0 0,-2-2 0,0-1 0,-4-3 0,-2 1 0,0-1 0,0 1 0,0-1 0,0 1 0,0-1 0,-2-4 0,1 3 0,-1-4 0,2 6 0,0-1 0,-3 1 0,3-1 0,-5 1 0,-1 2 0,0-2 0,-2 2 0,3 0 0,-1 0 0,1 3 0,2 0 0,0 0 0</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2:50.500"/>
    </inkml:context>
    <inkml:brush xml:id="br0">
      <inkml:brushProperty name="width" value="0.05" units="cm"/>
      <inkml:brushProperty name="height" value="0.05" units="cm"/>
      <inkml:brushProperty name="color" value="#008C3A"/>
    </inkml:brush>
  </inkml:definitions>
  <inkml:trace contextRef="#ctx0" brushRef="#br0">1 67 24575,'8'14'0,"-2"-3"0,11 0 0,-9-5 0,8-1 0,-11-2 0,1-3 0,-1 0 0,1 0 0,-1 0 0,1 0 0,0 0 0,2 0 0,-2-3 0,2-2 0,-3-1 0,1-2 0,-3 2 0,-1 1 0,1-1 0,-3 1 0,3-1 0,-3 1 0,0-1 0,0 0 0,-3-2 0,0 5 0,-5-7 0,2 6 0,-4-4 0,4 5 0,-2-2 0,2 2 0,0 0 0,-2 1 0,2 2 0,-2 0 0,3 0 0,-1 0 0,3 0 0,1 0 0</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2:51.764"/>
    </inkml:context>
    <inkml:brush xml:id="br0">
      <inkml:brushProperty name="width" value="0.05" units="cm"/>
      <inkml:brushProperty name="height" value="0.05" units="cm"/>
      <inkml:brushProperty name="color" value="#008C3A"/>
    </inkml:brush>
  </inkml:definitions>
  <inkml:trace contextRef="#ctx0" brushRef="#br0">117 0 24575,'-53'13'0,"16"-5"0,25 10 0,11-9 0,-2 1 0,3-1 0,3-1 0,0-2 0,5-1 0,1-2 0,2 2 0,0-2 0,2 0 0,-4-3 0,2 0 0,-6 0 0,1 0 0,-1 0 0,-1 2 0,-7-1 0,-3 6 0,-3-1 0,1 3 0,-5 2 0,6-5 0,-6 2 0,5-3 0,2-2 0,-2 0 0,3-3 0,-1 0 0,0 0 0,1 0 0,2 0 0,0 0 0</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2:52.492"/>
    </inkml:context>
    <inkml:brush xml:id="br0">
      <inkml:brushProperty name="width" value="0.05" units="cm"/>
      <inkml:brushProperty name="height" value="0.05" units="cm"/>
      <inkml:brushProperty name="color" value="#008C3A"/>
    </inkml:brush>
  </inkml:definitions>
  <inkml:trace contextRef="#ctx0" brushRef="#br0">6 1 24575,'-3'16'0,"2"0"0,-1-5 0,2-3 0,0 3 0,0-5 0,0 2 0,0-2 0,0-1 0,0 1 0,0 2 0,0-2 0,0 2 0,0-3 0,0-2 0,0 0 0</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3:35.332"/>
    </inkml:context>
    <inkml:brush xml:id="br0">
      <inkml:brushProperty name="width" value="0.05" units="cm"/>
      <inkml:brushProperty name="height" value="0.05" units="cm"/>
      <inkml:brushProperty name="color" value="#008C3A"/>
    </inkml:brush>
  </inkml:definitions>
  <inkml:trace contextRef="#ctx0" brushRef="#br0">1 1 24575,'8'0'0,"1"0"0,-1 2 0,0-1 0,-2 1 0,-1-2 0,1 0 0,-1 0 0,-2 3 0,2-3 0,-2 3 0,3-3 0,-1 0 0,1 2 0,-1-1 0,3 1 0,-1-2 0,1 3 0,-3-3 0,1 3 0,-1-3 0,1 0 0,-1 0 0,1 2 0,-1-1 0,1 1 0,2-2 0,-2 0 0,4 0 0,-4 0 0,5 0 0,-5 0 0,2 0 0,-2 0 0,2 0 0,-2 0 0,2 0 0,0 3 0,0-2 0,1 1 0,1-2 0,-4 0 0,2 0 0,-2 0 0,0 0 0,-1 0 0,1 0 0,-1 0 0,1 0 0,2 0 0,-2 0 0,-1-2 0,-5 1 0,-3-2 0</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3:36.975"/>
    </inkml:context>
    <inkml:brush xml:id="br0">
      <inkml:brushProperty name="width" value="0.05" units="cm"/>
      <inkml:brushProperty name="height" value="0.05" units="cm"/>
      <inkml:brushProperty name="color" value="#008C3A"/>
    </inkml:brush>
  </inkml:definitions>
  <inkml:trace contextRef="#ctx0" brushRef="#br0">46 0 24575,'6'0'0,"-1"0"0,1 0 0,-1 0 0,3 0 0,1 3 0,2 0 0,13 4 0,2 6 0,30 10 0,-2 12 0,12 3 0,-14-3 0,-17-15 0,-14-8 0,-15-7 0,-4 1 0,-2 0 0,0 2 0,2-2 0,-1 4 0,2 3 0,-1-1 0,-1 26 0,1-17 0,-2 13 0,0-14 0,0-8 0,0 8 0,0-8 0,0 8 0,0-7 0,0 15 0,0-10 0,0 20 0,-3-15 0,-1 6 0,-6-8 0,-1 0 0,-10 4 0,-2 1 0,2-5 0,-3 0 0,12-10 0,-19 12 0,16-12 0,-20 19 0,-16 18 0,18-6 0,-28 25 0,35-31 0,1-3 0,8-13 0,8-4 0,6-7 0,0-6 0,1-4 0,-1-4 0,0 1 0,0 2 0</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3:38.161"/>
    </inkml:context>
    <inkml:brush xml:id="br0">
      <inkml:brushProperty name="width" value="0.05" units="cm"/>
      <inkml:brushProperty name="height" value="0.05" units="cm"/>
      <inkml:brushProperty name="color" value="#008C3A"/>
    </inkml:brush>
  </inkml:definitions>
  <inkml:trace contextRef="#ctx0" brushRef="#br0">415 1 24575,'-54'59'0,"22"-22"0,-8 4 0,19-12 0,-5-5 0,-1 16 0,7-12 0,-6 14 0,8 6 0,-9 5 0,3 12 0,1-13 0,-5 3 0,11-24 0,0-1 0,9-9 0,2 0 0,6 8 0,0 3 0,0-1 0,0 6 0,0-6 0,0 17 0,0 9 0,0 11 0,0 8 0,0 8 0,0-15 0,5 5 0,12-16 0,-4-9 0,10-9 0,-11-11 0,2-8 0,0 0 0,-4-4 0,0-2 0,-1 1 0,-2 1 0,5-1 0,-5-3 0,1-5 0,-3-2 0,1-3 0,0-1 0,-3 1 0,4-5 0,-1 4 0,5-5 0,5 3 0,-9 0 0,2 0 0</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3:38.941"/>
    </inkml:context>
    <inkml:brush xml:id="br0">
      <inkml:brushProperty name="width" value="0.05" units="cm"/>
      <inkml:brushProperty name="height" value="0.05" units="cm"/>
      <inkml:brushProperty name="color" value="#008C3A"/>
    </inkml:brush>
  </inkml:definitions>
  <inkml:trace contextRef="#ctx0" brushRef="#br0">1 6 24575,'45'0'0,"-1"0"0,21 0 0,-7 0 0,-24-3 0,-5 3 0,-26-3 0,-1 3 0</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3:39.542"/>
    </inkml:context>
    <inkml:brush xml:id="br0">
      <inkml:brushProperty name="width" value="0.05" units="cm"/>
      <inkml:brushProperty name="height" value="0.05" units="cm"/>
      <inkml:brushProperty name="color" value="#008C3A"/>
    </inkml:brush>
  </inkml:definitions>
  <inkml:trace contextRef="#ctx0" brushRef="#br0">0 0 24575,'5'3'0,"6"0"0,13-3 0,0 0 0,21 0 0,-12 0 0,15 0 0,-17 0 0,-9 0 0,-9 0 0,-8 0 0,1 0 0,-1-3 0,-2 3 0,0-3 0</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3:40.487"/>
    </inkml:context>
    <inkml:brush xml:id="br0">
      <inkml:brushProperty name="width" value="0.05" units="cm"/>
      <inkml:brushProperty name="height" value="0.05" units="cm"/>
      <inkml:brushProperty name="color" value="#008C3A"/>
    </inkml:brush>
  </inkml:definitions>
  <inkml:trace contextRef="#ctx0" brushRef="#br0">17 1 24575,'-7'63'0,"3"-2"0,4-2 0,0-13 0,0-34 0,0 8 0,0-8 0,-3 4 0,2-8 0,-1 0 0,2-2 0,0-8 0,0 1 0,3-14 0,-2 10 0,2-4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8:55.186"/>
    </inkml:context>
    <inkml:brush xml:id="br0">
      <inkml:brushProperty name="width" value="0.05" units="cm"/>
      <inkml:brushProperty name="height" value="0.05" units="cm"/>
      <inkml:brushProperty name="color" value="#E71224"/>
    </inkml:brush>
  </inkml:definitions>
  <inkml:trace contextRef="#ctx0" brushRef="#br0">1 50 24575,'5'-3'0,"3"-2"0,1 2 0,-1 0 0,3-2 0,0 0 0,8-7 0,-6 6 0,2-2 0,-7 11 0,1 0 0,2 2 0,-3-2 0,3 0 0,-7-1 0,0 1 0,-1 5 0,-2 3 0,1 1 0,-2 2 0,0-1 0,0-4 0,0 2 0,0-6 0,0 1 0,0-1 0,0 1 0,-2-1 0,-2 3 0,-4 1 0,2 2 0,-2 0 0,3-5 0,-3 2 0,-1-8 0,1 3 0,-3-3 0,5 0 0,0 2 0,2-1 0,0 1 0,4-2 0,3 3 0,6 0 0,-1 2 0,0-2 0,-2 2 0,-1-2 0,1 1 0,-1 0 0,3-1 0,1 3 0,-1 0 0,0-1 0,-4 1 0,-2-1 0,0 1 0,1 2 0,3-2 0,0 2 0,2 0 0,-2-2 0,2 2 0,-3-3 0,1 1 0,-3-1 0,-1 1 0,-2 0 0,0-1 0,3 1 0,-3-1 0,5 3 0,-4-2 0,4 0 0,-5 1 0,5-6 0,-4 7 0,1-3 0,-2 1 0,0 2 0,0-2 0,3-1 0,0-1 0,7-2 0,-5-2 0,2 0 0</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3:41.524"/>
    </inkml:context>
    <inkml:brush xml:id="br0">
      <inkml:brushProperty name="width" value="0.05" units="cm"/>
      <inkml:brushProperty name="height" value="0.05" units="cm"/>
      <inkml:brushProperty name="color" value="#008C3A"/>
    </inkml:brush>
  </inkml:definitions>
  <inkml:trace contextRef="#ctx0" brushRef="#br0">1 76 24575,'0'-6'0,"2"1"0,-1-1 0,4 3 0,-2-2 0,5 2 0,5-6 0,-1 2 0,4-4 0,-5 4 0,0-1 0,0 5 0,0 1 0,0 2 0,-2 0 0,1 0 0,-4 0 0,2 2 0,-2 4 0,0 7 0,-3-1 0,0 16 0,-3-9 0,0 26 0,0-19 0,0 11 0,0-16 0,-2-4 0,-1-2 0,-6 6 0,-4-7 0,3 7 0,-7-4 0,8-5 0,-1-1 0,2-6 0,3-5 0,-1 0 0,1 0 0,-1 0 0,3-5 0,3 1 0,1-4 0,6 3 0,-1 2 0,10-3 0,-6 5 0,5-2 0,-9 3 0,2 0 0,-3 5 0,1-1 0,-3 4 0,4 0 0,-3 0 0,4 1 0,-3-1 0,-2-5 0,0-1 0</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3:42.357"/>
    </inkml:context>
    <inkml:brush xml:id="br0">
      <inkml:brushProperty name="width" value="0.05" units="cm"/>
      <inkml:brushProperty name="height" value="0.05" units="cm"/>
      <inkml:brushProperty name="color" value="#008C3A"/>
    </inkml:brush>
  </inkml:definitions>
  <inkml:trace contextRef="#ctx0" brushRef="#br0">23 18 24575,'-9'-3'0,"1"3"0,5 3 0,1 9 0,2-2 0,0 5 0,0 1 0,0-4 0,0 16 0,0-14 0,0 10 0,2-13 0,-1-2 0,4-4 0,-2-2 0,2-3 0,1 0 0,2-3 0,5 0 0,-1-3 0,8-4 0,-8 3 0,1-4 0,-5 4 0,-2-1 0,-1 3 0,-2-1 0,0 1 0,-3-1 0,0 1 0,0-3 0,0 2 0,-3-2 0,0 0 0,0 1 0,-2 0 0,2 1 0,-5-2 0,2 2 0,1-2 0,0 0 0,2 4 0,-3-3 0,1 6 0,-1-1 0,0 2 0,1 0 0,4 2 0,2 1 0,4 5 0,3-2 0,-4 0 0,1-4 0</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3:43.124"/>
    </inkml:context>
    <inkml:brush xml:id="br0">
      <inkml:brushProperty name="width" value="0.05" units="cm"/>
      <inkml:brushProperty name="height" value="0.05" units="cm"/>
      <inkml:brushProperty name="color" value="#008C3A"/>
    </inkml:brush>
  </inkml:definitions>
  <inkml:trace contextRef="#ctx0" brushRef="#br0">1 18 24575,'0'8'0,"0"1"0,0 6 0,0-2 0,0 0 0,0-5 0,0-3 0,2-2 0,-1 2 0,4-4 0,-2 1 0,2-2 0,3 3 0,-1-3 0,1 3 0,-3-3 0,1 0 0,-1 0 0,1 0 0,-1 0 0,1 0 0,-1 0 0,1 0 0,-1-3 0,1 0 0,-1-2 0,-2-3 0,0 2 0,-1-2 0,-1 2 0,1-2 0,-2 2 0,0-2 0,0 0 0,-2-1 0,-1 1 0,-3 0 0,-2 5 0,0 0 0,-3 3 0,2-2 0,1 1 0,3-1 0,2 2 0,0 0 0</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3:43.948"/>
    </inkml:context>
    <inkml:brush xml:id="br0">
      <inkml:brushProperty name="width" value="0.05" units="cm"/>
      <inkml:brushProperty name="height" value="0.05" units="cm"/>
      <inkml:brushProperty name="color" value="#008C3A"/>
    </inkml:brush>
  </inkml:definitions>
  <inkml:trace contextRef="#ctx0" brushRef="#br0">6 23 24575,'-3'2'0,"0"4"0,3 2 0,0 3 0,0 0 0,0 0 0,0-2 0,0 1 0,3-3 0,-3 1 0,5-5 0,-2 2 0,3-5 0,-1 3 0,1-3 0,2 0 0,1 0 0,-1 0 0,0 0 0,-2 0 0,-1 0 0,1-3 0,-1 0 0,-2-2 0,0-1 0,-3 1 0,0-1 0,0-2 0,0 2 0,0-5 0,0 3 0,0-1 0,0 1 0,0 3 0,-3 2 0,0 0 0,-2 1 0,-1 1 0,1-4 0,-3 5 0,2-3 0,-2 3 0,2 0 0,3-2 0,0-1 0,3-3 0,0 3 0,0 1 0</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3:47.381"/>
    </inkml:context>
    <inkml:brush xml:id="br0">
      <inkml:brushProperty name="width" value="0.05" units="cm"/>
      <inkml:brushProperty name="height" value="0.05" units="cm"/>
      <inkml:brushProperty name="color" value="#008C3A"/>
    </inkml:brush>
  </inkml:definitions>
  <inkml:trace contextRef="#ctx0" brushRef="#br0">0 6 24575,'58'0'0,"-21"-3"0,-1 3 0,-24-3 0,24 3 0,-15 0 0,9 0 0,-17 0 0,-10 0 0,-1 0 0</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3:15.812"/>
    </inkml:context>
    <inkml:brush xml:id="br0">
      <inkml:brushProperty name="width" value="0.05" units="cm"/>
      <inkml:brushProperty name="height" value="0.05" units="cm"/>
      <inkml:brushProperty name="color" value="#008C3A"/>
    </inkml:brush>
  </inkml:definitions>
  <inkml:trace contextRef="#ctx0" brushRef="#br0">291 0 24575,'-8'2'0,"2"2"0,-2 1 0,2 1 0,-3 6 0,2 2 0,-9 16 0,2 1 0,-6 8 0,-6 9 0,7-15 0,-13 15 0,13-16 0,-2 2 0,9-11 0,9-8 0,-2-7 0,2 1 0,-1 1 0,0-1 0,-2 2 0,0 0 0,-6 14 0,5-6 0,-3 12 0,6-17 0,1-2 0,3-9 0,0 0 0</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3:17.189"/>
    </inkml:context>
    <inkml:brush xml:id="br0">
      <inkml:brushProperty name="width" value="0.05" units="cm"/>
      <inkml:brushProperty name="height" value="0.05" units="cm"/>
      <inkml:brushProperty name="color" value="#008C3A"/>
    </inkml:brush>
  </inkml:definitions>
  <inkml:trace contextRef="#ctx0" brushRef="#br0">0 0 24575,'0'11'0,"0"5"0,0 1 0,3-1 0,0 4 0,1-10 0,-1 5 0,-3-9 0,0 2 0,2 0 0,-1-2 0,1 5 0,-2-3 0,3 8 0,-2-4 0,5 8 0,-5-8 0,5 4 0,-3-5 0,0-3 0,-1 0 0,-2-2 0,0-1 0,3 3 0,0-1 0,0 3 0,2-4 0,-4 5 0,3-3 0,0 1 0,-1-1 0,-1-3 0,-2 1 0,0 2 0,0 0 0,0 8 0,4 9 0,-2-7 0,2 11 0,-2-20 0,-1 6 0,4-9 0,-2 0 0,0-1 0,2-5 0,-4 3 0,1-3 0</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3:17.980"/>
    </inkml:context>
    <inkml:brush xml:id="br0">
      <inkml:brushProperty name="width" value="0.05" units="cm"/>
      <inkml:brushProperty name="height" value="0.05" units="cm"/>
      <inkml:brushProperty name="color" value="#008C3A"/>
    </inkml:brush>
  </inkml:definitions>
  <inkml:trace contextRef="#ctx0" brushRef="#br0">127 1 24575,'-6'0'0,"-2"0"0,2 0 0,-4 0 0,4 0 0,-9 0 0,7 0 0,-7 0 0,7 2 0,-3-1 0,2 1 0,1-2 0,3 0 0,-1 0 0,3 0 0,1 0 0</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3:19.461"/>
    </inkml:context>
    <inkml:brush xml:id="br0">
      <inkml:brushProperty name="width" value="0.05" units="cm"/>
      <inkml:brushProperty name="height" value="0.05" units="cm"/>
      <inkml:brushProperty name="color" value="#008C3A"/>
    </inkml:brush>
  </inkml:definitions>
  <inkml:trace contextRef="#ctx0" brushRef="#br0">1 54 24575,'3'5'0,"-1"1"0,-2 5 0,3 0 0,-3 5 0,3 0 0,-3 1 0,0-1 0,0-1 0,0 2 0,3 4 0,-2 0 0,2-7 0,-1-1 0,-1-5 0,4-2 0,-5 2 0,5-5 0,-2-1 0,3-2 0,-1 0 0,3 0 0,-1 0 0,1 0 0,0 0 0,-2 0 0,4 0 0,-1-2 0,-1-4 0,5-7 0,-6-9 0,6 4 0,-9-3 0,3 10 0,-6 0 0,4 0 0,-5 0 0,3 3 0,-3-3 0,2 5 0,-1-2 0,1 2 0,-2 1 0,0-1 0,3 8 0,3 6 0,7 17 0,6 14 0,-5-5 0,0 3 0,-7-23 0,-3-1 0,1-8 0,-2-2 0,0 2 0,2-4 0,-2 1 0,2-2 0,3 0 0,1 0 0,-1 0 0,3 0 0,-3 0 0,3-2 0,-2-4 0,-1 0 0,-5-4 0,2 1 0,-4 1 0,4-3 0,-5 3 0,5-4 0,-2 1 0,0 0 0,2 0 0,-4 0 0,1 0 0,-2 0 0,0 3 0,0 0 0,0 0 0,0-1 0,0 0 0,0-1 0,0 1 0,0 1 0,0-7 0,-5 0 0,2 1 0,-5 1 0,2 10 0,3-2 0,1 2 0,2-3 0,0 1 0,0 2 0,0 0 0</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3:20.436"/>
    </inkml:context>
    <inkml:brush xml:id="br0">
      <inkml:brushProperty name="width" value="0.05" units="cm"/>
      <inkml:brushProperty name="height" value="0.05" units="cm"/>
      <inkml:brushProperty name="color" value="#008C3A"/>
    </inkml:brush>
  </inkml:definitions>
  <inkml:trace contextRef="#ctx0" brushRef="#br0">1 0 24575,'5'0'0,"1"0"0,2 0 0,0 0 0,3 0 0,-2 0 0,-1 0 0,-3 0 0,1 0 0,-1 0 0,1 0 0,0 0 0,-1 0 0,1 0 0,-1 0 0,1 0 0,-1 0 0,3 0 0,1 3 0,-1-3 0,0 3 0,-2-3 0,2 0 0,0 0 0,4 0 0,-1 0 0,-3 0 0,-2 0 0,-4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0:27.534"/>
    </inkml:context>
    <inkml:brush xml:id="br0">
      <inkml:brushProperty name="width" value="0.05" units="cm"/>
      <inkml:brushProperty name="height" value="0.05" units="cm"/>
      <inkml:brushProperty name="color" value="#E71224"/>
    </inkml:brush>
  </inkml:definitions>
  <inkml:trace contextRef="#ctx0" brushRef="#br0">0 0 24575,'16'13'0,"4"6"0,-2-4 0,6 5 0,-12-11 0,1 1 0,-5-5 0,-3-2 0,-2 2 0,2-2 0,1 3 0,2 2 0,4-2 0,-1-1 0,0 3 0,-3-5 0,0 3 0,0 4 0,-1 1 0,4 1 0,-5 3 0,3-2 0,-3-1 0,0 4 0,0-8 0,-1 3 0,-2-5 0,2 2 0,-4-2 0,4-1 0,-5 6 0,3 0 0,-3 3 0,0-3 0,2 9 0,-1 1 0,1 6 0,-2-5 0,0-6 0,0-5 0,0 0 0,0-2 0,0-1 0,0 2 0,-5-1 0,2 5 0,-11 6 0,0-8 0,1 12 0,-3-6 0,9-1 0,-2-1 0,6-8 0,-2-3 0,5-2 0,-3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8:56.491"/>
    </inkml:context>
    <inkml:brush xml:id="br0">
      <inkml:brushProperty name="width" value="0.05" units="cm"/>
      <inkml:brushProperty name="height" value="0.05" units="cm"/>
      <inkml:brushProperty name="color" value="#E71224"/>
    </inkml:brush>
  </inkml:definitions>
  <inkml:trace contextRef="#ctx0" brushRef="#br0">1 1 24575,'0'17'0,"6"-2"0,-1 12 0,5-6 0,-3 0 0,0-5 0,-4-2 0,0-6 0,-3-3 0,2 3 0,1 1 0,3 2 0,-3 0 0,-1 0 0,1 2 0,0-3 0,0 0 0,-1-4 0,-2-1 0,0 1 0,0 2 0,0-2 0,0 14 0,0-9 0,0 7 0,0-4 0,0-6 0,0 2 0,0-8 0</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3:21.445"/>
    </inkml:context>
    <inkml:brush xml:id="br0">
      <inkml:brushProperty name="width" value="0.05" units="cm"/>
      <inkml:brushProperty name="height" value="0.05" units="cm"/>
      <inkml:brushProperty name="color" value="#008C3A"/>
    </inkml:brush>
  </inkml:definitions>
  <inkml:trace contextRef="#ctx0" brushRef="#br0">0 1 24575,'6'0'0,"6"0"0,-2 0 0,18 0 0,-14 0 0,10 0 0,-15 0 0,1 0 0,-4 0 0,2 0 0,0 0 0,1 0 0,2 0 0,-3 0 0,0 0 0,-2 0 0,-1 0 0,1 0 0,-1 0 0,1 0 0,0 0 0,1 0 0,15 0 0,-11 0 0,12 0 0,-19 0 0,1 0 0</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3:28.142"/>
    </inkml:context>
    <inkml:brush xml:id="br0">
      <inkml:brushProperty name="width" value="0.05" units="cm"/>
      <inkml:brushProperty name="height" value="0.05" units="cm"/>
      <inkml:brushProperty name="color" value="#008C3A"/>
    </inkml:brush>
  </inkml:definitions>
  <inkml:trace contextRef="#ctx0" brushRef="#br0">1 0 24575,'0'12'0,"0"3"0,0-3 0,0 4 0,0-5 0,0 0 0,0-3 0,0 3 0,0-5 0,0 5 0,0-5 0,0 4 0,0-1 0,0 2 0,0 0 0,0 0 0,0 0 0,0-2 0,0-1 0,0-3 0,0 1 0,0-1 0,0 1 0,0 2 0,0-2 0,0 2 0,0 0 0,0 0 0,0 3 0,0-2 0,0-1 0,0-2 0,0-1 0,0 1 0,0-1 0,0 1 0,0-1 0,2-2 0,1 0 0,3-3 0,-3 0 0,-1 0 0</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3:29.644"/>
    </inkml:context>
    <inkml:brush xml:id="br0">
      <inkml:brushProperty name="width" value="0.05" units="cm"/>
      <inkml:brushProperty name="height" value="0.05" units="cm"/>
      <inkml:brushProperty name="color" value="#008C3A"/>
    </inkml:brush>
  </inkml:definitions>
  <inkml:trace contextRef="#ctx0" brushRef="#br0">0 105 24575,'0'-5'0,"0"-1"0,0 0 0,3 1 0,-3-1 0,5 3 0,-4-2 0,4 2 0,-2 0 0,2-2 0,1 2 0,2-2 0,0-1 0,4 1 0,-4-1 0,0 1 0,-2-1 0,-1 1 0,1 2 0,-1 0 0,1 1 0,-1 1 0,-2-4 0,2 4 0,-2-1 0,3 2 0,-1 0 0,-2 2 0,5 4 0,-7 3 0,4 2 0,-5 4 0,0-3 0,0 8 0,0-7 0,0 7 0,0-4 0,0 5 0,0-4 0,0 3 0,0-8 0,0 4 0,-2-5 0,-2-3 0,-1 0 0,-1-2 0,1 0 0,2-1 0,-5 3 0,5-2 0,-5 5 0,2-5 0,1 2 0,2 0 0,-2-5 0,2 5 0,-3-8 0,3 0 0,3-3 0,3-2 0,3-1 0,2-2 0,-2 5 0,2-5 0,0 8 0,0-3 0,3 3 0,0 0 0,1 0 0,-4 0 0,0 0 0,-2 0 0,-1 0 0,1 0 0,-1 3 0,1-3 0,-1 5 0,-2-2 0,0 3 0,-1-3 0,-1 2 0,4-5 0,-5 5 0,3-2 0,-3 3 0,2-1 0,-1 1 0,1-1 0,-2 1 0,3 0 0,-3-1 0,5-2 0,-4 2 0,4-4 0,-2 4 0,3-5 0,-1 3 0,-2-3 0,0 0 0</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3:30.693"/>
    </inkml:context>
    <inkml:brush xml:id="br0">
      <inkml:brushProperty name="width" value="0.05" units="cm"/>
      <inkml:brushProperty name="height" value="0.05" units="cm"/>
      <inkml:brushProperty name="color" value="#008C3A"/>
    </inkml:brush>
  </inkml:definitions>
  <inkml:trace contextRef="#ctx0" brushRef="#br0">23 31 24575,'-6'0'0,"1"0"0,-1 0 0,3 2 0,1 4 0,2 2 0,0 3 0,0 1 0,0-4 0,0 3 0,2-3 0,-1 1 0,1 6 0,3-8 0,-4 8 0,4-9 0,-2 2 0,-3-2 0,5-3 0,-2-1 0,3 1 0,-1-3 0,1 3 0,-1-3 0,3-3 0,-2 0 0,5-2 0,-5-1 0,4 0 0,-1 1 0,0-3 0,1-1 0,-4 1 0,0 0 0,-1 0 0,-2 2 0,0-2 0,2 2 0,-5-2 0,3 2 0,-3-2 0,0 2 0,0-1 0,-3 0 0,0 2 0,-5 0 0,-5 1 0,3 1 0,-2 0 0,6 0 0,1 0 0,-1-2 0,-2 2 0,2 0 0,-2 3 0,3-2 0,-1 1 0,1-1 0,2 2 0,0 0 0</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3:31.621"/>
    </inkml:context>
    <inkml:brush xml:id="br0">
      <inkml:brushProperty name="width" value="0.05" units="cm"/>
      <inkml:brushProperty name="height" value="0.05" units="cm"/>
      <inkml:brushProperty name="color" value="#008C3A"/>
    </inkml:brush>
  </inkml:definitions>
  <inkml:trace contextRef="#ctx0" brushRef="#br0">0 0 24575,'3'6'0,"-3"2"0,3 0 0,-3 1 0,2-1 0,-1-3 0,4 1 0,-2 2 0,3-4 0,1 6 0,-3-7 0,4 3 0,-5-4 0,2-2 0,1 0 0,-1 0 0,3 0 0,1 0 0,2 3 0,0-3 0,0 3 0,0-3 0,0 0 0,-2 0 0,1 0 0,-4-3 0,2 3 0,-5-5 0,0 2 0,-3-3 0,0 1 0,0-1 0,0 1 0,0-1 0,0-2 0,-3 4 0,0-3 0,-2 4 0,-1-3 0,1 1 0,-3-1 0,2 3 0,-2 1 0,2 2 0,-2-3 0,2 3 0,-2-3 0,2 3 0,3 0 0,1 0 0</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3:32.596"/>
    </inkml:context>
    <inkml:brush xml:id="br0">
      <inkml:brushProperty name="width" value="0.05" units="cm"/>
      <inkml:brushProperty name="height" value="0.05" units="cm"/>
      <inkml:brushProperty name="color" value="#008C3A"/>
    </inkml:brush>
  </inkml:definitions>
  <inkml:trace contextRef="#ctx0" brushRef="#br0">1 54 24575,'0'6'0,"0"-1"0,2 1 0,1 2 0,0-2 0,0 2 0,-1-5 0,-1 2 0,4-5 0,-5 5 0,5-4 0,-2 1 0,5 1 0,1-2 0,-1 1 0,7 1 0,-7 0 0,6 1 0,-7-1 0,1-1 0,-3-1 0,1 1 0,2-2 0,-2 0 0,2-2 0,-3-1 0,1-5 0,-1 1 0,-2-3 0,2 4 0,-4-2 0,1 0 0,-2 2 0,0-2 0,-2 2 0,1 1 0,-4-1 0,5 1 0,-5-1 0,2 1 0,-3-3 0,-2-1 0,0 0 0,-3 4 0,2 2 0,-1 3 0,3 0 0,-1 0 0,3 0 0,-1 0 0,3 0 0,1 0 0</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3:52.389"/>
    </inkml:context>
    <inkml:brush xml:id="br0">
      <inkml:brushProperty name="width" value="0.05" units="cm"/>
      <inkml:brushProperty name="height" value="0.05" units="cm"/>
      <inkml:brushProperty name="color" value="#008C3A"/>
    </inkml:brush>
  </inkml:definitions>
  <inkml:trace contextRef="#ctx0" brushRef="#br0">182 1 24575,'-29'0'0,"10"0"0,-9 0 0,18 0 0,-2 0 0,6 0 0,1 0 0,-1 0 0,1 0 0,-3 2 0,-1-1 0,0 1 0,1 1 0,3 0 0,-1 2 0,3 1 0,-2-1 0,2 1 0,0 2 0,1-2 0,2 2 0,0-2 0,0-1 0,0 1 0,0-1 0,0 1 0,0 2 0,0-2 0,0 2 0,0 0 0,0-2 0,0 4 0,0-1 0,0 7 0,0-4 0,0 1 0,0-3 0,0-4 0,0 5 0,0-5 0,2 4 0,-1-3 0,4 3 0,-2-4 0,2 0 0,-1-1 0,0-2 0,-1 2 0,3-2 0,0 2 0,-1-2 0,1 3 0,2-3 0,-2 2 0,2-5 0,0 3 0,0-3 0,3 0 0,-2 0 0,-1 0 0,-3 0 0,1 0 0,23 0 0,-3 0 0,13-3 0,-16 2 0,-11-5 0,-9 6 0,0-3 0</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3:53.324"/>
    </inkml:context>
    <inkml:brush xml:id="br0">
      <inkml:brushProperty name="width" value="0.05" units="cm"/>
      <inkml:brushProperty name="height" value="0.05" units="cm"/>
      <inkml:brushProperty name="color" value="#008C3A"/>
    </inkml:brush>
  </inkml:definitions>
  <inkml:trace contextRef="#ctx0" brushRef="#br0">0 0 24575,'0'21'0,"0"3"0,0 15 0,0-7 0,0 5 0,0-18 0,0 9 0,0-16 0,0 3 0,0-6 0,0-1 0,0 0 0,0-2 0,0 2 0,3 0 0,-3-2 0,3 5 0,-3-5 0,0 4 0,0-4 0,0 0 0,0-4 0</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3:55.093"/>
    </inkml:context>
    <inkml:brush xml:id="br0">
      <inkml:brushProperty name="width" value="0.05" units="cm"/>
      <inkml:brushProperty name="height" value="0.05" units="cm"/>
      <inkml:brushProperty name="color" value="#008C3A"/>
    </inkml:brush>
  </inkml:definitions>
  <inkml:trace contextRef="#ctx0" brushRef="#br0">1 67 24575,'2'-9'0,"1"-1"0,0 1 0,0 0 0,-1 1 0,-1 3 0,4-1 0,-2 3 0,2-2 0,3 5 0,-2-3 0,2 3 0,-2 0 0,-1 0 0,1 0 0,-1 0 0,1 0 0,0 0 0,-1 0 0,1 0 0,-1 0 0,1 0 0,-1 0 0,1 3 0,-1 0 0,1 5 0,-3-2 0,2 0 0,-5-2 0,3 0 0,-3 1 0,0 3 0,0-2 0,0 5 0,0-3 0,0 3 0,0 0 0,0-2 0,0 1 0,-3-3 0,3 3 0,-5-4 0,2 2 0,-3-2 0,1 2 0,-1-2 0,-2 4 0,2-4 0,-2 5 0,5-5 0,-2 2 0,2-3 0,-3-1 0,6-2 0,0-2 0,6 0 0,0 0 0,-1 0 0,-2 2 0,2 2 0,1 1 0,0 3 0,2-2 0,-3 5 0,3-5 0,-2 2 0,2-3 0,-2 3 0,-3-2 0,4 5 0,-1-3 0,3 4 0,-3-1 0,1-3 0,-3 7 0,4-5 0,-4 3 0,1-5 0,-2 0 0,3-4 0,-3 3 0,2-4 0,-5 0 0,3 0 0</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3:59.860"/>
    </inkml:context>
    <inkml:brush xml:id="br0">
      <inkml:brushProperty name="width" value="0.05" units="cm"/>
      <inkml:brushProperty name="height" value="0.05" units="cm"/>
      <inkml:brushProperty name="color" value="#008C3A"/>
    </inkml:brush>
  </inkml:definitions>
  <inkml:trace contextRef="#ctx0" brushRef="#br0">5208 1 24575,'0'29'0,"0"10"0,0 11 0,0 7 0,5 1 0,-3 7 0,3-5 0,-5-11 0,0-11 0,0-22 0,0-2 0,0-7 0,0-1 0,0 0 0,0 2 0,0 5 0,0 3 0,0 5 0,0 1 0,0-1 0,0 0 0,0 0 0,0 0 0,0 0 0,0 9 0,0 1 0,0 8 0,0 9 0,0-7 0,0 14 0,0-13 0,0-3 0,0-14 0,2-12 0,-1-3 0,1 4 0,1-2 0,-3 3 0,3 1 0,-3-4 0,0 1 0,0-5 0,0-2 0,0 6 0,-3-2 0,3 10 0,-3-4 0,3 14 0,0 1 0,0 0 0,0-9 0,0-9 0,-9-7 0,1 2 0,-7-1 0,-9-1 0,-2 5 0,-6-9 0,-5 11 0,-2-7 0,-19 11 0,-2-4 0,-13 5 0,5 0 0,-8-4 0,-8-1-578,-10-1 578,6-5 0,33 2 0,1 2 0,-17 3 0,22-4 0,-1 0 0,-28-4 0,1 10 0,-5-13 0,22 12 0,-14-13 0,7 3 0,-17-5 0,-2 0-467,35 2 1,-1 2 466,-4 0 0,0 0 0,-6 3 0,1 0 0,3 1 0,1-2 0,1-1 0,1-2-247,-39 3 247,8-6 0,10 0 0,2 0 0,-2 0 0,-10 0 0,-8 0-295,40 0 1,-2 0 294,-1 0 0,-1 0 0,-3 0 0,-1 0 0,-3 0 0,1 0 0,6 0 0,1 0-319,1 0 0,-1 0 319,1 0 0,2 0 0,-34 0 861,12 0-861,20 0 242,17 0-242,8 0 1161,-7 0-1161,7 0 721,0 0-721,-15-5 0,13 4 0,-22-4 0,5 5 0,-7 0 0,-1 0 0,0 0 0,1 0 0,-1 0 0,-7 0 0,5 0 0,-6 0 0,17 0 0,14 0 0,-1 4 0,-7-3 0,-8 4 0,-15-5 0,25 0 0,8 0 0,20 0 0,5 0 0,-5 0 0,-9 0 0,3 0 0,-9 0 0,16 0 0,-4 0 0,5 0 0,0-3 0,3 3 0,0-5 0,5-1 0,0 0 0,6-4 0,-3 6 0,3-1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8:58.721"/>
    </inkml:context>
    <inkml:brush xml:id="br0">
      <inkml:brushProperty name="width" value="0.05" units="cm"/>
      <inkml:brushProperty name="height" value="0.05" units="cm"/>
      <inkml:brushProperty name="color" value="#E71224"/>
    </inkml:brush>
  </inkml:definitions>
  <inkml:trace contextRef="#ctx0" brushRef="#br0">0 106 24575,'0'-6'0,"0"1"0,0-1 0,0 1 0,0-1 0,0 1 0,0-3 0,0-1 0,0 0 0,3-1 0,-3 4 0,3-2 0,-1 5 0,1 0 0,1 1 0,0 1 0,0-1 0,-1-1 0,2 3 0,-2-3 0,2 3 0,-2-2 0,2 1 0,-2-1 0,3 4 0,-1-1 0,1 1 0,2-2 0,0 3 0,3-3 0,0 5 0,-4-2 0,-2 3 0,-3-1 0,-1 1 0,4-1 0,-2 1 0,2 2 0,-2-2 0,0 2 0,-1-5 0,-1 2 0,1 1 0,-2 0 0,0 2 0,0 2 0,0-3 0,0 6 0,0-7 0,0 2 0,-2-2 0,-1-1 0,0 1 0,-2 2 0,2-5 0,-3 5 0,1-3 0,-1-1 0,0 1 0,3-3 0,-2-1 0,2 1 0,-5-2 0,0 0 0,-1 0 0,4 3 0,0-3 0,9 3 0,-3-3 0,10 2 0,-8 1 0,5 0 0,-8 2 0,5-4 0,-2 4 0,3-2 0,-1 5 0,8-1 0,-6 1 0,6-2 0,-8 0 0,1-3 0,-3 2 0,2-5 0,-5 5 0,5-4 0,-2 4 0,3-2 0,2 2 0,-4 1 0,3-1 0,-4 1 0,3-3 0,-1-1 0,1 1 0,-1 0 0,1 0 0,-3 2 0,-1-7 0,-2 1 0,0-4 0,0 2 0,0 0 0</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4:00.877"/>
    </inkml:context>
    <inkml:brush xml:id="br0">
      <inkml:brushProperty name="width" value="0.05" units="cm"/>
      <inkml:brushProperty name="height" value="0.05" units="cm"/>
      <inkml:brushProperty name="color" value="#008C3A"/>
    </inkml:brush>
  </inkml:definitions>
  <inkml:trace contextRef="#ctx0" brushRef="#br0">471 6 24575,'-6'-2'0,"-2"1"0,0-1 0,-3 2 0,-13 0 0,10 2 0,-14 2 0,14 9 0,-14 1 0,15 0 0,-10-2 0,14-7 0,1 1 0,0-1 0,0 1 0,-6 0 0,-2 0 0,-22 8 0,5-4 0,-17 17 0,10-10 0,5 4 0,16-9 0,7-6 0,11 2 0,-1 1 0,2 2 0,0 4 0,0-5 0,0 2 0,0-6 0,0 2 0,2 0 0,5 8 0,6-2 0,11 17 0,10-4 0,0 10 0,10-3 0,-5 3 0,4-7 0,-9-5 0,-5-12 0,-12-9 0,-4 2 0,-3-3 0,-1 2 0,2 1 0,5 0 0,0 3 0,5-1 0,-4 2 0,3-6 0,-10-2 0,5 0 0,-9-1 0,2 2 0,0-3 0,5 3 0,1 0 0,0 3 0,-3-3 0,-8 2 0,-10-11 0,-9-6 0,4 3 0,-1-4 0</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4:07.908"/>
    </inkml:context>
    <inkml:brush xml:id="br0">
      <inkml:brushProperty name="width" value="0.05" units="cm"/>
      <inkml:brushProperty name="height" value="0.05" units="cm"/>
      <inkml:brushProperty name="color" value="#008C3A"/>
    </inkml:brush>
  </inkml:definitions>
  <inkml:trace contextRef="#ctx0" brushRef="#br0">17405 77 24575,'-49'0'0,"-7"5"0,15-4 0,-7 4 0,9 0 0,-8-4 0,5 3 0,-21-4 0,3 6 0,-16 1 0,17 4 0,-5 1 0,15-1 0,-1-1 0,-13-3 0,-5-3 0,-18 2-660,-8-5 660,-1 11 0,1-10 0,8 10 0,-6-11 0,14 5 0,-6-6-211,8 0 211,1 0 0,-9 0 0,-2 0 0,-9 0-854,1 0 854,40 0 0,-2 0 0,-1 0 0,-1 0 0,-3-1 0,-1 2 0,-3 2 0,1 0 0,6-2 0,1 0 0,-7 2 0,-1 0 0,7-3 0,1 0 0,0 0 0,2 0 0,3 0 0,1 0-218,-43-6 218,8 5 0,2-5 0,16 6 0,-5 0 617,13 0-617,-14 0 0,7 0 0,-17 0 0,-2 0 0,0 0 0,2 0 0,8 0 206,16-5-206,-3 4 881,4-3-881,7 4 239,-5 0-239,10 0 0,-11 0 0,-18 0 0,7 0 0,-22 0 0,22 0 0,-7 0 0,10 0 0,25 0 0,8 0 0,17 0 0,5 0 0,0 0 0,-4 0 0,-18 0 0,-8 0 0,-17 0 0,9 0 0,-15 0 0,4 0 0,11-3 0,-3 1 0,-48 0 0,3-3 0,14 5 0,17 0 0,6 0 0,-13 0 0,5 0 0,-8 0 0,22 0 0,-1 0 0,-29 0 0,29 0 0,0 0-406,-29 0 406,-10 0-561,42 0 1,-1 0 560,-6 0 0,-3 0 0,1 1 0,0-2 0,-5-2 0,0 0 0,5 2 0,-1 0 0,-2-2 0,-1 0 0,8 2 0,0 2 0,-4-1 0,1 0 0,3 0 0,1 0-266,3 0 0,2 0 266,-1 0 0,1 0 0,-4-7 0,-1 1 0,4 5 0,-2-1-772,-21-12 0,-4 1 772,7 11 0,-1 0-782,-18-8 1,-3 0 781,5 8 0,0 2 0,-5-4 0,1 1 0,7 3 0,2 0 0,8 0 0,3 0-29,3 0 0,2 0 29,10 0 0,1 0 23,0 0 0,2 0-23,-39-6 0,1-1 0,-1-6 0,43 8 0,-2 2 117,-15-1 1,-2 2-118,3 2 0,-1 0 0,-10-3 0,-2-1 0,5 3 0,1 0 0,-1-2 0,0 0 162,-8 2 0,0 2-162,11-1 0,-1 0 0,-24 0 0,4 0 166,38 0 1,3 0-167,-16-3 0,4 0 417,5 2-417,-7-5 1246,8 6-1246,-7 0 0,-19 0 0,-4 0 573,37 0 1,-1 0-574,-42 0 0,0 0 0,0 0 0,34 0 0,0 0 0,-33 0 0,34-3 0,1 0 0,-28 2 0,-8-5 0,8 6 0,-7 0 0,7 0 0,-8 0 0,0 0 0,8 0 0,-6 0 0,6 0 0,-8 0 0,42 0 0,1 0 0,-45 0 0,45 0 0,-1 0 0,-42 0 0,0 0 0,43 0 0,0 0 0,-46 0 0,3 0 0,44 0 0,0 0 0,-38 0 0,37 0 0,-1 0 0,-42 0 0,0 0 0,-1 0 0,9 0 0,-6 0 0,6 0 0,0 0 0,2 0 543,9 0-543,-1 0 0,8 0 0,-14 0 0,21 0 0,-30 0 0,41 0 0,-3 0 0,-17 0 0,-2 0 0,6-3 0,1 0-259,-5 2 1,4 0 258,-12-5 664,13 6-664,25 0 244,16 0-244,8 3 0,5-3 0,0 3 542,-13 1-542,-11-3 0,-14 14 0,-17-7 0,7 9 0,1-6 0,9 8 0,25-9 0,-5 6 0,19-10 0,-10 4 0,8-1 0,-8 4 0,3-3 0,1 2 0,-4-1 0,8 0 0,-2 1 0,4-1 0,6-2 0,-6 2 0,7-5 0,-8 4 0,5-1 0,-6 6 0,-7 13 0,3-4 0,-11 5 0,12-9 0,0 6 0,8-2 0,0 0 0,3-4 0,1-3 0,0 22 0,-2-6 0,1 8 0,-5-4 0,4-14 0,1 15 0,1-15 0,2 6 0,-2-12 0,3-4 0,0-3 0,0-4 0,0 2 0,0 0 0,0 1 0,0 7 0,0-4 0,0 16 0,0-1 0,4 12 0,7 5 0,-2-16 0,5 13 0,-8-29 0,-1 16 0,0-21 0,-4 8 0,1-7 0,1 8 0,1 1 0,0-1 0,6 4 0,1-9 0,2 4 0,0-6 0,2 3 0,-10 0 0,9 0 0,-10-1 0,11 2 0,-5-2 0,10 3 0,-4-1 0,22 10 0,11-7 0,21-5 0,11 1 0,-1 0 0,3 1-533,6-2 1,-3 0 532,-22 3 0,-10 0 0,-9 2 0,-28-7 0,-4-3 0,-5 0 0,0 2 0,5-1 1065,20 4-1065,16-7 0,27 1 0,18-5-492,3 0 492,-11 5 0,-20-4 0,-27 5 0,-10-3 0,-8-3 0,-4 4 0,19-4 0,-7 0 492,43 0-492,-2 0 0,16 0 0,6 6 0,-31-5 0,-5 5 0,-27-6 0,-8 0 0,1 0 0,-1 0 0,16 0 0,-12 0 0,45 0 0,-8 0 0,32 0 0,-11 0 0,3 0 0,-22 0 0,1 0-597,2 0 0,5 0 0,-5 0 597,-2 0 0,-3 0 0,8 0 0,-3 0-239,-13 0 1,-3 0 238,43 0 0,-26 0 0,-21-3 0,-22 2 0,-9-2 1745,-8 1-1745,3 1 523,2-5-523,3-1 0,22-3 0,19-3 0,21 0 0,17 6-336,-44 0 1,0 2 335,37 3 0,4-4 0,-32 6 0,-5 0 0,-15 0 0,15 0 0,5 0 0,24 0 0,-34 0 0,2 0-54,1 0 1,1 0 53,6 0 0,1 0 0,-4 0 0,-2 0 0,-2 0 0,-1 0 0,0 0 0,-2 0 0,28 0 0,-4 0 0,-33-3 0,5 2 0,-23-2 0,14 3 778,3 0-778,9 0 0,17 0 0,-7 0 0,7 0 0,0 0 0,-23 0 0,2 0 0,-28 0 0,-1 0 0,-5 0 0,0 0 0,4 0 0,2 0 0,28 0 0,7 0 0,32 0 0,2 0-492,8 0 492,-8 0 0,6 0 0,-6 0 0,0 0 0,-2 0 0,-24 0 0,3 0 0,-21 0 0,5 0 0,-7 0 0,15 0 0,13 0 0,26 0-351,2 0 351,-41 0 0,1 0 0,-4 0 0,0 0 0,5 0 0,-1 0 0,-3 0 0,-1 0 0,-1 0 0,0 0-107,43 0 107,-16 0 0,-4 0 0,-24 0 0,-3 0 0,-16 0 0,7 0 838,-7 0-838,34 0 0,-3 0 0,23 0 0,-9 0 0,8 0 0,-15 0 0,5 0 112,-16 0-112,-1 0 0,-7-5 0,-3 4 0,-8-3 0,43 4 0,-17 0 0,-14-3 0,0 0 0,25 2 0,-1-5 0,9 6 0,2 0 0,-8 0 0,-4 0 0,-24 0 0,5 0 0,-5 0 0,23 0 0,-3 0 0,22 0-739,2 0 739,3 0 0,-46 0 0,0 0 0,35 0-36,-2 0 36,-24 0 0,3 0 0,-13 0 0,-1 0 0,-1 0 738,7 0-738,-3 0 0,30 0 0,-13 0 0,15 0 0,-16 0 37,-2 0-37,-1 0 0,-5 0 0,31 0 0,7 0 0,-7 0 0,9 0 0,-41 0 0,7 0 0,-9 0 0,1 0 0,-1 0 0,1 0 0,0-5 0,7 4 0,11-4 0,2 5 0,-2 0 0,-3 0 0,-5 0 0,-8 0 0,3 0 0,-13 0 0,-1 0 0,-1 0 0,7 0 0,5 0 0,7 0 0,7 0 0,-14 0 0,13 0 0,-13 0 0,14 0 0,-15 0 0,15 0 0,-6 0 0,7 0 0,1 0 0,8 0 0,-6 0 0,14 0 0,-14 0-304,-28 0 1,0 0 303,38 0 0,7 0 0,-3 0 0,-14 0 0,-2 0 0,-19 0 0,-1 0 0,1 0 0,3 0 0,5 0 607,-7 0-607,-5 0 0,1 0 0,16 0 0,-11 0 0,-2 0 0,3 0 0,5 0 0,-15 0 0,-3 0 0,-7 0 0,7 0 0,-14 0 0,13 0 0,9 6 0,7-5 0,30 5-643,2 1 643,-6-6 0,-4 5 0,-18-6 0,-25 0 0,-3 0 0,-21 0 0,-1 0 0,-5 0 643,5 0-643,-4 0 0,3-2 0,-4 1 0,5-1 0,9-3 0,-2 4 0,14-7 0,2 1 0,3-3 0,5 4 0,-15-4 0,6 5 0,-19-2 0,4 4 0,-13 3 0,-1 0 0,2 0 0,-3-3 0,7 3 0,-5-3 0,6 3 0,-1 0 0,2 0 0,4 0 0,0 0 0,-7 0 0,1 3 0,-2-3 0,4 3 0,4-3 0,0 0 0,8 4 0,-5-3 0,0 4 0,-11-5 0,-5 0 0,-2 0 0,2-3 0,1 2 0,2-3 0,4 3 0,-3-6 0,8-1 0,-3-2 0,12-5 0,-2-4 0,3 1 0,-9-2 0,-1 7 0,-11 1 0,6 2 0,-11 2 0,6 3 0,-6-3 0,6-1 0,-4 1 0,5 0 0,-8 0 0,7-1 0,-6-7 0,9 2 0,-4-7 0,5 2 0,-6-2 0,-1 0 0,-4 4 0,-3-11 0,0 9 0,0-5 0,0 8 0,0 0 0,3 0 0,-2-5 0,5-1 0,-5-15 0,2 12 0,-3-20 0,0 13 0,0-7 0,0 12 0,0-9 0,-2 22 0,1-14 0,-5 11 0,6-22 0,-3 6 0,-2-16 0,0 10 0,-1-1 0,-7 1 0,7 0 0,-7 7 0,-1-5 0,3 16 0,2-1 0,4 12 0,2 7 0,3-2 0,-3 2 0,1-3 0,1 1 0,-1-1 0,-1 1 0,-2 1 0,-4 0 0,-7 0 0,4 1 0,-3-3 0,4 5 0,2-1 0,1-1 0,3 3 0,1-3 0,2 3 0</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4:27.156"/>
    </inkml:context>
    <inkml:brush xml:id="br0">
      <inkml:brushProperty name="width" value="0.05" units="cm"/>
      <inkml:brushProperty name="height" value="0.05" units="cm"/>
      <inkml:brushProperty name="color" value="#008C3A"/>
    </inkml:brush>
  </inkml:definitions>
  <inkml:trace contextRef="#ctx0" brushRef="#br0">522 1 24575,'-34'40'0,"-6"1"0,-3 12 0,-11-3 0,4 4 0,-6 2 0,21-11 0,-5 8 0,19-13 0,-1-10 0,7 6 0,1-9 0,-3 20 0,-3-5 0,-1 5 0,3-16 0,8-8 0,1-11 0,9-6 0,-3-6 0,3-3 0,3-6 0,0-2 0,9-12 0,13-2 0,-11 4 0,6 5 0</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4:28.004"/>
    </inkml:context>
    <inkml:brush xml:id="br0">
      <inkml:brushProperty name="width" value="0.05" units="cm"/>
      <inkml:brushProperty name="height" value="0.05" units="cm"/>
      <inkml:brushProperty name="color" value="#008C3A"/>
    </inkml:brush>
  </inkml:definitions>
  <inkml:trace contextRef="#ctx0" brushRef="#br0">0 1 24575,'0'29'0,"5"11"0,13 17 0,4 19 0,9 2 0,-13-23 0,0-1 0,3 12 0,8 7 0,-23-43 0,3-9 0,-8-5 0,2 0 0,-3-8 0,0 3 0,2-5 0,-4 2 0,4-2 0,-4-1 0,2 1 0,0 2 0,0-2 0,0 2 0,0-3 0,0-2 0,0 0 0</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4:28.572"/>
    </inkml:context>
    <inkml:brush xml:id="br0">
      <inkml:brushProperty name="width" value="0.05" units="cm"/>
      <inkml:brushProperty name="height" value="0.05" units="cm"/>
      <inkml:brushProperty name="color" value="#008C3A"/>
    </inkml:brush>
  </inkml:definitions>
  <inkml:trace contextRef="#ctx0" brushRef="#br0">643 90 24575,'-31'-3'0,"2"-4"0,-27 1 0,7-10 0,-9 3 0,9-3 0,-7 10 0,23-2 0,-4 8 0,16-3 0,4 3 0,-3 0 0,8 0 0,-4-3 0,1 2 0,-10-1 0,2 2 0,-6 0 0,7 0 0,1 0 0,9-2 0,1 1 0,19-1 0,-8 2 0,10 0 0</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4:29.760"/>
    </inkml:context>
    <inkml:brush xml:id="br0">
      <inkml:brushProperty name="width" value="0.05" units="cm"/>
      <inkml:brushProperty name="height" value="0.05" units="cm"/>
      <inkml:brushProperty name="color" value="#008C3A"/>
    </inkml:brush>
  </inkml:definitions>
  <inkml:trace contextRef="#ctx0" brushRef="#br0">20 1 24575,'-9'9'0,"5"19"0,-3 14 0,7 15 0,0 1 0,0-1 0,0-7 0,3-15 0,1-7 0,1-19 0,-1 6 0,1-11 0,-4 3 0,1-4 0,1 0 0,0 0 0,2-3 0,1 0 0,2 0 0,5-3 0,0-7 0,7-13 0,-8-1 0,2 0 0,-10 4 0,4 3 0,-7 0 0,5 9 0,-1 9 0,5 12 0,3 4 0,10 15 0,0-5 0,13 2 0,-5-2 0,-1-16 0,-5 6 0,-8-13 0,-2 1 0,-6-4 0,-1 1 0,-3-2 0,1 0 0,2-2 0,-2-1 0,3-10 0,-4 4 0,-1-11 0,-1 3 0,-3-12 0,0-3 0,0 1 0,0 2 0,-3 8 0,2 0 0,-7-9 0,7 7 0,-3-6 0,4 12 0,0 2 0,-3 4 0,3 0 0,-3 0 0,3 0 0,0-1 0,-2 4 0,1 0 0,-1 2 0,2 3 0,0 1 0</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4:30.288"/>
    </inkml:context>
    <inkml:brush xml:id="br0">
      <inkml:brushProperty name="width" value="0.05" units="cm"/>
      <inkml:brushProperty name="height" value="0.05" units="cm"/>
      <inkml:brushProperty name="color" value="#008C3A"/>
    </inkml:brush>
  </inkml:definitions>
  <inkml:trace contextRef="#ctx0" brushRef="#br0">1 6 24575,'8'-2'0,"13"1"0,-2-1 0,18 2 0,-14 0 0,2 0 0,-10 0 0,-6 0 0,-1 0 0,0 0 0,1 0 0,2 0 0,0 0 0,-3 0 0,-2 0 0,-4 0 0</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4:31.572"/>
    </inkml:context>
    <inkml:brush xml:id="br0">
      <inkml:brushProperty name="width" value="0.05" units="cm"/>
      <inkml:brushProperty name="height" value="0.05" units="cm"/>
      <inkml:brushProperty name="color" value="#008C3A"/>
    </inkml:brush>
  </inkml:definitions>
  <inkml:trace contextRef="#ctx0" brushRef="#br0">1 1 24575,'11'0'0,"-3"0"0,-2 2 0,-9-1 0,12 2 0,-3-3 0,11 0 0,-4 0 0,-5 0 0,0 0 0,-2 0 0,2 0 0,21 0 0,5 0 0,16 0 0,-20 0 0,-13 0 0</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4:32.807"/>
    </inkml:context>
    <inkml:brush xml:id="br0">
      <inkml:brushProperty name="width" value="0.05" units="cm"/>
      <inkml:brushProperty name="height" value="0.05" units="cm"/>
      <inkml:brushProperty name="color" value="#008C3A"/>
    </inkml:brush>
  </inkml:definitions>
  <inkml:trace contextRef="#ctx0" brushRef="#br0">1 0 24575,'2'8'0,"-1"1"0,1-1 0,1 7 0,-2-1 0,2 16 0,-3-7 0,0 14 0,0-6 0,0 9 0,0-9 0,0-6 0,0-10 0,0-6 0,0-1 0,0 0 0,0-2 0,0 2 0,0-2 0,3-3 0,0-1 0,0-2 0,-1 0 0</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4:33.740"/>
    </inkml:context>
    <inkml:brush xml:id="br0">
      <inkml:brushProperty name="width" value="0.05" units="cm"/>
      <inkml:brushProperty name="height" value="0.05" units="cm"/>
      <inkml:brushProperty name="color" value="#008C3A"/>
    </inkml:brush>
  </inkml:definitions>
  <inkml:trace contextRef="#ctx0" brushRef="#br0">0 52 24575,'0'-8'0,"0"1"0,3-1 0,-2 3 0,6-1 0,-1 3 0,10-2 0,-4 1 0,3 1 0,-6 0 0,1 3 0,-4 0 0,2 0 0,0 0 0,-1 0 0,1 3 0,0-3 0,0 5 0,1-2 0,-1 3 0,0 2 0,-5 5 0,7-1 0,-8 4 0,5-5 0,-7 4 0,3-3 0,-3 17 0,0-11 0,0 11 0,-3-7 0,-1-1 0,-2-5 0,-3 0 0,0-7 0,-2-2 0,0-1 0,3 0 0,0-1 0,2 1 0,0-3 0,8-6 0,15-2 0,9-10 0,30-3 0,3 1 0,1 4 0,-13 5 0,-22 7 0,-12-2 0,-5 8 0,-2 1 0,-1 2 0,1 3 0,-1-3 0,1 1 0,-1-4 0,-1 0 0,-2-4 0,-2 1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9:11.896"/>
    </inkml:context>
    <inkml:brush xml:id="br0">
      <inkml:brushProperty name="width" value="0.05" units="cm"/>
      <inkml:brushProperty name="height" value="0.05" units="cm"/>
      <inkml:brushProperty name="color" value="#E71224"/>
    </inkml:brush>
  </inkml:definitions>
  <inkml:trace contextRef="#ctx0" brushRef="#br0">1 1 24575,'20'0'0,"30"0"0,20 0 0,26 0 0,-10 0 0,6 0 0,-30 0 0,9 0 0,-37 0 0,-1 0 0,-15 2 0,-9-1 0,8 1 0,-7-2 0,5 0 0,1 0 0,9 0 0,6 0 0,0 0 0,7 0 0,-7 0 0,-4 0 0,1 0 0,-12 0 0,6 0 0,-5 0 0,-4 0 0,2 0 0,7 0 0,10 0 0,7 0 0,-8 0 0,-1 0 0,0 0 0,3 0 0,9 0 0,-13 0 0,-4-2 0,-14 1 0,-3-1 0,0 2 0,-2 0 0,-3 0 0,-1 0 0</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4:34.428"/>
    </inkml:context>
    <inkml:brush xml:id="br0">
      <inkml:brushProperty name="width" value="0.05" units="cm"/>
      <inkml:brushProperty name="height" value="0.05" units="cm"/>
      <inkml:brushProperty name="color" value="#008C3A"/>
    </inkml:brush>
  </inkml:definitions>
  <inkml:trace contextRef="#ctx0" brushRef="#br0">12 46 24575,'-6'3'0,"3"2"0,1 0 0,2 1 0,0 2 0,2 0 0,-1-2 0,4 5 0,-2-3 0,5 3 0,-2-2 0,4-3 0,-1-4 0,2-2 0,0 3 0,0-3 0,0 3 0,-2-3 0,-1 0 0,0-3 0,-2 0 0,2-2 0,-5-3 0,2 1 0,-5-1 0,3 3 0,-3-3 0,0-1 0,0-2 0,0-4 0,0 3 0,-5-2 0,1 4 0,-11 3 0,8 1 0,-8 1 0,9 4 0,-2-1 0,2 2 0,1 0 0,2 0 0,0 0 0</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4:35.141"/>
    </inkml:context>
    <inkml:brush xml:id="br0">
      <inkml:brushProperty name="width" value="0.05" units="cm"/>
      <inkml:brushProperty name="height" value="0.05" units="cm"/>
      <inkml:brushProperty name="color" value="#008C3A"/>
    </inkml:brush>
  </inkml:definitions>
  <inkml:trace contextRef="#ctx0" brushRef="#br0">0 19 24575,'3'8'0,"0"-2"0,-3 2 0,2-3 0,4 3 0,0 1 0,4 2 0,-3 0 0,3-2 0,-4-1 0,2-3 0,-2-2 0,2 0 0,-2-3 0,2 0 0,0 0 0,0-3 0,1 0 0,-1-5 0,-3 2 0,1-5 0,0 5 0,-3-2 0,-1 3 0,-2-1 0,0-4 0,0 3 0,0-3 0,-2 4 0,1 1 0,-4-1 0,2 3 0,-5 1 0,2 2 0,-9-4 0,5 4 0,-3-4 0,5 4 0,5 0 0,1 0 0</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4:36.172"/>
    </inkml:context>
    <inkml:brush xml:id="br0">
      <inkml:brushProperty name="width" value="0.05" units="cm"/>
      <inkml:brushProperty name="height" value="0.05" units="cm"/>
      <inkml:brushProperty name="color" value="#008C3A"/>
    </inkml:brush>
  </inkml:definitions>
  <inkml:trace contextRef="#ctx0" brushRef="#br0">0 70 24575,'3'9'0,"2"-4"0,-4 3 0,4-7 0,-2 6 0,0-1 0,2-2 0,5 7 0,-3-7 0,8 5 0,-7-3 0,1-3 0,-1-1 0,-2-2 0,2 0 0,-2 0 0,2 3 0,-3-3 0,3 5 0,-2-4 0,5 1 0,-5 1 0,4-3 0,-4 3 0,5-3 0,-5-3 0,2 3 0,-5-5 0,0 2 0,-3-3 0,2-2 0,-1 0 0,4-3 0,-5 2 0,3 1 0,-3 2 0,0 1 0,0-1 0,0 1 0,-3-1 0,0 3 0,-5-2 0,2 5 0,-2-5 0,2 2 0,-6-7 0,2 1 0,-5-1 0,-1 2 0,0 1 0,-6 4 0,6-3 0,0 5 0,8-1 0,0 2 0,5 2 0,0 1 0,3 3 0,0-1 0,3 1 0,-3-3 0,3-1 0</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4:37.040"/>
    </inkml:context>
    <inkml:brush xml:id="br0">
      <inkml:brushProperty name="width" value="0.05" units="cm"/>
      <inkml:brushProperty name="height" value="0.05" units="cm"/>
      <inkml:brushProperty name="color" value="#008C3A"/>
    </inkml:brush>
  </inkml:definitions>
  <inkml:trace contextRef="#ctx0" brushRef="#br0">1 1 24575,'37'0'0,"-3"0"0,29 0 0,-19 0 0,3 0 0,-25 0 0,-12 0 0,-7 0 0</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4:39.644"/>
    </inkml:context>
    <inkml:brush xml:id="br0">
      <inkml:brushProperty name="width" value="0.05" units="cm"/>
      <inkml:brushProperty name="height" value="0.05" units="cm"/>
      <inkml:brushProperty name="color" value="#008C3A"/>
    </inkml:brush>
  </inkml:definitions>
  <inkml:trace contextRef="#ctx0" brushRef="#br0">175 14 24575,'-22'-7'0,"-7"3"0,6 1 0,-6 3 0,15 0 0,1 0 0,8 0 0,-1 0 0,1 0 0,-1 0 0,1 3 0,-1 2 0,3 1 0,-2 2 0,4 0 0,-1 1 0,2-1 0,0 3 0,0-5 0,0 4 0,0-3 0,0 3 0,0-1 0,0 6 0,0-3 0,2 4 0,8-7 0,13 6 0,8-1 0,0 0 0,7-5 0,-7-6 0,-4-3 0,-4 3 0,-14-3 0,-1 3 0,-3-3 0,1 2 0,-1 1 0,3 5 0,-4 1 0,3-3 0,0 9 0,-3-8 0,8 8 0,-11-4 0,6 0 0,-6 5 0,4-6 0,-5 5 0,3-9 0,-6 4 0,-2-4 0,-4 2 0,-2-5 0,2 0 0,1-3 0,3 0 0,-1 0 0,-4 0 0,3 0 0,-3 0 0,4 0 0,1 0 0,-1-3 0,-2-2 0,2-1 0,-4-2 0,1 0 0,3 2 0,-2 0 0,5-1 0,-2 5 0,2-5 0,-2 4 0,-1-2 0,0-1 0,-4 0 0,4 1 0,0-1 0,1 3 0,5-2 0,-5 5 0,2-3 0,0-6 0,0 2 0,3-9 0,0 8 0,3-3 0,-3 2 0,5 1 0,-4 0 0,4 5 0,-2-2 0,0 2 0,2 0 0,0 0 0,4 3 0,2-2 0,0 1 0,-3-1 0,0-1 0,-2 0 0,-3-2 0,2 2 0,-4-2 0,1 2 0,1-3 0,0 1 0,0-1 0,-1 1 0,-2-3 0,0 1 0,0-1 0,0 3 0,0-3 0,-2 2 0,1-2 0,-1 2 0,2 1 0,0-1 0,0 3 0,0 1 0</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4:40.693"/>
    </inkml:context>
    <inkml:brush xml:id="br0">
      <inkml:brushProperty name="width" value="0.05" units="cm"/>
      <inkml:brushProperty name="height" value="0.05" units="cm"/>
      <inkml:brushProperty name="color" value="#008C3A"/>
    </inkml:brush>
  </inkml:definitions>
  <inkml:trace contextRef="#ctx0" brushRef="#br0">0 24 24575,'24'0'0,"11"0"0,31 0 0,-5-5 0,5 4 0,-27-7 0,-9 7 0,-14-5 0,-3 3 0,-7 5 0,-4 2 0,2 11 0,-4 2 0,3 12 0,-3-10 0,0 2 0,0-10 0,0-5 0,0 2 0,0-3 0,0 1 0,0-1 0,0 3 0,0 5 0,0-3 0,0 5 0,0-6 0,0 2 0,0 4 0,0-5 0,0 2 0,0-4 0,0-1 0,0 1 0,0-3 0,0-2 0,0 0 0</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4:41.580"/>
    </inkml:context>
    <inkml:brush xml:id="br0">
      <inkml:brushProperty name="width" value="0.05" units="cm"/>
      <inkml:brushProperty name="height" value="0.05" units="cm"/>
      <inkml:brushProperty name="color" value="#008C3A"/>
    </inkml:brush>
  </inkml:definitions>
  <inkml:trace contextRef="#ctx0" brushRef="#br0">0 17 24575,'11'0'0,"0"0"0,-2 0 0,-1 0 0,-3 0 0,1 0 0,2 0 0,-2 0 0,2 0 0,0 0 0,1 0 0,2 0 0,-3 0 0,0 0 0,5 0 0,1 0 0,7 0 0,-4 0 0,-4 0 0,-5 0 0,0 0 0,-2 0 0,2 0 0,-3 0 0,-1-2 0,3-1 0,-3-3 0,1 3 0,-2 1 0</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4:42.590"/>
    </inkml:context>
    <inkml:brush xml:id="br0">
      <inkml:brushProperty name="width" value="0.05" units="cm"/>
      <inkml:brushProperty name="height" value="0.05" units="cm"/>
      <inkml:brushProperty name="color" value="#008C3A"/>
    </inkml:brush>
  </inkml:definitions>
  <inkml:trace contextRef="#ctx0" brushRef="#br0">0 0 24575,'29'0'0,"-12"0"0,6 0 0,-17 0 0,2 0 0,-3 0 0,1 0 0,-1 0 0,1 0 0,-1 0 0,3 0 0,-1 0 0,1 0 0,-3 0 0,-2 3 0,0 0 0,-1 2 0,1 3 0,0-2 0,0 9 0,-3 0 0,0 1 0,0 4 0,0-8 0,0 1 0,0-2 0,0-5 0,-5 4 0,1-3 0,-1 3 0,2 3 0,3 4 0,-2-1 0,1 0 0,-1-7 0,2-1 0,0-3 0,0 8 0,0 1 0,0 2 0,0 0 0,0-12 0,0-5 0,0-3 0,0-1 0</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4:43.223"/>
    </inkml:context>
    <inkml:brush xml:id="br0">
      <inkml:brushProperty name="width" value="0.05" units="cm"/>
      <inkml:brushProperty name="height" value="0.05" units="cm"/>
      <inkml:brushProperty name="color" value="#008C3A"/>
    </inkml:brush>
  </inkml:definitions>
  <inkml:trace contextRef="#ctx0" brushRef="#br0">1 1 24575,'5'0'0,"1"0"0,-1 0 0,3 0 0,1 0 0,6 0 0,-3 0 0,8 0 0,-10 0 0,3 0 0,-8 0 0,1 0 0,-1 0 0,3 0 0,1 0 0,2 0 0,-3 0 0,0 0 0,-2 0 0,0 0 0,2 0 0,-2 0 0,2 0 0,-3 0 0,1 0 0,-1 0 0,-2 0 0,0 0 0</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4:44.341"/>
    </inkml:context>
    <inkml:brush xml:id="br0">
      <inkml:brushProperty name="width" value="0.05" units="cm"/>
      <inkml:brushProperty name="height" value="0.05" units="cm"/>
      <inkml:brushProperty name="color" value="#008C3A"/>
    </inkml:brush>
  </inkml:definitions>
  <inkml:trace contextRef="#ctx0" brushRef="#br0">0 24 24575,'22'-4'0,"-6"-2"0,-3 6 0,-2-3 0,-3 1 0,3 1 0,-2-4 0,-1 5 0,-2-3 0,-1 3 0,1 0 0,-1 0 0,3 0 0,-2 0 0,2 0 0,-5 5 0,0 6 0,-3 14 0,0-2 0,0 6 0,0 0 0,0-10 0,0 4 0,0-14 0,0-1 0,0-2 0,-3-1 0,0 8 0,-1-4 0,-2 11 0,5-3 0,-5 4 0,5-4 0,-2-2 0,3-6 0,0-1 0,-8 9 0,1-6 0,-2 10 0,4-13 0,3-5 0,1-1 0,-2-4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9:14.721"/>
    </inkml:context>
    <inkml:brush xml:id="br0">
      <inkml:brushProperty name="width" value="0.05" units="cm"/>
      <inkml:brushProperty name="height" value="0.05" units="cm"/>
      <inkml:brushProperty name="color" value="#E71224"/>
    </inkml:brush>
  </inkml:definitions>
  <inkml:trace contextRef="#ctx0" brushRef="#br0">1 21 24575,'5'-3'0,"6"0"0,-5 3 0,5 0 0,-1 0 0,4 0 0,0 0 0,16 0 0,5 0 0,0 0 0,10-4 0,-26 3 0,4-3 0,-14 4 0,-1-3 0,-2 3 0,6-3 0,28 3 0,46 0 0,-8 0 0,21 0 0,-50 0 0,7 0 0,-15 0 0,-6 0 0,-11 0 0,-13 0 0,-3 0 0,3 0 0,-5 0 0,9 0 0,-1 0 0,23 0 0,13 0 0,26 0 0,10 6 0,0-4 0,-10 4 0,-11-6 0,-23 0 0,-9 0 0,-20 0 0,-3 0 0,-4 0 0,7 0 0,-4 0 0,5 0 0,11 0 0,-6 0 0,4 0 0,-8 0 0,-6 0 0,2 0 0,0 0 0,5 0 0,0 0 0,5 0 0,-6 0 0,-5 0 0,-8 0 0</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4:44.972"/>
    </inkml:context>
    <inkml:brush xml:id="br0">
      <inkml:brushProperty name="width" value="0.05" units="cm"/>
      <inkml:brushProperty name="height" value="0.05" units="cm"/>
      <inkml:brushProperty name="color" value="#008C3A"/>
    </inkml:brush>
  </inkml:definitions>
  <inkml:trace contextRef="#ctx0" brushRef="#br0">0 21 24575,'13'0'0,"-4"0"0,4 0 0,-2 0 0,-5 0 0,2 0 0,-2 0 0,-1 0 0,3 0 0,1 0 0,-1 0 0,3 0 0,-5 0 0,2 0 0,0 0 0,0 0 0,8-7 0,-4 6 0,1-6 0,-12 7 0,-2 0 0,-5-2 0,1 1 0,2-1 0,0 2 0,1 0 0</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4:46.988"/>
    </inkml:context>
    <inkml:brush xml:id="br0">
      <inkml:brushProperty name="width" value="0.05" units="cm"/>
      <inkml:brushProperty name="height" value="0.05" units="cm"/>
      <inkml:brushProperty name="color" value="#008C3A"/>
    </inkml:brush>
  </inkml:definitions>
  <inkml:trace contextRef="#ctx0" brushRef="#br0">0 1 24575,'17'4'0,"-5"0"0,52 7 0,-2 0 0,24-4 0,-18-1 0,-13-6 0,-28 0 0,-6 0 0,-15 0 0,-4 0 0</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4:47.596"/>
    </inkml:context>
    <inkml:brush xml:id="br0">
      <inkml:brushProperty name="width" value="0.05" units="cm"/>
      <inkml:brushProperty name="height" value="0.05" units="cm"/>
      <inkml:brushProperty name="color" value="#008C3A"/>
    </inkml:brush>
  </inkml:definitions>
  <inkml:trace contextRef="#ctx0" brushRef="#br0">0 6 24575,'11'0'0,"0"-2"0,5 1 0,8-1 0,16 2 0,-7 0 0,13 0 0,-30 0 0,4 0 0,-14 0 0,-1 0 0,1 0 0,-3 0 0,-1 0 0</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4:48.764"/>
    </inkml:context>
    <inkml:brush xml:id="br0">
      <inkml:brushProperty name="width" value="0.05" units="cm"/>
      <inkml:brushProperty name="height" value="0.05" units="cm"/>
      <inkml:brushProperty name="color" value="#008C3A"/>
    </inkml:brush>
  </inkml:definitions>
  <inkml:trace contextRef="#ctx0" brushRef="#br0">1425 0 24575,'-8'0'0,"2"0"0,-5 0 0,3 0 0,-4 0 0,4 0 0,-3 0 0,5 0 0,-4 0 0,-3 0 0,1 0 0,-17 0 0,3 0 0,-14 0 0,-15 0 0,11 0 0,-11 5 0,24-1 0,1 1 0,14-2 0,-4-3 0,8 0 0,-4 3 0,-8-3 0,-2 3 0,-14-3 0,-7 0 0,-11 0 0,-9 0 0,-9 5 0,0 3-520,-16-1 520,4-2 0,36-4 0,1-2 0,-26 1 0,19 0 0,25 0 0,20 0 0,2 0 0,3 3 0,-8 0 520,4 1-520,-1 1 0,8-2 0,2 0 0,3 0 0</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4:49.860"/>
    </inkml:context>
    <inkml:brush xml:id="br0">
      <inkml:brushProperty name="width" value="0.05" units="cm"/>
      <inkml:brushProperty name="height" value="0.05" units="cm"/>
      <inkml:brushProperty name="color" value="#008C3A"/>
    </inkml:brush>
  </inkml:definitions>
  <inkml:trace contextRef="#ctx0" brushRef="#br0">301 1 24575,'-18'9'0,"-13"9"0,4 15 0,-6 5 0,0 8 0,14-14 0,0-5 0,10-11 0,3-7 0,0-4 0,1-2 0,-1-3 0,1 0 0,-3 0 0,2 0 0,-2 0 0,2 0 0,1 2 0,-1 1 0,1 0 0,2 2 0,-2 1 0,2-3 0,0 7 0,-2-6 0,2 6 0,-1-4 0,2 2 0,2-2 0,0-1 0,-2 1 0,-2-3 0,1 2 0,1-2 0,8 9 0,9 6 0,23 18 0,2-2 0,11 1 0,-17-12 0,-12-12 0,-7-3 0,-11-4 0,1 1 0,-3-2 0,-1 2 0,4-2 0,0 3 0,4-1 0,6 1 0,-5 0 0,3 0 0,-8 0 0,1-3 0,-1 2 0,1-2 0,-3 2 0,2-2 0,-5 2 0,5-2 0,-4 3 0,1 0 0,-2-3 0,0-1 0</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4:53.804"/>
    </inkml:context>
    <inkml:brush xml:id="br0">
      <inkml:brushProperty name="width" value="0.05" units="cm"/>
      <inkml:brushProperty name="height" value="0.05" units="cm"/>
      <inkml:brushProperty name="color" value="#008C3A"/>
    </inkml:brush>
  </inkml:definitions>
  <inkml:trace contextRef="#ctx0" brushRef="#br0">2372 592 24575,'0'-8'0,"0"2"0,-3-5 0,-1-2 0,-1 1 0,-4-4 0,-1 1 0,-6 4 0,-2-5 0,-11 3 0,-5-11 0,-14-4 0,8-4 0,-10-8 0,12 7 0,-14-7 0,19 12 0,-14-5 0,18 11 0,-5-2 0,4 7 0,9 3 0,-8 2 0,6 1 0,-23-4 0,13 1 0,-22-4 0,13-1 0,3 9 0,10-3 0,8 9 0,4-1 0,1 2 0,5 0 0,0 0 0,0 1 0,-4 1 0,-2-1 0,-4 2 0,0 0 0,-1 0 0,-7 0 0,-2 0 0,0 0 0,-7 0 0,7 0 0,0 0 0,2 0 0,8 0 0,-18 0 0,13 0 0,-8 0 0,14 0 0,-5 4 0,-6 1 0,-8 5 0,-9 1 0,7-1 0,-14 1 0,5-5 0,1-1 0,1-5 0,1 5 0,13-4 0,-3 4 0,21-2 0,0-2 0,5 1 0,2-2 0,-1 0 0,1 0 0,-2 2 0,3-1 0,0 2 0,0-3 0,-1 0 0,0 2 0,-6 2 0,6 1 0,-7 4 0,1-2 0,-2 2 0,-20 0 0,16-2 0,-11 1 0,17 1 0,5-2 0,-2 0 0,8-3 0,0-3 0,3 4 0,-4-2 0,2 3 0,-3-1 0,-6 1 0,1 7 0,-9-4 0,2 7 0,1-9 0,4 5 0,5-6 0,5 2 0,-2-2 0,4-1 0,-1 1 0,2-1 0,0 1 0,0-1 0,0 1 0,-3-1 0,3 3 0,-3-2 0,3 2 0,0-2 0,0-1 0,0 1 0,0 0 0,0-1 0,0 1 0,0 2 0,0 0 0,0 3 0,0-2 0,0 6 0,0-5 0,0 5 0,0-4 0,0-2 0,0-1 0,0 0 0,0-2 0,0 2 0,0 0 0,0 0 0,0 1 0,0-1 0,0 0 0,0-2 0,0 5 0,0-5 0,0 2 0,0-3 0,0 1 0,0-1 0,0 1 0,0 2 0,0-2 0,0 9 0,0-8 0,0 8 0,0-6 0,0 2 0,0-3 0,0 0 0,0-2 0,0-1 0,0 1 0,0-1 0,0 3 0,0 1 0,0 0 0,0 1 0,0-4 0,0 2 0,0-2 0,-2-1 0,1 3 0,-1-2 0,2 5 0,0 0 0,0-2 0,0 4 0,0-7 0,0 2 0,0-2 0,-3-1 0,3 1 0,-3 2 0,3-2 0,-2 2 0,1-3 0,-1 3 0,2-1 0,0 3 0,0-4 0,0 2 0,0 0 0,0 1 0,0 2 0,0-3 0,0 0 0,0-2 0,0-1 0,0 1 0,0 2 0,0-2 0,0 4 0,0-1 0,0 2 0,0 5 0,0 0 0,0 1 0,0-1 0,0-5 0,0 0 0,0-3 0,0 0 0,0 5 0,0 1 0,0 4 0,0 2 0,0-8 0,0 3 0,5-4 0,1-2 0,0-1 0,1-5 0,-4 2 0,5-2 0,-4 3 0,3-1 0,-1 1 0,0 2 0,2-2 0,0 4 0,1-6 0,2 3 0,12-2 0,-4 5 0,10-1 0,-8 1 0,0-6 0,-4 2 0,-4-3 0,-5 0 0,-2 2 0,-1-5 0,1 3 0,2-3 0,0 2 0,3-1 0,5 1 0,1 5 0,12-1 0,2 5 0,8-5 0,-7 1 0,5-1 0,-14-2 0,6 3 0,-7-3 0,7 0 0,2 4 0,8-7 0,-7 3 0,5-4 0,-14 0 0,23 0 0,4 4 0,2 2 0,13 4 0,-24-4 0,23 5 0,-4-10 0,24 5 0,2-6 0,0 0 0,-19 0 0,-11 0 0,-25 0 0,-6 0 0,-10 0 0,-3 0 0,-1 0 0,4 0 0,-3 0 0,16 0 0,-9 0 0,10 3 0,-8 1 0,-4 0 0,-1-1 0,-5-3 0,0 0 0,0 0 0,4 0 0,10 0 0,14 0 0,11 0 0,25 0 0,-13 0 0,-3 0 0,-22 0 0,-16 0 0,0-3 0,-4 0 0,3-1 0,-8 1 0,16-1 0,-9 3 0,10-3 0,9-2 0,3 5 0,8-4 0,4 1 0,-25 0 0,-2-1 0,-18 3 0,-3-1 0,1 3 0,-1-5 0,-2 2 0,2-3 0,-2 1 0,3-3 0,2-1 0,-2-2 0,2 0 0,-5-5 0,0 4 0,-3-8 0,2 8 0,-1-8 0,1 8 0,-2-16 0,0 13 0,0-13 0,3 12 0,-2-1 0,2 1 0,-3 8 0,0-3 0,0 3 0,0-1 0,0-1 0,0 4 0,0-2 0,0 2 0,0 1 0,0-1 0,0 0 0,0-2 0,-2 0 0,1-3 0,-8-5 0,5 0 0,-13-2 0,7 2 0,-4-1 0,5 0 0,0 3 0,3-1 0,-2 6 0,2-2 0,1 0 0,2 0 0,-2 0 0,-1 0 0,-7-1 0,3 0 0,-5 0 0,9 1 0,-4 2 0,1 1 0,1 0 0,0 2 0,2-4 0,1 4 0,-1-5 0,0 5 0,1-4 0,-1-4 0,-2 2 0,-2-3 0,2 6 0,0-1 0,2 6 0,3-3 0,-2 4 0,2-3 0,-2 0 0,2 1 0,-2-1 0,4 1 0,-1-3 0,-1 4 0,2-6 0,-3 9 0,3-9 0,-2 7 0,1-5 0,-1 2 0,0 1 0,0-1 0,3 1 0,-3-8 0,3 6 0,-4-6 0,2 5 0,-1 2 0,0 1 0,0 2 0</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4:56.548"/>
    </inkml:context>
    <inkml:brush xml:id="br0">
      <inkml:brushProperty name="width" value="0.05" units="cm"/>
      <inkml:brushProperty name="height" value="0.05" units="cm"/>
      <inkml:brushProperty name="color" value="#008C3A"/>
    </inkml:brush>
  </inkml:definitions>
  <inkml:trace contextRef="#ctx0" brushRef="#br0">200 0 24575,'-6'11'0,"0"5"0,-6 8 0,-3 16 0,-2 9 0,-3 1 0,7 5 0,-8 3 0,7-15 0,-9 19 0,10-29 0,-2 6 0,10-14 0,0-9 0,4-8 0,-1 0 0,-1-2 0,2-1 0,-3 1 0,3-1 0,-2-4 0,6-4 0,4-10 0,-1 1 0,4-8 0,-6 12 0,-1-1 0</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4:57.692"/>
    </inkml:context>
    <inkml:brush xml:id="br0">
      <inkml:brushProperty name="width" value="0.05" units="cm"/>
      <inkml:brushProperty name="height" value="0.05" units="cm"/>
      <inkml:brushProperty name="color" value="#008C3A"/>
    </inkml:brush>
  </inkml:definitions>
  <inkml:trace contextRef="#ctx0" brushRef="#br0">1 1 24575,'6'9'0,"6"11"0,-2 19 0,16 11 0,-12 7 0,18-4 0,-15-5 0,1-14 0,-7-9 0,-10-12 0,1-5 0,1-3 0,-3 3 0,3 1 0,-3 7 0,2-4 0,2 8 0,2-8 0,-3 4 0,2-8 0,-4 0 0,4 0 0,-2-2 0,2 2 0,1 0 0,-3-2 0,2 2 0,-2-2 0,3-1 0,-3 1 0,2-1 0,-5-1 0,3-2 0</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4:58.361"/>
    </inkml:context>
    <inkml:brush xml:id="br0">
      <inkml:brushProperty name="width" value="0.05" units="cm"/>
      <inkml:brushProperty name="height" value="0.05" units="cm"/>
      <inkml:brushProperty name="color" value="#008C3A"/>
    </inkml:brush>
  </inkml:definitions>
  <inkml:trace contextRef="#ctx0" brushRef="#br0">238 17 24575,'-8'0'0,"0"0"0,-8 0 0,6 0 0,-4-2 0,5 1 0,0-1 0,-1 2 0,1 0 0,1 0 0,0 0 0,2 0 0,1 0 0,-1 0 0,-2 0 0,0 0 0,-16 0 0,10 0 0,-7 0 0,10 0 0,2 0 0,1-3 0,0 2 0,7-1 0,4 0 0,1 1 0,1-1 0</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4:59.756"/>
    </inkml:context>
    <inkml:brush xml:id="br0">
      <inkml:brushProperty name="width" value="0.05" units="cm"/>
      <inkml:brushProperty name="height" value="0.05" units="cm"/>
      <inkml:brushProperty name="color" value="#008C3A"/>
    </inkml:brush>
  </inkml:definitions>
  <inkml:trace contextRef="#ctx0" brushRef="#br0">0 9 24575,'0'21'0,"0"11"0,5 18 0,2 16 0,17 9 0,-5-13 0,17 5 0,-20-35 0,2-5 0,-14-13 0,1-9 0,0-2 0,1-6 0,2 0 0,-2-3 0,2 1 0,-2-3 0,3-5 0,-6 1 0,3-4 0,-3 5 0,0 0 0,5-5 0,-6 0 0,4-5 0,-6 4 0,0 1 0,0 5 0,0 0 0,0 0 0,3 3 0,-3 0 0,3 2 0,-3 1 0,2-1 0,-1 1 0,1-1 0,-2 1 0,-2-1 0,1 0 0,-1 1 0,2-1 0,9 21 0,-1-4 0,15 22 0,-4-3 0,2-3 0,-5-2 0,-7-10 0,-1-6 0,-4-1 0,0 0 0,0 1 0,5 6 0,1 2 0,13 20 0,8-6 0,10 14 0,-6-20 0,-10-8 0,-12-10 0,-8-7 0,1-3 0,-3 0 0,2-2 0,-2-8 0,3 3 0,-2-10 0,-2 8 0,-2-8 0,0 4 0,0-1 0,0-3 0,0 3 0,0-5 0,0 5 0,0 1 0,-3 0 0,2 0 0,-6-14 0,6-1 0,-4-8 0,1 0 0,-6-1 0,4-7 0,-9 13 0,13 2 0,-4 19 0,6 5 0,0 2 0,0 3 0,0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9:19.871"/>
    </inkml:context>
    <inkml:brush xml:id="br0">
      <inkml:brushProperty name="width" value="0.05" units="cm"/>
      <inkml:brushProperty name="height" value="0.05" units="cm"/>
      <inkml:brushProperty name="color" value="#E71224"/>
    </inkml:brush>
  </inkml:definitions>
  <inkml:trace contextRef="#ctx0" brushRef="#br0">0 0 24575,'0'6'0,"0"-1"0,0 8 0,0-3 0,0 3 0,0-3 0,0 3 0,0-1 0,0 4 0,0 7 0,0-8 0,0 22 0,0-25 0,0 10 0,0-16 0,0-1 0,0 1 0,0 4 0,0-1 0,0 2 0,0 0 0,0-5 0,0 2 0,0-5 0,0 0 0</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5:01.341"/>
    </inkml:context>
    <inkml:brush xml:id="br0">
      <inkml:brushProperty name="width" value="0.05" units="cm"/>
      <inkml:brushProperty name="height" value="0.05" units="cm"/>
      <inkml:brushProperty name="color" value="#008C3A"/>
    </inkml:brush>
  </inkml:definitions>
  <inkml:trace contextRef="#ctx0" brushRef="#br0">0 1 24575,'24'15'0,"4"4"0,26 23 0,9 3 0,-6 4 0,-17-16 0,-1 0 0,8 6 0,-2 10 0,-21-38 0,-20 1 0,3-12 0,-4 3 0,10 0 0,-3-2 0,10 8 0,-4-7 0,5 7 0,1-5 0,-6 2 0,-3 1 0,-7-2 0,1 1 0,-1-1 0,5 1 0,5 0 0,12 13 0,12-7 0,12 9 0,39 8 0,-41-12 0,9 6 0,-52-17 0,-13-6 0,1 0 0,-1 0 0,-2 3 0,2-3 0,-4 5 0,1-2 0,-2 1 0,0 0 0,-5 0 0,4-1 0,-16 1 0,9-1 0,-5 0 0,4 1 0,3 1 0,-4 2 0,0 1 0,-1 2 0,6-3 0,0 1 0,8-4 0,-3 3 0,5-1 0,-2-2 0,0 3 0,2-4 0,-5 5 0,-2 2 0,-3 3 0,-5 1 0,-9 12 0,13-6 0,-7 5 0,17-12 0,-1-5 0,5-2 0,-2-1 0,0 1 0,-4-1 0,-2 3 0,0 1 0,-5 0 0,4 2 0,-1-4 0,5 1 0,3-5 0,2 2 0,-2-5 0,4 5 0,-4-4 0,2 1 0,-2-2 0,-1 3 0,1-3 0,-1 3 0,0-3 0,1 0 0,-1 0 0,-6 3 0,-2 1 0,-3 0 0,2 1 0,8-2 0,5 0 0,36 0 0,19-3 0,-9 0 0,-2 0 0</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5:02.595"/>
    </inkml:context>
    <inkml:brush xml:id="br0">
      <inkml:brushProperty name="width" value="0.05" units="cm"/>
      <inkml:brushProperty name="height" value="0.05" units="cm"/>
      <inkml:brushProperty name="color" value="#008C3A"/>
    </inkml:brush>
  </inkml:definitions>
  <inkml:trace contextRef="#ctx0" brushRef="#br0">62 21 24575,'-5'0'0,"-1"0"0,-2 0 0,2 2 0,-2 4 0,5 2 0,-2 1 0,2 1 0,0 4 0,0 2 0,3 5 0,0 0 0,0 1 0,0-1 0,0 0 0,0-4 0,5 1 0,1-7 0,1 7 0,0-6 0,-2 2 0,4-6 0,-3-1 0,2 2 0,-3 2 0,4-2 0,-3-1 0,1-3 0,-1 1 0,2-1 0,1 1 0,-1-1 0,0-2 0,1 2 0,2-4 0,0 1 0,0-2 0,-3 0 0,3-2 0,-3 1 0,3-4 0,0 2 0,1-2 0,-4-3 0,-2 2 0,-1-5 0,-5 5 0,3-2 0,-3 3 0,0-1 0,0-2 0,0 0 0,0-4 0,0-3 0,0 3 0,0-8 0,0 8 0,0-4 0,-3 7 0,0-1 0,-2 1 0,-1 1 0,1-3 0,-1 5 0,-2-4 0,2 4 0,-5-5 0,3 5 0,-1-4 0,-6 3 0,4-8 0,-9 3 0,-2-12 0,0 11 0,-3-4 0,9 13 0,2 1 0,6 1 0,3 1 0,-1-1 0,1 2 0,-1-3 0,1 2 0,2-1 0,0 2 0</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5:51.374"/>
    </inkml:context>
    <inkml:brush xml:id="br0">
      <inkml:brushProperty name="width" value="0.05" units="cm"/>
      <inkml:brushProperty name="height" value="0.05" units="cm"/>
      <inkml:brushProperty name="color" value="#008C3A"/>
    </inkml:brush>
  </inkml:definitions>
  <inkml:trace contextRef="#ctx0" brushRef="#br0">4830 291 24575,'-6'-3'0,"1"0"0,-1 1 0,0 1 0,-2-1 0,2 0 0,-4 1 0,4-4 0,-5 4 0,3-4 0,-3 5 0,-13-7 0,5 6 0,-10-7 0,8 4 0,-8-4 0,6 1 0,-7 2 0,1-3 0,6 4 0,-6-4 0,-17-2 0,-5 0 0,-17 3 0,-6 1 0,15 1 0,-23 4 0,20-4 0,-20-1 0,23 0 0,-24-6 0,37 3 0,-17 0 0,24-1 0,-3 0 0,-13-1 0,-3 5 0,-1 1 0,-7 5 0,0-5 0,-1-2 0,7 0 0,5-3 0,15 4 0,-7 1 0,-11 0 0,-18 5 0,-1 0 0,1-5 0,-6 4 0,28-9 0,-1 9 0,17-3 0,20 4 0,-19 0 0,19 0 0,-20 0 0,-1 0 0,-10 0 0,-17 0 0,-10 0 0,-10 0 0,8-5 0,4 3 0,25-3 0,9 5 0,11 0 0,8 0 0,4 0 0,-20 0 0,-34 0 0,14 0 0,-3 0 0,8 0 0,0 0 0,-4 0 0,5 0 0,-7 0 0,0 0 0,1 0 0,7 0 0,3 0 0,0 0 0,-46 0 0,33 0 0,-31 0 0,52 0 0,8 0 0,2 0 0,12 3 0,-3-3 0,-5 3 0,-6 1 0,-17 2 0,-1 5 0,-1 0 0,11-5 0,2 3 0,14-5 0,-2 1 0,12-2 0,-2 1 0,8 1 0,-8 5 0,2 2 0,-1 4 0,-17 8 0,-1 4 0,-14 7 0,3-7 0,-3 10 0,19-19 0,3 7 0,16-15 0,0 0 0,4 3 0,-1 2 0,5-1 0,0 5 0,0-4 0,0-1 0,0-1 0,3 0 0,1 2 0,6 5 0,1 1 0,18 10 0,-5-5 0,16 1 0,6 2 0,-7 0 0,4-1 0,34 3 0,5-3 0,-23-3 0,-2-4 0,4-4 0,-2-6 0,23-3 0,-23 1 0,15-5 0,-6-3 0,16 3-936,10-5 936,-39 0 0,3 0-697,6 0 1,3 0 696,7 0 0,2 0 0,-1 0 0,1 0 0,0 0 0,-2 0 0,-11 0 0,-3 0-56,34 0 56,-20 0 0,-25 0 0,-9 0 866,-11 0-866,-8 0 1456,8 0-1456,19 0 0,20 0 0,-19 0 0,4 0-367,4 0 1,1 0 366,-2 0 0,2 0 0,12 0 0,-3 0 0,9 0 0,0 0 0,-52 0 0,-15 0 0,6 0 0,-1 0 0,23-5 796,13 4-796,17-4 0,17 5 0,2-6 0,-8 4 0,-4-9 0,-33 10 0,-8-6 0,-13 6 0,-8-2 0,4 1 0,-1 1 0,2-4 0,29 4 0,-3-2 0,39 3 0,-27 0 0,1 0 0,39-6 0,-2 5 0,-52-5 0,-28 4 0,-5 1 0,0-4 0,5 2 0,12-5 0,6-5 0,25 6 0,3-7 0,1 4 0,4-3 0,-31 0 0,0 7 0,-13 3 0,-11 0 0,6 0 0,-6 0 0,0-2 0,1 5 0,-4-5 0,2 2 0,-2-3 0,-1 1 0,1-3 0,-1 1 0,-2-3 0,2 1 0,-2-2 0,5 0 0,-4-4 0,3 3 0,-4-4 0,1 5 0,-2 2 0,-2-1 0,0 1 0,0 1 0,0-3 0,0 5 0,0-2 0,2 3 0,-1-1 0,2 1 0,-3-3 0,0-1 0,0-2 0,-3 2 0,-2 1 0,-9-1 0,-2 5 0,-5-2 0,9 6 0,3 0 0</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5:09.124"/>
    </inkml:context>
    <inkml:brush xml:id="br0">
      <inkml:brushProperty name="width" value="0.05" units="cm"/>
      <inkml:brushProperty name="height" value="0.05" units="cm"/>
      <inkml:brushProperty name="color" value="#008C3A"/>
    </inkml:brush>
  </inkml:definitions>
  <inkml:trace contextRef="#ctx0" brushRef="#br0">1 0 24575,'29'5'0,"35"2"0,24-1-1768,-25-2 1,5-2 1767,10-1 0,2-2 0,5 1 0,0 0 0,-3 0 0,-2 0 0,-8 0 0,-4 0 552,-14 0 1,-6 0-553,12 0 579,-22 0-579,-25 0 0,-8 0 0,3 0 1851,5 0-1851,20 0 0,25 0 0,20 0 0,16 0-406,-43 0 1,0 0 405,46 0 0,-3 0 0,-26 0 0,-5 0 0,-13 0 0,7 0 0,1 0 0,7 0 811,3 6-811,-8-5 0,11 5 0,-19-6 0,14 5 0,-17 1 0,-2 0 0,9-2 0,3-4 0,17 0 0,-15 0 0,4 0 0,7 0 0,3 0 0,7 0 0,1 0-542,-7 0 0,-4 0 542,-15 0 0,-3 0 0,32 0-117,-2 0 117,-17 5 0,-17-3 0,-5 3 0,-5-5 0,1 0 1077,14 0-1077,-5 0 124,8 0-124,-1 0 0,9 0 0,1 5 0,1-3 0,6 3 0,-7-5 0,9 0 0,0 0 0,0 0 0,-1 0 0,1 0 0,-8 0 0,14 0 0,-12 0 0,22 0 0,-14 0-490,14 0 490,-6 0 0,-36 0 0,2 0 0,4 0 0,1 0 0,-5 0 0,2 0 0,26 0 0,1 0 0,-23 0 0,-1 0 0,13 0 0,-2 0 0,-16 0 0,-3 0 0,37 0 0,-9 0 0,14 6 0,-22-4 0,24 4 0,-7-6 0,-36 0 0,2 0 0,4 0 0,1 0 0,0 0 0,0 0 0,-4 0 0,-1 0 0,40 0 0,-24 0 0,-11 0 0,-17-3 0,-16 2 0,-8-5 0,-5 6 490,0-3-490,5 3 0,-4 0 0,3-2 0,-4 1 0,-5-1 0,-1 2 0</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5:10.775"/>
    </inkml:context>
    <inkml:brush xml:id="br0">
      <inkml:brushProperty name="width" value="0.05" units="cm"/>
      <inkml:brushProperty name="height" value="0.05" units="cm"/>
      <inkml:brushProperty name="color" value="#008C3A"/>
    </inkml:brush>
  </inkml:definitions>
  <inkml:trace contextRef="#ctx0" brushRef="#br0">23 0 24575,'0'11'0,"0"-2"0,0-1 0,0 0 0,0-2 0,0 2 0,0-2 0,0-1 0,0 3 0,0 1 0,0 2 0,0 0 0,0 0 0,0 0 0,0 0 0,-2-2 0,1 1 0,-1-4 0,2 2 0,0-2 0,0-1 0,0 3 0,0-2 0,0 2 0,0 0 0,0-2 0,0 9 0,-3-5 0,2 6 0,-1-5 0,0 0 0,1 0 0,-4-3 0,4 0 0,-1-7 0,11-2 0,-6-3 0,6 1 0</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5:14.260"/>
    </inkml:context>
    <inkml:brush xml:id="br0">
      <inkml:brushProperty name="width" value="0.05" units="cm"/>
      <inkml:brushProperty name="height" value="0.05" units="cm"/>
      <inkml:brushProperty name="color" value="#008C3A"/>
    </inkml:brush>
  </inkml:definitions>
  <inkml:trace contextRef="#ctx0" brushRef="#br0">38 1 24575,'0'8'0,"-3"5"0,-6 11 0,3 0 0,-2 5 0,8-8 0,0 0 0,0-4 0,0-2 0,0-4 0,0-2 0,0 1 0,0-1 0,0 2 0,0 13 0,0-6 0,0 20 0,0-7 0,0 0 0,0-2 0,-3-12 0,0-4 0,0-5 0,1-5 0,2 0 0</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5:15.390"/>
    </inkml:context>
    <inkml:brush xml:id="br0">
      <inkml:brushProperty name="width" value="0.05" units="cm"/>
      <inkml:brushProperty name="height" value="0.05" units="cm"/>
      <inkml:brushProperty name="color" value="#008C3A"/>
    </inkml:brush>
  </inkml:definitions>
  <inkml:trace contextRef="#ctx0" brushRef="#br0">7 1 24575,'0'20'0,"0"13"0,0 16 0,0 9 0,0-9 0,0-9 0,0-11 0,0-15 0,0-1 0,0-8 0,0 1 0,0 2 0,0 5 0,0 3 0,0 1 0,-3 3 0,2-8 0,-2 1 0,3-5 0,5-5 0,6 0 0,-4-3 0,2 0 0</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5:16.344"/>
    </inkml:context>
    <inkml:brush xml:id="br0">
      <inkml:brushProperty name="width" value="0.05" units="cm"/>
      <inkml:brushProperty name="height" value="0.05" units="cm"/>
      <inkml:brushProperty name="color" value="#008C3A"/>
    </inkml:brush>
  </inkml:definitions>
  <inkml:trace contextRef="#ctx0" brushRef="#br0">6 1 24575,'0'98'0,"0"-65"0,0 66 0,0-91 0,-2 3 0,1 2 0,-1 12 0,2 14 0,0 2 0,0-1 0,0-11 0,0-15 0,2-4 0,1-7 0,5-1 0,-4-1 0,1 1 0</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5:17.240"/>
    </inkml:context>
    <inkml:brush xml:id="br0">
      <inkml:brushProperty name="width" value="0.05" units="cm"/>
      <inkml:brushProperty name="height" value="0.05" units="cm"/>
      <inkml:brushProperty name="color" value="#008C3A"/>
    </inkml:brush>
  </inkml:definitions>
  <inkml:trace contextRef="#ctx0" brushRef="#br0">0 0 24575,'0'63'0,"0"0"0,5-2 0,-4 14 0,0-5 0,4-35 0,-5-10 0,0-16 0,0-1 0,0 0 0,0 0 0,0 1 0,0-1 0,0-3 0,2-2 0,8 0 0,-5-3 0,4 0 0</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5:18.252"/>
    </inkml:context>
    <inkml:brush xml:id="br0">
      <inkml:brushProperty name="width" value="0.05" units="cm"/>
      <inkml:brushProperty name="height" value="0.05" units="cm"/>
      <inkml:brushProperty name="color" value="#008C3A"/>
    </inkml:brush>
  </inkml:definitions>
  <inkml:trace contextRef="#ctx0" brushRef="#br0">15 0 24575,'-3'16'0,"-1"0"0,0 14 0,1-7 0,3 22 0,0-11 0,0 5 0,0-10 0,0-8 0,0-4 0,2-2 0,-1-3 0,1-4 0,-2 3 0,0-5 0,0 2 0,0-3 0,0 1 0,3 2 0,-3 0 0,3 3 0,-1-2 0,-1-3 0,1-4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9:20.799"/>
    </inkml:context>
    <inkml:brush xml:id="br0">
      <inkml:brushProperty name="width" value="0.05" units="cm"/>
      <inkml:brushProperty name="height" value="0.05" units="cm"/>
      <inkml:brushProperty name="color" value="#E71224"/>
    </inkml:brush>
  </inkml:definitions>
  <inkml:trace contextRef="#ctx0" brushRef="#br0">7 0 24575,'-3'16'0,"3"-4"0,-4 16 0,4-9 0,0 6 0,0-3 0,0-12 0,3 5 0,2-9 0,1-3 0,5-1 0,7 1 0,9-2 0,2 2 0,-3-3 0,-13 0 0,-8 0 0,-2 0 0</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5:19.508"/>
    </inkml:context>
    <inkml:brush xml:id="br0">
      <inkml:brushProperty name="width" value="0.05" units="cm"/>
      <inkml:brushProperty name="height" value="0.05" units="cm"/>
      <inkml:brushProperty name="color" value="#008C3A"/>
    </inkml:brush>
  </inkml:definitions>
  <inkml:trace contextRef="#ctx0" brushRef="#br0">34 1 24575,'-12'10'0,"2"0"0,10 3 0,0 3 0,0-4 0,0 8 0,0 5 0,0 6 0,0-4 0,0 1 0,0-12 0,0 6 0,0-8 0,0 1 0,0-9 0,0 2 0,0-3 0,0 1 0,0-1 0,0 1 0,0 2 0,0 0 0,0 4 0,0 11 0,-3-9 0,3 8 0,-3-14 0,3-3 0,0 3 0,0 5 0,-2-1 0,1 4 0,-1-5 0,2-2 0,0-2 0,0-1 0,0 0 0,0 2 0,0-2 0,0 2 0,0-3 0,0-2 0,0 0 0</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5:21.100"/>
    </inkml:context>
    <inkml:brush xml:id="br0">
      <inkml:brushProperty name="width" value="0.05" units="cm"/>
      <inkml:brushProperty name="height" value="0.05" units="cm"/>
      <inkml:brushProperty name="color" value="#008C3A"/>
    </inkml:brush>
  </inkml:definitions>
  <inkml:trace contextRef="#ctx0" brushRef="#br0">353 0 24575,'-8'0'0,"-1"3"0,-2 0 0,2 5 0,-1 0 0,-9 19 0,-10 3 0,-12 16 0,-5-5 0,5 9 0,3-15 0,7 7 0,8-16 0,6-6 0,8-4 0,3-8 0,3 0 0,0-2 0,3-1 0,0 3 0,0 1 0,0 2 0,3 0 0,-2 0 0,1-2 0,-2-1 0,2-5 0,2-1 0,1-2 0,3 0 0,13 0 0,6 0 0,12 0 0,-7 0 0,5 0 0,-21 0 0,5 0 0,-16 0 0,1 0 0,-3-2 0,2-4 0,-2-2 0,20-14 0,-12 4 0,15-5 0,-18 3 0,-3 11 0,-4-1 0,-6 5 0,-4 4 0,-2-1 0,-5 2 0,0 0 0,-5 0 0,-1 0 0,1 0 0,5 0 0,0 0 0,7 0 0,1 0 0,3 0 0,-1 0 0,1 0 0,2 0 0,0 0 0</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5:24.077"/>
    </inkml:context>
    <inkml:brush xml:id="br0">
      <inkml:brushProperty name="width" value="0.05" units="cm"/>
      <inkml:brushProperty name="height" value="0.05" units="cm"/>
      <inkml:brushProperty name="color" value="#008C3A"/>
    </inkml:brush>
  </inkml:definitions>
  <inkml:trace contextRef="#ctx0" brushRef="#br0">38 17 24575,'8'-5'0,"5"2"0,-6-2 0,5 4 0,-9-1 0,2 4 0,1-1 0,-1 1 0,1-2 0,0 0 0,-3 3 0,4 0 0,-1 0 0,3-1 0,-1 1 0,-5 0 0,-1 5 0,-2-2 0,-6 9 0,-1-5 0,0 5 0,-4 1 0,6 0 0,-7 1 0,5-1 0,-1-8 0,3-2 0,-1-1 0,1-5 0,-1 5 0,1-4 0,-1 1 0,1-2 0,-1 0 0,1 0 0,2 3 0,5-3 0,4 3 0,15 0 0,-10-2 0,6 2 0,-14-1 0,2-1 0,-4 4 0,1-2 0,0 2 0,-1 1 0,1-1 0,-2 3 0,0 1 0,0 0 0,0 1 0,0-4 0,-2 5 0,-1-3 0,0 3 0,-2-2 0,2 1 0,-3-1 0,-2 0 0,0-1 0,-3-5 0,0 2 0,2-5 0,4 8 0,0-7 0,2 4 0,-3-8 0,0 3 0,3 0 0,-1 0 0,0 3 0,11-8 0,3 0 0,2 0 0,-3 2 0</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5:25.300"/>
    </inkml:context>
    <inkml:brush xml:id="br0">
      <inkml:brushProperty name="width" value="0.05" units="cm"/>
      <inkml:brushProperty name="height" value="0.05" units="cm"/>
      <inkml:brushProperty name="color" value="#008C3A"/>
    </inkml:brush>
  </inkml:definitions>
  <inkml:trace contextRef="#ctx0" brushRef="#br0">1 74 24575,'5'-6'0,"1"-2"0,-1 2 0,3-2 0,1 2 0,2-2 0,0 2 0,4-2 0,-2 2 0,2 0 0,-4 3 0,-2 0 0,-1 3 0,-3 3 0,1 2 0,2 4 0,-4 2 0,3 0 0,-6-3 0,3 0 0,-3-2 0,2 2 0,-3-2 0,0 9 0,-4-1 0,4 15 0,-4-5 0,0 13 0,3-14 0,-10 6 0,7-12 0,-5-1 0,3-8 0,1-2 0,-1-1 0,1-5 0,-1 3 0,1-3 0,-1 2 0,-2-1 0,2 1 0,-2-2 0,3 0 0,-1 0 0,8 0 0,6 0 0,9 0 0,-1 0 0,-2 0 0,-6 0 0,-3 0 0,1 0 0,-1 3 0,3-3 0,-2 5 0,2-4 0,-5 1 0,0-2 0</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5:26.812"/>
    </inkml:context>
    <inkml:brush xml:id="br0">
      <inkml:brushProperty name="width" value="0.05" units="cm"/>
      <inkml:brushProperty name="height" value="0.05" units="cm"/>
      <inkml:brushProperty name="color" value="#008C3A"/>
    </inkml:brush>
  </inkml:definitions>
  <inkml:trace contextRef="#ctx0" brushRef="#br0">0 16 24575,'21'0'0,"11"0"0,10-4 0,-8 0 0,-10-1 0,-15 3 0,-4 4 0,-2 1 0,-1 0 0,-1 2 0,1-2 0,-2 3 0,0 2 0,0 0 0,0 1 0,0 1 0,0-4 0,0 5 0,-2-5 0,1 4 0,-4-1 0,2 2 0,-2 0 0,-3 0 0,-1 0 0,0 0 0,1 0 0,5-2 0,-2-1 0,2-2 0,-2-3 0,2 2 0,-2-5 0,2 3 0,-5-1 0,2 1 0,-5 3 0,8-1 0,-5-2 0,8 2 0,-5-4 0,-1 4 0,0-5 0,-2 3 0,2-3 0,8 0 0,0 0 0,12 0 0,-4 0 0,18-5 0,-9 1 0,6-1 0,-5 2 0,-11 3 0,1 2 0,-5-1 0,-2 4 0,1-2 0,0 0 0,-3 2 0,4-4 0,1 1 0,0 0 0,-1-1 0,-2 2 0</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5:27.997"/>
    </inkml:context>
    <inkml:brush xml:id="br0">
      <inkml:brushProperty name="width" value="0.05" units="cm"/>
      <inkml:brushProperty name="height" value="0.05" units="cm"/>
      <inkml:brushProperty name="color" value="#008C3A"/>
    </inkml:brush>
  </inkml:definitions>
  <inkml:trace contextRef="#ctx0" brushRef="#br0">1 16 24575,'11'-2'0,"0"1"0,12-6 0,4 6 0,4-3 0,-8 4 0,-11 0 0,-4 2 0,-2 1 0,2 0 0,-2 2 0,-1-2 0,-1 5 0,-2 1 0,-4 2 0,-4 0 0,-6 13 0,0-10 0,-1 9 0,5-14 0,3-1 0,4-5 0,2-1 0,4-2 0,-2 3 0,2-2 0,-2 1 0,3 0 0,-1 2 0,-2 1 0,2-2 0,-2 0 0,3-1 0,-1-1 0,1 1 0,2 1 0,-2 0 0,2 2 0,-5 1 0,0-1 0,-3 1 0,0-1 0,0 1 0,0 2 0,-3-2 0,-2 4 0,-4-1 0,-7 0 0,0 3 0,-5-1 0,-4 10 0,10-11 0,-2 5 0,12-14 0,-1 1 0,1-2 0,-3 0 0,2 0 0,-5-2 0,5 1 0,1-4 0,5 2 0,3-2 0,3-8 0,6 2 0,-6 0 0,3 5 0</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5:29.873"/>
    </inkml:context>
    <inkml:brush xml:id="br0">
      <inkml:brushProperty name="width" value="0.05" units="cm"/>
      <inkml:brushProperty name="height" value="0.05" units="cm"/>
      <inkml:brushProperty name="color" value="#008C3A"/>
    </inkml:brush>
  </inkml:definitions>
  <inkml:trace contextRef="#ctx0" brushRef="#br0">38 1 24575,'0'8'0,"-3"5"0,2-1 0,-5 8 0,5-3 0,-2-1 0,3-3 0,-3-2 0,3-5 0,-3 2 0,1-3 0,1 3 0,-4 5 0,4 0 0,-2 7 0,0-8 0,3 1 0,-3-3 0,3-4 0,3 0 0,-3-4 0,3-2 0</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5:30.693"/>
    </inkml:context>
    <inkml:brush xml:id="br0">
      <inkml:brushProperty name="width" value="0.05" units="cm"/>
      <inkml:brushProperty name="height" value="0.05" units="cm"/>
      <inkml:brushProperty name="color" value="#008C3A"/>
    </inkml:brush>
  </inkml:definitions>
  <inkml:trace contextRef="#ctx0" brushRef="#br0">40 1 24575,'-9'0'0,"-2"0"0,3 2 0,2 4 0,1 0 0,5 4 0,0-1 0,0 0 0,0-1 0,2-3 0,1 1 0,3-3 0,-1-1 0,3-2 0,1 0 0,7 0 0,0-3 0,5 2 0,0-2 0,-4 1 0,-1 1 0,-8-4 0,0 2 0,-5-2 0,0-1 0,-3 1 0,-3 2 0,3-2 0,-5 2 0,4-3 0,-4 0 0,2 3 0,-5 1 0,0 2 0,-1 0 0,-1 0 0,3 0 0,-1 0 0,8 0 0,0 0 0</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5:31.276"/>
    </inkml:context>
    <inkml:brush xml:id="br0">
      <inkml:brushProperty name="width" value="0.05" units="cm"/>
      <inkml:brushProperty name="height" value="0.05" units="cm"/>
      <inkml:brushProperty name="color" value="#008C3A"/>
    </inkml:brush>
  </inkml:definitions>
  <inkml:trace contextRef="#ctx0" brushRef="#br0">205 0 24575,'-8'3'0,"2"0"0,-6 9 0,-5 6 0,3 12 0,-16 8 0,13 2 0,-9 3 0,10-16 0,4-4 0,4-14 0,5-1 0,-2-5 0,4 2 0,-1 0 0,-1 1 0,0 2 0,-2-2 0,-1-1 0,1 1 0,2 0 0,0-3 0,3-1 0</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5:31.642"/>
    </inkml:context>
    <inkml:brush xml:id="br0">
      <inkml:brushProperty name="width" value="0.05" units="cm"/>
      <inkml:brushProperty name="height" value="0.05" units="cm"/>
      <inkml:brushProperty name="color" value="#008C3A"/>
    </inkml:brush>
  </inkml:definitions>
  <inkml:trace contextRef="#ctx0" brushRef="#br0">1 12 24575,'0'-5'0,"0"1"0,0 2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9:21.500"/>
    </inkml:context>
    <inkml:brush xml:id="br0">
      <inkml:brushProperty name="width" value="0.05" units="cm"/>
      <inkml:brushProperty name="height" value="0.05" units="cm"/>
      <inkml:brushProperty name="color" value="#E71224"/>
    </inkml:brush>
  </inkml:definitions>
  <inkml:trace contextRef="#ctx0" brushRef="#br0">22 0 24575,'-3'3'0,"1"5"0,2 6 0,0 0 0,0 33 0,0-24 0,0 25 0,0-31 0,0-4 0,0-5 0,0-2 0,0 4 0,0-3 0,-3 3 0,3 1 0,-3-4 0,1 3 0,1-4 0,-4 2 0,5-2 0,-3 9 0,3-8 0,0 8 0,0-9 0,0-3 0,0-1 0,0-5 0</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5:32.125"/>
    </inkml:context>
    <inkml:brush xml:id="br0">
      <inkml:brushProperty name="width" value="0.05" units="cm"/>
      <inkml:brushProperty name="height" value="0.05" units="cm"/>
      <inkml:brushProperty name="color" value="#008C3A"/>
    </inkml:brush>
  </inkml:definitions>
  <inkml:trace contextRef="#ctx0" brushRef="#br0">0 1 24575,'6'2'0,"-1"1"0,1 3 0,-3-1 0,2 1 0,-4-1 0,1-1 0,-2-2 0</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5:33.532"/>
    </inkml:context>
    <inkml:brush xml:id="br0">
      <inkml:brushProperty name="width" value="0.05" units="cm"/>
      <inkml:brushProperty name="height" value="0.05" units="cm"/>
      <inkml:brushProperty name="color" value="#008C3A"/>
    </inkml:brush>
  </inkml:definitions>
  <inkml:trace contextRef="#ctx0" brushRef="#br0">401 80 24575,'-20'22'0,"9"-11"0,-6 22 0,9-23 0,1 5 0,-4-7 0,8 1 0,-7-1 0,9 0 0,-7-2 0,5 2 0,-2 0 0,2-2 0,-2 2 0,4-2 0,-1-1 0,-1 1 0,0-3 0,-3 2 0,1-5 0,-3 0 0,2-5 0,-13-12 0,-4 0 0,-10-19 0,-1 9 0,2-10 0,2 8 0,1-1 0,6 5 0,6 4 0,8 8 0,6 8 0,0 2 0</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5:34.430"/>
    </inkml:context>
    <inkml:brush xml:id="br0">
      <inkml:brushProperty name="width" value="0.05" units="cm"/>
      <inkml:brushProperty name="height" value="0.05" units="cm"/>
      <inkml:brushProperty name="color" value="#008C3A"/>
    </inkml:brush>
  </inkml:definitions>
  <inkml:trace contextRef="#ctx0" brushRef="#br0">234 37 24575,'-27'-15'0,"5"1"0,0 10 0,9 1 0,2 3 0,5 0 0,-2 2 0,0-1 0,-5 5 0,3-1 0,-9 6 0,9 0 0,-9 14 0,9-6 0,-5 6 0,8-10 0,0-4 0,3-2 0,2-1 0,4 0 0,-1 1 0,4-1 0,-2 3 0,13 5 0,-1-1 0,18 8 0,2 1 0,5-3 0,-6 3 0,-12-11 0,-9-6 0,-8-5 0,-2 1 0,2 2 0,-4 4 0,4-1 0,-5 7 0,3-5 0,-3 3 0,0-2 0,0-3 0,0 1 0,-3-1 0,3-3 0,-3 1 0,1-3 0,1 2 0,-4-2 0,2 2 0,0 1 0,1 0 0,2-1 0,0-2 0,0 0 0</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5:34.765"/>
    </inkml:context>
    <inkml:brush xml:id="br0">
      <inkml:brushProperty name="width" value="0.05" units="cm"/>
      <inkml:brushProperty name="height" value="0.05" units="cm"/>
      <inkml:brushProperty name="color" value="#008C3A"/>
    </inkml:brush>
  </inkml:definitions>
  <inkml:trace contextRef="#ctx0" brushRef="#br0">0 1 24575,'6'0'0,"6"0"0,2 0 0,-2 0 0,-3 0 0</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5:46.673"/>
    </inkml:context>
    <inkml:brush xml:id="br0">
      <inkml:brushProperty name="width" value="0.05" units="cm"/>
      <inkml:brushProperty name="height" value="0.05" units="cm"/>
      <inkml:brushProperty name="color" value="#008C3A"/>
    </inkml:brush>
  </inkml:definitions>
  <inkml:trace contextRef="#ctx0" brushRef="#br0">6435 1485 24575,'-2'-8'0,"1"-1"0,-1-6 0,-1-2 0,2-12 0,-6 6 0,2-15 0,-3 7 0,-1 0 0,0-7 0,-4 7 0,-9-16 0,0 5 0,-10-13 0,4 10 0,-12-6 0,-10-4 0,1 6 0,-16-16 0,17 17 0,-10-15 0,12 20 0,-2-4 0,2 7 0,-5 4 0,-2-3 0,-12 3 0,-11-2-760,-12-8 760,41 28 0,-1 0 0,0-5 0,0 0 0,-1 2 0,2 0 0,-40-14-322,1-4 322,19 15 0,-7-1 0,14 1 0,-13 5 0,5-10 0,0 20 0,-6-14 0,15 22 0,-15-5 0,7 6 0,-1-5 0,-6 4 0,6-4 0,-7 5 0,-1 0 0,0 0 0,9 5 0,-15 2 0,12 0 0,-22 5 0,6-11 133,-9 5-133,1-6 0,0 0 0,8 6 0,2-5 0,8 5 324,9-1-324,1-4 0,8 9 0,1-8 0,-9 14 0,15-3 0,-1 2 0,-33 13-139,25-5 1,0 0 138,-26 5 0,41-9 0,-4 1 0,-26 4 0,-2 0 0,14-5 0,0 0 0,-12 7 0,2 0 0,20-9 0,6 0 0,-21 14-34,-6 0 34,15-8 0,1-1 0,11 0 0,-3 11 0,0-9 900,-5 22-900,-4-8 0,2 18-659,-15 4 659,38-24 0,-1 1 0,-4-3 0,-1 1 0,6 1 0,-1 1 0,-38 30 0,15-9 0,1 5 0,18-22 0,7-1 0,8-18 0,-6 5 0,1 3 0,-16 6 695,-1 4-695,-4 7 0,4-4 0,7 3 0,11-5 0,8-18 0,4 5 0,7-16 0,-3 3 0,3-6 0,-6 0 0,3-1 0,-21 16 0,17-10 0,-10 12 0,18-15 0,5-3 0,0 0 0,3-2 0,-2-3 0,1 2 0,-1-2 0,-1 5 0,3-2 0,0 0 0,3-4 0,0-2 0,-1 0 0</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5:47.490"/>
    </inkml:context>
    <inkml:brush xml:id="br0">
      <inkml:brushProperty name="width" value="0.05" units="cm"/>
      <inkml:brushProperty name="height" value="0.05" units="cm"/>
      <inkml:brushProperty name="color" value="#008C3A"/>
    </inkml:brush>
  </inkml:definitions>
  <inkml:trace contextRef="#ctx0" brushRef="#br0">65 1 24575,'-3'2'0,"-1"1"0,0 5 0,1 1 0,1 6 0,2 2 0,-3 4 0,2 8 0,-2-6 0,0 7 0,-1-9 0,0 0 0,1-4 0,0-2 0,3-4 0,-3 0 0,1-2 0,-1-1 0,0 0 0,-2-2 0,4 4 0,-4-3 0,5 1 0,-3-3 0,3 1 0,0-1 0,3-2 0,2 0 0,8-3 0,12 0 0,-2 0 0,2 0 0,-12 0 0,-3-3 0,-3 3 0,1-3 0,-1 3 0,7 0 0,10 0 0,8 0 0,7 0 0,-8 3 0,-6-2 0,-12 2 0,-5-3 0,-2 0 0,-3 0 0,-1 0 0</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5:55.197"/>
    </inkml:context>
    <inkml:brush xml:id="br0">
      <inkml:brushProperty name="width" value="0.05" units="cm"/>
      <inkml:brushProperty name="height" value="0.05" units="cm"/>
      <inkml:brushProperty name="color" value="#008C3A"/>
    </inkml:brush>
  </inkml:definitions>
  <inkml:trace contextRef="#ctx0" brushRef="#br0">0 848 24575,'3'-3'0,"-3"-5"0,5 5 0,-2-8 0,3 3 0,-1-1 0,1-1 0,2 1 0,-2-2 0,2-5 0,-2 7 0,1-11 0,1 11 0,0-12 0,7 8 0,6-18 0,-2 10 0,19-17 0,-18 7 0,12 5 0,-1-14 0,-3 16 0,16-20 0,-19 16 0,17-15 0,-17 15 0,24-11 0,-12 13 0,26-2 0,-3 5 0,-11 9 0,2 1-376,-2 2 1,1 1 375,9-3 0,3-1 0,-1 3 0,-1 0 0,-7 0 0,0 0 0,3 0 0,-1 2 0,39-5 0,-8 1 0,-2 6-228,-8-5 228,-1 5 0,1 0 0,0 2 0,8 5 0,2 0 0,0 0 0,-36 0 0,0 0 0,30-6 0,-2 5 0,3 1 0,-27-3 0,1 0-519,26 3 1,0 0 518,-23 0 0,-3 0 0,2 0 0,-1 0-375,40 0 375,-45 0 0,-2 0 0,29 0 0,6 0 0,-8 0 0,0 0 0,-1 0 0,9 0 0,-6 11 0,6-2 0,0 9 0,2-4 0,0-1 0,-2-6 0,-16-1 689,-11-6-689,-1 5 220,-15-4-220,23 10 0,21 6 0,-37-3 0,3 1-112,8 2 0,3-1 112,7 2 0,0 0 0,-9 3 0,-1-1 0,2-5 0,-1 1 389,24 22-389,-42-24 0,-13-1 0,-26-8 0,4 4 0,17 25 1317,14 0-1317,12 20 0,19 4 0,-17-2 0,3-6 0,-24-14 0,-15-17 0,-8-10 0,-2-1 0,-1-2 0,-1-1 0,0 3 0,0-2 0,1 5 0,1-3 0,-3 1 0,2-4 0,-5 0 0,5-2 0,-2 15 0,11 2 0,-3 3 0,7 2 0,-9-13 0,1 1 0,-7-5 0,-1-2 0,-2-3 0,0-1 0</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5:56.084"/>
    </inkml:context>
    <inkml:brush xml:id="br0">
      <inkml:brushProperty name="width" value="0.05" units="cm"/>
      <inkml:brushProperty name="height" value="0.05" units="cm"/>
      <inkml:brushProperty name="color" value="#008C3A"/>
    </inkml:brush>
  </inkml:definitions>
  <inkml:trace contextRef="#ctx0" brushRef="#br0">806 0 24575,'-9'10'0,"-2"1"0,-10 14 0,-1 1 0,-5 16 0,8-13 0,2 8 0,7-20 0,1-2 0,-3 1 0,3-6 0,-4 5 0,2-9 0,-1 9 0,1-8 0,-2 5 0,4-4 0,-1-1 0,6 1 0,-3-5 0,6 2 0,-4-5 0,0 3 0,-4-3 0,-2 0 0,0 0 0,0-3 0,-4 3 0,2-5 0,-7 1 0,-4-4 0,-8-5 0,-15-3 0,-13-20 0,0 10 0,-8-11 0,16 9 0,12 11 0,12-2 0,15 15 0,5 2 0,2 2 0,3-2 0,-2 1 0,5-2 0,-3 3 0</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5:57.892"/>
    </inkml:context>
    <inkml:brush xml:id="br0">
      <inkml:brushProperty name="width" value="0.05" units="cm"/>
      <inkml:brushProperty name="height" value="0.05" units="cm"/>
      <inkml:brushProperty name="color" value="#008C3A"/>
    </inkml:brush>
  </inkml:definitions>
  <inkml:trace contextRef="#ctx0" brushRef="#br0">283 30 24575,'0'-6'0,"-3"3"0,0 1 0,-5-1 0,0 3 0,-16-7 0,-3 6 0,-12-4 0,8 5 0,1 0 0,14 0 0,3 0 0,5 0 0,2 0 0,1 0 0,-1 0 0,1 0 0,-3 0 0,-1 0 0,0 0 0,1 0 0,3 0 0,-1 0 0,3-2 0,1 11 0,2 0 0,3 12 0,-2 0 0,6 8 0,-3-5 0,2 5 0,-3-13 0,-3 4 0,2-7 0,-1 2 0,1-4 0,1-2 0,0 6 0,1-6 0,-1 11 0,-3-3 0,3 4 0,0-7 0,3 1 0,-2-6 0,-2 0 0,-2-4 0,0-2 0</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5:58.487"/>
    </inkml:context>
    <inkml:brush xml:id="br0">
      <inkml:brushProperty name="width" value="0.05" units="cm"/>
      <inkml:brushProperty name="height" value="0.05" units="cm"/>
      <inkml:brushProperty name="color" value="#008C3A"/>
    </inkml:brush>
  </inkml:definitions>
  <inkml:trace contextRef="#ctx0" brushRef="#br0">117 17 24575,'-8'-5'0,"2"2"0,-5-2 0,3 4 0,-1-1 0,1 2 0,2 0 0,1 0 0,-1 0 0,1 0 0,-1 0 0,-2 0 0,2 0 0,-2 0 0,3 0 0,-1 0 0,1 0 0,4 2 0,2-1 0,7 4 0,-2-5 0,-1 3 0,-2-3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9:22.161"/>
    </inkml:context>
    <inkml:brush xml:id="br0">
      <inkml:brushProperty name="width" value="0.05" units="cm"/>
      <inkml:brushProperty name="height" value="0.05" units="cm"/>
      <inkml:brushProperty name="color" value="#E71224"/>
    </inkml:brush>
  </inkml:definitions>
  <inkml:trace contextRef="#ctx0" brushRef="#br0">353 0 24575,'-10'7'0,"-12"30"0,-10-5 0,-6 32 0,-16-4 0,10 5 0,-5 3 0,17-22 0,14-16 0,7-16 0,8-4 0,-4-1 0,3-1 0,-4 7 0,4-7 0,-5 11 0,7-9 0,-4 5 0,6-14 0,0-2 0,0-14 0,0 7 0,0-1 0</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5:59.508"/>
    </inkml:context>
    <inkml:brush xml:id="br0">
      <inkml:brushProperty name="width" value="0.05" units="cm"/>
      <inkml:brushProperty name="height" value="0.05" units="cm"/>
      <inkml:brushProperty name="color" value="#008C3A"/>
    </inkml:brush>
  </inkml:definitions>
  <inkml:trace contextRef="#ctx0" brushRef="#br0">1 6 24575,'0'13'0,"0"1"0,0 7 0,3 0 0,0-4 0,3-1 0,0-10 0,-3 1 0,2-6 0,-2 1 0,2-2 0,1-2 0,-1-1 0,1-3 0,-1 1 0,1-3 0,-3-1 0,0-2 0,-3 0 0,0 2 0,2 4 0,-1 7 0,4 4 0,-2 3 0,2-1 0,-2-3 0,2 1 0,1 2 0,2 1 0,3 2 0,5-2 0,-4 1 0,1-3 0,-5-1 0,-2-9 0,-3-3 0,-1-2 0,1-3 0,0-2 0,3 1 0,-2-4 0,-2 1 0,-2 3 0,0-1 0,0 5 0,0 2 0,0 1 0,0-1 0,0 0 0,0 1 0,0 2 0,0 0 0</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46:13.197"/>
    </inkml:context>
    <inkml:brush xml:id="br0">
      <inkml:brushProperty name="width" value="0.05" units="cm"/>
      <inkml:brushProperty name="height" value="0.05" units="cm"/>
      <inkml:brushProperty name="color" value="#008C3A"/>
    </inkml:brush>
  </inkml:definitions>
  <inkml:trace contextRef="#ctx0" brushRef="#br0">1 0 24575,'9'0'0,"3"0"0,10 0 0,16 0 0,11 0 0,17 0 0,10 0 0,18 0-847,2 0 847,-41 0 0,1 0 0,-4 0 0,0 0 0,44 0-196,-44 0 0,-3 0 196,20 0 0,-3 0 0,-10 0 0,-23 0 0,12 0 830,-21 0-830,13 4 409,-6-3-409,0 4 0,7-5 0,-7 0 0,8 0 0,9 0 0,-15 0 0,13 0 0,-28 0 0,10 0 0,-18 0 0,9 0 0,4 0 0,-5 0 0,27 0 0,-8 0 0,28 0 0,3 0 0,8 0 0,-9 0 0,-1 0 0,-17 0 0,-9 0 0,-11 0 0,0 4 0,-6-3 0,15 4 0,-7-5 0,16 5 0,3-4 0,7 4 0,1-5 0,41 0 0,-31 5 0,-14-4 0,0 0 0,13 4 0,-7-5 0,4 0 0,-7 0 0,3 0 0,-3 0 0,7 0 0,4 0 0,18 0 0,0 0-543,6 0 543,-6 0 0,8 0 0,-8 0 0,-2 0 0,-16 0 0,-11 0 0,-9 0 0,-17 0 0,22 0 0,-17 0 0,35 0 543,-19 0-543,22 0 0,-7 0 0,1 0 0,6 0 0,-15 0 0,15 0 0,-14 0 0,5 0 0,1 0 0,-15 0 0,21 0 0,-12 0 0,7 0 0,15 0 0,-12 0 0,14 0 0,0 0-540,2 0 540,8 0 0,0 0 0,1 0 0,-1 0 0,-43 0 0,0 0 0,46 0 0,-46 0 0,0 0 0,43 0 0,0 0 0,1 0 0,-9 0 0,6 0 0,-33 0 0,1 0 0,-8 0 0,-1 0 0,10 0 0,-2 0 0,25 0-114,-8 0 114,-9 0 0,-9 0 0,-19 0 0,-10 0 0,1 0 537,-7 0-537,14 0 117,-14 0-117,23 0 0,3 0 0,7 0 0,6 0 0,-11 0 0,3 0-455,19 0 0,0 0 455,-19 0 0,-4 0 0,45 0 0,-11 0 0,-17 0 0,-1 0 0,-17 0 0,7 0 0,-23 0 0,21 0 0,-13 0 0,33 0 0,12 0-88,-35 0 0,2 0 88,7 0 0,1 0 0,5 0 0,-1 0 0,-6 0 0,-1 0 0,7 0 0,-3 0 0,35 0-86,-11 0 86,-21 0 0,-30 0 0,-11 0 0,-15 0 0,1 0 1080,3 0-1080,4 0 92,4 0-92,8 0 0,-10 0 0,4 0 0,-11 0 0,-4 0 0,0 0 0,-2 0 0,-1 0 0,1 0 0,-1 0 0,1-3 0,-1 3 0,-2-3 0,0 3 0</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0:32.583"/>
    </inkml:context>
    <inkml:brush xml:id="br0">
      <inkml:brushProperty name="width" value="0.035" units="cm"/>
      <inkml:brushProperty name="height" value="0.035" units="cm"/>
      <inkml:brushProperty name="color" value="#E71224"/>
    </inkml:brush>
  </inkml:definitions>
  <inkml:trace contextRef="#ctx0" brushRef="#br0">1 83 24575,'8'0'0,"17"-3"0,-8 2 0,14-2 0,-16 3 0,-3 0 0,-4 0 0,-1 0 0,3-2 0,3 1 0,4-1 0,12 2 0,2 0 0,9 0 0,-1 0 0,-3 0 0,-10 0 0,-8 0 0,-10 0 0,5 0 0,1 0 0,8 0 0,34 0 0,-26 0 0,35 0 0,-46 0 0,6 0 0,-16 0 0,1 0 0,-1 0 0,2 0 0,0 0 0,0 0 0,0 0 0,0 0 0,0 0 0,5 0 0,1 0 0,21 0 0,-17 0 0,12 0 0,-9 0 0,-5 0 0,20 0 0,-20 0 0,9-3 0,-14 3 0,2-3 0,-2 3 0,4 0 0,-5 0 0,7 0 0,-4 0 0,5 0 0,9 0 0,12 0 0,0 0 0,0 0 0,-5 0 0,4 0 0,10 0 0,8 0 0,-16 0 0,19-4 0,25 3 0,-17-4 0,28 5 0,-56 0 0,-3-3 0,-10 2 0,-12-2 0,3 3 0,-3 0 0,4 0 0,8 0 0,36 0 0,-17 0 0,41 0 0,-54 0 0,27 0 0,-3 0 0,-5 0 0,10 0 0,1-4 0,-19 3 0,27-4 0,-22 5 0,-1 0 0,-2 0 0,-8 0 0,8 0 0,2 0 0,1 0 0,14 0 0,4 0 0,3-5 0,11 4 0,-24-4 0,-1 1 0,-6 2 0,-24-2 0,-2 4 0,-15 0 0,-3 0 0,3 0 0,5 0 0,-4 0 0,8 0 0,-8 0 0,4 0 0,9 0 0,-6 0 0,11 0 0,-9 0 0,1 0 0,16 0 0,13 0 0,2 0 0,4 0 0,-21 0 0,-10 0 0,-5 0 0,-5 0 0,1 0 0,3 0 0,-1 0 0,-8 0 0,0 0 0,-6 0 0,1 0 0,-1 0 0,1 0 0,0 0 0,2 0 0,-2 0 0,2 0 0,-3 0 0,1 0 0,-1 0 0,1 0 0,-1 0 0,1 0 0,-3-2 0,2-1 0,0-3 0,-1 3 0,1 0 0</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0:39.091"/>
    </inkml:context>
    <inkml:brush xml:id="br0">
      <inkml:brushProperty name="width" value="0.035" units="cm"/>
      <inkml:brushProperty name="height" value="0.035" units="cm"/>
      <inkml:brushProperty name="color" value="#E71224"/>
    </inkml:brush>
  </inkml:definitions>
  <inkml:trace contextRef="#ctx0" brushRef="#br0">1 0 24575,'5'0'0,"6"0"0,-5 0 0,7 0 0,3 3 0,2-3 0,6 3 0,-3 0 0,0-2 0,0 2 0,-4-3 0,-2 0 0,-6 2 0,-1-1 0,-3 1 0,1-2 0,2 0 0,0 0 0,8 0 0,1 0 0,12 0 0,20 0 0,-14 0 0,20 0 0,-36 0 0,4 0 0,-14 0 0,-1 0 0,0 0 0,21 0 0,16 0 0,15 0 0,13 0 0,5 0 0,-20 0 0,-6 0 0,-32 0 0,-4 0 0,9 0 0,6 0 0,58 0 0,5 0 0,-31 0 0,-1 0 0,13 0 0,-24 0 0,-26 0 0,-4 0 0,4 0 0,-4 0 0,-9 0 0,1 0 0,-3 0 0,36 0 0,3 0 0,11 0 0,-15 0 0,-31 0 0,-4 0 0,-7 0 0</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0:42.355"/>
    </inkml:context>
    <inkml:brush xml:id="br0">
      <inkml:brushProperty name="width" value="0.035" units="cm"/>
      <inkml:brushProperty name="height" value="0.035" units="cm"/>
      <inkml:brushProperty name="color" value="#E71224"/>
    </inkml:brush>
  </inkml:definitions>
  <inkml:trace contextRef="#ctx0" brushRef="#br0">0 23 24575,'13'0'0,"9"4"0,9-3 0,31 2 0,8-1 0,16-2 0,8 0 0,-1 0 0,-8 0 0,6 0 0,-44 0 0,-23 0 0,-2 0 0,-6 0 0,-4 0 0,19 0 0,5-3 0,6 2 0,7-2 0,-10 3 0,0 0 0,-8 0 0,16 0 0,-13 0 0,2 0 0,1 0 0,-8 0 0,37 0 0,-19 0 0,27 0 0,-16 0 0,4 0 0,11 0 0,-21 0 0,-11 0 0,-12 0 0,-13 0 0,5 0 0,-4 0 0,3 0 0,-7 0 0,7 0 0,2 0 0,0 0 0,12 0 0,-1 0 0,-2-3 0,0 2 0,0-2 0,-12 3 0,10-3 0,19 2 0,-10-2 0,25 3 0,-24 0 0,8 0 0,3 0 0,7-6 0,9 5 0,-6-4 0,-3 5 0,-1 0 0,-23 0 0,9 0 0,-26 0 0,4 0 0,-14 0 0,2 0 0,2 0 0,9 0 0,23 0 0,6 0 0,8 0 0,9 0 0,-34 0 0,15 0 0,-29 0 0,0 0 0,-1 0 0,-3 0 0,-4 0 0,7 0 0,-3 0 0,15 0 0,-5 0 0,14 4 0,-14-2 0,24 2 0,-7-4 0,-3 0 0,-9 0 0,-13 0 0,8 0 0,0 3 0,6-2 0,1 2 0,9-3 0,2 0 0,16 0 0,-28 0 0,4 0 0,-12 0 0,-5 0 0,14 0 0,8 0 0,0 0 0,19 0 0,18 0 0,-27-3 0,23 2 0,-40-6 0,-4 5 0,1-2 0,-11 4 0,-2 0 0,-2 0 0,-8 0 0,1 0 0,2 0 0,3 0 0,0 0 0,3 0 0,-1 0 0,-1 0 0,-1 0 0,4 3 0,-2-3 0,1 3 0,-4-3 0,-2 0 0,-2 0 0,5 0 0,0 0 0,5 0 0,-4 0 0,8 0 0,-8 0 0,5 0 0,-3 0 0,-1 0 0,-1 0 0,-1 0 0,2 0 0,-7 0 0,5 0 0,-6 0 0,-2 0 0,0 0 0</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0:00.660"/>
    </inkml:context>
    <inkml:brush xml:id="br0">
      <inkml:brushProperty name="width" value="0.035" units="cm"/>
      <inkml:brushProperty name="height" value="0.035" units="cm"/>
      <inkml:brushProperty name="color" value="#E71224"/>
    </inkml:brush>
  </inkml:definitions>
  <inkml:trace contextRef="#ctx0" brushRef="#br0">0 0 24575,'0'62'0,"0"-1"0,0 15 0,0-15 0,0-4 0,0-7 0,0 15 0,0-32 0,0 7 0,0-30 0,0-4 0,0 4 0,0 4 0,0 5 0,0 2 0,0 0 0,0-7 0,0 1 0,0-8 0,0 1 0,0-5 0,0-1 0</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0:01.595"/>
    </inkml:context>
    <inkml:brush xml:id="br0">
      <inkml:brushProperty name="width" value="0.035" units="cm"/>
      <inkml:brushProperty name="height" value="0.035" units="cm"/>
      <inkml:brushProperty name="color" value="#E71224"/>
    </inkml:brush>
  </inkml:definitions>
  <inkml:trace contextRef="#ctx0" brushRef="#br0">1 0 24575,'0'16'0,"0"17"0,0 0 0,0 40 0,0-18 0,0 4 0,0-25 0,2-11 0,-1-5 0,1 1 0,-2-3 0,0 9 0,0-10 0,0 10 0,0-11 0,0-5 0,0 1 0,0 5 0,0 2 0,0 3 0,0-2 0,0-9 0,0-1 0,0-10 0,0-14 0,0-11 0,0 5 0,0 5 0</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0:03.248"/>
    </inkml:context>
    <inkml:brush xml:id="br0">
      <inkml:brushProperty name="width" value="0.035" units="cm"/>
      <inkml:brushProperty name="height" value="0.035" units="cm"/>
      <inkml:brushProperty name="color" value="#E71224"/>
    </inkml:brush>
  </inkml:definitions>
  <inkml:trace contextRef="#ctx0" brushRef="#br0">0 39 24575,'3'-5'0,"2"-1"0,-2 3 0,3 0 0,-1 1 0,3 1 0,1-4 0,0 5 0,1-5 0,-4 4 0,10-4 0,-9 5 0,6-3 0,-8 3 0,1 0 0,2 0 0,-2 5 0,5-3 0,-3 7 0,3-7 0,-2 7 0,4 0 0,-4 0 0,3 9 0,-4-9 0,-2 2 0,0-4 0,-3-1 0,2-2 0,-5 5 0,3-5 0,-3 6 0,0 4 0,0 2 0,0 13 0,0-5 0,0 5 0,-3-8 0,0-1 0,0-6 0,-2-4 0,0-4 0,-2-1 0,-3-2 0,-1 7 0,-10-5 0,2 7 0,1-8 0,7 1 0,6-5 0,2 2 0,-2-1 0,2 2 0,2-3 0,4 0 0,3 0 0,2 0 0,-2 2 0,2-1 0,5 7 0,4 0 0,9 11 0,-3 0 0,-4-3 0,-4-3 0,-9-7 0,5 4 0,-5-6 0,2 6 0,-5-7 0,2 5 0,-5-2 0,5 2 0,-2-2 0,3 2 0,0-2 0,-1 4 0,3 2 0,1-1 0,2 8 0,0-7 0,-5 8 0,4-7 0,-6 7 0,4-6 0,-2 0 0,-2-9 0,-2-12 0,-2 2 0,0-4 0</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0:04.011"/>
    </inkml:context>
    <inkml:brush xml:id="br0">
      <inkml:brushProperty name="width" value="0.035" units="cm"/>
      <inkml:brushProperty name="height" value="0.035" units="cm"/>
      <inkml:brushProperty name="color" value="#E71224"/>
    </inkml:brush>
  </inkml:definitions>
  <inkml:trace contextRef="#ctx0" brushRef="#br0">0 0 24575,'6'68'0,"-5"9"0,16 1 0,-8 14 0,4-14 0,-2 6 0,-9-33 0,3 3 0,-5-38 0,0 7 0,0-17 0,0 2 0,0 0 0,0 6 0,0-5 0,0 7 0,0-8 0,0 3 0,0 0 0,0-14 0,0-12 0,0-16 0,0 9 0,0 5 0</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0:05.706"/>
    </inkml:context>
    <inkml:brush xml:id="br0">
      <inkml:brushProperty name="width" value="0.035" units="cm"/>
      <inkml:brushProperty name="height" value="0.035" units="cm"/>
      <inkml:brushProperty name="color" value="#E71224"/>
    </inkml:brush>
  </inkml:definitions>
  <inkml:trace contextRef="#ctx0" brushRef="#br0">0 34 24575,'6'-3'0,"2"-2"0,0 4 0,3-1 0,0-3 0,0 3 0,1-5 0,-4 6 0,5-3 0,-6 3 0,3-1 0,-4 2 0,2 0 0,3 4 0,-2 3 0,4 1 0,0 16 0,2-2 0,0 15 0,-4-15 0,-7-4 0,-2 0 0,-2-7 0,0 5 0,0-3 0,0 3 0,0-1 0,-2 3 0,-12 1 0,2-1 0,-19 34 0,11-16 0,-1 9 0,7-24 0,7-13 0,-1-5 0,0 0 0,2-3 0,3 0 0,9 0 0,3 0 0,2 0 0,4 2 0,-7-1 0,5 1 0,-8 1 0,1 0 0,2 2 0,8 1 0,1 3 0,31 40 0,-19-17 0,21 28 0,-28-36 0,-4-11 0,-7-3 0,-8-7 0,2 3 0,-2 2 0,10 8 0,-6-6 0,9 8 0,-10-12 0,9 9 0,-8-7 0,4 5 0,-6-10 0,-5 2 0,5-2 0,-2 0 0,0-1 0,0-2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9:22.559"/>
    </inkml:context>
    <inkml:brush xml:id="br0">
      <inkml:brushProperty name="width" value="0.05" units="cm"/>
      <inkml:brushProperty name="height" value="0.05" units="cm"/>
      <inkml:brushProperty name="color" value="#E71224"/>
    </inkml:brush>
  </inkml:definitions>
  <inkml:trace contextRef="#ctx0" brushRef="#br0">1 0 24575,'0'0'0</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1:01.323"/>
    </inkml:context>
    <inkml:brush xml:id="br0">
      <inkml:brushProperty name="width" value="0.035" units="cm"/>
      <inkml:brushProperty name="height" value="0.035" units="cm"/>
      <inkml:brushProperty name="color" value="#E71224"/>
    </inkml:brush>
  </inkml:definitions>
  <inkml:trace contextRef="#ctx0" brushRef="#br0">572 1309 24575,'16'-3'0,"5"3"0,2-4 0,-2 4 0,-3 0 0,-9 0 0,2 0 0,-6 0 0,1 0 0,6 0 0,3 0 0,31 0 0,-10 0 0,29 0 0,-6 0 0,-1 0 0,-12 0 0,-17 0 0,-20 0 0,6 0 0,9 0 0,15 0 0,4 0 0,12 0 0,-5 0 0,17-4 0,-7 3 0,17-3 0,-28 4 0,1 0 0,-29 0 0,17-4 0,16 4 0,-3-2 0,3 1 0,32 1 0,13 0 0,-57 0 0,12 0 0,-33 0 0,10 0 0,-21-5 0,-1-2 0,13-19 0,2-5 0,17-22 0,-8 13 0,0-4 0,-2-10 0,0-1 0,3 8 0,-1 0 0,-7-3 0,-4 2 0,8-13 0,-9 18 0,-6-2 0,-11 28 0,2 4 0,-5 5 0,1 2 0,0-2 0,-1 0 0,2-3 0,-3-10 0,0 3 0,0-3 0,0 1 0,0 8 0,0-9 0,0 11 0,0-3 0,0 8 0,0-1 0,0-2 0,0-3 0,0 2 0,0-1 0,-3 4 0,2 1 0,-3 2 0,3-2 0,-4 4 0,4-6 0,-4 3 0,2-4 0,-2 2 0,-1 1 0,-2-1 0,0-2 0,-8-2 0,4 2 0,-21-16 0,5 9 0,-12-16 0,-11 1 0,17-1 0,-7 1 0,17 7 0,10 7 0,1 5 0,5 3 0,-7 3 0,0-1 0,-17 2 0,1-8 0,-16 10 0,5-6 0,-5 8 0,6-4 0,-8-4 0,9 1 0,5-4 0,2 8 0,-19 1 0,6 2 0,-35 0 0,21 0 0,-24 0 0,-2 0-503,-8 0 503,8 0 0,10 0 0,10 5 0,17-4 0,2 4 0,-18-5 0,9 0 0,-11 0 503,18 0-503,18 0 0,-6 4 0,-20-3 0,19 4 0,-16-5 0,34 0 0,4 0 0,5 2 0,1-1 0,-3 8 0,1-5 0,-4 7 0,0-1 0,-5 5 0,-13 9 0,2 1 0,-7 14 0,7-1 0,-20 22 0,15-18 0,-5 5 0,17-12 0,11-7 0,1 4 0,2-5 0,0 8 0,2 7 0,1 4 0,0 3 0,7-9 0,-8 24 0,8-30 0,-5 19 0,6-31 0,0-4 0,0 0 0,0-8 0,0-1 0,3 2 0,1 4 0,5 5 0,-2-3 0,1 1 0,3-2 0,4 6 0,3 5 0,4 5 0,-3-7 0,-6-7 0,0-2 0,-5-6 0,-1 5 0,8-5 0,-5-2 0,15 8 0,-7-4 0,4 4 0,-2-6 0,-5-2 0,-2-3 0,-2 2 0,-1-6 0,2 3 0,11-3 0,-7 2 0,9-3 0,-13 0 0,8 0 0,-10 0 0,5 0 0,-9 0 0,2 0 0,0 0 0,-2 0 0,5 0 0,-5 0 0,4 0 0,-3 0 0,1 0 0,-3 0 0,6 0 0,-2 0 0,4 0 0,-2-3 0,-2 2 0,-1-1 0,-5 2 0,-1 0 0</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2:33.547"/>
    </inkml:context>
    <inkml:brush xml:id="br0">
      <inkml:brushProperty name="width" value="0.035" units="cm"/>
      <inkml:brushProperty name="height" value="0.035" units="cm"/>
      <inkml:brushProperty name="color" value="#E71224"/>
    </inkml:brush>
  </inkml:definitions>
  <inkml:trace contextRef="#ctx0" brushRef="#br0">6 172 24575,'-3'-3'0,"1"0"0,2-2 0,0-3 0,0-1 0,2 1 0,1-3 0,0 5 0,2 0 0,-2-1 0,3 1 0,2-8 0,1 3 0,2-3 0,0 6 0,0-3 0,0 5 0,2-4 0,-6 3 0,3 2 0,-7 2 0,5 3 0,-2-2 0,2 1 0,-2-1 0,-1 2 0,1 0 0,-1 0 0,1-2 0,2 1 0,-2-2 0,2 3 0,-3 0 0,1 0 0,-1 0 0,1 0 0,2 0 0,-2 0 0,2 0 0,3 0 0,2 0 0,2 0 0,3 0 0,-2 3 0,-1 0 0,-1 0 0,-6 2 0,2-2 0,-1 3 0,2-3 0,-3 2 0,-5-2 0,2 0 0,-2 2 0,5-2 0,-1 5 0,1-2 0,-5 7 0,2-2 0,-5 8 0,3-7 0,0 8 0,-2-11 0,2 7 0,-3-5 0,0 0 0,0 0 0,0 0 0,-3 5 0,0-4 0,-2 4 0,-3 0 0,-1 1 0,0-2 0,1 1 0,3-13 0,-3 5 0,-1-8 0,-2 3 0,0-1 0,0 1 0,-4 3 0,-2 1 0,-4 3 0,-5 0 0,8 0 0,-3-1 0,13-6 0,0 0 0,2-3 0,1 0 0,-1 0 0,11 2 0,-4-1 0,12 4 0,0 1 0,0-1 0,2 6 0,-6-8 0,1 5 0,-4 0 0,2-4 0,-2 3 0,2-1 0,-2 3 0,-1-1 0,0-2 0,-2 1 0,3-6 0,2 9 0,-2-6 0,2 6 0,-2-4 0,-1 2 0,3 0 0,-2 1 0,5 2 0,-8-2 0,7 1 0,-6-1 0,4 2 0,-3 0 0,1-3 0,0 7 0,0-5 0,3 6 0,-3-5 0,5 9 0,-2-7 0,0 8 0,-1-10 0,-5-2 0,2-1 0,-2-3 0,2 3 0,1-4 0,-1 1 0,-1-3 0,0 1 0,0 0 0,1 5 0,1-5 0,-1 3 0,3-1 0,1-5 0,-1 5 0,0-4 0,-2 4 0,-1-5 0,1 5 0,-1-4 0,1 1 0,-1-2 0,1 0 0,0 0 0,2 0 0,-2 0 0,2 0 0,-3 0 0,1 0 0,-1 0 0,-2-2 0,2 1 0,-4-4 0,1 0 0,-2-4 0,-2-2 0,1 0 0,-1 5 0,2 1 0</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2:14.880"/>
    </inkml:context>
    <inkml:brush xml:id="br0">
      <inkml:brushProperty name="width" value="0.035" units="cm"/>
      <inkml:brushProperty name="height" value="0.035" units="cm"/>
      <inkml:brushProperty name="color" value="#E71224"/>
    </inkml:brush>
  </inkml:definitions>
  <inkml:trace contextRef="#ctx0" brushRef="#br0">143 1 24575,'0'8'0,"-4"13"0,0-3 0,-12 53 0,5-15 0,-6 29 0,-4-2 0,12-21 0,-10 5 0,15-27 0,-1-11 0,2-12 0,3-2 0,0-4 0,0 10 0,0-10 0,-3 8 0,2-1 0,-1 8 0,-1 2 0,2 10 0,-2-15 0,3 6 0,0-8 0,-3 1 0,3-5 0,-5-4 0,4-5 0,-1-2 0,2 4 0,0-3 0,0 3 0,-3-4 0,3-1 0,-3 1 0,3-5 0,3-9 0,1-6 0,0 2 0,-1 3 0</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2:15.837"/>
    </inkml:context>
    <inkml:brush xml:id="br0">
      <inkml:brushProperty name="width" value="0.035" units="cm"/>
      <inkml:brushProperty name="height" value="0.035" units="cm"/>
      <inkml:brushProperty name="color" value="#E71224"/>
    </inkml:brush>
  </inkml:definitions>
  <inkml:trace contextRef="#ctx0" brushRef="#br0">35 1 24575,'-5'51'0,"4"14"0,-8 4 0,7 1 0,-3 5 0,5-26 0,0 7 0,0-15 0,0 7 0,0-17 0,0 16 0,0-26 0,0 16 0,0-25 0,-3 8 0,2 7 0,-2-8 0,3 6 0,0-16 0,0 4 0,-2-6 0,1 3 0,-1-2 0,2-2 0,0 2 0,0-7 0,0-9 0,0-14 0,0-26 0,0-3 0,0-23 0,0 40 0,0 1 0</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2:17.556"/>
    </inkml:context>
    <inkml:brush xml:id="br0">
      <inkml:brushProperty name="width" value="0.035" units="cm"/>
      <inkml:brushProperty name="height" value="0.035" units="cm"/>
      <inkml:brushProperty name="color" value="#E71224"/>
    </inkml:brush>
  </inkml:definitions>
  <inkml:trace contextRef="#ctx0" brushRef="#br0">55 111 24575,'5'-5'0,"6"-1"0,8-2 0,-4 1 0,10-2 0,-8 3 0,12-3 0,11 0 0,1-5 0,14 6 0,-13-5 0,13 7 0,-21 0 0,-2 1 0,-18 5 0,-4 5 0,10 19 0,-5-4 0,14 32 0,-14-27 0,3 14 0,-5-10 0,-6-10 0,0 14 0,-6-20 0,2 8 0,-8-6 0,-5-4 0,-11 13 0,-21 9 0,-4-3 0,-16 4 0,-24 16 0,22-31 0,-22 25 0,42-37 0,11-2 0,17-5 0,1 0 0,5 0 0,-3 0 0,-2 0 0,-5 0 0,3 0 0,-1-2 0,15 1 0,6-2 0,10 3 0,3 0 0,5 0 0,1 0 0,-1 4 0,-5-4 0,-2 3 0,-6-3 0,-3 0 0,10 10 0,8 2 0,8 5 0,-7-4 0,-4-2 0,-12-3 0,1 1 0,12 17 0,-5-12 0,7 17 0,6-18 0,-15 7 0,9-8 0,-16 3 0,-2-6 0,0-1 0,-2-3 0,5 3 0,-2 1 0,2 0 0,0 1 0,3 4 0,-1-2 0,6 11 0,-4-5 0,4 10 0,-2-10 0,-4 7 0,-2-15 0,1 5 0,-3-9 0,0 5 0,-1-5 0,-2 4 0,2-1 0,-2-1 0,2 3 0,1-10 0,13-17 0,5-12 0,-5 2 0,-4 6 0</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2:18.332"/>
    </inkml:context>
    <inkml:brush xml:id="br0">
      <inkml:brushProperty name="width" value="0.035" units="cm"/>
      <inkml:brushProperty name="height" value="0.035" units="cm"/>
      <inkml:brushProperty name="color" value="#E71224"/>
    </inkml:brush>
  </inkml:definitions>
  <inkml:trace contextRef="#ctx0" brushRef="#br0">1 1 24575,'0'40'0,"0"40"0,0 9 0,0 8 0,-1 0 0,2 0 0,10-4 0,-9-29 0,8 1 0,-10-38 0,0-13 0,0-1 0,0-7 0,0 11 0,0-2 0,0 14 0,0-11 0,0 3 0,0-20 0,0 3 0,0-9 0</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2:19.828"/>
    </inkml:context>
    <inkml:brush xml:id="br0">
      <inkml:brushProperty name="width" value="0.035" units="cm"/>
      <inkml:brushProperty name="height" value="0.035" units="cm"/>
      <inkml:brushProperty name="color" value="#E71224"/>
    </inkml:brush>
  </inkml:definitions>
  <inkml:trace contextRef="#ctx0" brushRef="#br0">0 202 24575,'0'-15'0,"12"-34"0,1 15 0,3-17 0,-3 26 0,-5 16 0,-5 1 0,5 3 0,-5 2 0,5 0 0,-2 3 0,2 0 0,0 0 0,1 0 0,6 0 0,2 0 0,20 0 0,6 11 0,24 8 0,4 9 0,-18-1 0,-13-10 0,-27-6 0,-5-1 0,-2 0 0,8 12 0,-7-4 0,5 4 0,-6-2 0,-2 5 0,3 6 0,-6 18 0,4-23 0,-5 11 0,-3-29 0,-1 11 0,-9-9 0,-7 6 0,-20 1 0,-16 4 0,11-4 0,-28 15 0,49-24 0,-18 10 0,33-18 0,-1 0 0,4 0 0,-5 0 0,5 0 0,-2 0 0,5-2 0,0-1 0,3-3 0,3 3 0,2 0 0,4 3 0,11 0 0,-2 0 0,17 5 0,-12-1 0,14 6 0,-6-6 0,1 3 0,-3 0 0,-13 3 0,2 2 0,-8-1 0,4 5 0,17 16 0,-1 19 0,11-12 0,-17 3 0,-10-25 0,-3-5 0,-4 8 0,5-3 0,-5-1 0,6 4 0,-4-8 0,8 13 0,-8-11 0,3 6 0,-7-11 0,1 1 0,-3-1 0,2 2 0,0 2 0,-1-3 0,4-2 0,-3-6 0,4-2 0,6 3 0,10-2 0,22-3 0,21-6 0,-24 1 0,-2 1 0</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2:21.228"/>
    </inkml:context>
    <inkml:brush xml:id="br0">
      <inkml:brushProperty name="width" value="0.035" units="cm"/>
      <inkml:brushProperty name="height" value="0.035" units="cm"/>
      <inkml:brushProperty name="color" value="#E71224"/>
    </inkml:brush>
  </inkml:definitions>
  <inkml:trace contextRef="#ctx0" brushRef="#br0">15 0 24575,'44'39'0,"6"10"0,22 5 0,-15-15 0,2-1 0,-15-11 0,1-2 0,16 7 0,-2-1 0,18 7 0,-8-6 0,-8-6 0,-15-8 0,-14-7 0,-6-2 0,-12-5 0,1 2 0,-7-1 0,8 5 0,12 12 0,9 8 0,4 10 0,11-15 0,-17 8 0,3-23 0,-13 8 0,-8-11 0,-2-2 0,-4-4 0,0 6 0,0-5 0,3 5 0,-2-4 0,-1 0 0,-6 2 0,-2-2 0,-3 3 0,-3 2 0,-23 16 0,-19 7 0,-7 1 0,-29 13-703,5-5 0,-2-4 703,-12-8 0,3-7 0,-3 0 0,30-6 0,1-1 0,-20 3 0,3 0 0,-16 9 0,45 0 0,3 0 0,-9 0 0,0 13 0,45-32 0,3-4 1406,2 3-1406,-2-1 0,-1 3 0,1-4 0,-1 3 0,1-4 0,4 0 0,17-9 0,39-21 0,14-7 0,-8 8 0,0 1 0,9-10 0,-3 4 0,7 3 0</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2:23.525"/>
    </inkml:context>
    <inkml:brush xml:id="br0">
      <inkml:brushProperty name="width" value="0.035" units="cm"/>
      <inkml:brushProperty name="height" value="0.035" units="cm"/>
      <inkml:brushProperty name="color" value="#E71224"/>
    </inkml:brush>
  </inkml:definitions>
  <inkml:trace contextRef="#ctx0" brushRef="#br0">0 284 24575,'10'16'0,"-3"0"0,17 30 0,-2-3 0,11 39 0,-16-31 0,1 2 0,-1-3 0,0 0 0,-4 6 0,0 0 0,3-4 0,-3-3 0,-4 12 0,1 1 0,-10-43 0,0-6 0,0-5 0,0 3 0,0 0 0,0 5 0,0-4 0,0 4 0,0-8 0,0-12 0,0-14 0,-9-31 0,2-5 0,-8-12 0,3 8 0,1 0 0,-1-7 0,5-3 0,-4 0 0,5 3 0,-6 7 0,-5-7 0,4 5 0,-4 3 0,11 17 0,-3-7 0,8 26 0,-4-16 0,3 22 0,1 2 0,-1 0 0,2 4 0,0 0 0,0 1 0,0 3 0,0-1 0,0 1 0,0-3 0,0 2 0,0-5 0,0 5 0,3 10 0,4 5 0,13 24 0,25 29 0,-12-23 0,14 20 0,-35-47 0,3 3 0,-14-9 0,7 5 0,2-2 0,4 3 0,9 10 0,0-4 0,-5 4 0,-4-9 0,-6-2 0,0-3 0,-2 3 0,4 0 0,0 5 0,4-1 0,-3-2 0,-1-7 0,-1-19 0,10-13 0,-1-11 0,15-14 0,-5 2 0,6-9 0,-3-7 0,-4 13 0,6-24 0,-19 44 0,5-9 0,-16 35 0,0 9 0,6 7 0,5 23 0,6 17 0,7 9 0,3 8 0,-6-10 0,1 2 0,9 12 0,-2-2 0,-12-20 0,-3-5 0,6 11 0,-16-21 0,-2-16 0,-2-8 0,-3-1 0,3 19 0,-3 0 0,0 17 0,7 3 0,-5-6 0,8-6 0,-9-12 0,1-16 0,-2 3 0,0 2 0,0 4 0,0 12 0,0 2 0,0 0 0,5 7 0,-4-15 0,3-1 0,-4-12 0,0-7 0</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2:24.394"/>
    </inkml:context>
    <inkml:brush xml:id="br0">
      <inkml:brushProperty name="width" value="0.035" units="cm"/>
      <inkml:brushProperty name="height" value="0.035" units="cm"/>
      <inkml:brushProperty name="color" value="#E71224"/>
    </inkml:brush>
  </inkml:definitions>
  <inkml:trace contextRef="#ctx0" brushRef="#br0">1 1 24575,'5'32'0,"7"7"0,7 39 0,7-3 0,-1 1 0,-15-24 0,-1-3 0,7 9 0,-9 13 0,-4-50 0,-3 5 0,0-3 0,0 3 0,0-5 0,3 0 0,-2 0 0,2-4 0,-3-4 0,0-5 0,0-5 0,0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9:22.977"/>
    </inkml:context>
    <inkml:brush xml:id="br0">
      <inkml:brushProperty name="width" value="0.05" units="cm"/>
      <inkml:brushProperty name="height" value="0.05" units="cm"/>
      <inkml:brushProperty name="color" value="#E71224"/>
    </inkml:brush>
  </inkml:definitions>
  <inkml:trace contextRef="#ctx0" brushRef="#br0">0 0 24575,'6'8'0,"2"-2"0,-4 0 0,1-4 0</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2:25.594"/>
    </inkml:context>
    <inkml:brush xml:id="br0">
      <inkml:brushProperty name="width" value="0.035" units="cm"/>
      <inkml:brushProperty name="height" value="0.035" units="cm"/>
      <inkml:brushProperty name="color" value="#E71224"/>
    </inkml:brush>
  </inkml:definitions>
  <inkml:trace contextRef="#ctx0" brushRef="#br0">0 76 24575,'2'-3'0,"2"-5"0,1 5 0,8-13 0,-1 2 0,2-1 0,-6 2 0,-3 10 0,5 7 0,8 10 0,15 11 0,1 13 0,11 3 0,-4 5 0,-10-11 0,-2-3 0,-15-11 0,-3 0 0,-2-4 0,0 3 0,0-10 0,3 10 0,-1 2 0,-1-3 0,0 14 0,-4-15 0,3 4 0,-3-6 0,-1-8 0,1 3 0,-3-2 0,4-1 0,-3 3 0,1-5 0,0 2 0,-4 0 0,4 0 0,-2 3 0,5 0 0,-4 3 0,3-2 0,-4-1 0,0-3 0,2 0 0,-2 3 0,0 0 0,2 3 0,-1 1 0,-1 10 0,5-9 0,-7 10 0,7-19 0,-8 3 0,3-4 0,-3 2 0,2 0 0,-1 1 0,4-1 0,-5-8 0,-2-3 0,-2-5 0,-6-16 0,2 10 0,2-5 0,1 14 0</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2:26.416"/>
    </inkml:context>
    <inkml:brush xml:id="br0">
      <inkml:brushProperty name="width" value="0.035" units="cm"/>
      <inkml:brushProperty name="height" value="0.035" units="cm"/>
      <inkml:brushProperty name="color" value="#E71224"/>
    </inkml:brush>
  </inkml:definitions>
  <inkml:trace contextRef="#ctx0" brushRef="#br0">284 39 24575,'-8'0'0,"0"-2"0,-13 1 0,8-1 0,-12 2 0,13 0 0,-1 0 0,-7 0 0,-4 0 0,-4 0 0,-1 0 0,12 0 0,4 2 0,5-1 0,3 1 0,-1-2 0,1 0 0,-1 0 0,0 0 0,1 0 0,-1 0 0,3-2 0,1-1 0,2-3 0,2-2 0,1-1 0,0 3 0,0 1 0</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2:27.458"/>
    </inkml:context>
    <inkml:brush xml:id="br0">
      <inkml:brushProperty name="width" value="0.035" units="cm"/>
      <inkml:brushProperty name="height" value="0.035" units="cm"/>
      <inkml:brushProperty name="color" value="#E71224"/>
    </inkml:brush>
  </inkml:definitions>
  <inkml:trace contextRef="#ctx0" brushRef="#br0">1 1 24575,'0'11'0,"4"38"0,3 0 0,15 36 0,6-1 0,-6-20 0,1 0 0,-2-16 0,-1 1 0,0 16 0,-1-4 0,7-10 0,-10-6 0,-9-23 0,-1-8 0,-6-2 0,3 3 0,-3 0 0,0 4 0,0-3 0,0-5 0,0-3 0,0 0 0,-3-7 0,-3-18 0,2 10 0,-3-12 0</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2:29.558"/>
    </inkml:context>
    <inkml:brush xml:id="br0">
      <inkml:brushProperty name="width" value="0.035" units="cm"/>
      <inkml:brushProperty name="height" value="0.035" units="cm"/>
      <inkml:brushProperty name="color" value="#E71224"/>
    </inkml:brush>
  </inkml:definitions>
  <inkml:trace contextRef="#ctx0" brushRef="#br0">6 221 24575,'-3'-5'0,"1"4"0,2-3 0,0 3 0,0-7 0,0-5 0,2-17 0,1 5 0,3-8 0,-3 19 0,2 4 0,0 4 0,2 1 0,3-1 0,4-4 0,-2 5 0,4-2 0,0 2 0,-6 1 0,5-4 0,3 0 0,-2 2 0,2-1 0,2 11 0,3 2 0,14 17 0,3-6 0,-13 5 0,-4-9 0,-17-5 0,0-3 0,-1-2 0,-2 0 0,2 6 0,1-1 0,0 8 0,2 0 0,-5 3 0,2-1 0,-5 1 0,0-8 0,0 0 0,0 0 0,-2-5 0,-1 4 0,-3-6 0,1 4 0,-1-3 0,-9 4 0,0 1 0,-1 2 0,3 0 0,8-3 0,-3 1 0,4-3 0,-1 0 0,3-3 0,-2-2 0,-1-2 0,-1 0 0,3 2 0,-4 2 0,1 1 0,0 1 0,3-3 0,6-1 0,5 1 0,-2 0 0,5 2 0,2 1 0,0 2 0,3 0 0,-5 3 0,0-2 0,-2 6 0,6-10 0,-4 11 0,2-14 0,-5 11 0,0-10 0,0 5 0,1-2 0,-1-1 0,-3 1 0,1-1 0,-3 3 0,4-1 0,-1 3 0,6-1 0,-1 2 0,7 14 0,0-10 0,-1 8 0,-2-6 0,-9-10 0,0 6 0,1-5 0,-6 1 0,9 4 0,-9-3 0,7-2 0,-8-4 0,3 0 0,-3 1 0,0 1 0,2 2 0,1-2 0,3 2 0,-3-3 0,2-2 0,-5-3 0,3 0 0,-3-3 0</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2:30.528"/>
    </inkml:context>
    <inkml:brush xml:id="br0">
      <inkml:brushProperty name="width" value="0.035" units="cm"/>
      <inkml:brushProperty name="height" value="0.035" units="cm"/>
      <inkml:brushProperty name="color" value="#E71224"/>
    </inkml:brush>
  </inkml:definitions>
  <inkml:trace contextRef="#ctx0" brushRef="#br0">1 0 24575,'0'12'0,"5"44"0,6-8 0,6 27 0,0-19 0,9-12 0,-8 4 0,2-13 0,-1 3 0,-10-14 0,3 2 0,-8-11 0,-1 1 0,0 5 0,0 7 0,1-1 0,-2-5 0,5 11 0,-5-9 0,4 12 0,-6-17 0,0-7 0,0-11 0,0-9 0,0 4 0,0-6 0</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2:44.163"/>
    </inkml:context>
    <inkml:brush xml:id="br0">
      <inkml:brushProperty name="width" value="0.035" units="cm"/>
      <inkml:brushProperty name="height" value="0.035" units="cm"/>
      <inkml:brushProperty name="color" value="#E71224"/>
    </inkml:brush>
  </inkml:definitions>
  <inkml:trace contextRef="#ctx0" brushRef="#br0">1445 1 24575,'-8'0'0,"-1"0"0,0 0 0,-6 0 0,6 0 0,-11 0 0,3 0 0,-22 0 0,6 0 0,-24 0 0,-10 0 0,13 0 0,-19 0 0,24 0 0,-1 0 0,2 0 0,7 0 0,8 0 0,-14 0 0,14 0 0,-23 0 0,-35 0 0,23 0 0,-31 0 0,49 0 0,11 0 0,10 0 0,7 0 0,6 0 0,3 0 0,2 0 0,3 0 0,-8 0 0,-1 0 0,-12 0 0,-3 0 0,0 0 0,2 0 0,6 0 0,7 0 0,1 0 0,8 0 0,3 0 0,2 0 0,0 0 0</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2:45.011"/>
    </inkml:context>
    <inkml:brush xml:id="br0">
      <inkml:brushProperty name="width" value="0.035" units="cm"/>
      <inkml:brushProperty name="height" value="0.035" units="cm"/>
      <inkml:brushProperty name="color" value="#E71224"/>
    </inkml:brush>
  </inkml:definitions>
  <inkml:trace contextRef="#ctx0" brushRef="#br0">1168 20 24575,'-11'0'0,"-5"0"0,0 0 0,-31 0 0,-22 0 0,-21 0-470,39 0 1,-1 0 469,-43 0 0,3-3 0,-2 0 0,39 2 0,1 0 0,-33-2 0,6 0 0,24 3 231,8 0-231,24 0 0,1 0 0,8 0 0,3 0 0,-5 0 708,9 0-708,1 0 0,0 0 0,2 0 0,-2 0 0,0 0 0,4-2 0,0 1 0,4-1 0</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2:46.140"/>
    </inkml:context>
    <inkml:brush xml:id="br0">
      <inkml:brushProperty name="width" value="0.035" units="cm"/>
      <inkml:brushProperty name="height" value="0.035" units="cm"/>
      <inkml:brushProperty name="color" value="#E71224"/>
    </inkml:brush>
  </inkml:definitions>
  <inkml:trace contextRef="#ctx0" brushRef="#br0">670 0 24575,'-78'0'0,"0"0"0,1 0 0,-7 0 0,15 0 0,-10 0 0,25 0 0,38 0 0,4 0 0,-8 0 0,3 0 0,-4 0 0,-5 0 0,8 0 0,2 0 0,11 0 0</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2:47.182"/>
    </inkml:context>
    <inkml:brush xml:id="br0">
      <inkml:brushProperty name="width" value="0.035" units="cm"/>
      <inkml:brushProperty name="height" value="0.035" units="cm"/>
      <inkml:brushProperty name="color" value="#E71224"/>
    </inkml:brush>
  </inkml:definitions>
  <inkml:trace contextRef="#ctx0" brushRef="#br0">780 18 24575,'-76'0'0,"23"-3"0,3 1 0,-6 0 0,-43-3 0,37 5 0,-20 0 0,22 0 0,1 0 0,-5 0 0,-28 0 0,79-2 0,5 1 0,5-1 0,0 2 0</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3:21.223"/>
    </inkml:context>
    <inkml:brush xml:id="br0">
      <inkml:brushProperty name="width" value="0.035" units="cm"/>
      <inkml:brushProperty name="height" value="0.035" units="cm"/>
      <inkml:brushProperty name="color" value="#E71224"/>
    </inkml:brush>
  </inkml:definitions>
  <inkml:trace contextRef="#ctx0" brushRef="#br0">0 13 24575,'11'-2'0,"32"1"0,-24-1 0,45 2 0,-33 0 0,5 0 0,-11 0 0,-9 0 0,-6 0 0,3 0 0,-8 0 0,1-3 0,-1 3 0,1-3 0,4 3 0,4 0 0,5 0 0,-2 0 0,3 0 0,-4 0 0,6 0 0,-1 0 0,8 0 0,10 0 0,-5 0 0,28 5 0,-26-4 0,21 3 0,-30-4 0,-4 0 0,-7 0 0,-3 0 0,0 0 0,-2 0 0,-3 0 0,8 0 0,26 0 0,-6 0 0,12 0 0,-10 0 0,-15 0 0,2 0 0,-12 0 0,-5 0 0,-3 0 0,1 0 0,-1 0 0,6 0 0,-5 0 0,7 0 0,-2 0 0,1 0 0,2 0 0,-3 0 0,0 0 0,0 0 0,12 0 0,12 0 0,15 0 0,15 0 0,3 0 0,0 0 0,-3 0 0,-7 0 0,-4 0 0,-20-2 0,-9 1 0,-17-1 0,1 2 0,6 0 0,10 0 0,15 0 0,51 0 0,-23 0 0,23 0 0,-52 0 0,-14 0 0,-9 0 0,-8 0 0,3-3 0,18 2 0,-18-1 0,15 2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1:10.799"/>
    </inkml:context>
    <inkml:brush xml:id="br0">
      <inkml:brushProperty name="width" value="0.05" units="cm"/>
      <inkml:brushProperty name="height" value="0.05" units="cm"/>
      <inkml:brushProperty name="color" value="#E71224"/>
    </inkml:brush>
  </inkml:definitions>
  <inkml:trace contextRef="#ctx0" brushRef="#br0">3576 1 24575,'-11'0'0,"0"0"0,0 0 0,0 0 0,-13 0 0,-2 0 0,-30 0 0,-3 0 0,-25 6 0,6-5 0,-14 5 0,14-6 0,-6 0 0,32 0 0,-11 0 0,30 0 0,-24 0 0,16 0 0,1 0 0,3 0 0,6 4 0,-17-3 0,-9 9 0,-11-8 0,-8 3 0,1-5 0,-1 0 0,16 5 0,-3-4 0,13 3 0,1-4 0,9 0 0,16 0 0,8 0 0,-4 0 0,2 0 0,-8 0 0,-37 0 0,7 0 0,-37 0 0,9 0 0,-2 0 0,16 0 0,6 0 0,40 3 0,3-3 0,16 3 0,-1-3 0,-32 0 0,-15 6 0,-26 1 0,29-1 0,0 2 0,-30 10 0,29-11 0,1 1 0,-11 9 0,10-7 0,29-5 0,14-3 0,3-2 0,-8 0 0,-17 5 0,-11-4 0,-41 11 0,-15-11-626,-1 6 626,45-7 0,5 0 0,1 0 0,10 0 0,29 0 0,-14 6 0,6 2 0,-15 3 0,15-2 626,2-3-626,9 2 0,2-1 0,3 3 0,0-1 0,0 2 0,0 4 0,0 2 0,0 9 0,0 4 0,0 7 0,0 3 0,0-8 0,0-2 0,0-6 0,3-9 0,-2 7 0,4-8 0,-4 7 0,2 0 0,0 0 0,-2 9 0,2-7 0,-3 6 0,3-8 0,-2 0 0,5 0 0,-5 0 0,2 1 0,-3-1 0,0 5 0,0-4 0,0 0 0,0 0 0,0-4 0,0 1 0,0-4 0,0-4 0,0 0 0,0 0 0,0 0 0,0-2 0,0 1 0,0-1 0,0 0 0,0 1 0,0 3 0,0-1 0,0 8 0,0 15 0,0-2 0,0 16 0,0-10 0,0 9 0,0 2 0,0 0 0,3-14 0,-3-7 0,3-13 0,-3 10 0,0 5 0,0-3 0,0 1 0,2-12 0,-1-2 0,4-4 0,-5 0 0,7 13 0,-3-5 0,5 10 0,-5 8 0,3 14 0,0-5 0,-1-5 0,2-29 0,2-10 0,20-7 0,36-2 0,14-6 0,-15 9 0,5 0-993,-3 1 0,1 0 993,18 3 0,5 0-1244,6-3 0,0-1 1244,-2 0 0,1 0 0,-28 1 0,0 0 0,-1 0 0,23-1 0,-2 1-772,1 2 0,-1 2 772,-12-1 0,-1 0 0,1 0 0,-4 0-171,-18 0 1,-2 0 170,-1 0 0,-1 0 0,2 0 0,-3 0 0,17-4 1516,7 2-1516,-36-6 2431,-13 3-2431,5 0 1930,-8-1-1930,0 2 482,-4 0-482,-2 1 0,-6 3 0,1 0 0,-1 0 0,2 3 0,13-3 0,2 7 0,30-6 0,-5 3 0,23-4 0,-14 0 0,39 0 0,-49 0 0,16 0 0,-53 0 0,-5 0 0,0-2 0,10-7 0,16-6 0,13-7 0,36-16 0,-27 13 0,4-8 0,-32 20 0,-16 5 0,4 4 0,-5-4 0,5 1 0,8-8 0,-1 0 0,18-11 0,-6-4 0,11-6 0,-5-9 0,-4 12 0,-15 0 0,-3 12 0,-9 1 0,3 3 0,-3 1 0,0-4 0,0 3 0,-2-4 0,2 0 0,-3-26 0,-3 3 0,-1-14 0,-3 10 0,0 1 0,0-3 0,0-7 0,0-1 0,0-25 0,0 27 0,0-17 0,0 16 0,0 22 0,0-20 0,-3 32 0,-1-7 0,-2 4 0,-7-1 0,4 2 0,-4-1 0,5 11 0,0-1 0,4 8 0,-3-3 0,6 5 0,-3-4 0,1 3 0,-3 2 0,0 0 0,1 2 0,-1 0 0,1-2 0,-1 2 0,-2-3 0,0 1 0,-8-1 0,4 0 0,-8-1 0,8 1 0,-4 0 0,3-2 0,1 2 0,1-2 0,3 2 0,3 1 0,-1-1 0,0 1 0,1 2 0,-1-2 0,3 2 0,1-5 0,-1 2 0,0-2 0,0 0 0,-2 2 0,2-5 0,0 5 0,-2-2 0,5 2 0,-3 1 0,1-3 0,1-1 0,-1-2 0,2 0 0,0 0 0,0 5 0,0 1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9:24.185"/>
    </inkml:context>
    <inkml:brush xml:id="br0">
      <inkml:brushProperty name="width" value="0.05" units="cm"/>
      <inkml:brushProperty name="height" value="0.05" units="cm"/>
      <inkml:brushProperty name="color" value="#E71224"/>
    </inkml:brush>
  </inkml:definitions>
  <inkml:trace contextRef="#ctx0" brushRef="#br0">306 0 24575,'-12'0'0,"-3"0"0,-14 5 0,-2 0 0,-25 12 0,13-1 0,-4 4 0,17-4 0,14-6 0,3 0 0,5-5 0,2-2 0,8 2 0,3 5 0,15 8 0,-6 0 0,13 9 0,-9-12 0,2 4 0,-4-9 0,-5 1 0,-2-5 0,-1-1 0,-3-2 0,-2-1 0,2 1 0,-2 3 0,5-1 0,-2 1 0,2-3 0,-2 2 0,-1-4 0,1 1 0,-1 1 0,1 0 0,0 2 0,-3 1 0,1-3 0,0 2 0,1-2 0,1 0 0,-3 2 0,-1-2 0,1 0 0,-3-1 0,3-2 0</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3:23.413"/>
    </inkml:context>
    <inkml:brush xml:id="br0">
      <inkml:brushProperty name="width" value="0.035" units="cm"/>
      <inkml:brushProperty name="height" value="0.035" units="cm"/>
      <inkml:brushProperty name="color" value="#E71224"/>
    </inkml:brush>
  </inkml:definitions>
  <inkml:trace contextRef="#ctx0" brushRef="#br0">1 6 24575,'8'0'0,"0"0"0,4-2 0,-1 1 0,0-1 0,4 2 0,-3 0 0,4 0 0,-8 0 0,3 0 0,2 0 0,4 0 0,9 0 0,-8 0 0,0 0 0,-10 0 0,-5 0 0,-1 0 0</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3:26.524"/>
    </inkml:context>
    <inkml:brush xml:id="br0">
      <inkml:brushProperty name="width" value="0.035" units="cm"/>
      <inkml:brushProperty name="height" value="0.035" units="cm"/>
      <inkml:brushProperty name="color" value="#E71224"/>
    </inkml:brush>
  </inkml:definitions>
  <inkml:trace contextRef="#ctx0" brushRef="#br0">1 6 24575,'11'0'0,"0"0"0,-3 0 0,12 0 0,1 0 0,6 0 0,-1 0 0,11 0 0,5 0 0,34 0 0,-30 0 0,3 0 0,-36 0 0,-8 0 0,3 0 0,1 0 0,6 0 0,44 0 0,-11 0 0,27 0 0,-10 0 0,-30 0 0,7 0 0,-29 0 0,-5 0 0,-2 0 0,0 0 0,4 0 0,12 0 0,15 0 0,-4 0 0,21 0 0,-24 0 0,2 0 0,-15 0 0,-9-2 0,1 1 0,-1-1 0,3 2 0,7 0 0,8 0 0,10 0 0,3 0 0,-8 0 0,-1 0 0,-16 0 0,-2 0 0,-6 0 0,-1 0 0,1 0 0,2 0 0,3 0 0,-2 0 0,2 0 0,-8 0 0,-1 0 0</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3:50.243"/>
    </inkml:context>
    <inkml:brush xml:id="br0">
      <inkml:brushProperty name="width" value="0.035" units="cm"/>
      <inkml:brushProperty name="height" value="0.035" units="cm"/>
      <inkml:brushProperty name="color" value="#E71224"/>
    </inkml:brush>
  </inkml:definitions>
  <inkml:trace contextRef="#ctx0" brushRef="#br0">1 113 24575,'6'0'0,"1"0"0,5 0 0,4 0 0,-1 0 0,-2 0 0,-5 0 0,-2 0 0,11 0 0,24 0 0,8 0 0,18 0 0,0 0 0,2 0 0,2 0 0,-22 0 0,-11 0 0,-11 0 0,4 0 0,9 0 0,-9 0 0,40 0 0,10-5 0,19 4 0,-15-4 0,-29 5 0,-9 0 0,11 0 0,-7 0 0,13 0 0,-31 0 0,22 0 0,-22 0 0,8 0 0,-4 0 0,-13 0 0,22 0 0,-4 0 0,17 0 0,-2 0 0,17 0 0,-12 0 0,28 0 0,-28 0 0,-5 0 0,-11 0 0,-23 0 0,0 0 0,-8 0 0,-2 0 0,4 0 0,12 0 0,2 0 0,50 0 0,-15 0 0,-17 0 0,4 0 0,9 0 0,2 0 0,0 0 0,2 0 0,11 0 0,0 0 0,-18 0 0,-5 0 0,22 0 0,-29 0 0,-8 0 0,-7 0 0,22 0 0,-10 0 0,23 0 0,24 0 0,-17 0-226,-19 0 0,0 0 226,23 0 0,6 0 0,2 0 0,-36 0 0,13 0 0,-44 0 0,19 0 0,-6 0 0,16 0 0,10 0 452,10 0-452,7 0 0,19 0 0,-22 0 0,-5 0 0,-22 0 0,-26 0 0,17 0 0,-22 0 0,30 0 0,-15 0 0,27 0 0,-7 0 0,16 0 0,3 0 0,9 0 0,1 0 0,2 0 0,18 0 0,-7 0 0,1 0 0,-35 0 0,-7 0 0,-3-5 0,0 4 0,-5-3 0,23 4 0,-13 0 0,23 0 0,-16 0 0,15 0 0,19 0 0,-19 0 0,-14-2 0,-2-1 0,8-2 0,11 0 0,-37 0 0,7 5 0,13 0 0,-4 0 0,10 0 0,-18 0 0,-7 0 0,14 0 0,-13-4 0,13 3 0,-5-4 0,-1 1 0,-1 3 0,-17-7 0,-6 8 0,-7-4 0,-9 4 0,4 0 0,17 0 0,8 0 0,20 0 0,0 0 0,0 0 0,-17 0 0,4-4 0,-22 3 0,7-3 0,-9 4 0,-5 0 0,0-3 0,0 3 0,8-3 0,-1 3 0,2 0 0,-4 0 0,-11 0 0,2-2 0,1-2 0,-3-2 0,10-2 0,-13 4 0,3-1 0</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3:53.307"/>
    </inkml:context>
    <inkml:brush xml:id="br0">
      <inkml:brushProperty name="width" value="0.035" units="cm"/>
      <inkml:brushProperty name="height" value="0.035" units="cm"/>
      <inkml:brushProperty name="color" value="#E71224"/>
    </inkml:brush>
  </inkml:definitions>
  <inkml:trace contextRef="#ctx0" brushRef="#br0">912 23 24575,'-50'-4'0,"-5"3"0,-3-9 0,-10 8 0,-7-3 0,7 5 0,2 0 0,1 0 0,13 0 0,9 0 0,20 0 0,14 0 0,1 0 0,0 0 0,-5 0 0,-29 0 0,6 0 0,-21 0 0,21 0 0,10 0 0,8 0 0,8 0 0,4 0 0,-2 0 0,2 0 0,3 0 0,1 0 0</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3:56.155"/>
    </inkml:context>
    <inkml:brush xml:id="br0">
      <inkml:brushProperty name="width" value="0.035" units="cm"/>
      <inkml:brushProperty name="height" value="0.035" units="cm"/>
      <inkml:brushProperty name="color" value="#E71224"/>
    </inkml:brush>
  </inkml:definitions>
  <inkml:trace contextRef="#ctx0" brushRef="#br0">0 25 24575,'6'0'0,"2"0"0,5 0 0,28 0 0,27 6 0,-15-2 0,6 0-1238,14 3 1,4 1 1237,7 0 0,2-1 0,7-2 0,1-1 0,-9 0 0,0-1 294,17 1 1,-6-2-295,-3 0 0,-37 1 0,-11-2 0,-32-4 0,9-5 0,10 5 0,16-7 1886,1 4-1886,17-1 0,-7-3 0,23 9 0,-12-4 0,6 5 0,-11 0 0,-7 0 0,-9-5 0,15 4 0,-13-3 0,23 4 0,2 0-1021,18 0 1021,-34 0 0,1 0 0,0 0 0,3 0 0,35 0 0,0 0 0,-34 0 0,-1 0 0,21 0 0,-1 0 0,-25 0 0,-6 0 0,21 0 0,7 0 0,-50 0 0,23 0 0,-3 0 0,25 0 0,8 0 460,2 0-460,8 0 0,-8 0 0,6 0 0,-40 0 0,0 0 0,30 0 0,9 0 0,-41 0 0,5 0 0,3 0 0,9 0 0,17 0-530,-33 0 1,1 0 529,5 0 0,1 0 0,-2 0 0,2 0 0,23 0 0,-1 0 0,-26 0 0,-1 0 0,11 0 0,0 0 531,27 0-531,-50 0 0,13 3 0,-29-2 0,14 2 0,19-3 0,18 0 0,10 0 335,8 0-335,-43 0 0,0 0 0,46 0 0,-3 0 0,-18 0 0,-11 0 0,-7 0 0,-9 0 0,24 0 0,-11 0 0,23 0 0,-34-3 0,0 0 0,48 2 0,-9-5 0,-17 6 754,-42 0-754,6 0 0,-5-4 0,16 3 0,2-4 0,17 5 0,-13 1 0,2-2 0,30-4-286,-22 4 1,-2 0 285,7-4 0,-3 5 0,-17 0 0,-24 0 0,-4 0 0,-15 0 0,0 0 571,4-3-571,4 3 0,0-3 0,6 3 0,-3 0 0,4 0 0,0 0 0,0 0 0,10 0 0,-8 0 0,1 0 0,-14 0 0,-7 0 0</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3:57.746"/>
    </inkml:context>
    <inkml:brush xml:id="br0">
      <inkml:brushProperty name="width" value="0.035" units="cm"/>
      <inkml:brushProperty name="height" value="0.035" units="cm"/>
      <inkml:brushProperty name="color" value="#E71224"/>
    </inkml:brush>
  </inkml:definitions>
  <inkml:trace contextRef="#ctx0" brushRef="#br0">0 31 24575,'56'0'0,"-1"0"0,0 0 0,0 0 0,6 0 0,2 0 0,18 0 0,-1 0 0,-26 0 0,-2 0-456,18 0 1,-3 0 455,17 0 0,-17-5 299,-1 4-299,-9-5 151,-7 6-151,-3 0 0,-7 0 0,-1 0 461,0 0-461,-3 0 0,3 0 0,5 0 0,-2 0 0,21 0 0,-11 0 0,5 0 0,-12-3 0,-19 3 0,-6-4 0,-2 4 0,-1 0 0,23-5 0,1 4 0,33-4 0,-4 5 0,14 0 0,-16 5 0,-23-4 0,-14 4 0,-22-5 0,-1 0 0,0 0 0,-2 0 0,2 0 0,-2 0 0,4 0 0,4 0 0,10 0 0,-1 0 0,3 0 0,21 0 0,-12 0 0,22 0 0,-30 0 0,-6 0 0,-13 0 0,-2 0 0,2 0 0,0 0 0,3 0 0,0 0 0,1 0 0,-4 0 0,10 0 0,-8 0 0,8 0 0,-10 0 0,-2 0 0,-4 0 0</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4:05.163"/>
    </inkml:context>
    <inkml:brush xml:id="br0">
      <inkml:brushProperty name="width" value="0.035" units="cm"/>
      <inkml:brushProperty name="height" value="0.035" units="cm"/>
      <inkml:brushProperty name="color" value="#E71224"/>
    </inkml:brush>
  </inkml:definitions>
  <inkml:trace contextRef="#ctx0" brushRef="#br0">0 8 24575,'41'0'0,"24"0"0,17 0 0,11 0 0,-25 0 0,-10 0 0,0 0 0,13 0 0,-16 0 0,-2 0 0,-3 0 0,5 0 0,-5 0 0,-1 0 0,-1 0 0,17 0 0,-28 0 0,26 0 0,-6 0 0,-11 0 0,11 0 0,-28 0 0,-8 0 0,1 0 0,4 0 0,-3 0 0,-2 0 0,-1 0 0,-3 0 0,4 0 0,8 0 0,-6 0 0,23 0 0,-13 0 0,56 0 0,-39 0 0,39 0 0,-47 0 0,5 0 0,-15 0 0,-7 0 0,-9 0 0,-5 0 0,4 0 0,37 0 0,-6 0 0,30 0 0,-26 0 0,-3 0 0,-16-3 0,-6 2 0,-9-2 0,-5 3 0,0 0 0,5 0 0,10 0 0,6 0 0,0 0 0,3 0 0,-15 0 0,-1 0 0,-9 0 0,3 0 0,9 0 0,10 0 0,32 0 0,-3 0 0,15 0 0,-18 0 0,-23 0 0,-14 0 0,-16 0 0,-2 0 0</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4:07.595"/>
    </inkml:context>
    <inkml:brush xml:id="br0">
      <inkml:brushProperty name="width" value="0.035" units="cm"/>
      <inkml:brushProperty name="height" value="0.035" units="cm"/>
      <inkml:brushProperty name="color" value="#E71224"/>
    </inkml:brush>
  </inkml:definitions>
  <inkml:trace contextRef="#ctx0" brushRef="#br0">1 0 24575,'29'0'0,"60"0"0,-11 6 0,-1-5 0,0 0 0,7 5 0,16-6 0,-51 0 0,-1 0 0,-9 0 0,0-5 0,1 4 0,7-3 0,12 4 0,-7 0 0,5 4 0,-26-3 0,6 4 0,4-1 0,0-3 0,16 4 0,-6-5 0,6 0 0,10 0 0,4 0 0,21 0 0,-1 0-351,-21 0 1,-4 0 350,34 0 0,-53 0 0,-16 0 0,-8 0 0,1 0 0,-9 0 0,28 0 701,6 5-701,11-3 0,0 1 0,3-1 0,18-2 0,-22 0 0,-1 0 0,17 0 0,-18 0 0,-7 0 0,-8 0 0,7 0 0,11 0 0,17 0 0,-1 0 0,-9 0 0,-9 0 0,-11 0 0,-20 0 0,-6 0 0,-13 0 0,-2 0 0,-1 0 0,3 0 0,15 0 0,20 0 0,18 0 0,0 3 0,4 0 0,-12-2 0,0 0 0,3 2 0,-4 0 0,2-3 0,-42 0 0</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4:33.713"/>
    </inkml:context>
    <inkml:brush xml:id="br0">
      <inkml:brushProperty name="width" value="0.035" units="cm"/>
      <inkml:brushProperty name="height" value="0.035" units="cm"/>
      <inkml:brushProperty name="color" value="#E71224"/>
    </inkml:brush>
  </inkml:definitions>
  <inkml:trace contextRef="#ctx0" brushRef="#br0">127 1198 24575,'25'0'0,"1"0"0,26 0 0,23 0 0,-19 0 0,2 0 0,-37 0 0,-16 0 0,3 0 0,-2 0 0,5 0 0,2 0 0,12 0 0,23 0 0,-4 0 0,5 0 0,-22 0 0,-13 0 0,-4 0 0,-2 0 0,1 0 0,6 0 0,2 0 0,4 0 0,-4 0 0,-2 0 0,-6 0 0,-1 0 0,-3 0 0,3-3 0,1 3 0,16-3 0,-6 0 0,11 2 0,-8-5 0,-6 5 0,4-2 0,-10 3 0,2 0 0,-4 0 0,1 0 0,2 0 0,-2 0 0,-1-2 0,2-1 0,-3-5 0,3 1 0,-2-3 0,-2 4 0,10-2 0,-11 0 0,7 4 0,-9-1 0,5 0 0,-4 2 0,3-5 0,3-2 0,-3 1 0,8-3 0,-11 3 0,6-1 0,-6 4 0,4-2 0,-3 0 0,-2-1 0,7-9 0,-8 7 0,8-9 0,-7 8 0,2-2 0,-2 3 0,2-2 0,-4 4 0,4-4 0,1-8 0,1 3 0,2-8 0,2-4 0,-7-2 0,3-1 0,-7 9 0,2-1 0,-1 14 0,1-14 0,-2 13 0,0-4 0,0 3 0,0-8 0,0 8 0,0-8 0,0 6 0,3 3 0,-3-4 0,3 7 0,-3-1 0,0 4 0,0-2 0,0 0 0,0 2 0,0-2 0,0 2 0,0-2 0,0 2 0,0-2 0,0 3 0,0-1 0,0-2 0,-3-7 0,-1 2 0,-2-5 0,1 7 0,-2-5 0,2 4 0,-2-8 0,1 8 0,-1-8 0,-1 8 0,1-2 0,2 4 0,0 1 0,2-2 0,-5 0 0,2 0 0,-7-2 0,6 1 0,-6-1 0,7 4 0,-5-2 0,5 8 0,-9-8 0,-4 1 0,-3-5 0,0 3 0,-3-3 0,7 7 0,-3-4 0,5 8 0,0-1 0,7 2 0,-7 0 0,8-2 0,-1 5 0,-1-8 0,-20 2 0,9-4 0,-13 4 0,19 3 0,4 3 0,0 0 0,-3 0 0,3 0 0,-7 0 0,-17 4 0,-6 2 0,-10 0 0,-5 4 0,15-4 0,2 0 0,9-2 0,14-4 0,0 0 0,5 0 0,3 3 0,-3 0 0,-2 3 0,1 0 0,-8 4 0,3 0 0,-12 7 0,-2 0 0,-9 2 0,9-1 0,-3-2 0,19-6 0,-3-4 0,10-1 0,4-2 0,-8 10 0,1-3 0,-2 3 0,0 2 0,4-8 0,3 8 0,-2-9 0,1 9 0,-1-7 0,2 11 0,-2-9 0,2 6 0,0-5 0,3 0 0,-4 3 0,6 0 0,-4 0 0,2 0 0,3-1 0,-3-1 0,3-1 0,0-1 0,0-4 0,0 5 0,0-5 0,0 4 0,0-3 0,0 3 0,0-4 0,0 2 0,0-2 0,0 2 0,0 0 0,3 3 0,-3 0 0,3-2 0,-3 4 0,0 3 0,0-1 0,2 3 0,-1 6 0,1-10 0,2 14 0,-1-11 0,1 4 0,2-4 0,-5-2 0,1-6 0,-2-1 0,2-3 0,-1 1 0,2-1 0,-3 1 0,0 2 0,0-2 0,2 2 0,-1 0 0,1 1 0,-2 7 0,0 5 0,0 2 0,3-1 0,-3 3 0,3-3 0,-3 1 0,0-5 0,0-10 0,0-2 0,0-1 0,0 1 0,0-1 0,0 1 0,0-1 0,0 1 0,0 2 0,0-2 0,2 0 0,-1-1 0,4-5 0,-2 3 0,5-3 0,-2 0 0,2 0 0,-40 0 0,26 0 0,-29 0 0</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4:38.148"/>
    </inkml:context>
    <inkml:brush xml:id="br0">
      <inkml:brushProperty name="width" value="0.035" units="cm"/>
      <inkml:brushProperty name="height" value="0.035" units="cm"/>
      <inkml:brushProperty name="color" value="#E71224"/>
    </inkml:brush>
  </inkml:definitions>
  <inkml:trace contextRef="#ctx0" brushRef="#br0">8 1 24575,'0'22'0,"0"36"0,0 0 0,-3 35 0,2-30 0,-2-12 0,3-13 0,0-21 0,0 4 0,0-12 0,0 4 0,0-5 0,0 1 0,0 2 0,0 2 0,0-1 0,0-13 0,0-1 0,0-18 0,0 13 0,0-3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9:25.144"/>
    </inkml:context>
    <inkml:brush xml:id="br0">
      <inkml:brushProperty name="width" value="0.05" units="cm"/>
      <inkml:brushProperty name="height" value="0.05" units="cm"/>
      <inkml:brushProperty name="color" value="#E71224"/>
    </inkml:brush>
  </inkml:definitions>
  <inkml:trace contextRef="#ctx0" brushRef="#br0">1 0 24575,'0'21'0,"0"0"0,0 1 0,3-1 0,-2 8 0,2-10 0,-3 14 0,0-20 0,0 8 0,0-8 0,0-1 0,0-1 0,0-1 0,0-1 0,0-1 0,0 0 0,0-4 0,0-2 0</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4:40.379"/>
    </inkml:context>
    <inkml:brush xml:id="br0">
      <inkml:brushProperty name="width" value="0.035" units="cm"/>
      <inkml:brushProperty name="height" value="0.035" units="cm"/>
      <inkml:brushProperty name="color" value="#E71224"/>
    </inkml:brush>
  </inkml:definitions>
  <inkml:trace contextRef="#ctx0" brushRef="#br0">0 166 24575,'0'28'0,"0"32"0,0 12 0,0 6 0,5 3 0,-3-34 0,3 5 0,-5-29 0,0-15 0,0-3 0,0-4 0,0-4 0,0-20 0,0-1 0,0-5 0,0 10 0,0 9 0,0 4 0,0 1 0,0-1 0,0 1 0,0-1 0,0-7 0,0 3 0,0-3 0,0-3 0,0 9 0,0-11 0,0 9 0,0-7 0,0 4 0,0-6 0,0 6 0,0-16 0,0 14 0,0-22 0,0 17 0,0-18 0,0 14 0,0-15 0,0 15 0,2-11 0,1 11 0,0 1 0,0 9 0,-1 5 0,1 5 0,0-2 0,5 4 0,-5-1 0,3-1 0,1 3 0,-5-5 0,5 4 0,-4-1 0,3 2 0,2 2 0,5 5 0,0 7 0,4 4 0,1-7 0,-5 4 0,3-7 0,-8-1 0,0 3 0,-2-7 0,2 2 0,-4 1 0,0-1 0,-4 1 0,0-1 0,0 3 0,0-1 0,0 16 0,0-7 0,0 9 0,0-5 0,0-8 0,0 3 0,0-6 0,-2-4 0,-1-2 0,-8-3 0,2 0 0,-4 0 0,-1 2 0,5-1 0,-1 1 0,4-2 0,3 3 0,-2-2 0,2 1 0,0 0 0,-2-1 0,2 2 0,-3-3 0,3 2 0,-4-1 0,1 1 0,-8 1 0,3 2 0,4-1 0,6 1 0,6-5 0,1 0 0,-1 0 0,1 0 0,-1 0 0,3 0 0,-2 0 0,2 0 0,-2 2 0,2-1 0,3 6 0,1-3 0,1 6 0,4 8 0,-3 0 0,4 4 0,-8-9 0,0-5 0,-3-5 0,-2 4 0,0-3 0,-4 6 0,4-4 0,-2 2 0,0-2 0,2 0 0,-2 4 0,2-3 0,1 3 0,-3-4 0,4 2 0,-3 5 0,4 0 0,-5 0 0,2-7 0,0-4 0,-1-4 0,1 1 0,-5-2 0</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4:41.095"/>
    </inkml:context>
    <inkml:brush xml:id="br0">
      <inkml:brushProperty name="width" value="0.035" units="cm"/>
      <inkml:brushProperty name="height" value="0.035" units="cm"/>
      <inkml:brushProperty name="color" value="#E71224"/>
    </inkml:brush>
  </inkml:definitions>
  <inkml:trace contextRef="#ctx0" brushRef="#br0">1 1 24575,'0'24'0,"4"2"0,3 30 0,-2-5 0,12 23 0,-4-20 0,0 2 0,10 30 0,-10-30 0,-2-3 0,-5-3 0,-6-13 0,0-23 0,0 1 0,-3-20 0,2 2 0,-8-22 0,8 7 0,-5-8 0,6 15 0,0 1 0</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4:42.957"/>
    </inkml:context>
    <inkml:brush xml:id="br0">
      <inkml:brushProperty name="width" value="0.035" units="cm"/>
      <inkml:brushProperty name="height" value="0.035" units="cm"/>
      <inkml:brushProperty name="color" value="#E71224"/>
    </inkml:brush>
  </inkml:definitions>
  <inkml:trace contextRef="#ctx0" brushRef="#br0">6 255 24575,'0'-17'0,"0"-4"0,-2 9 0,1-4 0,-1 0 0,2-1 0,0-3 0,0 1 0,0 5 0,0 3 0,0 3 0,0 2 0,0-2 0,2 2 0,-1-2 0,1 3 0,-2-1 0,0 1 0,0-1 0,3 0 0,0 3 0,2-1 0,1-4 0,-1 3 0,1-2 0,-1 7 0,1 0 0,-1 0 0,1 0 0,2 0 0,0 5 0,3 1 0,7 8 0,-5-5 0,3 0 0,-8-4 0,-3-4 0,-2 4 0,2-2 0,-4 2 0,1 1 0,-4-1 0,4 3 0,-2-2 0,3 5 0,2-5 0,-4 9 0,1 0 0,-2 12 0,-2 0 0,-1-4 0,-5-2 0,4-10 0,-3-3 0,4-2 0,0-1 0,-2-5 0,-1 3 0,0-3 0,-2 0 0,3 0 0,-1 0 0,1 0 0,-1 0 0,3 2 0,-2-1 0,0 4 0,-2-2 0,-1 0 0,3 2 0,-1-5 0,3 5 0,1-2 0,2 3 0,0 0 0,0-1 0,0 1 0,0-1 0,0 1 0,0-1 0,0 1 0,0-1 0,7 1 0,-3-1 0,9 3 0,-4 1 0,7 0 0,10 6 0,2-6 0,-3 4 0,-8-7 0,-11-3 0,-1-1 0,1 1 0,-3 0 0,4 0 0,4 2 0,4 1 0,-2-2 0,-5 4 0,-3-8 0,-2 8 0,3-7 0,-1 9 0,1-6 0,4 8 0,13 11 0,-3 6 0,7 3 0,-2 8 0,-8-16 0,3 8 0,-10-10 0,-6-8 0,1-4 0,-4-8 0,1-2 0</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4:43.639"/>
    </inkml:context>
    <inkml:brush xml:id="br0">
      <inkml:brushProperty name="width" value="0.035" units="cm"/>
      <inkml:brushProperty name="height" value="0.035" units="cm"/>
      <inkml:brushProperty name="color" value="#E71224"/>
    </inkml:brush>
  </inkml:definitions>
  <inkml:trace contextRef="#ctx0" brushRef="#br0">1 27 24575,'15'0'0,"10"0"0,6 0 0,9-4 0,-1-2 0,-12 1 0,6-3 0,-20 8 0,5-4 0,-10 4 0,-2 0 0,-1 0 0,-6 0 0,-3 0 0</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4:44.582"/>
    </inkml:context>
    <inkml:brush xml:id="br0">
      <inkml:brushProperty name="width" value="0.035" units="cm"/>
      <inkml:brushProperty name="height" value="0.035" units="cm"/>
      <inkml:brushProperty name="color" value="#E71224"/>
    </inkml:brush>
  </inkml:definitions>
  <inkml:trace contextRef="#ctx0" brushRef="#br0">0 6 24575,'8'0'0,"4"0"0,-1 0 0,3 0 0,-3 0 0,0-2 0,14 1 0,-6-2 0,4 3 0,-10 0 0,-8 0 0,1 0 0,-1 0 0,1 0 0,0 0 0,-1 0 0,1 0 0,6 0 0,11 0 0,-9 0 0,4 0 0</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4:45.578"/>
    </inkml:context>
    <inkml:brush xml:id="br0">
      <inkml:brushProperty name="width" value="0.035" units="cm"/>
      <inkml:brushProperty name="height" value="0.035" units="cm"/>
      <inkml:brushProperty name="color" value="#E71224"/>
    </inkml:brush>
  </inkml:definitions>
  <inkml:trace contextRef="#ctx0" brushRef="#br0">18 1 24575,'-9'11'0,"3"0"0,4 12 0,2-4 0,0 10 0,0-8 0,0 1 0,0-6 0,0 4 0,0-3 0,0 0 0,0-4 0,0-5 0,0-3 0,0 1 0,5 2 0,3-2 0,4 2 0,-1-5 0,-3-1 0,0-2 0,-2 0 0,2 0 0,-2 0 0,-1 0 0,1 0 0,2-2 0,-2 1 0,0-4 0,-2 5 0,-3-5 0,2 4 0,-3-1 0</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4:46.329"/>
    </inkml:context>
    <inkml:brush xml:id="br0">
      <inkml:brushProperty name="width" value="0.035" units="cm"/>
      <inkml:brushProperty name="height" value="0.035" units="cm"/>
      <inkml:brushProperty name="color" value="#E71224"/>
    </inkml:brush>
  </inkml:definitions>
  <inkml:trace contextRef="#ctx0" brushRef="#br0">0 0 24575,'6'0'0,"-1"0"0,-2 0 0,0 0 0</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4:47.591"/>
    </inkml:context>
    <inkml:brush xml:id="br0">
      <inkml:brushProperty name="width" value="0.035" units="cm"/>
      <inkml:brushProperty name="height" value="0.035" units="cm"/>
      <inkml:brushProperty name="color" value="#E71224"/>
    </inkml:brush>
  </inkml:definitions>
  <inkml:trace contextRef="#ctx0" brushRef="#br0">39 0 24575,'-6'5'0,"1"1"0,2 3 0,0 4 0,1-1 0,-1 2 0,0 2 0,0-7 0,3 1 0,0-4 0,-2 2 0,1-2 0,-1 2 0,2-2 0,-3-1 0,3 1 0,-3-3 0,3-1 0</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4:48.692"/>
    </inkml:context>
    <inkml:brush xml:id="br0">
      <inkml:brushProperty name="width" value="0.035" units="cm"/>
      <inkml:brushProperty name="height" value="0.035" units="cm"/>
      <inkml:brushProperty name="color" value="#E71224"/>
    </inkml:brush>
  </inkml:definitions>
  <inkml:trace contextRef="#ctx0" brushRef="#br0">427 0 24575,'-35'59'0,"1"1"0,-1-1 0,-3 18 0,-1 3 0,-4-4 0,-4 5 0,5-6 0,8 5 0,6-17 0,1-24 0,11-8 0,13-25 0,-2 0 0,5-4 0</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4:49.128"/>
    </inkml:context>
    <inkml:brush xml:id="br0">
      <inkml:brushProperty name="width" value="0.035" units="cm"/>
      <inkml:brushProperty name="height" value="0.035" units="cm"/>
      <inkml:brushProperty name="color" value="#E71224"/>
    </inkml:brush>
  </inkml:definitions>
  <inkml:trace contextRef="#ctx0" brushRef="#br0">1 0 24575,'0'0'0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9:26.481"/>
    </inkml:context>
    <inkml:brush xml:id="br0">
      <inkml:brushProperty name="width" value="0.05" units="cm"/>
      <inkml:brushProperty name="height" value="0.05" units="cm"/>
      <inkml:brushProperty name="color" value="#E71224"/>
    </inkml:brush>
  </inkml:definitions>
  <inkml:trace contextRef="#ctx0" brushRef="#br0">1 3 24575,'8'5'0,"5"2"0,-6 5 0,6 5 0,-9-1 0,2 1 0,0-1 0,-3-5 0,0-3 0,-1 0 0,-1-2 0,1-1 0,-2 1 0,0-1 0,3 1 0,-3-1 0,5-6 0,-1-8 0,2-3 0,7-5 0,-5 1 0,8-2 0,-6 2 0,-3 3 0,-2 2 0,-2 5 0,0-2 0,2 5 0,1-4 0,-1 3 0,-2-4 0,2 5 0,-2 8 0,5 7 0,-4 12 0,3-8 0,-6 1 0,1-12 0,-2 1 0,0 2 0,0-2 0,0 2 0,3 0 0,-2 1 0,1-1 0,-2 3 0,0-5 0,0 2 0,0-3 0,0 3 0,0-1 0,0 5 0,0-2 0,0 1 0,2-6 0,-1 0 0,4-4 0,-4 4 0,3-2 0,0 0 0,1-1 0,1-2 0,-1 0 0,3 3 0,-4-3 0,1 3 0</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4:49.857"/>
    </inkml:context>
    <inkml:brush xml:id="br0">
      <inkml:brushProperty name="width" value="0.035" units="cm"/>
      <inkml:brushProperty name="height" value="0.035" units="cm"/>
      <inkml:brushProperty name="color" value="#E71224"/>
    </inkml:brush>
  </inkml:definitions>
  <inkml:trace contextRef="#ctx0" brushRef="#br0">0 1 24575,'6'0'0,"-3"0"0,-1 0 0</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4:53.279"/>
    </inkml:context>
    <inkml:brush xml:id="br0">
      <inkml:brushProperty name="width" value="0.035" units="cm"/>
      <inkml:brushProperty name="height" value="0.035" units="cm"/>
      <inkml:brushProperty name="color" value="#E71224"/>
    </inkml:brush>
  </inkml:definitions>
  <inkml:trace contextRef="#ctx0" brushRef="#br0">1535 6 24575,'-12'-3'0,"2"1"0,-10 2 0,3 0 0,1 0 0,-4 0 0,-5 0 0,-6 0 0,-17 0 0,-27 0 0,3 0 0,-13 0 0,27 0 0,11 0 0,-2 0 0,-10 0 0,-2 0 0,-24 0 0,6 10 0,8-8 0,-2 9 0,31-11 0,3 0 0,0 3 0,8-2 0,-10 6 0,10-6 0,2 4 0,-18-5 0,11 4 0,-20-3 0,15 6 0,16-3 0,3-1 0,17 0 0,2-1 0,-2 4 0,2 3 0,-3 25 0,-1-13 0,3 27 0,1-25 0,3 15 0,0-20 0,0 11 0,0-17 0,0 3 0,-3 1 0,2-4 0,-2 8 0,3-3 0,0-1 0,0 0 0,0-5 0,0 4 0,0 2 0,3 4 0,-2 8 0,2 3 0,-3-1 0,3-2 0,-2 5 0,2-4 0,0 10 0,-3-12 0,3-7 0,-3-7 0,0 1 0,0-8 0,0 8 0,0-6 0,0 2 0,0 4 0,0-3 0,0 8 0,8 5 0,-5 15 0,5 9 0,-8 50 0,0-23 0,0-22 0,0 2 0,0 37 0,0-21 0,0-5 0,0-30 0,0-22 0,0-3 0,0-6 0,0-1 0,0 8 0,0 1 0,0 7 0,0 0 0,0 0 0,0 0 0,0-4 0,0-4 0,3-7 0,0-4 0,9-5 0,-2 2 0,10-2 0,-3 0 0,-1 2 0,-2-5 0,1 6 0,-8-3 0,9 3 0,14 0 0,-9 0 0,34-5 0,-6 4 0,19-4 0,0 5 0,-3 0 0,19 0 0,-11-4 0,14 2 0,-3-2 0,-20 4 0,11 0 0,-18 0 0,-7 0 0,-3 0 0,1 0 0,-15 0 0,4 0 0,-8 0 0,-5 0 0,5 0 0,-3 0 0,-11 0 0,3 0 0,-13-2 0,1 1 0,-1-1 0,1 2 0,-1 0 0,1 0 0,2 0 0,0 0 0,4-3 0,3 2 0,-5-3 0,2 3 0,-6-2 0,4-4 0,10-22 0,9-15 0,1-17 0,-8 7 0,-3 5 0,-17 10 0,7 8 0,-9-7 0,4 7 0,-3-16 0,4 13 0,-5-11 0,0 22 0,0-23 0,0 13 0,0-14 0,0-2 0,0 7 0,0-6 0,0-1 0,0-2 0,0 3 0,0 3 0,0 10 0,0 7 0,-5-10 0,4 7 0,-8-8 0,4-1 0,-4 9 0,0-6 0,2 14 0,1-7 0,0 9 0,2 0 0,0 4 0,1-1 0,3 9 0,0-4 0,0 5 0,0-3 0,-2 2 0,1 1 0,-1 3 0,2-1 0,0 0 0,-3-4 0,3 3 0,-3-6 0,-2 2 0,1-3 0,-1 3 0,3 0 0,2 6 0,0-1 0,-3 0 0,2 1 0,-1-1 0,2 3 0,0-2 0,-2 5 0,1-3 0,-2 3 0</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6:33.342"/>
    </inkml:context>
    <inkml:brush xml:id="br0">
      <inkml:brushProperty name="width" value="0.035" units="cm"/>
      <inkml:brushProperty name="height" value="0.035" units="cm"/>
      <inkml:brushProperty name="color" value="#E71224"/>
    </inkml:brush>
  </inkml:definitions>
  <inkml:trace contextRef="#ctx0" brushRef="#br0">2686 22 24575,'-89'-1'0,"1"-1"0,-1 1 0,1 0 0,-1-1 0,0 1 0,1 0 0,-1-1 0,-4 1 0,-3-1 0,0 1 0,2-1 0,7 1 0,8 0 0,12 1 0,-26-1 0,16 2 0,10-1 0,6 0 0,-14 0 0,34 4 0,-54-3 0,53 8 0,-5-8 0,7 3 0,1-4 0,0 0 0,7 3 0,-5-2 0,-29 2 0,26-3 0,-27 3 0,47-2 0,-1 2 0,7-3 0,3 0 0,3 3 0,0-3 0,2 3 0,-4-3 0,4 0 0,-5 0 0,2 2 0,-11-1 0,-6 1 0,-2 5 0,3-6 0,12 5 0,5-6 0,5 3 0,-2-3 0,2 5 0,-5 1 0,-5 4 0,-4 0 0,-4 0 0,5-1 0,0 2 0,7-4 0,4 3 0,2-7 0,1 5 0,-1 0 0,-3 8 0,2 9 0,-4 14 0,7 19 0,-4 1 0,0 7 0,3-9 0,-3 20 0,5-31 0,0 15 0,0-39 0,0 0 0,0-7 0,0 1 0,0 1 0,0-1 0,0 4 0,0-3 0,0 4 0,0-4 0,0-2 0,0-4 0,0 0 0,0 0 0,0 5 0,-2 6 0,4-5 0,-4 4 0,4-10 0,-2 0 0,0 19 0,0-14 0,3 23 0,-3-16 0,3-1 0,-3-4 0,0-7 0,2-2 0,-1 2 0,1 4 0,1-3 0,-3 4 0,5-8 0,-2 3 0,0-2 0,0 6 0,-3-5 0,0 3 0,0-7 0,0-1 0,0 1 0,2 2 0,-1-2 0,4 2 0,-4 0 0,3-2 0,0 0 0,1-4 0,3-2 0,5 0 0,4 3 0,12-2 0,52 8 0,-13-2-311,-10-4 0,2 1 311,26 1 0,-32-4 0,2-2 0,-3 1 0,1 0 0,5 0 0,3 0 0,8 0 0,-2 0 0,-16 0 0,-1 0 0,5 0 0,-3 0 0,13 0 0,-17 0 0,7 0 622,-7 0-622,9 0 0,7 0 0,3 0 0,8 0 0,0 0 0,-1 0 0,1 0 0,-8-5 0,-11 4 0,-4-9 0,-13 9 0,-4-3 0,19 4 0,-11 0 0,23 0 0,0 0 0,-23 0 0,-5 0 0,-24-5 0,-8-6 0,5-5 0,-2-22 0,4 13 0,1-20 0,-1 6 0,4-3 0,5-8 0,12-3 0,-10 7 0,2-7 0,-17 22 0,-2-3 0,-2 15 0,-4-6 0,2 9 0,1-31 0,-1 11 0,0-29 0,-4 24 0,0-15 0,0-19 0,0 20 0,0-18 0,0 16 0,0 21 0,0-6 0,-2 21 0,1 9 0,-1-1 0,2 5 0,0 2 0,0 1 0,0-1 0,0 0 0,-3 1 0,3-1 0,-3-2 0,-2 0 0,1-8 0,-4-5 0,1-7 0,1 6 0,3 4 0,-2 10 0,4 5 0,-1 0 0</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5:43.282"/>
    </inkml:context>
    <inkml:brush xml:id="br0">
      <inkml:brushProperty name="width" value="0.035" units="cm"/>
      <inkml:brushProperty name="height" value="0.035" units="cm"/>
      <inkml:brushProperty name="color" value="#E71224"/>
    </inkml:brush>
  </inkml:definitions>
  <inkml:trace contextRef="#ctx0" brushRef="#br0">8 0 24575,'-2'70'0,"1"0"0,0-1 0,-1 12 0,1 2 0,1-16 0,0 2 0,0 20 0,0-54 0,0-25 0,0 3 0,0-13 0,0 2 0,0-4 0</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5:44.932"/>
    </inkml:context>
    <inkml:brush xml:id="br0">
      <inkml:brushProperty name="width" value="0.035" units="cm"/>
      <inkml:brushProperty name="height" value="0.035" units="cm"/>
      <inkml:brushProperty name="color" value="#E71224"/>
    </inkml:brush>
  </inkml:definitions>
  <inkml:trace contextRef="#ctx0" brushRef="#br0">0 251 24575,'0'-9'0,"0"-6"0,0 7 0,0-7 0,0 9 0,0-2 0,0 2 0,0 1 0,0-3 0,3-3 0,-2-1 0,1 1 0,0 3 0,-1 3 0,4-3 0,-4 1 0,3-1 0,2-2 0,0 1 0,2-5 0,-5 6 0,2 2 0,1 1 0,7-3 0,-1 4 0,2-6 0,-4 7 0,-3-3 0,7 0 0,-6 3 0,2-3 0,-5 6 0,-2-3 0,7 3 0,-1 0 0,5 0 0,-5 0 0,-1 0 0,0 0 0,-2 0 0,2 3 0,0 0 0,-2 2 0,2-2 0,-3 0 0,1-1 0,-3 1 0,2 1 0,-5 0 0,8 2 0,-5 0 0,5 5 0,-4-5 0,-2 4 0,-2 1 0,0-2 0,0 4 0,0-2 0,0 6 0,-2-5 0,1 3 0,-4-7 0,2 1 0,-3 1 0,1-1 0,2 0 0,0-1 0,-2-1 0,2 0 0,-8 3 0,0-1 0,-3-1 0,-5 3 0,2-5 0,0 2 0,4-5 0,-5-1 0,3-2 0,-2 0 0,7 0 0,4 0 0,-4 0 0,3 0 0,-6 0 0,7 0 0,-4 0 0,4 0 0,-2 0 0,4 3 0,0-3 0,3 3 0,-2-3 0</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5:46.579"/>
    </inkml:context>
    <inkml:brush xml:id="br0">
      <inkml:brushProperty name="width" value="0.035" units="cm"/>
      <inkml:brushProperty name="height" value="0.035" units="cm"/>
      <inkml:brushProperty name="color" value="#E71224"/>
    </inkml:brush>
  </inkml:definitions>
  <inkml:trace contextRef="#ctx0" brushRef="#br0">6 212 24575,'-3'20'0,"0"6"0,3 2 0,0 53 0,0-39 0,0 50 0,0-59 0,0 6 0,0-9 0,0-6 0,0-1 0,0-10 0,0-5 0,0-2 0,0 4 0,3-1 0,0 5 0,7-5 0,2-1 0,5-3 0,2-10 0,-5 2 0,4-13 0,-6 0 0,1-22 0,1 13 0,-7-20 0,3 13 0,-4-7 0,-1 8 0,3-16 0,-5 26 0,4-17 0,-4 26 0,0-1 0,0 3 0,0 1 0,0 1 0,-1 0 0,-2 0 0,0 1 0,0 7 0,5 67 0,6-19 0,-2 5 0,0-2 0,4-15 0,1-6 0,-11-28 0,10 1 0,-3 0 0,3 0 0,-5-1 0,-2-2 0,2 0 0,-2 0 0,2-2 0,-5-1 0,-1-15 0,8-31 0,-3 7 0,8-23 0,-10 28 0,-1 7 0,-4 10 0,0 7 0,0 3 0,0-9 0,0-18 0,0-10 0,0-12 0,0-8 0,0 28 0,0 3 0,0 31 0</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5:47.931"/>
    </inkml:context>
    <inkml:brush xml:id="br0">
      <inkml:brushProperty name="width" value="0.035" units="cm"/>
      <inkml:brushProperty name="height" value="0.035" units="cm"/>
      <inkml:brushProperty name="color" value="#E71224"/>
    </inkml:brush>
  </inkml:definitions>
  <inkml:trace contextRef="#ctx0" brushRef="#br0">41 131 24575,'-2'20'0,"2"-20"0,13 33 0,-2-31 0,-2-6 0,1 0 0,-3-7 0,4-11 0,-7 2 0,4-11 0,-8 7 0,3 9 0,-3-1 0,0 11 0,0-1 0,-3-2 0,0 2 0,-5-2 0,0 5 0,-1 0 0,-2 6 0,5-2 0,-2 1 0,0-2 0,-3 2 0,-3 1 0,3 1 0,0 0 0,8 0 0,5 1 0,9 1 0,-4-2 0,3-1 0</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5:48.910"/>
    </inkml:context>
    <inkml:brush xml:id="br0">
      <inkml:brushProperty name="width" value="0.035" units="cm"/>
      <inkml:brushProperty name="height" value="0.035" units="cm"/>
      <inkml:brushProperty name="color" value="#E71224"/>
    </inkml:brush>
  </inkml:definitions>
  <inkml:trace contextRef="#ctx0" brushRef="#br0">68 267 24575,'8'-17'0,"0"1"0,8-10 0,-6 9 0,0-3 0,-4 8 0,0-6 0,-3 7 0,0 0 0,-3 3 0,0 2 0,0 0 0,0 1 0,-5-5 0,1 0 0,-4-3 0,-1-8 0,-3 8 0,-3-5 0,1 12 0,3 4 0,3 2 0,2 0 0,-2 2 0,2 4 0,-6 16 0,4 5 0,0 14 0,4-2 0,4 1 0,0 33 0,4-25 0,3 33 0,10-24 0,-10-5 0,10 29 0,-16-39 0,4 19 0,-5-28 0,0 2 0,0 11 0,0-5 0,0 0 0,0 6 0,0-19 0,0 6 0,0-18 0,0-8 0,-2 0 0,-1 3 0,-3 1 0,3-1 0,1-3 0,2-5 0,0-1 0</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5:49.499"/>
    </inkml:context>
    <inkml:brush xml:id="br0">
      <inkml:brushProperty name="width" value="0.035" units="cm"/>
      <inkml:brushProperty name="height" value="0.035" units="cm"/>
      <inkml:brushProperty name="color" value="#E71224"/>
    </inkml:brush>
  </inkml:definitions>
  <inkml:trace contextRef="#ctx0" brushRef="#br0">128 24 24575,'-23'-9'0,"12"3"0,-17-1 0,20 5 0,3 2 0,-1 0 0,1 0 0,-1 2 0,1 2 0,-1-1 0,1-1 0,-1 1 0,3 0 0,-2 2 0,2-2 0,3 0 0,-2-3 0,4 0 0</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5:50.339"/>
    </inkml:context>
    <inkml:brush xml:id="br0">
      <inkml:brushProperty name="width" value="0.035" units="cm"/>
      <inkml:brushProperty name="height" value="0.035" units="cm"/>
      <inkml:brushProperty name="color" value="#E71224"/>
    </inkml:brush>
  </inkml:definitions>
  <inkml:trace contextRef="#ctx0" brushRef="#br0">1 1 24575,'0'59'0,"0"21"0,0 11 0,0-36 0,0-4 0,0 8 0,0-6 0,0-43 0,0 0 0,0-2 0,0-2 0,0 5 0,0-3 0,0 3 0,0 5 0,0 1 0,0 12 0,0-6 0,0 6 0,0-15 0,0-4 0,0-7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9:27.243"/>
    </inkml:context>
    <inkml:brush xml:id="br0">
      <inkml:brushProperty name="width" value="0.05" units="cm"/>
      <inkml:brushProperty name="height" value="0.05" units="cm"/>
      <inkml:brushProperty name="color" value="#E71224"/>
    </inkml:brush>
  </inkml:definitions>
  <inkml:trace contextRef="#ctx0" brushRef="#br0">1 1 24575,'0'15'0,"3"2"0,-2 12 0,6 2 0,-6 9 0,4-14 0,-5 2 0,0-11 0,0 0 0,0-2 0,0-4 0,0-2 0,0-1 0,0 0 0,0-2 0,0 9 0,-3-3 0,3 2 0,-3-11 0,3-11 0,0 1 0,0-3 0</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5:52.008"/>
    </inkml:context>
    <inkml:brush xml:id="br0">
      <inkml:brushProperty name="width" value="0.035" units="cm"/>
      <inkml:brushProperty name="height" value="0.035" units="cm"/>
      <inkml:brushProperty name="color" value="#E71224"/>
    </inkml:brush>
  </inkml:definitions>
  <inkml:trace contextRef="#ctx0" brushRef="#br0">1 101 24575,'3'-5'0,"-1"-3"0,3 2 0,1-2 0,3 2 0,1 1 0,1-3 0,8-2 0,1-1 0,-1 2 0,-3-2 0,-5 8 0,-2-5 0,-1 8 0,-3-3 0,1 3 0,-1 0 0,1 0 0,0 0 0,2 3 0,0 0 0,1 2 0,1 3 0,-4-2 0,0 2 0,1 0 0,2 3 0,5 4 0,3 4 0,-3-2 0,-3-1 0,-6-2 0,0-6 0,-4 0 0,1 3 0,-2-4 0,0 6 0,-2 0 0,-7 14 0,2-3 0,-7 0 0,7-12 0,-11 6 0,10-7 0,-12 10 0,11-10 0,-2-5 0,0 2 0,5-8 0,-2 3 0,2-3 0,1 0 0,-1 0 0,8 0 0,0 0 0,8 0 0,-4 0 0,5 0 0,-5 2 0,4-1 0,-4 1 0,0 1 0,1 0 0,-1 5 0,21 11 0,3 5 0,16 10 0,0 6 0,1-4 0,12 17 0,-26-26 0,5 5 0,-30-21 0,-5-5 0,-1 2 0,-2-3 0,3 3 0,-3 1 0,8 2 0,-7 0 0,6 0 0,-3 4 0,2 2 0,3 0 0,-4-2 0,2-4 0,-6-2 0,3-1 0,0 0 0,-1-2 0,-1 5 0,1 2 0,2 4 0,-1-2 0,1-2 0,-3-10 0,1-1 0,5-4 0,-4 1 0,1-1 0</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5:52.639"/>
    </inkml:context>
    <inkml:brush xml:id="br0">
      <inkml:brushProperty name="width" value="0.035" units="cm"/>
      <inkml:brushProperty name="height" value="0.035" units="cm"/>
      <inkml:brushProperty name="color" value="#E71224"/>
    </inkml:brush>
  </inkml:definitions>
  <inkml:trace contextRef="#ctx0" brushRef="#br0">523 1 24575,'-83'0'0,"41"0"0,-9 2 0,-4 0 0,-8-1 0,-8 4 0,6-5 0,34 0 0,1 0 0,16 0 0,2 0 0,9 0 0,0 0 0</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5:53.277"/>
    </inkml:context>
    <inkml:brush xml:id="br0">
      <inkml:brushProperty name="width" value="0.035" units="cm"/>
      <inkml:brushProperty name="height" value="0.035" units="cm"/>
      <inkml:brushProperty name="color" value="#E71224"/>
    </inkml:brush>
  </inkml:definitions>
  <inkml:trace contextRef="#ctx0" brushRef="#br0">353 6 24575,'-23'-3'0,"-30"0"0,-18 3 0,-5 3 0,20-3 0,29 3 0,17-3 0,4 2 0,-4-1 0,3 1 0,-4-2 0,11 0 0,-2 0 0,4 0 0</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5:54.060"/>
    </inkml:context>
    <inkml:brush xml:id="br0">
      <inkml:brushProperty name="width" value="0.035" units="cm"/>
      <inkml:brushProperty name="height" value="0.035" units="cm"/>
      <inkml:brushProperty name="color" value="#E71224"/>
    </inkml:brush>
  </inkml:definitions>
  <inkml:trace contextRef="#ctx0" brushRef="#br0">1 0 24575,'0'38'0,"0"3"0,5 25 0,3 10 0,-1-7 0,4-18 0,-1-2 0,-6 7 0,12 8 0,-16-39 0,0-7 0,0-1 0,2-2 0,-1-2 0,1-5 0,-2-2 0,0-3 0,0-1 0</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5:55.382"/>
    </inkml:context>
    <inkml:brush xml:id="br0">
      <inkml:brushProperty name="width" value="0.035" units="cm"/>
      <inkml:brushProperty name="height" value="0.035" units="cm"/>
      <inkml:brushProperty name="color" value="#E71224"/>
    </inkml:brush>
  </inkml:definitions>
  <inkml:trace contextRef="#ctx0" brushRef="#br0">25 120 24575,'-4'-24'0,"1"7"0,3 1 0,0 6 0,0 4 0,0-2 0,2 2 0,4 3 0,0-4 0,2 6 0,0-7 0,-2 5 0,2 0 0,2 1 0,-1-1 0,5 3 0,-5-3 0,1 3 0,-1 0 0,-1 0 0,0 0 0,-2 0 0,2 0 0,0 0 0,1 3 0,6-3 0,-8 5 0,6-4 0,-10 6 0,-1-3 0,3 9 0,-4-4 0,7 0 0,-8 0 0,3-5 0,-3 4 0,2-2 0,-1 2 0,1 0 0,-2 3 0,0 0 0,0-2 0,0-1 0,0-3 0,0 1 0,0 0 0,-2 1 0,-1 0 0,-5 3 0,-1-1 0,-2 2 0,0 5 0,0-6 0,2 2 0,1-4 0,-2-1 0,1 1 0,-14-2 0,12-3 0,-7 0 0,13-3 0,-1 0 0,1 0 0,-1 0 0,1 0 0,-1 3 0,1-3 0,-6 5 0,2-4 0,-2 1 0,3-2 0,0 0 0,4 3 0,4-5 0,7 1 0</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5:56.982"/>
    </inkml:context>
    <inkml:brush xml:id="br0">
      <inkml:brushProperty name="width" value="0.035" units="cm"/>
      <inkml:brushProperty name="height" value="0.035" units="cm"/>
      <inkml:brushProperty name="color" value="#E71224"/>
    </inkml:brush>
  </inkml:definitions>
  <inkml:trace contextRef="#ctx0" brushRef="#br0">1 44 24575,'0'17'0,"0"3"0,0-3 0,0 12 0,0-6 0,0 14 0,0-18 0,0 9 0,0-16 0,0 4 0,0 7 0,0-8 0,0 13 0,0-16 0,3 8 0,0-8 0,1 4 0,1-8 0,-5 0 0,3-2 0,2-3 0,-2 2 0,8-5 0,-5 5 0,2-4 0,-3 1 0,1-2 0,0 0 0,1-5 0,3-5 0,10-11 0,-5-17 0,12 6 0,-14-32 0,4 32 0,-8-14 0,-5 24 0,-1 5 0,-3 4 0,0-2 0,0 5 0,0-4 0,0 4 0,0 4 0,0-2 0,0 2 0,0 22 0,4 4 0,3 32 0,2-23 0,0 6 0,-6-27 0,2-2 0,-2-1 0,3-2 0,24 24 0,-11-15 0,23 20 0,-27-27 0,0 0 0,-7-10 0,6-9 0,6-6 0,0-3 0,1-2 0,-11 9 0,0-4 0,-7 2 0,0 4 0,-10-23 0,5 23 0,-5-24 0,4 26 0,-2-6 0,1 8 0,-1 0 0,5 4 0,0 1 0,0-1 0,0 6 0,5 0 0,-4 4 0,4-2 0</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5:57.956"/>
    </inkml:context>
    <inkml:brush xml:id="br0">
      <inkml:brushProperty name="width" value="0.035" units="cm"/>
      <inkml:brushProperty name="height" value="0.035" units="cm"/>
      <inkml:brushProperty name="color" value="#E71224"/>
    </inkml:brush>
  </inkml:definitions>
  <inkml:trace contextRef="#ctx0" brushRef="#br0">12 1 24575,'-6'20'0,"3"-6"0,1 35 0,4-18 0,1 7 0,0-17 0,5-13 0,5 2 0,0-9 0,15 2 0,-13-13 0,2-9 0,-11 1 0,-6-3 0,0 3 0,0 8 0,0-6 0,-3 11 0,-2 2 0,-1 0 0,-2-2 0,2 4 0,1-6 0,-1 6 0,3-4 0,-2 2 0,2 0 0,0-2 0,-2 2 0,2 0 0,0-2 0,0 2 0,13 3 0,-8-2 0,8 5 0</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5:58.873"/>
    </inkml:context>
    <inkml:brush xml:id="br0">
      <inkml:brushProperty name="width" value="0.035" units="cm"/>
      <inkml:brushProperty name="height" value="0.035" units="cm"/>
      <inkml:brushProperty name="color" value="#E71224"/>
    </inkml:brush>
  </inkml:definitions>
  <inkml:trace contextRef="#ctx0" brushRef="#br0">0 298 24575,'12'-14'0,"3"-7"0,-8 12 0,6-10 0,-5 5 0,3-5 0,-2 7 0,-3-4 0,-1 8 0,-5-8 0,3 6 0,-3-5 0,0 6 0,0-2 0,0-10 0,0 10 0,0-8 0,0 12 0,-3-3 0,0 1 0,-2 1 0,-1 2 0,0 4 0,-2-1 0,2 0 0,-4 0 0,4 1 0,0 9 0,4 22 0,5-6 0,-2 42 0,6-4 0,-6-6 0,4 8 0,-1-32 0,1 8 0,4 10 0,1-20 0,-3 4 0,3-17 0,-3 6 0,-2-4 0,0 3 0,-1-6 0,-1-5 0,0 5 0,0-2 0,-3-3 0,5 1 0,-4-11 0,1-6 0,-2 3 0,0-2 0</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5:59.260"/>
    </inkml:context>
    <inkml:brush xml:id="br0">
      <inkml:brushProperty name="width" value="0.035" units="cm"/>
      <inkml:brushProperty name="height" value="0.035" units="cm"/>
      <inkml:brushProperty name="color" value="#E71224"/>
    </inkml:brush>
  </inkml:definitions>
  <inkml:trace contextRef="#ctx0" brushRef="#br0">61 44 24575,'-17'-3'0,"4"0"0,5 3 0,2 0 0,1 0 0,1-2 0,0-13 0,3 9 0,-2-9 0</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6:06.661"/>
    </inkml:context>
    <inkml:brush xml:id="br0">
      <inkml:brushProperty name="width" value="0.035" units="cm"/>
      <inkml:brushProperty name="height" value="0.035" units="cm"/>
      <inkml:brushProperty name="color" value="#E71224"/>
    </inkml:brush>
  </inkml:definitions>
  <inkml:trace contextRef="#ctx0" brushRef="#br0">365 1 24575,'-76'12'0,"0"1"0,18-4 0,10-1 0,8-4 0,34-1 0,4 7 0,2 4 0,0 33 0,0-12 0,0 14 0,-3-20 0,-1-12 0,1-4 0,0-5 0,3-2 0,0 2 0,0-2 0,0 2 0,-2 2 0,1-1 0,-1 2 0,2-3 0,0-2 0,0 0 0,0-1 0,0 1 0,0-1 0,-3 3 0,3 1 0,-5-1 0,4 0 0,-4-2 0,4 2 0,-1-2 0,-1 18 0,-5 3 0,3-1 0,-3-4 0,8-12 0,0 2 0,0 0 0,0-7 0,5-3 0,6-4 0,14 2 0,6 0 0,16 0 0,-13 0 0,3 0 0,-20 0 0,-2 0 0,-4 0 0,5-3 0,-4 3 0,2-3 0,-1 3 0,-6 0 0,3 0 0,-4 0 0,-3-2 0,-3-1 0,-3-5 0,-4-5 0,4 5 0,0-1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9:27.977"/>
    </inkml:context>
    <inkml:brush xml:id="br0">
      <inkml:brushProperty name="width" value="0.05" units="cm"/>
      <inkml:brushProperty name="height" value="0.05" units="cm"/>
      <inkml:brushProperty name="color" value="#E71224"/>
    </inkml:brush>
  </inkml:definitions>
  <inkml:trace contextRef="#ctx0" brushRef="#br0">1 1 24575,'5'2'0,"3"4"0,1 2 0,0 8 0,3 0 0,-4 6 0,5-1 0,-8 0 0,6-4 0,-10-4 0,7-5 0,-8-3 0,3 1 0,-1-1 0,-1 3 0,4 1 0,-2 2 0,2 0 0,-2-2 0,0-1 0,-1-3 0,-1 1 0,4-1 0,-5 1 0,5 2 0,-4-2 0,1-1 0,-2-2 0</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6:07.395"/>
    </inkml:context>
    <inkml:brush xml:id="br0">
      <inkml:brushProperty name="width" value="0.035" units="cm"/>
      <inkml:brushProperty name="height" value="0.035" units="cm"/>
      <inkml:brushProperty name="color" value="#E71224"/>
    </inkml:brush>
  </inkml:definitions>
  <inkml:trace contextRef="#ctx0" brushRef="#br0">228 1 24575,'-11'5'0,"0"1"0,2-1 0,-4 3 0,-1-4 0,-18 1 0,0-5 0,-12 0 0,19 0 0,2 0 0,17 0 0,1-3 0,2 3 0,3-3 0</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6:36.862"/>
    </inkml:context>
    <inkml:brush xml:id="br0">
      <inkml:brushProperty name="width" value="0.035" units="cm"/>
      <inkml:brushProperty name="height" value="0.035" units="cm"/>
      <inkml:brushProperty name="color" value="#E71224"/>
    </inkml:brush>
  </inkml:definitions>
  <inkml:trace contextRef="#ctx0" brushRef="#br0">3258 254 24575,'-3'-5'0,"0"-3"0,-13-9 0,-3-4 0,-26-29 0,-13 0 0,-2 2 0,-2 14 0,30 27 0,3 4 0,-6 3 0,2-5 0,-17 4 0,11-3 0,0 4 0,8 0 0,1 0 0,0 0 0,6 0 0,-6 0 0,-1 0 0,-8 0 0,-4 0 0,-30 0 0,18 3 0,-13-2 0,12 2 0,-19 2 0,11-4 0,-28 10 0,33-10 0,-7 5 0,9-1 0,7-4 0,11 5 0,5-3 0,11-2 0,-3 5 0,-3-5 0,-2 2 0,-68-3 0,37 0 0,4 0 0,1 0 0,6 0 0,-12 0 0,13 0 0,-17 0 0,8 0 0,-15 0 0,6 0 0,-8 5 0,25-3 0,6 3 0,23-5 0,6 3 0,-4-3 0,3 3 0,-4-3 0,0 0 0,-8 0 0,-20 0 0,13 3 0,-11-2 0,19 5 0,9-5 0,-8 4 0,14-4 0,-7 5 0,-6-6 0,9 6 0,-5-3 0,14 3 0,2-1 0,-4 3 0,2 13 0,-1-2 0,1 6 0,-4 3 0,-3 7 0,-1 6 0,-7 11 0,12-11 0,-12 11 0,12-10 0,0-3 0,6 8 0,3-26 0,-2 16 0,1-27 0,0 2 0,-2 6 0,1-2 0,-2 6 0,0-2 0,5-8 0,-2 13 0,3-2 0,0 0 0,0-3 0,-3-4 0,-1 10 0,-3 24 0,3 0 0,-4 14 0,4-26 0,0 2 0,1-22 0,3 2 0,0-4 0,0 10 0,0 6 0,0 0 0,0-3 0,0-12 0,0-1 0,0-5 0,0 0 0,0 0 0,0 7 0,0-8 0,3 17 0,3-11 0,-2 10 0,4-11 0,-5-2 0,2-8 0,1 1 0,-3 6 0,2-7 0,-2 7 0,5-9 0,1 3 0,40 16 0,0 2 0,-2-10 0,8 1 0,21 14 0,2-1 0,-18-17 0,-1 0-341,24 15 0,-5-1 341,0-11 0,-4 0 0,-11-11 0,1-1 0,28-2 0,-22 0 0,10 0 0,-7 0 0,-15 0 0,-3 0 0,26 2 0,0 1 0,-24-2 0,-5 0 0,30 4 0,4-5 0,-13 0 0,-4 0 0,12 0 0,-20 0 0,-19 0 682,-26 0-682,-5 0 0,-3 3 0,3-3 0,-3 3 0,25-3 0,22 0 0,8 0 0,29 0 0,-15 6-309,-26 1 1,1 0 308,36 2 0,4 9 0,-32-12 0,-15 3 0,-21-4 0,-6-6 0,65-11 0,-17 9 0,5 0 0,5-3 0,1 1 46,3 4 0,-6 2-46,2-1 0,-35 0 0,-23-3 0,-11 0 0,-1-2 0,18-7 0,3 3 525,12-10-525,9-2 0,-7 4 0,-2-6 0,-14 12 0,-12-1 0,-5 3 0,-2-4 0,-1-1 0,1 2 0,-3-4 0,-1 8 0,-2-3 0,0-5 0,0-1 0,0 0 0,0-3 0,0-19 0,-3 12 0,2-25 0,-7 13 0,7-2 0,-4-15 0,0 15 0,0-7 0,-4 17 0,0-6 0,1 14 0,-5-15 0,0-2 0,-13-5 0,8 4 0,-16-17 0,4 11 0,3 3 0,4 6 0,-1 9 0,12 4 0,-13-11 0,17 21 0,0 0 0,2 6 0,1 1 0,-3-3 0,4 5 0,-15-5 0,10 7 0,-11-6 0,9 6 0,-13-6 0,-12-5 0,-15-3 0,8 3 0,4-2 0,23 13 0,-2-8 0,8 6 0,0-2 0,4 3 0,-2-1 0,5 1 0,-2-1 0,2 1 0,3-1 0,-5 1 0,2-3 0,0-1 0,0-2 0,3 0 0,0 0 0,0 0 0,0 2 0,0 1 0,3 5 0,-3 1 0,3 2 0</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7:01.390"/>
    </inkml:context>
    <inkml:brush xml:id="br0">
      <inkml:brushProperty name="width" value="0.035" units="cm"/>
      <inkml:brushProperty name="height" value="0.035" units="cm"/>
      <inkml:brushProperty name="color" value="#E71224"/>
    </inkml:brush>
  </inkml:definitions>
  <inkml:trace contextRef="#ctx0" brushRef="#br0">94 46 24575,'-3'-3'0,"0"0"0,-5 3 0,2 0 0,-7 0 0,4 3 0,-2-2 0,3 3 0,-1 6 0,2 0 0,0 6 0,2-1 0,4-3 0,-2 6 0,3-8 0,0 0 0,0-4 0,0-1 0,2 1 0,-1-1 0,4 1 0,-2-1 0,2 1 0,3-3 0,-2-1 0,2-4 0,-2-4 0,2-2 0,19-17 0,-1 5 0,6-6 0,-14 14 0,-10 4 0,-3 3 0,1 1 0,-3-3 0,-1 1 0,-2-3 0,0 1 0,0 0 0,-2 2 0,1-2 0,-1 2 0,2-2 0,-3 5 0,3-2 0,-5 5 0,-1-3 0,0 3 0,-2 0 0,5 0 0,1 0 0</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7:02.534"/>
    </inkml:context>
    <inkml:brush xml:id="br0">
      <inkml:brushProperty name="width" value="0.035" units="cm"/>
      <inkml:brushProperty name="height" value="0.035" units="cm"/>
      <inkml:brushProperty name="color" value="#E71224"/>
    </inkml:brush>
  </inkml:definitions>
  <inkml:trace contextRef="#ctx0" brushRef="#br0">1 148 24575,'3'20'0,"-1"-1"0,1-8 0,-3-3 0,3 3 0,-3-3 0,2 3 0,-1-2 0,4 2 0,-5-5 0,5 2 0,-4-3 0,1-4 0,-2-4 0,0-18 0,0-6 0,0-13 0,0 1 0,5 0 0,4-1 0,0 14 0,1 2 0,-5 15 0,-2 4 0,2 2 0,1 3 0,-1 0 0,1 0 0,-1 3 0,3-3 0,-1 3 0,1-3 0,-3 0 0,1 0 0,-3 0 0,-1 0 0</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7:04.466"/>
    </inkml:context>
    <inkml:brush xml:id="br0">
      <inkml:brushProperty name="width" value="0.035" units="cm"/>
      <inkml:brushProperty name="height" value="0.035" units="cm"/>
      <inkml:brushProperty name="color" value="#E71224"/>
    </inkml:brush>
  </inkml:definitions>
  <inkml:trace contextRef="#ctx0" brushRef="#br0">433 1 24575,'-21'0'0,"-1"0"0,1 0 0,4 0 0,-3 0 0,8 0 0,-3 0 0,6 0 0,1 0 0,2 0 0,1 0 0,-1 0 0,-6 0 0,-36 0 0,2 0 0,-29 0 0,29 0 0,17 2 0,15 1 0,14 3 0,0 2 0,0 7 0,2-2 0,2 10 0,8 27 0,-6-3 0,6 8 0,-11-22 0,3-15 0,0-7 0,-1 4 0,-1-7 0,-2 1 0,0 2 0,0 0 0,0 4 0,0-3 0,0 4 0,0-1 0,0-2 0,0 7 0,0-4 0,0 14 0,0-12 0,0 10 0,0-11 0,3-2 0,-3-2 0,3-8 0,-3 3 0,0 10 0,0 0 0,0 4 0,0-7 0,0-4 0,0-2 0,0-6 0,3-16 0,-2 7 0,2-8 0</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7:05.098"/>
    </inkml:context>
    <inkml:brush xml:id="br0">
      <inkml:brushProperty name="width" value="0.035" units="cm"/>
      <inkml:brushProperty name="height" value="0.035" units="cm"/>
      <inkml:brushProperty name="color" value="#E71224"/>
    </inkml:brush>
  </inkml:definitions>
  <inkml:trace contextRef="#ctx0" brushRef="#br0">86 0 24575,'-8'0'0,"-1"0"0,-2 0 0,3 0 0,-3 0 0,5 0 0,-2 0 0,0 0 0,2 0 0,-2 0 0,7 0 0,0 0 0,3 0 0</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7:06.357"/>
    </inkml:context>
    <inkml:brush xml:id="br0">
      <inkml:brushProperty name="width" value="0.035" units="cm"/>
      <inkml:brushProperty name="height" value="0.035" units="cm"/>
      <inkml:brushProperty name="color" value="#E71224"/>
    </inkml:brush>
  </inkml:definitions>
  <inkml:trace contextRef="#ctx0" brushRef="#br0">0 105 24575,'0'21'0,"0"-5"0,5 55 0,-3-23 0,7 27 0,-8-31 0,3-18 0,-4-8 0,3-13 0,2-2 0,4-6 0,3-7 0,10-15 0,1-2 0,9-10 0,-6 1 0,-11 9 0,-3 1 0,-9 11 0,4 18 0,-1 4 0,8 30 0,23 30 0,8-6 0,3-1 0,-13-35 0,-20-23 0,-8-10 0,2-2 0,-4-10 0,6-12 0,-3-2 0,-1-21 0,1-4 0,-7 7 0,4-5 0,-5 18 0,0 8 0,0 6 0,0 12 0,0 5 0,0 2 0,0 1 0,0-1 0,0 1 0,0-1 0,0 1 0,0-1 0,0 3 0,0 1 0</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7:07.278"/>
    </inkml:context>
    <inkml:brush xml:id="br0">
      <inkml:brushProperty name="width" value="0.035" units="cm"/>
      <inkml:brushProperty name="height" value="0.035" units="cm"/>
      <inkml:brushProperty name="color" value="#E71224"/>
    </inkml:brush>
  </inkml:definitions>
  <inkml:trace contextRef="#ctx0" brushRef="#br0">0 33 24575,'0'11'0,"0"0"0,3 0 0,-3-3 0,3 0 0,2 0 0,-4-1 0,6-2 0,-4 0 0,3-4 0,-1 1 0,1-2 0,0 0 0,-1-5 0,1-1 0,4-12 0,-3 0 0,2 1 0,-6 5 0,-3 4 0,0 1 0,-3 2 0,-2 0 0,-4 4 0,-4-1 0,-1 0 0,2 1 0,1-2 0,8 8 0,3-3 0,3 7 0,0-5 0,7 2 0,-5-4 0,3-2 0,-6 0 0</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7:08.133"/>
    </inkml:context>
    <inkml:brush xml:id="br0">
      <inkml:brushProperty name="width" value="0.035" units="cm"/>
      <inkml:brushProperty name="height" value="0.035" units="cm"/>
      <inkml:brushProperty name="color" value="#E71224"/>
    </inkml:brush>
  </inkml:definitions>
  <inkml:trace contextRef="#ctx0" brushRef="#br0">21 263 24575,'6'-5'0,"-1"-1"0,1 1 0,-1 2 0,-2-7 0,0 6 0,-3-9 0,0-3 0,0 3 0,0-5 0,0-2 0,0-7 0,0-2 0,0-1 0,0 13 0,-3 2 0,0 3 0,0 4 0,-2 0 0,0 5 0,-4 3 0,1 5 0,2 4 0,4 15 0,2 2 0,0 22 0,0 1 0,0 9 0,-3-7 0,2-7 0,0-19 0,2-5 0,1-14 0,-2 4 0,0 8 0,0 0 0,0 8 0,0-4 0,3 4 0,-3-9 0,3 4 0,-3-10 0,0 0 0,0 9 0,0-2 0,0 4 0,0-9 0,0-5 0,0-2 0,0-3 0,0-1 0</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7:08.706"/>
    </inkml:context>
    <inkml:brush xml:id="br0">
      <inkml:brushProperty name="width" value="0.035" units="cm"/>
      <inkml:brushProperty name="height" value="0.035" units="cm"/>
      <inkml:brushProperty name="color" value="#E71224"/>
    </inkml:brush>
  </inkml:definitions>
  <inkml:trace contextRef="#ctx0" brushRef="#br0">110 16 24575,'-8'0'0,"-13"-6"0,10 5 0,-9-7 0,17 10 0,-2-4 0,2 7 0,-3-2 0,-2 5 0,5-2 0,-5 2 0,5-5 0,-2 2 0,2-5 0,0 3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9:28.576"/>
    </inkml:context>
    <inkml:brush xml:id="br0">
      <inkml:brushProperty name="width" value="0.05" units="cm"/>
      <inkml:brushProperty name="height" value="0.05" units="cm"/>
      <inkml:brushProperty name="color" value="#E71224"/>
    </inkml:brush>
  </inkml:definitions>
  <inkml:trace contextRef="#ctx0" brushRef="#br0">88 0 24575,'-6'3'0,"-6"-3"0,2 5 0,-5-2 0,4 0 0,2 0 0,1-1 0,2 1 0,1 0 0,2 2 0,0-4 0,3 1 0</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7:09.476"/>
    </inkml:context>
    <inkml:brush xml:id="br0">
      <inkml:brushProperty name="width" value="0.035" units="cm"/>
      <inkml:brushProperty name="height" value="0.035" units="cm"/>
      <inkml:brushProperty name="color" value="#E71224"/>
    </inkml:brush>
  </inkml:definitions>
  <inkml:trace contextRef="#ctx0" brushRef="#br0">0 0 24575,'0'41'0,"0"-2"0,0 36 0,0-7 0,0 16 0,0 11 0,0-31 0,0-1 0,0-48 0,0-5 0,0-8 0</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7:10.807"/>
    </inkml:context>
    <inkml:brush xml:id="br0">
      <inkml:brushProperty name="width" value="0.035" units="cm"/>
      <inkml:brushProperty name="height" value="0.035" units="cm"/>
      <inkml:brushProperty name="color" value="#E71224"/>
    </inkml:brush>
  </inkml:definitions>
  <inkml:trace contextRef="#ctx0" brushRef="#br0">1 114 24575,'0'-5'0,"0"-3"0,0-4 0,0 3 0,0-4 0,0 7 0,0-2 0,0 3 0,0-3 0,0 2 0,2-2 0,1 5 0,3 0 0,-1 3 0,1 0 0,-1-2 0,3 1 0,5-5 0,4 6 0,4-7 0,8 7 0,-6-4 0,7 4 0,-14 0 0,0 0 0,-8 3 0,12 12 0,-1 4 0,19 29 0,-13-15 0,3 5 0,-21-22 0,-3-8 0,-4-3 0,-4 3 0,-7-1 0,-5 16 0,-14 3 0,15 1 0,-9-3 0,15-15 0,-6-1 0,5-2 0,-5 0 0,7 0 0,2-1 0,6-2 0,3 2 0,8-2 0,2 7 0,8 2 0,2 3 0,-2 0 0,-8-2 0,-5-5 0,0 0 0,-2-2 0,2 2 0,-2-2 0,0 2 0,1 5 0,0-3 0,1 10 0,-2-8 0,0 4 0,-3-5 0,0 0 0,-1-5 0,1-1 0,3-5 0,2 0 0,26 0 0,-4 0 0,5 0 0,-18 0 0</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7:11.358"/>
    </inkml:context>
    <inkml:brush xml:id="br0">
      <inkml:brushProperty name="width" value="0.035" units="cm"/>
      <inkml:brushProperty name="height" value="0.035" units="cm"/>
      <inkml:brushProperty name="color" value="#E71224"/>
    </inkml:brush>
  </inkml:definitions>
  <inkml:trace contextRef="#ctx0" brushRef="#br0">278 16 24575,'-27'-3'0,"1"0"0,-3-1 0,10 3 0,-9-3 0,16 4 0,-18 0 0,3 0 0,-11 0 0,14 0 0,9 0 0,13 0 0</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7:11.900"/>
    </inkml:context>
    <inkml:brush xml:id="br0">
      <inkml:brushProperty name="width" value="0.035" units="cm"/>
      <inkml:brushProperty name="height" value="0.035" units="cm"/>
      <inkml:brushProperty name="color" value="#E71224"/>
    </inkml:brush>
  </inkml:definitions>
  <inkml:trace contextRef="#ctx0" brushRef="#br0">267 1 24575,'-23'4'0,"-4"1"0,-13 10 0,1-9 0,-5 10 0,11-14 0,4 7 0,11-9 0,8 3 0,7-3 0,2 0 0,6 0 0</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7:13.097"/>
    </inkml:context>
    <inkml:brush xml:id="br0">
      <inkml:brushProperty name="width" value="0.035" units="cm"/>
      <inkml:brushProperty name="height" value="0.035" units="cm"/>
      <inkml:brushProperty name="color" value="#E71224"/>
    </inkml:brush>
  </inkml:definitions>
  <inkml:trace contextRef="#ctx0" brushRef="#br0">458 6 24575,'-12'-3'0,"-19"1"0,-26 2 0,-39 0 0,14 0 0,-11 0 0,56 0 0,7 0 0,22 0 0,2 0 0,1 0 0,4 5 0,2 5 0,3 15 0,2-2 0,-5 22 0,5-19 0,-1 28 0,2-28 0,2 13 0,-5-18 0,1-5 0,-2 0 0,0-5 0,0 0 0,-3 0 0,0 10 0,0 6 0,0 1 0,0 3 0,2-14 0,-1-4 0,1-3 0,-2-4 0,0 2 0,3-5 0,-3 0 0,3-3 0</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7:13.643"/>
    </inkml:context>
    <inkml:brush xml:id="br0">
      <inkml:brushProperty name="width" value="0.035" units="cm"/>
      <inkml:brushProperty name="height" value="0.035" units="cm"/>
      <inkml:brushProperty name="color" value="#E71224"/>
    </inkml:brush>
  </inkml:definitions>
  <inkml:trace contextRef="#ctx0" brushRef="#br0">103 24 24575,'-10'-5'0,"-6"-1"0,-4 3 0,-7-2 0,12 4 0,0-2 0,17 3 0,-3 0 0,6 0 0</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7:14.975"/>
    </inkml:context>
    <inkml:brush xml:id="br0">
      <inkml:brushProperty name="width" value="0.035" units="cm"/>
      <inkml:brushProperty name="height" value="0.035" units="cm"/>
      <inkml:brushProperty name="color" value="#E71224"/>
    </inkml:brush>
  </inkml:definitions>
  <inkml:trace contextRef="#ctx0" brushRef="#br0">0 122 24575,'0'12'0,"0"3"0,0 6 0,0-5 0,0 0 0,3-2 0,-3-3 0,3 0 0,-3-3 0,0-2 0,2 2 0,1-2 0,0 4 0,2-3 0,-4 0 0,4-3 0,-2-2 0,5-2 0,-2 0 0,4 0 0,-3 0 0,1-2 0,-3-2 0,1 1 0,2-1 0,0-2 0,1 0 0,-4-2 0,-2-3 0,-3 5 0,0-7 0,0 4 0,0 1 0,0-5 0,0 6 0,2 1 0,2 14 0,2 6 0,5 7 0,-4-4 0,5-2 0,-4-3 0,1-4 0,-1-2 0,0-4 0,0-2 0,1 0 0,1-5 0,4-1 0,-4-3 0,3 1 0,-8 0 0,-2 2 0,2-4 0,-2 4 0,3-10 0,0 2 0,-3-8 0,3 6 0,-6-4 0,3-6 0,-3 2 0,-3-2 0,3 13 0,-3 5 0,1 5 0,1-2 0,-4 2 0,2-2 0,0-1 0,1 0 0,2 1 0,0-1 0,0 1 0,0 2 0,0 0 0</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7:15.915"/>
    </inkml:context>
    <inkml:brush xml:id="br0">
      <inkml:brushProperty name="width" value="0.035" units="cm"/>
      <inkml:brushProperty name="height" value="0.035" units="cm"/>
      <inkml:brushProperty name="color" value="#E71224"/>
    </inkml:brush>
  </inkml:definitions>
  <inkml:trace contextRef="#ctx0" brushRef="#br0">105 24 24575,'-19'0'0,"4"0"0,-5 3 0,11 1 0,-6 7 0,9-5 0,0 5 0,4-6 0,2 1 0,-3-1 0,3 1 0,-6 6 0,5 3 0,-2 6 0,3-6 0,3-3 0,0-6 0,2-3 0,3 0 0,1-3 0,-1 0 0,5-5 0,-6 3 0,6-7 0,-9 5 0,3-7 0,-4 3 0,3-11 0,-3 2 0,-1-3 0,-2 4 0,0 7 0,0-1 0,-2 4 0,-1-2 0,-10 2 0,3-3 0,-5 5 0,9-1 0,1 5 0</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7:16.796"/>
    </inkml:context>
    <inkml:brush xml:id="br0">
      <inkml:brushProperty name="width" value="0.035" units="cm"/>
      <inkml:brushProperty name="height" value="0.035" units="cm"/>
      <inkml:brushProperty name="color" value="#E71224"/>
    </inkml:brush>
  </inkml:definitions>
  <inkml:trace contextRef="#ctx0" brushRef="#br0">0 357 24575,'5'-3'0,"20"-2"0,5-5 0,6 0 0,-11-8 0,-11 4 0,-8 0 0,1 1 0,-6-1 0,1 2 0,-2-6 0,0 6 0,0-8 0,0 3 0,0-12 0,-3 6 0,2-6 0,-11 0 0,4 5 0,-7 0 0,5 11 0,2 7 0,2 11 0,3 11 0,1 30 0,2-5 0,0 32 0,0-22 0,0 15 0,0-1 0,0-13 0,0 11 0,0-29 0,0 3 0,0-18 0,0-5 0,0-4 0,0 3 0,0-3 0,0 11 0,0 3 0,3-1 0,-2 32 0,2-22 0,-3 15 0,0-29 0,2-12 0,-1-5 0,1-4 0</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7:17.307"/>
    </inkml:context>
    <inkml:brush xml:id="br0">
      <inkml:brushProperty name="width" value="0.035" units="cm"/>
      <inkml:brushProperty name="height" value="0.035" units="cm"/>
      <inkml:brushProperty name="color" value="#E71224"/>
    </inkml:brush>
  </inkml:definitions>
  <inkml:trace contextRef="#ctx0" brushRef="#br0">167 6 24575,'-6'-3'0,"-12"0"0,7 3 0,-10 0 0,10 0 0,0 0 0,0 0 0,0 3 0,0-3 0,2 3 0,1-3 0,0 2 0,0 1 0,-1 0 0,1 0 0,5-3 0,1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9:29.526"/>
    </inkml:context>
    <inkml:brush xml:id="br0">
      <inkml:brushProperty name="width" value="0.05" units="cm"/>
      <inkml:brushProperty name="height" value="0.05" units="cm"/>
      <inkml:brushProperty name="color" value="#E71224"/>
    </inkml:brush>
  </inkml:definitions>
  <inkml:trace contextRef="#ctx0" brushRef="#br0">1 1 24575,'2'11'0,"-1"12"0,5-4 0,-6 10 0,4-12 0,-2-2 0,-1-4 0,1-2 0,-2-1 0,0-2 0,0 2 0,0-2 0,0 4 0,0-1 0,0 2 0,3 5 0,-3-1 0,3 1 0,-1-7 0,-1-2 0,1-1 0,-2 0 0,0 2 0,0-5 0,0-1 0</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7:18.982"/>
    </inkml:context>
    <inkml:brush xml:id="br0">
      <inkml:brushProperty name="width" value="0.035" units="cm"/>
      <inkml:brushProperty name="height" value="0.035" units="cm"/>
      <inkml:brushProperty name="color" value="#E71224"/>
    </inkml:brush>
  </inkml:definitions>
  <inkml:trace contextRef="#ctx0" brushRef="#br0">230 0 24575,'-15'0'0,"-10"0"0,2 0 0,-6 0 0,12 3 0,4-3 0,5 5 0,0-4 0,2 1 0,-2-2 0,2 0 0,-2 0 0,-3 0 0,-3 0 0,3 0 0,0 0 0,6 0 0,2 3 0,-2 0 0,4 5 0,-1-2 0,2 5 0,6 11 0,-2-7 0,3 14 0,-2-17 0,-5 8 0,5-8 0,-4 1 0,1-5 0,-2 0 0,3-1 0,-3 1 0,3 0 0,-3 5 0,0-1 0,4 16 0,-3 8 0,4-2 0,-5 4 0,0-23 0,0-3 0,2-9 0,1 2 0,8-4 0,-2 3 0,4-3 0,-2 4 0,0-2 0,0 3 0,1-3 0,1-1 0,-4-2 0,2 0 0,-6 0 0,1 0 0,2 0 0,-2 0 0,2 0 0,-3 0 0,-2-2 0,0-1 0,-3 0 0,0 0 0</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7:19.643"/>
    </inkml:context>
    <inkml:brush xml:id="br0">
      <inkml:brushProperty name="width" value="0.035" units="cm"/>
      <inkml:brushProperty name="height" value="0.035" units="cm"/>
      <inkml:brushProperty name="color" value="#E71224"/>
    </inkml:brush>
  </inkml:definitions>
  <inkml:trace contextRef="#ctx0" brushRef="#br0">233 0 24575,'-14'0'0,"3"0"0,0 0 0,0 0 0,3 0 0,-3 0 0,2 0 0,1 3 0,3-3 0,-1 5 0,0-4 0,-2 1 0,-30 5 0,15-6 0,-19 8 0,28-8 0,6 1 0,23-2 0,-13 0 0,15 0 0</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7:21.392"/>
    </inkml:context>
    <inkml:brush xml:id="br0">
      <inkml:brushProperty name="width" value="0.035" units="cm"/>
      <inkml:brushProperty name="height" value="0.035" units="cm"/>
      <inkml:brushProperty name="color" value="#E71224"/>
    </inkml:brush>
  </inkml:definitions>
  <inkml:trace contextRef="#ctx0" brushRef="#br0">221 1 24575,'-8'0'0,"0"0"0,-1 0 0,-4 4 0,-5 9 0,-6 8 0,0 3 0,0 8 0,-5-2 0,11-4 0,-7 0 0,17-16 0,1 2 0,4-4 0,1-2 0,2 5 0,0-3 0,0 3 0,2 0 0,-1 5 0,1-4 0,1 4 0,-3-8 0,3 0 0,-3-2 0,2-3 0,1 2 0,1-2 0,0 2 0,0 3 0,-1-2 0,2 0 0,-2-1 0,2-5 0,3 3 0,-2-3 0,0 0 0,-4 0 0</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7:22.987"/>
    </inkml:context>
    <inkml:brush xml:id="br0">
      <inkml:brushProperty name="width" value="0.035" units="cm"/>
      <inkml:brushProperty name="height" value="0.035" units="cm"/>
      <inkml:brushProperty name="color" value="#E71224"/>
    </inkml:brush>
  </inkml:definitions>
  <inkml:trace contextRef="#ctx0" brushRef="#br0">120 0 24575,'-16'0'0,"-4"0"0,10 0 0,-3 0 0,8 0 0,-1 0 0,1 0 0,-1 0 0,1 0 0,-3 0 0,2 0 0,-2 0 0,2 0 0,3 5 0,1-1 0,2 21 0,0 5 0,0 0 0,0 3 0,0-21 0,0 6 0,0-9 0,0 2 0,0-6 0,0 3 0,0-1 0,2 0 0,-1-1 0,1 0 0,-2-1 0,0 3 0,0-2 0,0 2 0,0 0 0,0 3 0,0 5 0,0-1 0,0-2 0,0-5 0,3-7 0,-3-2 0,3-2 0,-3 1 0</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7:23.545"/>
    </inkml:context>
    <inkml:brush xml:id="br0">
      <inkml:brushProperty name="width" value="0.035" units="cm"/>
      <inkml:brushProperty name="height" value="0.035" units="cm"/>
      <inkml:brushProperty name="color" value="#E71224"/>
    </inkml:brush>
  </inkml:definitions>
  <inkml:trace contextRef="#ctx0" brushRef="#br0">138 1 24575,'-5'0'0,"-3"0"0,1 0 0,-1 0 0,1 0 0,-2 0 0,-2 0 0,0 0 0,0 0 0,-5 0 0,4 0 0,-4 0 0,8 0 0,0 0 0,7 0 0,2 0 0</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7:24.293"/>
    </inkml:context>
    <inkml:brush xml:id="br0">
      <inkml:brushProperty name="width" value="0.035" units="cm"/>
      <inkml:brushProperty name="height" value="0.035" units="cm"/>
      <inkml:brushProperty name="color" value="#E71224"/>
    </inkml:brush>
  </inkml:definitions>
  <inkml:trace contextRef="#ctx0" brushRef="#br0">68 0 24575,'-3'8'0,"-1"5"0,-2 4 0,-1 4 0,3 8 0,1 3 0,0-1 0,2-2 0,-2-12 0,3 1 0,0-9 0,-3-1 0,3-3 0,-5 0 0,2 1 0,0 2 0,0-2 0,1 0 0,-1-1 0,0 5 0,-2-3 0,4 4 0,-1-6 0,2-2 0,0 0 0</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7:25.116"/>
    </inkml:context>
    <inkml:brush xml:id="br0">
      <inkml:brushProperty name="width" value="0.035" units="cm"/>
      <inkml:brushProperty name="height" value="0.035" units="cm"/>
      <inkml:brushProperty name="color" value="#E71224"/>
    </inkml:brush>
  </inkml:definitions>
  <inkml:trace contextRef="#ctx0" brushRef="#br0">0 1 24575,'0'15'0,"0"2"0,3 0 0,-3-4 0,3-5 0,-3-3 0,0 1 0,0-1 0,0 1 0,0-1 0,0 1 0,0-1 0,0 1 0,0 2 0,0 0 0,0 4 0,0-4 0,0 3 0,0-8 0,0 2 0</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7:26.326"/>
    </inkml:context>
    <inkml:brush xml:id="br0">
      <inkml:brushProperty name="width" value="0.035" units="cm"/>
      <inkml:brushProperty name="height" value="0.035" units="cm"/>
      <inkml:brushProperty name="color" value="#E71224"/>
    </inkml:brush>
  </inkml:definitions>
  <inkml:trace contextRef="#ctx0" brushRef="#br0">1 150 24575,'0'-6'0,"0"-2"0,0 2 0,0-2 0,0 3 0,0-3 0,2-1 0,-1-2 0,1 2 0,1-4 0,0 7 0,0-5 0,2 6 0,-2 2 0,0-2 0,2 4 0,-2-4 0,7 0 0,-3-1 0,3 0 0,-4 1 0,0 5 0,-1-5 0,1 4 0,-1-1 0,1 2 0,-1 0 0,1 0 0,-1 4 0,1 3 0,-1 1 0,1 3 0,-1-5 0,1 2 0,-3-3 0,-1 1 0,-2 2 0,0 0 0,0 3 0,-2 1 0,-1-1 0,0 0 0,-2-5 0,2-1 0,-3-3 0,1-1 0,-3 1 0,2-2 0,-2 0 0,2 0 0,1 3 0,-1-3 0,1 3 0,-1-3 0,-2 0 0,2 0 0,-2 0 0,0 0 0,4 0 0,-1 0 0</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7:27.132"/>
    </inkml:context>
    <inkml:brush xml:id="br0">
      <inkml:brushProperty name="width" value="0.035" units="cm"/>
      <inkml:brushProperty name="height" value="0.035" units="cm"/>
      <inkml:brushProperty name="color" value="#E71224"/>
    </inkml:brush>
  </inkml:definitions>
  <inkml:trace contextRef="#ctx0" brushRef="#br0">79 1 24575,'-8'4'0,"0"15"0,-1 0 0,-2 10 0,0-8 0,0-4 0,0-2 0,7-6 0,-1-3 0,5-4 0</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7:27.610"/>
    </inkml:context>
    <inkml:brush xml:id="br0">
      <inkml:brushProperty name="width" value="0.035" units="cm"/>
      <inkml:brushProperty name="height" value="0.035" units="cm"/>
      <inkml:brushProperty name="color" value="#E71224"/>
    </inkml:brush>
  </inkml:definitions>
  <inkml:trace contextRef="#ctx0" brushRef="#br0">1 0 24575,'2'8'0,"-1"-2"0,2 2 0,1 5 0,0-3 0,4 4 0,-2-6 0,-1-5 0,3 2 0,1-5 0,-1 3 0,3-3 0,-3 0 0,1-3 0,-3 0 0,-4 0 0,-2 1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9:31.034"/>
    </inkml:context>
    <inkml:brush xml:id="br0">
      <inkml:brushProperty name="width" value="0.05" units="cm"/>
      <inkml:brushProperty name="height" value="0.05" units="cm"/>
      <inkml:brushProperty name="color" value="#E71224"/>
    </inkml:brush>
  </inkml:definitions>
  <inkml:trace contextRef="#ctx0" brushRef="#br0">0 88 24575,'3'-9'0,"2"-1"0,-4-4 0,1 2 0,-2-1 0,3 5 0,0 3 0,2-1 0,1 3 0,0 1 0,-1-1 0,1 3 0,-1-3 0,3 3 0,1 0 0,2 3 0,4-3 0,-5 3 0,2-3 0,-8 2 0,0 4 0,0 0 0,4 4 0,-2-1 0,2-1 0,-3 3 0,-2-5 0,0 2 0,-3 0 0,0-2 0,0 2 0,0-2 0,0-1 0,0 8 0,0-1 0,-6 11 0,2-3 0,-5-4 0,0-6 0,3-7 0,5 2 0,10 2 0,3 5 0,3 0 0,-4-3 0,0 1 0,-2-1 0,-4 2 0,0-5 0,-4 1 0,4-4 0,-2 3 0,0-1 0,2 1 0,-4-1 0,1 1 0,1-1 0,0 3 0,2 1 0,1 0 0,-1-1 0,-2-3 0,2-2 0,-2 0 0,3-1 0,-1-1 0,-2 1 0,0-2 0</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7:28.009"/>
    </inkml:context>
    <inkml:brush xml:id="br0">
      <inkml:brushProperty name="width" value="0.035" units="cm"/>
      <inkml:brushProperty name="height" value="0.035" units="cm"/>
      <inkml:brushProperty name="color" value="#E71224"/>
    </inkml:brush>
  </inkml:definitions>
  <inkml:trace contextRef="#ctx0" brushRef="#br0">0 1 24575,'3'0'0,"0"0"0</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7:28.584"/>
    </inkml:context>
    <inkml:brush xml:id="br0">
      <inkml:brushProperty name="width" value="0.035" units="cm"/>
      <inkml:brushProperty name="height" value="0.035" units="cm"/>
      <inkml:brushProperty name="color" value="#E71224"/>
    </inkml:brush>
  </inkml:definitions>
  <inkml:trace contextRef="#ctx0" brushRef="#br0">61 1 24575,'-6'3'0,"-11"15"0,8-11 0,-6 12 0,13-14 0,-1-2 0,3 2 0,-5-4 0,4 4 0,-1-4 0,2 1 0</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7:29.181"/>
    </inkml:context>
    <inkml:brush xml:id="br0">
      <inkml:brushProperty name="width" value="0.035" units="cm"/>
      <inkml:brushProperty name="height" value="0.035" units="cm"/>
      <inkml:brushProperty name="color" value="#E71224"/>
    </inkml:brush>
  </inkml:definitions>
  <inkml:trace contextRef="#ctx0" brushRef="#br0">65 0 24575,'-7'26'0,"1"-13"0,-4 15 0,4-17 0,-2 1 0,5 1 0,-2-1 0,2 1 0,-3-4 0,3-1 0,-2-3 0,5 1 0,-3-3 0,3-1 0</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7:29.527"/>
    </inkml:context>
    <inkml:brush xml:id="br0">
      <inkml:brushProperty name="width" value="0.035" units="cm"/>
      <inkml:brushProperty name="height" value="0.035" units="cm"/>
      <inkml:brushProperty name="color" value="#E71224"/>
    </inkml:brush>
  </inkml:definitions>
  <inkml:trace contextRef="#ctx0" brushRef="#br0">0 1 24575,'0'0'0</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7:30.064"/>
    </inkml:context>
    <inkml:brush xml:id="br0">
      <inkml:brushProperty name="width" value="0.035" units="cm"/>
      <inkml:brushProperty name="height" value="0.035" units="cm"/>
      <inkml:brushProperty name="color" value="#E71224"/>
    </inkml:brush>
  </inkml:definitions>
  <inkml:trace contextRef="#ctx0" brushRef="#br0">0 1 24575,'3'6'0,"2"2"0,-1-5 0,1 2 0</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7:31.011"/>
    </inkml:context>
    <inkml:brush xml:id="br0">
      <inkml:brushProperty name="width" value="0.035" units="cm"/>
      <inkml:brushProperty name="height" value="0.035" units="cm"/>
      <inkml:brushProperty name="color" value="#E71224"/>
    </inkml:brush>
  </inkml:definitions>
  <inkml:trace contextRef="#ctx0" brushRef="#br0">28 44 24575,'-3'-5'0,"3"-1"0,3-5 0,5 0 0,-1 5 0,1 1 0,-3 5 0,1 3 0,-1 0 0,-2 9 0,0 3 0,-3 2 0,-3-1 0,-2-2 0,-1-5 0,0 2 0,4-6 0,2 3 0,0-2 0,-3 2 0,3-2 0,-8 2 0,-3 3 0,1-2 0,-3-1 0,10-6 0,1-2 0</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7:31.763"/>
    </inkml:context>
    <inkml:brush xml:id="br0">
      <inkml:brushProperty name="width" value="0.035" units="cm"/>
      <inkml:brushProperty name="height" value="0.035" units="cm"/>
      <inkml:brushProperty name="color" value="#E71224"/>
    </inkml:brush>
  </inkml:definitions>
  <inkml:trace contextRef="#ctx0" brushRef="#br0">1 0 24575,'0'17'0,"0"3"0,0-8 0,2 4 0,2-1 0,-1-3 0,1 1 0,-4-2 0,0-5 0,0 2 0,0-3 0,0 1 0,0-1 0,0 1 0,0 0 0,0 2 0,0 0 0,0 3 0,0 5 0,0 5 0,2-3 0,-1-2 0,1-11 0</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7:32.694"/>
    </inkml:context>
    <inkml:brush xml:id="br0">
      <inkml:brushProperty name="width" value="0.035" units="cm"/>
      <inkml:brushProperty name="height" value="0.035" units="cm"/>
      <inkml:brushProperty name="color" value="#E71224"/>
    </inkml:brush>
  </inkml:definitions>
  <inkml:trace contextRef="#ctx0" brushRef="#br0">75 0 24575,'-13'7'0,"6"0"0,-8 7 0,9-6 0,-2 0 0,4-2 0,0-3 0,0 2 0,-1 0 0,-1 4 0,3 0 0,6-1 0,0-3 0,10 6 0,-6-5 0,4 5 0,-6-6 0,1 1 0,-1-1 0,1 1 0,-1-1 0,1-2 0,-1 0 0,1-3 0,-1 0 0,6 2 0,-4-1 0,1 1 0,-6-2 0</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7:33.527"/>
    </inkml:context>
    <inkml:brush xml:id="br0">
      <inkml:brushProperty name="width" value="0.035" units="cm"/>
      <inkml:brushProperty name="height" value="0.035" units="cm"/>
      <inkml:brushProperty name="color" value="#E71224"/>
    </inkml:brush>
  </inkml:definitions>
  <inkml:trace contextRef="#ctx0" brushRef="#br0">1 0 24575,'23'15'0,"4"1"0,10 15 0,-6-10 0,-9 10 0,-8-12 0,-6-5 0,-1 1 0,-4-6 0,2 7 0,-5 0 0,3 6 0,-3 9 0,0 0 0,0 2 0,0-9 0,0-8 0,0-7 0,0-1 0,0-3 0,0 3 0,-3-2 0,3 7 0,-8-4 0,7 2 0,-11 0 0,5-5 0,-4 0 0,3-4 0,2-2 0,3 0 0,1 0 0</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7:37.125"/>
    </inkml:context>
    <inkml:brush xml:id="br0">
      <inkml:brushProperty name="width" value="0.035" units="cm"/>
      <inkml:brushProperty name="height" value="0.035" units="cm"/>
      <inkml:brushProperty name="color" value="#E71224"/>
    </inkml:brush>
  </inkml:definitions>
  <inkml:trace contextRef="#ctx0" brushRef="#br0">252 0 24575,'-3'8'0,"-4"1"0,-1 6 0,-19 18 0,1 3 0,-14 20 0,13-5 0,3 2 0,-4 9 0,-8 29 0,28-67 0,4-11 0,-1-7 0,5-1 0,-5 0 0,4-1 0,-1 1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9:31.745"/>
    </inkml:context>
    <inkml:brush xml:id="br0">
      <inkml:brushProperty name="width" value="0.05" units="cm"/>
      <inkml:brushProperty name="height" value="0.05" units="cm"/>
      <inkml:brushProperty name="color" value="#E71224"/>
    </inkml:brush>
  </inkml:definitions>
  <inkml:trace contextRef="#ctx0" brushRef="#br0">0 0 24575,'3'24'0,"4"3"0,0 4 0,8 6 0,-7-13 0,4 0 0,-12-8 0,3-1 0,-1 5 0,1-3 0,0 13 0,3-11 0,-5 10 0,2-12 0,-3-2 0,0-11 0,0-2 0</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7:38.197"/>
    </inkml:context>
    <inkml:brush xml:id="br0">
      <inkml:brushProperty name="width" value="0.035" units="cm"/>
      <inkml:brushProperty name="height" value="0.035" units="cm"/>
      <inkml:brushProperty name="color" value="#E71224"/>
    </inkml:brush>
  </inkml:definitions>
  <inkml:trace contextRef="#ctx0" brushRef="#br0">1 1 24575,'0'12'0,"2"-2"0,6 28 0,8-12 0,-3 13 0,1-19 0,-10-6 0,1-5 0,-2 0 0,3-1 0,-1-3 0,-2 3 0,2 1 0,-2 7 0,0-6 0,0 5 0,-3-9 0,2 2 0,-1 0 0,1 1 0,-2 2 0,0 5 0,0-4 0,3 4 0,-3-7 0,3-1 0,-3-3 0,0 1 0,0-1 0,2 3 0,-1 1 0,1 2 0,-2 0 0,0-3 0,0-2 0,0-4 0</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7:38.944"/>
    </inkml:context>
    <inkml:brush xml:id="br0">
      <inkml:brushProperty name="width" value="0.035" units="cm"/>
      <inkml:brushProperty name="height" value="0.035" units="cm"/>
      <inkml:brushProperty name="color" value="#E71224"/>
    </inkml:brush>
  </inkml:definitions>
  <inkml:trace contextRef="#ctx0" brushRef="#br0">247 0 24575,'-8'0'0,"-5"0"0,-4 0 0,0 0 0,-3 0 0,8 0 0,-3 3 0,4-3 0,2 3 0,1-3 0,2 0 0,1 0 0,-1 0 0,1 0 0,-1 0 0,1 0 0,-8 0 0,3 0 0,-6 0 0,7 0 0,1 0 0,3 2 0,-1-1 0,1 1 0,-1-2 0,1 0 0,4-2 0,2 1 0,7-1 0,0 2 0,-1 0 0,-3 0 0</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7:41.194"/>
    </inkml:context>
    <inkml:brush xml:id="br0">
      <inkml:brushProperty name="width" value="0.035" units="cm"/>
      <inkml:brushProperty name="height" value="0.035" units="cm"/>
      <inkml:brushProperty name="color" value="#E71224"/>
    </inkml:brush>
  </inkml:definitions>
  <inkml:trace contextRef="#ctx0" brushRef="#br0">1 10 24575,'0'21'0,"0"-4"0,0 3 0,0-4 0,3 5 0,-2 1 0,2 7 0,-3 2 0,3 0 0,0-6 0,1-9 0,-2-8 0,3-2 0,-1-4 0,4-2 0,2-5 0,-1 2 0,3-12 0,-4 0 0,2-11 0,1-2 0,-4 5 0,3 4 0,-7 11 0,0 3 0,0-1 0,0 13 0,1 2 0,5 8 0,1 3 0,4-6 0,-3 0 0,-1-6 0,-4-6 0,-1-2 0,1 3 0,-1 0 0,1 0 0,-1-1 0,1-2 0,2 0 0,-2 0 0,2 0 0,-2-2 0,-3-1 0,2-3 0,-5-2 0,3 0 0,-3-8 0,2 4 0,-1-3 0,1-1 0,-2-1 0,0 1 0,0 0 0,0 5 0,0-5 0,0-1 0,0 0 0,0 3 0,0 6 0,0 5 0,0 1 0</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7:42.274"/>
    </inkml:context>
    <inkml:brush xml:id="br0">
      <inkml:brushProperty name="width" value="0.035" units="cm"/>
      <inkml:brushProperty name="height" value="0.035" units="cm"/>
      <inkml:brushProperty name="color" value="#E71224"/>
    </inkml:brush>
  </inkml:definitions>
  <inkml:trace contextRef="#ctx0" brushRef="#br0">45 6 24575,'-6'0'0,"-2"0"0,2 0 0,-2 5 0,3 1 0,-1 5 0,3-3 0,1 3 0,2-2 0,0-1 0,0 0 0,0-2 0,0 2 0,0-2 0,5 4 0,3-4 0,1 0 0,4-4 0,-6-2 0,5 3 0,-5-3 0,4 3 0,-6-3 0,1-3 0,-3 0 0,2-5 0,-2 0 0,2-6 0,-2 0 0,0 2 0,-3 0 0,0 5 0,0-1 0,0 3 0,-3-1 0,0 1 0,-5-1 0,2 1 0,-4 2 0,1 0 0,0 3 0,2 0 0,1 0 0,0 0 0,3 0 0,1 0 0</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7:43.211"/>
    </inkml:context>
    <inkml:brush xml:id="br0">
      <inkml:brushProperty name="width" value="0.035" units="cm"/>
      <inkml:brushProperty name="height" value="0.035" units="cm"/>
      <inkml:brushProperty name="color" value="#E71224"/>
    </inkml:brush>
  </inkml:definitions>
  <inkml:trace contextRef="#ctx0" brushRef="#br0">39 156 24575,'9'-15'0,"-1"4"0,-3 7 0,1 3 0,-3-4 0,0 2 0,-1-3 0,-1-4 0,1 3 0,1-3 0,-3-1 0,3 0 0,-3-1 0,0-1 0,0 7 0,0-2 0,0 2 0,-3 1 0,0 2 0,-2 0 0,-3 1 0,1 1 0,-3-1 0,1 2 0,1 0 0,0 0 0,2 0 0,-2 5 0,5 1 0,-2 18 0,5 12 0,8 23 0,-1 3 0,6 7 0,-5-9 0,-4-17 0,-1-8 0,-3-20 0,3-6 0,-3 1 0,3-1 0,-3 4 0,0 4 0,2 7 0,-1-6 0,1 3 0,-2 4 0,0-8 0,0 6 0,3-15 0,7-9 0,-5 0 0,4-2 0</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7:43.695"/>
    </inkml:context>
    <inkml:brush xml:id="br0">
      <inkml:brushProperty name="width" value="0.035" units="cm"/>
      <inkml:brushProperty name="height" value="0.035" units="cm"/>
      <inkml:brushProperty name="color" value="#E71224"/>
    </inkml:brush>
  </inkml:definitions>
  <inkml:trace contextRef="#ctx0" brushRef="#br0">84 34 24575,'-5'-3'0,"-9"-2"0,4 4 0,-8-1 0,12 2 0,-2 0 0,2 0 0,1 0 0,-1 0 0,1 0 0,6 0 0,25-5 0,19-1 0,-9 0 0,-3 0 0</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7:44.397"/>
    </inkml:context>
    <inkml:brush xml:id="br0">
      <inkml:brushProperty name="width" value="0.035" units="cm"/>
      <inkml:brushProperty name="height" value="0.035" units="cm"/>
      <inkml:brushProperty name="color" value="#E71224"/>
    </inkml:brush>
  </inkml:definitions>
  <inkml:trace contextRef="#ctx0" brushRef="#br0">12 1 24575,'0'18'0,"-5"18"0,4 22 0,-4-12 0,5 9 0,0-38 0,0-2 0,0-6 0,0 1 0,0-4 0,0 2 0,0 3 0,0-2 0,0 5 0,0-3 0,0 0 0,0 2 0,0-4 0,0 2 0,0-8 0,0-1 0</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7:45.835"/>
    </inkml:context>
    <inkml:brush xml:id="br0">
      <inkml:brushProperty name="width" value="0.035" units="cm"/>
      <inkml:brushProperty name="height" value="0.035" units="cm"/>
      <inkml:brushProperty name="color" value="#E71224"/>
    </inkml:brush>
  </inkml:definitions>
  <inkml:trace contextRef="#ctx0" brushRef="#br0">0 84 24575,'3'-6'0,"0"1"0,2-1 0,1-2 0,-1 2 0,1 1 0,-1-5 0,1 8 0,2-8 0,-2 7 0,9-5 0,-7 4 0,7-3 0,-9 6 0,2-1 0,-2 2 0,-1 0 0,1 0 0,-1 0 0,1 2 0,-1 1 0,-2 5 0,2 1 0,-2 0 0,3 6 0,-3-3 0,2 7 0,-4 0 0,-1-1 0,-1-4 0,-2-1 0,1-10 0,-1 5 0,-7-8 0,0 5 0,-6-2 0,5 0 0,0 2 0,0 1 0,10-3 0,2 2 0,5-5 0,2 0 0,0 0 0,-2 3 0,2 0 0,0 12 0,0-4 0,1 5 0,-1-8 0,-3 0 0,1-2 0,0 4 0,2-1 0,-2 2 0,2 0 0,-5 0 0,2 0 0,-2-5 0,0 2 0,2-5 0,-5 5 0,3 3 0,-1 0 0,-1 0 0,4-5 0,-2-1 0,5-4 0,-2 1 0,0-2 0,-4 0 0</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7:46.547"/>
    </inkml:context>
    <inkml:brush xml:id="br0">
      <inkml:brushProperty name="width" value="0.035" units="cm"/>
      <inkml:brushProperty name="height" value="0.035" units="cm"/>
      <inkml:brushProperty name="color" value="#E71224"/>
    </inkml:brush>
  </inkml:definitions>
  <inkml:trace contextRef="#ctx0" brushRef="#br0">159 6 24575,'-22'0'0,"6"0"0,0 0 0,5-2 0,-2 1 0,-1-1 0,2 4 0,-1-1 0,4 1 0,-2-2 0,3 0 0,0 0 0,5 0 0,0 0 0</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7:47.092"/>
    </inkml:context>
    <inkml:brush xml:id="br0">
      <inkml:brushProperty name="width" value="0.035" units="cm"/>
      <inkml:brushProperty name="height" value="0.035" units="cm"/>
      <inkml:brushProperty name="color" value="#E71224"/>
    </inkml:brush>
  </inkml:definitions>
  <inkml:trace contextRef="#ctx0" brushRef="#br0">105 0 24575,'-19'2'0,"2"-1"0,0 4 0,6-4 0,3 4 0,3-5 0,2 5 0,-2-4 0,2 1 0,-3-2 0,1 0 0,2 0 0,0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9:33.362"/>
    </inkml:context>
    <inkml:brush xml:id="br0">
      <inkml:brushProperty name="width" value="0.05" units="cm"/>
      <inkml:brushProperty name="height" value="0.05" units="cm"/>
      <inkml:brushProperty name="color" value="#E71224"/>
    </inkml:brush>
  </inkml:definitions>
  <inkml:trace contextRef="#ctx0" brushRef="#br0">0 112 24575,'0'-8'0,"0"-3"0,0 2 0,0-1 0,0 4 0,0 0 0,3 1 0,0-3 0,5 4 0,5-4 0,3 1 0,6 2 0,-6-3 0,0 5 0,-5 0 0,-5-2 0,1 4 0,-4-4 0,5 7 0,6-4 0,-2 5 0,3-3 0,-6 0 0,-1 2 0,-3 1 0,-2 3 0,2 2 0,-4-2 0,4 2 0,-2 0 0,0-2 0,-1 2 0,-2-3 0,0 1 0,0 0 0,0-1 0,0 3 0,0-2 0,-4 5 0,0-3 0,-7 3 0,-1 13 0,2-10 0,-19 25 0,19-26 0,-21 11 0,24-18 0,-3 0 0,28 12 0,-4-11 0,27 12 0,-10-18 0,-4 9 0,-4-7 0,-17 5 0,2 0 0,-3 1 0,5 7 0,-1-4 0,3 3 0,-3-6 0,-1 1 0,0-4 0,-2 5 0,-3-5 0,-1 0 0,-2-4 0</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7:48.501"/>
    </inkml:context>
    <inkml:brush xml:id="br0">
      <inkml:brushProperty name="width" value="0.035" units="cm"/>
      <inkml:brushProperty name="height" value="0.035" units="cm"/>
      <inkml:brushProperty name="color" value="#E71224"/>
    </inkml:brush>
  </inkml:definitions>
  <inkml:trace contextRef="#ctx0" brushRef="#br0">118 0 24575,'-21'32'0,"9"1"0,-12 31 0,13-6 0,-1-1 0,2-7 0,3-11 0,1-17 0,5-9 0,-1-8 0,2 1 0,0-1 0,-3 3 0,0-1 0,0 3 0,1-4 0,2 2 0,2-10 0,1 1 0,0-4 0,0 2 0</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7:49.377"/>
    </inkml:context>
    <inkml:brush xml:id="br0">
      <inkml:brushProperty name="width" value="0.035" units="cm"/>
      <inkml:brushProperty name="height" value="0.035" units="cm"/>
      <inkml:brushProperty name="color" value="#E71224"/>
    </inkml:brush>
  </inkml:definitions>
  <inkml:trace contextRef="#ctx0" brushRef="#br0">0 0 24575,'6'22'0,"2"-5"0,3 13 0,1-1 0,-3-10 0,4 7 0,-4-17 0,1 4 0,-4-7 0,-1 5 0,-2-5 0,2 4 0,1 4 0,6 8 0,-2 10 0,3-3 0,-8-6 0,2-7 0,-6-10 0,1 2 0,-2-3 0,0 3 0,0-1 0,0 3 0,0-4 0,0 5 0,0-3 0,0 1 0,0-4 0,0-2 0</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7:49.981"/>
    </inkml:context>
    <inkml:brush xml:id="br0">
      <inkml:brushProperty name="width" value="0.035" units="cm"/>
      <inkml:brushProperty name="height" value="0.035" units="cm"/>
      <inkml:brushProperty name="color" value="#E71224"/>
    </inkml:brush>
  </inkml:definitions>
  <inkml:trace contextRef="#ctx0" brushRef="#br0">179 6 24575,'-5'0'0,"-1"0"0,-2 0 0,-1 0 0,-2 0 0,0-3 0,-4 3 0,3-3 0,-1 3 0,5 0 0,2 0 0,0 0 0,1 0 0,-3 0 0,-6 0 0,2 0 0,-4 0 0,10 3 0,-1-3 0,9 3 0,1-3 0,0 0 0,2 0 0</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7:51.260"/>
    </inkml:context>
    <inkml:brush xml:id="br0">
      <inkml:brushProperty name="width" value="0.035" units="cm"/>
      <inkml:brushProperty name="height" value="0.035" units="cm"/>
      <inkml:brushProperty name="color" value="#E71224"/>
    </inkml:brush>
  </inkml:definitions>
  <inkml:trace contextRef="#ctx0" brushRef="#br0">1 146 24575,'0'11'0,"0"0"0,2 0 0,-1 1 0,1-4 0,-2 3 0,0-3 0,3 6 0,0-5 0,2 1 0,1-2 0,2 3 0,0 1 0,1-3 0,-1-4 0,-2-5 0,-1 0 0,1 0 0,2 0 0,-2 0 0,4-3 0,-6 0 0,3-2 0,-6-6 0,4-3 0,-5 2 0,3-4 0,-3 8 0,0-3 0,0 0 0,2-10 0,-1 8 0,1 2 0,1 12 0,4 15 0,0 1 0,37 15 0,-26-17 0,23 6 0,-33-21 0,-5 2 0,2-1 0,-2 1 0,3-2 0,-1 0 0,3 0 0,-2-2 0,2-4 0,-5-2 0,0-1 0,-3-4 0,0 4 0,0-2 0,0-2 0,-3 6 0,3-6 0,-3 0 0,3 1 0,-2-4 0,-1 5 0,0 2 0,-2 1 0,4 2 0,-4 3 0,4-2 0,-3 2 0,1-7 0,3-9 0,9-6 0,-3 7 0,5 4 0</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7:52.678"/>
    </inkml:context>
    <inkml:brush xml:id="br0">
      <inkml:brushProperty name="width" value="0.035" units="cm"/>
      <inkml:brushProperty name="height" value="0.035" units="cm"/>
      <inkml:brushProperty name="color" value="#E71224"/>
    </inkml:brush>
  </inkml:definitions>
  <inkml:trace contextRef="#ctx0" brushRef="#br0">15 34 24575,'-13'42'0,"12"-4"0,11 0 0,4-16 0,-6-19 0,-3-3 0,3 0 0,-1 0 0,1 0 0,0-8 0,-2-8 0,2 0 0,-3-4 0,-2-1 0,2-7 0,-4 4 0,1 0 0,-2 16 0,-2 5 0,-1-2 0,-3 4 0,-2-1 0,0 2 0,-3 0 0,2 0 0,1 0 0,2 0 0,6 0 0,10 0 0,-5 0 0,7 0 0</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7:53.679"/>
    </inkml:context>
    <inkml:brush xml:id="br0">
      <inkml:brushProperty name="width" value="0.035" units="cm"/>
      <inkml:brushProperty name="height" value="0.035" units="cm"/>
      <inkml:brushProperty name="color" value="#E71224"/>
    </inkml:brush>
  </inkml:definitions>
  <inkml:trace contextRef="#ctx0" brushRef="#br0">0 321 24575,'31'-21'0,"-14"4"0,15-13 0,-16 4 0,-5 11 0,1-5 0,-6 6 0,-3 4 0,-1-5 0,1 4 0,-3-1 0,5-1 0,-4 2 0,-1-18 0,-1 9 0,-4-7 0,2 12 0,0 9 0,-2 0 0,2 4 0,-2 2 0,2 2 0,-2-1 0,2 24 0,-1 24 0,13 43 0,-3-25 0,11 12 0,-13-60 0,0 2 0,-1-10 0,-3-5 0,3 2 0,-3 5 0,3 1 0,-2 16 0,2 1 0,1 8 0,-3 1 0,7-9 0,-5 3 0,1-16 0,-2 0 0,-2-10 0,0 0 0,0-2 0,0 9 0,0-5 0,0 5 0,0-4 0,0-2 0,3-4 0,0-2 0,0-3 0,-1 0 0</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7:54.196"/>
    </inkml:context>
    <inkml:brush xml:id="br0">
      <inkml:brushProperty name="width" value="0.035" units="cm"/>
      <inkml:brushProperty name="height" value="0.035" units="cm"/>
      <inkml:brushProperty name="color" value="#E71224"/>
    </inkml:brush>
  </inkml:definitions>
  <inkml:trace contextRef="#ctx0" brushRef="#br0">105 66 24575,'-10'0'0,"3"0"0,-3-3 0,4 3 0,1-3 0,-3 3 0,2 0 0,-5 0 0,5 0 0,-2 0 0,2 0 0,-1 0 0,0 0 0,-1 0 0,10-2 0,14-8 0,14-10 0,-7 8 0,-3-4 0</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7:55.491"/>
    </inkml:context>
    <inkml:brush xml:id="br0">
      <inkml:brushProperty name="width" value="0.035" units="cm"/>
      <inkml:brushProperty name="height" value="0.035" units="cm"/>
      <inkml:brushProperty name="color" value="#E71224"/>
    </inkml:brush>
  </inkml:definitions>
  <inkml:trace contextRef="#ctx0" brushRef="#br0">132 0 24575,'-8'0'0,"-5"0"0,0 0 0,-2 0 0,4 0 0,2 0 0,1 0 0,3 0 0,-1 0 0,1 0 0,-1 0 0,1 0 0,-1 0 0,-2 0 0,2 0 0,0 3 0,4 2 0,2 4 0,3 6 0,1 2 0,2 0 0,6 8 0,-5-12 0,4 7 0,-8-9 0,3 5 0,-5 10 0,2-2 0,-3 2 0,0-8 0,0-9 0,2-1 0,1-6 0,3-2 0,4 3 0,-3-3 0,6 3 0,-4-3 0,2 0 0,-3 0 0,0 0 0,-2 0 0,-1 0 0,1 0 0,-1 0 0,-2 0 0,0 0 0</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7:56.094"/>
    </inkml:context>
    <inkml:brush xml:id="br0">
      <inkml:brushProperty name="width" value="0.035" units="cm"/>
      <inkml:brushProperty name="height" value="0.035" units="cm"/>
      <inkml:brushProperty name="color" value="#E71224"/>
    </inkml:brush>
  </inkml:definitions>
  <inkml:trace contextRef="#ctx0" brushRef="#br0">132 0 24575,'-5'0'0,"-1"0"0,-2 0 0,0 0 0,-3 0 0,2 0 0,-6 0 0,3 0 0,-2 0 0,4 0 0,4 0 0,1 0 0,-1 0 0,1 0 0,-1 0 0,1 0 0,6 0 0,3 0 0</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8:01.228"/>
    </inkml:context>
    <inkml:brush xml:id="br0">
      <inkml:brushProperty name="width" value="0.035" units="cm"/>
      <inkml:brushProperty name="height" value="0.035" units="cm"/>
      <inkml:brushProperty name="color" value="#E71224"/>
    </inkml:brush>
  </inkml:definitions>
  <inkml:trace contextRef="#ctx0" brushRef="#br0">138 0 24575,'-11'0'0,"2"3"0,-4-3 0,-3 13 0,3-6 0,-4 14 0,4-5 0,3 1 0,-3 12 0,9-14 0,-6 14 0,10-4 0,-6-6 0,5 4 0,-1 2 0,2-10 0,0 10 0,0-14 0,0 0 0,0 5 0,2 1 0,4 3 0,3 1 0,2-4 0,9 19 0,-5-14 0,3 9 0,-6-10 0,-8-11 0,3 0 0,-6-5 0,4-2 0,-2 5 0,5 3 0,-5 5 0,2-4 0,-2-1 0,-3-9 0,3-2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1:11.551"/>
    </inkml:context>
    <inkml:brush xml:id="br0">
      <inkml:brushProperty name="width" value="0.05" units="cm"/>
      <inkml:brushProperty name="height" value="0.05" units="cm"/>
      <inkml:brushProperty name="color" value="#E71224"/>
    </inkml:brush>
  </inkml:definitions>
  <inkml:trace contextRef="#ctx0" brushRef="#br0">1 12 24575,'5'-3'0,"1"0"0,2 1 0,0 1 0,3-1 0,5 2 0,0 0 0,6 0 0,15 0 0,-4 0 0,40 0 0,-27 0 0,27 0 0,-39 0 0,-1 0 0,-20 0 0,-5 0 0,5 0 0,17 0 0,11 5 0,9-4 0,5 4 0,-26-5 0,0 0 0,-23 0 0,-4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8:22.233"/>
    </inkml:context>
    <inkml:brush xml:id="br0">
      <inkml:brushProperty name="width" value="0.05" units="cm"/>
      <inkml:brushProperty name="height" value="0.05" units="cm"/>
      <inkml:brushProperty name="color" value="#E71224"/>
    </inkml:brush>
  </inkml:definitions>
  <inkml:trace contextRef="#ctx0" brushRef="#br0">645 78 24575,'-3'-6'0,"0"-4"0,0 0 0,1-3 0,2 4 0,0 1 0,2 3 0,1 2 0,5 0 0,-2 1 0,5-1 0,-5 0 0,2 0 0,-3 8 0,1-1 0,0 4 0,-3-3 0,-1 1 0,-2-1 0,0 1 0,0-1 0,0 1 0,0-1 0,-5 8 0,-3 2 0,-17 15 0,10-15 0,-8 8 0,9-20 0,5 5 0,-7-2 0,3-3 0,1-1 0,-8 2 0,8-4 0,-8 3 0,3-3 0,-2 0 0,5 0 0,4 0 0,7-2 0,0-1 0,3-3 0,0-6 0,0-3 0,0-2 0,0 2 0,0 4 0,0-1 0,0 4 0,0-3 0,0 3 0,0-1 0,0-1 0,0 4 0,3-2 0,0 5 0,2 0 0,1 3 0,-1 0 0,1 3 0,-3 0 0,-1 2 0,1 1 0,-3 2 0,3-2 0,-3 2 0,0-3 0,0 1 0,0 2 0,0-2 0,-3 0 0,0 5 0,-14 5 0,6 1 0,-10 7 0,-3-8 0,9 1 0,-15 5 0,17-12 0,-1 2 0,6-9 0,2-3 0,0 0 0,1 0 0,-1 0 0,1 0 0,-1-3 0,3 0 0,1-2 0,2-3 0,0 2 0,0-2 0,0 0 0,0-1 0,0 0 0,0 1 0,0 3 0,0 7 0,-3 1 0,-8 15 0,0-7 0,-10 7 0,1-8 0,6 0 0,-1-4 0,7-3 0,-8-3 0,3 0 0,-8 0 0,14-3 0,0 0 0,7-2 0,0-8 0,0 6 0,0-8 0,0 7 0,0-4 0,2 1 0,-1 0 0,1 0 0,1 3 0,-3 0 0,3 2 0,-1 1 0,1 2 0,3 3 0,-3 3 0,2 2 0,-2 3 0,0 1 0,2 2 0,-4 2 0,1-3 0,-2 0 0,0-4 0,0-1 0,0 3 0,0-2 0,0 2 0,0 0 0,0-2 0,0 5 0,0-5 0,-2 4 0,-1-1 0,-3 2 0,0 0 0,1 0 0,-3-2 0,2-1 0,-7 0 0,6-2 0,-11 7 0,11-9 0,-6 8 0,8-10 0,-3 5 0,-8-3 0,3 1 0,-2-1 0,9-6 0,4-4 0,2-1 0,0 2 0</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8:02.147"/>
    </inkml:context>
    <inkml:brush xml:id="br0">
      <inkml:brushProperty name="width" value="0.035" units="cm"/>
      <inkml:brushProperty name="height" value="0.035" units="cm"/>
      <inkml:brushProperty name="color" value="#E71224"/>
    </inkml:brush>
  </inkml:definitions>
  <inkml:trace contextRef="#ctx0" brushRef="#br0">35 0 24575,'-3'17'0,"-7"21"0,8-17 0,-5 25 0,4-23 0,2 2 0,-2-9 0,0-8 0,3 3 0,-3-5 0,3 2 0,0-3 0,0 1 0,0 0 0,0-1 0,3-2 0,-3 0 0,3-3 0</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8:02.959"/>
    </inkml:context>
    <inkml:brush xml:id="br0">
      <inkml:brushProperty name="width" value="0.035" units="cm"/>
      <inkml:brushProperty name="height" value="0.035" units="cm"/>
      <inkml:brushProperty name="color" value="#E71224"/>
    </inkml:brush>
  </inkml:definitions>
  <inkml:trace contextRef="#ctx0" brushRef="#br0">1 0 24575,'14'21'0,"3"-8"0,7 19 0,2-9 0,2 8 0,-8-10 0,-5-3 0,-7-7 0,-2-3 0,-1 3 0,1-2 0,0 6 0,3 4 0,2 3 0,-4 0 0,1-7 0,-4-6 0,-1 1 0,-1-3 0,-2 1 0,0-8 0,0 0 0</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8:03.580"/>
    </inkml:context>
    <inkml:brush xml:id="br0">
      <inkml:brushProperty name="width" value="0.035" units="cm"/>
      <inkml:brushProperty name="height" value="0.035" units="cm"/>
      <inkml:brushProperty name="color" value="#E71224"/>
    </inkml:brush>
  </inkml:definitions>
  <inkml:trace contextRef="#ctx0" brushRef="#br0">111 0 24575,'-5'0'0,"-3"0"0,-3 3 0,1-2 0,0 3 0,-3-3 0,6 2 0,-9-1 0,8-1 0,-1 1 0,1-2 0,3 0 0,6 0 0,3 0 0,12 0 0,-9 0 0,2 0 0</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8:04.947"/>
    </inkml:context>
    <inkml:brush xml:id="br0">
      <inkml:brushProperty name="width" value="0.035" units="cm"/>
      <inkml:brushProperty name="height" value="0.035" units="cm"/>
      <inkml:brushProperty name="color" value="#E71224"/>
    </inkml:brush>
  </inkml:definitions>
  <inkml:trace contextRef="#ctx0" brushRef="#br0">80 0 24575,'-5'14'0,"-4"14"0,1-9 0,-2 11 0,2 0 0,4 1 0,-5 8 0,4 1 0,-1 16 0,2-11 0,4-2 0,0-22 0,0-15 0,0-1 0,-3-1 0,3 0 0,-3 0 0,3 1 0,-2-2 0,1 2 0,-1-2 0,2 0 0,0 0 0</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8:06.260"/>
    </inkml:context>
    <inkml:brush xml:id="br0">
      <inkml:brushProperty name="width" value="0.035" units="cm"/>
      <inkml:brushProperty name="height" value="0.035" units="cm"/>
      <inkml:brushProperty name="color" value="#E71224"/>
    </inkml:brush>
  </inkml:definitions>
  <inkml:trace contextRef="#ctx0" brushRef="#br0">154 0 24575,'-31'0'0,"-6"3"0,21-3 0,-4 3 0,15-3 0,2 2 0,-5-1 0,5 1 0,-8 1 0,5-3 0,-2 5 0,5-2 0,1 5 0,2 6 0,2-2 0,1 2 0,0 1 0,2-8 0,-4 9 0,1-10 0,1 9 0,-3-7 0,3 7 0,-1-11 0,-1 6 0,1-7 0,-2 5 0,3-2 0,-3 2 0,5-2 0,-4 2 0,1 0 0,1 3 0,-3-2 0,3-1 0,-3-5 0</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8:07.526"/>
    </inkml:context>
    <inkml:brush xml:id="br0">
      <inkml:brushProperty name="width" value="0.035" units="cm"/>
      <inkml:brushProperty name="height" value="0.035" units="cm"/>
      <inkml:brushProperty name="color" value="#E71224"/>
    </inkml:brush>
  </inkml:definitions>
  <inkml:trace contextRef="#ctx0" brushRef="#br0">67 1 24575,'3'5'0,"-1"1"0,3 2 0,-4 1 0,4-1 0,-5 0 0,0 0 0,0-2 0,0 2 0,0-2 0,0-1 0,0 1 0,0-1 0,0 1 0,-2-1 0,-1 1 0,0-1 0,-2-1 0,2 3 0,-8-6 0,4 4 0,-5-5 0,5 0 0,-1 0 0,3 0 0,-1 0 0,1 2 0,2-1 0,0 2 0</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8:08.863"/>
    </inkml:context>
    <inkml:brush xml:id="br0">
      <inkml:brushProperty name="width" value="0.035" units="cm"/>
      <inkml:brushProperty name="height" value="0.035" units="cm"/>
      <inkml:brushProperty name="color" value="#E71224"/>
    </inkml:brush>
  </inkml:definitions>
  <inkml:trace contextRef="#ctx0" brushRef="#br0">17 0 24575,'0'18'0,"0"23"0,0-13 0,0 10 0,0-22 0,0-9 0,-2 6 0,1-8 0,-4 3 0,5 1 0,-5 2 0,4 0 0,-1-2 0,2-6 0,2-4 0,-1-2 0,1 1 0</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8:09.906"/>
    </inkml:context>
    <inkml:brush xml:id="br0">
      <inkml:brushProperty name="width" value="0.035" units="cm"/>
      <inkml:brushProperty name="height" value="0.035" units="cm"/>
      <inkml:brushProperty name="color" value="#E71224"/>
    </inkml:brush>
  </inkml:definitions>
  <inkml:trace contextRef="#ctx0" brushRef="#br0">0 1 24575,'3'8'0,"2"-2"0,-4 2 0,4-2 0,-5-1 0,5 1 0,-2 2 0,3 0 0,-1 1 0,1 6 0,-3-7 0,2 5 0,-5-8 0,3 1 0,-1-1 0,-1 1 0,4-1 0,-5 1 0,5-1 0,-2 1 0,1-1 0,-2 1 0,-2-1 0,0 1 0,0-1 0,0 1 0,0 2 0,0-2 0,0 2 0,0-2 0,0-1 0,0 1 0,0-1 0,0 1 0,0-1 0,-2-7 0,1 4 0,-2-7 0</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8:10.665"/>
    </inkml:context>
    <inkml:brush xml:id="br0">
      <inkml:brushProperty name="width" value="0.035" units="cm"/>
      <inkml:brushProperty name="height" value="0.035" units="cm"/>
      <inkml:brushProperty name="color" value="#E71224"/>
    </inkml:brush>
  </inkml:definitions>
  <inkml:trace contextRef="#ctx0" brushRef="#br0">42 0 24575,'-8'0'0,"2"0"0,-2 0 0,3 3 0,-1-3 0,1 3 0,1-1 0,11-1 0,1 1 0,12-2 0,-13 0 0,2 0 0</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8:11.763"/>
    </inkml:context>
    <inkml:brush xml:id="br0">
      <inkml:brushProperty name="width" value="0.035" units="cm"/>
      <inkml:brushProperty name="height" value="0.035" units="cm"/>
      <inkml:brushProperty name="color" value="#E71224"/>
    </inkml:brush>
  </inkml:definitions>
  <inkml:trace contextRef="#ctx0" brushRef="#br0">56 0 24575,'-3'6'0,"-2"6"0,1-2 0,-3 10 0,4-3 0,-2-1 0,4 0 0,-4-5 0,2 5 0,-3-1 0,3-1 0,1-4 0,2-2 0,-2-2 0,1 2 0,-2-2 0,1-1 0,1 1 0,1-3 0,1-1 0,1-2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8:22.779"/>
    </inkml:context>
    <inkml:brush xml:id="br0">
      <inkml:brushProperty name="width" value="0.05" units="cm"/>
      <inkml:brushProperty name="height" value="0.05" units="cm"/>
      <inkml:brushProperty name="color" value="#E71224"/>
    </inkml:brush>
  </inkml:definitions>
  <inkml:trace contextRef="#ctx0" brushRef="#br0">92 0 24575,'-11'3'0,"-3"0"0,-2 9 0,5-5 0,2 3 0,6-7 0,0-1 0,-2-1 0,2 1 0,0 1 0,-2 0 0,2 0 0,0 2 0,0-5 0,3 3 0</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8:13.579"/>
    </inkml:context>
    <inkml:brush xml:id="br0">
      <inkml:brushProperty name="width" value="0.035" units="cm"/>
      <inkml:brushProperty name="height" value="0.035" units="cm"/>
      <inkml:brushProperty name="color" value="#E71224"/>
    </inkml:brush>
  </inkml:definitions>
  <inkml:trace contextRef="#ctx0" brushRef="#br0">116 0 24575,'-13'0'0,"4"0"0,-2 0 0,6 0 0,-1 0 0,1 0 0,2 3 0,-5-3 0,5 3 0,-5-3 0,2 0 0,0 0 0,1 0 0,-1 0 0,1 0 0,-1 0 0,1 0 0,2 2 0,0 1 0,3 5 0,0 1 0,0 11 0,0-1 0,0 2 0,3-5 0,-3-2 0,3 0 0,-3-2 0,0-2 0,0-4 0,0-1 0,0 1 0,0 2 0,0-2 0,0 7 0,0-6 0,0 3 0,0-2 0,0-2 0,2 0 0,-1-4 0,1-2 0</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8:14.234"/>
    </inkml:context>
    <inkml:brush xml:id="br0">
      <inkml:brushProperty name="width" value="0.035" units="cm"/>
      <inkml:brushProperty name="height" value="0.035" units="cm"/>
      <inkml:brushProperty name="color" value="#E71224"/>
    </inkml:brush>
  </inkml:definitions>
  <inkml:trace contextRef="#ctx0" brushRef="#br0">110 6 24575,'-8'-3'0,"0"0"0,-1 3 0,-6 0 0,3 0 0,-2 0 0,4 0 0,4 0 0,1 0 0,-3 0 0,2 0 0,-2 0 0,9 0 0,8 0 0,-2 0 0,2 0 0</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8:15.328"/>
    </inkml:context>
    <inkml:brush xml:id="br0">
      <inkml:brushProperty name="width" value="0.035" units="cm"/>
      <inkml:brushProperty name="height" value="0.035" units="cm"/>
      <inkml:brushProperty name="color" value="#E71224"/>
    </inkml:brush>
  </inkml:definitions>
  <inkml:trace contextRef="#ctx0" brushRef="#br0">130 1 24575,'8'7'0,"-2"4"0,3 4 0,1 5 0,-3-3 0,5 9 0,-2 2 0,-3-6 0,-2 4 0,-5-8 0,0-1 0,-3-1 0,0-5 0,-2 0 0,-1 0 0,0-3 0,-6 1 0,-2-3 0,-15 3 0,-3-1 0,1 1 0,9-4 0,7 1 0,9-6 0,-5 0 0,8 0 0,-2-3 0</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8:16.258"/>
    </inkml:context>
    <inkml:brush xml:id="br0">
      <inkml:brushProperty name="width" value="0.035" units="cm"/>
      <inkml:brushProperty name="height" value="0.035" units="cm"/>
      <inkml:brushProperty name="color" value="#E71224"/>
    </inkml:brush>
  </inkml:definitions>
  <inkml:trace contextRef="#ctx0" brushRef="#br0">54 0 24575,'-5'0'0,"-1"3"0,-2 2 0,2 4 0,-2 2 0,3 0 0,-1 14 0,0-6 0,5 12 0,-1-11 0,4 1 0,1-6 0,0 6 0,1-5 0,3 14 0,-1-12 0,2 3 0,-2-13 0,-1-2 0,-5-5 0,5 0 0,-4-6 0,4 0 0,7-2 0,-6 1 0,5 3 0</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8:17.309"/>
    </inkml:context>
    <inkml:brush xml:id="br0">
      <inkml:brushProperty name="width" value="0.035" units="cm"/>
      <inkml:brushProperty name="height" value="0.035" units="cm"/>
      <inkml:brushProperty name="color" value="#E71224"/>
    </inkml:brush>
  </inkml:definitions>
  <inkml:trace contextRef="#ctx0" brushRef="#br0">128 0 24575,'14'14'0,"1"9"0,4 5 0,-5-2 0,-2-3 0,-8-6 0,2 0 0,-4-4 0,-1-7 0,1-1 0,-2 1 0,0 2 0,0 5 0,-3 3 0,2 6 0,-15 2 0,6-1 0,-25 7 0,4 4 0,-20 7 0,16-8 0,8-11 0,20-15 0</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9:32.729"/>
    </inkml:context>
    <inkml:brush xml:id="br0">
      <inkml:brushProperty name="width" value="0.035" units="cm"/>
      <inkml:brushProperty name="height" value="0.035" units="cm"/>
      <inkml:brushProperty name="color" value="#E71224"/>
    </inkml:brush>
  </inkml:definitions>
  <inkml:trace contextRef="#ctx0" brushRef="#br0">15671 66 24575,'-75'6'0,"-1"0"0,-7 4 0,-5 0 0,18-4 0,-2-1 0,-4 0 0,-21 3 0,-5 1 0,13-2 0,24-3 0,0 0 0,-17-2 0,-9 1 0,12-1-1125,24 2 1,3-2 1124,-23-1 0,-3-2 0,5 1 0,0 0 0,4 0 0,-1 0 0,-16 0 0,-4 0 0,-10 4 0,1-1 0,22-3 0,0 2-714,-19 4 0,2 1 714,27-6 0,3-1 0,-1 4 0,-1-1 0,-3-3 0,-1 0 0,-4 0 0,-2 0 0,-2 0 0,-4 0-608,17 0 1,-3 0 0,0 0 607,-1 0 0,0 0 0,-2 0 0,-3 0 0,-2 0 0,1 0 0,0 0 0,1 0 0,1 0-913,-22 0 1,2 0 912,-4 0 0,1 0 0,6 0 0,2 0 0,6 0 0,2 0-20,4 0 0,4 0 20,15-3 0,1 0 0,1 2 0,0 0 330,3-2 0,-1 0-330,-6 3 0,-3 0 0,-7 0 0,-1 0 706,7 0 1,-1 0-707,-9 0 0,0 0 0,16 0 0,0 0 0,-8 0 0,1 0 0,2 0 0,1 0 0,3 0 0,1 0 835,1 0 1,1 0-836,-39 0 0,43 0 0,0 0 0,-1 0 0,-1 0 0,-6 1 0,-3-2-99,-3-2 1,-1 0 98,-2 2 0,-5 0 0,-8-1 0,-8-1 0,2 1 0,8 2 0,1 0 0,0 0 0,-5 0 0,-1 0 0,4 0 0,-19 0 0,12 0 0,7 0 471,-18 0-471,36 0 0,-20 0 0,17 0 0,-4 0 0,12 0 0,-3 0 590,-22 0 0,-9 0-590,5 0 0,-6 0 0,6 0 0,4 0 0,0 0-377,-1 0 0,-5 0 0,11 0 377,18 0 0,7 0 0,-34 0 1040,10 0-1040,-5 0 0,3 0-386,24 0 1,-3 0 385,0 0 0,-1 0 0,-11 0 0,-1 0 0,-1 0 0,0 0 0,4 0 0,1 0 0,0 0 0,3 0 0,-33 0-105,4 0 105,32 0 1621,13 0-1621,17 0 271,9 0-271,-16 0 0,-29 0 0,-30 0-434,20 0 1,-4 0 433,7 0 0,-2 0 0,-20 0 0,0 0 0,17 0 0,2 0 0,-4 0 0,2 0-175,19 0 1,3 0 174,-36 0 0,43 0 0,3 0 0,23 0 0,-22 0 0,-5 0 0,-42 0 93,37 0 0,-5 0-93,-17 0 0,-4 0 0,-3 0 0,-2 0 0,1 0 0,0 0 0,1 0 0,2 0 0,18 0 0,3 0 121,0 0 1,3 0-122,-12 0 0,7 0 0,31 0 0,3 0 0,-8 0 1784,-13 0-1784,-17 0 0,-8 0 0,20 0 0,-1 0-351,-30 0 1,1 0 350,-11 0 0,4 0 0,32 0 0,13 0 0,18 0 0,12 0 0,-11 0 0,1 0 945,-29 0-945,13 0 0,-4 0 0,9 0 0,15 0 0,-2 0 0,5 0 0,4 4 0,-14-4 0,-1 8 0,-8-7 0,-9 8 0,-10 6 0,14-4 0,-11 12 0,39-13 0,-7 5 0,10-2 0,-4-4 0,0 3 0,2-3 0,2 7 0,-6 4 0,-6 19 0,-7 1 0,8 8 0,-1-6 0,10-3 0,-1 1 0,2-14 0,4 11 0,0-19 0,2 12 0,2-14 0,2 12 0,-5-9 0,2 10 0,-10 1 0,0 1 0,1 8 0,2 0 0,-1 9 0,8-15 0,-8 13 0,11-23 0,-1 2 0,-2-5 0,0-4 0,0 5 0,-1-4 0,5 11 0,1-14 0,-3 23 0,1 15 0,-4-6 0,6 10 0,-2-9 0,4 4 0,0 12 0,0-12 0,0-4 0,0-16 0,0 0 0,0-2 0,0 1 0,0-7 0,0 1 0,0-4 0,0-7 0,0 15 0,0-14 0,3 14 0,-2-3 0,2 6 0,2 8 0,-4 9 0,7-7 0,-7-1 0,4-3 0,-5-6 0,4 9 0,-3-1 0,4 8 0,-5 3 0,0-1 0,0 7 0,4-15 0,-3 7 0,4-9 0,-2-8 0,-3-9 0,4-7 0,-4-6 0,0 0 0,0 1 0,0-1 0,0 2 0,0 0 0,0 5 0,2-4 0,-1 4 0,4-5 0,-2 3 0,2 2 0,1 6 0,-3-4 0,-1-3 0,-2-7 0,0-2 0,3-1 0,-3 1 0,5 2 0,-4-2 0,1 2 0,1-5 0,0 2 0,2-2 0,3 2 0,1 3 0,2-2 0,5 6 0,-4-3 0,8 5 0,-8-3 0,3-1 0,-4 1 0,1-5 0,3 3 0,2-3 0,-1 3 0,0 0 0,0 3 0,0 1 0,5 1 0,0-3 0,1-4 0,-1-4 0,0-3 0,0 0 0,0 0 0,8 5 0,-5-4 0,13 3 0,-6-4 0,17 0 0,27 0 0,14 0 0,1 0 0,-15 0 0,-28 0 0,-16 0 0,7 0 0,-15 0 0,6 0 0,-8 0 0,8 0 0,3 0 0,7 0 0,-8 0 0,-1 0 0,-9 0 0,0 0 0,0 0 0,8 0 0,-6 0 0,7 0 0,-9 0 0,0 0 0,-4 0 0,3 0 0,9 3 0,-4-3 0,9 3 0,-13-3 0,-2 0 0,-3 0 0,3 0 0,-7 0 0,8 0 0,-7 0 0,7 0 0,12 0 0,-6-3 0,6 2 0,-16-2 0,-5 3 0,0 0 0,-2 0 0,1-3 0,-4 3 0,5-3 0,-5 3 0,4-2 0,3 1 0,4-4 0,12-5 0,3-4 0,-1 0 0,-2 1 0,-8 6 0,-4 1 0,3-1 0,-3 1 0,-1-1 0,0 1 0,-5 3 0,0-2 0,0 4 0,0-4 0,-2 5 0,-1-3 0,0 3 0,-2 0 0,7-2 0,-7-4 0,7 3 0,-7-5 0,5 5 0,-5-2 0,2 2 0,0 0 0,1 1 0,-1 1 0,3-1 0,2-1 0,-1-1 0,3 1 0,-4-2 0,5 1 0,1-7 0,4 3 0,1-6 0,7 5 0,5-14 0,6 6 0,-2-14 0,-2 11 0,-15 3 0,-3 6 0,-10 8 0,-2 0 0,-1 3 0,1 0 0,2 0 0,0 0 0,16 0 0,-5-3 0,18 2 0,-14-5 0,6 5 0,-8-5 0,-6 5 0,0-2 0,-2 3 0,20 0 0,8 0 0,25 0 0,9 0 0,11 0 0,9 0 0,-17 0 0,-5 0 0,-15 0 0,-9 0 0,7 0 0,-15 0 0,15 0 0,-7 0 0,9 5 0,33-4 0,-25 10 0,25-10 0,-41 13 0,5-7 0,-13 3 0,5-5 0,-16-5 0,7 0 0,-20 0 0,10 3 0,-11-2 0,12 7 0,11-7 0,9 8 0,25-8 0,-12 5 0,20-1 0,-15 2 0,9 0 0,-16 3 0,-5-9 0,-16 4 0,1-5 0,-1 0 0,-8 0 0,-1 3 0,-9-2 0,16 7 0,-4-7 0,31 10 0,-5-10 0,25 5 0,-6-1 0,6-3 0,9 3 0,-41-5 0,10 0 0,-48 0 0,2 0 0,2 0 0,-5 0 0,23 0 0,9 0 0,22 12 0,26-3-591,-5 4 591,6-7 0,-18-6 0,-19 0 0,-17 0 0,-16 0 0,-10 0 0,-4 0 0,-1 0 591,6 3-591,10 2 0,6-1 0,17 6 0,-7-5 0,14 2 0,-21-3 0,12-1 0,-22-2 0,6 5 0,-13-5 0,-1 2 0,-1-3 0,2 0 0,12 0 0,2 0 0,17 5 0,1-3 0,9 8 0,7-9 0,3 10 0,8-10 0,0 5 0,-1-6 0,-7 0 0,-10 0 0,-11 0 0,-8 0 0,1 0 0,-9 0 0,14 0 0,14 0 0,-5 4 0,27-3 0,-21 4 0,7-5 0,-22 0 0,-8 0 0,-25 0 0,1 0 0,-3 0 0,-4 0 0,5 0 0,-5 0 0,9 0 0,-1 0 0,7 3 0,9-2 0,1 6 0,8-6 0,-8 7 0,7-3 0,-7 3 0,18-2 0,-6-2 0,14-4 0,-14 0 0,12 0 0,3 0 0,1 5 0,7-3 0,-1 3 0,3-5 0,0 5 0,-11-4 0,-9 4 0,-17-5 0,-2 0 0,-8 0 0,1 0 0,-1 0 0,8 0 0,2 0 0,0 0 0,-1 0 0,-9 0 0,8 5 0,-6-4 0,16 3 0,-15-4 0,2 0 0,-6 0 0,-7 0 0,7 0 0,-4 0 0,5 0 0,9 0 0,-7 0 0,6 0 0,0 0 0,-6 0 0,7 0 0,-9 0 0,-5 0 0,4 0 0,-3 0 0,4 0 0,0 0 0,1 0 0,8-3 0,-6 2 0,6-2 0,-9 3 0,-4-2 0,3-2 0,-8 1 0,4-1 0,-5 4 0,0 0 0,4 0 0,2 0 0,0 0 0,11 0 0,-10 0 0,12 0 0,-14 0 0,4 0 0,-7 0 0,2-2 0,-4 1 0,-2-1 0,1 2 0,-1 0 0,6 0 0,10 0 0,-2 0 0,15-4 0,1 2 0,10-2 0,17 4 0,-6 0 0,5 0 0,-15 0 0,13 0 0,-11 5 0,13-4 0,-7 5 0,-9-6 0,7 0 0,-7-6 0,1 5 0,5-4 0,-5 5 0,16 0 0,1 0 0,1 0 0,-3 0 0,-7 0 0,0 0 0,-9 0 0,-2 0 0,10 0 0,3 0 0,35 0 0,-15 0 0,5 0 0,-11 0 0,-7 0 0,1 0 0,-2 0 0,-9-5 0,1 4 0,-9-13 0,7 12 0,-15-7 0,15 9 0,20-4 0,-20 2 0,19-6 0,-2 1 0,-9 2 0,13-5 0,-14 9 0,-13-3 0,7-1 0,-15 3 0,-5-6 0,-16 4 0,-4 0 0,3-2 0,-4 5 0,14-2 0,1-1 0,16 3 0,3-4 0,-1 5 0,-1-4 0,-9 3 0,-12-6 0,1 6 0,-11-4 0,9 4 0,-9-2 0,8 3 0,-8-3 0,12 2 0,-6-2 0,15 3 0,1 0 0,11 0 0,15 0 0,3 0 0,8-6 0,-17 5 0,-3-9 0,-17 4 0,0-3 0,-7 0 0,-3 1 0,-8 1 0,0 3 0,0-2 0,9 0 0,1-2 0,50-8 0,-23 3 0,25 1 0,-44 4 0,-1 3 0,-7-8 0,4-7 0,3 0 0,-11-2 0,2 5 0,0 1 0,3-1 0,7-3 0,0 5 0,4-10 0,-3 8 0,2-10 0,-3 8 0,-12 3 0,-3 1 0,-13 6 0,-2-1 0,1 4 0,-1-5 0,2 3 0,0-1 0,4-3 0,-5 3 0,5-1 0,-6 2 0,-1 0 0,3 2 0,4-10 0,-2 5 0,9-1 0,-5 1 0,4 3 0,0-6 0,0 0 0,-3-3 0,7-5 0,-12-8 0,8 3 0,-11-11 0,2 7 0,-7-16 0,15-3 0,-7 1 0,4-15 0,-2 5 0,-9-9 0,12-6 0,-4 7 0,4-1 0,-6-6 0,0 15 0,-1 1 0,-5 3 0,-2-4 0,-4 7 0,0 8 0,0 7 0,0 19 0,0-7 0,0 5 0,0 3 0,0-12 0,0-2 0,0-17 0,-4 7 0,-9-31 0,1 27 0,-12-35 0,7 28 0,-6-5 0,6 1 0,0 23 0,7-22 0,1 34 0,3-12 0,3 22 0,0 2 0,1 1 0,1 3 0,-4-1 0,2-2 0,-2 2 0,-1-4 0,1 1 0,-1-2 0,-3-4 0,-2-2 0,-1-12 0,-8 2 0,-1-7 0,-4 0 0,-4 4 0,2-12 0,-3 11 0,2 1 0,-5 2 0,14 14 0,-3-1 0,12 8 0,3 6 0,-1-4 0,3 2 0,-1 0 0,-2-2 0,0 2 0,-3 0 0,0-4 0,0 3 0,0-1 0,-1 0 0,1 2 0,0 0 0,3-2 0,0 4 0,2-4 0,1 5 0,-1-3 0,3 3 0,1 0 0</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9:47.341"/>
    </inkml:context>
    <inkml:brush xml:id="br0">
      <inkml:brushProperty name="width" value="0.035" units="cm"/>
      <inkml:brushProperty name="height" value="0.035" units="cm"/>
      <inkml:brushProperty name="color" value="#E71224"/>
    </inkml:brush>
  </inkml:definitions>
  <inkml:trace contextRef="#ctx0" brushRef="#br0">1 1 24575,'0'20'0,"0"-3"0,0 20 0,0 2 0,0 11 0,0 7 0,0 1 0,5-1 0,-4-15 0,4-9 0,-5-18 0,0-4 0,0-2 0,0-1 0,0-3 0,0 1 0,0-1 0,0 1 0,0-1 0,0 3 0,0-1 0,0 1 0,0-3 0,0 3 0,0-2 0,0 5 0,0-3 0,0 1 0,0-1 0,0-3 0,0 1 0,0-3 0,0-1 0</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9:48.980"/>
    </inkml:context>
    <inkml:brush xml:id="br0">
      <inkml:brushProperty name="width" value="0.035" units="cm"/>
      <inkml:brushProperty name="height" value="0.035" units="cm"/>
      <inkml:brushProperty name="color" value="#E71224"/>
    </inkml:brush>
  </inkml:definitions>
  <inkml:trace contextRef="#ctx0" brushRef="#br0">1 137 24575,'0'-6'0,"0"1"0,0-1 0,0-6 0,2 7 0,1-10 0,3 5 0,0-2 0,0-1 0,-3 2 0,5 7 0,-2-5 0,7 5 0,-3-4 0,0 2 0,-4 3 0,2 1 0,-2 2 0,2 0 0,-5-3 0,2 3 0,-2-3 0,2 3 0,1 0 0,-1 0 0,1 0 0,-3 3 0,4-3 0,-1 8 0,3-5 0,1 8 0,-1-3 0,0 1 0,-1 2 0,-3-5 0,1 4 0,-1-4 0,-2 2 0,0-2 0,-3-1 0,0 1 0,0 2 0,0-2 0,0 9 0,-3-5 0,3 10 0,-3-4 0,-3 5 0,4-4 0,-8 11 0,9-14 0,-6 10 0,6-8 0,-4-4 0,2 1 0,0-5 0,-2-5 0,0 2 0,-1 0 0,-2 4 0,0 0 0,-2 5 0,-6-6 0,-2 6 0,1-8 0,2 0 0,6-3 0,6 0 0,1-6 0,7 0 0,-2 0 0,3 1 0,2 4 0,5 5 0,3 3 0,5 4 0,4 7 0,-10-6 0,4 4 0,-15-10 0,3-1 0,-4 0 0,0-2 0,0 2 0,-1 0 0,8 2 0,-2-1 0,2 0 0,-6-6 0,-3 2 0,4-2 0,-4 3 0,3 4 0,0-3 0,1 1 0,-2-3 0,0-5 0,-3 3 0</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9:50.051"/>
    </inkml:context>
    <inkml:brush xml:id="br0">
      <inkml:brushProperty name="width" value="0.035" units="cm"/>
      <inkml:brushProperty name="height" value="0.035" units="cm"/>
      <inkml:brushProperty name="color" value="#E71224"/>
    </inkml:brush>
  </inkml:definitions>
  <inkml:trace contextRef="#ctx0" brushRef="#br0">0 6 24575,'17'0'0,"-1"0"0,-1 0 0,2 0 0,4 0 0,8 0 0,-6 0 0,2 0 0,-12 0 0,-5 0 0,-2 0 0,-1 0 0,1-2 0,2 1 0,-2-1 0,2 2 0,-3 0 0,1 0 0,-1 0 0,1 0 0,-3 0 0,0 0 0</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9:51.041"/>
    </inkml:context>
    <inkml:brush xml:id="br0">
      <inkml:brushProperty name="width" value="0.035" units="cm"/>
      <inkml:brushProperty name="height" value="0.035" units="cm"/>
      <inkml:brushProperty name="color" value="#E71224"/>
    </inkml:brush>
  </inkml:definitions>
  <inkml:trace contextRef="#ctx0" brushRef="#br0">1 0 24575,'0'17'0,"0"3"0,0-8 0,0 16 0,0-1 0,0 12 0,0 1 0,0-1 0,0-8 0,0-2 0,2-12 0,-1-1 0,1-8 0,-2 0 0,3-2 0,-3-1 0,3 1 0,-3 2 0,0 0 0,0 3 0,0 5 0,0-4 0,0 8 0,0-8 0,0 4 0,0-8 0,0 0 0,0-2 0,0-5 0,0-4 0,0-1 0,0-1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8:23.480"/>
    </inkml:context>
    <inkml:brush xml:id="br0">
      <inkml:brushProperty name="width" value="0.05" units="cm"/>
      <inkml:brushProperty name="height" value="0.05" units="cm"/>
      <inkml:brushProperty name="color" value="#E71224"/>
    </inkml:brush>
  </inkml:definitions>
  <inkml:trace contextRef="#ctx0" brushRef="#br0">0 1 24575,'0'0'0</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9:52.476"/>
    </inkml:context>
    <inkml:brush xml:id="br0">
      <inkml:brushProperty name="width" value="0.035" units="cm"/>
      <inkml:brushProperty name="height" value="0.035" units="cm"/>
      <inkml:brushProperty name="color" value="#E71224"/>
    </inkml:brush>
  </inkml:definitions>
  <inkml:trace contextRef="#ctx0" brushRef="#br0">1 61 24575,'0'-6'0,"0"1"0,0-3 0,0 2 0,0-2 0,2 5 0,-1-2 0,4 4 0,-2-4 0,2 5 0,1-5 0,-3 2 0,2 0 0,-2 0 0,2 3 0,1 0 0,-1 0 0,1 0 0,-1 0 0,1 0 0,2 0 0,1 0 0,-3 3 0,1-3 0,-6 5 0,4-2 0,-5 3 0,5-1 0,-2-2 0,3 2 0,-3-2 0,2 3 0,-2-1 0,0 1 0,-1-1 0,-2 1 0,0-1 0,3-1 0,-3 0 0,3 0 0,-3 3 0,0 0 0,0 3 0,0-1 0,0-1 0,0 5 0,0-6 0,0 3 0,0-4 0,-3-1 0,0 1 0,-2 0 0,-1 1 0,1 0 0,-1 3 0,3-4 0,-2 5 0,2-8 0,-2 2 0,-1-5 0,1 0 0,-1 0 0,0 0 0,1 0 0,-1 0 0,1 0 0,-1 0 0,1 0 0,-1 3 0,1-3 0,-3 3 0,2-3 0,-2 0 0,5 2 0,0-1 0,3 1 0</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9:54.347"/>
    </inkml:context>
    <inkml:brush xml:id="br0">
      <inkml:brushProperty name="width" value="0.035" units="cm"/>
      <inkml:brushProperty name="height" value="0.035" units="cm"/>
      <inkml:brushProperty name="color" value="#E71224"/>
    </inkml:brush>
  </inkml:definitions>
  <inkml:trace contextRef="#ctx0" brushRef="#br0">7 49 24575,'0'8'0,"-3"5"0,2 3 0,-2 6 0,3 7 0,0-6 0,0 6 0,0-12 0,0 1 0,0-9 0,3-1 0,-3-1 0,8 0 0,-5 1 0,8 3 0,-5-3 0,2-2 0,-3 2 0,3-8 0,-2 3 0,2-3 0,-2-3 0,2-2 0,-1-8 0,1 1 0,-2-4 0,0 5 0,-3-5 0,2 0 0,-1-5 0,3 4 0,-4 1 0,0 8 0,-3 0 0,2 2 0,-1 1 0,1-1 0,-2 1 0,0-1 0,0 1 0,0-3 0,0 1 0,0-1 0,0 8 0,3 5 0,-3 5 0,5 1 0,2 4 0,0-8 0,3 12 0,-1-5 0,1 3 0,6 11 0,7 2 0,-1-1 0,-2-5 0,-5-14 0,-9-7 0,2-1 0,-3-2 0,1-2 0,-1-1 0,-2-10 0,3-1 0,-3-3 0,4-3 0,-1 4 0,-2-5 0,2 4 0,-5 4 0,1 2 0,1 3 0,-3-1 0,5 1 0,-4 0 0,1 2 0,-2-2 0,0 0 0,0 2 0,0-5 0,0 5 0,0-2 0,0 3 0,-2-3 0,1 2 0,-4-5 0,5 5 0,-5-4 0,2 3 0,-1 0 0,0 3 0,3 0 0,-2 3 0,3-2 0</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9:56.243"/>
    </inkml:context>
    <inkml:brush xml:id="br0">
      <inkml:brushProperty name="width" value="0.035" units="cm"/>
      <inkml:brushProperty name="height" value="0.035" units="cm"/>
      <inkml:brushProperty name="color" value="#E71224"/>
    </inkml:brush>
  </inkml:definitions>
  <inkml:trace contextRef="#ctx0" brushRef="#br0">11 56 24575,'-3'5'0,"1"-1"0,-1 4 0,2 0 0,-1-2 0,2 2 0,0-3 0,0 1 0,2 2 0,2-2 0,4 4 0,-2-1 0,2-3 0,-3-1 0,1-5 0,2 0 0,-2 0 0,2 0 0,-3 0 0,1-2 0,-1 1 0,1-4 0,-3 2 0,-1-5 0,1 2 0,0-2 0,0 2 0,0-2 0,-1 2 0,-1-2 0,1 0 0,-2 2 0,0-4 0,0 4 0,0-5 0,0 5 0,0-2 0,0 2 0,0 1 0,-2-1 0,1 1 0,-6 2 0,3-2 0,-4 4 0,2-1 0,-2 2 0,2 0 0,1 0 0,2 0 0</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9:57.444"/>
    </inkml:context>
    <inkml:brush xml:id="br0">
      <inkml:brushProperty name="width" value="0.035" units="cm"/>
      <inkml:brushProperty name="height" value="0.035" units="cm"/>
      <inkml:brushProperty name="color" value="#E71224"/>
    </inkml:brush>
  </inkml:definitions>
  <inkml:trace contextRef="#ctx0" brushRef="#br0">1 198 24575,'8'-3'0,"0"1"0,-2 2 0,-1 0 0,-1-3 0,0-2 0,-3-1 0,4-2 0,-1-5 0,1 3 0,2-5 0,-4 4 0,-1 0 0,1 2 0,-3-1 0,3 4 0,-3-5 0,0 3 0,0-3 0,0-1 0,0 4 0,-3-3 0,-2 3 0,-4 2 0,3-2 0,-1 8 0,3-3 0,1 6 0,1 7 0,2-1 0,0 20 0,3-11 0,0 7 0,4 0 0,-1-2 0,1 12 0,1-7 0,-3 1 0,-2-7 0,-3-6 0,0 0 0,0-1 0,0-3 0,0 4 0,0-5 0,3 5 0,-2-4 0,2 3 0,-3-6 0,0-1 0,0-3 0,0 1 0,0 9 0,0-7 0,0 10 0,0-12 0,0 5 0,0-5 0,0 2 0,0-3 0,0-2 0,0 0 0</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9:58.099"/>
    </inkml:context>
    <inkml:brush xml:id="br0">
      <inkml:brushProperty name="width" value="0.035" units="cm"/>
      <inkml:brushProperty name="height" value="0.035" units="cm"/>
      <inkml:brushProperty name="color" value="#E71224"/>
    </inkml:brush>
  </inkml:definitions>
  <inkml:trace contextRef="#ctx0" brushRef="#br0">92 12 24575,'-15'-3'0,"3"-2"0,-8 4 0,7-1 0,0 2 0,5 0 0,3 0 0,2 0 0,0 0 0</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9:59.586"/>
    </inkml:context>
    <inkml:brush xml:id="br0">
      <inkml:brushProperty name="width" value="0.035" units="cm"/>
      <inkml:brushProperty name="height" value="0.035" units="cm"/>
      <inkml:brushProperty name="color" value="#E71224"/>
    </inkml:brush>
  </inkml:definitions>
  <inkml:trace contextRef="#ctx0" brushRef="#br0">164 8 24575,'-13'-3'0,"-1"2"0,-15-2 0,6 3 0,-2 0 0,9 0 0,8 0 0,0 0 0,2 0 0,1 0 0,-1 0 0,1 0 0,2 5 0,0 5 0,6 2 0,0 4 0,0 0 0,2-4 0,-2 3 0,0-6 0,-1 1 0,-2-1 0,0-1 0,0 3 0,3 2 0,-2-1 0,2 4 0,0-1 0,-2-3 0,2 4 0,-3 4 0,0-6 0,0 11 0,0-13 0,0 4 0,0-1 0,0-5 0,0 2 0,0-6 0,0-1 0,3-2 0,0 0 0,2-3 0,1 0 0,-1 0 0,1 0 0,2 0 0,1 0 0,-1 0 0,0 0 0,-2 0 0,-1 0 0,1 0 0,-1 0 0,1 0 0,-3-3 0,4 3 0,-3-3 0,4 3 0,0 0 0,-4 0 0,0 0 0</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0:00.292"/>
    </inkml:context>
    <inkml:brush xml:id="br0">
      <inkml:brushProperty name="width" value="0.035" units="cm"/>
      <inkml:brushProperty name="height" value="0.035" units="cm"/>
      <inkml:brushProperty name="color" value="#E71224"/>
    </inkml:brush>
  </inkml:definitions>
  <inkml:trace contextRef="#ctx0" brushRef="#br0">116 0 24575,'-8'0'0,"2"0"0,-2 0 0,2 0 0,1 0 0,-1 0 0,-6 0 0,0 0 0,-4 0 0,5 0 0,3 0 0,2 0 0,0 0 0,3 0 0,1 0 0</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0:01.576"/>
    </inkml:context>
    <inkml:brush xml:id="br0">
      <inkml:brushProperty name="width" value="0.035" units="cm"/>
      <inkml:brushProperty name="height" value="0.035" units="cm"/>
      <inkml:brushProperty name="color" value="#E71224"/>
    </inkml:brush>
  </inkml:definitions>
  <inkml:trace contextRef="#ctx0" brushRef="#br0">67 1 24575,'-9'0'0,"1"0"0,5 4 0,-2 3 0,2 4 0,-2 0 0,1 4 0,-3 2 0,3 0 0,-1-1 0,0-2 0,2-3 0,0 7 0,0-1 0,3 4 0,0-4 0,0 3 0,0-4 0,0 1 0,0-1 0,0-1 0,0-3 0,0 4 0,0-5 0,0 5 0,0-4 0,0 1 0,0-3 0,0 11 0,0-2 0,0 10 0,0 1 0,0-12 0,0 23 0,0-21 0,0 15 0,0-14 0,0-4 0,0-1 0,0-5 0,0 4 0,0 2 0,0 12 0,0-6 0,5 15 0,-2-20 0,7 19 0,-2-11 0,3 6 0,1 2 0,-1-12 0,1 4 0,-4-5 0,2-4 0,-7-1 0,5-8 0,-5 0 0,3-2 0,-4-1 0,1-2 0,-3 2 0,5-4 0,-2 1 0,3-2 0,2 0 0,-2 0 0,5 0 0,-5 0 0,4 0 0,-6 0 0,1 0 0</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0:02.596"/>
    </inkml:context>
    <inkml:brush xml:id="br0">
      <inkml:brushProperty name="width" value="0.035" units="cm"/>
      <inkml:brushProperty name="height" value="0.035" units="cm"/>
      <inkml:brushProperty name="color" value="#E71224"/>
    </inkml:brush>
  </inkml:definitions>
  <inkml:trace contextRef="#ctx0" brushRef="#br0">1 0 24575,'2'8'0,"5"5"0,3 4 0,11 8 0,4 8 0,7 6 0,1-1 0,-6 3 0,1-10 0,0 15 0,-3-9 0,2 11 0,-1-6 0,-10-10 0,3 0 0,-9-11 0,-2 1 0,-1 7 0,-1-6 0,-5 6 0,2 0 0,-3 11 0,0 1 0,0 23 0,0-13 0,0 7 0,0-3 0,0-13 0,0 13 0,-4-13 0,3 5 0,-9 1 0,5-7 0,-6 6 0,1-2 0,1-13 0,1-2 0,2-15 0,-2-6 0,1-1 0,-1-3 0,0-2 0,5 2 0,-5-2 0,5 3 0,-2-3 0,2 2 0,-2-4 0,4 1 0,-1-2 0</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0:03.883"/>
    </inkml:context>
    <inkml:brush xml:id="br0">
      <inkml:brushProperty name="width" value="0.035" units="cm"/>
      <inkml:brushProperty name="height" value="0.035" units="cm"/>
      <inkml:brushProperty name="color" value="#E71224"/>
    </inkml:brush>
  </inkml:definitions>
  <inkml:trace contextRef="#ctx0" brushRef="#br0">104 0 24575,'6'16'0,"1"1"0,5 12 0,2 2 0,3 0 0,0-1 0,-6-9 0,-1 0 0,0 5 0,-1 4 0,-3-2 0,2 2 0,-5-14 0,4 4 0,-1-7 0,-3 7 0,0-8 0,-3 4 0,0 0 0,0 1 0,0 4 0,0 8 0,0-6 0,0 14 0,0-13 0,0 13 0,0-14 0,0 6 0,-3-8 0,2 1 0,-2-6 0,3 0 0,-5-5 0,4 4 0,-4 2 0,2 4 0,-3 8 0,-12 28 0,4-3 0,-10 13 0,17-28 0,-7-1 0,8-8 0,1-3 0,-3-4 0,5-15 0,-2 0 0,2 0 0,-2-2 0,4 2 0,-4-2 0,2-1 0,-2 3 0,-1 1 0,-6 3 0,4 4 0,-16 6 0,12 0 0,-5-1 0,7-11 0,7-2 0,-2-8 0,5 3 0,-3-3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8:24.745"/>
    </inkml:context>
    <inkml:brush xml:id="br0">
      <inkml:brushProperty name="width" value="0.05" units="cm"/>
      <inkml:brushProperty name="height" value="0.05" units="cm"/>
      <inkml:brushProperty name="color" value="#E71224"/>
    </inkml:brush>
  </inkml:definitions>
  <inkml:trace contextRef="#ctx0" brushRef="#br0">110 1 24575,'3'18'0,"1"-3"0,4 13 0,-2-14 0,3 22 0,-1-9 0,1 4 0,-2-6 0,1 3 0,-2-13 0,-1 13 0,-2-19 0,-1 6 0,-1-9 0,1 2 0,1-2 0,0 2 0,0-2 0,-1 5 0,-2-3 0,0 8 0,3 5 0,-3-3 0,3 3 0,-3-8 0,0-1 0,0-1 0,0-3 0,-3 4 0,-3-4 0,-8 5 0,1-1 0,-3-1 0,-6 7 0,11-11 0,-6 4 0,11-11 0,1 3 0,-1-3 0,-2-3 0,-5-2 0,0-1 0,2-2 0,4 0 0,1 4 0,0-6 0,-2 7 0,3-8 0,2 5 0,0-2 0,3 2 0,-2 1 0,1-1 0,-1 1 0,2-1 0,0 1 0,2-3 0,-1-1 0,4 1 0,-5 0 0,3 5 0,-3 0 0</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9:39.843"/>
    </inkml:context>
    <inkml:brush xml:id="br0">
      <inkml:brushProperty name="width" value="0.035" units="cm"/>
      <inkml:brushProperty name="height" value="0.035" units="cm"/>
      <inkml:brushProperty name="color" value="#E71224"/>
    </inkml:brush>
  </inkml:definitions>
  <inkml:trace contextRef="#ctx0" brushRef="#br0">0 1 24575,'0'12'0,"0"10"0,0 10 0,0 7 0,0-8 0,0-2 0,0-7 0,0-6 0,0 4 0,0-3 0,0 12 0,0-6 0,0 15 0,0-7 0,0 0 0,0 6 0,0-13 0,0 0 0,0-8 0,0-5 0,0 0 0,0-2 0,0 1 0,0-4 0,0 5 0,0-3 0,0 3 0,0-2 0,0-1 0,0-3 0,0 1 0,0-5 0,0-9 0,0-14 0,0-9 0,0 9 0,0 4 0</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9:41.392"/>
    </inkml:context>
    <inkml:brush xml:id="br0">
      <inkml:brushProperty name="width" value="0.035" units="cm"/>
      <inkml:brushProperty name="height" value="0.035" units="cm"/>
      <inkml:brushProperty name="color" value="#E71224"/>
    </inkml:brush>
  </inkml:definitions>
  <inkml:trace contextRef="#ctx0" brushRef="#br0">0 106 24575,'0'-6'0,"3"1"0,0-1 0,0-2 0,2 2 0,-2-7 0,2 6 0,1-3 0,-1 4 0,1 3 0,-1-4 0,1 3 0,0-4 0,-1 3 0,1 2 0,-3-2 0,2 4 0,-2-1 0,2 2 0,1 0 0,4 0 0,-1 0 0,2 0 0,0 0 0,-3 0 0,13 5 0,-8 2 0,8-1 0,-13 2 0,0-8 0,-2 5 0,-1-2 0,1 0 0,0 2 0,-1-4 0,1 1 0,-1 1 0,1-3 0,-3 5 0,2-2 0,-2 5 0,0-1 0,2 3 0,-5-4 0,3 2 0,-3-2 0,0-1 0,0 1 0,0-1 0,0 1 0,0-1 0,0 1 0,0 2 0,-6 10 0,-2 0 0,-1 3 0,-4-1 0,6-3 0,-5 0 0,5-2 0,-1-4 0,2-2 0,3-1 0,-2-5 0,2 2 0,-2-5 0,-1 3 0,1-1 0,-6 1 0,0 0 0,-4 0 0,2-3 0,4 0 0,1 0 0,3 0 0,-1 0 0,3 2 0,-2-1 0,2 1 0,-2-2 0,-1 3 0,-2-2 0,2 1 0,-2-2 0,2 0 0,1 0 0,-1 0 0,1 0 0,2-2 0,3 1 0,0-4 0,5 4 0,1-1 0,0 2 0,0 0 0,-4 0 0</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9:43.163"/>
    </inkml:context>
    <inkml:brush xml:id="br0">
      <inkml:brushProperty name="width" value="0.035" units="cm"/>
      <inkml:brushProperty name="height" value="0.035" units="cm"/>
      <inkml:brushProperty name="color" value="#E71224"/>
    </inkml:brush>
  </inkml:definitions>
  <inkml:trace contextRef="#ctx0" brushRef="#br0">0 112 24575,'0'13'0,"0"9"0,0 1 0,0 16 0,0-15 0,0 6 0,0-9 0,0 8 0,0 3 0,0 7 0,0 0 0,5 1 0,-4-1 0,3-8 0,-2-6 0,-1-9 0,2-8 0,-3 0 0,2-5 0,-1 2 0,1-2 0,-2 3 0,5-1 0,-4 1 0,7-1 0,-5 1 0,5-3 0,0-3 0,-2-6 0,2-2 0,-8-8 0,8 4 0,-7-3 0,7-1 0,-2 4 0,1-8 0,4 8 0,12-42 0,-10 29 0,13-30 0,-19 38 0,2 2 0,-5 4 0,-2 2 0,-2-1 0,0 4 0,0-2 0,0 2 0,2-2 0,-1 2 0,2-2 0,-3 0 0,0-1 0,0 1 0,0 0 0,2 10 0,2 6 0,4 4 0,-1 8 0,2-3 0,-2 4 0,0 0 0,0-4 0,2 5 0,-5-12 0,4 3 0,-5-11 0,3 1 0,-1-3 0,1 0 0,-3-3 0,2-5 0,-5 2 0,3-4 0,-3 1 0,4-14 0,3 4 0,4-18 0,0 5 0,-1-7 0,-1 8 0,-4 2 0,-2 12 0,0 1 0,-3 5 0,3 3 0,-3 0 0,0 2 0,0 1 0,0-3 0,0-1 0,0-2 0,-3 0 0,3 0 0,-5-5 0,4 6 0,-1-3 0,2 10 0,0 1 0</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9:44.475"/>
    </inkml:context>
    <inkml:brush xml:id="br0">
      <inkml:brushProperty name="width" value="0.035" units="cm"/>
      <inkml:brushProperty name="height" value="0.035" units="cm"/>
      <inkml:brushProperty name="color" value="#E71224"/>
    </inkml:brush>
  </inkml:definitions>
  <inkml:trace contextRef="#ctx0" brushRef="#br0">6 12 24575,'-3'9'0,"3"1"0,-3-1 0,3 2 0,0-3 0,0 3 0,0-5 0,0 2 0,0 0 0,3-2 0,0 2 0,2-3 0,1-1 0,-1-2 0,1-2 0,0 0 0,-1 0 0,3-2 0,-4-2 0,1-1 0,-5-1 0,2 1 0,-1-1 0,1 1 0,-2-1 0,0 1 0,0-3 0,0-1 0,0-2 0,0 3 0,0 0 0,0 2 0,-2 0 0,1 1 0,-6-1 0,3 3 0,-4 1 0,3 2 0,-1 0 0,3 0 0,0 0 0</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9:45.991"/>
    </inkml:context>
    <inkml:brush xml:id="br0">
      <inkml:brushProperty name="width" value="0.035" units="cm"/>
      <inkml:brushProperty name="height" value="0.035" units="cm"/>
      <inkml:brushProperty name="color" value="#E71224"/>
    </inkml:brush>
  </inkml:definitions>
  <inkml:trace contextRef="#ctx0" brushRef="#br0">70 87 24575,'4'30'0,"-1"-12"0,11 18 0,-6-17 0,1 10 0,-2-7 0,-6-6 0,2 12 0,-3-9 0,0 6 0,0-10 0,0-6 0,0-1 0,0-8 0,2-3 0,2-10 0,2-4 0,-3 0 0,0 4 0,-3 5 0,0 0 0,0 2 0,0-5 0,0 3 0,0-3 0,0 0 0,0-5 0,0-1 0,0-4 0,0-8 0,0 6 0,0-14 0,0 13 0,0 0 0,0 8 0,-3 5 0,0 5 0,0-1 0,-2 6 0,0-2 0,-8 3 0,0 0 0,0 0 0,3 0 0,1 0 0,1 0 0,0 3 0,2 7 0,2 4 0,-1 3 0,4 3 0,-5-3 0,3-1 0,-4 4 0,4-3 0,-2 0 0,4 11 0,-2-10 0,3 12 0,0-1 0,0-11 0,0 19 0,0-9 0,0 11 0,0-11 0,0 1 0,0-20 0,0 4 0,3-5 0,-2-2 0,1 4 0,-2 3 0,0 0 0,0 15 0,0-10 0,0 28 0,0-13 0,0 23 0,0-15 0,0 6 0,0-15 0,0-3 0,0-8 0,0-4 0,0-2 0,0-4 0,0 5 0,0 2 0,0-4 0,0-1 0,2-15 0,-1-6 0,2-17 0,-3 12 0,0-5 0</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9:46.512"/>
    </inkml:context>
    <inkml:brush xml:id="br0">
      <inkml:brushProperty name="width" value="0.035" units="cm"/>
      <inkml:brushProperty name="height" value="0.035" units="cm"/>
      <inkml:brushProperty name="color" value="#E71224"/>
    </inkml:brush>
  </inkml:definitions>
  <inkml:trace contextRef="#ctx0" brushRef="#br0">83 0 24575,'-11'0'0,"0"0"0,3 0 0,2 0 0,-4 3 0,4-3 0,-2 5 0,5-2 0,-2 0 0,2 0 0,-3-1 0,1-1 0,11 1 0,-1-2 0,15-3 0,-13 2 0,2-2 0</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0:05.030"/>
    </inkml:context>
    <inkml:brush xml:id="br0">
      <inkml:brushProperty name="width" value="0.035" units="cm"/>
      <inkml:brushProperty name="height" value="0.035" units="cm"/>
      <inkml:brushProperty name="color" value="#E71224"/>
    </inkml:brush>
  </inkml:definitions>
  <inkml:trace contextRef="#ctx0" brushRef="#br0">327 0 24575,'-19'14'0,"6"-6"0,-11 24 0,9-6 0,-1 14 0,3-9 0,4 6 0,-2-14 0,2 7 0,-4-9 0,6-5 0,-6 4 0,5-3 0,-14 15 0,6 0 0,-10 11 0,4 12 0,6-11 0,-5 11 0,9-7 0,-1-15 0,7 12 0,3-14 0,3 1 0,0-8 0,0-8 0,0 0 0,3-4 0,-3 8 0,6-4 0,1 15 0,2 1 0,1 0 0,4 5 0,-4-5 0,6-1 0,-10-2 0,3-8 0,-3-4 0,-2-4 0,4-5 0,-8-2 0,5-1 0,-4 1 0,6 2 0,-3 0 0,4 3 0,-2 0 0,-1 0 0,1-2 0,-3-1 0,2-2 0,-2-3 0,0 2 0,2-5 0,5 3 0,4-3 0,7 0 0,8 0 0,-15 0 0,3 0 0</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0:06.331"/>
    </inkml:context>
    <inkml:brush xml:id="br0">
      <inkml:brushProperty name="width" value="0.035" units="cm"/>
      <inkml:brushProperty name="height" value="0.035" units="cm"/>
      <inkml:brushProperty name="color" value="#E71224"/>
    </inkml:brush>
  </inkml:definitions>
  <inkml:trace contextRef="#ctx0" brushRef="#br0">223 1 24575,'-28'0'0,"-23"0"0,-2 0 0,-3 0 0,34 0 0,12 0 0,7 0 0</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0:07.645"/>
    </inkml:context>
    <inkml:brush xml:id="br0">
      <inkml:brushProperty name="width" value="0.035" units="cm"/>
      <inkml:brushProperty name="height" value="0.035" units="cm"/>
      <inkml:brushProperty name="color" value="#E71224"/>
    </inkml:brush>
  </inkml:definitions>
  <inkml:trace contextRef="#ctx0" brushRef="#br0">83 0 24575,'6'0'0,"-1"0"0,-6 0 0,-1 0 0,-6 3 0,3 0 0,-1 0 0,1 2 0,-3-4 0,2 1 0,-2-2 0,2 3 0,1-3 0,-1 3 0,-2-3 0,2 2 0,-2-1 0,2 1 0,8-2 0,2 0 0</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1:05.765"/>
    </inkml:context>
    <inkml:brush xml:id="br0">
      <inkml:brushProperty name="width" value="0.035" units="cm"/>
      <inkml:brushProperty name="height" value="0.035" units="cm"/>
      <inkml:brushProperty name="color" value="#E71224"/>
    </inkml:brush>
  </inkml:definitions>
  <inkml:trace contextRef="#ctx0" brushRef="#br0">172 45 24575,'-16'3'0,"8"-3"0,-7 5 0,5 1 0,3-3 0,-4 5 0,6-5 0,-1 2 0,1-2 0,-1 2 0,-2 1 0,0 2 0,-1 1 0,1-1 0,5-3 0,-2 1 0,5 2 0,-3-2 0,1 2 0,1-2 0,-1-1 0,-1 3 0,0-4 0,0 6 0,1-4 0,-1 2 0,2 0 0,-3 0 0,0-1 0,1 3 0,1-4 0,2 2 0,-3-2 0,3 2 0,-3 0 0,3 3 0,0 0 0,0 0 0,0 0 0,0 5 0,0-4 0,3 4 0,-3-5 0,3 0 0,-3 0 0,2-2 0,-1-1 0,1-3 0,1 1 0,-2-1 0,3 1 0,0-1 0,-1 1 0,-1 2 0,1 0 0,-3 1 0,3-1 0,-1-3 0,-1 1 0,6-3 0,4-1 0,1-2 0,3 0 0,-6 0 0,1-4 0,-1 0 0,2-4 0,0 2 0,0 1 0,-5-1 0,2 3 0,-5-2 0,5 0 0,-2-4 0,2 1 0,-5 0 0,2 2 0,-4 1 0,1-1 0,-2 0 0,0 1 0,2 2 0,-1-2 0,1-1 0,-2 0 0,0-2 0,3 0 0,-2 2 0,1-4 0,-2 1 0,3-6 0,-2 5 0,2-3 0,-3 5 0,0 2 0,0-4 0,0 1 0,0-2 0,0-4 0,0-2 0,0 0 0,0-8 0,-2 12 0,1-8 0,-4 13 0,4 0 0,-1-5 0,0-6 0,-2 1 0,1-2 0,-2 9 0,5 2 0,-5 1 0,2 0 0,0 2 0,0 1 0,3 2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8:26.145"/>
    </inkml:context>
    <inkml:brush xml:id="br0">
      <inkml:brushProperty name="width" value="0.05" units="cm"/>
      <inkml:brushProperty name="height" value="0.05" units="cm"/>
      <inkml:brushProperty name="color" value="#E71224"/>
    </inkml:brush>
  </inkml:definitions>
  <inkml:trace contextRef="#ctx0" brushRef="#br0">291 1 24575,'8'0'0,"-2"0"0,2 0 0,-2 0 0,-3 2 0,-1 1 0,-2 3 0,3-3 0,-3 2 0,3-2 0,-6 10 0,3-3 0,-3 6 0,1-5 0,-2 4 0,-7 2 0,2-2 0,-3-2 0,4-10 0,3-1 0,-1-2 0,-2 0 0,2 0 0,-2 0 0,0 0 0,2 0 0,-2-2 0,0 1 0,2-4 0,1 0 0,0-1 0,2-5 0,-3 5 0,0-5 0,3 5 0,1-2 0,2 10 0,0 6 0,0 9 0,0 4 0,-4 8 0,2-5 0,-2 0 0,4-4 0,0-10 0,0 5 0,0-9 0,-2 0 0,-1-4 0,-3-2 0,1-5 0,-1 2 0,-2-8 0,-2-2 0,-1 1 0,0-8 0,2 3 0,-1-4 0,3 4 0,-2 4 0,5 5 0,0 5 0,3 3 0,-4 3 0,4 5 0,-4-4 0,0 6 0,1-7 0,-3 8 0,4-3 0,-3 4 0,0 3 0,-3 11 0,4-2 0,-1 2 0,6-10 0,0-10 0,0-1 0</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7:13.901"/>
    </inkml:context>
    <inkml:brush xml:id="br0">
      <inkml:brushProperty name="width" value="0.035" units="cm"/>
      <inkml:brushProperty name="height" value="0.035" units="cm"/>
      <inkml:brushProperty name="color" value="#004F8B"/>
    </inkml:brush>
  </inkml:definitions>
  <inkml:trace contextRef="#ctx0" brushRef="#br0">1 186 24575,'8'0'0,"12"0"0,29 0 0,4-7 0,9 0 0,-22-1 0,-20 3 0,-7 5 0,-4 0 0,0 0 0,11 0 0,28-8 0,44-3 0,-33 1 0,6-1 0,0 2 0,6-2 0,-4 1 0,5-1 0,-5 1 0,5-1 0,-9 2 0,-15 2 0,-35 7 0,7 0 0,33 0 0,9-8 0,8-2 0,-10 8 0,1 0-292,22-8 0,-5 2 292,1 8 0,-31 0 0,-32 0 0,-12 0 0</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7:15.367"/>
    </inkml:context>
    <inkml:brush xml:id="br0">
      <inkml:brushProperty name="width" value="0.035" units="cm"/>
      <inkml:brushProperty name="height" value="0.035" units="cm"/>
      <inkml:brushProperty name="color" value="#004F8B"/>
    </inkml:brush>
  </inkml:definitions>
  <inkml:trace contextRef="#ctx0" brushRef="#br0">0 137 24575,'86'-6'0,"-1"0"0,1 0 0,-1 0 0,-2-1 0,8-1 0,3 0 0,-1 0 0,-6 0 0,-10 1-1783,8 1 1,-10 0 0,4 0 1782,8-3 0,9-1 0,-7 1 0,-26 4 1606,-16 5-1606,-35 0 866,-3 0-866,11 0 0,16-7 0,-15 5 0,7-5 0</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7:43"/>
    </inkml:context>
    <inkml:brush xml:id="br0">
      <inkml:brushProperty name="width" value="0.035" units="cm"/>
      <inkml:brushProperty name="height" value="0.035" units="cm"/>
      <inkml:brushProperty name="color" value="#004F8B"/>
    </inkml:brush>
  </inkml:definitions>
  <inkml:trace contextRef="#ctx0" brushRef="#br0">2038 0 24575,'-9'4'0,"0"1"0,-3 0 0,-6 7 0,3-11 0,-5 7 0,-14-1 0,-34 4 0,17-2 0,-6 1 0,-32 4 0,0 1 0,34-6 0,2 1 0,-12 0 0,11-2 0,33-3 0,5-5 0,-18 7 0,-34 4 0,16-7 0,-4 1-339,-6 4 0,0 0 339,6-4 0,4-1 0,-16 7 0,34-4 0,21-7 0,1-8 0,2-2 0,1-3 678,5 0-678,0 8 0,-1-3 0,1 3 0,0-4 0,4 1 0,0-1 0,0 0 0,0 8 0,0 6 0,0 9 0,0 3 0,0 1 0,0-4 0,0-2 0,0-3 0,-4-4 0,-12-1 0,-7-4 0,-11 8 0,11-6 0,3 5 0,11-7 0,4-3 0,-4-13 0,4 0 0,-1-5 0,-2 5 0,3 2 0,0-4 0,1 5 0,4 0 0,0 4 0,-3 0 0,-2 1 0,-4 3 0,0 1 0,-4 4 0,-20 0 0,-10 0 0,-7 0 0,11 0 0,18 0 0,8 4 0,5 1 0,3 3 0,1 5 0,4 1 0,0 3 0,-4-3 0,-1-5 0,0-1 0,1-3 0,4 3 0,0 1 0,0 0 0,0 0 0,4-4 0,5-1 0,12-4 0,18 0 0,-2 0 0,2 0 0,-14 0 0,-11 0 0,-9 0 0,-6 0 0,-8 0 0,-4 4 0,0 0 0,-5 1 0,0-1 0,5-4 0,0 0 0,4 0 0,-4 0 0,0 0 0,-1 0 0,1 0 0,8 4 0,-2 1 0,-9 5 0,-48 23 0,8-7 0,-22 10 0,43-17 0,19-9 0,16-5 0,5 3 0,4 0 0,3 6 0,-2 4 0,3-1 0,-3 8 0,0 2 0,1 6 0,0 1 0,-1-8 0,-4-5 0,-2-8 0,-4-4 0,4-1 0,1 1 0,0 0 0,-1 11 0,-4 2 0,4 5 0,1-2 0,-1-12 0,0 0 0,-4-4 0,0 0 0,0-1 0,0 5 0,0 1 0,0 0 0,0-2 0,-4-7 0,-4-1 0,-2-4 0,1-4 0,5 3 0,4-3 0</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7:43.861"/>
    </inkml:context>
    <inkml:brush xml:id="br0">
      <inkml:brushProperty name="width" value="0.035" units="cm"/>
      <inkml:brushProperty name="height" value="0.035" units="cm"/>
      <inkml:brushProperty name="color" value="#004F8B"/>
    </inkml:brush>
  </inkml:definitions>
  <inkml:trace contextRef="#ctx0" brushRef="#br0">89 0 24575,'-9'0'0,"0"0"0,-4 0 0,4 0 0,-4 0 0,4 0 0,0 0 0,0 0 0,5 0 0,0 0 0</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7:44.621"/>
    </inkml:context>
    <inkml:brush xml:id="br0">
      <inkml:brushProperty name="width" value="0.035" units="cm"/>
      <inkml:brushProperty name="height" value="0.035" units="cm"/>
      <inkml:brushProperty name="color" value="#004F8B"/>
    </inkml:brush>
  </inkml:definitions>
  <inkml:trace contextRef="#ctx0" brushRef="#br0">944 0 24575,'-86'22'0,"0"1"0,0-1 0,0 0 0,0 1 0,0-1 0,-9 2 0,-6 0 0,7 0 0,18-4 0,31-6 0,33-5 0,8-5 0</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7:45.621"/>
    </inkml:context>
    <inkml:brush xml:id="br0">
      <inkml:brushProperty name="width" value="0.035" units="cm"/>
      <inkml:brushProperty name="height" value="0.035" units="cm"/>
      <inkml:brushProperty name="color" value="#004F8B"/>
    </inkml:brush>
  </inkml:definitions>
  <inkml:trace contextRef="#ctx0" brushRef="#br0">1 0 24575,'5'50'0,"1"-4"0,0 29 0,-1-24 0,-5-17 0,0-9 0,0-7 0,0-5 0,0-4 0,0-5 0</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7:46.485"/>
    </inkml:context>
    <inkml:brush xml:id="br0">
      <inkml:brushProperty name="width" value="0.035" units="cm"/>
      <inkml:brushProperty name="height" value="0.035" units="cm"/>
      <inkml:brushProperty name="color" value="#004F8B"/>
    </inkml:brush>
  </inkml:definitions>
  <inkml:trace contextRef="#ctx0" brushRef="#br0">457 0 24575,'0'20'0,"-7"16"0,-2 13 0,1 14 0,1 0 0,7-14 0,0-9 0,0-16 0,0-10 0,0-1 0,0-4 0,-4-1 0,-5 1 0,-5 0 0,-23 10 0,-6 2 0,-19 3 0,-14 0 0,23-10 0,-6 1 0,32-5 0,7-4 0,7-2 0,8-4 0,1 0 0</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7:47.088"/>
    </inkml:context>
    <inkml:brush xml:id="br0">
      <inkml:brushProperty name="width" value="0.035" units="cm"/>
      <inkml:brushProperty name="height" value="0.035" units="cm"/>
      <inkml:brushProperty name="color" value="#004F8B"/>
    </inkml:brush>
  </inkml:definitions>
  <inkml:trace contextRef="#ctx0" brushRef="#br0">0 1 24575,'0'9'0,"0"3"0,4 2 0,1 0 0,0 9 0,-1-7 0,-4 12 0,0-9 0,0-1 0,0-6 0,0-3 0,0 0 0,0 0 0,0-1 0,0 5 0,0 1 0,0 3 0,0-3 0,0-1 0,0-4 0,0-4 0,0-2 0</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7:49.143"/>
    </inkml:context>
    <inkml:brush xml:id="br0">
      <inkml:brushProperty name="width" value="0.035" units="cm"/>
      <inkml:brushProperty name="height" value="0.035" units="cm"/>
      <inkml:brushProperty name="color" value="#004F8B"/>
    </inkml:brush>
  </inkml:definitions>
  <inkml:trace contextRef="#ctx0" brushRef="#br0">1316 191 24575,'-9'0'0,"0"0"0,0 4 0,4 1 0,-3-4 0,4-6 0,-1-5 0,1-2 0,4 3 0,0 0 0,0-4 0,5-7 0,17-13 0,3 3 0,7-1 0,-11 15 0,-8 7 0,-4 5 0,0 4 0,-1 0 0,-3 8 0,-1 2 0,-4 7 0,0-3 0,0-1 0,0-4 0,0 3 0,0-2 0,0 3 0,-4 0 0,-1-4 0,-3 4 0,-1 0 0,-4-3 0,-1 2 0,1 1 0,0-3 0,4-2 0,0-4 0,1-4 0,-5 4 0,-8 7 0,-18 10 0,-11 6 0,-26-2 0,-15 0 0,9 0 0,7-8 0,28 3 0,24-10 0,8-8 0,11-7 0,4-4 0,0-8 0,0 3 0,0 1 0,0 0 0,0 4 0,0 0 0,0-3 0,0-2 0,0 0 0,4-2 0,0 6 0,1-3 0,-1 4 0,-4 1 0,0-1 0,-4 4 0,-12 1 0,-19 11 0,-15 9 0,0 4 0,15 4 0,15-8 0,11-7 0,4-1 0,2 0 0,3 6 0,0 4 0,0-1 0,0 1 0,0-4 0,0-2 0,0 1 0,0-3 0,-4 3 0,-1-5 0,-4-3 0,-11 4 0,-28 9 0,-31 0 0,27-5 0,-4 1-207,-5-3 0,2-2 207,-23 7 0,21-2 0,41-8 0,15-6 0,1-1 0,4-3 0</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7:49.925"/>
    </inkml:context>
    <inkml:brush xml:id="br0">
      <inkml:brushProperty name="width" value="0.035" units="cm"/>
      <inkml:brushProperty name="height" value="0.035" units="cm"/>
      <inkml:brushProperty name="color" value="#004F8B"/>
    </inkml:brush>
  </inkml:definitions>
  <inkml:trace contextRef="#ctx0" brushRef="#br0">1 1 24575,'0'0'0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8:26.729"/>
    </inkml:context>
    <inkml:brush xml:id="br0">
      <inkml:brushProperty name="width" value="0.05" units="cm"/>
      <inkml:brushProperty name="height" value="0.05" units="cm"/>
      <inkml:brushProperty name="color" value="#E71224"/>
    </inkml:brush>
  </inkml:definitions>
  <inkml:trace contextRef="#ctx0" brushRef="#br0">0 0 24575,'0'64'0,"0"-24"0,5 52 0,-4-47 0,3 4 0,-4-23 0,0-10 0,0-8 0,0 3 0,0-5 0,0 14 0,0-9 0,0 14 0,0-13 0,0 4 0,0-5 0,3-3 0,0-2 0,0-4 0,-1-2 0</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7:50.717"/>
    </inkml:context>
    <inkml:brush xml:id="br0">
      <inkml:brushProperty name="width" value="0.035" units="cm"/>
      <inkml:brushProperty name="height" value="0.035" units="cm"/>
      <inkml:brushProperty name="color" value="#004F8B"/>
    </inkml:brush>
  </inkml:definitions>
  <inkml:trace contextRef="#ctx0" brushRef="#br0">157 1 24575,'-9'0'0,"-18"9"0,9-7 0,-10 11 0,15-9 0,4 1 0,0-1 0,1 0 0,-1 1 0,0 4 0,0 0 0,4-4 0,1-2 0</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7:51.574"/>
    </inkml:context>
    <inkml:brush xml:id="br0">
      <inkml:brushProperty name="width" value="0.035" units="cm"/>
      <inkml:brushProperty name="height" value="0.035" units="cm"/>
      <inkml:brushProperty name="color" value="#004F8B"/>
    </inkml:brush>
  </inkml:definitions>
  <inkml:trace contextRef="#ctx0" brushRef="#br0">1 0 24575,'0'38'0,"0"-9"0,0 18 0,0-14 0,0-6 0,0-6 0,0-8 0,0-5 0,0 1 0,0 4 0,0-3 0,0 2 0,0-3 0,0 0 0,0 0 0,0-1 0,0 5 0,0-3 0,0 3 0,0-8 0,0-2 0</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7:53.433"/>
    </inkml:context>
    <inkml:brush xml:id="br0">
      <inkml:brushProperty name="width" value="0.035" units="cm"/>
      <inkml:brushProperty name="height" value="0.035" units="cm"/>
      <inkml:brushProperty name="color" value="#004F8B"/>
    </inkml:brush>
  </inkml:definitions>
  <inkml:trace contextRef="#ctx0" brushRef="#br0">436 441 24575,'0'-25'0,"0"-14"0,0-26 0,0-1 0,0-12 0,0 16 0,0 12 0,0 14 0,4 21 0,1 11 0,3 4 0,1 0 0,0 0 0,0 0 0,0 0 0,-1 0 0,1 0 0,4 0 0,0 0 0,1 0 0,-1 0 0,-4 4 0,-1 0 0,1 5 0,-4 0 0,-1 0 0,-4 0 0,0-1 0,0 5 0,0-3 0,0 3 0,0-1 0,0 2 0,-4 4 0,-1-1 0,-4 1 0,-3-5 0,2 0 0,-3-4 0,4-4 0,1-1 0,-1 0 0,0 1 0,-11 4 0,-2 7 0,-5-1 0,-5 7 0,6-7 0,3 0 0,3-5 0,12-5 0,-1-1 0,0-4 0,4-4 0,1-5 0,4-1 0,-4-2 0,-1-1 0,1 3 0,0-3 0,4 5 0,0 11 0,0 2 0,0 13 0,0 0 0,0-5 0,0 4 0,0-7 0,0 2 0,0-3 0,-4 0 0,-12 6 0,-20-2 0,-13 6 0,-14-3 0,20-8 0,10 3 0,20-6 0,4 0 0,0-5 0,5-9 0,0-12 0,4-5 0,0-8 0,0-12 0,0 9 0,0-10 0,0 14 0,0 6 0,0 6 0,4 9 0,0 3 0,1 0 0,3 0 0,-3 0 0,4 1 0,3 3 0,2-3 0,4 3 0,-5-4 0,-4 4 0,-5 1 0</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7:53.862"/>
    </inkml:context>
    <inkml:brush xml:id="br0">
      <inkml:brushProperty name="width" value="0.035" units="cm"/>
      <inkml:brushProperty name="height" value="0.035" units="cm"/>
      <inkml:brushProperty name="color" value="#004F8B"/>
    </inkml:brush>
  </inkml:definitions>
  <inkml:trace contextRef="#ctx0" brushRef="#br0">1 1 24575,'0'0'0</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7:55.271"/>
    </inkml:context>
    <inkml:brush xml:id="br0">
      <inkml:brushProperty name="width" value="0.035" units="cm"/>
      <inkml:brushProperty name="height" value="0.035" units="cm"/>
      <inkml:brushProperty name="color" value="#004F8B"/>
    </inkml:brush>
  </inkml:definitions>
  <inkml:trace contextRef="#ctx0" brushRef="#br0">1 0 24575,'5'20'0,"3"15"0,-1 15 0,0 13 0,-7-13 0,0-11 0,0-14 0,0-12 0,0 0 0,0-4 0,0 0 0,0-1 0,0 1 0,0 4 0,0 1 0,0 3 0,0 1 0,0-1 0,0-3 0,0-5 0,0-5 0</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7:57.655"/>
    </inkml:context>
    <inkml:brush xml:id="br0">
      <inkml:brushProperty name="width" value="0.035" units="cm"/>
      <inkml:brushProperty name="height" value="0.035" units="cm"/>
      <inkml:brushProperty name="color" value="#004F8B"/>
    </inkml:brush>
  </inkml:definitions>
  <inkml:trace contextRef="#ctx0" brushRef="#br0">1372 346 24575,'-25'0'0,"-1"5"0,-21 10 0,-2 7 0,-27 12 0,-15 2-704,37-16 0,0-1 704,-1-4 0,2 0 0,-25 10 342,25-12-342,33-7 0,7-6 0,4-5 0,4-15 0,1-15 1066,0 5-1066,-2-15 0,1 26 0,0-2 0,5 9 0,-4 7 0,-4 1 0,-26 11 0,-9 8 0,-12 17 0,-11 11 0,22-6 0,4-2 0,24-19 0,12-11 0,0-6 0,-1-12 0,0-8 0,1-5 0,-1-8 0,0 7 0,-1 3 0,2 6 0,1 4 0,-2 6 0,-4 4 0,0 4 0,-4 0 0,-7 0 0,4 0 0,-4 4 0,8 4 0,2 2 0,-3 7 0,4-3 0,4 3 0,-4 8 0,4-6 0,-1 6 0,2-11 0,4-2 0,0-3 0,0 0 0,0 0 0,0-1 0,0 1 0,0 0 0,0 0 0,0 0 0,0-1 0,0 1 0,0 0 0,4-4 0,1-1 0,0 0 0,-1 1 0,-4 3 0,-4 1 0,-5 0 0,-11 1 0,-7-5 0,4 4 0,4-4 0,10 0 0,0-1 0,0-4 0,4-4 0,1-5 0,4-12 0,0-18 0,0-11 0,0-13 0,0 1 0,0 12 0,0 11 0,0 14 0,0 7 0,0 5 0,0 0 0,0 4 0,0-11 0,0-15 0,5-2 0,4-22 0,2 22 0,2-10 0,-6 21 0,-2 5 0,-5 8 0,0 8 0,0 2 0</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7:58.206"/>
    </inkml:context>
    <inkml:brush xml:id="br0">
      <inkml:brushProperty name="width" value="0.035" units="cm"/>
      <inkml:brushProperty name="height" value="0.035" units="cm"/>
      <inkml:brushProperty name="color" value="#004F8B"/>
    </inkml:brush>
  </inkml:definitions>
  <inkml:trace contextRef="#ctx0" brushRef="#br0">308 0 24575,'-20'0'0,"-15"0"0,-15 0 0,-12 7 0,12 5 0,11 5 0,18 3 0,8-7 0,4-4 0,4-5 0,1-4 0</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7:59.950"/>
    </inkml:context>
    <inkml:brush xml:id="br0">
      <inkml:brushProperty name="width" value="0.035" units="cm"/>
      <inkml:brushProperty name="height" value="0.035" units="cm"/>
      <inkml:brushProperty name="color" value="#004F8B"/>
    </inkml:brush>
  </inkml:definitions>
  <inkml:trace contextRef="#ctx0" brushRef="#br0">442 201 24575,'0'-13'0,"-5"-8"0,-3-18 0,-4 2 0,-4-2 0,6 18 0,1 8 0,5 4 0,-4 4 0,-9 1 0,-9 9 0,-21 11 0,-3 6 0,-12 9 0,-1 1 0,13-10 0,15-3 0,19-9 0,12-5 0,4-1 0</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8:00.878"/>
    </inkml:context>
    <inkml:brush xml:id="br0">
      <inkml:brushProperty name="width" value="0.035" units="cm"/>
      <inkml:brushProperty name="height" value="0.035" units="cm"/>
      <inkml:brushProperty name="color" value="#004F8B"/>
    </inkml:brush>
  </inkml:definitions>
  <inkml:trace contextRef="#ctx0" brushRef="#br0">368 1 24575,'-9'8'0,"4"1"0,-3 0 0,4 0 0,-5 0 0,-4-1 0,3 5 0,-2 1 0,-8 5 0,-9 13 0,-12 4 0,0 0 0,2-3 0,-1 0 0,15-3 0,-1-1 0,12-9 0,4-11 0,2-1 0,4 1 0,4-4 0,0-1 0</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8:01.597"/>
    </inkml:context>
    <inkml:brush xml:id="br0">
      <inkml:brushProperty name="width" value="0.035" units="cm"/>
      <inkml:brushProperty name="height" value="0.035" units="cm"/>
      <inkml:brushProperty name="color" value="#004F8B"/>
    </inkml:brush>
  </inkml:definitions>
  <inkml:trace contextRef="#ctx0" brushRef="#br0">86 1 24575,'-3'12'0,"-8"9"0,-4 31 0,-5 14 0,2 26 0,7-14 0,3-15 0,8-16 0,0-21 0,0-5 0,0-12 0,0-5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8:27.953"/>
    </inkml:context>
    <inkml:brush xml:id="br0">
      <inkml:brushProperty name="width" value="0.05" units="cm"/>
      <inkml:brushProperty name="height" value="0.05" units="cm"/>
      <inkml:brushProperty name="color" value="#E71224"/>
    </inkml:brush>
  </inkml:definitions>
  <inkml:trace contextRef="#ctx0" brushRef="#br0">404 11 24575,'0'16'0,"0"25"0,0 12 0,0 24 0,0-16 0,0-17 0,0-20 0,0-15 0,0-1 0,-3-5 0,3 2 0,-12-2 0,4 3 0,-20 7 0,13 1 0,-17 10 0,13-5 0,-2-5 0,8-10 0,8-7 0,0-5 0,2 2 0,-3-2 0,3 3 0,1-3 0,2 1 0,0-3 0,0 1 0,0-6 0,0-2 0,0 1 0,0 2 0,0 6 0,0 3 0,-3 4 0,3 4 0,-8 4 0,2 12 0,-6-3 0,-1 10 0,0-12 0,-1 5 0,3-14 0,1 7 0,2-11 0,2 4 0,1-5 0,-1 3 0,1-3 0,-1 0 0,-2 0 0,-3 0 0,2-3 0,1-2 0,3-8 0,1-4 0,0-20 0,1-5 0,-2-7 0,-1-7 0,-5 7 0,2 7 0,-2-3 0,7 29 0,0-7 0,4 17 0,0-2 0,0 2 0,0-4 0,0 5 0,0-2 0</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8:03.334"/>
    </inkml:context>
    <inkml:brush xml:id="br0">
      <inkml:brushProperty name="width" value="0.035" units="cm"/>
      <inkml:brushProperty name="height" value="0.035" units="cm"/>
      <inkml:brushProperty name="color" value="#004F8B"/>
    </inkml:brush>
  </inkml:definitions>
  <inkml:trace contextRef="#ctx0" brushRef="#br0">928 98 24575,'-46'26'0,"9"-3"0,-16 15 0,25-19 0,-2 6 0,12-16 0,4 0 0,2 0 0,3-4 0,0-1 0,-11-4 0,-2 0 0,-12 0 0,0 0 0,8 0 0,5 0 0,12-8 0,5-9 0,4-10 0,0-6 0,0-1 0,0 0 0,0 1 0,0 6 0,-7 7 0,-36 3 0,-29 11 0,20 1 0,-3 2 0,0 2 0,2 2 0,-26-1 0,27 0 0,31 0 0,12 3 0,6 6 0,3 5 0,0 4 0,0-1 0,0 1 0,0-1 0,0-3 0,0-1 0,0-5 0,3-3 0,26-1 0,10-4 0,11 0 0,-4 5 0,-19 0 0,-7 1 0,-7-2 0,0-4 0,1 0 0,10 0 0,3 0 0,6 0 0,-6 0 0,-6 0 0,-9 0 0,-3 0 0,0 0 0,-4 0 0,-1 0 0</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8:04.454"/>
    </inkml:context>
    <inkml:brush xml:id="br0">
      <inkml:brushProperty name="width" value="0.035" units="cm"/>
      <inkml:brushProperty name="height" value="0.035" units="cm"/>
      <inkml:brushProperty name="color" value="#004F8B"/>
    </inkml:brush>
  </inkml:definitions>
  <inkml:trace contextRef="#ctx0" brushRef="#br0">205 0 24575,'-12'0'0,"-9"5"0,-6 2 0,-6-1 0,-1-1 0,8-1 0,1 1 0,11-1 0,5 0 0,5-4 0</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8:05.134"/>
    </inkml:context>
    <inkml:brush xml:id="br0">
      <inkml:brushProperty name="width" value="0.035" units="cm"/>
      <inkml:brushProperty name="height" value="0.035" units="cm"/>
      <inkml:brushProperty name="color" value="#004F8B"/>
    </inkml:brush>
  </inkml:definitions>
  <inkml:trace contextRef="#ctx0" brushRef="#br0">285 1 24575,'-20'0'0,"-2"0"0,-12 0 0,-12 0 0,9 0 0,-3 0 0,20 0 0,-5 0 0,13 0 0,-8 0 0,15 0 0,1 0 0</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8:07.695"/>
    </inkml:context>
    <inkml:brush xml:id="br0">
      <inkml:brushProperty name="width" value="0.035" units="cm"/>
      <inkml:brushProperty name="height" value="0.035" units="cm"/>
      <inkml:brushProperty name="color" value="#004F8B"/>
    </inkml:brush>
  </inkml:definitions>
  <inkml:trace contextRef="#ctx0" brushRef="#br0">880 0 24575,'-9'0'0,"0"0"0,-4 0 0,0 0 0,-5 0 0,1 0 0,-1 0 0,0 0 0,5 0 0,0 4 0,4 1 0,4 4 0,1 3 0,4 2 0,0 11 0,0 1 0,0 8 0,0 0 0,0-8 0,0-5 0,0-8 0,0-5 0,0 1 0,4 0 0,1-4 0,4-1 0,0-4 0,0 0 0,-1 0 0,1 0 0,0 0 0,0 0 0,0 0 0,-1 0 0,1 0 0,4 0 0,21 0 0,34 0 0,-11-1 0,7 2-840,11 3 0,3 2 840,0-1 0,-3 1 0,-18 0 0,-6 0 0,14 3 0,-44-9 0,-16 0 0,-10 0 0,-5 0 0,-6 0 1680,2 4-1680,0 1 0,-2 0 0,6-1 0,-3-4 0,4 0 0,1 0 0,-1 0 0,-4 0 0,-21 7 0,-21 3 0,-24-1 0,28-1 0,-2 1-241,-1-4 1,0 1 240,-41 12 0,20-2 0,36-8 0,18-3 0,8-5 0,-7 5 0,-28 4 0,-18-2 0,15 2 0,-2-1 5,-1-2 1,0-1-6,-41 7 0,27-3 0,38-13 0,18-5 0,7-5 0,1-3 0,0 3 470,4 1-470,0 4 0,0 1 0,0-1 0,4 0 0,4 0 0,6 0 0,0 1 0,-2 3 0,-3 1 0,0 4 0,0 0 0,0 0 0,-1 0 0,1 0 0,0 0 0,0 0 0,0 4 0,-1 4 0,1 6 0,-4 0 0,-1-1 0,0-5 0,1 1 0,0 0 0,-1 0 0,-4 0 0,0-1 0,0 5 0,0 1 0,0 3 0,0 1 0,0 7 0,0 1 0,0 8 0,0-1 0,0-6 0,0-2 0,0-8 0,0 1 0,-5 7 0,-17 7 0,-4-2 0,-13 3 0,-8-6 0,10-4 0,-15 14 0,11 0 0,7-7 0,3-5 0,18-16 0,0-4 0,4-5 0,0-5 0,1-8 0,-4-20 0,6 18 0,-1-13 0</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8:08.438"/>
    </inkml:context>
    <inkml:brush xml:id="br0">
      <inkml:brushProperty name="width" value="0.035" units="cm"/>
      <inkml:brushProperty name="height" value="0.035" units="cm"/>
      <inkml:brushProperty name="color" value="#004F8B"/>
    </inkml:brush>
  </inkml:definitions>
  <inkml:trace contextRef="#ctx0" brushRef="#br0">2 0 24575,'0'60'0,"0"1"0,-1-5 0,2-7 0,6-6 0,1 7 0,8 12 0,1 14 0,-3-23 0,0 6 0,-8-32 0,-1-6 0,-5-9 0,0-3 0,0 4 0,0 8 0,0 18 0,0 24 0,0 28-730,0 4 730,0-42 0,0-2 0,0 28 0,0-24 0,0-17 0,0-24 0,0-6 0,0-4 0</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8:09.567"/>
    </inkml:context>
    <inkml:brush xml:id="br0">
      <inkml:brushProperty name="width" value="0.035" units="cm"/>
      <inkml:brushProperty name="height" value="0.035" units="cm"/>
      <inkml:brushProperty name="color" value="#004F8B"/>
    </inkml:brush>
  </inkml:definitions>
  <inkml:trace contextRef="#ctx0" brushRef="#br0">662 0 24575,'0'25'0,"0"1"0,0 21 0,0-10 0,0 2 0,0-14 0,-3-8 0,-2 1 0,-4 0 0,-4-1 0,-1-3 0,1-5 0,0-5 0,4-4 0,0 0 0,1 0 0,-1 0 0,0 0 0,0 0 0,-3-4 0,-4-12 0,-5-7 0,5-3 0,1 1 0,6 7 0,5 1 0,-4-1 0,3 1 0,0-1 0,1 0 0,4 1 0,0 3 0,0 1 0,0 1 0,0 2 0,0 5 0,0 17 0,0 23 0,0 2 0,0 10 0,0-6 0,-8-1 0,2-12 0,-10-1 0,6-25 0,-11 10 0,0-6 0,-23 6 0,-5 2 0,-42 9 0,35-8 0,-12 4 0,48-13 0,11-2 0,5-4 0</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8:10.621"/>
    </inkml:context>
    <inkml:brush xml:id="br0">
      <inkml:brushProperty name="width" value="0.035" units="cm"/>
      <inkml:brushProperty name="height" value="0.035" units="cm"/>
      <inkml:brushProperty name="color" value="#004F8B"/>
    </inkml:brush>
  </inkml:definitions>
  <inkml:trace contextRef="#ctx0" brushRef="#br0">60 0 24575,'0'9'0,"0"0"0,0 3 0,0-2 0,0 3 0,0-4 0,4-4 0,5-2 0,4-3 0,5 0 0,-4 0 0,-5 4 0,-6 1 0,-3 4 0,-7 4 0,-10 3 0,-3 2 0,-4 1 0,6-1 0,4 0 0,6-5 0,0-4 0,3-5 0,0-4 0,1 0 0</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8:15.062"/>
    </inkml:context>
    <inkml:brush xml:id="br0">
      <inkml:brushProperty name="width" value="0.035" units="cm"/>
      <inkml:brushProperty name="height" value="0.035" units="cm"/>
      <inkml:brushProperty name="color" value="#004F8B"/>
    </inkml:brush>
  </inkml:definitions>
  <inkml:trace contextRef="#ctx0" brushRef="#br0">2595 1 24575,'3'84'0,"-1"1"0,0-1 0,7 23 0,-15-22 0,-48-38 0,4-35 0,-12 2 0,-1-5 0,14-1 0,9-1 0,19-7 0,9 0 0,3 0 0,0-7 0,-1-10 0,5-10 0,0-19 0,5-4 0,0 0 0,0 4 0,0 12 0,0 8 0,0 1 0,0 7 0,0 5 0,0 0 0,-4 4 0,-1 4 0,0 16 0,1 21 0,-3 17 0,-2 27 0,0-10 0,0-4 0,9-15 0,0-21 0,0-5 0,0-8 0,0-4 0,0 3 0,0-2 0,0 7 0,0-4 0,0 1 0,0-1 0,8 0 0,-6-4 0,6 4 0,-4-8 0,1-1 0,0 0 0,-1 1 0,-4 3 0,0 5 0,0-3 0,0 3 0,0-5 0,4-3 0,0-1 0,5-4 0,11 0 0,28 0 0,44 0-610,-31 0 0,2 0 610,0 0 0,-2 0 0,31 0 0,-44 0 0,-24 0 0,-22 0 0,-3 0 0,-13 0 0,-3 0 1220,-1 0-1220,0 0 0,-6 0 0,-3 0 0,1 0 0,1 0 0,11 0 0,2 0 0,3 0 0,0 0 0,-11 0 0,-28 0 0,-10 0 0,-4 0 0,-30 0 0,35 0 0,5 0 0,15 0 0,19 0 0,-32 0 0,-20 0 0,-12 0 0,2 0 0,-6 0-1000,5 0 0,-5 0 0,4 0 1000,-18 0 0,4 0 0,4 0 0,5 0-237,15 0 1,7 0 236,-20 0 0,35 0 0,36 0 0,1 0 0,-7 0 2919,-15 0-2919,-15 0 554,0 0-554,11 0 0,18 0 0,9 0 0,3 0 0,4 4 0,1 5 0,4 5 0,0 3 0,0 1 0,0-1 0,-4 1 0,-1 0 0,0-1 0,1-3 0,0-1 0,0-5 0,-5-3 0,-4 3 0,-1-3 0,-10 5 0,-16 2 0,-22-5 0,-17 8 0,0-6 0,4 8 0,25-4 0,11-5 0,18-3 0,8-1 0,4 1 0,1 0 0,-1-1 0,0-8 0,0-5 0,4 3 0,1-1 0</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8:15.974"/>
    </inkml:context>
    <inkml:brush xml:id="br0">
      <inkml:brushProperty name="width" value="0.035" units="cm"/>
      <inkml:brushProperty name="height" value="0.035" units="cm"/>
      <inkml:brushProperty name="color" value="#004F8B"/>
    </inkml:brush>
  </inkml:definitions>
  <inkml:trace contextRef="#ctx0" brushRef="#br0">0 177 24575,'9'-13'0,"-4"0"0,-1-5 0,-4 4 0,4 2 0,1-1 0,-1-1 0,4-3 0,1 3 0,1-3 0,3 4 0,-5 3 0,1 2 0,4 12 0,1 5 0,0 11 0,0 7 0,-2 7 0,-2-8 0,0-5 0,-6-8 0,4-5 0,-3 1 0,0-4 0,-1-1 0</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8:17.438"/>
    </inkml:context>
    <inkml:brush xml:id="br0">
      <inkml:brushProperty name="width" value="0.035" units="cm"/>
      <inkml:brushProperty name="height" value="0.035" units="cm"/>
      <inkml:brushProperty name="color" value="#004F8B"/>
    </inkml:brush>
  </inkml:definitions>
  <inkml:trace contextRef="#ctx0" brushRef="#br0">289 243 24575,'-13'0'0,"-1"0"0,-3 0 0,3 0 0,1 0 0,4 0 0,-6-35 0,8 11 0,-4-30 0,11 20 0,0 7 0,0 3 0,0 2 0,4 11 0,1 0 0,4 11 0,0 0 0,-1 0 0,1 0 0,0 0 0,4 0 0,-4 0 0,4 0 0,-4 4 0,-4 1 0,-1 3 0,0 1 0,1 4 0,-1 0 0,0 5 0,-4 7 0,0-10 0,0 5 0,0-7 0,0-3 0,0 2 0,0 1 0,0-3 0,0 2 0,0-3 0,0 0 0,0 4 0,0-3 0,0 2 0,0-3 0,0 0 0,-4 0 0,0-1 0,-5 1 0,-4 8 0,-1-6 0,1 1 0,0-4 0,4-3 0,0 4 0,1 4 0,-1 0 0,-4 5 0,-1-1 0,-3 1 0,-1 0 0,5-5 0,0-4 0,4-5 0,0-4 0,0 0 0,1 0 0,-1 0 0,-4 4 0,-1 1 0,1 0 0,0-1 0,8-4 0,1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8:28.367"/>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8:19.581"/>
    </inkml:context>
    <inkml:brush xml:id="br0">
      <inkml:brushProperty name="width" value="0.035" units="cm"/>
      <inkml:brushProperty name="height" value="0.035" units="cm"/>
      <inkml:brushProperty name="color" value="#004F8B"/>
    </inkml:brush>
  </inkml:definitions>
  <inkml:trace contextRef="#ctx0" brushRef="#br0">166 0 24575,'1'4'0,"-6"1"0,-5 4 0,-2 4 0,3-4 0,4 4 0,-3-4 0,3 0 0,0 3 0,2 2 0,3 4 0,-4-1 0,-2 8 0,-4 2 0,-2 6 0,6 1 0,1-8 0,1-1 0,-1-7 0,0-5 0,5-4 0,9-5 0,12-4 0,46 0 0,-23 0 0,23 0 0,-42 0 0,-11 0 0,-9 4 0,-23 18 0,-12 8 0,-17 17 0,0 0 0,11-6 0,8-9 0,17-11 0,4-4 0,2-8 0,0 4 0,1 0 0,0 0 0,-5 5 0,-1 0 0,-2-1 0,3 1 0,-4 3 0,11-10 0,-1 1 0,8-8 0,-1 1 0,0-1 0,1 0 0,4 0 0,0 1 0,-1 4 0,9 0 0,-2-4 0,6-1 0,-7-4 0,-1 0 0,-5-4 0,1-1 0,-4-4 0,-1 0 0,-4 0 0,0 1 0,-4 3 0,-1 1 0,-4 4 0,-3 0 0,2-4 0,-3-1 0,0 0 0,4 1 0,0 4 0,5 0 0</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8:21.254"/>
    </inkml:context>
    <inkml:brush xml:id="br0">
      <inkml:brushProperty name="width" value="0.035" units="cm"/>
      <inkml:brushProperty name="height" value="0.035" units="cm"/>
      <inkml:brushProperty name="color" value="#004F8B"/>
    </inkml:brush>
  </inkml:definitions>
  <inkml:trace contextRef="#ctx0" brushRef="#br0">590 54 24575,'-89'8'0,"37"-18"0,18 7 0,38-19 0,1 9 0,3 4 0,1 5 0,0 4 0,0 0 0,0 0 0,-1 0 0,1 0 0,0 0 0,0 4 0,0 1 0,-1 3 0,1 5 0,-4-3 0,3 7 0,-3-4 0,0 5 0,-1 7 0,-4-6 0,0 13 0,0-6 0,0 1 0,-4 5 0,-1-16 0,0 5 0,1-13 0,0-3 0,-5-1 0,-12-4 0,-18 0 0,-11 0 0,-12 7 0,12 5 0,11 1 0,14-2 0,11-3 0,1-3 0,5 0 0,7 3 0,6 0 0,15 8 0,7-1 0,-1 1 0,-5-7 0,-8 0 0,-4 0 0,0-4 0,-1-1 0,-3 0 0,-1 1 0,-4 7 0,0 9 0,0-1 0,-5 11 0,-3 9 0,-9-3 0,-7 4 0,2-16 0,2-9 0,7-3 0,4-4 0,0-4 0,-3-1 0,-2-4 0,-11 0 0,-1-5 0,-8-2 0,0-4 0,8 1 0,5 4 0,8 2 0,5 4 0,3-4 0,1-1 0,4-7 0,0-9 0,0 1 0,0-11 0,0 4 0,0 1 0,0 1 0,0 11 0,4 1 0,1 1 0,3-2 0,5-4 0,-3 1 0,3-1 0,-9 8 0,0 3 0</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8:21.693"/>
    </inkml:context>
    <inkml:brush xml:id="br0">
      <inkml:brushProperty name="width" value="0.035" units="cm"/>
      <inkml:brushProperty name="height" value="0.035" units="cm"/>
      <inkml:brushProperty name="color" value="#004F8B"/>
    </inkml:brush>
  </inkml:definitions>
  <inkml:trace contextRef="#ctx0" brushRef="#br0">0 1 24575,'0'0'0</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8:22.381"/>
    </inkml:context>
    <inkml:brush xml:id="br0">
      <inkml:brushProperty name="width" value="0.035" units="cm"/>
      <inkml:brushProperty name="height" value="0.035" units="cm"/>
      <inkml:brushProperty name="color" value="#004F8B"/>
    </inkml:brush>
  </inkml:definitions>
  <inkml:trace contextRef="#ctx0" brushRef="#br0">237 1 24575,'0'9'0,"-4"0"0,-1 3 0,-8 2 0,-8 1 0,2-2 0,-6 0 0,8-3 0,-1 3 0,4-4 0,2 0 0,3-1 0,0-3 0,-4-1 0,0 0 0,-1 1 0,1 0 0,5-1 0,3-4 0,1 0 0</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8:23.137"/>
    </inkml:context>
    <inkml:brush xml:id="br0">
      <inkml:brushProperty name="width" value="0.035" units="cm"/>
      <inkml:brushProperty name="height" value="0.035" units="cm"/>
      <inkml:brushProperty name="color" value="#004F8B"/>
    </inkml:brush>
  </inkml:definitions>
  <inkml:trace contextRef="#ctx0" brushRef="#br0">73 1 24575,'-21'77'0,"0"1"0,11-26 0,2 1 0,-1 35 0,6-6 0,9-22 0,-2-33 0</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8:24.766"/>
    </inkml:context>
    <inkml:brush xml:id="br0">
      <inkml:brushProperty name="width" value="0.035" units="cm"/>
      <inkml:brushProperty name="height" value="0.035" units="cm"/>
      <inkml:brushProperty name="color" value="#004F8B"/>
    </inkml:brush>
  </inkml:definitions>
  <inkml:trace contextRef="#ctx0" brushRef="#br0">1220 1 24575,'-5'27'0,"-3"11"0,1 6 0,0-4 0,7-16 0,0-6 0,-4 0 0,-1-5 0,0 0 0,2-4 0,3 0 0,0 3 0,0 2 0,0 0 0,3-2 0,2-3 0,4 0 0,4 0 0,1-4 0,7 6 0,-18-9 0,-34 6 0,-40-8 0,18 0 0,-2 0-483,-5 0 1,-1 0 482,0 0 0,2 0 0,-36 0 0,20 0 0,28 0 0,24 0 0,4 0 0,10 0 0,0 0 965,0 0-965,0 0 0,1 0 0,-1 0 0,0 0 0,4 4 0,1 1 0,4 4 0,-10 26 0,8-16 0,-12 20 0,9-21 0,-4 0 0,-3-1 0,-2 1 0,0-5 0,1-4 0,5-5 0,-5-4 0,-21 0 0,-21 0 0,-24 8 0,0 1 0,24 1 0,21-3 0,26-7 0,4 0 0</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8:25.727"/>
    </inkml:context>
    <inkml:brush xml:id="br0">
      <inkml:brushProperty name="width" value="0.035" units="cm"/>
      <inkml:brushProperty name="height" value="0.035" units="cm"/>
      <inkml:brushProperty name="color" value="#004F8B"/>
    </inkml:brush>
  </inkml:definitions>
  <inkml:trace contextRef="#ctx0" brushRef="#br0">0 166 24575,'4'-12'0,"1"-2"0,4-4 0,4 1 0,0-1 0,2-7 0,-2 6 0,-3-2 0,-5 9 0,3 7 0,-3 1 0,3 8 0,1 4 0,0 2 0,0 3 0,-4 4 0,-1-7 0,-4 7 0,3-12 0,2-1 0,0 0 0,-1 1 0,-4 3 0,0 5 0,0 1 0,0 10 0,0 3 0,0-1 0,0-1 0,0-7 0,0-8 0,0-3 0</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8:26.814"/>
    </inkml:context>
    <inkml:brush xml:id="br0">
      <inkml:brushProperty name="width" value="0.035" units="cm"/>
      <inkml:brushProperty name="height" value="0.035" units="cm"/>
      <inkml:brushProperty name="color" value="#004F8B"/>
    </inkml:brush>
  </inkml:definitions>
  <inkml:trace contextRef="#ctx0" brushRef="#br0">365 53 24575,'-9'0'0,"1"0"0,-5 0 0,-1 0 0,1 0 0,4-4 0,5-4 0,4-2 0,0-3 0,0 4 0,4 4 0,1 2 0,3 3 0,1 0 0,-4 3 0,-1 2 0,-4 8 0,5 8 0,0-2 0,1 6 0,-2-11 0,-4-2 0,0-3 0,0 0 0,0 4 0,0-4 0,0 4 0,-4 0 0,-18 14 0,-19 10 0,-16 4 0,2-3 0,3-1 0,17-12 0,2 2 0,9-12 0,10-10 0,5-1 0,5-4 0</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8:28.461"/>
    </inkml:context>
    <inkml:brush xml:id="br0">
      <inkml:brushProperty name="width" value="0.035" units="cm"/>
      <inkml:brushProperty name="height" value="0.035" units="cm"/>
      <inkml:brushProperty name="color" value="#004F8B"/>
    </inkml:brush>
  </inkml:definitions>
  <inkml:trace contextRef="#ctx0" brushRef="#br0">382 1 24575,'-9'8'0,"-1"9"0,1 2 0,-1 6 0,2-8 0,3 8 0,1 1 0,4 1 0,0 2 0,0-11 0,0 4 0,0-9 0,0 4 0,0-7 0,0 2 0,0-3 0,4-4 0,4-1 0,6-4 0,0 0 0,-5 4 0,-6 1 0,-6 8 0,-19 13 0,-15 1 0,-19 11 0,-19-4 0,9-2 0,10-4 0,23-9 0,20-10 0,4-5 0,4 0 0,1 1 0,4 4 0,0-1 0,0 1 0,0 0 0,0 0 0,0 4 0,0-4 0,0 4 0,0 0 0,4-3 0,1-2 0,0 0 0,-1-3 0,0 0 0,1-1 0,4-4 0,-1 0 0,1-4 0,0-1 0,-4-4 0,3-3 0,-3 2 0,-1-7 0,0 11 0,-4-2 0</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8:30.598"/>
    </inkml:context>
    <inkml:brush xml:id="br0">
      <inkml:brushProperty name="width" value="0.035" units="cm"/>
      <inkml:brushProperty name="height" value="0.035" units="cm"/>
      <inkml:brushProperty name="color" value="#004F8B"/>
    </inkml:brush>
  </inkml:definitions>
  <inkml:trace contextRef="#ctx0" brushRef="#br0">1939 1 24575,'9'8'0,"0"1"0,-1 9 0,-3-1 0,-1-3 0,-4 3 0,0-7 0,0 2 0,0-3 0,0 0 0,0 4 0,0 0 0,0 5 0,-4-1 0,-5 1 0,-4 0 0,-12 1 0,-1 2 0,-1-5 0,6-1 0,8-6 0,5-4 0,-1-2 0,-4-3 0,3 4 0,-2 1 0,-1 0 0,3-1 0,-2-4 0,3 0 0,0 0 0,-4 0 0,3 0 0,2-4 0,4-1 0,4-7 0,0-9 0,5-6 0,6-6 0,0 6 0,5-5 0,-7 13 0,-3-2 0,-2 8 0,0 8 0,1 2 0,4 3 0,0 0 0,-5 3 0,0 6 0,-4 5 0,0 0 0,0-2 0,0-3 0,0 0 0,0 0 0,0 0 0,0-1 0,-4-3 0,0-1 0,-1 0 0,-3 1 0,-1 4 0,-12 6 0,-5 1 0,-21 10 0,-2-5 0,-1-1 0,3-2 0,14 0 0,-1-1 0,8-5 0,1-7 0,7-5 0,-19 0 0,-32 8 0,18-2 0,-6 0-1139,-21 0 0,-7 0 1139,-5-1 0,-2-1 0,-6-3 0,0-2 0,7 1 0,3 0 0,16 0 0,7 0 0,-20 0 0,43-4 0,34-1 0,8-4 0,0-3 0,0-2 2278,0 0-2278,0 2 0,0-1 0,0-5 0,-4 4 0,-1-3 0,-8 12 0,-7 1 0,-7 4 0,-7 0 0,8 0 0,5 0 0,8 0 0,5 0 0,3 4 0,1 5 0,4 12 0,0-2 0,4 2 0,1-8 0,0-4 0,-2-1 0,1-3 0,5-1 0,5-4 0,3 0 0,1 0 0,-4 0 0,-2 0 0,-3 0 0,-4 0 0,-1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8:30.113"/>
    </inkml:context>
    <inkml:brush xml:id="br0">
      <inkml:brushProperty name="width" value="0.05" units="cm"/>
      <inkml:brushProperty name="height" value="0.05" units="cm"/>
      <inkml:brushProperty name="color" value="#E71224"/>
    </inkml:brush>
  </inkml:definitions>
  <inkml:trace contextRef="#ctx0" brushRef="#br0">507 243 24575,'-10'-27'0,"4"6"0,-4-13 0,8 4 0,-6 6 0,8 0 0,-3 13 0,1 0 0,1 3 0,-1 0 0,2-3 0,0 4 0,2-3 0,-1 2 0,4 4 0,-2-1 0,2 5 0,1 0 0,-1 0 0,3 0 0,1 0 0,0 0 0,-1 0 0,-5 3 0,-1 0 0,1 2 0,0 3 0,0-1 0,-1 1 0,-2 2 0,0-3 0,0 3 0,0-2 0,0 1 0,0-1 0,0 0 0,0-2 0,0-1 0,-2 1 0,-4 2 0,-7 2 0,-15 12 0,-7 3 0,-16 0 0,-19 9 0,25-25 0,-3 11 0,35-19 0,8 1 0,-1-2 0,1-2 0,2-6 0,0-2 0,3-3 0,0 2 0,0-5 0,0 7 0,0-11 0,0 13 0,0-5 0,0 11 0,0 8 0,-3 13 0,-1 2 0,-5 0 0,0-7 0,0-6 0,1-1 0,3-5 0,-1-1 0,1-4 0,-3-1 0,2-3 0,-7-4 0,4 0 0,-3-8 0,1 6 0,4-3 0,2 6 0,2 1 0,1 5 0,-1 3 0,-5 11 0,2-4 0,-3 13 0,1-8 0,4 4 0,-4 2 0,4-6 0,-2 4 0,1-5 0,-1 0 0,3-2 0,1-4 0,2-2 0</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8:31.344"/>
    </inkml:context>
    <inkml:brush xml:id="br0">
      <inkml:brushProperty name="width" value="0.035" units="cm"/>
      <inkml:brushProperty name="height" value="0.035" units="cm"/>
      <inkml:brushProperty name="color" value="#004F8B"/>
    </inkml:brush>
  </inkml:definitions>
  <inkml:trace contextRef="#ctx0" brushRef="#br0">1 0 24575,'0'0'0</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8:31.853"/>
    </inkml:context>
    <inkml:brush xml:id="br0">
      <inkml:brushProperty name="width" value="0.035" units="cm"/>
      <inkml:brushProperty name="height" value="0.035" units="cm"/>
      <inkml:brushProperty name="color" value="#004F8B"/>
    </inkml:brush>
  </inkml:definitions>
  <inkml:trace contextRef="#ctx0" brushRef="#br0">1 1 24575,'0'0'0</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9:07.694"/>
    </inkml:context>
    <inkml:brush xml:id="br0">
      <inkml:brushProperty name="width" value="0.035" units="cm"/>
      <inkml:brushProperty name="height" value="0.035" units="cm"/>
      <inkml:brushProperty name="color" value="#004F8B"/>
    </inkml:brush>
  </inkml:definitions>
  <inkml:trace contextRef="#ctx0" brushRef="#br0">23 248 24575,'0'-18'0,"0"0"0,0-6 0,0-3 0,0-6 0,-5-1 0,-2 0 0,1 8 0,1 5 0,9 12 0,1 5 0,4 4 0,0 0 0,-1 0 0,1 0 0,0 0 0,0 0 0,0 4 0,-1 1 0,-3 4 0,-1 0 0,-4 0 0,0 3 0,4 2 0,1 0 0,0-2 0,3 1 0,-3-3 0,-1 2 0,0-3 0,0 0 0,1 4 0,0-3 0,-1 2 0,-4-3 0,0 0 0,0 0 0,0-1 0,0 1 0,0 0 0,0 4 0,0 0 0,0 13 0,-4-11 0,-1 2 0,-4-9 0,1-3 0,-1 0 0,0-1 0,0-4 0,0 0 0,1 0 0,-5 0 0,3 0 0,-3 0 0,5 0 0,7 4 0,2 0 0,7 1 0,1-1 0,0-4 0,0 0 0,0 0 0,-1 0 0,-3 4 0,3 5 0,-3 5 0,0-1 0,3-4 0,-3-5 0,-1 0 0,0 1 0,0 4 0,1-1 0,4 1 0,0 0 0,0 0 0,3 0 0,-2-1 0,3 5 0,-4-3 0,-5 3 0,0-5 0,0-3 0,1-1 0,4-4 0,0 0 0,0 0 0,-1 0 0,1 0 0,0 0 0,0 0 0,0 0 0,-1 4 0,1 1 0,0 0 0,0-1 0,-1-4 0,1 0 0,0 0 0,0 0 0,0 0 0,-1 0 0,-3 0 0,-1 0 0</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8:38.086"/>
    </inkml:context>
    <inkml:brush xml:id="br0">
      <inkml:brushProperty name="width" value="0.035" units="cm"/>
      <inkml:brushProperty name="height" value="0.035" units="cm"/>
      <inkml:brushProperty name="color" value="#004F8B"/>
    </inkml:brush>
  </inkml:definitions>
  <inkml:trace contextRef="#ctx0" brushRef="#br0">393 223 24575,'0'-25'0,"0"6"0,5-13 0,1 5 0,1-6 0,2 6 0,-5 6 0,1 5 0,-1 6 0,0 1 0,12 5 0,7 4 0,3 0 0,-1 0 0,-11 0 0,-2 0 0,1 0 0,-3 0 0,2 4 0,-3 1 0,0 4 0,0 0 0,0-4 0,-1-1 0,-3-1 0,3 6 0,-3 1 0,0 7 0,3-4 0,-3 1 0,0-1 0,-2-5 0,-3 1 0,0 0 0,-7 0 0,-3 0 0,-8-1 0,-6-3 0,8 3 0,-4-3 0,11 0 0,1-1 0,-1-4 0,0 4 0,-4 1 0,4 0 0,-4-2 0,0-3 0,3 0 0,-2 0 0,3 0 0,-8 8 0,3-6 0,-8 6 0,4-8 0,1 0 0,3 0 0,2 0 0,3 0 0,0 0 0,0 0 0,4-4 0,1-5 0,4 0 0,-4-4 0,0 4 0,-1 0 0,1 0 0,4 1 0,0-1 0,-4 4 0,-5 5 0,-5 9 0,-3 4 0,3 1 0,1-1 0,5-4 0,3-1 0,1 1 0,0-4 0,-1-1 0,0-8 0,1-5 0,4 0 0,0-4 0,0 4 0,-4 4 0,-1 1 0,-3 4 0,-5 4 0,-1 1 0,0 4 0,2 0 0,3-1 0,4 1 0,-3-4 0,-1-1 0,-4-4 0,-5 0 0,5 0 0,0 0 0,4-4 0,0-5 0,0-4 0,5-5 0,0 4 0,4 2 0,0 3 0,0 0 0,0 0 0,0 0 0,0 1 0,0 3 0,0 1 0</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8:38.741"/>
    </inkml:context>
    <inkml:brush xml:id="br0">
      <inkml:brushProperty name="width" value="0.035" units="cm"/>
      <inkml:brushProperty name="height" value="0.035" units="cm"/>
      <inkml:brushProperty name="color" value="#004F8B"/>
    </inkml:brush>
  </inkml:definitions>
  <inkml:trace contextRef="#ctx0" brushRef="#br0">321 0 24575,'-32'7'0,"-35"9"0,-2 8 0,-2 1 0,34-5 0,19-11 0,4-1 0,6-3 0,4-1 0,4 0 0</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8:39.734"/>
    </inkml:context>
    <inkml:brush xml:id="br0">
      <inkml:brushProperty name="width" value="0.035" units="cm"/>
      <inkml:brushProperty name="height" value="0.035" units="cm"/>
      <inkml:brushProperty name="color" value="#004F8B"/>
    </inkml:brush>
  </inkml:definitions>
  <inkml:trace contextRef="#ctx0" brushRef="#br0">1 1 24575,'13'0'0,"0"0"0,1 0 0,-1 0 0,-5 0 0,1 0 0,0 0 0,0 0 0,0 0 0,-1 0 0,1 0 0,-4 0 0,-1 0 0</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8:42.712"/>
    </inkml:context>
    <inkml:brush xml:id="br0">
      <inkml:brushProperty name="width" value="0.035" units="cm"/>
      <inkml:brushProperty name="height" value="0.035" units="cm"/>
      <inkml:brushProperty name="color" value="#004F8B"/>
    </inkml:brush>
  </inkml:definitions>
  <inkml:trace contextRef="#ctx0" brushRef="#br0">1679 279 24575,'-24'0'0,"-3"0"0,-19 0 0,-4 0 0,0 0 0,11 4 0,18 1 0,12-4 0,5-6 0,4-5 0,0-3 0,0 1 0,0-2 0,-4 0 0,0 5 0,-1 2 0,1 2 0,0 0 0,-1 5 0,-4 5 0,-4 3 0,4 5 0,-4-3 0,4-1 0,-4-1 0,-7-3 0,-7 6 0,-6 0 0,6-5 0,6-1 0,12-9 0,6-5 0,3-4 0,0-5 0,0 4 0,0 2 0,0-1 0,0-8 0,0-5 0,0-8 0,-5 0 0,-1 8 0,0 1 0,2 8 0,4 3 0,0 9 0,0 17 0,0 23 0,0 2 0,0 3 0,0-16 0,0-6 0,0 0 0,0-5 0,0 0 0,0-4 0,0 0 0,0 3 0,0 2 0,0 4 0,-3-1 0,-13 3 0,-7 0 0,-11 3 0,1-6 0,-1-1 0,1-5 0,6-4 0,2 2 0,12-5 0,0 1 0,4-1 0,0-4 0,1 0 0,3-4 0,1-4 0,4-6 0,0-4 0,0 5 0,0 0 0,0 0 0,0 3 0,0-2 0,0 3 0,4 4 0,4 1 0,13 4 0,19 0 0,-11 0 0,5 0 0,-17 0 0,-8 0 0,0 4 0,-5 5 0,-4 5 0,0-1 0,0 4 0,0-4 0,0 1 0,0 3 0,0-7 0,0 2 0,0 1 0,-4-3 0,-1 2 0,-3-3 0,-5 0 0,-1 4 0,-11 3 0,-27 10 0,-14 4 0,10-10 0,-5 0-871,-6 0 0,-3 1 871,-6 0 0,-1 1 0,-5 0 0,1 0-319,8-4 0,7 1 319,-19 7 0,29-16 0,52-22 0,4 4 0,0-7 0</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8:43.422"/>
    </inkml:context>
    <inkml:brush xml:id="br0">
      <inkml:brushProperty name="width" value="0.035" units="cm"/>
      <inkml:brushProperty name="height" value="0.035" units="cm"/>
      <inkml:brushProperty name="color" value="#004F8B"/>
    </inkml:brush>
  </inkml:definitions>
  <inkml:trace contextRef="#ctx0" brushRef="#br0">378 1 24575,'-47'13'0,"-3"20"0,7-4 0,5 9 0,20-20 0,4-5 0,2-4 0,3-5 0,4 0 0,-3 1 0,-1 4 0,-4 3 0,-12 4 0,-2 4 0,1 1 0,5-5 0,12-8 0,5-4 0</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8:44.038"/>
    </inkml:context>
    <inkml:brush xml:id="br0">
      <inkml:brushProperty name="width" value="0.035" units="cm"/>
      <inkml:brushProperty name="height" value="0.035" units="cm"/>
      <inkml:brushProperty name="color" value="#004F8B"/>
    </inkml:brush>
  </inkml:definitions>
  <inkml:trace contextRef="#ctx0" brushRef="#br0">53 1 24575,'-8'0'0,"-1"4"0,0 1 0,0 3 0,0 1 0,4-4 0,2-1 0</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8:45.398"/>
    </inkml:context>
    <inkml:brush xml:id="br0">
      <inkml:brushProperty name="width" value="0.035" units="cm"/>
      <inkml:brushProperty name="height" value="0.035" units="cm"/>
      <inkml:brushProperty name="color" value="#004F8B"/>
    </inkml:brush>
  </inkml:definitions>
  <inkml:trace contextRef="#ctx0" brushRef="#br0">307 39 24575,'-35'52'0,"6"-5"0,20-41 0,0 2 0,0-8 0,0 4 0,1 1 0,-1 0 0,0-2 0,-4-6 0,4-6 0,-5-12 0,4-6 0,0 1 0,0 1 0,5 8 0,1-1 0,0 4 0,-1 6 0,0 8 0,1 4 0,0 5 0,-1 4 0,1 1 0,-4 3 0,3 1 0,-4-5 0,0 0 0,4-4 0,2 0 0,3 0 0,0-1 0,-4 1 0,-1 0 0,0 0 0,-3-4 0,3 2 0,0-2 0,1 0 0,4-1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8:30.529"/>
    </inkml:context>
    <inkml:brush xml:id="br0">
      <inkml:brushProperty name="width" value="0.05" units="cm"/>
      <inkml:brushProperty name="height" value="0.05" units="cm"/>
      <inkml:brushProperty name="color" value="#E71224"/>
    </inkml:brush>
  </inkml:definitions>
  <inkml:trace contextRef="#ctx0" brushRef="#br0">61 1 24575,'-5'0'0,"-3"2"0,1 1 0,-3 3 0,1-1 0,1-2 0,0 0 0,5-3 0,0 0 0</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8:47.349"/>
    </inkml:context>
    <inkml:brush xml:id="br0">
      <inkml:brushProperty name="width" value="0.035" units="cm"/>
      <inkml:brushProperty name="height" value="0.035" units="cm"/>
      <inkml:brushProperty name="color" value="#004F8B"/>
    </inkml:brush>
  </inkml:definitions>
  <inkml:trace contextRef="#ctx0" brushRef="#br0">80 0 24575,'-26'0'0,"11"0"0,-6 0 0,12 0 0,4 0 0,1 0 0</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8:48.942"/>
    </inkml:context>
    <inkml:brush xml:id="br0">
      <inkml:brushProperty name="width" value="0.035" units="cm"/>
      <inkml:brushProperty name="height" value="0.035" units="cm"/>
      <inkml:brushProperty name="color" value="#004F8B"/>
    </inkml:brush>
  </inkml:definitions>
  <inkml:trace contextRef="#ctx0" brushRef="#br0">1707 1 24575,'-4'12'0,"-5"2"0,-17 17 0,-20 6 0,-24 6 0,24-19 0,-4-1-633,-3-3 1,-2-2 632,-4 3 0,-2-1 0,1 0 0,-1 0 0,0 0 0,2 0 0,-36 9 309,27-9-309,30-13 0,24-7 0,2 0 0,3 0 0,0 0 956,0 0-956,1 0 0,-1 0 0,0 0 0,-11 0 0,-28 8 0,-44 13-897,25-1 1,-3 3 896,-1-1 0,2 0 0,6-1 0,5-1 0,-17 5 0,35-17 0,19-3 0,13-1 0,4 5 0,4 12 1793,0 18-1793,0-2 0,0 2 0,0-14 0,0-11 0,0-6 0,0-4 0</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8:49.377"/>
    </inkml:context>
    <inkml:brush xml:id="br0">
      <inkml:brushProperty name="width" value="0.035" units="cm"/>
      <inkml:brushProperty name="height" value="0.035" units="cm"/>
      <inkml:brushProperty name="color" value="#004F8B"/>
    </inkml:brush>
  </inkml:definitions>
  <inkml:trace contextRef="#ctx0" brushRef="#br0">0 1 24575,'0'0'0</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8:49.837"/>
    </inkml:context>
    <inkml:brush xml:id="br0">
      <inkml:brushProperty name="width" value="0.035" units="cm"/>
      <inkml:brushProperty name="height" value="0.035" units="cm"/>
      <inkml:brushProperty name="color" value="#004F8B"/>
    </inkml:brush>
  </inkml:definitions>
  <inkml:trace contextRef="#ctx0" brushRef="#br0">0 0 24575,'0'0'0</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8:50.622"/>
    </inkml:context>
    <inkml:brush xml:id="br0">
      <inkml:brushProperty name="width" value="0.035" units="cm"/>
      <inkml:brushProperty name="height" value="0.035" units="cm"/>
      <inkml:brushProperty name="color" value="#004F8B"/>
    </inkml:brush>
  </inkml:definitions>
  <inkml:trace contextRef="#ctx0" brushRef="#br0">30 1 24575,'0'12'0,"-5"9"0,-4 31 0,2 42 0,-1-21 0,8 14 0,0-60 0,0-7 0,0-7 0,0-4 0,0 0 0,0-1 0,0 1 0,0 4 0,0 8 0,0-6 0,0 1 0,0-12 0</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8:51.349"/>
    </inkml:context>
    <inkml:brush xml:id="br0">
      <inkml:brushProperty name="width" value="0.035" units="cm"/>
      <inkml:brushProperty name="height" value="0.035" units="cm"/>
      <inkml:brushProperty name="color" value="#004F8B"/>
    </inkml:brush>
  </inkml:definitions>
  <inkml:trace contextRef="#ctx0" brushRef="#br0">280 1 24575,'3'12'0,"5"22"0,-2 22 0,1 22 0,-7 14-724,0-1 724,0 1 0,0-13 179,0-17-179,0-26 0,0-17 0,0-10 0,-4-4 0,-12 4 545,-32 9-545,-18-1 0,0 1 0,14-6 0,27-7 0,12 0 0,4-1 0,5-4 0</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8:52.653"/>
    </inkml:context>
    <inkml:brush xml:id="br0">
      <inkml:brushProperty name="width" value="0.035" units="cm"/>
      <inkml:brushProperty name="height" value="0.035" units="cm"/>
      <inkml:brushProperty name="color" value="#004F8B"/>
    </inkml:brush>
  </inkml:definitions>
  <inkml:trace contextRef="#ctx0" brushRef="#br0">322 553 24575,'24'-15'0,"9"-12"0,2 1 0,-3-1 0,-11 12 0,-12 14 0,-5 13 0,-4 11 0,0 11 0,0 7 0,0-16 0,0 2 0,0-18 0,0 0 0,0 0 0,-4-1 0,-12 7 0,-19-1 0,-2 2 0,-10 2 0,14-5 0,6 2 0,2-5 0,12-5 0,0 3 0,4-3 0,0-1 0,1-8 0,-12-66 0,4 4 0,3 8 0,1-3 0,-7-31 0,2 14 0,0 2 0,4 27 0,-1 2 0,3 13 0,0 1 0,0-1 0,5 12 0,-3 2 0,4 11 0,0 4 0,1 1 0</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8:53.934"/>
    </inkml:context>
    <inkml:brush xml:id="br0">
      <inkml:brushProperty name="width" value="0.035" units="cm"/>
      <inkml:brushProperty name="height" value="0.035" units="cm"/>
      <inkml:brushProperty name="color" value="#004F8B"/>
    </inkml:brush>
  </inkml:definitions>
  <inkml:trace contextRef="#ctx0" brushRef="#br0">820 1 24575,'0'25'0,"0"-6"0,0 13 0,0-13 0,0 2 0,0-4 0,0-8 0,0 4 0,0-4 0,-4 4 0,-2 7 0,-4 7 0,-6 7 0,4-8 0,1-5 0,4-12 0,2-5 0,-4-4 0,0 0 0,-4 0 0,-7 0 0,0 0 0,-1 0 0,9 0 0,3-4 0,-1-12 0,0-7 0,-1-10 0,0-1 0,0 11 0,2 3 0,4 12 0,1 7 0,4 13 0,0 10 0,0 5 0,0-2 0,0-12 0,0 0 0,0 0 0,0-4 0,0 4 0,0-4 0,-8-4 0,-22-1 0,-25 4 0,-37 3-483,39-2 1,-2 1 482,1 0 0,1-1 0,-26 2 0,27-3 0,31-8 0,12 0 0,5 0 0</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8:55.701"/>
    </inkml:context>
    <inkml:brush xml:id="br0">
      <inkml:brushProperty name="width" value="0.035" units="cm"/>
      <inkml:brushProperty name="height" value="0.035" units="cm"/>
      <inkml:brushProperty name="color" value="#004F8B"/>
    </inkml:brush>
  </inkml:definitions>
  <inkml:trace contextRef="#ctx0" brushRef="#br0">141 0 24575,'0'9'0,"0"0"0,-4 0 0,-1-1 0,0 1 0,1 0 0,4 0 0,0 0 0,4-1 0,1 1 0,0 4 0,-1 1 0,-4-1 0,0 0 0,0-4 0,0 0 0,0-1 0,0 1 0,0 0 0,0 0 0,0 0 0,-4-5 0,-5 0 0,-1-4 0,-2 0 0,3 0 0,0 4 0,0 1 0,1 0 0,-1-1 0,0-4 0,0 0 0,0 0 0,1 0 0,-1 4 0,0 1 0,4 0 0,1-1 0</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8:56.725"/>
    </inkml:context>
    <inkml:brush xml:id="br0">
      <inkml:brushProperty name="width" value="0.035" units="cm"/>
      <inkml:brushProperty name="height" value="0.035" units="cm"/>
      <inkml:brushProperty name="color" value="#004F8B"/>
    </inkml:brush>
  </inkml:definitions>
  <inkml:trace contextRef="#ctx0" brushRef="#br0">459 1 24575,'-33'11'0,"-9"4"0,-6-1 0,-10 4 0,-17-1 0,9-1 0,11-6 0,17-4 0,24-6 0,2 0 0,3 0 0,4 8 0,1-6 0,4 6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19:49.639"/>
    </inkml:context>
    <inkml:brush xml:id="br0">
      <inkml:brushProperty name="width" value="0.05" units="cm"/>
      <inkml:brushProperty name="height" value="0.05" units="cm"/>
      <inkml:brushProperty name="color" value="#E71224"/>
    </inkml:brush>
  </inkml:definitions>
  <inkml:trace contextRef="#ctx0" brushRef="#br0">0 0 24575,'12'24'0,"13"14"0,-16-23 0,9 11 0,-13-21 0,-2 0 0,0-2 0,2 1 0,-2-2 0,3 0 0,-3-1 0,-1 2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1:12.450"/>
    </inkml:context>
    <inkml:brush xml:id="br0">
      <inkml:brushProperty name="width" value="0.05" units="cm"/>
      <inkml:brushProperty name="height" value="0.05" units="cm"/>
      <inkml:brushProperty name="color" value="#E71224"/>
    </inkml:brush>
  </inkml:definitions>
  <inkml:trace contextRef="#ctx0" brushRef="#br0">0 1 24575,'18'13'0,"28"9"0,-13-4 0,15 3 0,-19-16 0,-7-2 0,-8-3 0,-2 0 0,-6 0 0,-1 2 0,-2 1 0,2 5 0,-4 5 0,1 0 0,-2 7 0,-3-4 0,-1 5 0,-9-3 0,1 3 0,-8-6 0,-6 4 0,7-5 0,-9 2 0,16-7 0,-4 0 0,13-8 0,-2 1 0,8-5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8:31.097"/>
    </inkml:context>
    <inkml:brush xml:id="br0">
      <inkml:brushProperty name="width" value="0.05" units="cm"/>
      <inkml:brushProperty name="height" value="0.05" units="cm"/>
      <inkml:brushProperty name="color" value="#E71224"/>
    </inkml:brush>
  </inkml:definitions>
  <inkml:trace contextRef="#ctx0" brushRef="#br0">1 1 24575,'0'74'0,"0"20"0,0-31 0,0 1 0,0 25 0,0-30 0,0-41 0,0-7 0,0 3 0,0-5 0,0-1 0,0-5 0,0-1 0</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8:57.453"/>
    </inkml:context>
    <inkml:brush xml:id="br0">
      <inkml:brushProperty name="width" value="0.035" units="cm"/>
      <inkml:brushProperty name="height" value="0.035" units="cm"/>
      <inkml:brushProperty name="color" value="#004F8B"/>
    </inkml:brush>
  </inkml:definitions>
  <inkml:trace contextRef="#ctx0" brushRef="#br0">194 1 24575,'-12'0'0,"2"0"0,-3 4 0,4 1 0,1 0 0,-5-1 0,-1-1 0,-3 2 0,-1 0 0,0-1 0,1 0 0,3 1 0,1 4 0,5-1 0,3-3 0,1-1 0</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8:58.662"/>
    </inkml:context>
    <inkml:brush xml:id="br0">
      <inkml:brushProperty name="width" value="0.035" units="cm"/>
      <inkml:brushProperty name="height" value="0.035" units="cm"/>
      <inkml:brushProperty name="color" value="#004F8B"/>
    </inkml:brush>
  </inkml:definitions>
  <inkml:trace contextRef="#ctx0" brushRef="#br0">1 1 24575,'0'9'0,"0"-1"0,0 1 0,0 4 0,0 21 0,5-5 0,1 18 0,0-1 0,-1-9 0,-5 3 0,0-20 0,0-11 0,0-5 0</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8:59.901"/>
    </inkml:context>
    <inkml:brush xml:id="br0">
      <inkml:brushProperty name="width" value="0.035" units="cm"/>
      <inkml:brushProperty name="height" value="0.035" units="cm"/>
      <inkml:brushProperty name="color" value="#004F8B"/>
    </inkml:brush>
  </inkml:definitions>
  <inkml:trace contextRef="#ctx0" brushRef="#br0">1 0 24575,'0'20'0,"5"3"0,1 10 0,5 1 0,-1-8 0,-4 6 0,-2-5 0,-4-1 0,0-5 0,0-8 0,0-4 0,0-1 0,0 5 0,0 1 0,0 3 0,0 1 0,0-4 0,0-5 0,0-6 0</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9:02.774"/>
    </inkml:context>
    <inkml:brush xml:id="br0">
      <inkml:brushProperty name="width" value="0.035" units="cm"/>
      <inkml:brushProperty name="height" value="0.035" units="cm"/>
      <inkml:brushProperty name="color" value="#004F8B"/>
    </inkml:brush>
  </inkml:definitions>
  <inkml:trace contextRef="#ctx0" brushRef="#br0">1 89 24575,'0'-33'0,"0"4"0,0 21 0,0-1 0,4 4 0,1 1 0,3 4 0,1 0 0,0 0 0,0 0 0,0 0 0,3 0 0,-2 0 0,3 0 0,-4 0 0,-1 0 0,1 0 0,0 0 0,4 0 0,-4 0 0,4 4 0,-4 1 0,0 0 0,0-1 0,-5-1 0,0 2 0,-4 4 0,0 0 0,0 0 0,0 3 0,0-2 0,0 3 0,0-4 0,0 0 0,0-1 0,-4 1 0,0 0 0,-5-4 0,0 3 0,0-4 0,0 1 0,1-1 0,-1-4 0,0 0 0,0 0 0,0 0 0,1 0 0,-1 0 0,0 0 0,0 0 0,0 0 0,8 0 0,6 0 0,5 0 0,3 4 0,-1 1 0,-2 0 0,3 3 0,0-3 0,-4 3 0,0 1 0,-5 0 0,0 4 0,1-3 0,4 2 0,0-3 0,-5 0 0,0 0 0,-4-1 0,0 1 0,4 0 0,1 0 0,0 0 0,-1-1 0,-4 1 0,0 0 0,4-4 0,1-1 0,3-4 0,1 0 0,0 0 0,0 0 0,0 0 0,-1 0 0,1 0 0,0 0 0,-4 4 0,-1 1 0,-4 0 0,0-2 0</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9:04.046"/>
    </inkml:context>
    <inkml:brush xml:id="br0">
      <inkml:brushProperty name="width" value="0.035" units="cm"/>
      <inkml:brushProperty name="height" value="0.035" units="cm"/>
      <inkml:brushProperty name="color" value="#004F8B"/>
    </inkml:brush>
  </inkml:definitions>
  <inkml:trace contextRef="#ctx0" brushRef="#br0">0 1 24575,'9'28'0,"1"-4"0,0 18 0,-4-9 0,3-6 0,-4-6 0,0-9 0,-1-3 0,-4 0 0,0 0 0,0-1 0,0 1 0,4 0 0,0 0 0,1 0 0,-1-1 0,-4 1 0,0 0 0,0 0 0,0 4 0,0-4 0,0 0 0,0-5 0</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9:20.093"/>
    </inkml:context>
    <inkml:brush xml:id="br0">
      <inkml:brushProperty name="width" value="0.035" units="cm"/>
      <inkml:brushProperty name="height" value="0.035" units="cm"/>
      <inkml:brushProperty name="color" value="#004F8B"/>
    </inkml:brush>
  </inkml:definitions>
  <inkml:trace contextRef="#ctx0" brushRef="#br0">1537 1 24575,'-13'0'0,"-1"0"0,-11 0 0,-1 0 0,-1 0 0,3 0 0,10 0 0,1 0 0,-6 0 0,-17 0 0,-14 0 0,-12 7 0,12-1 0,15 3 0,11-5 0,3-4 0,-18 0 0,-37 0 0,-6 0 0,4 0 0,29 0 0,29 0 0,12 0 0,-5 0 0,-34 0 0,-37 0 0,18 5 0,-5 0-679,-6 1 1,1 0 678,5 0 0,4 1 0,-24 7 0,42-9 0,33 1 0,13-2 0</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9:21.438"/>
    </inkml:context>
    <inkml:brush xml:id="br0">
      <inkml:brushProperty name="width" value="0.035" units="cm"/>
      <inkml:brushProperty name="height" value="0.035" units="cm"/>
      <inkml:brushProperty name="color" value="#004F8B"/>
    </inkml:brush>
  </inkml:definitions>
  <inkml:trace contextRef="#ctx0" brushRef="#br0">1 0 24575,'0'0'0</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9:22.925"/>
    </inkml:context>
    <inkml:brush xml:id="br0">
      <inkml:brushProperty name="width" value="0.035" units="cm"/>
      <inkml:brushProperty name="height" value="0.035" units="cm"/>
      <inkml:brushProperty name="color" value="#004F8B"/>
    </inkml:brush>
  </inkml:definitions>
  <inkml:trace contextRef="#ctx0" brushRef="#br0">1021 0 24575,'-20'0'0,"-28"9"0,-18 1 0,13-5 0,0 0 0,-17 8 0,3-8 0,46 1 0,8-2 0,-19-4 0,-33 0 0,-30 9 0,20-1 0,2 2 0,-9 7 0,-5 0 0,74-13 0,1-4 0,-2 0 0,-4 0 0,1 0 0,3 0 0,5 0 0,5 0 0</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40:41.998"/>
    </inkml:context>
    <inkml:brush xml:id="br0">
      <inkml:brushProperty name="width" value="0.05" units="cm"/>
      <inkml:brushProperty name="height" value="0.05" units="cm"/>
      <inkml:brushProperty name="color" value="#E71224"/>
    </inkml:brush>
  </inkml:definitions>
  <inkml:trace contextRef="#ctx0" brushRef="#br0">1 726 24575,'4'-14'0,"7"-7"0,0 3 0,4-1 0,-5 9 0,-4-1 0,3 5 0,-3-3 0,4 3 0,14 1 0,-6 0 0,11 0 0,-8 0 0,-5-6 0,-1 1 0,-9 0 0,-2-1 0,6-4 0,-3-5 0,8-2 0,-5 1 0,0 6 0,1 0 0,-1-1 0,-4 0 0,3 1 0,-3 4 0,0 1 0,-2 0 0,1 4 0,0-3 0,6-2 0,-1 0 0,1-4 0,4 4 0,1 1 0,4-5 0,1 4 0,0-4 0,-5 4 0,-6 1 0,0-1 0,-5 6 0,1-5 0,-1 5 0,-1-1 0,2-3 0,4 3 0,5-4 0,-3-1 0,3 1 0,-5 0 0,1-1 0,4 1 0,-4-1 0,4 1 0,-4 0 0,-6-1 0,4 1 0,-3 0 0,5-1 0,-1 1 0,-4-1 0,-2 1 0,-4 4 0,0 2 0</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40:44.071"/>
    </inkml:context>
    <inkml:brush xml:id="br0">
      <inkml:brushProperty name="width" value="0.05" units="cm"/>
      <inkml:brushProperty name="height" value="0.05" units="cm"/>
      <inkml:brushProperty name="color" value="#E71224"/>
    </inkml:brush>
  </inkml:definitions>
  <inkml:trace contextRef="#ctx0" brushRef="#br0">54 1 24575,'0'15'0,"0"1"0,0 0 0,0-1 0,0 0 0,0 1 0,0 5 0,0-1 0,0-3 0,0-3 0,0-3 0,-5-1 0,-1 1 0,1-1 0,0 0 0,5 1 0,0-1 0,0 0 0,0 1 0,0-1 0,-5 1 0,0-1 0,-1 5 0,1-4 0,5 4 0,-4-4 0,-2-5 0,5-2 0,7-4 0,5 0 0,4 0 0,-5 0 0,1 0 0,4 0 0,-4 0 0,4 0 0,0 0 0,-3 0 0,3 0 0,-5 0 0,0 0 0,1 0 0,-1 0 0,5 0 0,1 0 0,0 0 0,-1 0 0,-4 0 0,-1 0 0,0 0 0,1 0 0,4 0 0,1 0 0,0 0 0,-1 0 0,-5 0 0,1 0 0,-1 0 0,1 0 0,-1 0 0,0 0 0,1 0 0,-6 0 0,0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8:33.126"/>
    </inkml:context>
    <inkml:brush xml:id="br0">
      <inkml:brushProperty name="width" value="0.05" units="cm"/>
      <inkml:brushProperty name="height" value="0.05" units="cm"/>
      <inkml:brushProperty name="color" value="#E71224"/>
    </inkml:brush>
  </inkml:definitions>
  <inkml:trace contextRef="#ctx0" brushRef="#br0">585 24 24575,'0'-11'0,"0"0"0,0 9 0,0 8 0,0 11 0,0-1 0,0 2 0,0-6 0,0 2 0,0 2 0,0-4 0,0 8 0,-6 6 0,0 23 0,-5-7 0,2 14 0,4-32 0,-6 2 0,4-17 0,-4 2 0,-2-6 0,4 1 0,-2-3 0,3-1 0,2-2 0,1 0 0,-6-10 0,4 3 0,-3-7 0,4 0 0,0 4 0,0-6 0,3 5 0,0 0 0,1 3 0,1 0 0,-1 2 0,-1 8 0,-2 2 0,-4 7 0,-12 15 0,-8 0 0,2 7 0,-5-9 0,19-8 0,0-8 0,5-3 0,2-5 0,-4 0 0,1 0 0,-5 0 0,1 0 0,3-3 0,2 0 0,6-5 0,-1-10 0,2-8 0,-2-2 0,3-28 0,0 32 0,0-22 0,0 36 0,0-3 0,2 8 0,1-1 0,3 3 0,-1-2 0,1 2 0,2 0 0,-2 1 0,2-1 0,-2 3 0,-1 0 0,-2 3 0,2 5 0,-4 0 0,4 1 0,-5 1 0,5-1 0,-4 0 0,1-1 0,-2-3 0,0 1 0,0-1 0,0 1 0,0-1 0,-2 3 0,-4 1 0,-2 2 0,-8 1 0,-6 15 0,-18 11 0,8-1 0,-4-6 0,22-21 0,4-5 0,4-2 0,3 5 0,-4-4 0,6 15 0,-4-6 0,5 9 0,-3-2 0,0-10 0,0 5 0,-2-9 0,0 5 0,-2-7 0,-1 5 0,5-12 0,1 6 0,2-7 0</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40:45.359"/>
    </inkml:context>
    <inkml:brush xml:id="br0">
      <inkml:brushProperty name="width" value="0.05" units="cm"/>
      <inkml:brushProperty name="height" value="0.05" units="cm"/>
      <inkml:brushProperty name="color" value="#E71224"/>
    </inkml:brush>
  </inkml:definitions>
  <inkml:trace contextRef="#ctx0" brushRef="#br0">0 0 24575,'0'45'0,"0"-10"0,0 20 0,0-16 0,0-7 0,0-3 0,0-9 0,0 1 0,0-5 0,0-1 0,0-4 0,0 4 0,0 9 0,0-1 0,0 6 0,0-13 0,0-1 0,0 0 0,0-3 0,0 3 0,0-5 0,0 0 0,0 5 0,0-3 0,0 3 0,0-5 0,0-4 0,0-1 0</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40:47.122"/>
    </inkml:context>
    <inkml:brush xml:id="br0">
      <inkml:brushProperty name="width" value="0.05" units="cm"/>
      <inkml:brushProperty name="height" value="0.05" units="cm"/>
      <inkml:brushProperty name="color" value="#E71224"/>
    </inkml:brush>
  </inkml:definitions>
  <inkml:trace contextRef="#ctx0" brushRef="#br0">0 0 24575,'0'29'0,"0"-6"0,0 6 0,0-8 0,0 0 0,0-1 0,0-3 0,0-2 0,0-5 0,0 0 0,0 1 0,0-1 0,0 5 0,0 1 0,0 5 0,0 0 0,0-1 0,0 1 0,0-5 0,0-1 0,0-4 0,0-1 0,0 5 0,0 1 0,0 5 0,0-1 0,0 1 0,5-5 0,0-5 0,1-2 0,-1-3 0,-5-1 0,0 0 0</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40:49.567"/>
    </inkml:context>
    <inkml:brush xml:id="br0">
      <inkml:brushProperty name="width" value="0.05" units="cm"/>
      <inkml:brushProperty name="height" value="0.05" units="cm"/>
      <inkml:brushProperty name="color" value="#E71224"/>
    </inkml:brush>
  </inkml:definitions>
  <inkml:trace contextRef="#ctx0" brushRef="#br0">0 229 24575,'0'-11'0,"0"1"0,0-5 0,0-1 0,0 0 0,0 1 0,0 5 0,0-1 0,0 1 0,0-1 0,0 1 0,0 0 0,0-1 0,0 1 0,0 0 0,0-1 0,5 1 0,0 0 0,1-1 0,3 5 0,-3 2 0,5 4 0,4 0 0,1 0 0,0 0 0,-1 0 0,-5 0 0,0 0 0,1 0 0,-1 0 0,1 0 0,-1 0 0,0 0 0,1 0 0,-1 0 0,-4 4 0,3 2 0,-3 0 0,4-1 0,1-5 0,-1 4 0,0 2 0,-4 4 0,-1 5 0,-5 1 0,0 0 0,0-1 0,0 0 0,0 2 0,0 3 0,0-4 0,0-1 0,0 0 0,0-3 0,0 3 0,0-5 0,0 1 0,0-1 0,0 0 0,0 1 0,0-1 0,-5 0 0,-1 1 0,1-1 0,-5-4 0,5 3 0,-1-3 0,-3 0 0,3-2 0,-5-4 0,1 0 0,0 5 0,-1 1 0,1-1 0,0 0 0,-1 0 0,1 0 0,-1 1 0,1-1 0,0-5 0,-1 0 0,10 4 0,7 2 0,10 4 0,5 1 0,0-1 0,-5 1 0,-1-1 0,-5 0 0,0 1 0,1-1 0,-1 0 0,1 1 0,-1-1 0,0 1 0,-4-1 0,-1 0 0,-1-4 0,2 3 0,0-3 0,3 4 0,-3 1 0,0-1 0,3 0 0,-4 1 0,1-1 0,3 1 0,2 4 0,0 1 0,4 4 0,-4 1 0,-1-5 0,0-5 0,-4-2 0,-1-3 0,-5-1 0,0 0 0</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40:50.799"/>
    </inkml:context>
    <inkml:brush xml:id="br0">
      <inkml:brushProperty name="width" value="0.05" units="cm"/>
      <inkml:brushProperty name="height" value="0.05" units="cm"/>
      <inkml:brushProperty name="color" value="#E71224"/>
    </inkml:brush>
  </inkml:definitions>
  <inkml:trace contextRef="#ctx0" brushRef="#br0">0 1 24575,'0'29'0,"0"-6"0,0 6 0,0 0 0,0 2 0,0 1 0,0-3 0,0-9 0,0-3 0,0-3 0,0 1 0,0 2 0,0 3 0,0 1 0,0-5 0,0-1 0,0 0 0,0 1 0,0 5 0,0 0 0,0 8 0,0 2 0,0 0 0,0-2 0,0-12 0,0-2 0,0-5 0,0 0 0,0 1 0,0-1 0,0 0 0,0 1 0,0 4 0,0-4 0,0 4 0,0-4 0,5-1 0,1 0 0,0 1 0,-2-1 0,-4-4 0,0-2 0</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40:53.760"/>
    </inkml:context>
    <inkml:brush xml:id="br0">
      <inkml:brushProperty name="width" value="0.05" units="cm"/>
      <inkml:brushProperty name="height" value="0.05" units="cm"/>
      <inkml:brushProperty name="color" value="#E71224"/>
    </inkml:brush>
  </inkml:definitions>
  <inkml:trace contextRef="#ctx0" brushRef="#br0">1 84 24575,'0'-15'0,"0"-1"0,4-1 0,2 2 0,0 5 0,3 4 0,-3 2 0,4 4 0,1 0 0,-1 0 0,0 0 0,1 0 0,4 0 0,-4 0 0,4 0 0,-4 0 0,-1 0 0,0 0 0,1 0 0,4 0 0,-4 0 0,4 4 0,-4 2 0,-1 4 0,0 1 0,-4-1 0,-1 1 0,-5-1 0,0 0 0,0 1 0,0-1 0,0 0 0,0 1 0,0-1 0,0 0 0,0 1 0,0-1 0,0 1 0,0-1 0,0 0 0,0 1 0,0-1 0,0 5 0,0-3 0,0 3 0,0-5 0,0 0 0,0 1 0,0-1 0,0 0 0,0 1 0,0-1 0,0 0 0,-5 1 0,-1-1 0,1 1 0,-5-6 0,5 0 0,-6-5 0,1 5 0,4 0 0,-3 1 0,3-1 0,-4-5 0,-1 0 0,1 0 0,0 0 0,-1-5 0,1-1 0,9 1 0,2 0 0,9 5 0,1 5 0,-1 0 0,0 1 0,1 3 0,-1-3 0,0 0 0,1 3 0,-5-3 0,3 0 0,-3-2 0,4 1 0,0 1 0,1 4 0,-1 0 0,-4 1 0,3 4 0,-3-4 0,4-1 0,0-5 0,-4 0 0,-1 0 0,-1 6 0,2-1 0,5 1 0,-1-1 0,-4 0 0,3 1 0,-3-6 0,4 5 0,0-5 0,-4 6 0,3-1 0,-3-4 0,0 3 0,-1-3 0,-5 4 0,0 1 0,4-6 0,2 0 0,4 0 0,1 0 0,-6 6 0,0-1 0,-5-4 0,0-2 0</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8:33.163"/>
    </inkml:context>
    <inkml:brush xml:id="br0">
      <inkml:brushProperty name="width" value="0.035" units="cm"/>
      <inkml:brushProperty name="height" value="0.035" units="cm"/>
      <inkml:brushProperty name="color" value="#E71224"/>
    </inkml:brush>
  </inkml:definitions>
  <inkml:trace contextRef="#ctx0" brushRef="#br0">386 12 24575,'-82'0'0,"6"0"0,-7-2 0,33 1 0,1-2 0,36 3 0,-14 0 0,24-2 0,0 1 0,3-1 0</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8:34.228"/>
    </inkml:context>
    <inkml:brush xml:id="br0">
      <inkml:brushProperty name="width" value="0.035" units="cm"/>
      <inkml:brushProperty name="height" value="0.035" units="cm"/>
      <inkml:brushProperty name="color" value="#E71224"/>
    </inkml:brush>
  </inkml:definitions>
  <inkml:trace contextRef="#ctx0" brushRef="#br0">439 52 24575,'-6'0'0,"-2"0"0,0 0 0,-3 0 0,-5 0 0,-1 0 0,-4 3 0,0-2 0,0 2 0,0-3 0,0 0 0,-1 0 0,1 0 0,5 2 0,-4-1 0,3 1 0,0 1 0,4-3 0,3 3 0,4-3 0,-2 0 0,-5 0 0,-1 0 0,-7 0 0,-8 0 0,10 0 0,-2 0 0,25-3 0,13-7 0,14-4 0,17-7 0,-24 10 0,1 0 0</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8:41.251"/>
    </inkml:context>
    <inkml:brush xml:id="br0">
      <inkml:brushProperty name="width" value="0.035" units="cm"/>
      <inkml:brushProperty name="height" value="0.035" units="cm"/>
      <inkml:brushProperty name="color" value="#E71224"/>
    </inkml:brush>
  </inkml:definitions>
  <inkml:trace contextRef="#ctx0" brushRef="#br0">484 100 24575,'0'-6'0,"0"1"0,0-1 0,-2 1 0,1-1 0,-4 1 0,2 2 0,-3-5 0,1 4 0,2-4 0,0 3 0,3-1 0,-2 1 0,-1-1 0,-3 3 0,-2 1 0,2 2 0,-2-3 0,3 3 0,-1-5 0,1 4 0,-1-1 0,1 2 0,-1 0 0,0 0 0,1-3 0,-1 3 0,1-3 0,-1 3 0,1 0 0,-1 0 0,-2 0 0,2 0 0,-2 0 0,3 0 0,-1 0 0,-2 0 0,0 0 0,-4 0 0,1 0 0,0 0 0,3 0 0,0 0 0,2 0 0,1 0 0,-1 3 0,-2-3 0,0 5 0,-3-2 0,-1 5 0,1-4 0,0 6 0,-4-6 0,5 4 0,-5 1 0,7 0 0,-3-1 0,-1 0 0,0 5 0,1-6 0,-3 12 0,5-9 0,-4 10 0,6-8 0,-2 4 0,3-5 0,-2-3 0,5 3 0,-2-5 0,2 4 0,3-3 0,-3 8 0,3-6 0,0 7 0,0-1 0,0 7 0,0-4 0,0 0 0,0-8 0,3-1 0,-3 6 0,6 2 0,-3 0 0,4 3 0,0-4 0,1 1 0,2-1 0,1-8 0,-3-2 0,0-1 0,0-5 0,-2 5 0,5-4 0,-3 4 0,4-2 0,3 2 0,2 2 0,-2-2 0,0 1 0,-9 0 0,4-3 0,-1-1 0,0-2 0,1 0 0,-1 0 0,2-2 0,0-1 0,0 0 0,0-2 0,0 2 0,0-3 0,-2 1 0,1-1 0,-4 3 0,2-2 0,-2 5 0,-1-3 0,1-4 0,2 3 0,-2-7 0,4 3 0,3 1 0,-3-1 0,5 2 0,-11 0 0,8-2 0,-10 2 0,5-2 0,-7 3 0,3-1 0,0 1 0,2-1 0,-2-2 0,2 2 0,-2-2 0,0 0 0,2-1 0,-2-2 0,3-2 0,-3 4 0,-1-2 0,-2 6 0,0-1 0,3 1 0,-2-1 0,1 1 0,-2-1 0,0 1 0,0-1 0,0 0 0,2 3 0,-1-4 0,2 1 0,-3-3 0,0-1 0,0 1 0,0 1 0,0-3 0,0 3 0,0-1 0,0 1 0,0 0 0,-3 2 0,2-2 0,-1 2 0,2 1 0,0-1 0,-2 1 0,1-1 0,-4 1 0,4-1 0,-1 1 0,2-1 0,0 1 0,0 2 0,0 0 0</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8:43.460"/>
    </inkml:context>
    <inkml:brush xml:id="br0">
      <inkml:brushProperty name="width" value="0.035" units="cm"/>
      <inkml:brushProperty name="height" value="0.035" units="cm"/>
      <inkml:brushProperty name="color" value="#E71224"/>
    </inkml:brush>
  </inkml:definitions>
  <inkml:trace contextRef="#ctx0" brushRef="#br0">356 58 24575,'-2'-5'0,"-1"-1"0,0 0 0,-5 1 0,2-1 0,-5 1 0,0 2 0,0-2 0,0 4 0,2-1 0,-1 2 0,1 0 0,-2 0 0,0 0 0,0 0 0,2 0 0,-1 0 0,4 0 0,-9 0 0,8 0 0,-6 0 0,5 2 0,2-1 0,-4 1 0,1-2 0,0 5 0,-1 1 0,1 5 0,-2 1 0,3-1 0,0 0 0,-2 4 0,6-3 0,-4 1 0,7-2 0,-2-2 0,1-1 0,1 0 0,-1-2 0,2-1 0,-2 1 0,1 2 0,-2 0 0,1 1 0,1 6 0,-1-8 0,2 6 0,0-8 0,-3 1 0,0 4 0,-2-1 0,-3 5 0,4 1 0,-3-2 0,4 2 0,0 1 0,0-7 0,3 4 0,0-5 0,0 0 0,0 1 0,0 1 0,0 3 0,0 0 0,0 7 0,0-8 0,0 3 0,0-4 0,0 1 0,0-4 0,0 0 0,0-2 0,3 2 0,-3 0 0,5 3 0,-1 5 0,2 0 0,4 6 0,0-6 0,1 4 0,-6-10 0,1 3 0,-3-8 0,3-2 0,-1 0 0,8-3 0,9 0 0,1 0 0,6 0 0,-8 0 0,1 0 0,7 0 0,-6 0 0,6 0 0,-12 0 0,-2-3 0,-4 3 0,5-9 0,-4 5 0,4-3 0,-5 2 0,4 4 0,-2-1 0,0 2 0,-5 0 0,-3 0 0,1 0 0,-3-3 0,2 3 0,-5-5 0,5-1 0,-2-2 0,3-1 0,-1-1 0,-2 4 0,2-2 0,-2 2 0,3 1 0,-3-1 0,-1 0 0,1 1 0,0-3 0,5-1 0,-2-2 0,2 0 0,-2-4 0,-2-2 0,5-4 0,-8 4 0,10-11 0,-10 9 0,7-10 0,-8 8 0,8-8 0,-7-2 0,3-1 0,-4 3 0,-4 0 0,3 10 0,-6-4 0,7 14 0,-5 1 0,2 2 0,-1 1 0,0-1 0,3 1 0,-4-1 0,0 1 0,-2-3 0,-1-1 0,0 1 0,0-3 0,-1 3 0,1 1 0,3 2 0,2 3 0,-2 1 0,2-6 0,0 1 0,-5-5 0,7 5 0,-4 1 0</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8:47.325"/>
    </inkml:context>
    <inkml:brush xml:id="br0">
      <inkml:brushProperty name="width" value="0.035" units="cm"/>
      <inkml:brushProperty name="height" value="0.035" units="cm"/>
      <inkml:brushProperty name="color" value="#E71224"/>
    </inkml:brush>
  </inkml:definitions>
  <inkml:trace contextRef="#ctx0" brushRef="#br0">1 0 24575,'0'29'0,"0"39"0,0 6 0,-1-20 0,2 2-973,5 38 973,1 2 0,0-44 0,0-1 0,1 43 0,3-8 0,-9-2 0,3-8 0,-5-9 319,0-9-319,0-3 161,0-21-161,-3 3 0,2-16 0,-2-4 493,3-2-493,0-6 0,0-6 0,0-11 0,0 4 0,0-6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8:33.746"/>
    </inkml:context>
    <inkml:brush xml:id="br0">
      <inkml:brushProperty name="width" value="0.05" units="cm"/>
      <inkml:brushProperty name="height" value="0.05" units="cm"/>
      <inkml:brushProperty name="color" value="#E71224"/>
    </inkml:brush>
  </inkml:definitions>
  <inkml:trace contextRef="#ctx0" brushRef="#br0">0 1 24575,'0'29'0,"0"-4"0,0-4 0,0 0 0,0-11 0,0 5 0,0-9 0,0 7 0,0-4 0,0 5 0,0 1 0,0-3 0,0 1 0,0-5 0,0-2 0,0-3 0,0 0 0</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8:49.061"/>
    </inkml:context>
    <inkml:brush xml:id="br0">
      <inkml:brushProperty name="width" value="0.035" units="cm"/>
      <inkml:brushProperty name="height" value="0.035" units="cm"/>
      <inkml:brushProperty name="color" value="#E71224"/>
    </inkml:brush>
  </inkml:definitions>
  <inkml:trace contextRef="#ctx0" brushRef="#br0">0 261 24575,'0'-9'0,"0"-4"0,0 7 0,0-7 0,0 7 0,0-2 0,0 2 0,0 0 0,0 1 0,3-3 0,0-1 0,2-2 0,-2 3 0,2-3 0,-2 5 0,3-2 0,-1 0 0,-2 2 0,2-4 0,1 3 0,0-3 0,-1 4 0,0-5 0,-2 8 0,0-5 0,2 8 0,-4-5 0,6 2 0,-3 0 0,4-2 0,-2 2 0,2-3 0,-2 3 0,2-2 0,-3 5 0,3-5 0,-2 2 0,5-1 0,-5 0 0,2 3 0,0-2 0,-2 1 0,2 1 0,-2-1 0,-1 2 0,1 0 0,-1 0 0,3 0 0,1 2 0,2-1 0,0 1 0,-2-2 0,-2 0 0,-1 3 0,0-2 0,-1 3 0,3 0 0,-2 1 0,2 1 0,-2-1 0,-1 1 0,-2-1 0,0 3 0,-1-2 0,1 5 0,0 10 0,5-7 0,-7 14 0,7-11 0,-5-3 0,1 1 0,-2-9 0,-2 2 0,0-2 0,0-1 0,-2 1 0,1 6 0,-4-2 0,2 3 0,-3 2 0,-3-1 0,-1 8 0,-1-1 0,3-6 0,2-3 0,1-9 0,-1 2 0,3-2 0,-2 3 0,2-1 0,-5 1 0,-5 0 0,1 0 0,-4 0 0,-7 6 0,8-5 0,-8 5 0,14-7 0,1-2 0,5 2 0,-2-4 0,2 1 0,-2-2 0,-1 3 0,1 0 0,-1 0 0,0-1 0,1-2 0,-1 0 0,1 0 0,2-2 0,0-1 0,3-3 0,3 1 0,0-3 0,0 4 0,-1-1 0</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8:51.579"/>
    </inkml:context>
    <inkml:brush xml:id="br0">
      <inkml:brushProperty name="width" value="0.035" units="cm"/>
      <inkml:brushProperty name="height" value="0.035" units="cm"/>
      <inkml:brushProperty name="color" value="#E71224"/>
    </inkml:brush>
  </inkml:definitions>
  <inkml:trace contextRef="#ctx0" brushRef="#br0">6 311 24575,'-2'8'0,"1"7"0,-2-1 0,3 8 0,0 7 0,0 2 0,0 16 0,0-13 0,0 3 0,0-20 0,0-2 0,0-4 0,0-2 0,0 1 0,0-3 0,0 3 0,0-1 0,0 6 0,4 2 0,5 12 0,0-6 0,3 6 0,-2-7 0,-5-8 0,4 1 0,-9-9 0,3 2 0,-1-5 0,16-1 0,-6-2 0,12 0 0,-13-2 0,0-4 0,0 0 0,1-14 0,-3 5 0,-2-11 0,-4 5 0,0 0 0,-2 4 0,2 1 0,-3 5 0,2 3 0,-1 0 0,1 2 0,-2 1 0,0-1 0,0 1 0,0-3 0,0-5 0,0 0 0,3-2 0,-3 4 0,3 0 0,-3 0 0,0 0 0,0 2 0,0-1 0,2 11 0,3 13 0,8 12 0,-1 6 0,3 5 0,-5-18 0,-2 9 0,3-7 0,-1-3 0,2 0 0,-4-10 0,-2-5 0,2 5 0,0-2 0,3 2 0,0 3 0,2 2 0,-4-6 0,2 5 0,-4-11 0,-2 4 0,0-5 0,-2 3 0,3-3 0,-3 2 0,2-1 0,-2 1 0,2-2 0,1 0 0,4 0 0,-1 0 0,2 0 0,0 0 0,-3 0 0,8 0 0,-4 0 0,1 0 0,-5 0 0,0 0 0,-2-2 0,2-1 0,2-10 0,0-1 0,3-3 0,-3-3 0,-1 4 0,-2-1 0,-1 1 0,-1 5 0,-2-4 0,0 5 0,-3-5 0,0 7 0,0-4 0,0 4 0,2 0 0,-1 0 0,4-1 0,-5 1 0,3-3 0,-1 3 0,-1-3 0,1 0 0,2-5 0,-4 4 0,3-8 0,-3 3 0,0 0 0,0 2 0,0-20 0,0 18 0,0-21 0,0 29 0,0-2 0,-2 8 0,-1-2 0,0 2 0,-2 0 0,4-2 0,-1 2 0,2-5 0,0 0 0,-3-8 0,2 6 0,-2-5 0,3 7 0,0-3 0,-3-5 0,-1 0 0,-5-14 0,5-1 0,0 0 0,1 6 0,3 12 0,-3 5 0,3 0 0,0 2 0,0-9 0,0 5 0,0-3 0,-2 5 0,1 5 0,-1 1 0</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9:14.847"/>
    </inkml:context>
    <inkml:brush xml:id="br0">
      <inkml:brushProperty name="width" value="0.035" units="cm"/>
      <inkml:brushProperty name="height" value="0.035" units="cm"/>
      <inkml:brushProperty name="color" value="#E71224"/>
    </inkml:brush>
  </inkml:definitions>
  <inkml:trace contextRef="#ctx0" brushRef="#br0">667 1 24575,'-16'0'0,"4"0"0,-8 0 0,-5 0 0,2 3 0,-6 1 0,-1 4 0,7-3 0,-6 2 0,8 0 0,0 1 0,-25 5 0,11-5 0,-29 9 0,15 1 0,-1-1 0,16-1 0,5-4 0,17-6 0,-1 3 0,5-8 0,3 4 0,-1-2 0,-2 2 0,0 1 0,-3-3 0,-1 2 0,1-2 0,3 2 0,0-2 0,14 0 0,-6-3 0,9 0 0</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49:15.483"/>
    </inkml:context>
    <inkml:brush xml:id="br0">
      <inkml:brushProperty name="width" value="0.035" units="cm"/>
      <inkml:brushProperty name="height" value="0.035" units="cm"/>
      <inkml:brushProperty name="color" value="#E71224"/>
    </inkml:brush>
  </inkml:definitions>
  <inkml:trace contextRef="#ctx0" brushRef="#br0">325 0 24575,'-39'10'0,"0"4"0,-1-7 0,14 7 0,-2-13 0,15 4 0,-7-2 0,8-2 0,-3 2 0,4-1 0,-5 2 0,-1 2 0,1 1 0,0-1 0,8-1 0,2 1 0,4-3 0,2-1 0</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1:20.403"/>
    </inkml:context>
    <inkml:brush xml:id="br0">
      <inkml:brushProperty name="width" value="0.035" units="cm"/>
      <inkml:brushProperty name="height" value="0.035" units="cm"/>
      <inkml:brushProperty name="color" value="#E71224"/>
    </inkml:brush>
  </inkml:definitions>
  <inkml:trace contextRef="#ctx0" brushRef="#br0">77 147 24575,'-6'3'0,"1"-1"0,4-4 0,2-4 0,2-2 0,-1-3 0,1 4 0,0 7 0,0 11 0,2-1 0,-4 5 0,1-7 0,-2 1 0,0-1 0,0-3 0,-2-6 0,-5-8 0,0 0 0,-3-11 0,5 11 0,1-7 0,1 7 0,3-3 0,0 5 0,0-4 0,3 8 0,0-2 0,2 5 0,3-3 0,-1 1 0,0-1 0,-1 0 0,0 0 0,-1 8 0,1 4 0,-1 2 0,-2 0 0,0-3 0,-3-2 0,2-1 0,-1 1 0,1 0 0,-2-1 0,-2 6 0,1-5 0,-4 2 0,2 0 0,-2-7 0,-3 6 0,-3 1 0,1-1 0,-3 1 0,5-3 0,-3-4 0,5 3 0,1-12 0,5 3 0,0-11 0,0 1 0,0 3 0,0-4 0,0 5 0,0 2 0,0 1 0,2 5 0,-1-2 0,11 2 0,-7 0 0,8-2 0,-10 12 0,-1 2 0,-2 15 0,0-1 0,0-2 0,0-5 0,0-7 0,-4 4 0,0-4 0,-4 5 0,0-3 0,2-3 0,-2 0 0,0 0 0,-3 1 0,4-29 0,0 10 0,13-28 0,-5 9 0,13-12 0,-12 8 0,6 1 0,-6 20 0,1 4 0,3-1 0,-1-2 0,6-3 0,-7 3 0,3 5 0,-7 6 0,-3 13 0,2-1 0,-4 4 0,4-5 0,-1 0 0,-1-2 0,3 1 0,-3-4 0,3 5 0,-5-3 0,4 8 0,-7 1 0,5-3 0,-1-7 0,1-14 0,3-16 0,0 5 0,0-6 0,0 16 0,-3 11 0,0 2 0,-1 11 0,2-8 0,2-2 0,0-4 0</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1:23.166"/>
    </inkml:context>
    <inkml:brush xml:id="br0">
      <inkml:brushProperty name="width" value="0.035" units="cm"/>
      <inkml:brushProperty name="height" value="0.035" units="cm"/>
      <inkml:brushProperty name="color" value="#E71224"/>
    </inkml:brush>
  </inkml:definitions>
  <inkml:trace contextRef="#ctx0" brushRef="#br0">647 285 24575,'-8'-5'0,"0"1"0,-1 0 0,1 1 0,3-1 0,-3 2 0,2 0 0,-2 1 0,2-2 0,1 1 0,-1 1 0,0-1 0,-2 2 0,-3-3 0,0 3 0,-7-3 0,6 3 0,-4 0 0,7 0 0,1 0 0,0 0 0,0 3 0,-3 0 0,-13 4 0,-3 1 0,-12 2 0,-8 1 0,13-6 0,1 0 0,20-2 0,5-2 0,3 3 0,-1 0 0,-10 12 0,6-8 0,-14 12 0,-6 3 0,10-9 0,-9 8 0,21-16 0,0-1 0,2 3 0,0 5 0,-2 12 0,2-6 0,-4 17 0,2-1 0,-1-2 0,3 13 0,3-23 0,3 2 0,0-12 0,0-5 0,0-3 0,0 1 0,2 2 0,2 5 0,6 3 0,7 9 0,8 8 0,2-8 0,0 3 0,-6-14 0,0-3 0,-4-1 0,-2-2 0,-2 6 0,7-2 0,5 5 0,-3-8 0,-4-3 0,-7-3 0,-5-3 0,4 0 0,-1 0 0,2 0 0,0 0 0,-2 0 0,1 0 0,-4 0 0,5 0 0,-3-3 0,1 0 0,1-2 0,-3 2 0,1-2 0,-3 4 0,1-1 0,2 2 0,0-3 0,3 0 0,0-2 0,0-3 0,13 0 0,-10-1 0,10 2 0,-15 1 0,-4 1 0,2-3 0,-3 4 0,2-3 0,-1 1 0,0-3 0,-1-2 0,3 5 0,-6-1 0,1 1 0,-2-2 0,0-3 0,3 0 0,-3 2 0,3-1 0,-3 1 0,5-11 0,-1 4 0,5-5 0,-6 10 0,2 3 0,-5 2 0,5 1 0,-4-1 0,1 0 0,1 3 0,-3-2 0,3 0 0,-1-1 0,-1-5 0,1 5 0,-2-2 0,0-4 0,0 4 0,0-6 0,0 5 0,0-2 0,0 0 0,0 2 0,0-1 0,0 1 0,0-4 0,0 3 0,0 0 0,0 0 0,0 0 0,-2-3 0,1 2 0,-1 0 0,2 2 0,0-1 0,0 4 0,0-5 0,-3 2 0,3 1 0,-3-7 0,3 1 0,0-7 0,0-1 0,0-15 0,0-12 0,0-27 0,0-2 0,0 28 0,0 16 0</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1:52.043"/>
    </inkml:context>
    <inkml:brush xml:id="br0">
      <inkml:brushProperty name="width" value="0.035" units="cm"/>
      <inkml:brushProperty name="height" value="0.035" units="cm"/>
      <inkml:brushProperty name="color" value="#E71224"/>
    </inkml:brush>
  </inkml:definitions>
  <inkml:trace contextRef="#ctx0" brushRef="#br0">1416 0 24575,'-69'71'0,"0"-1"0,0 1 0,2 3 0,5-6 0,4-6 0,13-9 0,25-14 0,4-13 0,5-4 0,-13 8 0,-21 19 0,-13 9 0,-7 7 0,4-4 0,1-7 0,23-9 0,-19 3 0,32-20 0,-5-2 0,10 0 0,1-5 0,2 15 0,1-20 0,-6 23 0,6-20 0,-30 26 0,-14 21 0,0-11 0,22-16 0,3-2 0,-5 2 0,2-2 0,16-16 0,2-2 0,10-8 0,4-2 0,2-1 0,6-10 0,-3 3 0,3-5 0</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1:53.459"/>
    </inkml:context>
    <inkml:brush xml:id="br0">
      <inkml:brushProperty name="width" value="0.035" units="cm"/>
      <inkml:brushProperty name="height" value="0.035" units="cm"/>
      <inkml:brushProperty name="color" value="#E71224"/>
    </inkml:brush>
  </inkml:definitions>
  <inkml:trace contextRef="#ctx0" brushRef="#br0">53 0 24575,'-2'18'0,"1"-3"0,-1-3 0,2-4 0,0 0 0,-3-2 0,3 2 0,-3-2 0,3 4 0,0-1 0,0 2 0,0 5 0,-2-4 0,1 9 0,-1-9 0,2 1 0,0-3 0,-3-4 0,3 2 0,-3-2 0,1 2 0,-1-4 0,-1 3 0,2-4 0,2 3 0,-2-1 0,1 1 0,-4-1 0,2 3 0,0 1 0,-2-1 0,4 0 0,1-2 0,6-3 0,0-1 0,2-2 0,-2 3 0,4-2 0,-3 1 0,3-2 0,-2 0 0,-2 0 0,7 0 0,-6 0 0,6 0 0,-5 0 0,1 0 0,2 0 0,-5 0 0,2 0 0,-3 0 0,3 0 0,-2 0 0,5 0 0,-5 0 0,2 0 0,0 0 0,-2 0 0,2 2 0,-2-1 0,-1 2 0,1-3 0,-1 0 0,1 0 0,-1 0 0,8 0 0,-4 0 0,11 0 0,5-5 0,6-5 0,-9 4 0,-4-3 0</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1:54.331"/>
    </inkml:context>
    <inkml:brush xml:id="br0">
      <inkml:brushProperty name="width" value="0.035" units="cm"/>
      <inkml:brushProperty name="height" value="0.035" units="cm"/>
      <inkml:brushProperty name="color" value="#E71224"/>
    </inkml:brush>
  </inkml:definitions>
  <inkml:trace contextRef="#ctx0" brushRef="#br0">1 1 24575,'0'29'0,"0"5"0,0 32 0,0-7 0,5 15 0,-3-14 0,8-3 0,-9-18 0,9-4 0,-9-20 0,5 2 0,-6-14 0,0 0 0</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1:55.679"/>
    </inkml:context>
    <inkml:brush xml:id="br0">
      <inkml:brushProperty name="width" value="0.035" units="cm"/>
      <inkml:brushProperty name="height" value="0.035" units="cm"/>
      <inkml:brushProperty name="color" value="#E71224"/>
    </inkml:brush>
  </inkml:definitions>
  <inkml:trace contextRef="#ctx0" brushRef="#br0">0 84 24575,'8'-5'0,"1"-3"0,6-2 0,-2 1 0,2 2 0,-6-1 0,6 7 0,-1-7 0,3 5 0,3-4 0,-11 4 0,6 0 0,-9 0 0,2 0 0,-2 0 0,-1 1 0,1 2 0,0 0 0,1 0 0,0 2 0,3-1 0,-4 1 0,2-2 0,-2 3 0,-3 0 0,2 2 0,-5 1 0,10 4 0,-6-1 0,4 2 0,-3-3 0,-4 0 0,4-4 0,-4 4 0,1-5 0,-2 2 0,0 1 0,0 2 0,0-2 0,-2 2 0,-2 0 0,1-2 0,-2 9 0,-1-5 0,-8 3 0,4 2 0,-13 4 0,11-4 0,-7 4 0,8-13 0,2 2 0,1-3 0,3-1 0,-1 0 0,1-3 0,-1 1 0,1-2 0,-3 3 0,2-2 0,-2 1 0,5 0 0,-2-1 0,13-2 0,-8 1 0,10-3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8:34.255"/>
    </inkml:context>
    <inkml:brush xml:id="br0">
      <inkml:brushProperty name="width" value="0.05" units="cm"/>
      <inkml:brushProperty name="height" value="0.05" units="cm"/>
      <inkml:brushProperty name="color" value="#E71224"/>
    </inkml:brush>
  </inkml:definitions>
  <inkml:trace contextRef="#ctx0" brushRef="#br0">0 0 24575,'0'0'0</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1:57.075"/>
    </inkml:context>
    <inkml:brush xml:id="br0">
      <inkml:brushProperty name="width" value="0.035" units="cm"/>
      <inkml:brushProperty name="height" value="0.035" units="cm"/>
      <inkml:brushProperty name="color" value="#E71224"/>
    </inkml:brush>
  </inkml:definitions>
  <inkml:trace contextRef="#ctx0" brushRef="#br0">1 135 24575,'0'18'0,"0"-3"0,2 7 0,-1 6 0,1 7 0,2 6 0,-2-1 0,2-3 0,-4-14 0,0 2 0,0-12 0,0-5 0,0 0 0,0-2 0,0 4 0,0-3 0,0 5 0,2-7 0,1 2 0,1-12 0,3-1 0,0-9 0,3-2 0,6-12 0,-6-3 0,4 6 0,-4-20 0,-4 29 0,-1-16 0,-5 25 0,0-3 0,0 5 0,0-2 0,0 3 0,2-1 0,-1 1 0,4 7 0,-2 6 0,4 8 0,-1 1 0,1 3 0,-1-8 0,-3 1 0,2-7 0,-4-1 0,4-5 0,-2 3 0,2-6 0,-1 0 0,0-2 0,0-1 0,1-2 0,1 0 0,-1-3 0,1-5 0,2 6 0,-1-14 0,-1 13 0,-4-14 0,-2 13 0,0-1 0,0 2 0,0 5 0,0-2 0,0 3 0,0-1 0,0 1 0,0-1 0,0 1 0,0-3 0,0-5 0,0 0 0,0-2 0,-3-1 0,2 4 0,-2-1 0,3 5 0,0 3 0,0-1 0,0 3 0,0 0 0</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1:59.523"/>
    </inkml:context>
    <inkml:brush xml:id="br0">
      <inkml:brushProperty name="width" value="0.035" units="cm"/>
      <inkml:brushProperty name="height" value="0.035" units="cm"/>
      <inkml:brushProperty name="color" value="#E71224"/>
    </inkml:brush>
  </inkml:definitions>
  <inkml:trace contextRef="#ctx0" brushRef="#br0">6 42 24575,'-3'5'0,"0"-2"0,3 8 0,0-5 0,0 7 0,0-6 0,0 3 0,0-4 0,3-3 0,2 2 0,1-5 0,5 5 0,-5-4 0,17 1 0,-7-2 0,6 0 0,-7 0 0,-9 0 0,2 0 0,-5-2 0,2-1 0,-2-5 0,5-3 0,-4 1 0,3 0 0,-6 4 0,2-2 0,-3 2 0,0-2 0,0 0 0,0 2 0,0-4 0,0 4 0,0-2 0,-3 2 0,2 6 0,-3-2 0,1 4 0,-3-2 0,3 0 0,0 0 0</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2:00.244"/>
    </inkml:context>
    <inkml:brush xml:id="br0">
      <inkml:brushProperty name="width" value="0.035" units="cm"/>
      <inkml:brushProperty name="height" value="0.035" units="cm"/>
      <inkml:brushProperty name="color" value="#E71224"/>
    </inkml:brush>
  </inkml:definitions>
  <inkml:trace contextRef="#ctx0" brushRef="#br0">1 149 24575,'3'-33'0,"-1"6"0,-2 1 0,0 9 0,0 2 0,0 4 0,0 2 0,0 1 0,-2 5 0,1 3 0,-1 6 0,2 0 0,0 4 0,0 3 0,0 12 0,0-2 0,0 15 0,0 1 0,0-6 0,0 13 0,4-15 0,2 26 0,4-14 0,-1 14 0,0-8 0,-4-7 0,-2-6 0,-3-8 0,0-16 0,0 4 0,0-5 0,0 22 0,0-12 0,-4 26 0,3-16 0,-4 0 0,1 6 0,3-18 0,-3 2 0,4-13 0,0-7 0,-4-14 0,4-2 0,-3-11 0,3 14 0,0 3 0</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2:00.739"/>
    </inkml:context>
    <inkml:brush xml:id="br0">
      <inkml:brushProperty name="width" value="0.035" units="cm"/>
      <inkml:brushProperty name="height" value="0.035" units="cm"/>
      <inkml:brushProperty name="color" value="#E71224"/>
    </inkml:brush>
  </inkml:definitions>
  <inkml:trace contextRef="#ctx0" brushRef="#br0">66 0 24575,'-11'0'0,"-4"0"0,5 0 0,-3 0 0,8 3 0,-1 2 0,3 2 0,1 3 0,2-4 0,0 0 0,0-4 0</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2:01.794"/>
    </inkml:context>
    <inkml:brush xml:id="br0">
      <inkml:brushProperty name="width" value="0.035" units="cm"/>
      <inkml:brushProperty name="height" value="0.035" units="cm"/>
      <inkml:brushProperty name="color" value="#E71224"/>
    </inkml:brush>
  </inkml:definitions>
  <inkml:trace contextRef="#ctx0" brushRef="#br0">69 1 24575,'-8'0'0,"1"0"0,-3 0 0,4 2 0,-5 4 0,5 7 0,-3-1 0,6 4 0,-2-5 0,4 0 0,-1 0 0,2 0 0,0-3 0,0 3 0,0-3 0,0 4 0,2-4 0,-1 0 0,4-5 0,-2 2 0,2-4 0,1 1 0,2-2 0,-2 0 0,2 0 0,-3-2 0,3-1 0,-1-5 0,3-1 0,-4-2 0,3-5 0,-6 4 0,3-3 0,-6 4 0,3 0 0,-3 2 0,0-1 0,2 3 0,-1-1 0,1 3 0,-2 7 0,0-1 0,3 7 0,-3-2 0,3-1 0,-1-2 0,1 2 0,3-2 0,-1 0 0,1 0 0,-1-1 0,1-1 0,-1 1 0,3-2 0,6 3 0,-7-2 0,2 2 0</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2:02.395"/>
    </inkml:context>
    <inkml:brush xml:id="br0">
      <inkml:brushProperty name="width" value="0.035" units="cm"/>
      <inkml:brushProperty name="height" value="0.035" units="cm"/>
      <inkml:brushProperty name="color" value="#E71224"/>
    </inkml:brush>
  </inkml:definitions>
  <inkml:trace contextRef="#ctx0" brushRef="#br0">1 1 24575,'0'12'0,"4"10"0,2 10 0,3 7 0,-3-8 0,-2-1 0,-4-11 0,0-3 0,0-3 0,0-4 0,0 1 0,0-1 0,0 2 0,0 5 0,0-4 0,0 3 0,0-4 0,0 0 0,0-2 0,0-3 0,0-4 0</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2:03.323"/>
    </inkml:context>
    <inkml:brush xml:id="br0">
      <inkml:brushProperty name="width" value="0.035" units="cm"/>
      <inkml:brushProperty name="height" value="0.035" units="cm"/>
      <inkml:brushProperty name="color" value="#E71224"/>
    </inkml:brush>
  </inkml:definitions>
  <inkml:trace contextRef="#ctx0" brushRef="#br0">1 175 24575,'0'-6'0,"0"1"0,0-3 0,2 2 0,-1-5 0,6 5 0,-3-4 0,5-4 0,0-2 0,1-1 0,0 4 0,1-4 0,-7 9 0,4-7 0,-5 9 0,2 1 0,-2-1 0,2 3 0,-2 1 0,3 2 0,-1 0 0,1 0 0,-1 0 0,1 2 0,-1 1 0,3 5 0,-1-2 0,-2 2 0,-2-2 0,-1-1 0,-1 1 0,4-3 0,-2 4 0,0-3 0,-1 4 0,-2-2 0,0-1 0,0 1 0,0 2 0,0 0 0,-2 1 0,-1 1 0,-4 3 0,2 0 0,-4 2 0,3-6 0,-5-1 0,3 0 0,-1-5 0,-1 2 0,4-5 0,-2 0 0,2 0 0,3 0 0,1 0 0</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2:04.403"/>
    </inkml:context>
    <inkml:brush xml:id="br0">
      <inkml:brushProperty name="width" value="0.035" units="cm"/>
      <inkml:brushProperty name="height" value="0.035" units="cm"/>
      <inkml:brushProperty name="color" value="#E71224"/>
    </inkml:brush>
  </inkml:definitions>
  <inkml:trace contextRef="#ctx0" brushRef="#br0">0 20 24575,'6'12'0,"0"11"0,6 8 0,-7 0 0,0-6 0,-5-12 0,0-3 0,0-3 0,0 1 0,0-3 0,0 8 0,-3-4 0,3 7 0,-3-12 0,3-5 0,0-12 0,0-4 0,0 0 0,3 2 0,1-1 0,2 0 0,-2 2 0,1-4 0,-4 11 0,4-3 0,-2 7 0,0-2 0,2 4 0,1-4 0,0 5 0,2-5 0,-5 2 0,2-5 0,-2 2 0,0-5 0,2 8 0,-5-7 0,3 6 0,-1-4 0,-1 3 0,1 1 0,-2 2 0</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2:05.187"/>
    </inkml:context>
    <inkml:brush xml:id="br0">
      <inkml:brushProperty name="width" value="0.035" units="cm"/>
      <inkml:brushProperty name="height" value="0.035" units="cm"/>
      <inkml:brushProperty name="color" value="#E71224"/>
    </inkml:brush>
  </inkml:definitions>
  <inkml:trace contextRef="#ctx0" brushRef="#br0">33 0 24575,'-5'0'0,"-1"0"0,-2 8 0,5-4 0,-2 13 0,2-7 0,3 6 0,-3-1 0,3-3 0,0 4 0,0-7 0,0 1 0,0-4 0,3 2 0,0-2 0,2-3 0,1-1 0,-1-2 0,1 0 0,2 0 0,-2 0 0,4 0 0,-3 0 0,1-2 0,-3-1 0,-2-10 0,2 6 0,-4-8 0,1 9 0,-2-2 0,0 2 0,3 1 0,-3-1 0,3 1 0,-3-1 0,2 3 0,-1-2 0,1 2 0,-2-2 0,0-3 0,-2 2 0,-4-2 0,-2 4 0,-1 2 0,1 2 0,2 0 0,1 0 0,2 0 0,0 0 0</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2:06.299"/>
    </inkml:context>
    <inkml:brush xml:id="br0">
      <inkml:brushProperty name="width" value="0.035" units="cm"/>
      <inkml:brushProperty name="height" value="0.035" units="cm"/>
      <inkml:brushProperty name="color" value="#E71224"/>
    </inkml:brush>
  </inkml:definitions>
  <inkml:trace contextRef="#ctx0" brushRef="#br0">244 1 24575,'0'11'0,"0"12"0,0-4 0,0 27 0,0-5 0,0 16 0,0 1 0,-3-17 0,2 5 0,-2-28 0,0 11 0,0-17 0,-1 1 0,-1-3 0,-5 0 0,-1 6 0,-6 2 0,-13 13 0,5-3 0,-11-6 0,18-4 0,6-19 0,4 0 0,-2-12 0,-1 1 0,-3-8 0,4 3 0,3 1 0,4 3 0,3 10 0,0 18 0,0 10 0,0 6 0,0-2 0,0-12 0,0-9 0,0-4 0,0-6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8:34.785"/>
    </inkml:context>
    <inkml:brush xml:id="br0">
      <inkml:brushProperty name="width" value="0.05" units="cm"/>
      <inkml:brushProperty name="height" value="0.05" units="cm"/>
      <inkml:brushProperty name="color" value="#E71224"/>
    </inkml:brush>
  </inkml:definitions>
  <inkml:trace contextRef="#ctx0" brushRef="#br0">0 0 24575,'0'0'0</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2:06.907"/>
    </inkml:context>
    <inkml:brush xml:id="br0">
      <inkml:brushProperty name="width" value="0.035" units="cm"/>
      <inkml:brushProperty name="height" value="0.035" units="cm"/>
      <inkml:brushProperty name="color" value="#E71224"/>
    </inkml:brush>
  </inkml:definitions>
  <inkml:trace contextRef="#ctx0" brushRef="#br0">1 17 24575,'0'-6'0,"0"1"0,0 2 0,0 0 0</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2:08.093"/>
    </inkml:context>
    <inkml:brush xml:id="br0">
      <inkml:brushProperty name="width" value="0.035" units="cm"/>
      <inkml:brushProperty name="height" value="0.035" units="cm"/>
      <inkml:brushProperty name="color" value="#E71224"/>
    </inkml:brush>
  </inkml:definitions>
  <inkml:trace contextRef="#ctx0" brushRef="#br0">1 100 24575,'5'3'0,"1"-3"0,-1 3 0,1-3 0,-1 0 0,1 0 0,-1 0 0,1 0 0,-1 0 0,6-5 0,-2-1 0,2-3 0,-3-1 0,-5 1 0,0-2 0,-3 2 0,0 1 0,0 3 0,0-1 0,0 1 0,-5-1 0,1 1 0,-4 2 0,3 0 0,-1 3 0,0-2 0,1 1 0,-1-1 0,-2 2 0,5 2 0,-5 1 0,8 5 0,-5 1 0,2 4 0,0-4 0,-2 2 0,2-6 0,0 1 0,0-1 0,3 3 0,0-1 0,3 3 0,3 3 0,11 10 0,-3-7 0,5 5 0,-8-12 0,-2-1 0,-1 0 0,0-2 0,-2-3 0,2-1 0,-3-2 0,1 0 0,2 0 0,0 0 0,4 0 0,-1 0 0,-3 0 0,0 0 0,-2 0 0,-1 0 0,-2-5 0,0 4 0,-3-4 0</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2:08.747"/>
    </inkml:context>
    <inkml:brush xml:id="br0">
      <inkml:brushProperty name="width" value="0.035" units="cm"/>
      <inkml:brushProperty name="height" value="0.035" units="cm"/>
      <inkml:brushProperty name="color" value="#E71224"/>
    </inkml:brush>
  </inkml:definitions>
  <inkml:trace contextRef="#ctx0" brushRef="#br0">96 6 24575,'-16'-2'0,"6"1"0,-3-1 0,7 2 0,1 2 0,-1 1 0,1 10 0,-1-3 0,-2 3 0,2 2 0,0-5 0,0 6 0,6-8 0,-3 0 0,3-2 0,0-1 0,3 1 0,7 0 0,4 3 0,7-1 0,0 2 0,5-3 0,-8-1 0,3-3 0,-13 0 0,0-3 0,-2 0 0,-1 0 0,-2-3 0,2 0 0,-4-2 0,1-1 0,-2 0 0,0 1 0,0 2 0,0 0 0</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2:09.395"/>
    </inkml:context>
    <inkml:brush xml:id="br0">
      <inkml:brushProperty name="width" value="0.035" units="cm"/>
      <inkml:brushProperty name="height" value="0.035" units="cm"/>
      <inkml:brushProperty name="color" value="#E71224"/>
    </inkml:brush>
  </inkml:definitions>
  <inkml:trace contextRef="#ctx0" brushRef="#br0">1 1 24575,'0'11'0,"3"5"0,4 0 0,2 13 0,3 3 0,-4-1 0,-3-6 0,1-12 0,-5-5 0,1 0 0,-2-2 0,0 2 0,0-3 0,3 1 0,-3 2 0,3-2 0,-3 2 0,0-5 0,0 0 0</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2:09.939"/>
    </inkml:context>
    <inkml:brush xml:id="br0">
      <inkml:brushProperty name="width" value="0.035" units="cm"/>
      <inkml:brushProperty name="height" value="0.035" units="cm"/>
      <inkml:brushProperty name="color" value="#E71224"/>
    </inkml:brush>
  </inkml:definitions>
  <inkml:trace contextRef="#ctx0" brushRef="#br0">146 1 24575,'-8'0'0,"0"0"0,-8 0 0,0 3 0,-1 3 0,4 0 0,-2 3 0,5-3 0,-3 0 0,5-3 0,5 2 0,-4-4 0,3 3 0,-2-3 0,4 1 0</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2:11.363"/>
    </inkml:context>
    <inkml:brush xml:id="br0">
      <inkml:brushProperty name="width" value="0.035" units="cm"/>
      <inkml:brushProperty name="height" value="0.035" units="cm"/>
      <inkml:brushProperty name="color" value="#E71224"/>
    </inkml:brush>
  </inkml:definitions>
  <inkml:trace contextRef="#ctx0" brushRef="#br0">1 0 24575,'5'3'0,"5"0"0,7 0 0,4 1 0,-7 0 0,1 1 0,-6-2 0,-1 0 0,0 2 0,5-4 0,1 1 0,57 10 0,21-9 0,-40 3 0,-1 0 0,26-6 0,-47 0 0,-25 0 0,1 0 0,-1 0 0,-2 3 0,0 0 0,-8 5 0,-1-2 0,-5 4 0,-9 7 0,-18 21 0,-3 3 0,-30 24 0,21-21 0,-6 10 0,27-29 0,10-1 0,18-18 0,0-4 0,6-2 0</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2:12.467"/>
    </inkml:context>
    <inkml:brush xml:id="br0">
      <inkml:brushProperty name="width" value="0.035" units="cm"/>
      <inkml:brushProperty name="height" value="0.035" units="cm"/>
      <inkml:brushProperty name="color" value="#E71224"/>
    </inkml:brush>
  </inkml:definitions>
  <inkml:trace contextRef="#ctx0" brushRef="#br0">28 16 24575,'-5'0'0,"-1"0"0,3 3 0,-2-2 0,2 6 0,0-1 0,0 3 0,3-1 0,0 0 0,0 0 0,0 1 0,0 1 0,0-4 0,3 7 0,-2-3 0,3-2 0,2 2 0,0-9 0,2 9 0,0-6 0,1 4 0,-1-3 0,5-2 0,-6 2 0,3-4 0,-2 1 0,-1-2 0,0 0 0,1-2 0,-1 1 0,-2-4 0,0 2 0,1-5 0,0 2 0,2-2 0,0 0 0,-5-1 0,5-2 0,-8 3 0,3-7 0,-3 5 0,0-5 0,0 6 0,0 1 0,0 3 0,0-1 0,-3 0 0,3 1 0,-5-1 0,2 1 0,-3-1 0,1 3 0,-3 1 0,-1 2 0,-2 0 0,0 0 0,0 0 0,2 0 0,1 0 0,5 0 0,1 0 0</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2:17.431"/>
    </inkml:context>
    <inkml:brush xml:id="br0">
      <inkml:brushProperty name="width" value="0.035" units="cm"/>
      <inkml:brushProperty name="height" value="0.035" units="cm"/>
      <inkml:brushProperty name="color" value="#E71224"/>
    </inkml:brush>
  </inkml:definitions>
  <inkml:trace contextRef="#ctx0" brushRef="#br0">1 36 24575,'5'-5'0,"-1"2"0,3-2 0,-1 2 0,-3-3 0,2 3 0,1-2 0,0 5 0,9-3 0,-1 3 0,2 0 0,0-2 0,-7 4 0,1 1 0,-4 3 0,2 4 0,-2-1 0,-3 0 0,2-1 0,-5-1 0,3 0 0,-3 8 0,0-6 0,-3 7 0,-2 7 0,2-4 0,-2 18 0,5-13 0,0 0 0,0-11 0,0-2 0,0-5 0,0 2 0,0-2 0,0-1 0,0 1 0,3-3 0,2-3 0,4-3 0,7-4 0,8 0 0,-1-4 0,16-1 0,-22 4 0,2 0 0,-14 7 0,-4 1 0,1 5 0,-2 4 0,0 15 0,0 2 0,0 6 0,0-3 0,0-8 0,0-4 0,0-4 0,0-3 0,2-1 0,2 2 0,1 0 0,-2 5 0,6 0 0,-4 5 0,10 9 0,-1 1 0,8 16 0,2-10 0,5 13 0,-3-18 0,-6-5 0,-9-10 0,-5-11 0,-1-3 0,3 4 0,-4-3 0,6 6 0,4 7 0,-1-4 0,11 8 0,-7-9 0,4-1 0,-4-1 0,-4-6 0,-5-2 0,0 3 0,0-1 0,13 4 0,-3-2 0,16 6 0,-3-7 0,0 7 0,-2-8 0,-12 2 0,-1 1 0,-8-4 0,3 2 0,-3-2 0,17 9 0,2-3 0,14 10 0,32 4 0,-33-8 0,31 6 0,-53-14 0,6 0 0,-15 1 0,1-4 0,-6 3 0,6-4 0,-4 3 0,15 17 0,8 0 0,26 13 0,-1-8 0,20 3 0,-23-12 0,-3 5 0,-19-15 0,-12 0 0,-2-2 0,-6-2 0,1 3 0,4 3 0,2-1 0,1 1 0,4-1 0,-5-3 0,13 9 0,-2 2 0,15 10 0,-15-8 0,9 9 0,-18-20 0,5 11 0,-13-14 0,5 6 0,-9-6 0,9 6 0,-5-3 0,7 8 0,24 12 0,43 25 0,-6-7 0,-24-14 0,-4-1 0,-7-9 0,-6 2 0,-21-19 0,-8 2 0,3-1 0,5 11 0,10-3 0,17 10 0,-6 0 0,18-2 0,-10 3 0,4-9 0,-10-2 0,-9-10 0,-16 1 0,-2-6 0,-6 5 0,4 3 0,-2 6 0,9-1 0,2 10 0,-2-14 0,12 13 0,-18-18 0,4 7 0,-10-8 0,-2 2 0,7 6 0,8 6 0,6 7 0,12 8 0,3 0 0,23 11 0,-15-13 0,-2 1 0,-22-18 0,-16-5 0,-3-3 0,-1 1 0,5 4 0,1 4 0,5 1 0,-3-2 0,0 0 0,-3-3 0,0 1 0,2 4 0,-6-6 0,15 15 0,-3-3 0,21 11 0,10 7 0,8 5 0,6-1 0,-17-10 0,-14-14 0,-18-9 0,-6-5 0,0 1 0,-1-1 0,1 3 0,-3-2 0,2 2 0,0-2 0,1-1 0,2 3 0,-2 1 0,-1 2 0,3 0 0,-1 5 0,5 0 0,6 9 0,-4-7 0,18 5 0,-20-11 0,8 0 0,-14-4 0,-3-2 0,2-1 0,-2-2 0,0 2 0,0-2 0,-1 0 0,1 2 0,3-4 0,-3 4 0,2 0 0,-2 1 0,2 0 0,-2-1 0,2-2 0,-2 0 0,0 2 0,2-2 0,-4 5 0,4-2 0,-2 5 0,2-5 0,6 9 0,-4-7 0,3 4 0,-2-6 0,1 2 0,2 1 0,0-1 0,0 3 0,0-5 0,-5 2 0,1-3 0,-6 1 0,1-1 0,1 1 0,-2-1 0,3 3 0,0-4 0,1 3 0,1-1 0,-1 0 0,1 5 0,-1-5 0,3 4 0,-4-4 0,3 2 0,-6 0 0,4-2 0,-2 5 0,2-3 0,8 2 0,1 2 0,3-5 0,-2 0 0,-6-5 0,-4 1 0,0-3 0,-2 8 0,3-5 0,2 8 0,0-5 0,1 2 0,-3-3 0,-4 3 0,-2-1 0,0 3 0,3-4 0,-3 2 0,3-2 0,-1-3 0,-1 2 0,1-2 0,-2 2 0,3-2 0,-3 2 0,3-2 0,-3 3 0,0-1 0,0 1 0,0-1 0,0 1 0,0 2 0,0-2 0,0 2 0,0-2 0,-3-3 0,3-10 0,-3-1 0,3-7 0,0-1 0,0 4 0,0-16 0,0 1 0,4-12 0,-2-8 0,2 23 0,-4-2 0</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2:20.257"/>
    </inkml:context>
    <inkml:brush xml:id="br0">
      <inkml:brushProperty name="width" value="0.035" units="cm"/>
      <inkml:brushProperty name="height" value="0.035" units="cm"/>
      <inkml:brushProperty name="color" value="#E71224"/>
    </inkml:brush>
  </inkml:definitions>
  <inkml:trace contextRef="#ctx0" brushRef="#br0">65 190 24575,'-8'0'0,"2"3"0,-2-3 0,2 5 0,3 1 0,1 0 0,-1 2 0,3-3 0,-5 1 0,4 0 0,-7 11 0,7-6 0,-8 14 0,8-9 0,-2 6 0,3-3 0,0-6 0,2-5 0,1-3 0,3-4 0,-1 1 0,1-2 0,0 0 0,-1 0 0,3-5 0,1-1 0,-3-2 0,1 2 0,-6-6 0,1 8 0,-2-9 0,0 8 0,0-3 0,3 1 0,-3-1 0,3 0 0,-1 0 0,1-3 0,0 0 0,0 2 0,-1-1 0,-1 23 0,1-4 0,-2 21 0,0-9 0,3-2 0,0-10 0,2-3 0,6-6 0,-4 1 0,6 1 0,-7-2 0,2 0 0,-3 0 0,1 0 0,-1 0 0,1-2 0,-3-1 0,-1-5 0,1 2 0,2-10 0,1 7 0,0-7 0,-4 5 0,-2-1 0,0 4 0,3 0 0,-3 0 0,3 2 0,-3-2 0,2 0 0,1 2 0,1-9 0,0 5 0,-3-6 0,2 5 0,-3 0 0,0 0 0,0 0 0,0 3 0,0 0 0,0 0 0,0 1 0,0-1 0,0 3 0,0-3 0,0 2 0,0-5 0,0 3 0,0-1 0,0 1 0,-3 3 0,2-1 0,-1 1 0,0-1 0,1 1 0,-4 1 0,4 4 0,-1 6 0,2 15 0,0 6 0,0 12 0,5 9 0,-4-7 0,4 15 0,0-30 0,-3 5 0,3-22 0,-3-1 0,1-2 0,0-1 0,2-2 0,-2 2 0,5 1 0,-2-3 0,2-1 0,-2-2 0,-1 0 0,1 0 0,-1 0 0,1 0 0,-1 0 0,-2-2 0,0-1 0,-6-3 0,-5-11 0,4 5 0,-3-4 0,7 12 0</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2:20.879"/>
    </inkml:context>
    <inkml:brush xml:id="br0">
      <inkml:brushProperty name="width" value="0.035" units="cm"/>
      <inkml:brushProperty name="height" value="0.035" units="cm"/>
      <inkml:brushProperty name="color" value="#E71224"/>
    </inkml:brush>
  </inkml:definitions>
  <inkml:trace contextRef="#ctx0" brushRef="#br0">86 6 24575,'-8'-3'0,"0"3"0,-1-3 0,1 3 0,3 3 0,-1-3 0,1 5 0,-1-4 0,1 4 0,-1 0 0,3 1 0,-2 0 0,4-1 0,-3-5 0,0 3 0,1-1 0,3-1 0,1 1 0,1-2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8:36.114"/>
    </inkml:context>
    <inkml:brush xml:id="br0">
      <inkml:brushProperty name="width" value="0.05" units="cm"/>
      <inkml:brushProperty name="height" value="0.05" units="cm"/>
      <inkml:brushProperty name="color" value="#E71224"/>
    </inkml:brush>
  </inkml:definitions>
  <inkml:trace contextRef="#ctx0" brushRef="#br0">144 0 24575,'-2'6'0,"-4"2"0,0 0 0,-2 3 0,-2 5 0,3-3 0,-4-2 0,8-4 0,-2-6 0,2-4 0,0-3 0,-2-3 0,5-1 0,-3 4 0,3-5 0,-2 0 0,1 2 0,-4 1 0,2 6 0,-2 2 0,-1 2 0,1-1 0,-1 4 0,-2-2 0,2 2 0,0 3 0,4 1 0,-1 2 0,3 2 0,-3-3 0,3 0 0,0-2 0,0-2 0,0 5 0,-2 2 0,-1-3 0,0 3 0,0-10 0,3-1 0</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2:21.792"/>
    </inkml:context>
    <inkml:brush xml:id="br0">
      <inkml:brushProperty name="width" value="0.035" units="cm"/>
      <inkml:brushProperty name="height" value="0.035" units="cm"/>
      <inkml:brushProperty name="color" value="#E71224"/>
    </inkml:brush>
  </inkml:definitions>
  <inkml:trace contextRef="#ctx0" brushRef="#br0">11 0 24575,'-3'8'0,"1"5"0,-1-3 0,3 5 0,-3-6 0,3-1 0,0 0 0,0-2 0,0 2 0,0-2 0,3 4 0,0-1 0,0 2 0,4 0 0,1 4 0,1-2 0,7 0 0,-9-7 0,6 0 0,-8-6 0,1 0 0,-3-3 0,-1-2 0,1-1 0,0 1 0,2 2 0,-2-2 0,0 2 0,-3-3 0,0 3 0,0 1 0</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2:22.323"/>
    </inkml:context>
    <inkml:brush xml:id="br0">
      <inkml:brushProperty name="width" value="0.035" units="cm"/>
      <inkml:brushProperty name="height" value="0.035" units="cm"/>
      <inkml:brushProperty name="color" value="#E71224"/>
    </inkml:brush>
  </inkml:definitions>
  <inkml:trace contextRef="#ctx0" brushRef="#br0">0 50 24575,'0'-6'0,"0"-2"0,0 0 0,0-1 0,0 1 0,0 3 0,0 2 0,0 0 0</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2:23.078"/>
    </inkml:context>
    <inkml:brush xml:id="br0">
      <inkml:brushProperty name="width" value="0.035" units="cm"/>
      <inkml:brushProperty name="height" value="0.035" units="cm"/>
      <inkml:brushProperty name="color" value="#E71224"/>
    </inkml:brush>
  </inkml:definitions>
  <inkml:trace contextRef="#ctx0" brushRef="#br0">98 1 24575,'-5'4'0,"-3"3"0,2 4 0,-2 0 0,1 4 0,1 2 0,0 0 0,2 3 0,-7 4 0,2 9 0,-1-6 0,4-2 0,6-14 0,0 5 0,0-4 0,-3 2 0,3-4 0,-5-1 0,4-1 0,-1 0 0,2 0 0,0-1 0,0 1 0,0-3 0,0-2 0,0 0 0</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2:23.442"/>
    </inkml:context>
    <inkml:brush xml:id="br0">
      <inkml:brushProperty name="width" value="0.035" units="cm"/>
      <inkml:brushProperty name="height" value="0.035" units="cm"/>
      <inkml:brushProperty name="color" value="#E71224"/>
    </inkml:brush>
  </inkml:definitions>
  <inkml:trace contextRef="#ctx0" brushRef="#br0">0 1 24575,'0'0'0</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2:24.164"/>
    </inkml:context>
    <inkml:brush xml:id="br0">
      <inkml:brushProperty name="width" value="0.035" units="cm"/>
      <inkml:brushProperty name="height" value="0.035" units="cm"/>
      <inkml:brushProperty name="color" value="#E71224"/>
    </inkml:brush>
  </inkml:definitions>
  <inkml:trace contextRef="#ctx0" brushRef="#br0">0 0 24575,'3'6'0,"2"-1"0,-4 1 0,1-1 0,-2 1 0,0-1 0,0 1 0,3 2 0,0 1 0,2-1 0,1-2 0,-3-4 0,-1-2 0</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2:26.726"/>
    </inkml:context>
    <inkml:brush xml:id="br0">
      <inkml:brushProperty name="width" value="0.035" units="cm"/>
      <inkml:brushProperty name="height" value="0.035" units="cm"/>
      <inkml:brushProperty name="color" value="#E71224"/>
    </inkml:brush>
  </inkml:definitions>
  <inkml:trace contextRef="#ctx0" brushRef="#br0">309 1 24575,'-11'8'0,"-5"-2"0,-1 6 0,-4-4 0,-6 12 0,0-1 0,4 2 0,3-2 0,5-6 0,8-5 0,-5 4 0,9-8 0,-3 3 0,1-4 0,1 3 0,-3-1 0,6 1 0,-7-3 0,8 2 0,-5-4 0,-1 1 0,-2 1 0,-8-3 0,0 9 0,1-8 0,3 8 0,18-5 0,-3 2 0,12 0 0,-2-3 0,-1 2 0,1-2 0,-5 0 0,-3-1 0,1-2 0,-1 0 0,3 0 0,1 0 0,2 3 0,-2 0 0,6 0 0,-6 2 0,4-2 0,-5 0 0,-2-1 0,-1-2 0,3 3 0,1-2 0,7 1 0,-4-2 0,1 0 0,-5 0 0,-3 2 0,3-1 0,-1 2 0,3-1 0,-4-1 0,5 4 0,-3-5 0,1 5 0,-1-4 0,-3 1 0,1-2 0,-1 0 0,1 3 0,-1-3 0,1 3 0,-1-3 0,-1 2 0,0-1 0,0-1 0,-1-1 0,-1-1 0</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2:27.647"/>
    </inkml:context>
    <inkml:brush xml:id="br0">
      <inkml:brushProperty name="width" value="0.035" units="cm"/>
      <inkml:brushProperty name="height" value="0.035" units="cm"/>
      <inkml:brushProperty name="color" value="#E71224"/>
    </inkml:brush>
  </inkml:definitions>
  <inkml:trace contextRef="#ctx0" brushRef="#br0">86 1 24575,'-8'2'0,"2"4"0,-5 2 0,1 8 0,-2 1 0,1-3 0,1 5 0,5-9 0,-2 6 0,4-5 0,1 0 0,2 9 0,0-2 0,0 4 0,0-7 0,0-4 0,2-2 0,-1-1 0,1-3 0,1-2 0,5 5 0,1-7 0,5 6 0,1-6 0,2 1 0,-3-2 0,-2 0 0,-6 0 0,-3-2 0,2-1 0,-4-5 0,1 2 0,-2-2 0,3 2 0,-3-2 0,3 5 0,-3-2 0</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2:28.259"/>
    </inkml:context>
    <inkml:brush xml:id="br0">
      <inkml:brushProperty name="width" value="0.035" units="cm"/>
      <inkml:brushProperty name="height" value="0.035" units="cm"/>
      <inkml:brushProperty name="color" value="#E71224"/>
    </inkml:brush>
  </inkml:definitions>
  <inkml:trace contextRef="#ctx0" brushRef="#br0">1 6 24575,'12'0'0,"-5"0"0,6-3 0,-10 3 0,-1-3 0</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2:29.180"/>
    </inkml:context>
    <inkml:brush xml:id="br0">
      <inkml:brushProperty name="width" value="0.035" units="cm"/>
      <inkml:brushProperty name="height" value="0.035" units="cm"/>
      <inkml:brushProperty name="color" value="#E71224"/>
    </inkml:brush>
  </inkml:definitions>
  <inkml:trace contextRef="#ctx0" brushRef="#br0">17 1 24575,'-3'11'0,"3"0"0,-5-3 0,4 3 0,-1-5 0,2 2 0,0-2 0,-3-1 0,3-2 0,-3 0 0</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2:30.108"/>
    </inkml:context>
    <inkml:brush xml:id="br0">
      <inkml:brushProperty name="width" value="0.035" units="cm"/>
      <inkml:brushProperty name="height" value="0.035" units="cm"/>
      <inkml:brushProperty name="color" value="#E71224"/>
    </inkml:brush>
  </inkml:definitions>
  <inkml:trace contextRef="#ctx0" brushRef="#br0">205 1 24575,'-30'48'0,"16"-17"0,-26 37 0,24-28 0,-3 0 0,0 0 0,2 7 0,3-14 0,-2 13 0,7-23 0,4-3 0,0-10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8:36.658"/>
    </inkml:context>
    <inkml:brush xml:id="br0">
      <inkml:brushProperty name="width" value="0.05" units="cm"/>
      <inkml:brushProperty name="height" value="0.05" units="cm"/>
      <inkml:brushProperty name="color" value="#E71224"/>
    </inkml:brush>
  </inkml:definitions>
  <inkml:trace contextRef="#ctx0" brushRef="#br0">105 0 24575,'-28'3'0,"9"-3"0,6 3 0,10-1 0,-2-1 0,2 1 0,-5-2 0,2 0 0,-2 3 0,2-3 0,3 3 0,1-3 0</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2:30.651"/>
    </inkml:context>
    <inkml:brush xml:id="br0">
      <inkml:brushProperty name="width" value="0.035" units="cm"/>
      <inkml:brushProperty name="height" value="0.035" units="cm"/>
      <inkml:brushProperty name="color" value="#E71224"/>
    </inkml:brush>
  </inkml:definitions>
  <inkml:trace contextRef="#ctx0" brushRef="#br0">1 1 24575,'0'0'0</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2:31.148"/>
    </inkml:context>
    <inkml:brush xml:id="br0">
      <inkml:brushProperty name="width" value="0.035" units="cm"/>
      <inkml:brushProperty name="height" value="0.035" units="cm"/>
      <inkml:brushProperty name="color" value="#E71224"/>
    </inkml:brush>
  </inkml:definitions>
  <inkml:trace contextRef="#ctx0" brushRef="#br0">0 1 24575,'3'0'0,"0"0"0</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2:31.940"/>
    </inkml:context>
    <inkml:brush xml:id="br0">
      <inkml:brushProperty name="width" value="0.035" units="cm"/>
      <inkml:brushProperty name="height" value="0.035" units="cm"/>
      <inkml:brushProperty name="color" value="#E71224"/>
    </inkml:brush>
  </inkml:definitions>
  <inkml:trace contextRef="#ctx0" brushRef="#br0">0 82 24575,'59'-21'0,"-1"1"0,22-6 0,-25 12 0,-41 14 0,-4 2 0,-8 1 0,-4 5 0,-4-2 0,3 2 0,-2-4 0,5-2 0</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2:34.059"/>
    </inkml:context>
    <inkml:brush xml:id="br0">
      <inkml:brushProperty name="width" value="0.035" units="cm"/>
      <inkml:brushProperty name="height" value="0.035" units="cm"/>
      <inkml:brushProperty name="color" value="#E71224"/>
    </inkml:brush>
  </inkml:definitions>
  <inkml:trace contextRef="#ctx0" brushRef="#br0">133 50 24575,'-8'-2'0,"0"1"0,5-4 0,-2 4 0,2-1 0,-3 2 0,1 0 0,-1 0 0,-2 0 0,2 0 0,-4 0 0,4 0 0,-5 2 0,2 4 0,1-2 0,0 3 0,2-4 0,1 3 0,2-1 0,0 1 0,3-1 0,0 1 0,-2-1 0,1 1 0,-1-1 0,2 1 0,0-1 0,0 3 0,0-1 0,0 1 0,0-3 0,0 1 0,0-1 0,0 1 0,2 2 0,1 0 0,3-2 0,-1 4 0,3-6 0,-2 1 0,2-2 0,-2-3 0,0 0 0,-1 0 0,1 0 0,-1-3 0,3 0 0,-2 0 0,2-2 0,0 2 0,1-7 0,-3 3 0,-1-6 0,-3 9 0,-1-3 0,1 4 0,-2-5 0,3 4 0,-3-3 0,3 4 0,-3-3 0,2 1 0,-1-1 0,4-2 0,-4 2 0,6-4 0,-6 4 0,4-2 0,-2 2 0,-3 1 0,3-1 0,-3 1 0,0-1 0,0 0 0,0 1 0,0-1 0,-3 1 0,3-1 0,-5 3 0,2-2 0,-3 5 0,0-3 0,1 3 0,-1 0 0,1 0 0,-1 0 0,1 0 0,-1 0 0,3 0 0,1 0 0</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2:34.947"/>
    </inkml:context>
    <inkml:brush xml:id="br0">
      <inkml:brushProperty name="width" value="0.035" units="cm"/>
      <inkml:brushProperty name="height" value="0.035" units="cm"/>
      <inkml:brushProperty name="color" value="#E71224"/>
    </inkml:brush>
  </inkml:definitions>
  <inkml:trace contextRef="#ctx0" brushRef="#br0">6 0 24575,'0'81'0,"0"1"0,0-53 0,0 4 0,0-22 0,0 0 0,0 3 0,0-5 0,-3 1 0,2-4 0,-1 0 0,2-3 0,0-1 0</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2:36.580"/>
    </inkml:context>
    <inkml:brush xml:id="br0">
      <inkml:brushProperty name="width" value="0.035" units="cm"/>
      <inkml:brushProperty name="height" value="0.035" units="cm"/>
      <inkml:brushProperty name="color" value="#E71224"/>
    </inkml:brush>
  </inkml:definitions>
  <inkml:trace contextRef="#ctx0" brushRef="#br0">17 5 24575,'-3'5'0,"1"-1"0,2 7 0,0-5 0,0 2 0,0-3 0,0 1 0,-3 2 0,3-2 0,-3 4 0,3-4 0,0 5 0,-2-7 0,1 3 0,-1-4 0,2-5 0,0-2 0,2-7 0,-1 0 0,1 0 0,-2-4 0,0 5 0,0-2 0,0 6 0,3 3 0,-3-2 0,3 2 0,-3-3 0,2 3 0,-1 1 0,1 2 0</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2:37.693"/>
    </inkml:context>
    <inkml:brush xml:id="br0">
      <inkml:brushProperty name="width" value="0.035" units="cm"/>
      <inkml:brushProperty name="height" value="0.035" units="cm"/>
      <inkml:brushProperty name="color" value="#E71224"/>
    </inkml:brush>
  </inkml:definitions>
  <inkml:trace contextRef="#ctx0" brushRef="#br0">1 39 24575,'5'0'0,"3"0"0,1 0 0,-1 0 0,0 0 0,-2 0 0,-1 0 0,1 0 0,-1 0 0,1 0 0,2 0 0,0 0 0,4 0 0,-1 0 0,-3 0 0,0 0 0,-5-3 0,2 3 0,-2-3 0,3 1 0,-1-1 0,-2-3 0,0-2 0,-3 2 0,0 1 0,0 2 0</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2:38.635"/>
    </inkml:context>
    <inkml:brush xml:id="br0">
      <inkml:brushProperty name="width" value="0.035" units="cm"/>
      <inkml:brushProperty name="height" value="0.035" units="cm"/>
      <inkml:brushProperty name="color" value="#E71224"/>
    </inkml:brush>
  </inkml:definitions>
  <inkml:trace contextRef="#ctx0" brushRef="#br0">0 12 24575,'38'0'0,"12"0"0,-15 0 0,-3 0 0,-10 0 0,-16-3 0,2 2 0,-2-3 0,4 3 0,-3-2 0,-2 3 0,-2 0 0</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2:39.315"/>
    </inkml:context>
    <inkml:brush xml:id="br0">
      <inkml:brushProperty name="width" value="0.035" units="cm"/>
      <inkml:brushProperty name="height" value="0.035" units="cm"/>
      <inkml:brushProperty name="color" value="#E71224"/>
    </inkml:brush>
  </inkml:definitions>
  <inkml:trace contextRef="#ctx0" brushRef="#br0">10 1 24575,'0'37'0,"0"-4"0,0 23 0,0-15 0,0-1 0,-4-3 0,3-6 0,-3-4 0,4 1 0,0-11 0,0-1 0,0 0 0,0-5 0,0 0 0,0 0 0,0 0 0,0-2 0,0-1 0,0-3 0,0 1 0,0-1 0,0 1 0,0-1 0,0 1 0,0-1 0,0-2 0,0 0 0</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2:40.459"/>
    </inkml:context>
    <inkml:brush xml:id="br0">
      <inkml:brushProperty name="width" value="0.035" units="cm"/>
      <inkml:brushProperty name="height" value="0.035" units="cm"/>
      <inkml:brushProperty name="color" value="#E71224"/>
    </inkml:brush>
  </inkml:definitions>
  <inkml:trace contextRef="#ctx0" brushRef="#br0">1 81 24575,'2'-6'0,"1"3"0,3-2 0,2 2 0,-2-2 0,2-3 0,4-2 0,-4-2 0,6 2 0,-7 2 0,1 3 0,-3 2 0,1 0 0,-1 3 0,1 0 0,2 0 0,2 10 0,1-3 0,10 17 0,-8-14 0,6 7 0,-10-12 0,-1 1 0,-5-1 0,-1 1 0,-2-1 0,0 3 0,-2 1 0,-1 2 0,-3 0 0,1 0 0,-3 0 0,1-2 0,-3 1 0,4-1 0,-2-1 0,2-2 0,1-1 0,-3-2 0,4 2 0,2 3 0,9 5 0,10 8 0,-2 1 0,6 3 0,-10-4 0,1-4 0,-5-4 0,-1-5 0,-4-3 0,-2 1 0,0-1 0,0 3 0,3 1 0,-3 2 0,5 0 0,-2-2 0,0 1 0,0-1 0,-1-3 0,1-1 0,0-5 0,0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8:37.488"/>
    </inkml:context>
    <inkml:brush xml:id="br0">
      <inkml:brushProperty name="width" value="0.05" units="cm"/>
      <inkml:brushProperty name="height" value="0.05" units="cm"/>
      <inkml:brushProperty name="color" value="#E71224"/>
    </inkml:brush>
  </inkml:definitions>
  <inkml:trace contextRef="#ctx0" brushRef="#br0">297 0 24575,'0'13'0,"0"9"0,0 9 0,0 0 0,0-1 0,0-9 0,0-5 0,-4 5 0,1-9 0,-3 3 0,3-4 0,-4 0 0,-4 2 0,-6 0 0,1-1 0,-30 13 0,-9 15 0,-4-8 0,9 5 0,35-30 0,10-2 0</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2:41.043"/>
    </inkml:context>
    <inkml:brush xml:id="br0">
      <inkml:brushProperty name="width" value="0.035" units="cm"/>
      <inkml:brushProperty name="height" value="0.035" units="cm"/>
      <inkml:brushProperty name="color" value="#E71224"/>
    </inkml:brush>
  </inkml:definitions>
  <inkml:trace contextRef="#ctx0" brushRef="#br0">0 0 24575,'0'13'0,"0"1"0,3 7 0,-2 16 0,5-11 0,-5 28 0,2-28 0,-3 13 0,0-10 0,0-6 0,0 6 0,0-8 0,0-4 0,0-1 0,0-8 0,0 0 0,0-2 0,0 2 0,0 0 0,0 3 0,0 0 0,0 0 0,0-2 0,0-6 0,0-1 0,0-4 0</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2:42.604"/>
    </inkml:context>
    <inkml:brush xml:id="br0">
      <inkml:brushProperty name="width" value="0.035" units="cm"/>
      <inkml:brushProperty name="height" value="0.035" units="cm"/>
      <inkml:brushProperty name="color" value="#E71224"/>
    </inkml:brush>
  </inkml:definitions>
  <inkml:trace contextRef="#ctx0" brushRef="#br0">0 44 24575,'6'-3'0,"6"-3"0,-5 3 0,13-1 0,-1-4 0,11 2 0,7-1 0,-11 3 0,3 2 0,-14 1 0,-1 1 0,-4 3 0,-4 5 0,-1-4 0,1 6 0,-1-9 0,-2 6 0,2-4 0,-4 5 0,4-2 0,-5 2 0,3-2 0,-3-1 0,0 3 0,0-1 0,-3 8 0,2-6 0,-2 7 0,3-5 0,-3 4 0,2-5 0,-5 5 0,3-6 0,-5-1 0,2 0 0,-2-2 0,3-1 0,2 1 0,-2-3 0,4 2 0,-4-5 0,2 3 0,-2-1 0,-1 1 0,0 3 0,-2-1 0,2-1 0,1 0 0,0 0 0,2 1 0,-3-2 0,1 0 0,2-1 0,3-1 0,3 1 0,2 1 0,-2 0 0,2 2 0,1 3 0,2-2 0,1 5 0,1-8 0,-3 7 0,3-6 0,-4 1 0,2 0 0,-2-2 0,-1 1 0,1 0 0,2 0 0,0 4 0,3 0 0,0 3 0,1 0 0,-6 0 0,1-5 0,-4 2 0,3-5 0,-3 0 0,-1-1 0</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2:46.963"/>
    </inkml:context>
    <inkml:brush xml:id="br0">
      <inkml:brushProperty name="width" value="0.035" units="cm"/>
      <inkml:brushProperty name="height" value="0.035" units="cm"/>
      <inkml:brushProperty name="color" value="#E71224"/>
    </inkml:brush>
  </inkml:definitions>
  <inkml:trace contextRef="#ctx0" brushRef="#br0">1 0 24575,'0'6'0,"3"6"0,3-2 0,1 10 0,1-8 0,-1 4 0,5-4 0,-7-3 0,7-2 0,-12-2 0,5-4 0,-2 3 0,3-3 0,-1 2 0,3-3 0,-4 2 0,3 1 0,-1 3 0,0-3 0,2-1 0,0-2 0,1 0 0,-1 0 0,3 0 0,-5 0 0,4 3 0,-1-3 0,-1 3 0,3-3 0,-2 0 0,-1 0 0,3 0 0,-5 0 0,2 0 0,0 2 0,0-1 0,8 1 0,-4 1 0,16-3 0,-1 7 0,4-6 0,-4 6 0,-13-6 0,1 1 0,-1-2 0,1 0 0,-2 0 0,-3 10 0,-4-3 0,2 14 0,-2-13 0,-1 4 0,1-7 0,0 6 0,-1-1 0,-2 0 0,2-4 0,-4-1 0,4 3 0,-2-2 0,2 5 0,-2-5 0,7 9 0,-6-5 0,9 6 0,-4-5 0,2-2 0,-2 1 0,-1-6 0,-3 1 0,1-3 0,2 1 0,-2 0 0,2 0 0,-3-1 0,1 1 0,-1 0 0,3 2 0,-4-2 0,3 0 0,-1 2 0,5 1 0,22 15 0,-10-5 0,23 11 0,-15-14 0,7 17 0,46 9 0,-35-2 0,37-2 0,-51-12 0,16 2 0,-17 6 0,20 5 0,-18-10 0,14 2 0,0-7 0,24-2 0,4 11-547,16-8 547,-8 16 0,0 2 0,-18-7 0,-13-6 0,0 1 0,21 6 0,-21-16 0,-1 1 0,22 17 0,0-21 0,0 9 0,-1-6 0,1 2 0,0-1 0,-18 0 0,1-2 0,28 0 0,-32 1 0,-1-1 0,20-3-79,-14 8 79,21-8 0,-11 3 0,-2-5 0,-12-5 0,-17 1 0,-8-3 0,-2 6 544,10-2-544,-5 3 82,14-2-82,1 3 0,-7-3 0,-2-1 0,-2-5 0,1-4 0,11 0 0,-1 5 0,7-4 0,-7 3 0,0 5 0,15-7 0,-21 7 0,55-4 0,-40-4 0,41 10 0,-47-5 0,-3 0 0,19 3 0,14 5 0,-53-10 0,-8 3 0,-4-3 0,-4-1 0,-3-3 0,3 0 0,12 0 0,6 4 0,17-3 0,1 4 0,9-5 0,-9 0 0,-1 0 0,-22 0 0,2 0 0,-11 0 0,4 0 0,0 3 0,9-2 0,9 2 0,2-3 0,15 5 0,-23-4 0,13 9 0,-15-9 0,-4 3 0,1-4 0,-16 0 0,3 0 0,-3 0 0,-4 0 0,3 0 0,-3 0 0,3 0 0,0 0 0,5 0 0,-4 0 0,4 0 0,-5 0 0,0 0 0,4 0 0,53 0 0,-18 0 0,35 0 0,-38 0 0,-8 0 0,-12 0 0,-3 3 0,-16-3 0,0 5 0,45 8 0,13 5 0,30 4 0,-20-8 0,-21-9 0,-23-2 0,-10-2 0,5 2 0,39 4 0,7-6 0,14 6 0,-24-7 0,-38 0 0,-28-21 0,1 16 0,-19-15 0</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2:50.428"/>
    </inkml:context>
    <inkml:brush xml:id="br0">
      <inkml:brushProperty name="width" value="0.035" units="cm"/>
      <inkml:brushProperty name="height" value="0.035" units="cm"/>
      <inkml:brushProperty name="color" value="#E71224"/>
    </inkml:brush>
  </inkml:definitions>
  <inkml:trace contextRef="#ctx0" brushRef="#br0">1 1 24575,'2'75'0,"1"0"0,0 0 0,0 1 0,-2 11 0,0-5 0,5 15 0,-1-18 0,-5-50 0,0-15 0,0-4 0,0-7 0</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2:51.580"/>
    </inkml:context>
    <inkml:brush xml:id="br0">
      <inkml:brushProperty name="width" value="0.035" units="cm"/>
      <inkml:brushProperty name="height" value="0.035" units="cm"/>
      <inkml:brushProperty name="color" value="#E71224"/>
    </inkml:brush>
  </inkml:definitions>
  <inkml:trace contextRef="#ctx0" brushRef="#br0">1 82 24575,'11'-8'0,"21"-1"0,4-12 0,22 7 0,-12-6 0,-14 14 0,-12 3 0,-17 5 0,7 4 0,-6 0 0,6 2 0,-3-3 0,0 1 0,-1-1 0,-3 1 0,4 0 0,-3 2 0,2 0 0,-4 8 0,-2-4 0,0 9 0,0 5 0,0-7 0,0 10 0,0-19 0,0 5 0,-2-9 0,-1 2 0,-3 0 0,-4 1 0,-4 3 0,-5 1 0,-14 22 0,16-17 0,-10 16 0,21-26 0,-2-2 0,2-4 0,1-2 0,-1 0 0,8 0 0,2 0 0</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2:53.254"/>
    </inkml:context>
    <inkml:brush xml:id="br0">
      <inkml:brushProperty name="width" value="0.035" units="cm"/>
      <inkml:brushProperty name="height" value="0.035" units="cm"/>
      <inkml:brushProperty name="color" value="#E71224"/>
    </inkml:brush>
  </inkml:definitions>
  <inkml:trace contextRef="#ctx0" brushRef="#br0">1 224 24575,'3'21'0,"4"0"0,2 8 0,3-10 0,-4 5 0,-2-6 0,-4-8 0,2 12 0,-1-12 0,1 5 0,0-6 0,-3 1 0,4-4 0,-4 2 0,7-14 0,9-14 0,9-15 0,8-11 0,-8 11 0,-3 2 0,-15 17 0,-2 3 0,-6 5 0,10 30 0,-2 16 0,13 13 0,3 21 0,5-26 0,-2 3 0,-4-17 0,-15-23 0,7-18 0,-7-7 0,18-24 0,-10 16 0,10-16 0,-18 16 0,3 0 0,-10 4 0,1 3 0,-2-4 0,0 0 0,-2 4 0,1 4 0,-1 5 0,2 0 0,0-13 0,-3 2 0,-10-54 0,7 45 0,-8-30 0,13 50 0,-1 3 0,2-3 0,0 2 0,0-2 0,0 2 0,0 1 0,0 2 0,0 0 0</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2:54.228"/>
    </inkml:context>
    <inkml:brush xml:id="br0">
      <inkml:brushProperty name="width" value="0.035" units="cm"/>
      <inkml:brushProperty name="height" value="0.035" units="cm"/>
      <inkml:brushProperty name="color" value="#E71224"/>
    </inkml:brush>
  </inkml:definitions>
  <inkml:trace contextRef="#ctx0" brushRef="#br0">11 0 24575,'-5'11'0,"2"0"0,0 5 0,3-4 0,0 4 0,3-8 0,-3 0 0,5-2 0,-2-1 0,5-2 0,-1 2 0,3-2 0,-1 0 0,-3-3 0,-4-14 0,-2 3 0,-3-10 0,1 5 0,1 4 0,-1-4 0,2 7 0,-3 4 0,-7 2 0,3 6 0,-8 0 0,11 2 0,2-2 0,7 2 0,4-2 0,-3 0 0,-1 0 0</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2:55.093"/>
    </inkml:context>
    <inkml:brush xml:id="br0">
      <inkml:brushProperty name="width" value="0.035" units="cm"/>
      <inkml:brushProperty name="height" value="0.035" units="cm"/>
      <inkml:brushProperty name="color" value="#E71224"/>
    </inkml:brush>
  </inkml:definitions>
  <inkml:trace contextRef="#ctx0" brushRef="#br0">1 439 24575,'10'-13'0,"-3"3"0,4-6 0,-2 1 0,-3 3 0,8-8 0,-6 7 0,3-7 0,3-1 0,-3 3 0,-1-7 0,-5 13 0,-1-16 0,-3 14 0,3-23 0,-4 19 0,0-12 0,0 9 0,0 0 0,0 0 0,0 0 0,0 4 0,-2 7 0,-1 5 0,-5 10 0,2 1 0,0 9 0,1 2 0,1 0 0,1 3 0,0-4 0,3 13 0,0 3 0,0 15 0,5 3 0,2 15 0,5 3 0,-2-14 0,-1 1 0,-1 21 0,3 8 0,-11-39 0,0-26 0,3 4 0,-3-14 0,3 6 0,-3-1 0,0 7 0,0 16 0,0 5 0,0 7 0,5 7 0,-4-23 0,4 4 0,-2-20 0,-3-4 0,0-10 0,0-6 0,-3-5 0,3 1 0,0 3 0</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2:55.619"/>
    </inkml:context>
    <inkml:brush xml:id="br0">
      <inkml:brushProperty name="width" value="0.035" units="cm"/>
      <inkml:brushProperty name="height" value="0.035" units="cm"/>
      <inkml:brushProperty name="color" value="#E71224"/>
    </inkml:brush>
  </inkml:definitions>
  <inkml:trace contextRef="#ctx0" brushRef="#br0">60 6 24575,'-11'-3'0,"-5"1"0,4 2 0,-1 0 0,7 0 0,4 0 0</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2:56.763"/>
    </inkml:context>
    <inkml:brush xml:id="br0">
      <inkml:brushProperty name="width" value="0.035" units="cm"/>
      <inkml:brushProperty name="height" value="0.035" units="cm"/>
      <inkml:brushProperty name="color" value="#E71224"/>
    </inkml:brush>
  </inkml:definitions>
  <inkml:trace contextRef="#ctx0" brushRef="#br0">105 16 24575,'-17'-6'0,"4"2"0,3 2 0,4 2 0,-2-3 0,2 3 0,0 0 0,1 3 0,2 2 0,-2 1 0,4-1 0,-4 1 0,2-1 0,0 3 0,-2-1 0,2 3 0,0-4 0,1 2 0,4-2 0,-1 2 0,4-2 0,-2 4 0,2-4 0,3 0 0,1-1 0,0-9 0,-1 0 0,-3-7 0,3 2 0,-4 1 0,3 0 0,-6 7 0,4-1 0,-2 8 0,5-1 0,-2 1 0,2-3 0,-3 2 0,1-2 0,-1 0 0,3 2 0,2 5 0,6 1 0,2 6 0,3-6 0,-6-1 0,-3-7 0,-9 0 0,0-3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8:37.960"/>
    </inkml:context>
    <inkml:brush xml:id="br0">
      <inkml:brushProperty name="width" value="0.05" units="cm"/>
      <inkml:brushProperty name="height" value="0.05" units="cm"/>
      <inkml:brushProperty name="color" value="#E71224"/>
    </inkml:brush>
  </inkml:definitions>
  <inkml:trace contextRef="#ctx0" brushRef="#br0">1 1 24575,'2'14'0,"-1"-1"0,1 20 0,-2-12 0,3 14 0,-3-15 0,3-10 0,-3 0 0,0-7 0</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2:57.448"/>
    </inkml:context>
    <inkml:brush xml:id="br0">
      <inkml:brushProperty name="width" value="0.035" units="cm"/>
      <inkml:brushProperty name="height" value="0.035" units="cm"/>
      <inkml:brushProperty name="color" value="#E71224"/>
    </inkml:brush>
  </inkml:definitions>
  <inkml:trace contextRef="#ctx0" brushRef="#br0">1 0 24575,'3'11'0,"2"5"0,1 9 0,1 7 0,-2 0 0,1-2 0,-5-13 0,2 8 0,-3-12 0,0 8 0,0-10 0,-2-2 0,1-1 0,-1-3 0,2 1 0,0-3 0,0-1 0</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2:58.373"/>
    </inkml:context>
    <inkml:brush xml:id="br0">
      <inkml:brushProperty name="width" value="0.035" units="cm"/>
      <inkml:brushProperty name="height" value="0.035" units="cm"/>
      <inkml:brushProperty name="color" value="#E71224"/>
    </inkml:brush>
  </inkml:definitions>
  <inkml:trace contextRef="#ctx0" brushRef="#br0">0 48 24575,'21'-14'0,"8"2"0,3 0 0,-1 7 0,-6 0 0,-12 8 0,-5 0 0,-3 2 0,1 3 0,2 1 0,2 7 0,9 4 0,-7-5 0,5 4 0,-9-11 0,-5 3 0,0-2 0,-10 6 0,-2-5 0,-1 5 0,2-4 0,2 0 0,3-2 0,-8-1 0,-19 3 0,5-3 0,-9 3 0,21-5 0,7-3 0,4 0 0</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2:59.330"/>
    </inkml:context>
    <inkml:brush xml:id="br0">
      <inkml:brushProperty name="width" value="0.035" units="cm"/>
      <inkml:brushProperty name="height" value="0.035" units="cm"/>
      <inkml:brushProperty name="color" value="#E71224"/>
    </inkml:brush>
  </inkml:definitions>
  <inkml:trace contextRef="#ctx0" brushRef="#br0">21 0 24575,'0'11'0,"0"13"0,0-5 0,0 5 0,0-4 0,0-10 0,0 3 0,0-8 0,0 3 0,-2 1 0,-1 2 0,-3 4 0,2-5 0,-1 2 0,4-6 0,4-17 0,2 0 0,4-15 0,0-3 0,0 10 0,1-4 0,-1 7 0,-3 4 0,0-1 0,-3 5 0,0 2 0,2 3 0,-2-2 0,2 5 0,-1-3 0,-2 3 0</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3:00.619"/>
    </inkml:context>
    <inkml:brush xml:id="br0">
      <inkml:brushProperty name="width" value="0.035" units="cm"/>
      <inkml:brushProperty name="height" value="0.035" units="cm"/>
      <inkml:brushProperty name="color" value="#E71224"/>
    </inkml:brush>
  </inkml:definitions>
  <inkml:trace contextRef="#ctx0" brushRef="#br0">81 1 24575,'-25'26'0,"7"-4"0,13-16 0,2-1 0,-3 1 0,1 0 0,-1 2 0,0 5 0,3-4 0,0 11 0,3-13 0,0 8 0,0-9 0,9 5 0,-2-7 0,13 5 0,-8-8 0,4 4 0,-7-4 0,-4-1 0,2-3 0,-3-3 0,4-2 0,-2 0 0,2-3 0,-2 2 0,2 1 0,-5 2 0,-1 1 0,-2-1 0,0 1 0,0-3 0,-2-1 0,-4-4 0,0 3 0,1 0 0,-3 5 0,5 1 0,-5 0 0,0 3 0,1-2 0,2 3 0,3 0 0</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3:01.411"/>
    </inkml:context>
    <inkml:brush xml:id="br0">
      <inkml:brushProperty name="width" value="0.035" units="cm"/>
      <inkml:brushProperty name="height" value="0.035" units="cm"/>
      <inkml:brushProperty name="color" value="#E71224"/>
    </inkml:brush>
  </inkml:definitions>
  <inkml:trace contextRef="#ctx0" brushRef="#br0">183 1 24575,'0'5'0,"0"8"0,3-3 0,2 18 0,-2-1 0,1 12 0,-4 0 0,0 1 0,5-1 0,-4 0 0,3 1 0,-4 5 0,0-17 0,0 7 0,0-25 0,-2 4 0,-4-5 0,3 0 0,-7 1 0,6-4 0,-4 2 0,5-2 0,-2-3 0,-11-21 0,-11-8 0,-6-12 0,0 8 0,8 9 0,11 13 0,4 6 0,5 6 0,4 4 0,-1-2 0,2-1 0,0-2 0,0 0 0</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3:01.979"/>
    </inkml:context>
    <inkml:brush xml:id="br0">
      <inkml:brushProperty name="width" value="0.035" units="cm"/>
      <inkml:brushProperty name="height" value="0.035" units="cm"/>
      <inkml:brushProperty name="color" value="#E71224"/>
    </inkml:brush>
  </inkml:definitions>
  <inkml:trace contextRef="#ctx0" brushRef="#br0">1 1 24575,'0'0'0</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3:03.163"/>
    </inkml:context>
    <inkml:brush xml:id="br0">
      <inkml:brushProperty name="width" value="0.035" units="cm"/>
      <inkml:brushProperty name="height" value="0.035" units="cm"/>
      <inkml:brushProperty name="color" value="#E71224"/>
    </inkml:brush>
  </inkml:definitions>
  <inkml:trace contextRef="#ctx0" brushRef="#br0">1 99 24575,'5'0'0,"1"0"0,-1 0 0,1-3 0,-1 3 0,1-3 0,-1 3 0,3 0 0,1 0 0,0 0 0,-1 0 0,-5-2 0,2-4 0,-5-3 0,3-6 0,-3 3 0,0-4 0,-3 8 0,0-3 0,-2 7 0,-3-3 0,2 6 0,-2-1 0,2 2 0,0 0 0,1 0 0,-1 0 0,1 0 0,2 2 0,-2 4 0,2-2 0,0 6 0,0-4 0,3 2 0,0 3 0,0-5 0,0 2 0,0-3 0,0 1 0,0-1 0,0 1 0,0-1 0,0 1 0,0 0 0,0-1 0,0 1 0,3-1 0,0 1 0,2-1 0,3 1 0,-2 2 0,5-2 0,-5 2 0,5-3 0,-3 1 0,8 0 0,-4 0 0,8 0 0,-7-3 0,3 4 0,-8-5 0,3 3 0,-5-5 0,-1 0 0,-2 0 0</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3:03.715"/>
    </inkml:context>
    <inkml:brush xml:id="br0">
      <inkml:brushProperty name="width" value="0.035" units="cm"/>
      <inkml:brushProperty name="height" value="0.035" units="cm"/>
      <inkml:brushProperty name="color" value="#E71224"/>
    </inkml:brush>
  </inkml:definitions>
  <inkml:trace contextRef="#ctx0" brushRef="#br0">105 0 24575,'-12'0'0,"-11"0"0,5 0 0,-6 0 0,15 3 0,1 0 0,5 2 0,1 1 0,-1 2 0,3-2 0,-3 2 0,3 0 0,0 0 0,0 1 0,0 1 0,0-3 0,0 1 0,3-5 0,-3 2 0,12-2 0,-7 3 0,10 0 0,-9 0 0,5-3 0,-3 4 0,6-6 0,-5 4 0,1-5 0,-4 0 0,2 0 0,-2-2 0,0 1 0,-4-1 0</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3:04.331"/>
    </inkml:context>
    <inkml:brush xml:id="br0">
      <inkml:brushProperty name="width" value="0.035" units="cm"/>
      <inkml:brushProperty name="height" value="0.035" units="cm"/>
      <inkml:brushProperty name="color" value="#E71224"/>
    </inkml:brush>
  </inkml:definitions>
  <inkml:trace contextRef="#ctx0" brushRef="#br0">1 0 24575,'0'17'0,"2"-2"0,2 1 0,2-4 0,-2 4 0,-2-5 0,-2-3 0,0 0 0,0 0 0,0-2 0,0 5 0,0-3 0,0 3 0,2-2 0,-1 2 0,2-5 0,-3 2 0,2-5 0,-1-1 0,1-2 0</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3:04.890"/>
    </inkml:context>
    <inkml:brush xml:id="br0">
      <inkml:brushProperty name="width" value="0.035" units="cm"/>
      <inkml:brushProperty name="height" value="0.035" units="cm"/>
      <inkml:brushProperty name="color" value="#E71224"/>
    </inkml:brush>
  </inkml:definitions>
  <inkml:trace contextRef="#ctx0" brushRef="#br0">116 0 24575,'-29'0'0,"10"0"0,-4 0 0,14 0 0,-2 0 0,5 0 0,-2 0 0,5 3 0,-2-3 0,5 3 0,-3-3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8:09.602"/>
    </inkml:context>
    <inkml:brush xml:id="br0">
      <inkml:brushProperty name="width" value="0.05" units="cm"/>
      <inkml:brushProperty name="height" value="0.05" units="cm"/>
      <inkml:brushProperty name="color" value="#E71224"/>
    </inkml:brush>
  </inkml:definitions>
  <inkml:trace contextRef="#ctx0" brushRef="#br0">1 1 24575,'6'89'0,"-1"-16"0,-3-68 0,-1 1 0,1-3 0,-2-1 0</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3:08.083"/>
    </inkml:context>
    <inkml:brush xml:id="br0">
      <inkml:brushProperty name="width" value="0.035" units="cm"/>
      <inkml:brushProperty name="height" value="0.035" units="cm"/>
      <inkml:brushProperty name="color" value="#E71224"/>
    </inkml:brush>
  </inkml:definitions>
  <inkml:trace contextRef="#ctx0" brushRef="#br0">312 1 24575,'-10'6'0,"3"2"0,-21 5 0,3 15 0,-14-6 0,10 7 0,-2-7 0,13-11 0,3 4 0,7-12 0,2 2 0,-2-2 0,0 5 0,-8 0 0,-1 2 0,0 0 0,-3-2 0,10 0 0,15 16 0,12 4 0,7 0 0,13 9 0,-17-25 0,49 31 0,-39-28 0,28 18 0,-42-28 0,0 3 0,-8-2 0,7 4 0,-5 1 0,3-1 0,-2-2 0,-5-2 0,2-3 0,-5-1 0,-1-2 0</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3:10.180"/>
    </inkml:context>
    <inkml:brush xml:id="br0">
      <inkml:brushProperty name="width" value="0.035" units="cm"/>
      <inkml:brushProperty name="height" value="0.035" units="cm"/>
      <inkml:brushProperty name="color" value="#E71224"/>
    </inkml:brush>
  </inkml:definitions>
  <inkml:trace contextRef="#ctx0" brushRef="#br0">90 38 24575,'-11'8'0,"0"1"0,-4 3 0,5-1 0,-5-3 0,11-1 0,-3-1 0,4 0 0,0 4 0,0-1 0,1 2 0,1 3 0,-1 2 0,2-2 0,0-1 0,0-2 0,0-5 0,0 5 0,0-5 0,0 4 0,5 6 0,4-1 0,-1 1 0,1-8 0,-6-3 0,5-4 0,-1 1 0,3-2 0,-1 0 0,6 0 0,2 0 0,0 0 0,3 0 0,-4 3 0,1-2 0,-4 2 0,-3-5 0,20-9 0,-2-3 0,12-5 0,-15 4 0,-12 5 0,-8 2 0,-2 3 0,-1-3 0,-1 2 0,1-2 0,-2 0 0,0 1 0,0-1 0,0 0 0,0 0 0,-2-3 0,-1 2 0,0-1 0,0 1 0,1-2 0,-4-2 0,-5-4 0,-1 5 0,-1-6 0,4 14 0,1-4 0,0 6 0,2-1 0,-2-3 0,3 3 0,-3-2 0,2 4 0,-2-1 0,2 2 0,-2 0 0,2 0 0,-5 0 0,3 0 0,-3 0 0,2 0 0,1 0 0,0-2 0,-13 1 0,7-1 0,-14 2 0,-5-6 0,15 5 0,-11-4 0,26 5 0,0 0 0</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3:13.757"/>
    </inkml:context>
    <inkml:brush xml:id="br0">
      <inkml:brushProperty name="width" value="0.035" units="cm"/>
      <inkml:brushProperty name="height" value="0.035" units="cm"/>
      <inkml:brushProperty name="color" value="#E71224"/>
    </inkml:brush>
  </inkml:definitions>
  <inkml:trace contextRef="#ctx0" brushRef="#br0">113 361 24575,'-16'0'0,"0"0"0,1 3 0,-2-3 0,0 4 0,2 0 0,6-2 0,4 8 0,2-7 0,3 5 0,0 0 0,0 1 0,0 2 0,0-3 0,0 3 0,0-5 0,0 4 0,0-3 0,3 3 0,-3-4 0,5 2 0,-2-2 0,0-1 0,0 1 0,-1-3 0,1-1 0,10-5 0,-6 0 0,6-3 0,-8 3 0,1-2 0,-1 4 0,1-1 0,-1 2 0,1-3 0,-1 0 0,-2-5 0,2 0 0,-2-3 0,0-1 0,2 4 0,-4-3 0,4 3 0,-2-1 0,0 1 0,2 3 0,-2 2 0,0 3 0,0 5 0,-3 4 0,0 2 0,2 0 0,-1 4 0,4-5 0,-2 5 0,2-11 0,-2 3 0,17 2 0,-6-1 0,15 5 0,-12-9 0,-4-1 0,-5-6 0,-5 0 0,-1-2 0,-2-3 0,0 2 0,0-9 0,3 5 0,-3-10 0,6-1 0,0 3 0,-2-3 0,1 10 0,-5-13 0,0 6 0,0-20 0,4-10 0,-2 4 0,2-5 0,-4 20 0,0 8 0,0 0 0,0 0 0,0 4 0,0 4 0,0 2 0,0 5 0,0-2 0,0 3 0,0 7 0,-3 6 0,2 4 0,-2 16 0,3-9 0,0 18 0,0-6 0,0 1 0,0 5 0,3-14 0,2 14 0,-1-13 0,1 5 0,-3-13 0,1-2 0,0-6 0,2-5 0,-1 8 0,-1-3 0,3 2 0,-6-22 0,5 5 0,-4-21 0,1 24 0,-2-6 0</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3:14.283"/>
    </inkml:context>
    <inkml:brush xml:id="br0">
      <inkml:brushProperty name="width" value="0.035" units="cm"/>
      <inkml:brushProperty name="height" value="0.035" units="cm"/>
      <inkml:brushProperty name="color" value="#E71224"/>
    </inkml:brush>
  </inkml:definitions>
  <inkml:trace contextRef="#ctx0" brushRef="#br0">95 0 24575,'-26'0'0,"2"0"0,15 3 0,1-3 0,3 5 0,-1-4 0,3 4 0,-2-2 0,5 2 0,-3 1 0,1-3 0,1 2 0,-1-2 0,2 0 0,0 0 0</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3:15.109"/>
    </inkml:context>
    <inkml:brush xml:id="br0">
      <inkml:brushProperty name="width" value="0.035" units="cm"/>
      <inkml:brushProperty name="height" value="0.035" units="cm"/>
      <inkml:brushProperty name="color" value="#E71224"/>
    </inkml:brush>
  </inkml:definitions>
  <inkml:trace contextRef="#ctx0" brushRef="#br0">0 1 24575,'0'8'0,"0"5"0,0 4 0,0 4 0,0-5 0,0 4 0,3-7 0,-3 0 0,5-5 0,-4 0 0,4-2 0,-4 2 0,3-5 0,2 2 0,0-5 0,2 3 0,-2-3 0,-1 0 0,1 0 0,-1-3 0,1 0 0,-3-2 0,-1-1 0,-2-2 0,0 2 0,0-2 0,0 5 0,0 1 0</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3:15.507"/>
    </inkml:context>
    <inkml:brush xml:id="br0">
      <inkml:brushProperty name="width" value="0.035" units="cm"/>
      <inkml:brushProperty name="height" value="0.035" units="cm"/>
      <inkml:brushProperty name="color" value="#E71224"/>
    </inkml:brush>
  </inkml:definitions>
  <inkml:trace contextRef="#ctx0" brushRef="#br0">0 0 24575,'0'0'0</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3:16.355"/>
    </inkml:context>
    <inkml:brush xml:id="br0">
      <inkml:brushProperty name="width" value="0.035" units="cm"/>
      <inkml:brushProperty name="height" value="0.035" units="cm"/>
      <inkml:brushProperty name="color" value="#E71224"/>
    </inkml:brush>
  </inkml:definitions>
  <inkml:trace contextRef="#ctx0" brushRef="#br0">280 1 24575,'-8'0'0,"-2"9"0,1-2 0,-3 9 0,2-1 0,-5 10 0,0-2 0,-8 10 0,-2 0 0,-13 6 0,5 0 0,0 2 0,12-14 0,8-2 0,4-10 0,6-6 0,0-1 0,3-5 0,0-1 0</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3:16.683"/>
    </inkml:context>
    <inkml:brush xml:id="br0">
      <inkml:brushProperty name="width" value="0.035" units="cm"/>
      <inkml:brushProperty name="height" value="0.035" units="cm"/>
      <inkml:brushProperty name="color" value="#E71224"/>
    </inkml:brush>
  </inkml:definitions>
  <inkml:trace contextRef="#ctx0" brushRef="#br0">1 0 24575,'0'0'0</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3:17.356"/>
    </inkml:context>
    <inkml:brush xml:id="br0">
      <inkml:brushProperty name="width" value="0.035" units="cm"/>
      <inkml:brushProperty name="height" value="0.035" units="cm"/>
      <inkml:brushProperty name="color" value="#E71224"/>
    </inkml:brush>
  </inkml:definitions>
  <inkml:trace contextRef="#ctx0" brushRef="#br0">1 0 24575,'0'0'0</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3:18.595"/>
    </inkml:context>
    <inkml:brush xml:id="br0">
      <inkml:brushProperty name="width" value="0.035" units="cm"/>
      <inkml:brushProperty name="height" value="0.035" units="cm"/>
      <inkml:brushProperty name="color" value="#E71224"/>
    </inkml:brush>
  </inkml:definitions>
  <inkml:trace contextRef="#ctx0" brushRef="#br0">0 0 24575,'22'24'0,"4"-8"0,22 29 0,10-14 0,12 7 0,6-1 0,-9-17 0,-17 2 0,-17-17 0,-20-1 0,-5-4 0,4 6 0,18 6 0,4 1 0,21 3 0,-5-5 0,-1 0 0,-9-2 0,-18-4 0,-10-2 0,-14 2 0,-6 3 0,-12 11 0,-10 0 0,-13 11 0,1-8 0,-8 16 0,7-9 0,8 1 0,3-6 0,15-14 0,1-1 0,5-1 0,0 1 0,0 2 0,0 0 0,-4 1 0,-2 1 0,-8 8 0,-1 2 0,5-2 0,-14 9 0,23-22 0,0 5 0,12-14 0,9-2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1:13.558"/>
    </inkml:context>
    <inkml:brush xml:id="br0">
      <inkml:brushProperty name="width" value="0.05" units="cm"/>
      <inkml:brushProperty name="height" value="0.05" units="cm"/>
      <inkml:brushProperty name="color" value="#E71224"/>
    </inkml:brush>
  </inkml:definitions>
  <inkml:trace contextRef="#ctx0" brushRef="#br0">193 13 24575,'-3'-3'0,"-15"1"0,2-2 0,-21 4 0,14-3 0,-2 3 0,12 0 0,5 0 0,2 0 0,-2 0 0,2 4 0,-2 3 0,3 1 0,-1-2 0,1 4 0,1-6 0,2 13 0,2-7 0,0 5 0,0-3 0,0-1 0,0 0 0,0 0 0,0-3 0,0 3 0,0-5 0,2-1 0,6 3 0,-1-5 0,4 5 0,-3-2 0,0 0 0,1-1 0,-1-2 0,-3 0 0,1-1 0,6-1 0,-4 1 0,7-2 0,-9 0 0,-1 5 0,-2-1 0,-3 6 0,0-1 0,0-1 0,0 7 0,-3-7 0,0 4 0,-7-2 0,1-3 0,-3 4 0,4-6 0,3-2 0,-1 0 0,1-3 0,-3 0 0,-1 0 0,1 0 0,0 0 0,2 0 0,17-3 0,-9 2 0,12-2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8:11.498"/>
    </inkml:context>
    <inkml:brush xml:id="br0">
      <inkml:brushProperty name="width" value="0.05" units="cm"/>
      <inkml:brushProperty name="height" value="0.05" units="cm"/>
      <inkml:brushProperty name="color" value="#E71224"/>
    </inkml:brush>
  </inkml:definitions>
  <inkml:trace contextRef="#ctx0" brushRef="#br0">823 1 24575,'-11'17'0,"5"17"0,4 17 0,3-7 0,2-13 0,-1-21 0,-1-2 0,1 1 0,1-3 0,0 1 0,0-4 0,2 0 0,-2 5 0,2-5 0,3 5 0,1 0 0,0-4 0,-1 1 0,-3-5 0,1-3 0,2 3 0,-2-3 0,2 3 0,-8 0 0,-5 0 0,-2 0 0,-11 0 0,8 0 0,-27 3 0,7 3 0,-18 2 0,0 3 0,-1-6 0,-9 6 0,9-6 0,1 2 0,17-3 0,9-4 0,9 0 0,5 0 0,2 0 0,-4 0 0,1 0 0,-2 0 0,-30 0 0,2 0 0,-20 0 0,20 0 0,14 0 0,12 0 0,7 2 0,1 1 0,5 3 0,-3 2 0,0 5 0,0-1 0,-10 16 0,3-4 0,-5 2 0,6-6 0,-12 2 0,12-11 0,-12 8 0,6-4 0,5-9 0,-5 8 0,10-14 0,2 0 0,0-3 0,3 0 0,0 1 0</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3:19.326"/>
    </inkml:context>
    <inkml:brush xml:id="br0">
      <inkml:brushProperty name="width" value="0.035" units="cm"/>
      <inkml:brushProperty name="height" value="0.035" units="cm"/>
      <inkml:brushProperty name="color" value="#E71224"/>
    </inkml:brush>
  </inkml:definitions>
  <inkml:trace contextRef="#ctx0" brushRef="#br0">39 1 24575,'-7'21'0,"0"0"0,0 0 0,-2 8 0,5-10 0,0 5 0,4-13 0,0 0 0,0-3 0,0 0 0,2 0 0,-1-2 0,4 5 0,0-3 0,1 4 0,2-4 0,-2 0 0,2-5 0,-2 2 0,2-4 0,-3-1 0,1-1 0,-3-4 0,2 5 0,-4-5 0,3 2 0,0 0 0,1-2 0,-2 2 0,0-3 0,-3 3 0,0 0 0</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3:19.899"/>
    </inkml:context>
    <inkml:brush xml:id="br0">
      <inkml:brushProperty name="width" value="0.035" units="cm"/>
      <inkml:brushProperty name="height" value="0.035" units="cm"/>
      <inkml:brushProperty name="color" value="#E71224"/>
    </inkml:brush>
  </inkml:definitions>
  <inkml:trace contextRef="#ctx0" brushRef="#br0">1 1 24575,'0'0'0</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3:20.875"/>
    </inkml:context>
    <inkml:brush xml:id="br0">
      <inkml:brushProperty name="width" value="0.035" units="cm"/>
      <inkml:brushProperty name="height" value="0.035" units="cm"/>
      <inkml:brushProperty name="color" value="#E71224"/>
    </inkml:brush>
  </inkml:definitions>
  <inkml:trace contextRef="#ctx0" brushRef="#br0">68 1 24575,'-3'2'0,"-2"1"0,2 0 0,0 5 0,-2-2 0,2 5 0,-6 10 0,3-6 0,-3 4 0,6-9 0,1-4 0,-1-3 0,3 2 0,-5 0 0,2 2 0,0 1 0,0 0 0,3-5 0,0 2 0</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3:21.595"/>
    </inkml:context>
    <inkml:brush xml:id="br0">
      <inkml:brushProperty name="width" value="0.035" units="cm"/>
      <inkml:brushProperty name="height" value="0.035" units="cm"/>
      <inkml:brushProperty name="color" value="#E71224"/>
    </inkml:brush>
  </inkml:definitions>
  <inkml:trace contextRef="#ctx0" brushRef="#br0">446 0 24575,'-8'8'0,"-5"2"0,4 2 0,-17 15 0,5 4 0,-19 15 0,-3 8 0,2-1 0,-10 17 0,0-5 0,4 3 0,5-14 0,18-14 0,11-11 0,3-15 0,6-1 0,2-10 0,2-1 0</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3:22.243"/>
    </inkml:context>
    <inkml:brush xml:id="br0">
      <inkml:brushProperty name="width" value="0.035" units="cm"/>
      <inkml:brushProperty name="height" value="0.035" units="cm"/>
      <inkml:brushProperty name="color" value="#E71224"/>
    </inkml:brush>
  </inkml:definitions>
  <inkml:trace contextRef="#ctx0" brushRef="#br0">1 1 24575,'0'0'0</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3:22.764"/>
    </inkml:context>
    <inkml:brush xml:id="br0">
      <inkml:brushProperty name="width" value="0.035" units="cm"/>
      <inkml:brushProperty name="height" value="0.035" units="cm"/>
      <inkml:brushProperty name="color" value="#E71224"/>
    </inkml:brush>
  </inkml:definitions>
  <inkml:trace contextRef="#ctx0" brushRef="#br0">1 1 24575,'0'8'0,"0"-2"0,2 2 0,1-3 0,3 1 0,-3-1 0,2 1 0,-2-1 0,0 1 0,-1-3 0,-2-1 0</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3:23.851"/>
    </inkml:context>
    <inkml:brush xml:id="br0">
      <inkml:brushProperty name="width" value="0.035" units="cm"/>
      <inkml:brushProperty name="height" value="0.035" units="cm"/>
      <inkml:brushProperty name="color" value="#E71224"/>
    </inkml:brush>
  </inkml:definitions>
  <inkml:trace contextRef="#ctx0" brushRef="#br0">51 0 24575,'-15'18'0,"-3"2"0,14-7 0,-6 0 0,9 0 0,-1-4 0,4 2 0,-1-3 0,4-2 0,-5 2 0,3-2 0,-3 2 0,2-2 0,1-1 0,3-2 0,-1 0 0,3-3 0,1 0 0,2 0 0,0-3 0,0 0 0,0-5 0,-2 4 0,-4-3 0,-2 2 0,-3-2 0,0-3 0,0 1 0,0-2 0,0 0 0,0 3 0,0-3 0,0 5 0,-3-2 0,3 3 0,-8 1 0,5 2 0,-8 2 0,8 0 0,-2 0 0</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3:24.675"/>
    </inkml:context>
    <inkml:brush xml:id="br0">
      <inkml:brushProperty name="width" value="0.035" units="cm"/>
      <inkml:brushProperty name="height" value="0.035" units="cm"/>
      <inkml:brushProperty name="color" value="#E71224"/>
    </inkml:brush>
  </inkml:definitions>
  <inkml:trace contextRef="#ctx0" brushRef="#br0">0 44 24575,'6'3'0,"-3"2"0,2 4 0,-2 2 0,0-2 0,2-1 0,-5 2 0,5-3 0,-4 3 0,1-4 0,1-3 0,-2 4 0,1-3 0,-2 4 0,0-3 0,0-19 0,3 3 0,1-18 0,4-1 0,-1 12 0,-2-6 0,0 15 0,0 4 0,2 2 0,1 1 0,-5 1 0,-1-1 0</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3:25.782"/>
    </inkml:context>
    <inkml:brush xml:id="br0">
      <inkml:brushProperty name="width" value="0.035" units="cm"/>
      <inkml:brushProperty name="height" value="0.035" units="cm"/>
      <inkml:brushProperty name="color" value="#E71224"/>
    </inkml:brush>
  </inkml:definitions>
  <inkml:trace contextRef="#ctx0" brushRef="#br0">0 0 24575,'0'22'0,"0"7"0,4 2 0,-3 8 0,4 2 0,-3-16 0,-1-1 0,1-18 0,-2 5 0,0 2 0,0 3 0,0 6 0,0-6 0,0 0 0,0-3 0,0-4 0,0 2 0,0-6 0,0 3 0,0 6 0,0 2 0,0 1 0,0-4 0,3-8 0,-3-2 0,3-3 0</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3:26.359"/>
    </inkml:context>
    <inkml:brush xml:id="br0">
      <inkml:brushProperty name="width" value="0.035" units="cm"/>
      <inkml:brushProperty name="height" value="0.035" units="cm"/>
      <inkml:brushProperty name="color" value="#E71224"/>
    </inkml:brush>
  </inkml:definitions>
  <inkml:trace contextRef="#ctx0" brushRef="#br0">186 1 24575,'-8'0'0,"-5"0"0,-3 3 0,-13-2 0,-3 2 0,1-3 0,4 5 0,13-4 0,4 4 0,7-5 0,0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8:12.356"/>
    </inkml:context>
    <inkml:brush xml:id="br0">
      <inkml:brushProperty name="width" value="0.05" units="cm"/>
      <inkml:brushProperty name="height" value="0.05" units="cm"/>
      <inkml:brushProperty name="color" value="#E71224"/>
    </inkml:brush>
  </inkml:definitions>
  <inkml:trace contextRef="#ctx0" brushRef="#br0">1 78 24575,'0'-5'0,"2"-3"0,1-1 0,3-2 0,-1 0 0,1 0 0,-3 2 0,-1 1 0,1 5 0,2 1 0,1 2 0,2 5 0,0-2 0,1 10 0,0-6 0,-1 1 0,-5-3 0,2-2 0,-5 0 0,3 0 0</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3:26.924"/>
    </inkml:context>
    <inkml:brush xml:id="br0">
      <inkml:brushProperty name="width" value="0.035" units="cm"/>
      <inkml:brushProperty name="height" value="0.035" units="cm"/>
      <inkml:brushProperty name="color" value="#E71224"/>
    </inkml:brush>
  </inkml:definitions>
  <inkml:trace contextRef="#ctx0" brushRef="#br0">247 0 24575,'-26'6'0,"-5"-1"0,-5 6 0,5-5 0,-7 3 0,15-5 0,-6 1 0,12 1 0,7-6 0,5 3 0</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3:27.642"/>
    </inkml:context>
    <inkml:brush xml:id="br0">
      <inkml:brushProperty name="width" value="0.035" units="cm"/>
      <inkml:brushProperty name="height" value="0.035" units="cm"/>
      <inkml:brushProperty name="color" value="#E71224"/>
    </inkml:brush>
  </inkml:definitions>
  <inkml:trace contextRef="#ctx0" brushRef="#br0">9 1 24575,'-3'13'0,"-2"-1"0,5 2 0,0-3 0,0 4 0,3-3 0,-3 16 0,0-9 0,0 27 0,0-13 0,3 6 0,-2-2 0,2-13 0,-1 0 0,-1-11 0,1-5 0,1-4 0,-2 0 0,1-3 0,-2 1 0</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3:29.027"/>
    </inkml:context>
    <inkml:brush xml:id="br0">
      <inkml:brushProperty name="width" value="0.035" units="cm"/>
      <inkml:brushProperty name="height" value="0.035" units="cm"/>
      <inkml:brushProperty name="color" value="#E71224"/>
    </inkml:brush>
  </inkml:definitions>
  <inkml:trace contextRef="#ctx0" brushRef="#br0">1 72 24575,'2'-6'0,"-1"1"0,4-3 0,0-1 0,2 3 0,3-4 0,-1 4 0,2-2 0,0 0 0,-3 5 0,7 0 0,-1 6 0,1 3 0,-3-2 0,-9 6 0,2-9 0,-4 7 0,4-5 0,-5 2 0,3 1 0,-3-1 0,0 3 0,0-2 0,0 5 0,-3-2 0,0 6 0,-10 11 0,4-2 0,-3-1 0,5-8 0,-21-11 0,14 1 0,-15-5 0,44 15 0,-8-6 0,17 10 0,-8-11 0,-9-3 0,4 1 0,-7-3 0,0 2 0,6 5 0,-6 0 0,4 4 0,-6-6 0,-1 0 0,4-2 0,-5 2 0,3-3 0,-3 1 0,3 6 0,0-2 0,4 10 0,-1-8 0,-3 1 0,0-7 0,-3-4 0</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3:29.860"/>
    </inkml:context>
    <inkml:brush xml:id="br0">
      <inkml:brushProperty name="width" value="0.035" units="cm"/>
      <inkml:brushProperty name="height" value="0.035" units="cm"/>
      <inkml:brushProperty name="color" value="#E71224"/>
    </inkml:brush>
  </inkml:definitions>
  <inkml:trace contextRef="#ctx0" brushRef="#br0">1 1 24575,'0'12'0,"0"10"0,0 18 0,0 1 0,0 6 0,3-15 0,-2-3 0,2-15 0,-3 1 0,0-6 0,0 6 0,0 2 0,0 4 0,0 0 0,0-4 0,0-2 0,0-6 0,0-4 0,0-2 0</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3:31.811"/>
    </inkml:context>
    <inkml:brush xml:id="br0">
      <inkml:brushProperty name="width" value="0.035" units="cm"/>
      <inkml:brushProperty name="height" value="0.035" units="cm"/>
      <inkml:brushProperty name="color" value="#E71224"/>
    </inkml:brush>
  </inkml:definitions>
  <inkml:trace contextRef="#ctx0" brushRef="#br0">1 127 24575,'0'-5'0,"0"-1"0,0 1 0,0-1 0,0 1 0,0-1 0,2 1 0,-1-1 0,3 1 0,0-1 0,4-2 0,-2 2 0,2-2 0,-3 2 0,1-2 0,-1 2 0,-2-2 0,2 3 0,1-1 0,0 3 0,2 1 0,14-1 0,-10 3 0,11-3 0,-15 3 0,-2 3 0,-1 2 0,1 1 0,-3 5 0,2-3 0,-2 8 0,2-6 0,-1 3 0,-2-7 0,-2-1 0,-2 8 0,-4-3 0,-4 10 0,1-8 0,-2 17 0,5-15 0,1 7 0,2-13 0,3-3 0,-2-1 0,-8 1 0,3-4 0,-8 4 0,9-4 0,9 5 0,31 6 0,9 4 0,23 3 0,-29-5 0,-8-9 0,-23 3 0,1-2 0,-6 3 0,7 5 0,-2-4 0,7 13 0,-4-13 0,0 12 0,-7-15 0,0 6 0,-1-8 0,2 1 0,-1-3 0,-1 2 0,1-5 0,-2 3 0</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3:40.243"/>
    </inkml:context>
    <inkml:brush xml:id="br0">
      <inkml:brushProperty name="width" value="0.035" units="cm"/>
      <inkml:brushProperty name="height" value="0.035" units="cm"/>
      <inkml:brushProperty name="color" value="#E71224"/>
    </inkml:brush>
  </inkml:definitions>
  <inkml:trace contextRef="#ctx0" brushRef="#br0">99 1 24575,'-6'0'0,"-2"0"0,2 5 0,-2 1 0,0 5 0,1 4 0,-5 2 0,-1 12 0,-1 19 0,3 11 0,6 26 0,5-15 0,0-11 0,2-26 0,1-17 0,0-5 0,2-5 0,-2-1 0,10-8 0,-3-1 0,18-8 0,-14 2 0,25-15 0,-19 10 0,11-14 0,-19 15 0,-4 1 0,-8 8 0</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3:40.900"/>
    </inkml:context>
    <inkml:brush xml:id="br0">
      <inkml:brushProperty name="width" value="0.035" units="cm"/>
      <inkml:brushProperty name="height" value="0.035" units="cm"/>
      <inkml:brushProperty name="color" value="#E71224"/>
    </inkml:brush>
  </inkml:definitions>
  <inkml:trace contextRef="#ctx0" brushRef="#br0">1 0 24575,'0'0'0</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3:41.699"/>
    </inkml:context>
    <inkml:brush xml:id="br0">
      <inkml:brushProperty name="width" value="0.035" units="cm"/>
      <inkml:brushProperty name="height" value="0.035" units="cm"/>
      <inkml:brushProperty name="color" value="#E71224"/>
    </inkml:brush>
  </inkml:definitions>
  <inkml:trace contextRef="#ctx0" brushRef="#br0">453 0 24575,'-5'0'0,"-21"20"0,-4 13 0,-14 19 0,-5 10 0,13-4 0,-13 5 0,13-5 0,0 2 0,4-15 0,15 1 0,-3-23 0,9 5 0,4-18 0,-4 5 0,3-2 0,-3-1 0,0 8 0,3-8 0,5 4 0,0-5 0,3-3 0,0-5 0,0-11 0,0 3 0,0-4 0</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3:42.051"/>
    </inkml:context>
    <inkml:brush xml:id="br0">
      <inkml:brushProperty name="width" value="0.035" units="cm"/>
      <inkml:brushProperty name="height" value="0.035" units="cm"/>
      <inkml:brushProperty name="color" value="#E71224"/>
    </inkml:brush>
  </inkml:definitions>
  <inkml:trace contextRef="#ctx0" brushRef="#br0">0 1 24575,'0'0'0</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3:42.499"/>
    </inkml:context>
    <inkml:brush xml:id="br0">
      <inkml:brushProperty name="width" value="0.035" units="cm"/>
      <inkml:brushProperty name="height" value="0.035" units="cm"/>
      <inkml:brushProperty name="color" value="#E71224"/>
    </inkml:brush>
  </inkml:definitions>
  <inkml:trace contextRef="#ctx0" brushRef="#br0">0 0 24575,'3'8'0,"0"10"0,2-4 0,1 4 0,-3-10 0,2-5 0,-5-3 0,3-1 0,-3-1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8:13.904"/>
    </inkml:context>
    <inkml:brush xml:id="br0">
      <inkml:brushProperty name="width" value="0.05" units="cm"/>
      <inkml:brushProperty name="height" value="0.05" units="cm"/>
      <inkml:brushProperty name="color" value="#E71224"/>
    </inkml:brush>
  </inkml:definitions>
  <inkml:trace contextRef="#ctx0" brushRef="#br0">106 98 24575,'-6'0'0,"0"0"0,1 0 0,-1-2 0,3-2 0,1-1 0,2-1 0,0 1 0,0-1 0,2-2 0,1 2 0,3-4 0,2 4 0,1-5 0,2 3 0,0-3 0,-3 4 0,-2 5 0,-4 5 0,1 5 0,-3-2 0,3 2 0,-3 0 0,0-2 0,0 2 0,0-2 0,0-1 0,0 1 0,0-1 0,0 3 0,0-2 0,0 2 0,0-2 0,0 2 0,0 3 0,0-2 0,0 2 0,-3-8 0,3 2 0,-5-2 0,2 2 0,-5 1 0,-1 2 0,-2 0 0,2 3 0,-1-2 0,-1 6 0,-1-5 0,1 6 0,1-7 0,4-4 0,-2-2 0,2-3 0,1 0 0,-1 0 0,1 0 0,-1 0 0,3 0 0,0 0 0</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3:43.380"/>
    </inkml:context>
    <inkml:brush xml:id="br0">
      <inkml:brushProperty name="width" value="0.035" units="cm"/>
      <inkml:brushProperty name="height" value="0.035" units="cm"/>
      <inkml:brushProperty name="color" value="#E71224"/>
    </inkml:brush>
  </inkml:definitions>
  <inkml:trace contextRef="#ctx0" brushRef="#br0">1 0 24575,'0'13'0,"0"17"0,0 19 0,0 36-1697,0 11 1697,0-41 0,0 3 0,0 2 0,0 0 0,0-6 0,0-1 0,0 3 0,0-1 550,0 31-550,0 7 0,0-44 280,0 1-280,0-47 0,0-8 0,0 0 0,0-4 0</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3:44.091"/>
    </inkml:context>
    <inkml:brush xml:id="br0">
      <inkml:brushProperty name="width" value="0.035" units="cm"/>
      <inkml:brushProperty name="height" value="0.035" units="cm"/>
      <inkml:brushProperty name="color" value="#E71224"/>
    </inkml:brush>
  </inkml:definitions>
  <inkml:trace contextRef="#ctx0" brushRef="#br0">73 1 24575,'-8'2'0,"2"4"0,-3 7 0,3 3 0,-1 6 0,0-6 0,0 4 0,2-10 0,1 3 0,-1-8 0,2 1 0,0-3 0,0-1 0</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3:45.395"/>
    </inkml:context>
    <inkml:brush xml:id="br0">
      <inkml:brushProperty name="width" value="0.035" units="cm"/>
      <inkml:brushProperty name="height" value="0.035" units="cm"/>
      <inkml:brushProperty name="color" value="#E71224"/>
    </inkml:brush>
  </inkml:definitions>
  <inkml:trace contextRef="#ctx0" brushRef="#br0">118 0 24575,'6'7'0,"4"7"0,6 1 0,-4 2 0,6 6 0,-5 2 0,4 3 0,-3-5 0,-3-5 0,-8-13 0,2-2 0,-2 2 0,5 3 0,-1-1 0,-2 3 0,0-2 0,-2-4 0,0 3 0,2-4 0,-4 3 0,-4-3 0,-3-1 0,-2-4 0,-3 1 0,5-4 0,0 2 0,-1-2 0,3 2 0,-4 0 0,3 3 0,-3-2 0,-1-1 0,1 0 0,-3-2 0,5 4 0,-4-1 0,3 2 0,-1 0 0,5-3 0,-8 3 0,-1 0 0,-5 4 0,2-1 0,4 2 0,-5-4 0,6 1 0,-3-2 0,0 0 0,4 0 0,-4 0 0,7 0 0,4 0 0</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3:46.155"/>
    </inkml:context>
    <inkml:brush xml:id="br0">
      <inkml:brushProperty name="width" value="0.035" units="cm"/>
      <inkml:brushProperty name="height" value="0.035" units="cm"/>
      <inkml:brushProperty name="color" value="#E71224"/>
    </inkml:brush>
  </inkml:definitions>
  <inkml:trace contextRef="#ctx0" brushRef="#br0">1 6 24575,'66'0'0,"9"0"0,11 0-988,-35 0 1,1 0 987,3 0 0,3 0 0,7 0 0,1 0 0,-10 0 0,-4 0 636,33 0-636,-47 0 327,-28-2-327,-5 1 0,-2-1 0,10 2 1012,-4 0-1012,7 0 0,-5 0 0,-5 0 0,-1 0 0</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3:47.011"/>
    </inkml:context>
    <inkml:brush xml:id="br0">
      <inkml:brushProperty name="width" value="0.035" units="cm"/>
      <inkml:brushProperty name="height" value="0.035" units="cm"/>
      <inkml:brushProperty name="color" value="#E71224"/>
    </inkml:brush>
  </inkml:definitions>
  <inkml:trace contextRef="#ctx0" brushRef="#br0">1 1 24575,'29'27'0,"17"10"0,16 7 0,15 2 0,-23-11 0,-7-9 0,-25-14 0,-9-5 0,-10-2 0,2-2 0,-5 3 0,5-1 0,-4 1 0,1-1 0,-4-1 0,-1-2 0,-3 0 0,-6 2 0,-2 3 0,-25 5 0,14 0 0,-10 1 0,22-4 0,5-4 0,0 1 0,0 0 0,-3-1 0,0 1 0,-10 2 0,10-1 0,-6 1 0,11-5 0,6 0 0,7-6 0,-2 2 0,5-2 0</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3:47.603"/>
    </inkml:context>
    <inkml:brush xml:id="br0">
      <inkml:brushProperty name="width" value="0.035" units="cm"/>
      <inkml:brushProperty name="height" value="0.035" units="cm"/>
      <inkml:brushProperty name="color" value="#E71224"/>
    </inkml:brush>
  </inkml:definitions>
  <inkml:trace contextRef="#ctx0" brushRef="#br0">1 1 24575,'5'46'0,"0"-15"0,12 42 0,1-16 0,-5-5 0,4-5 0,-11-10 0,5-13 0,-6 13 0,-2 28 0,-3-9 0,0 19 0,0-36 0,0-14 0,0-12 0,0-5 0,0-5 0,0-1 0</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3:48.547"/>
    </inkml:context>
    <inkml:brush xml:id="br0">
      <inkml:brushProperty name="width" value="0.035" units="cm"/>
      <inkml:brushProperty name="height" value="0.035" units="cm"/>
      <inkml:brushProperty name="color" value="#E71224"/>
    </inkml:brush>
  </inkml:definitions>
  <inkml:trace contextRef="#ctx0" brushRef="#br0">1 88 24575,'21'-7'0,"8"-6"0,10-2 0,3 3 0,13-3 0,-14 5 0,-1 3 0,-15-2 0,-10 11 0,1 5 0,-4 2 0,8 2 0,-10-3 0,2-2 0,-6 0 0,-3-1 0,-1 1 0,1 2 0,-3-2 0,0 2 0,0 0 0,-5-4 0,2 5 0,-3-2 0,-3 8 0,0-5 0,-2 9 0,1-9 0,3 1 0,-1-4 0,2-4 0,1 0 0,-1 2 0,-2-2 0,0 3 0,-3-1 0,-13 7 0,5-1 0,-10 2 0,0 3 0,6-4 0,0 1 0,11-4 0,6-6 0,3-1 0,1-2 0</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3:50.061"/>
    </inkml:context>
    <inkml:brush xml:id="br0">
      <inkml:brushProperty name="width" value="0.035" units="cm"/>
      <inkml:brushProperty name="height" value="0.035" units="cm"/>
      <inkml:brushProperty name="color" value="#E71224"/>
    </inkml:brush>
  </inkml:definitions>
  <inkml:trace contextRef="#ctx0" brushRef="#br0">0 54 24575,'0'8'0,"0"1"0,0 2 0,0 4 0,0 2 0,0 20 0,0-3 0,5 13 0,-4-8 0,3 9 0,-4-15 0,3-2 0,-3-19 0,5-4 0,-2-2 0,3 5 0,3 11 0,0-10 0,1 10 0,-2-19 0,-2-1 0,-1-2 0,3 0 0,-2 0 0,2-2 0,0-3 0,2-9 0,1-10 0,1-8 0,-2-7 0,-5 8 0,3 2 0,-8 7 0,4 6 0,-4 3 0,0 5 0,0 2 0,0 1 0,0 11 0,0 3 0,0 12 0,0 9 0,2-12 0,2 10 0,4-15 0,1 0 0,2-3 0,0-6 0,-2 1 0,-1-3 0,5-1 0,-3 4 0,6-5 0,-8 5 0,0-4 0,0 1 0,3-2 0,-2 0 0,2 0 0,-6 0 0,1-2 0,-1-1 0,5-10 0,-3-1 0,6-7 0,-2 0 0,2 4 0,-6-3 0,1 8 0,-8-8 0,7-5 0,-6 7 0,4-15 0,-5 22 0,0-9 0,0 9 0,-3 1 0,3-2 0,-3 5 0,3-1 0,-3-4 0,2 5 0,-2-8 0,1 9 0,1-5 0,-4 3 0,2-4 0,0 4 0,-2 0 0,4 0 0,-1 2 0,0 0 0,1 4 0,-2 2 0</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3:51.084"/>
    </inkml:context>
    <inkml:brush xml:id="br0">
      <inkml:brushProperty name="width" value="0.035" units="cm"/>
      <inkml:brushProperty name="height" value="0.035" units="cm"/>
      <inkml:brushProperty name="color" value="#E71224"/>
    </inkml:brush>
  </inkml:definitions>
  <inkml:trace contextRef="#ctx0" brushRef="#br0">0 1 24575,'0'11'0,"5"21"0,1-4 0,10 28 0,-9-15 0,12 32 0,-17-27 0,7 19 0,-9-26 0,5 9 0,-3-7 0,7 7 0,-8-12 0,4-8 0,-5-9 0,0-9 0,0 3 0,0 1 0,5 23 0,-4-3 0,8 13 0,-7-16 0,2-9 0,-4-9 0,2-8 0,-1 1 0,4 0 0,-2-3 0,0-1 0,-1-2 0</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3:51.980"/>
    </inkml:context>
    <inkml:brush xml:id="br0">
      <inkml:brushProperty name="width" value="0.035" units="cm"/>
      <inkml:brushProperty name="height" value="0.035" units="cm"/>
      <inkml:brushProperty name="color" value="#E71224"/>
    </inkml:brush>
  </inkml:definitions>
  <inkml:trace contextRef="#ctx0" brushRef="#br0">224 1 24575,'-8'0'0,"-3"5"0,8-1 0,-2 6 0,5-1 0,0 2 0,-3-3 0,3 7 0,-6-1 0,2 8 0,-4 7 0,-5 2 0,3 0 0,-3-2 0,7-12 0,0-1 0,3-8 0,-2 0 0,4-2 0,-4 2 0,2 0 0,-2 3 0,2-2 0,-2-1 0,2-7 0,0-4 0,-2-6 0,2 0 0,-4-6 0,1 1 0,-1-7 0,-3 0 0,5 0 0,-5-8 0,0-3 0,0 1 0,-2 6 0,8 15 0,2 5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8:14.967"/>
    </inkml:context>
    <inkml:brush xml:id="br0">
      <inkml:brushProperty name="width" value="0.05" units="cm"/>
      <inkml:brushProperty name="height" value="0.05" units="cm"/>
      <inkml:brushProperty name="color" value="#E71224"/>
    </inkml:brush>
  </inkml:definitions>
  <inkml:trace contextRef="#ctx0" brushRef="#br0">88 0 24575,'-17'3'0,"-1"7"0,12-2 0,-4 5 0,7-8 0,0 1 0,-2-1 0,2 1 0,0-1 0,0 1 0,1 2 0,-1-2 0,-3 4 0,3-4 0,1 5 0,2-3 0,0 1 0,0-1 0,0-2 0,0-1 0,2-2 0,1 2 0,5-4 0,3 4 0,-2-5 0,4 3 0,-4-1 0,-1-1 0,0 1 0,-2-2 0,-1 0 0,1 0 0,0-2 0,-1-1 0,-2 0 0,0 0 0</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3:55.006"/>
    </inkml:context>
    <inkml:brush xml:id="br0">
      <inkml:brushProperty name="width" value="0.035" units="cm"/>
      <inkml:brushProperty name="height" value="0.035" units="cm"/>
      <inkml:brushProperty name="color" value="#E71224"/>
    </inkml:brush>
  </inkml:definitions>
  <inkml:trace contextRef="#ctx0" brushRef="#br0">6406 62 24575,'-6'0'0,"-2"-3"0,-21 2 0,-24-7 0,-33 7 0,35-2 0,-3 0-897,-14 2 0,-1 2 897,6-1 0,-1 0 0,-18 0 0,0 0 0,14 0 0,1 0 0,-8 0 0,2 0 0,11 0 0,1 0-193,5 0 0,-1 0 193,-2 0 0,0 0 0,5 0 0,1 0 0,-3 0 0,-1 0 0,3 0 0,-2 0 0,-14 0 0,2 0 0,15-1 0,1 2 0,-12 1 0,2 1-62,-14-1 62,1 3 0,13-4 0,-2-2 0,-33 1 0,31 0 0,-4 0 0,-11 0 0,1 0 0,22 0 0,-3 0 0,-12 0 0,-9 0 0,8 0-579,9 0 1,3 0 578,-21 0 0,3 0 0,27 0 0,4 0 1216,-46 0-1216,8 0 0,-4 0 0,30 0 0,-1 0-342,-36 0 1,0 0 341,37 0 0,-1 0 0,-12 0 0,-7 0 0,5 0 0,-2 0 0,0 0-557,0 0 1,-7 0-1,10 0 557,9 0 0,7 0 0,-3 3 0,3 0 878,-36 4-878,11 6 0,17-1 0,17 2 0,17-5 1435,-3 3-1435,7 0 1980,-14 9-1980,-3 1 243,1 4-243,-4-5 0,-15 20 0,18-10 0,-13 17 0,18-8 0,8-2 0,2 0 0,10 0 0,-30 20 0,27-21 0,-34 27 0,38-32 0,-18 13 0,17-5 0,-5 3 0,11-12 0,-12 24 0,5-10 0,-15 17 0,3-4 0,11-14 0,1 11 0,16 11 0,-5 12 0,10 16-606,-5 1 606,6-1 0,-3-44 0,0 2 0,-1 4 0,0 1 0,-1 4 0,2 1 0,-1-1 0,1 1-624,3 2 1,0 1 623,1 0 0,-2 1 0,-2 0 0,0 1 0,2 15 0,0 1 0,-2-12 0,0-3 0,2-4 0,2-4 0,-1 23 0,0-28 0,0-5 568,0 7-568,10 1 1285,-3-9-1285,13-1 0,-7-17 0,12 9 0,-8-16 0,4 4 0,-7-8 0,6 0 0,2 6 0,15 6 0,-1-6 0,18-7 0,9-3 0,36-2-1034,-11-7 0,5-3 1034,-21-7 0,-1-2 0,12 1 0,0-1 0,-7-4 0,0-2 0,7 1 0,0-3 0,-2-9 0,-2-2 0,-7 7 0,-1 1-558,3-4 0,-2 4 558,-14 11 0,-1 3-311,-1-2 0,0 1 311,1 3 0,-3 0 0,34 0 0,-34 0 0,1 0 0,-4 0 0,2 0 0,7 0 0,3 0-651,6 0 0,1 0 651,4 0 0,2 0-19,7 0 0,2 0 19,0 0 0,0 0 0,4 0 0,-1 0 0,-8 0 0,-1 0 0,-3 0 0,-2 0 157,-2 0 1,-5 0-158,32 0 421,-1 0-421,-46 0 1362,3 0-1362,-15 0 2005,0 0-2005,17 0 838,-4 5-838,23 8 0,8 7-509,4 7 509,-37-16 0,0-1 0,27 9 0,-12-12 0,-27-2 0,-10-2 0,-12-2 0,-1 2 0,7 1 714,12-3-714,23 9 0,-7-8 0,-3 3 0,-24-5 0,-11 0 0,-5 0 0,-2-2 0,-1-4 0,12-10 0,9-13 0,16-25 0,14-11-423,-22 24 0,1-1 423,3 1 0,1-1 0,3 1 0,1-2 0,0-7 0,0 0 0,-3 6 0,-2 1 0,2-4 0,-3 2 0,16-19 0,-4 3 0,-25 30 0,-1-6 0,4 15 0,-6 5 0,15-12 846,-14 20-846,-2-10 0,0 8 0,-6-5 0,3-2 0,-3-3 0,4-16 0,11 1 0,2-21 0,9 10 0,1-12 0,4-4-541,-16 24 1,2-3 540,4-7 0,2-2 0,0-1 0,-1-5 0,10-28 0,-6-5 0,-13 22 0,-5-1-736,4-22 0,-6 1 736,-11 28 0,-4 1 0,0-17 0,-1 2 0,2 23 0,-1 1 0,-4-12 0,0 2 0,4-15 0,-5 25 0,-3 5 999,2 26-999,-2 7 1554,3 2-1554,-2 6 0,1-2 0,-1 2 0,2-2 0,0 2 0,0 1 0,0-8 0,-3 6 0,0-12 0,-6 11 0,2-11 0,-4 9 0,5-5 0,-9 2 0,-11-8 0,-9-5 0,-11-8 0,16 10 0,3 4 0,16 10 0,0 4 0,3-2 0,0 5 0,2-2 0,0 2 0,1-3 0,-1-2 0,-2 0 0,2-1 0,-2 1 0,3 0 0,2 2 0,0-2 0,-2 2 0,4 1 0,-4-3 0,3 2 0,1-2 0,-4-3 0,5 2 0,-3-7 0,3 7 0,0-1 0,0 4 0,0 0 0,0 1 0,0-1 0,0 1 0,3-3 0,-3 2 0,3-2 0,-3 0 0,2 2 0,-1-7 0,4 6 0,-5-3 0,3 4 0,-3 0 0,0 1 0,0-3 0,3-5 0,-2 1 0,5-8 0,-5 3 0,2 0 0,-3 4 0,0 5 0,0 5 0,0 1 0</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4:14.379"/>
    </inkml:context>
    <inkml:brush xml:id="br0">
      <inkml:brushProperty name="width" value="0.035" units="cm"/>
      <inkml:brushProperty name="height" value="0.035" units="cm"/>
      <inkml:brushProperty name="color" value="#E71224"/>
    </inkml:brush>
  </inkml:definitions>
  <inkml:trace contextRef="#ctx0" brushRef="#br0">0 0 24575,'16'0'0,"19"0"0,-9 0 0,28 0 0,-34 3 0,10-3 0,-19 3 0,0 2 0,13-4 0,12 7 0,6-7 0,15 7 0,-24-3 0,38 0 0,-33-1 0,18-4 0,-33 0 0,-11 0 0,-4 0 0,1 0 0,24 0 0,-4 0 0,20 0 0,-18 0 0,-2 0 0,-3 0 0,-8 0 0,3 0 0,-6 0 0,-3 0 0,16 0 0,-9 0 0,27 0 0,-5 0 0,25 0 0,-7-6 0,7 5 0,-17-4 0,-1 5 0,-9 0 0,-8 0 0,-2 0 0,-12 0 0,1 0 0,-9 0 0,2 0 0,-3 0 0,0 0 0,6 0 0,-5 0 0,4 0 0,-2-2 0,-2 1 0,2-1 0,-6 2 0,1 0 0,-1 0 0,1 0 0,-1 0 0,1 0 0,-1 0 0,1 0 0,-3 0 0,-1 0 0</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4:16.376"/>
    </inkml:context>
    <inkml:brush xml:id="br0">
      <inkml:brushProperty name="width" value="0.035" units="cm"/>
      <inkml:brushProperty name="height" value="0.035" units="cm"/>
      <inkml:brushProperty name="color" value="#E71224"/>
    </inkml:brush>
  </inkml:definitions>
  <inkml:trace contextRef="#ctx0" brushRef="#br0">0 21 24575,'13'0'0,"17"0"0,44-7 0,25 6-1884,-27-3 0,3 1 1884,-1 3 0,4 0 0,-7 0 0,4 0 0,-3 0-142,17 0 1,-4 0 141,-9 0 0,-8 0 931,2 0-931,-64 0 0,2 0 0,5 0 1857,-1 0-1857,4 0 1263,-5 0-1263,0 0 0,-3 0 0,0 0 0,3 0 0,2 0 0,0 0 0,-1-2 0,-11 1 0,0-1 0,-3 2 0</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4:21.108"/>
    </inkml:context>
    <inkml:brush xml:id="br0">
      <inkml:brushProperty name="width" value="0.035" units="cm"/>
      <inkml:brushProperty name="height" value="0.035" units="cm"/>
      <inkml:brushProperty name="color" value="#E71224"/>
    </inkml:brush>
  </inkml:definitions>
  <inkml:trace contextRef="#ctx0" brushRef="#br0">1 1 24575,'20'0'0,"-3"0"0,20 0 0,-18 0 0,9 0 0,-16 0 0,1 0 0,-3 0 0,12 0 0,4 0 0,22 0 0,9 0 0,11 0 0,-13 0 0,-1 0 0,6 0 0,15 0 0,-62 0 0,2 0 0,7 0 0,34 0 0,30 0 0,-34 0 0,3 0-611,13 0 0,1 0 611,-6 0 0,-1 0 0,3 0 0,-6 0 0,10 0 0,-26 0 0</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4:22.690"/>
    </inkml:context>
    <inkml:brush xml:id="br0">
      <inkml:brushProperty name="width" value="0.035" units="cm"/>
      <inkml:brushProperty name="height" value="0.035" units="cm"/>
      <inkml:brushProperty name="color" value="#E71224"/>
    </inkml:brush>
  </inkml:definitions>
  <inkml:trace contextRef="#ctx0" brushRef="#br0">0 20 24575,'11'0'0,"13"0"0,2 0 0,30 0 0,21 0 0,-13 0 0,-4 0 0,-38 0 0,-14 0 0,-3 0 0,1 0 0,-1 0 0,8-3 0,-4 2 0,7-2 0,-5 3 0,0 0 0,-2 0 0,1 0 0,-1 0 0,2 0 0,0 0 0,0 0 0,0 0 0,0 0 0,5 0 0,8 0 0,-1 0 0,2 0 0,-9 0 0,-8 0 0,0 0 0,-2 0 0,2 0 0,21 0 0,57 0 0,-36 0 0,3 0-441,16 0 1,1 0 440,-12 0 0,-3 0 0,39-6 0,-41 5 0,-17-5 0,-32 6 0,-2 0 0</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4:24.020"/>
    </inkml:context>
    <inkml:brush xml:id="br0">
      <inkml:brushProperty name="width" value="0.035" units="cm"/>
      <inkml:brushProperty name="height" value="0.035" units="cm"/>
      <inkml:brushProperty name="color" value="#E71224"/>
    </inkml:brush>
  </inkml:definitions>
  <inkml:trace contextRef="#ctx0" brushRef="#br0">1 23 24575,'65'0'0,"3"-6"0,24 5-1584,-4-5 1584,-33 6 0,1 0 0,-4 0 0,0 0 0,5 0 0,-1 0 0,40 0 514,-4 0-514,-40 0 262,-9 0-262,-29 0 0,-4 0 0,-2 0 808,14 0-808,-4 0 0,12 0 0,-1-4 0,2 3 0,25-3 0,-13 4 0,21 0 0,-31 0 0,0 0 0,-23 0 0,-5 0 0</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4:56.211"/>
    </inkml:context>
    <inkml:brush xml:id="br0">
      <inkml:brushProperty name="width" value="0.035" units="cm"/>
      <inkml:brushProperty name="height" value="0.035" units="cm"/>
      <inkml:brushProperty name="color" value="#E71224"/>
    </inkml:brush>
  </inkml:definitions>
  <inkml:trace contextRef="#ctx0" brushRef="#br0">1 23 24575,'74'0'0,"20"7"0,-36-6 0,7-1-1944,11 2 0,8 1 0,-3-1 1944,9-2 0,2 0 0,-3 2 0,5 1 0,-9-1 140,-10-1 1,-5 0-141,5 2 0,-4 0 1113,25-3-1113,-20 0 0,-20 0 0,-30 0 2926,-2 0-2926,-15 0 1366,6 0-1366,-1 0 146,7 0-146,0 0 0,0 0 0,8 0 0,3 0 0,-1 0 0,-2 0 0,2 0 0,-8 0 0,8 0 0,-2 0 0,2 0 0,50 0 0,-23 0 0,25 0 0,-27 0 0,-15 0 0,-6 0 0,-7 4 0,-11-4 0,4 4 0,-4-4 0,11 0 0,-1 0 0,4 0 0,6-5 0,-6 4 0,9-3 0,-9 4 0,-2 0 0,-8 0 0,1 0 0,7 0 0,2 0 0,25 0 0,3 0 0,17 0 0,0 0 0,-1 0 0,-7 0 0,-10 0 0,-3 0 0,-14 0 0,7 0 0,-9 0 0,1 0 0,-9 0 0,-6 0 0,-7 0 0,-9 0 0,4 0 0,-5 0 0,3 0 0,0 0 0,5 0 0,-4 0 0,8 0 0,-8 0 0,4 0 0,4 0 0,-9 0 0,9 0 0,-14 0 0,2 0 0,-2 0 0,-3-5 0,-1-14 0,-2 10 0,0-9 0</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5:12.555"/>
    </inkml:context>
    <inkml:brush xml:id="br0">
      <inkml:brushProperty name="width" value="0.035" units="cm"/>
      <inkml:brushProperty name="height" value="0.035" units="cm"/>
      <inkml:brushProperty name="color" value="#E71224"/>
    </inkml:brush>
  </inkml:definitions>
  <inkml:trace contextRef="#ctx0" brushRef="#br0">0 6 24575,'8'0'0,"1"0"0,2-3 0,0 3 0,0-3 0,-3 3 0,0 0 0,-2 0 0,2 0 0,-2 0 0,2 0 0,0 0 0,5 0 0,12 0 0,-6 0 0,9 0 0,-11 0 0,0 0 0,-2 0 0,-6 0 0,2 0 0,0 0 0,0 0 0,3 0 0,1 0 0,10 0 0,6 0 0,9 0 0,-1 5 0,-8-4 0,-2 3 0,-12-4 0,-1 0 0,-5 0 0,0 0 0,4 0 0,-2 0 0,15 0 0,-10 0 0,45 0 0,-25 0 0,27 0 0,-26 0 0,-8 0 0,7 0 0,-20 0 0,11 0 0,-13 0 0,5 0 0,9 0 0,1 0 0,8 0 0,9 0 0,1 0 0,17 0 0,-23 0 0,19 0 0,-29 0 0,6 0 0,-9 0 0,-14 0 0,4 0 0,-8-2 0,13 1 0,1-1 0,19 2 0,12 0 0,27 0 0,-4 0 0,-29 3 0,-2 0 0,21-2 0,4 5 0,-37-6 0,-5 0 0,-24 0 0,3 0 0,-5 0 0,4 0 0,-4 0 0,0 0 0,-4 0 0</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5:17.403"/>
    </inkml:context>
    <inkml:brush xml:id="br0">
      <inkml:brushProperty name="width" value="0.035" units="cm"/>
      <inkml:brushProperty name="height" value="0.035" units="cm"/>
      <inkml:brushProperty name="color" value="#E71224"/>
    </inkml:brush>
  </inkml:definitions>
  <inkml:trace contextRef="#ctx0" brushRef="#br0">0 0 24575,'32'0'0,"-3"0"0,26 0 0,-13 0 0,5 0 0,-16 0 0,-1 0 0,-14 0 0,-3 0 0,-5 3 0,0-3 0,1 3 0,6-3 0,-2 0 0,7 0 0,-8 0 0,3 0 0,-4 0 0,5 0 0,1 0 0,-1 0 0,0 0 0,-5 0 0,-2 0 0,1 0 0,-1 0 0,7 0 0,0 0 0,6 0 0,-1 0 0,8 0 0,-6 0 0,15 0 0,-7 0 0,16 0 0,3 0 0,7 0 0,-7 0 0,-3 0 0,-7 0 0,-9 0 0,-6 0 0,-10 0 0,-6 0 0,1 0 0,-1 0 0,6 0 0,2 0 0,4 0 0,17 0 0,-5 0 0,39 0 0,-11 0 0,15 0 0,-2 0 0,-6 0 0,-9 0 0,5 0 0,-23 0 0,7 0 0,-9 0 0,8 0 0,-5 0 0,13 0 0,-13 0 0,5 0 0,0 0 0,-5 0 0,13 0 0,-13 0 0,13 0 0,-5 0 0,41 0 0,-17 0 0,19 0 0,-19 0 0,-6 0 0,-9 0 0,-3 0 0,-9 0 0,3 0 0,-1 0 0,24 0 0,-11 0 0,15 0 0,-11 0 0,-9 0 0,-7 0 0,5 0 0,-13 0 0,5 0 0,-8 0 0,9 0 0,-7 0 0,7 0 0,-9 0 0,8 0 0,3 0 0,15 0 0,-5 0 0,6 0 0,-25 0 0,-4 0 0,-20 0 0,-1 0 0,-5 0 0,-3 0 0,7 0 0,-1 0 0,16 0 0,1 0 0,8 0 0,1 0 0,-9 0 0,-2 0 0,-12 0 0,-2 0 0,-4 0 0,-2 0 0,1 0 0,-3 0 0,3 0 0,-1 0 0,2 0 0,0 0 0,0 0 0,-3 0 0,3 0 0,4 0 0,-2 0 0,10 0 0,-14 0 0,6 0 0,-9 0 0,2 0 0,-2 0 0,-1 0 0,1 0 0,2 0 0,-2 0 0,5 0 0,-5 0 0,4 0 0,-4 0 0,2 0 0,-2 0 0,-1 0 0,1 0 0,-1 0 0,1 0 0,-1 0 0,1 0 0,-1 0 0,1 0 0,-3 0 0,0 0 0</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5:21.149"/>
    </inkml:context>
    <inkml:brush xml:id="br0">
      <inkml:brushProperty name="width" value="0.035" units="cm"/>
      <inkml:brushProperty name="height" value="0.035" units="cm"/>
      <inkml:brushProperty name="color" value="#E71224"/>
    </inkml:brush>
  </inkml:definitions>
  <inkml:trace contextRef="#ctx0" brushRef="#br0">0 94 24575,'6'-3'0,"-3"-2"0,2 5 0,0-3 0,17 3 0,12-5 0,32-2 0,20 0 0,-6 4 0,3 0 0,-19 3 0,-1 0-500,20 0 1,-3 0 499,-26 1 0,-5-2 0,20-3 0,-5 3 0,-33-4 0,-6 5 0,-9 0 0,-5 0 0,29 0 999,-1 0-999,42 0 0,6 0-539,9 0 539,-2 0 0,-2 0 0,-14 0 0,-10 0 0,-23 0 0,-23 0 0,-12 0 0,-4 0 0,0 0 539,-1 0-539,1 0 0,-1 0 0,13 0 0,-3 0 0,11 0 0,3 0 0,-6 0 0,2 0 0,-9 0 0,-5 0 0,-3 0 0,0 0 0,0 0 0,5 0 0,4 0 0,4 0 0,-4 0 0,-2 0 0,-4 0 0,-2 0 0,-1-2 0,-2 1 0,-1-1 0,1 2 0,-1 0 0,1 0 0,6-3 0,10 2 0,10-7 0,7 3 0,0-5 0,-7 5 0,-8-2 0,-10 6 0,-9-1 0,-3 2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8:16.377"/>
    </inkml:context>
    <inkml:brush xml:id="br0">
      <inkml:brushProperty name="width" value="0.05" units="cm"/>
      <inkml:brushProperty name="height" value="0.05" units="cm"/>
      <inkml:brushProperty name="color" value="#E71224"/>
    </inkml:brush>
  </inkml:definitions>
  <inkml:trace contextRef="#ctx0" brushRef="#br0">183 1 24575,'-5'0'0,"-1"0"0,1 2 0,-3 1 0,2 3 0,-2-3 0,2 2 0,3-2 0,-2 0 0,2 2 0,-5-2 0,-1 2 0,-2 1 0,3-1 0,0-2 0,2 2 0,1-2 0,-1 0 0,3 2 0,-2-4 0,0 6 0,-1-3 0,-5 11 0,5-7 0,0 5 0,2-5 0,3 0 0,-2 1 0,-1 1 0,2-1 0,-3-1 0,3 0 0,1-2 0,-1 0 0,2-1 0,0 1 0,0-1 0,0 3 0,2 1 0,4-1 0,0 5 0,2-6 0,-2 1 0,-1-6 0,-2 1 0,2-3 0,-4 5 0,4-4 0,-2 4 0,2-4 0,1 1 0,-1-2 0,1 0 0,-1 0 0,1 0 0,-1-2 0,1-2 0,-1 1 0,1-2 0,-3 2 0,4-5 0,-5 2 0,3-2 0,-5 0 0,4-3 0,-2 2 0,5-1 0,-6 4 0,1 3 0,-2 1 0</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5:37.827"/>
    </inkml:context>
    <inkml:brush xml:id="br0">
      <inkml:brushProperty name="width" value="0.035" units="cm"/>
      <inkml:brushProperty name="height" value="0.035" units="cm"/>
      <inkml:brushProperty name="color" value="#E71224"/>
    </inkml:brush>
  </inkml:definitions>
  <inkml:trace contextRef="#ctx0" brushRef="#br0">1 35 24575,'12'0'0,"-2"0"0,10 0 0,-8-2 0,8-2 0,-7 1 0,15 0 0,15 3 0,24 0 0,19 0-840,9 0 840,-41 0 0,2 0 0,0 0 0,3 0 0,25 0 0,5 0 0,0 0 0,-3 0-458,-10 0 1,-3 0 457,-7-3 0,-8 1 0,1 1 0,-22-5 801,1 6-801,-6 0 0,10 0 0,32 0 0,4 0 268,16 0-268,-43 0 0,0 0 0,45 0 0,-40 0 0,-1 0 0,25 0 0,-14 0 0,-33-2 0,-18 1 0,-6-1 0,-1 2 0,-5-3 686,2 3-686,0-3 0,4 3 0,0 0 0,-1 0 0,-3 0 0,1 0 0,-1 0 0,1 0 0,6 0 0,2 0 0,8 0 0,7 0 0,2 0 0,17 5 0,1-3 0,9 3 0,-9-5 0,-10 0 0,-16 0 0,-11 0 0,-4 0 0,1 0 0,2-3 0,-3 3 0,3-3 0,-3 3 0,3 0 0,0 0 0,-2 0 0,-3 0 0,-4 0 0</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5:42.315"/>
    </inkml:context>
    <inkml:brush xml:id="br0">
      <inkml:brushProperty name="width" value="0.035" units="cm"/>
      <inkml:brushProperty name="height" value="0.035" units="cm"/>
      <inkml:brushProperty name="color" value="#E71224"/>
    </inkml:brush>
  </inkml:definitions>
  <inkml:trace contextRef="#ctx0" brushRef="#br0">0 26 24575,'28'0'0,"10"0"0,21-6 0,8-1 0,9 0 0,-25 1 0,-10 6 0,-23 0 0,7 0 0,4 0 0,12 0 0,-14 3 0,-2-3 0,-17 3 0,0-3 0,-5 0 0,0 0 0</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5:59.983"/>
    </inkml:context>
    <inkml:brush xml:id="br0">
      <inkml:brushProperty name="width" value="0.035" units="cm"/>
      <inkml:brushProperty name="height" value="0.035" units="cm"/>
      <inkml:brushProperty name="color" value="#E71224"/>
    </inkml:brush>
  </inkml:definitions>
  <inkml:trace contextRef="#ctx0" brushRef="#br0">1 0 24575,'23'0'0,"20"0"0,4 0 0,8 0 0,7 0 0,4 0 0,2 0 0,0 0 0,-10 0 0,-4 0 0,11 0 0,-17 4 0,-17-2 0,-6 2 0,-7-4 0,-7 0 0,1 0 0,10 0 0,-6 0 0,20 0 0,-4 0 0,-1 0 0,-2 0 0,10 0 0,-6 0 0,16 0 0,8 0 0,-26 0 0,8 0 0,-29 0 0,-4 0 0,2 0 0,0 0 0,22 0 0,15 0 0,14 0 0,7 0 0,-17 0 0,-14 0 0,-14 0 0,-25 0 0,-5-3 0,-3 2 0,3-2 0</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6:23.012"/>
    </inkml:context>
    <inkml:brush xml:id="br0">
      <inkml:brushProperty name="width" value="0.035" units="cm"/>
      <inkml:brushProperty name="height" value="0.035" units="cm"/>
      <inkml:brushProperty name="color" value="#E71224"/>
    </inkml:brush>
  </inkml:definitions>
  <inkml:trace contextRef="#ctx0" brushRef="#br0">1 0 24575,'75'0'0,"0"0"0,5 0 0,-10 0 0,-19 0 0,3 0 0,-43 0 0,0 0 0,-2 0 0,1 0 0,-4 0 0,5 0 0,2 0 0,3 0 0,1 0 0,3 3 0,-8-2 0,6 2 0,-9-3 0,2 0 0,9 0 0,-3 0 0,7 0 0,-11 0 0,-5 0 0,-9 0 0,-8 3 0,2-2 0,-2 2 0</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6:24.547"/>
    </inkml:context>
    <inkml:brush xml:id="br0">
      <inkml:brushProperty name="width" value="0.035" units="cm"/>
      <inkml:brushProperty name="height" value="0.035" units="cm"/>
      <inkml:brushProperty name="color" value="#E71224"/>
    </inkml:brush>
  </inkml:definitions>
  <inkml:trace contextRef="#ctx0" brushRef="#br0">1 1 24575,'8'0'0,"5"0"0,-1 0 0,4 0 0,-1 0 0,-3 2 0,4-1 0,-5 1 0,-2-2 0,1 0 0,-4 0 0,2 0 0,0 0 0,3 0 0,-2 0 0,4 0 0,-6 0 0,8 3 0,-5 0 0,10 3 0,-3-3 0,-1 0 0,0-3 0,-5 0 0,-2 0 0,-1 0 0,0 0 0,-2 0 0,2 0 0,-3 0 0,1 0 0,-1 0 0,22 0 0,-9 0 0,10 0 0,-15 0 0,-8 0 0,3 0 0,14 0 0,-4 0 0,7 0 0,-5 3 0,-3-2 0,2 2 0,-5-3 0,-6 0 0,-6 0 0</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6:29.752"/>
    </inkml:context>
    <inkml:brush xml:id="br0">
      <inkml:brushProperty name="width" value="0.035" units="cm"/>
      <inkml:brushProperty name="height" value="0.035" units="cm"/>
      <inkml:brushProperty name="color" value="#E71224"/>
    </inkml:brush>
  </inkml:definitions>
  <inkml:trace contextRef="#ctx0" brushRef="#br0">1 16 24575,'8'-3'0,"5"3"0,11-3 0,8 3 0,7 0 0,0 0 0,1-4 0,-1 3 0,0-4 0,1 5 0,-1 0 0,0 0 0,9 0 0,1 0 0,43 0 0,7 0 0,1 0 0,-17 0 0,-27 0 0,-23 0 0,12 0 0,-5 0 0,9 0 0,9 0 0,7 0 0,-5 0 0,5 0 0,1 0 0,-14 0 0,19 0 0,-19 0 0,21 0 0,-13 0 0,6 0 0,-9 0 0,-7 0 0,-3 0 0,1 0 0,9 0 0,11 0 0,-1 0 0,7 0 0,-14 0 0,5 0 0,-7 0 0,-1 0 0,1 0 0,0 0 0,-9 0 0,7 0 0,-7 0 0,0 0 0,7 0 0,2 0 0,9 0 0,9 0 0,-8 0 0,5 0 0,-21 0 0,-5 0 0,-22 0 0,-12 0 0,-5 0 0,-2 0 0,2 0 0,15 0 0,5 0 0,30 0 0,1 6 0,9-5 0,6 5 0,-15-6 0,7 0 0,-17 0 0,-9 0 0,-16 0 0,-4 0 0,-7 0 0,2 0 0,-4 0 0,5 0 0,-4 0 0,8-3 0,-8 2 0,4-2 0,-8 3 0,0 0 0,-2 0 0,-1 0 0,3 0 0,-4 0 0,1 0 0</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6:31.155"/>
    </inkml:context>
    <inkml:brush xml:id="br0">
      <inkml:brushProperty name="width" value="0.035" units="cm"/>
      <inkml:brushProperty name="height" value="0.035" units="cm"/>
      <inkml:brushProperty name="color" value="#E71224"/>
    </inkml:brush>
  </inkml:definitions>
  <inkml:trace contextRef="#ctx0" brushRef="#br0">1 129 24575,'8'0'0,"0"0"0,1 0 0,2 0 0,-5 0 0,4 0 0,3 0 0,38 0 0,20 0 0,2 0 0,3 0 0,15 0 0,-29 0 0,-9 0 0,-21 0 0,-10 0 0,-9 0 0,-7 0 0,2 0 0,5-3 0,12 2 0,23-2 0,4-2 0,15 4 0,-1-4 0,-7 5 0,33 0 0,-27 0 0,-2 0 0,-26 0 0,-22 0 0,5 0 0,-5 0 0,5 0 0,5 0 0,6 0 0,8 0 0,9 0 0,-7 0 0,-6 0 0,-7 0 0,-11 0 0,0 0 0,-1 0 0,8-5 0,20 0 0,0-5 0,12 0 0,-16 0 0,-1 5 0,0-8 0,-7 11 0,-1-10 0,-16 8 0,0 1 0,-7 0 0,5 3 0,-1 0 0,25-10 0,1 7 0,-1-9 0,-4 11 0,-24-1 0,-1 2 0,-3 0 0,1 0 0,-1 0 0,1 0 0,-1 0 0,1 0 0,-3 0 0,-1 0 0</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6:33.827"/>
    </inkml:context>
    <inkml:brush xml:id="br0">
      <inkml:brushProperty name="width" value="0.035" units="cm"/>
      <inkml:brushProperty name="height" value="0.035" units="cm"/>
      <inkml:brushProperty name="color" value="#E71224"/>
    </inkml:brush>
  </inkml:definitions>
  <inkml:trace contextRef="#ctx0" brushRef="#br0">0 42 24575,'6'0'0,"6"0"0,11 0 0,24 0 0,21 0 0,18 0-799,8 0 799,0 0 0,-8 0 197,-18 0-197,-12 0 0,-25 0 0,-6 0 0,-5 0 0,-4 0 602,5 0-602,17 0 0,29 0 0,6 0 0,-8 0 0,-20 0 0,-20 0 0,-2 0 0,15 0 0,-7 0 0,8 0 0,1 0 0,7 0 0,-6 0 0,15 0 0,-7 0 0,9 0 0,8 0 0,-7 0 0,7 0 0,-9 0 0,-7 0 0,-3 0 0,-7 0 0,-1 0 0,0 0 0,1 0 0,41 0 0,-15 0 0,-16 0 0,1 0 0,25 0 0,0 0 0,-9 0 0,7 0 0,-6 0 0,-1 0 0,7 0 0,-14 0 0,13 0 0,-21 0 0,3 0 0,-15 0 0,-9 0 0,8 0 0,-16 0 0,8 0 0,-10 0 0,0 0 0,0 0 0,8 0 0,2 0 0,1 0 0,5 0 0,2 0 0,3-4 0,5 3 0,-7-4 0,-9 5 0,6 0 0,4 0 0,-8 0 0,14 0 0,-28 0 0,9 0 0,-11 0 0,12 0 0,11 0 0,10 0 0,1 0 0,-12 0 0,-1 0 0,-20 0 0,6 0 0,-11 0 0,-3 0 0,0 0 0,-4 0 0,-1 0 0,1 0 0,6 0 0,-2 0 0,18 0 0,-1-4 0,0 3 0,-4-4 0,-12 3 0,-2 1 0,-1-4 0,-3 5 0,6-5 0,-2 2 0,0 0 0,-4 0 0</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6:36.375"/>
    </inkml:context>
    <inkml:brush xml:id="br0">
      <inkml:brushProperty name="width" value="0.035" units="cm"/>
      <inkml:brushProperty name="height" value="0.035" units="cm"/>
      <inkml:brushProperty name="color" value="#E71224"/>
    </inkml:brush>
  </inkml:definitions>
  <inkml:trace contextRef="#ctx0" brushRef="#br0">1 71 24575,'8'-3'0,"0"1"0,8 2 0,9 0 0,14 0 0,10 0 0,51 0 0,-24 0 0,-21 0 0,0 0 0,20 0 0,-7 0 0,-2 0 0,-17 0 0,32 0 0,-33 0 0,25 0 0,-26 0 0,11 0 0,10 0 0,7 0 0,1 0 0,8 0-674,2 0 674,-35 0 0,1 0 0,-1 0 0,2 0 0,7 0 0,1 0 0,-8 0 0,0 0 0,7 0 0,-1 0 0,-6 0 0,-1 0 0,0 0 0,0 0 0,0 0 0,-1 0 0,27 0 0,4 0 0,-23 0 0,7 0 0,-1 0 0,3 0 0,-14 0 0,1 0 0,30 0 0,-30 0 0,-1 0 0,22 0 0,0 0 0,-9 0 674,7 0-674,-14 0 0,5 0 0,-7 0 0,-1 0 0,1 0 0,-9 0 0,-1 0 0,-9 0 0,9 0 0,1 0 0,25 0 0,-12 0 0,4 0 0,-10 0 0,3 0-620,22 0 0,1 0 620,-24-3 0,-2-1 0,-1 4 0,3-1 0,22-2 0,1 0 0,-23 2 0,1 2 0,17-1 0,2 0 0,-3 0 0,3 0 0,21-3 0,0-1 0,-14 4 0,-2-1-277,2-5 0,-8 1 277,-6 4 0,-37-3 0,3 4 1204,-23 0-1204,-1 0 0,-8 0 0,1 0 590,2 0-590,0 0 0,8 0 0,-4 0 0,8 0 0,-3 0 0,4 0 0,-4 0 0,-1 0 0,0 0 0,8 0 0,16 0 0,43 0 0,-1-6-357,-27 5 1,2 0 356,37-5 0,0 6 0,-8 0-21,-10 0 21,-10 0 0,-9 0 0,1 0 0,-9 0 0,32 0 0,-17 0 0,21 0 0,-11 0 713,-14 0-713,-11 0 21,5 0-21,-13 0 0,0 0 0,-3-3 0,-22 2 0,4-2 0,-7 3 0,7-3 0,-4 2 0,1-2 0,-4 3 0,-5 0 0,-5 0 0,0 0 0</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6:53.315"/>
    </inkml:context>
    <inkml:brush xml:id="br0">
      <inkml:brushProperty name="width" value="0.035" units="cm"/>
      <inkml:brushProperty name="height" value="0.035" units="cm"/>
      <inkml:brushProperty name="color" value="#E71224"/>
    </inkml:brush>
  </inkml:definitions>
  <inkml:trace contextRef="#ctx0" brushRef="#br0">1 144 24575,'23'0'0,"12"0"0,23 0 0,1 0 0,15 0 0,-14 0 0,5 0 0,-15 0 0,-11 0 0,-10 0 0,-14 0 0,2 0 0,-10 0 0,3 2 0,3-1 0,-4 2 0,11-3 0,-7 0 0,15 0 0,9 0 0,15 0 0,-8 0 0,3 0 0,-24 0 0,6 0 0,8 0 0,5 0 0,15 0 0,9 0 0,10 0 0,-7 0 0,22 0 0,-13 0-690,16 0 690,-43 0 0,0 0 0,45 0 0,-41 0 0,1 0 0,-5 0 0,3 0 0,22 0 0,2 0 0,-16 0 0,-1 0 0,13 0 0,-1 0 0,-17 0 0,-2 0 0,43 0 0,-37 0 0,-1 0 0,24 0 0,0-5 0,-28 4 0,-13-3 0,5 4 0,0 0 0,-13 0 690,11 0-690,-14 0 0,1 0 0,-3 0 0,-12 0 0,-2 0 0,1 0 0,0 0 0,23 0 0,-5 0 0,14 0 0,-8 0 0,15 0 0,14-5 0,1 4 0,-3-3 0,-19 0 0,-9 2 0,0-2 0,9 4 0,-7 0 0,6 0 0,1 0 0,1 0 0,1 0 0,-3 0 0,-15 0 0,-3 0 0,-13 0 0,0 0 0,-5 0 0,0 0 0,5 0 0,-4 0 0,17 0 0,-14 0 0,10 0 0,-14 0 0,0 0 0,0 0 0,0-2 0,0 1 0,5-1 0,18 2 0,7 0 0,26 0 0,9 0 0,10 0-495,-35 0 0,1 0 495,3 0 0,2 0 0,12-4 0,2 1-794,0 2 0,1 0 794,7-2 0,0-1 0,-2 4 0,4 0 0,-12-2 0,3 0 0,-3 0 0,13 1 0,0 0 0,19-3 0,-4 1 0,-35 3 0,-1 0 0,7 1 0,1-2 0,-3-2 0,1 0 0,3 2 0,1 0 0,4-2 0,-2-1 0,-6 4 0,-1 0 0,5 0 0,-2 0-338,-11 0 0,-2 0 338,1 1 0,-3-2 0,24-4 0,-4 4 875,-17-4-875,1 5 1605,-1 0-1605,9 0 774,-6 0-774,13 0 0,-5-6 0,0 5 0,5-5 0,-5 6 0,-14 0 0,1 0 0,30 0 0,-31 0 0,1 0-408,29 0 408,10 0 0,-31-2 0,4-1 0,5-1 0,1 0 0,-4 1 0,-2-1-304,-6 1 1,-2 0 303,33 3 0,-14 0 0,-2 0 0,-11 0 0,-7 0 395,-1 0-395,-7 0 0,13 0 0,-19 0 620,19 0-620,-21 0 0,5 0 0,-16 0 0,16 0 0,-21 0 0,12 0 0,-17 0 0,1 0 0,8 0 0,2 0 0,8 0 0,-8 0 0,13 0 0,-12 0 0,23 0 0,-7 0 0,9 0 0,7 0 0,-5 0 0,14 0 0,-15 0 0,15 0 0,-6 0 0,8 0 0,-1 0 0,1 0 0,-18 0 0,2 0 0,26 0-417,-23 0 0,0 0 417,23 0 0,8 0 0,-26 1 0,0-2 0,-15-2 0,-1 0 0,13 2 0,-2 1-131,21-6 131,-9 6 0,9 0 0,-6 0 0,-19 0 0,0 0 0,9 0 0,29 0 0,-39 0 0,1 0 0,7 0 0,-9 0 0,1 0 828,-1 0-828,1 0 137,17 0-137,-13 0 0,13 0 0,-17 0 0,7 0 0,3 0 0,0 0 0,31 0 0,-25 0 0,-24 0 0,1 0 0,25 0 0,0 0 0,-9 0 0,-1 0 0,-8 0 0,7 0 0,-13 0 0,11 0 0,-29 0 0,3 0 0,-16 0 0,0 0 0,-4 0 0,8 0 0,-7 0 0,8 0 0,3 0 0,-6 0 0,24 0 0,-5 0 0,16 0 0,-16 0 0,11 0 0,-11 0 0,23 0 0,-13 0 0,11 0 0,-13 0 0,-9 0 0,5 0 0,-30 0 0,4 0 0,-19-3 0,1 3 0,-5-3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8:18.144"/>
    </inkml:context>
    <inkml:brush xml:id="br0">
      <inkml:brushProperty name="width" value="0.05" units="cm"/>
      <inkml:brushProperty name="height" value="0.05" units="cm"/>
      <inkml:brushProperty name="color" value="#E71224"/>
    </inkml:brush>
  </inkml:definitions>
  <inkml:trace contextRef="#ctx0" brushRef="#br0">206 17 24575,'-13'-3'0,"-9"-2"0,-9 1 0,4-1 0,-2 13 0,17-6 0,-4 5 0,8-7 0,-3 0 0,3 0 0,-4 0 0,4 0 0,2 12 0,4 0 0,2 12 0,0 6 0,6 3 0,1 14 0,7-13 0,-7-3 0,3-11 0,-7-10 0,1 8 0,-2-9 0,-2 4 0,3-4 0,-3-1 0,3-3 0,-3 3 0,0 1 0,0 2 0,0 0 0,0 0 0,0 0 0,0 0 0,0 0 0,0-2 0,0-1 0,0-3 0,2-1 0,-1-2 0,1-2 0</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7:50.588"/>
    </inkml:context>
    <inkml:brush xml:id="br0">
      <inkml:brushProperty name="width" value="0.035" units="cm"/>
      <inkml:brushProperty name="height" value="0.035" units="cm"/>
      <inkml:brushProperty name="color" value="#E71224"/>
    </inkml:brush>
  </inkml:definitions>
  <inkml:trace contextRef="#ctx0" brushRef="#br0">0 0 24575,'9'30'0,"0"-2"0,-2 10 0,-2-9 0,-3-3 0,-1-8 0,1 7 0,-2-15 0,0 2 0,0-1 0,0-5 0,0 5 0,0-6 0,0 1 0,0-1 0,0 3 0,0-6 0,0 2 0,0-7 0</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7:47.299"/>
    </inkml:context>
    <inkml:brush xml:id="br0">
      <inkml:brushProperty name="width" value="0.035" units="cm"/>
      <inkml:brushProperty name="height" value="0.035" units="cm"/>
      <inkml:brushProperty name="color" value="#E71224"/>
    </inkml:brush>
  </inkml:definitions>
  <inkml:trace contextRef="#ctx0" brushRef="#br0">30 0 24575,'0'8'0,"0"5"0,0 12 0,0 6 0,0 1 0,0-3 0,0-8 0,0 8 0,0-6 0,0 7 0,0-9 0,0 0 0,0 8 0,0-6 0,0 7 0,0-9 0,-3 0 0,0-5 0,-1 0 0,-1-5 0,4-2 0,-3-1 0,3-3 0,-4-2 0,4 2 0,-1-2 0,2-9 0,0-3 0,0-21 0,0 17 0,0-5 0</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7:48.675"/>
    </inkml:context>
    <inkml:brush xml:id="br0">
      <inkml:brushProperty name="width" value="0.035" units="cm"/>
      <inkml:brushProperty name="height" value="0.035" units="cm"/>
      <inkml:brushProperty name="color" value="#E71224"/>
    </inkml:brush>
  </inkml:definitions>
  <inkml:trace contextRef="#ctx0" brushRef="#br0">0 0 24575,'8'0'0,"1"0"0,2 0 0,0 3 0,-3 0 0,3 2 0,0 1 0,-2-3 0,2 0 0,-3 1 0,0 0 0,1 4 0,-1 0 0,0 1 0,-2 2 0,2-3 0,-3 0 0,1 0 0,-3 1 0,-1 2 0,2 5 0,-1-4 0,1 3 0,0-4 0,-3 0 0,4-2 0,-2 1 0,3-1 0,-3 0 0,-1-1 0,-2 0 0,0 0 0,0 3 0,0 5 0,3-3 0,-3 3 0,5-8 0,-4 3 0,4-5 0,-5 2 0,3-3 0,-1 1 0,1-1 0,0 3 0,0-2 0,-3 2 0,2-5 0,-1 2 0,1-2 0,1 5 0,2-1 0,1 3 0,2-1 0,-2-1 0,-1 0 0,-1-2 0,-2-8 0,-4 1 0,1-5 0,-2 4 0</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7:49.572"/>
    </inkml:context>
    <inkml:brush xml:id="br0">
      <inkml:brushProperty name="width" value="0.035" units="cm"/>
      <inkml:brushProperty name="height" value="0.035" units="cm"/>
      <inkml:brushProperty name="color" value="#E71224"/>
    </inkml:brush>
  </inkml:definitions>
  <inkml:trace contextRef="#ctx0" brushRef="#br0">161 0 24575,'-5'0'0,"-1"0"0,1 0 0,-1 0 0,1 0 0,-1 0 0,0 0 0,1 0 0,-1 3 0,1-2 0,-1 1 0,1-2 0,-1 0 0,1 0 0,-1 0 0,1 0 0,-1 0 0,1 0 0,-1 0 0,1 0 0,-1 0 0,1 0 0,-1 0 0,0 0 0,3 2 0,-1-1 0,0 2 0,-1-3 0,2-3 0,-2 2 0,4-1 0,-1 2 0</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7:53.693"/>
    </inkml:context>
    <inkml:brush xml:id="br0">
      <inkml:brushProperty name="width" value="0.035" units="cm"/>
      <inkml:brushProperty name="height" value="0.035" units="cm"/>
      <inkml:brushProperty name="color" value="#E71224"/>
    </inkml:brush>
  </inkml:definitions>
  <inkml:trace contextRef="#ctx0" brushRef="#br0">1 0 24575,'0'13'0,"0"36"0,0-11 0,0 28 0,0-35 0,0-1 0,0-14 0,0 14 0,0-16 0,0 11 0,0-14 0,0 0 0,0-2 0,0 1 0,2-6 0,-1 3 0,1-3 0,-2 4 0,0-2 0,0 2 0,0-5 0,0-1 0</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7:54.228"/>
    </inkml:context>
    <inkml:brush xml:id="br0">
      <inkml:brushProperty name="width" value="0.035" units="cm"/>
      <inkml:brushProperty name="height" value="0.035" units="cm"/>
      <inkml:brushProperty name="color" value="#E71224"/>
    </inkml:brush>
  </inkml:definitions>
  <inkml:trace contextRef="#ctx0" brushRef="#br0">235 6 24575,'-11'0'0,"2"0"0,1 0 0,0 0 0,2 0 0,-4 0 0,1 0 0,-2 0 0,0 0 0,-13 0 0,6 0 0,-20 0 0,15 0 0,-2 3 0,12-2 0,5 1 0,8-7 0,-2 4 0,4-4 0</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7:54.939"/>
    </inkml:context>
    <inkml:brush xml:id="br0">
      <inkml:brushProperty name="width" value="0.035" units="cm"/>
      <inkml:brushProperty name="height" value="0.035" units="cm"/>
      <inkml:brushProperty name="color" value="#E71224"/>
    </inkml:brush>
  </inkml:definitions>
  <inkml:trace contextRef="#ctx0" brushRef="#br0">177 1 24575,'-14'0'0,"0"2"0,6-1 0,-3 1 0,3-2 0,-3 3 0,0-2 0,0 3 0,2-3 0,-1 2 0,3-3 0,-1 0 0,0 0 0,2 0 0,-4 0 0,4 0 0,-2 0 0,2 0 0,1 0 0,2 0 0,0 0 0</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7:55.747"/>
    </inkml:context>
    <inkml:brush xml:id="br0">
      <inkml:brushProperty name="width" value="0.035" units="cm"/>
      <inkml:brushProperty name="height" value="0.035" units="cm"/>
      <inkml:brushProperty name="color" value="#E71224"/>
    </inkml:brush>
  </inkml:definitions>
  <inkml:trace contextRef="#ctx0" brushRef="#br0">1 1 24575,'0'12'0,"0"3"0,0 14 0,0 2 0,0 8 0,0 9 0,0-15 0,0 4 0,0-15 0,0-6 0,0 0 0,0-5 0,0 0 0,0 0 0,0 0 0,0-2 0,0-1 0,0-8 0,0 2 0,0-4 0</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7:57.243"/>
    </inkml:context>
    <inkml:brush xml:id="br0">
      <inkml:brushProperty name="width" value="0.035" units="cm"/>
      <inkml:brushProperty name="height" value="0.035" units="cm"/>
      <inkml:brushProperty name="color" value="#E71224"/>
    </inkml:brush>
  </inkml:definitions>
  <inkml:trace contextRef="#ctx0" brushRef="#br0">0 127 24575,'0'-6'0,"0"-2"0,0 2 0,0-2 0,0 3 0,0-8 0,0 4 0,3-7 0,-3 5 0,3 2 0,-1-1 0,-1 1 0,4 3 0,-5-1 0,5 6 0,-2-1 0,3 2 0,-1 0 0,1 0 0,2 0 0,5 3 0,-1 0 0,4 1 0,-5 1 0,-3-5 0,0 3 0,-2-3 0,-1 2 0,1-1 0,-1 4 0,1-2 0,-3 2 0,-1 1 0,1-1 0,-2 3 0,1-1 0,-2 1 0,0 0 0,0 0 0,0 1 0,0 1 0,0-1 0,0 2 0,0 0 0,-2-2 0,-2 1 0,-1-1 0,-1-3 0,-2 1 0,2-1 0,-4 0 0,4 4 0,-2-4 0,2 0 0,1-4 0,-1-2 0,3 3 0,-2-3 0,2 3 0,-2-3 0,-1 0 0,0 0 0,1 2 0,-1-1 0,1 1 0,-1-2 0,6 0 0,-2 3 0,9 0 0,-3 0 0,4 2 0,0 0 0,-1 9 0,6 3 0,-2 4 0,0-6 0,-1-1 0,-7-7 0,2-2 0,-2 0 0,0-2 0,2 5 0,-5 1 0,5-1 0,-2 3 0,0-3 0,5 3 0,-7-2 0,6 1 0,-6-3 0,2 1 0,-1-5 0,-1 2 0,1-2 0,1 0 0,-3 2 0,3-5 0,-3 3 0</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7:57.987"/>
    </inkml:context>
    <inkml:brush xml:id="br0">
      <inkml:brushProperty name="width" value="0.035" units="cm"/>
      <inkml:brushProperty name="height" value="0.035" units="cm"/>
      <inkml:brushProperty name="color" value="#E71224"/>
    </inkml:brush>
  </inkml:definitions>
  <inkml:trace contextRef="#ctx0" brushRef="#br0">0 0 24575,'0'7'0,"0"10"0,5 14 0,1 17 0,-1 1 0,1-7 0,-6-5 0,0-16 0,0-4 0,0 3 0,0-10 0,0 3 0,0-5 0,0 1 0,0-1 0,0 0 0,0-2 0,0-1 0,0-2 0,0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8:18.879"/>
    </inkml:context>
    <inkml:brush xml:id="br0">
      <inkml:brushProperty name="width" value="0.05" units="cm"/>
      <inkml:brushProperty name="height" value="0.05" units="cm"/>
      <inkml:brushProperty name="color" value="#E71224"/>
    </inkml:brush>
  </inkml:definitions>
  <inkml:trace contextRef="#ctx0" brushRef="#br0">100 0 24575,'-14'0'0,"2"0"0,4 0 0,3 0 0,-1 0 0,-2 0 0,2 0 0,-2 0 0,3 0 0,-1 0 0,1 0 0,-1 0 0,1 0 0,2 0 0,0 0 0</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7:59.943"/>
    </inkml:context>
    <inkml:brush xml:id="br0">
      <inkml:brushProperty name="width" value="0.035" units="cm"/>
      <inkml:brushProperty name="height" value="0.035" units="cm"/>
      <inkml:brushProperty name="color" value="#E71224"/>
    </inkml:brush>
  </inkml:definitions>
  <inkml:trace contextRef="#ctx0" brushRef="#br0">23 83 24575,'-2'-3'0,"1"-2"0,-1 2 0,2-2 0,0-1 0,0 1 0,0-3 0,2 2 0,-1-5 0,1 5 0,1-2 0,0 3 0,3-1 0,-1 3 0,1 1 0,-1 2 0,-2 2 0,2 1 0,-2 3 0,3-3 0,-1 2 0,1-5 0,-1 5 0,1-2 0,-1 3 0,-2-1 0,2 1 0,-4-1 0,4 1 0,-2-3 0,0 2 0,2-2 0,-4 2 0,3 1 0,-3-1 0,2 1 0,-3 0 0,0-1 0,0 3 0,0-2 0,0 2 0,0 0 0,0-2 0,-3 2 0,2-2 0,-1-1 0,0-2 0,-2 0 0,1-1 0,-2-1 0,2 1 0,0 1 0,-2-3 0,0 3 0,-1-1 0,-5 1 0,3 3 0,-3 0 0,2-3 0,1-1 0,3 1 0,-1-3 0,0 3 0,-2-1 0,2-1 0,-2 1 0,8-2 0,3 0 0,3 0 0,2 0 0,2 3 0,-3-3 0,4 3 0,-3-1 0,-2-1 0,2 1 0,-3-2 0,1 0 0,-3 3 0,2-3 0,-2 5 0,5-2 0,-5 3 0,5 2 0,-5-2 0,0 2 0,2-5 0,-4 2 0,3 0 0,0 2 0,-1 1 0,-1-3 0,-2 1 0,2-1 0,-1 1 0,2 2 0,1-2 0,-2 2 0,3 0 0,-3-2 0,-1 2 0,4-3 0,-5 1 0,3-1 0,-1 1 0,-1 0 0,1-1 0,-2 1 0,0-1 0,3 1 0,-3-1 0,5-2 0,-4 2 0,1-2 0,1 0 0,-5 0 0,4-3 0,-5 0 0</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8:01.899"/>
    </inkml:context>
    <inkml:brush xml:id="br0">
      <inkml:brushProperty name="width" value="0.035" units="cm"/>
      <inkml:brushProperty name="height" value="0.035" units="cm"/>
      <inkml:brushProperty name="color" value="#E71224"/>
    </inkml:brush>
  </inkml:definitions>
  <inkml:trace contextRef="#ctx0" brushRef="#br0">1 0 24575,'0'13'0,"0"-4"0,0 7 0,0 0 0,0-4 0,0 8 0,0-3 0,0 0 0,0-4 0,0-2 0,0-5 0,0 2 0,0-3 0,0 1 0,0-1 0,0 1 0,0-1 0,2 6 0,-1-4 0,1 3 0,1-4 0,-3-1 0,3 1 0,-3-1 0,2 1 0,-1-1 0,1 1 0,-2-1 0,0 3 0,3 1 0,-3-1 0,3-2 0,-3-4 0</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8:02.556"/>
    </inkml:context>
    <inkml:brush xml:id="br0">
      <inkml:brushProperty name="width" value="0.035" units="cm"/>
      <inkml:brushProperty name="height" value="0.035" units="cm"/>
      <inkml:brushProperty name="color" value="#E71224"/>
    </inkml:brush>
  </inkml:definitions>
  <inkml:trace contextRef="#ctx0" brushRef="#br0">56 0 24575,'-6'0'0,"-2"0"0,2 0 0,-2 0 0,3 0 0,-1 0 0,1 0 0,1 3 0,0-3 0,3 5 0,-2-4 0,3 1 0</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8:03.301"/>
    </inkml:context>
    <inkml:brush xml:id="br0">
      <inkml:brushProperty name="width" value="0.035" units="cm"/>
      <inkml:brushProperty name="height" value="0.035" units="cm"/>
      <inkml:brushProperty name="color" value="#E71224"/>
    </inkml:brush>
  </inkml:definitions>
  <inkml:trace contextRef="#ctx0" brushRef="#br0">122 0 24575,'-6'0'0,"1"0"0,-1 0 0,-2 0 0,2 0 0,-5 0 0,5 0 0,-2 0 0,3 0 0,-1 0 0,1 0 0,-1 3 0,-2-3 0,0 3 0,-1-3 0,-1 0 0,6 0 0,-1 0 0</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8:04.060"/>
    </inkml:context>
    <inkml:brush xml:id="br0">
      <inkml:brushProperty name="width" value="0.035" units="cm"/>
      <inkml:brushProperty name="height" value="0.035" units="cm"/>
      <inkml:brushProperty name="color" value="#E71224"/>
    </inkml:brush>
  </inkml:definitions>
  <inkml:trace contextRef="#ctx0" brushRef="#br0">1 0 24575,'0'16'0,"2"-4"0,-1 8 0,5 2 0,-6-4 0,3 2 0,-3-4 0,0-4 0,0 3 0,0-4 0,0 0 0,0 0 0,0 1 0,0-4 0,0 0 0,0-2 0,0-3 0,0-1 0</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8:05.483"/>
    </inkml:context>
    <inkml:brush xml:id="br0">
      <inkml:brushProperty name="width" value="0.035" units="cm"/>
      <inkml:brushProperty name="height" value="0.035" units="cm"/>
      <inkml:brushProperty name="color" value="#E71224"/>
    </inkml:brush>
  </inkml:definitions>
  <inkml:trace contextRef="#ctx0" brushRef="#br0">0 55 24575,'0'-5'0,"0"-1"0,3 3 0,-2-2 0,3 0 0,2-4 0,0 1 0,5 0 0,-3 4 0,1 2 0,-1 2 0,-3 0 0,1 2 0,-1 2 0,1 1 0,-1 3 0,1-2 0,-3 2 0,-1-2 0,-2-1 0,0 1 0,0-1 0,0 1 0,0 2 0,0-2 0,0 4 0,0-3 0,-2 1 0,1-3 0,-6 1 0,6-1 0,-7-2 0,8 2 0,-5-4 0,2 1 0,-3-2 0,-2 0 0,2 0 0,-2 0 0,3 0 0,4 0 0,2 3 0,4 0 0,-2 2 0,2 1 0,-2-1 0,3 3 0,-1-2 0,5 9 0,-4-7 0,1 4 0,-5-6 0,-2-1 0,0 1 0,3-1 0,-2 1 0,1-1 0,0-2 0,-1 2 0,4 1 0,-2-3 0,3 7 0,-1-6 0,1 4 0,-3-2 0,2-3 0,0-1 0,1-2 0,2 0 0,-5 0 0,0 0 0</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8:06.212"/>
    </inkml:context>
    <inkml:brush xml:id="br0">
      <inkml:brushProperty name="width" value="0.035" units="cm"/>
      <inkml:brushProperty name="height" value="0.035" units="cm"/>
      <inkml:brushProperty name="color" value="#E71224"/>
    </inkml:brush>
  </inkml:definitions>
  <inkml:trace contextRef="#ctx0" brushRef="#br0">1 0 24575,'0'6'0,"2"2"0,1 0 0,0 3 0,3 5 0,-3-4 0,4 8 0,-4-8 0,0 8 0,-3-8 0,0 4 0,3-5 0,-3-2 0,3 1 0,-3-4 0,0 2 0,0-2 0,0-1 0,0 1 0,2-3 0,-1-3 0,1-1 0,-2-1 0</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8:07.987"/>
    </inkml:context>
    <inkml:brush xml:id="br0">
      <inkml:brushProperty name="width" value="0.035" units="cm"/>
      <inkml:brushProperty name="height" value="0.035" units="cm"/>
      <inkml:brushProperty name="color" value="#E71224"/>
    </inkml:brush>
  </inkml:definitions>
  <inkml:trace contextRef="#ctx0" brushRef="#br0">1 6 24575,'5'-2'0,"3"1"0,-2-1 0,2 2 0,-2 0 0,0 0 0,1 0 0,0 0 0,1 0 0,-3 0 0,1 0 0,-1 0 0,1 0 0,-1 0 0,1 0 0,-1 0 0,1 0 0,-3 2 0,2-1 0,-2 4 0,2-2 0,1 2 0,-3 1 0,0-1 0,-3 1 0,0-1 0,0 1 0,0 0 0,0-1 0,0 1 0,0-1 0,-3-2 0,2 2 0,-3-4 0,0 4 0,-4-5 0,5 5 0,-5-4 0,8 4 0,-5-2 0,2 0 0,0 2 0,0-2 0,1 0 0,-1-1 0,-3-2 0,1 0 0,-1 3 0,1-3 0,-1 5 0,5-4 0,0 4 0,6-5 0,-2 3 0,2-3 0,-2 2 0,2-1 0,-2 4 0,3-4 0,-1 1 0,-2 0 0,2-1 0,-4 4 0,4-2 0,-2 3 0,2-3 0,1 2 0,-3-2 0,2 0 0,-2-1 0,3 1 0,-1 0 0,1 2 0,-1-2 0,1 0 0,-3-1 0,-1-1 0,-2 1 0</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8:10.722"/>
    </inkml:context>
    <inkml:brush xml:id="br0">
      <inkml:brushProperty name="width" value="0.035" units="cm"/>
      <inkml:brushProperty name="height" value="0.035" units="cm"/>
      <inkml:brushProperty name="color" value="#E71224"/>
    </inkml:brush>
  </inkml:definitions>
  <inkml:trace contextRef="#ctx0" brushRef="#br0">455 1 24575,'-3'7'0,"0"0"0,-5 3 0,-11 14 0,5-9 0,-8 16 0,9-14 0,0 2 0,3-3 0,2-7 0,-2 3 0,0-5 0,-8 8 0,6-4 0,-5 6 0,6-10 0,-1 8 0,-4-8 0,4 2 0,-1-2 0,2-2 0,3 0 0,-8 2 0,4 1 0,-4-1 0,5-2 0,-4-2 0,3 0 0,-1-1 0,5 1 0,2 3 0,1-3 0,-3 2 0,-1-2 0,-2 2 0,-5 5 0,4-2 0,-1 5 0,5-7 0,7 1 0,2-6 0,5 1 0,-1-2 0,3 0 0,1 3 0,6 1 0,2 2 0,4 1 0,-4-3 0,-2-1 0,-6 0 0,-1-3 0,-3 3 0,1-1 0,14 4 0,-9 1 0,12 1 0,-12-5 0,-2 0 0,-1-3 0,-3 0 0,1 0 0,2 2 0,3 4 0,-2 2 0,9 5 0,-9-7 0,7 3 0,-8-8 0,0 1 0,-2-2 0,0 3 0,-1-3 0,3 5 0,5-1 0,4 2 0,-1-2 0,0 2 0,-7-6 0,-1 3 0,-3-3 0,-2 2 0,2-1 0,-2 1 0,3-2 0,-1 0 0,3 0 0,1 0 0,-1 0 0,0 0 0,-2 3 0,-1-3 0,1 3 0,0-1 0,2-1 0,-2 1 0,2-2 0,-3 0 0,-2 0 0,0 0 0</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8:14.500"/>
    </inkml:context>
    <inkml:brush xml:id="br0">
      <inkml:brushProperty name="width" value="0.035" units="cm"/>
      <inkml:brushProperty name="height" value="0.035" units="cm"/>
      <inkml:brushProperty name="color" value="#E71224"/>
    </inkml:brush>
  </inkml:definitions>
  <inkml:trace contextRef="#ctx0" brushRef="#br0">6073 0 24575,'-9'0'0,"-1"0"0,1 0 0,1 0 0,0 0 0,2 0 0,0 0 0,-2 0 0,-10 0 0,-7 0 0,-20 0 0,-4 5 0,-25 3 0,16-2 0,-4 0 0,1-2 0,0 0 0,2 2 0,2-1 0,-32-4 0,39 3 0,-41-4 0,17 0 0,26 3 0,-5 0 0,-21-3 0,-3 1 0,11 2 0,-3 0-804,-1-3 1,-6 0 0,4 0 803,-15 0 0,1 0 0,-11 0 0,2 0 0,17 0 0,2 0-38,-1 0 0,-2 0 38,-8 0 0,1 0 0,23-3 0,1 0 0,-13 2 0,-2 0 0,-1-2 0,3 0 0,13 3 0,-1 0-305,-28 1 1,-8-2 304,22-1 0,-3 0 0,3-1-139,-13 3 1,-1-1 138,9-1 0,-5-1 0,7 1 0,2 2 0,5 0-454,1 0 0,2 0 454,8 0 0,3 0 0,-35 0 0,26-4 568,5 2-568,5-2 0,-10 4 0,-16 0 0,-2 0 1871,-8-6-1871,43 5 0,0 1 0,-37-6 0,-4 6 1128,24 0-1128,23 0 0,13 0 0,24 0 0,-10 0 0,3 0 713,-16 4-713,-1 1 0,1 4 0,2 2 0,15-3 0,-1 3 0,9-7 0,-2 6 0,2-6 0,1 4 0,-3 0 0,2 0 0,-6 8 0,3-4 0,-6 25 0,2-16 0,-5 26 0,6-24 0,-3 7 0,-3-6 0,2-1 0,-5 1 0,11-7 0,-6 11 0,9-14 0,-2 10 0,4-13 0,1 5 0,-2-7 0,-1 11 0,-5-1 0,4 3 0,-6 12 0,-14 18 0,14-16 0,-14 14 0,14-11 0,2-14 0,-1 22 0,4-24 0,4 14 0,-23 15 0,8-7 0,-15 14 0,19-11 0,1 9 0,3 3 0,0 6 0,1-17 0,-4-1 0,4-9 0,-6 10 0,6-8 0,3 8 0,4-1 0,4-7 0,0 14 0,0-13 0,4 23 0,1-22 0,1 14 0,3-17 0,-8-9 0,11 16 0,-11-22 0,9 9 0,-5-6 0,-1-1 0,0 4 0,1 7 0,-4-22 0,3 7 0,-4-17 0,3 0 0,2-1 0,8-2 0,4 7 0,4-2 0,0 2 0,8-2 0,19 2 0,11 1 0,34-4-1326,3-1 1326,-29-6 0,3 0-875,-3 3 0,1 1 875,19-4 0,1 1 0,-10 6 0,-3 0 0,-7-7 0,-2 1 0,-9 5 0,-6 0 0,1-4 0,-7 3 0,-28-5 1205,-4 0-1205,-3 0 1871,-1 3-1871,6-2 0,18 1 0,17-2 0,26 0 0,18 0-632,-39 0 0,2 0 632,5 3 0,-1 0 0,1-2 0,-1 0 0,1 5 0,-3 1-269,38-6 269,-5 11 0,-8-4 0,-7-1 0,16-1 0,-26-6 0,2 0 0,-12-1 0,1 2-574,19 2 1,0 0 573,-15-3 0,-3 2 0,-2 4 0,1 0 0,6-5 0,1 0 0,-4 2 0,1 0 0,2-3 0,3 0 0,31 0 0,2 0 0,-19 0 0,2 0-719,-12 0 1,4 0 0,-3 0 718,18 0 0,-4 0 0,-4 0 0,-2 0-60,5 0 0,-4 0 60,-18-2 0,-1-2 0,20-2 0,-3-1 0,18-2 110,-35 3 0,1 1-110,-11 5 0,-2 0 0,32 0 0,11 0 0,-27 0 1014,-9 0-1014,-7 0 2309,5 0-2309,3 0 1412,9 0-1412,-7 0 0,-13 0 0,-17 0 0,-14 0 0,-3 0 0,-2 0 0,-2 0 0,2 0 0,4 0 0,10 5 0,6-4 0,-7 3 0,-3-4 0,-18-2 0,2 1 0,-2-6 0,5 3 0,1-7 0,3-2 0,-1-11 0,3 0 0,-5-5 0,6 0 0,4 2 0,8-14 0,-4 13 0,3-12 0,-14 17 0,7-23 0,-4 13 0,2-22 0,5-3 0,-3-10 0,-6 14 0,-1-1 0,2-29 0,-7 33 0,-3 0 0,-4-22 0,0 29 0,0-19 0,-4 25 0,3 0 0,-4 10 0,5 12 0,0 0 0,-3-5 0,-2-9 0,1-1 0,-5-8 0,3-9 0,-4 7 0,-7-23 0,5 21 0,-9-13 0,8 25 0,-3 2 0,1 8 0,4 0 0,0-9 0,1 7 0,-6-3 0,1 6 0,2 6 0,4 1 0,-2-2 0,4 5 0,-4-10 0,2 3 0,-1 0 0,-2 2 0,3 4 0,1 0 0,3-1 0,2 4 0,0 0 0,3 2 0,-2 1 0,1-1 0,-4-2 0,4 2 0,-1-2 0,2 0 0,0 2 0,0-2 0,0 0 0,-2 2 0,1-4 0,-2 1 0,-4-7 0,3 6 0,-7-10 0,4 6 0,1-3 0,-7 0 0,8 6 0,-7-1 0,12 3 0,-5 1 0,4 3 0,-4-1 0,4-2 0,-3 2 0,0-5 0,-1 3 0,-1-8 0,0 7 0,0-6 0,0 6 0,1 0 0,-1-3 0,3 5 0,1-4 0,2 6 0,0-3 0,-3 2 0,0-5 0,0 5 0,-2-4 0,2 4 0,0-2 0,1 2 0,2 0 0,-3 1 0,0-1 0,0 1 0,-2-1 0,4 3 0,-1 1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9:40.951"/>
    </inkml:context>
    <inkml:brush xml:id="br0">
      <inkml:brushProperty name="width" value="0.05" units="cm"/>
      <inkml:brushProperty name="height" value="0.05" units="cm"/>
      <inkml:brushProperty name="color" value="#E71224"/>
    </inkml:brush>
  </inkml:definitions>
  <inkml:trace contextRef="#ctx0" brushRef="#br0">151 39 24575,'-15'0'0,"5"0"0,-8 3 0,10-3 0,2 0 0,4-3 0,2-5 0,0 2 0,0-5 0,0 5 0,2 1 0,1 2 0,5 3 0,-2 0 0,9 0 0,-1 0 0,5 0 0,-5 0 0,-6 5 0,-5 1 0,-3 10 0,0 1 0,0-1 0,0 16 0,0-19 0,0 14 0,-5-19 0,1-2 0,-6 2 0,1-5 0,-7 3 0,0 0 0,-5 5 0,-1 0 0,1-1 0,5 0 0,0-4 0,8-3 0,0 0 0,4-8 0,0-1 0,3 0 0,-2 1 0</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8:22.532"/>
    </inkml:context>
    <inkml:brush xml:id="br0">
      <inkml:brushProperty name="width" value="0.035" units="cm"/>
      <inkml:brushProperty name="height" value="0.035" units="cm"/>
      <inkml:brushProperty name="color" value="#E71224"/>
    </inkml:brush>
  </inkml:definitions>
  <inkml:trace contextRef="#ctx0" brushRef="#br0">6 0 24575,'0'8'0,"0"5"0,0-1 0,0 2 0,0-4 0,0-4 0,0 2 0,0-2 0,0-1 0,0 1 0,0-1 0,0 3 0,0 1 0,0 2 0,0 0 0,0 0 0,0 0 0,-2 0 0,1 0 0,-1-2 0,2 1 0,0-1 0,0-1 0,0 0 0,0-2 0,0 2 0,0-2 0,0 2 0,0 0 0,0-2 0,0 5 0,0-3 0,0 3 0,2 0 0,-1 0 0,1 0 0,-2 1 0,0-4 0,0 3 0,0-3 0,0 3 0,0 0 0,0-2 0,0 14 0,0-11 0,3 16 0,-2-16 0,5 3 0,-6-3 0,5-4 0,-4 0 0,1-5 0,-2 0 0</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8:24.948"/>
    </inkml:context>
    <inkml:brush xml:id="br0">
      <inkml:brushProperty name="width" value="0.035" units="cm"/>
      <inkml:brushProperty name="height" value="0.035" units="cm"/>
      <inkml:brushProperty name="color" value="#E71224"/>
    </inkml:brush>
  </inkml:definitions>
  <inkml:trace contextRef="#ctx0" brushRef="#br0">1 67 24575,'2'-11'0,"1"2"0,3 1 0,-1 2 0,1 1 0,-3-1 0,2 3 0,0-2 0,2 2 0,1 0 0,-3-2 0,1 5 0,-1-3 0,1 3 0,2 3 0,5 4 0,-1-3 0,16 11 0,-9-13 0,5 9 0,-8-10 0,-7 1 0,-4 1 0,-2 0 0,1 0 0,-2 2 0,5-2 0,-4 7 0,0-3 0,0 3 0,-1 1 0,-1-2 0,-4 16 0,-1-13 0,-2 10 0,-4-8 0,3-4 0,-4 5 0,3-9 0,-5 3 0,6-4 0,-5 2 0,6-4 0,1 2 0,-1-5 0,1 3 0,-1-3 0,3 2 0,1-1 0,-1 1 0,2 1 0,4 0 0,8 3 0,5 0 0,1-2 0,3 3 0,-13-4 0,5 1 0,-11 0 0,4 2 0,-2 7 0,1-1 0,1 4 0,-4-5 0,4 5 0,-5-6 0,5 0 0,-7-3 0,2 0 0,-8 4 0,-1 0 0,-2 0 0,5-3 0,-1 0 0,6-2 0,-4-3 0,-5-1 0,-4 2 0,-3-4 0,2 6 0,6-8 0,-1 4 0,1-5 0,0 1 0,4 1 0,2-1 0</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9:09.661"/>
    </inkml:context>
    <inkml:brush xml:id="br0">
      <inkml:brushProperty name="width" value="0.035" units="cm"/>
      <inkml:brushProperty name="height" value="0.035" units="cm"/>
      <inkml:brushProperty name="color" value="#E71224"/>
    </inkml:brush>
  </inkml:definitions>
  <inkml:trace contextRef="#ctx0" brushRef="#br0">1640 1 24575,'-40'55'0,"0"0"0,7-13 0,-4 6 0,-3 6 0,-10 13 0,-3 6 0,1-1 0,6-8-1044,-1 0 1,5-4-1,-4 6 1044,0-1 0,-5 9 0,-2 3 0,2-4 0,7-8-766,3-4 0,4-7 0,-2 1 766,-8 9 0,-2 2 0,-2 1 0,-8 12 0,-3 2 0,4-8 0,0-4 0,0 0 0,1 10 0,-3 8 0,10-14 763,-7 9-763,28-30 0,3-4 0,6-14 0,9-9 1368,11-20-1368,1-18 685,6-9 0,-6 8 1,3-3-1</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9:10.485"/>
    </inkml:context>
    <inkml:brush xml:id="br0">
      <inkml:brushProperty name="width" value="0.035" units="cm"/>
      <inkml:brushProperty name="height" value="0.035" units="cm"/>
      <inkml:brushProperty name="color" value="#E71224"/>
    </inkml:brush>
  </inkml:definitions>
  <inkml:trace contextRef="#ctx0" brushRef="#br0">0 1 24575,'0'12'0,"5"-2"0,17 16 0,10 11 0,40 24-1195,-31-23 1,5 2 1194,15 8 0,5 1 0,3 0 0,2 2-938,7 10 1,0 2 937,-3-5 0,-1 3 0,-22-11 0,0 3 0,1-1 0,0-1 0,1 0 0,-3 1 0,-3 0 0,-3 1 0,1 1 0,3 0 0,1 1 0,-3-1 0,8 17 0,-1-2-38,-2-4 0,2-1 38,6 4 0,-3-3 0,5 12 0,3-3 0,-53-49 0,-5-10 1574,-2-6-1574,1 1 2670,-1-1-2670,1 6 96,18 8-96,-9 0 0,15 12 0,-6-1 0,11 17 0,3 10 0,-9-18 0,-1 1 0,6 20 0,1-6 0,-28-42 0,-8-17 0,-4-2 0,-1-2 0,3 5 0,1-3 0</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2:28.131"/>
    </inkml:context>
    <inkml:brush xml:id="br0">
      <inkml:brushProperty name="width" value="0.035" units="cm"/>
      <inkml:brushProperty name="height" value="0.035" units="cm"/>
      <inkml:brushProperty name="color" value="#E71224"/>
    </inkml:brush>
  </inkml:definitions>
  <inkml:trace contextRef="#ctx0" brushRef="#br0">25 0 24575,'-3'83'0,"0"0"0,2-30 0,1-1 0,-3 31 0,0-8 0,3-26 0,0-6 0,0-35 0,0-2 0,-3-1 0,3 1 0,-5-1 0,4-2 0,-1 0 0</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2:29.140"/>
    </inkml:context>
    <inkml:brush xml:id="br0">
      <inkml:brushProperty name="width" value="0.035" units="cm"/>
      <inkml:brushProperty name="height" value="0.035" units="cm"/>
      <inkml:brushProperty name="color" value="#E71224"/>
    </inkml:brush>
  </inkml:definitions>
  <inkml:trace contextRef="#ctx0" brushRef="#br0">0 55 24575,'3'-5'0,"2"-1"0,2-6 0,4 4 0,-7-4 0,3 6 0,-3 3 0,1 1 0,1 2 0,-1 0 0,3 0 0,1 0 0,6 0 0,-3 0 0,8 0 0,2 2 0,0 2 0,0 2 0,7 0 0,-10 1 0,10-3 0,-15-1 0,-4-3 0,-4 2 0,-1 1 0,-2 5 0,2 1 0,-4 2 0,4-2 0,-5 6 0,3-8 0,-3 8 0,0-7 0,0 3 0,-3 1 0,0-4 0,-2 3 0,2-3 0,-5 1 0,5 1 0,-8-4 0,-2 6 0,3-3 0,-5 1 0,7 1 0,-3-5 0,2 2 0,1-3 0,0 1 0,2-1 0,-2-2 0,2 0 0,1-3 0,-1 0 0,-2 0 0,2 0 0,-7 0 0,7 0 0,-5 0 0,8 2 0,-2-1 0,5-1 0,9-4 0,-1-2 0,14-1 0,-5-2 0,-5 4 0,-3-1 0</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2:30.484"/>
    </inkml:context>
    <inkml:brush xml:id="br0">
      <inkml:brushProperty name="width" value="0.035" units="cm"/>
      <inkml:brushProperty name="height" value="0.035" units="cm"/>
      <inkml:brushProperty name="color" value="#E71224"/>
    </inkml:brush>
  </inkml:definitions>
  <inkml:trace contextRef="#ctx0" brushRef="#br0">0 5 24575,'0'5'0,"0"3"0,0 5 0,0 21 0,0 17 0,0 3 0,0 2 0,4-2 0,-2-24 0,2 6 0,-4-28 0,0 0 0,2-2 0,1 4 0,3-3 0,0 1 0,-3-8 0,4 2 0,-1-9 0,3 1 0,1-3 0,0-6 0,3 1 0,0-3 0,0-3 0,0 3 0,-5-12 0,-2 6 0,-6-2 0,0 5 0,0-1 0,0 5 0,0-1 0,0 23 0,5 12 0,-1 5 0,5 14 0,2-14 0,-3 2 0,-1-12 0,-4-2 0,-3-5 0,2 2 0,4-3 0,2-2 0,3 2 0,-2-4 0,1 1 0,-1-2 0,6 0 0,-5-2 0,5 1 0,-6-6 0,2 3 0,-3-6 0,0 1 0,-2-2 0,0-4 0,0-2 0,-2-30 0,-1 20 0,-7-28 0,3 36 0,-6-5 0,4 18 0,0-1 0,-2 4 0,4-3 0,-1 1 0,0-3 0,1 2 0,-4-5 0,2 5 0,0-2 0,0 3 0,3 2 0,0 0 0</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2:31.764"/>
    </inkml:context>
    <inkml:brush xml:id="br0">
      <inkml:brushProperty name="width" value="0.035" units="cm"/>
      <inkml:brushProperty name="height" value="0.035" units="cm"/>
      <inkml:brushProperty name="color" value="#E71224"/>
    </inkml:brush>
  </inkml:definitions>
  <inkml:trace contextRef="#ctx0" brushRef="#br0">176 0 24575,'-8'0'0,"2"0"0,-5 0 0,3 3 0,-8-3 0,4 5 0,-3-4 0,4 4 0,-1-2 0,1 0 0,0-1 0,0-2 0,3 0 0,-3 0 0,5 0 0,1 3 0,0 0 0,2 5 0,0 5 0,0-1 0,3 8 0,0-3 0,6 4 0,-4 8 0,9 3 0,-6 7 0,6-3 0,-3-12 0,1-5 0,-4-12 0,1 3 0,0-1 0,0 6 0,2 2 0,1 0 0,-3-1 0,2-5 0,-8 0 0,5 0 0,-4 13 0,1-6 0,-2 20 0,0-15 0,0 22 0,0-3 0,-8 7 0,5-1 0,-5-9 0,3 0 0,4-9 0,-3-9 0,4-15 0,0-9 0,0-3 0,0-9 0,0 5 0,0-10 0,0 13 0,0-3 0</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2:32.295"/>
    </inkml:context>
    <inkml:brush xml:id="br0">
      <inkml:brushProperty name="width" value="0.035" units="cm"/>
      <inkml:brushProperty name="height" value="0.035" units="cm"/>
      <inkml:brushProperty name="color" value="#E71224"/>
    </inkml:brush>
  </inkml:definitions>
  <inkml:trace contextRef="#ctx0" brushRef="#br0">132 6 24575,'-3'-3'0,"0"1"0,-2 2 0,2 2 0,0 1 0,-2 3 0,-1 2 0,-5-2 0,0 2 0,-5 1 0,4 0 0,-8 5 0,10-2 0,-4-3 0,7-1 0,4-4 0,4-2 0,2-2 0,-1 0 0</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2:34.028"/>
    </inkml:context>
    <inkml:brush xml:id="br0">
      <inkml:brushProperty name="width" value="0.035" units="cm"/>
      <inkml:brushProperty name="height" value="0.035" units="cm"/>
      <inkml:brushProperty name="color" value="#E71224"/>
    </inkml:brush>
  </inkml:definitions>
  <inkml:trace contextRef="#ctx0" brushRef="#br0">0 140 24575,'0'-6'0,"0"13"0,0 10 0,5 22 0,-3 19 0,3 9 0,-5 9 0,0-24 0,0-2 0,0 7 0,0 10 0,0-54 0,5-7 0,1-4 0,2-7 0,3 1 0,-3-4 0,5-4 0,-4-2 0,1-3 0,-6-11 0,-2 9 0,-2-18 0,8-4 0,-3 8 0,3-6 0,-1 10 0,-3 10 0,3-4 0,-3 11 0,-2 4 0,-2-3 0,0 10 0,3 6 0,-2 9 0,2 16 0,0-7 0,2 14 0,0-6 0,3 9 0,0-9 0,3 3 0,-1-21 0,-1 1 0,-4-16 0,3-1 0,6-6 0,-2 2 0,3-2 0,5-7 0,-7 5 0,4-13 0,-9 12 0,-1-8 0,0 3 0,-4-12 0,1 6 0,-4-14 0,0 5 0,0 1 0,0-6 0,0 6 0,0-1 0,-4 3 0,4 8 0,-3 4 0,0-1 0,0 12 0,0-4 0,-2 4 0,4 0 0,-1-4 0,2 1 0,-3-2 0,0 0 0,-2 2 0,2-1 0,0 9 0,3 1 0,0 13 0,0 4 0,0-5 0,0-3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9:42.560"/>
    </inkml:context>
    <inkml:brush xml:id="br0">
      <inkml:brushProperty name="width" value="0.05" units="cm"/>
      <inkml:brushProperty name="height" value="0.05" units="cm"/>
      <inkml:brushProperty name="color" value="#E71224"/>
    </inkml:brush>
  </inkml:definitions>
  <inkml:trace contextRef="#ctx0" brushRef="#br0">551 1 24575,'0'30'0,"0"-6"0,0 6 0,2-4 0,-1-8 0,1 3 0,-2-5 0,0-4 0,-2 1 0,-1-5 0,-3-2 0,-2-1 0,-1-1 0,1-2 0,0 0 0,2-1 0,1 2 0,-3-3 0,2 0 0,-5-3 0,1-7 0,-15-4 0,9-3 0,-10-3 0,17 10 0,-3-4 0,4 5 0,1-12 0,2 10 0,5-8 0,0 13 0,0-14 0,0 11 0,-2-8 0,1 9 0,-1 2 0,2 5 0,0 17 0,0 11 0,4 12 0,-3-7 0,8 5 0,-8-18 0,4 4 0,-8-14 0,3-1 0,-3-3 0,1 1 0,1-1 0,-4 1 0,2 0 0,-5 2 0,-1-2 0,-16 9 0,11-8 0,-11 3 0,16-8 0,1-4 0,2-8 0,-2-5 0,-3-6 0,3 4 0,1 4 0,2 2 0,4 5 0,-1-2 0,-3 10 0,1 2 0,-8 11 0,1 19 0,-10 1 0,4 6 0,1-17 0,6-12 0,5-11 0,-1-2 0,1-4 0,-5-8 0,4 4 0,-6-7 0,6 10 0,-2 1 0,2 5 0,3 3 0,-2 0 0,5 5 0,-5 0 0,4 8 0,-4-7 0,2 6 0,-2-6 0,-1 2 0,3-2 0,-2 1 0,5-4 0,-5 0 0,4-4 0,-1-2 0</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2:34.981"/>
    </inkml:context>
    <inkml:brush xml:id="br0">
      <inkml:brushProperty name="width" value="0.035" units="cm"/>
      <inkml:brushProperty name="height" value="0.035" units="cm"/>
      <inkml:brushProperty name="color" value="#E71224"/>
    </inkml:brush>
  </inkml:definitions>
  <inkml:trace contextRef="#ctx0" brushRef="#br0">37 0 24575,'-2'78'0,"-1"-1"0,1 1 0,-1-1 0,-4 19 0,1-1 0,5-9 0,2 5 0,-2-17 0,-8 1 0,8-35 0,-2-32 0,3-3 0,0-28 0,0-4 0,0 5 0,0 5 0</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2:35.965"/>
    </inkml:context>
    <inkml:brush xml:id="br0">
      <inkml:brushProperty name="width" value="0.035" units="cm"/>
      <inkml:brushProperty name="height" value="0.035" units="cm"/>
      <inkml:brushProperty name="color" value="#E71224"/>
    </inkml:brush>
  </inkml:definitions>
  <inkml:trace contextRef="#ctx0" brushRef="#br0">1 0 24575,'0'8'0,"0"1"0,3 7 0,-3 16 0,12 2 0,-4 21 0,6-13 0,-3 5 0,-3-16 0,2 7 0,-4-22 0,4 12 0,-4-21 0,2 8 0,-1 3 0,-1 0 0,4 8 0,-2 5 0,-1-12 0,-1 6 0,-3-17 0,0 5 0,2-6 0,-5 4 0,3-6 0,-3 1 0,0-1 0,0 1 0,0-1 0,0 3 0,0 5 0,-3-3 0,3 2 0,-5-8 0,2-2 0,0-2 0,0 0 0</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2:36.657"/>
    </inkml:context>
    <inkml:brush xml:id="br0">
      <inkml:brushProperty name="width" value="0.035" units="cm"/>
      <inkml:brushProperty name="height" value="0.035" units="cm"/>
      <inkml:brushProperty name="color" value="#E71224"/>
    </inkml:brush>
  </inkml:definitions>
  <inkml:trace contextRef="#ctx0" brushRef="#br0">112 1 24575,'-6'0'0,"-2"0"0,2 0 0,-4 0 0,4 0 0,-2 0 0,2 0 0,-2 2 0,2 1 0,-2 0 0,5 2 0,-5-4 0,7 4 0,-6-5 0,4 5 0,-3-4 0,1 4 0,-1-5 0,6 3 0,3-3 0,5-3 0,8-4 0,-9 3 0,2-2 0</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2:37.348"/>
    </inkml:context>
    <inkml:brush xml:id="br0">
      <inkml:brushProperty name="width" value="0.035" units="cm"/>
      <inkml:brushProperty name="height" value="0.035" units="cm"/>
      <inkml:brushProperty name="color" value="#E71224"/>
    </inkml:brush>
  </inkml:definitions>
  <inkml:trace contextRef="#ctx0" brushRef="#br0">0 0 24575,'0'16'0,"0"8"0,0 16 0,4 1 0,-2 23 0,2-21 0,1 21 0,-4-31 0,4 12 0,-5-21 0,0 5 0,0-8 0,0-4 0,0 11 0,0-10 0,0 5 0,0-4 0,3-9 0,-3 3 0,0-12 0,-3-10 0,-1 2 0,1-2 0</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2:40.867"/>
    </inkml:context>
    <inkml:brush xml:id="br0">
      <inkml:brushProperty name="width" value="0.035" units="cm"/>
      <inkml:brushProperty name="height" value="0.035" units="cm"/>
      <inkml:brushProperty name="color" value="#E71224"/>
    </inkml:brush>
  </inkml:definitions>
  <inkml:trace contextRef="#ctx0" brushRef="#br0">1 842 24575,'3'-5'0,"2"-8"0,-4 4 0,8-11 0,-4 10 0,4-5 0,-6 6 0,2-2 0,-5 0 0,5 0 0,-4 3 0,4-3 0,-4 3 0,1-1 0,-2 1 0,2 2 0,-1 1 0,2-3 0,-1 2 0,-1-5 0,1 5 0,0-4 0,-1 1 0,4-2 0,-4 2 0,1 1 0,-2 3 0,0-1 0,0 1 0,0-1 0,0 1 0,3-1 0,-3-2 0,3 2 0,-1-2 0,-1 0 0,4 0 0,-5-3 0,3-3 0,-1 5 0,-1-2 0,1 6 0,1 2 0,-3-2 0,5 2 0,-4-3 0,1 1 0,-2-1 0,0 6 0,0 3 0,5 3 0,-4 4 0,7-4 0,-5 5 0,0-5 0,-1 4 0,1-3 0,-3 3 0,9 8 0,-5 0 0,5 3 0,-3-5 0,-3 0 0,2-7 0,-4 4 0,4-10 0,-2 2 0,0-2 0,2 2 0,-2 1 0,2-1 0,1 1 0,-1-3 0,1 2 0,-1-5 0,-2 5 0,2-4 0,-4 4 0,4-4 0,-2 3 0,2-3 0,1 4 0,0-4 0,-3-4 0,-1-1 0,-2-6 0,0 1 0,0-6 0,0 3 0,0-8 0,0 3 0,0-4 0,0 0 0,0 0 0,0-1 0,0 1 0,0 0 0,0 5 0,0-5 0,0 9 0,0-3 0,0 6 0,0 1 0,0 3 0,0-1 0,0-2 0,0 2 0,0-4 0,0-4 0,0 2 0,0-16 0,0 9 0,0-18 0,0 14 0,0-2 0,0 12 0,0 3 0,0 4 0,0-5 0,3-2 0,-2-4 0,5-4 0,-5 0 0,2-5 0,-3 11 0,0-3 0,3 13 0,-3-1 0,3 1 0,-3-1 0,-3 3 0,3 1 0,-3 2 0</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3:38.011"/>
    </inkml:context>
    <inkml:brush xml:id="br0">
      <inkml:brushProperty name="width" value="0.035" units="cm"/>
      <inkml:brushProperty name="height" value="0.035" units="cm"/>
      <inkml:brushProperty name="color" value="#E71224"/>
    </inkml:brush>
  </inkml:definitions>
  <inkml:trace contextRef="#ctx0" brushRef="#br0">2709 1 24575,'3'14'0,"3"31"0,-2-22 0,0 43 0,-1-41 0,-3 22 0,2-24 0,-1 0 0,1-10 0,-2-3 0,0-3 0,0 3 0,0-4 0,-2-1 0,-4 13 0,-3-10 0,-11 20 0,7-17 0,-10 21 0,11-18 0,-12 16 0,13-20 0,-7 4 0,13-11 0,2-3 0,-2-5 0,4-8 0,-5-4 0,3-4 0,-4 0 0,3-8 0,-3 5 0,2-13 0,1 18 0,0-9 0,1 16 0,3-3 0,-6-3 0,5 7 0,-2-6 0,3 11 0,0-2 0,0 2 0,0-2 0,0-3 0,0 2 0,0-2 0,-2 1 0,1 3 0,-2-3 0,3 9 0,0 7 0,0 3 0,0 4 0,3 1 0,-2-2 0,1-1 0,-2-1 0,0-4 0,0 5 0,0-5 0,0 2 0,0-3 0,0 1 0,0 6 0,0-4 0,0 4 0,0-4 0,0-2 0,0 2 0,0-2 0,0-1 0,0 1 0,0 4 0,-3 4 0,0-2 0,-7 8 0,-4-9 0,-10 15 0,-24 2 0,10 5 0,-26-7 0,11 0 0,-39-6 0,1-5 0,-8-2-1384,13-4 1,-4-1 1383,10 1 0,-5 1 0,5-2 0,-11-6 0,4-1 0,5 7 0,4-2 0,11-5 0,3-2 0,1 1 0,6 0 0,-3 0 0,3 0 0,48 0 0,-1 0 0,-1-2 2767,-1 1-2767,-6-4 0,6 1 0,-8-3 0,8-1 0,-4 1 0,5-1 0,0 5 0,2-2 0,1 5 0,5-8 0,1 5 0,2-5 0,0 0 0,0-1 0,0-6 0,0-15 0,0-17 0,0 12 0,0-3 0,0 29 0,0 6 0,-3 16 0,2 10 0,-2 13 0,-3-4 0,-5 6 0,-4-14 0,-1 2 0,-1-9 0,5-11 0,-4 5 0,1-9 0,-36 3 0,-2-5 0,-41 6 0,34-6 0,1 1 0,-28 5 0,-12-6 0,64 0 0,14 0 0,15-2 0,1-1 0,5-3 0,-5 0 0,2-11 0,0 2 0,0-19 0,3-6 0,5-1 0,-1 1 0,4 11 0,-2 13 0,4-4 0,-3 7 0,0 0 0,-2 3 0,-2 6 0,2-6 0,1 7 0,-1-5 0,3 2 0,5 0 0,0 0 0,0 2 0,-5 2 0,-5 2 0,-1 0 0</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3:38.683"/>
    </inkml:context>
    <inkml:brush xml:id="br0">
      <inkml:brushProperty name="width" value="0.035" units="cm"/>
      <inkml:brushProperty name="height" value="0.035" units="cm"/>
      <inkml:brushProperty name="color" value="#E71224"/>
    </inkml:brush>
  </inkml:definitions>
  <inkml:trace contextRef="#ctx0" brushRef="#br0">251 0 24575,'-39'10'0,"8"-1"0,-7 5 0,4 6 0,2-4 0,4 3 0,15-13 0,5-3 0,3-1 0,-1-2 0,1 0 0,-1 0 0,3 0 0,1 0 0</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3:39.379"/>
    </inkml:context>
    <inkml:brush xml:id="br0">
      <inkml:brushProperty name="width" value="0.035" units="cm"/>
      <inkml:brushProperty name="height" value="0.035" units="cm"/>
      <inkml:brushProperty name="color" value="#E71224"/>
    </inkml:brush>
  </inkml:definitions>
  <inkml:trace contextRef="#ctx0" brushRef="#br0">184 1 24575,'-5'0'0,"-1"0"0,1 0 0,-6 2 0,4 1 0,-6 0 0,5 0 0,-8-3 0,4 2 0,-8-1 0,8 4 0,-8-5 0,3 3 0,3-1 0,2 1 0,8 0 0,2 0 0</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3:41.078"/>
    </inkml:context>
    <inkml:brush xml:id="br0">
      <inkml:brushProperty name="width" value="0.035" units="cm"/>
      <inkml:brushProperty name="height" value="0.035" units="cm"/>
      <inkml:brushProperty name="color" value="#E71224"/>
    </inkml:brush>
  </inkml:definitions>
  <inkml:trace contextRef="#ctx0" brushRef="#br0">1 1 24575,'0'8'0,"0"-2"0,0 4 0,0-4 0,0 5 0,0-3 0,0 1 0,0-1 0,0-3 0,0 1 0,0-1 0,0 1 0,0 0 0,0-1 0,0 1 0,0-1 0,0 3 0,2-2 0,1 5 0,0-5 0,0 4 0,-1-1 0,1-1 0,0 0 0,0-2 0,-1-3 0,-1 2 0,1-2 0,-2 3 0,3-1 0,-3 1 0,3 2 0,-3-2 0,0 2 0,0-3 0,2 3 0,-1-2 0,1 2 0,-2 5 0,0-3 0,3 4 0,-3-4 0,3-1 0,-3 2 0,0-3 0,0 0 0,0-2 0,0-1 0,0 1 0,0 2 0,0-2 0,0 2 0,0-2 0,2-1 0,-1 1 0,1-1 0,-2 1 0,3-1 0,-3 1 0,3 2 0,-3 0 0,2 3 0,-1 7 0,1-5 0,-2 5 0,0-7 0,3 0 0,-3 0 0,3 13 0,-1-10 0,-1 10 0,1-13 0,1-2 0,-3-2 0,5 1 0,-4 1 0,4 0 0,-4 1 0,3-6 0,-3 3 0,2-6 0,-3 1 0</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3:42.863"/>
    </inkml:context>
    <inkml:brush xml:id="br0">
      <inkml:brushProperty name="width" value="0.035" units="cm"/>
      <inkml:brushProperty name="height" value="0.035" units="cm"/>
      <inkml:brushProperty name="color" value="#E71224"/>
    </inkml:brush>
  </inkml:definitions>
  <inkml:trace contextRef="#ctx0" brushRef="#br0">909 1 24575,'0'6'0,"0"3"0,0 21 0,0 9 0,5 10 0,1 9 0,5-9 0,-2-9 0,-4-3 0,-1-18 0,-4 9 0,0-12 0,0-1 0,0 0 0,0-7 0,0 3 0,0 5 0,0 0 0,0 6 0,-4-1 0,-1 8 0,-3 2 0,-2 9 0,-2-9 0,-3 6 0,1-14 0,-12 18 0,1-6 0,-4-4 0,-9 7 0,1-17 0,9 0 0,2-9 0,18-15 0,2-3 0,-3-10 0,6-8 0,-4-8 0,1-7 0,-5-8 0,6-3 0,0-7 0,0 7 0,4-5 0,-3 13 0,4 3 0,0 10 0,0-2 0,0 8 0,0-3 0,0 6 0,0 7 0,0-12 0,0 12 0,0-5 0,0 8 0,0 49 0,0 0 0,0 47 0,0-11 0,0-7 0,0-2 0,0-17 0,0-1 0,0-17 0,0-2 0,-3-15 0,3 1 0,-8-6 0,4 6 0,-15 6 0,7 1 0,-18 14 0,-9 1 0,-19 19 0,19-20 0,0-1 0,-12 10 0,0 3 0,41-39 0,-5 0 0,6-6 0,-2 2 0,0-2 0,0 0 0,0 5 0,-4-7 0,2 9 0,-2-9 0,6 6 0,-6-6 0,1 2 0,-7-3 0,0 0 0,0 3 0,4-3 0,9-1 0,7-10 0,4 4 0,0-3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9:43.153"/>
    </inkml:context>
    <inkml:brush xml:id="br0">
      <inkml:brushProperty name="width" value="0.05" units="cm"/>
      <inkml:brushProperty name="height" value="0.05" units="cm"/>
      <inkml:brushProperty name="color" value="#E71224"/>
    </inkml:brush>
  </inkml:definitions>
  <inkml:trace contextRef="#ctx0" brushRef="#br0">399 1 24575,'-21'10'0,"-19"17"0,3 5 0,-26 26 0,15-10 0,-3 13 0,14-21 0,-2 4 0,17-18 0,-4-6 0,20-5 0,0-11 0,4 1 0</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3:43.427"/>
    </inkml:context>
    <inkml:brush xml:id="br0">
      <inkml:brushProperty name="width" value="0.035" units="cm"/>
      <inkml:brushProperty name="height" value="0.035" units="cm"/>
      <inkml:brushProperty name="color" value="#E71224"/>
    </inkml:brush>
  </inkml:definitions>
  <inkml:trace contextRef="#ctx0" brushRef="#br0">0 1 24575,'0'8'0,"0"0"0,0 8 0,5 9 0,0 6 0,5 8 0,0 1 0,0-1 0,2-8 0,-3-2 0,0-14 0,-5-1 0,-2-7 0,1 1 0,1 4 0,2 2 0,-2 16 0,4-12 0,-3 18 0,4-21 0,-2 6 0,-4-13 0,0-5 0,-3-1 0</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3:45.468"/>
    </inkml:context>
    <inkml:brush xml:id="br0">
      <inkml:brushProperty name="width" value="0.035" units="cm"/>
      <inkml:brushProperty name="height" value="0.035" units="cm"/>
      <inkml:brushProperty name="color" value="#E71224"/>
    </inkml:brush>
  </inkml:definitions>
  <inkml:trace contextRef="#ctx0" brushRef="#br0">1212 1079 24575,'-3'-3'0,"3"-2"0,-3 2 0,1-5 0,-1-1 0,0-2 0,-3-4 0,2-2 0,0-4 0,-1-5 0,1 8 0,1-7 0,1 13 0,2-8 0,0 7 0,0-2 0,0 4 0,0 0 0,0 0 0,0 2 0,0 1 0,2 3 0,1 2 0,3-2 0,2 4 0,23-1 0,-2 2 0,11 0 0,-15 0 0,-9 0 0,-8 0 0,0 0 0,-2 2 0,-1-1 0,1 1 0,-1 1 0,3 0 0,1 0 0,-1 2 0,0-5 0,-4 5 0,-2-2 0,-2 5 0,0-2 0,-3 9 0,-1-1 0,-6 8 0,-1-1 0,-10 4 0,-11 15 0,-7-4 0,-14 11 0,5-12 0,8-10 0,12-6 0,15-9 0,3-7 0,1 2 0,-2-5 0,0 3 0,0-3 0,-13 0 0,-2 0 0,-14 0 0,9 0 0,9 0 0,7 0 0,9 0 0,0-3 0,4 0 0,2-9 0,0-2 0,0-8 0,0 6 0,0-12 0,0 13 0,2-8 0,-1 12 0,4 2 0,-5 1 0,3 0 0,-3 2 0,0-2 0,2 5 0,-1 3 0,-1 6 0,-1 2 0,-4 8 0,1 0 0,-3 5 0,-2-4 0,2-1 0,-8-7 0,5-1 0,-3-2 0,3-3 0,1 0 0,-2-3 0,-12 0 0,4 0 0,-18-5 0,13 4 0,-5-3 0,13 4 0,2 0 0,9-2 0,2-4 0,1 0 0,1-9 0,-1 1 0,2-3 0,0 2 0,0 1 0,0 5 0,0 6 0,0 11 0,0 17 0,-6-1 0,2 1 0,-6-10 0,5-4 0,-1-2 0,-2-1 0,0-5 0,-1-1 0,-6-2 0,-7 0 0,-9 0 0,-1 0 0,3 0 0,8 0 0,4 0 0,2 0 0,6 0 0,-1 0 0,4 0 0,-2 0 0,2-5 0,3-1 0,-3-9 0,1-10 0,-3-6 0,-8-17 0,-1-1 0,4-9 0,-15-16 0,7 5 0,-18-15 0,6 8 0,2 0 0,11-8 0,-3 15 0,9-22 0,-3 30 0,1-5 0,4 19 0,0 20 0,7-1 0,3 18 0,2 0 0,0 7 0</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3:46.018"/>
    </inkml:context>
    <inkml:brush xml:id="br0">
      <inkml:brushProperty name="width" value="0.035" units="cm"/>
      <inkml:brushProperty name="height" value="0.035" units="cm"/>
      <inkml:brushProperty name="color" value="#E71224"/>
    </inkml:brush>
  </inkml:definitions>
  <inkml:trace contextRef="#ctx0" brushRef="#br0">1 1 24575,'0'0'0</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3:46.539"/>
    </inkml:context>
    <inkml:brush xml:id="br0">
      <inkml:brushProperty name="width" value="0.035" units="cm"/>
      <inkml:brushProperty name="height" value="0.035" units="cm"/>
      <inkml:brushProperty name="color" value="#E71224"/>
    </inkml:brush>
  </inkml:definitions>
  <inkml:trace contextRef="#ctx0" brushRef="#br0">156 1 24575,'-8'0'0,"-1"0"0,-2 0 0,0 5 0,0-4 0,0 9 0,0-9 0,2 4 0,-1-5 0,4 2 0,-2-1 0,2 1 0,3 1 0,-4-3 0,3 3 0,-6-3 0,1 2 0,3-1 0,1 1 0</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3:47.220"/>
    </inkml:context>
    <inkml:brush xml:id="br0">
      <inkml:brushProperty name="width" value="0.035" units="cm"/>
      <inkml:brushProperty name="height" value="0.035" units="cm"/>
      <inkml:brushProperty name="color" value="#E71224"/>
    </inkml:brush>
  </inkml:definitions>
  <inkml:trace contextRef="#ctx0" brushRef="#br0">366 0 24575,'-15'0'0,"-2"0"0,-4 0 0,-8 0 0,-2 0 0,-9 0 0,1 0 0,8 0 0,6 0 0,12 3 0,5-3 0,2 3 0,1-3 0,-8 0 0,-1 0 0,-3 0 0,-3 0 0,11 0 0,-1 0 0,7 0 0</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3:47.908"/>
    </inkml:context>
    <inkml:brush xml:id="br0">
      <inkml:brushProperty name="width" value="0.035" units="cm"/>
      <inkml:brushProperty name="height" value="0.035" units="cm"/>
      <inkml:brushProperty name="color" value="#E71224"/>
    </inkml:brush>
  </inkml:definitions>
  <inkml:trace contextRef="#ctx0" brushRef="#br0">597 0 24575,'0'8'0,"-4"14"0,2-8 0,-6 22 0,0-17 0,-13 26 0,-4-9 0,-15 15 0,-3 3 0,-11-4 0,4-1 0,4-10 0,9-7 0,16-13 0,-3-2 0,12-11 0,-8 0 0,3 4 0,-4-2 0,0 5 0,-17-3 0,13 4 0,-8-8 0,20 3 0,5-8 0,5-1 0,1-1 0,2-1 0</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3:49.776"/>
    </inkml:context>
    <inkml:brush xml:id="br0">
      <inkml:brushProperty name="width" value="0.035" units="cm"/>
      <inkml:brushProperty name="height" value="0.035" units="cm"/>
      <inkml:brushProperty name="color" value="#E71224"/>
    </inkml:brush>
  </inkml:definitions>
  <inkml:trace contextRef="#ctx0" brushRef="#br0">870 0 24575,'0'11'0,"0"-2"0,0 1 0,0 4 0,0-2 0,-5 1 0,1-3 0,-7 3 0,2-1 0,-8 5 0,5-10 0,-4 4 0,8-10 0,-3 7 0,2-8 0,1 3 0,-3-3 0,3 0 0,-3 0 0,0 0 0,0 0 0,2-3 0,1 0 0,5-2 0,-2-1 0,0 1 0,-2-8 0,-4 3 0,0-10 0,3 11 0,1-4 0,2 10 0,4-2 0,-1 7 0,2 1 0,0 3 0,-3 5 0,-2-5 0,-4 4 0,-6-6 0,2 3 0,-2-6 0,4 1 0,5 1 0,-4-2 0,6 1 0,-4-2 0,0 0 0,0 0 0,-4 0 0,1-2 0,-4 1 0,5-2 0,-2 1 0,6 1 0,1-4 0,-1 2 0,1-5 0,1 0 0,2-1 0,0 1 0,1 3 0,-1-1 0,2 6 0,0 7 0,0 23 0,0 4 0,0 29 0,0-11 0,-6 13 0,5-23 0,-6-9 0,6-20 0,-2-3 0,1-6 0,-1 1 0,-5-3 0,-1-1 0,-6 1 0,-10-2 0,2 0 0,-2 0 0,12 0 0,3-2 0,3-4 0,-7-15 0,-1-14 0,-7-22 0,0 5 0,-2-11 0,4 21 0,3 7 0,7 14 0,0 16 0,7 7 0,-9 9 0,1 5 0,0 6 0,-2-1 0,6-7 0,0-2 0,0-6 0,6 0 0,-7-1 0,8 3 0,-5 1 0,2 2 0,-5 2 0,4-4 0,-1 2 0,5-11 0,2 2 0,-1-4 0,1 2 0</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3:50.642"/>
    </inkml:context>
    <inkml:brush xml:id="br0">
      <inkml:brushProperty name="width" value="0.035" units="cm"/>
      <inkml:brushProperty name="height" value="0.035" units="cm"/>
      <inkml:brushProperty name="color" value="#E71224"/>
    </inkml:brush>
  </inkml:definitions>
  <inkml:trace contextRef="#ctx0" brushRef="#br0">1 1 24575,'0'8'0,"0"-4"0,0 0 0</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3:51.094"/>
    </inkml:context>
    <inkml:brush xml:id="br0">
      <inkml:brushProperty name="width" value="0.035" units="cm"/>
      <inkml:brushProperty name="height" value="0.035" units="cm"/>
      <inkml:brushProperty name="color" value="#E71224"/>
    </inkml:brush>
  </inkml:definitions>
  <inkml:trace contextRef="#ctx0" brushRef="#br0">164 0 24575,'-6'2'0,"-2"2"0,-5 5 0,1-3 0,-8 4 0,8-4 0,-4 0 0,7 0 0,-1-3 0,1 2 0,-2-5 0,-4 3 0,5-3 0,0 0 0,8 0 0</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3:52.971"/>
    </inkml:context>
    <inkml:brush xml:id="br0">
      <inkml:brushProperty name="width" value="0.035" units="cm"/>
      <inkml:brushProperty name="height" value="0.035" units="cm"/>
      <inkml:brushProperty name="color" value="#E71224"/>
    </inkml:brush>
  </inkml:definitions>
  <inkml:trace contextRef="#ctx0" brushRef="#br0">1624 616 24575,'2'50'0,"1"-23"0,3-5 0,-1-22 0,1 0 0,-1 0 0,1 0 0,2 0 0,-2 0 0,2 0 0,-2-3 0,-1 0 0,1-2 0,-1 2 0,-2-5 0,2 7 0,1-11 0,-3 5 0,5-6 0,-8 4 0,3 1 0,-3 3 0,0-1 0,0 0 0,0 1 0,0-3 0,0 2 0,0-5 0,0 3 0,-3-1 0,0 1 0,-5 3 0,5-1 0,-5 3 0,5 1 0,-2-1 0,-1 0 0,1 0 0,-3 1 0,1 2 0,-1 0 0,0 0 0,2 2 0,-4 1 0,1 5 0,-2 1 0,0 2 0,0-3 0,0 3 0,2-3 0,-1 3 0,1-2 0,-3 6 0,1-5 0,1 5 0,-1-6 0,3 1 0,-4-1 0,-3 3 0,3 0 0,-1-2 0,2 0 0,3-4 0,-21 16 0,1-11 0,-8 6 0,-2-8 0,7-4 0,-8 1 0,-9-2 0,-9-4 0,-19 0 0,-10 0 0,-8 0 0,18 0 0,-1 0 0,23 0 0,-1 0-420,-22 0 1,2 0 419,-19 0 0,19 0 0,25 0 0,24 0 0,21 0 0,-8 0 0,-9 0 839,-17 0-839,-3-4 0,-7-4 0,26-1 0,3-7 0,20-7 0,0-8 0,0-8 0,0-1 0,0-7 0,0-3 0,0-7 0,0 7 0,0 3 0,0 8 0,0 7 0,0-5 0,0 14 0,3-6 0,-2-2 0,5 8 0,-5-16 0,2 16 0,2-14 0,-4 18 0,3-5 0,-4 16 0,0-3 0,0 5 0,0-2 0,0 5 0,0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1:14.607"/>
    </inkml:context>
    <inkml:brush xml:id="br0">
      <inkml:brushProperty name="width" value="0.05" units="cm"/>
      <inkml:brushProperty name="height" value="0.05" units="cm"/>
      <inkml:brushProperty name="color" value="#E71224"/>
    </inkml:brush>
  </inkml:definitions>
  <inkml:trace contextRef="#ctx0" brushRef="#br0">0 25 24575,'3'8'0,"0"0"0,0 8 0,4-4 0,-5 1 0,5-7 0,-4-4 0,3-2 0,-1 0 0,3 0 0,-2 0 0,2 0 0,0 0 0,6-2 0,-4-4 0,3 2 0,-10-5 0,-1 5 0,1-9 0,-3 6 0,3-3 0,-1 4 0,-1 1 0,1-1 0,-2 1 0,3-1 0,-3 1 0,3 4 0,0 9 0,0 1 0,3 4 0,-3-2 0,2-8 0,-2 2 0,3-5 0,-1 0 0,1 0 0,-1 0 0,1 0 0,-1 0 0,1 0 0,0 0 0,-1-2 0,1 1 0,2-1 0,-2 2 0,-1 0 0,-2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9:44.728"/>
    </inkml:context>
    <inkml:brush xml:id="br0">
      <inkml:brushProperty name="width" value="0.05" units="cm"/>
      <inkml:brushProperty name="height" value="0.05" units="cm"/>
      <inkml:brushProperty name="color" value="#E71224"/>
    </inkml:brush>
  </inkml:definitions>
  <inkml:trace contextRef="#ctx0" brushRef="#br0">934 1 24575,'2'11'0,"4"9"0,3-6 0,-2 6 0,-2-9 0,-5-2 0,0-1 0,0-3 0,-5-2 0,-6 3 0,-13-1 0,-11 15 0,-29 6 0,-9 12-596,-15 8 596,3-5 0,24-4 0,5-14 0,29-11 0,6-7 0,13-2 0,0-3 0,4-5 596,-3 1-596,6-4 0,-3 0 0,3 0 0,-2-3 0,3-5 0,0 4 0,-3-8 0,3 10 0,-4-2 0,2 11 0,-13 2 0,-8 3 0,-6 2 0,5-5 0,4 2 0,10-3 0,-3 5 0,3 1 0,-6 0 0,1 1 0,-8-3 0,7-1 0,-11 0 0,7-3 0,1 0 0,9 0 0,5 0 0,-3 0 0,1 0 0,-3 0 0,4 0 0,-5 0 0,5 0 0,-2 0 0,5-2 0,-2-4 0,2-2 0,0-3 0,1 2 0,2-1 0,0 4 0,0-2 0,0 0 0,0 1 0,0-3 0,0 4 0,0-2 0,0 2 0,2 1 0,-1-1 0,1 1 0,1-3 0,0 2 0,0 0 0,-1 4 0</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3:53.762"/>
    </inkml:context>
    <inkml:brush xml:id="br0">
      <inkml:brushProperty name="width" value="0.035" units="cm"/>
      <inkml:brushProperty name="height" value="0.035" units="cm"/>
      <inkml:brushProperty name="color" value="#E71224"/>
    </inkml:brush>
  </inkml:definitions>
  <inkml:trace contextRef="#ctx0" brushRef="#br0">1 119 24575,'5'-3'0,"1"0"0,-1 3 0,-2-2 0,2-4 0,-2-3 0,5-2 0,-1-4 0,4 3 0,-4-1 0,1 2 0,-3 3 0,-2-1 0,0 1 0,1 2 0,-5 3 0,12 10 0,-3 13 0,13 7 0,4 7 0,10 0 0,-15-14 0,-1-1 0,-17-16 0</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3:54.591"/>
    </inkml:context>
    <inkml:brush xml:id="br0">
      <inkml:brushProperty name="width" value="0.035" units="cm"/>
      <inkml:brushProperty name="height" value="0.035" units="cm"/>
      <inkml:brushProperty name="color" value="#E71224"/>
    </inkml:brush>
  </inkml:definitions>
  <inkml:trace contextRef="#ctx0" brushRef="#br0">157 0 24575,'0'6'0,"0"6"0,0 11 0,0 0 0,0 14 0,0-14 0,0 15 0,-5-20 0,4 6 0,-10-4 0,7-6 0,-7 6 0,5-9 0,-6 5 0,3-4 0,-4 8 0,1-13 0,2 8 0,2-14 0,0 4 0,2-10 0,-4 4 0,-3-10 0,5 9 0,-1-4 0</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3:56.220"/>
    </inkml:context>
    <inkml:brush xml:id="br0">
      <inkml:brushProperty name="width" value="0.035" units="cm"/>
      <inkml:brushProperty name="height" value="0.035" units="cm"/>
      <inkml:brushProperty name="color" value="#E71224"/>
    </inkml:brush>
  </inkml:definitions>
  <inkml:trace contextRef="#ctx0" brushRef="#br0">379 1 24575,'3'6'0,"-3"-1"0,5 1 0,-2-1 0,3 3 0,-3 1 0,2-1 0,-1 7 0,-1-5 0,0 10 0,-6-3 0,0-1 0,-7 4 0,1-8 0,-17 15 0,5-13 0,-9 3 0,13-11 0,-2-6 0,11 0 0,-4 0 0,4 0 0,-1-3 0,-2 3 0,-4-6 0,2 0 0,0-3 0,3-2 0,-3-1 0,1 0 0,-15-11 0,15 5 0,-7-5 0,13 7 0,1 5 0,-1 3 0,-2 0 0,2 5 0,-2 0 0,3 3 0,-3 0 0,1 0 0,-1 0 0,8 0 0,3-2 0,18-3 0,-2-2 0,10-1 0,-12 1 0,-2 1 0,-4 3 0,-5-2 0,-1 7 0,-5-1 0,0 4 0,0 1 0,0-1 0,0 1 0,-2 2 0,-1-2 0,-3 4 0,0 3 0,3 0 0,-10 16 0,11-10 0,-10 5 0,9-9 0,-3 1 0,-2-3 0,-3 9 0,-2-5 0,-1 4 0,0 0 0,1-4 0,3-2 0,2-3 0,5-4 0,1 0 0,2 0 0,0-2 0,0 2 0,0 0 0,0 1 0,0-1 0,0 0 0,2 0 0,1-1 0,3 1 0,-1-3 0,3 3 0,-1-2 0,3 0 0,-4-1 0,2-5 0,0 3 0,-2-3 0,2 2 0,0-1 0,1 1 0,2-2 0,-2 0 0,-1 0 0,-3 0 0,1 0 0,-3 0 0,-1 0 0</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3:56.867"/>
    </inkml:context>
    <inkml:brush xml:id="br0">
      <inkml:brushProperty name="width" value="0.035" units="cm"/>
      <inkml:brushProperty name="height" value="0.035" units="cm"/>
      <inkml:brushProperty name="color" value="#E71224"/>
    </inkml:brush>
  </inkml:definitions>
  <inkml:trace contextRef="#ctx0" brushRef="#br0">143 0 24575,'-6'0'0,"-6"3"0,2-2 0,-6 5 0,1-3 0,8 3 0,-5-2 0,9-2 0,-3 1 0,1-3 0,-3 3 0,-1-3 0,-2 0 0,2 0 0,1 0 0,5 0 0,1 0 0</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3:59.082"/>
    </inkml:context>
    <inkml:brush xml:id="br0">
      <inkml:brushProperty name="width" value="0.035" units="cm"/>
      <inkml:brushProperty name="height" value="0.035" units="cm"/>
      <inkml:brushProperty name="color" value="#E71224"/>
    </inkml:brush>
  </inkml:definitions>
  <inkml:trace contextRef="#ctx0" brushRef="#br0">0 0 24575,'13'4'0,"9"1"0,33 17 0,23-1 0,-19-1 0,3 1-1246,-1-6 1,3 1 1245,22 10 0,1-1 0,-14-11 0,1-1 0,17 6 0,1-2 0,-16-8 0,-1-3 0,0 2 0,0-1 0,-1-2 0,-1-2-286,-10 1 0,-1-1 286,8-3 0,-2 0 0,-14 3 0,-2 0-156,0-3 1,-1 1 155,41 5 0,-6-6 0,8 6 0,0-4 0,1 4 0,-1 0-408,-43-6 1,0 1 407,1 2 0,1 0 0,-1-3 0,0 0 1287,42 0-1287,-43 3 0,-1 0 0,30-1 0,-30 1 0,0 0 0,36-3 0,-11 0 0,3 0 0,-20 0 0,1 0-71,26 3 1,1 1 70,-24-4 0,-2 1 0,6 2 0,0 1-47,-8-1 0,-2 0 47,39-2 867,-21 5-867,-17-6 391,1 0-391,-1 0 1405,-7 0-1405,5 0 474,-5 0-474,15 0 0,-13 0 0,11 0 0,-5 0 0,-9 0 0,3 0 0,41 0 0,-28 3 0,6 1 0,9-3 0,5-1 0,11 3 0,1 1-865,-7-1 0,-2 0 865,-4-3 0,-8 1 0,10 5-124,-10-6 124,-2 0 0,-6 0 0,7 0 0,18 0-505,-42 0 1,2 0 504,4 0 0,1 0 0,6 0 0,1 0 0,-4 0 0,1 0 0,7 0 0,1 0 0,-3 3 0,-1 1 0,0-3 0,0-1 0,-5 4 0,-2-1 0,-6-3 0,-1 0 0,3 0 0,1 0 0,-4 0 0,0 0 0,8-1 0,1 2 0,0 2 0,1 0 0,3-2 0,1 0 0,0 2 0,-1 0 0,-3 1 0,-1-1 0,0-3 0,-1 1 0,-7 2 0,-1 0-190,-1-2 1,0-2 189,43 1 0,0 0 0,-26 0 0,1 0 0,27 0 249,-25 0 0,0 0-249,26 0 0,-1 0-200,-45 3 1,-2 0 199,29-1 992,6 4-992,-21-6 0,0 0 0,25 0-73,-20 0 0,-2 0 73,4 0 0,12 6 0,-32-6 0,1 1 0,41 5 0,-35-3 0,-2-1 0,29 0 1120,-16 3-1120,-3-5 576,-15 5-576,-3-4 0,1 3 0,10-4 601,10 0-601,1 0 0,5 0 0,2 6-522,18-4 522,-6 3 0,-33-4 0,-1-2 0,34 1 0,-2 0 0,4 0 0,-28 0 0,-5 0 0,1 0 0,19 0 0,-26 0 0,-1 0 0,7 0 0,-1 0 0,-5 0 0,-10 0 0,-2 0 0,-10 0 522,3 0-522,15 0 0,10 0 0,3 0 0,22 0 0,-12 0 0,14 0 0,-9 0 0,-7 0 0,6 0 0,-23 0 0,-3 0 0,-19 0 0,-15 0 0,-1 0 0,-5 0 0,14 0 0,5 0 0,14 0 0,-2 0 0,-8 0 0,-6 0 0,-9 0 0,-28 0 0,-45 0 0,25 0 0,-27 0 0</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4:00.187"/>
    </inkml:context>
    <inkml:brush xml:id="br0">
      <inkml:brushProperty name="width" value="0.035" units="cm"/>
      <inkml:brushProperty name="height" value="0.035" units="cm"/>
      <inkml:brushProperty name="color" value="#E71224"/>
    </inkml:brush>
  </inkml:definitions>
  <inkml:trace contextRef="#ctx0" brushRef="#br0">0 0 24575,'0'24'0,"0"11"0,0 14 0,0 1 0,0-3 0,0-16 0,0-1 0,0-9 0,0-7 0,0 2 0,0-10 0,0 2 0,0 0 0,0 1 0,0-1 0,0 0 0,0-5 0,0 0 0</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4:01.019"/>
    </inkml:context>
    <inkml:brush xml:id="br0">
      <inkml:brushProperty name="width" value="0.035" units="cm"/>
      <inkml:brushProperty name="height" value="0.035" units="cm"/>
      <inkml:brushProperty name="color" value="#E71224"/>
    </inkml:brush>
  </inkml:definitions>
  <inkml:trace contextRef="#ctx0" brushRef="#br0">0 1 24575,'3'3'0,"-3"-1"0,3-2 0</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4:11.795"/>
    </inkml:context>
    <inkml:brush xml:id="br0">
      <inkml:brushProperty name="width" value="0.035" units="cm"/>
      <inkml:brushProperty name="height" value="0.035" units="cm"/>
      <inkml:brushProperty name="color" value="#E71224"/>
    </inkml:brush>
  </inkml:definitions>
  <inkml:trace contextRef="#ctx0" brushRef="#br0">1482 1 24575,'-12'3'0,"-3"1"0,-14 9 0,-21 16 0,-2 1 0,-24 9 0,17-11 0,1-5 0,11-2 0,8-1 0,7-9 0,3 1 0,8-12 0,-8 3 0,-3-3 0,-23 0 0,3 0 0,-21 6 0,13 1 0,-23 5 0,42-6 0,-6-1 0,39-5 0,2-5 0,3-1 0,-5-10 0,-1-18 0,-3 9 0,2-7 0,3 20 0,1 18 0,0-1 0,3 10 0,-6 1 0,5-6 0,-3 2 0,5-6 0,2-1 0,-3 1 0,0-3 0,-2 2 0,-3-5 0,-1 8 0,-7-7 0,-8 13 0,1-9 0,-7 7 0,11-3 0,5-4 0,6-3 0,4-7 0,3-4 0,-4-2 0,1-5 0,-1 4 0,-4-16 0,3 14 0,1-14 0,1 16 0,1-4 0,-1 5 0,2 2 0,0-1 0,1 4 0,-2-2 0,3 2 0,-2 3 0,1 3 0,-1 6 0,-1 7 0,-10 8 0,1 1 0,-18 14 0,9 4 0,-10 0 0,13-6 0,-2-5 0,11-21 0,3 7 0,4-15 0</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4:12.187"/>
    </inkml:context>
    <inkml:brush xml:id="br0">
      <inkml:brushProperty name="width" value="0.035" units="cm"/>
      <inkml:brushProperty name="height" value="0.035" units="cm"/>
      <inkml:brushProperty name="color" value="#E71224"/>
    </inkml:brush>
  </inkml:definitions>
  <inkml:trace contextRef="#ctx0" brushRef="#br0">0 0 24575,'0'0'0</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4:12.795"/>
    </inkml:context>
    <inkml:brush xml:id="br0">
      <inkml:brushProperty name="width" value="0.035" units="cm"/>
      <inkml:brushProperty name="height" value="0.035" units="cm"/>
      <inkml:brushProperty name="color" value="#E71224"/>
    </inkml:brush>
  </inkml:definitions>
  <inkml:trace contextRef="#ctx0" brushRef="#br0">368 1 24575,'-20'19'0,"-18"19"0,2 3 0,-18 15 0,18-10 0,-8 0 0,18-18 0,2-5 0,16-17 0,2-3 0,1-1 0,-7 1 0,2 1 0,-6 2 0,5-3 0,3-1 0,0-2 0,5 0 0,0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9:45.175"/>
    </inkml:context>
    <inkml:brush xml:id="br0">
      <inkml:brushProperty name="width" value="0.05" units="cm"/>
      <inkml:brushProperty name="height" value="0.05" units="cm"/>
      <inkml:brushProperty name="color" value="#E71224"/>
    </inkml:brush>
  </inkml:definitions>
  <inkml:trace contextRef="#ctx0" brushRef="#br0">0 1 24575,'0'0'0</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4:13.860"/>
    </inkml:context>
    <inkml:brush xml:id="br0">
      <inkml:brushProperty name="width" value="0.035" units="cm"/>
      <inkml:brushProperty name="height" value="0.035" units="cm"/>
      <inkml:brushProperty name="color" value="#E71224"/>
    </inkml:brush>
  </inkml:definitions>
  <inkml:trace contextRef="#ctx0" brushRef="#br0">1193 1 24575,'-9'12'0,"-2"-2"0,-2 4 0,-12 0 0,-15 7 0,-9 7 0,-33 3 0,2 6 0,5-16 0,-3-1 0,24-5 0,2 0 0,-13 5 0,2-3 0,-19-9 0,38 2 0,3-10 0,28 0 0,8-2 0,2-4 0,3 0 0,0-9 0,0 6 0,0-7 0,0 7 0,0 1 0,3 3 0,-3 11 0,3 4 0,-3 11 0,0 0 0,0-5 0,-3-2 0,3-6 0,-5-3 0,2 1 0,-10-3 0,-1 2 0,-15 0 0,-2 4 0,-17 2 0,-1-1 0,-1-3 0,11-2 0,19-10 0,10-6 0,10-5 0,0-5 0,0-9 0,0 12 0,3-11 0,-2 17 0,4-1 0,-2 3 0,0 4 0,2 0 0,-4 1 0,1 5 0,-2-3 0</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4:15.109"/>
    </inkml:context>
    <inkml:brush xml:id="br0">
      <inkml:brushProperty name="width" value="0.035" units="cm"/>
      <inkml:brushProperty name="height" value="0.035" units="cm"/>
      <inkml:brushProperty name="color" value="#E71224"/>
    </inkml:brush>
  </inkml:definitions>
  <inkml:trace contextRef="#ctx0" brushRef="#br0">972 31 24575,'5'-6'0,"-1"1"0,4-1 0,0 1 0,-2 2 0,2 0 0,-5 1 0,2 1 0,-5 1 0,0 3 0,-3 5 0,-2 1 0,-1 2 0,0 4 0,-3 2 0,-5 1 0,0-2 0,-14-4 0,9 0 0,-10-3 0,-8 3 0,3-3 0,-21 2 0,14 0 0,-15 0 0,15 3 0,-7-6 0,9 0 0,8-8 0,-20 0 0,9-5 0,-5 4 0,10-4 0,16 5 0,7 0 0,1 0 0,8 0 0,-1 0 0,3-3 0,-4 3 0,3-3 0,-6 1 0,3-1 0,-1 0 0,3 0 0,-1 8 0,-6 3 0,5 3 0,-8 1 0,5 4 0,1-6 0,0 2 0,3-9 0,0 2 0,1-4 0,-1 4 0,-2-2 0,0 5 0,-8 2 0,0 2 0,-1-1 0,1 0 0,5-4 0,3 1 0,0-5 0,2-1 0,1-2 0,-1 0 0,1 0 0,4-2 0,-1 1 0,5-1 0</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4:15.787"/>
    </inkml:context>
    <inkml:brush xml:id="br0">
      <inkml:brushProperty name="width" value="0.035" units="cm"/>
      <inkml:brushProperty name="height" value="0.035" units="cm"/>
      <inkml:brushProperty name="color" value="#E71224"/>
    </inkml:brush>
  </inkml:definitions>
  <inkml:trace contextRef="#ctx0" brushRef="#br0">0 149 24575,'5'-8'0,"-1"-1"0,5-6 0,0-2 0,-1-4 0,2 0 0,-3 4 0,-1 2 0,-1 4 0,-2 2 0,2 4 0,1 7 0,4 9 0,9 9 0,4 6 0,-2-5 0,-4-4 0,-11-9 0,1-5 0,-6 2 0,4-2 0,-2 0 0,-3-1 0,3-2 0</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4:16.947"/>
    </inkml:context>
    <inkml:brush xml:id="br0">
      <inkml:brushProperty name="width" value="0.035" units="cm"/>
      <inkml:brushProperty name="height" value="0.035" units="cm"/>
      <inkml:brushProperty name="color" value="#E71224"/>
    </inkml:brush>
  </inkml:definitions>
  <inkml:trace contextRef="#ctx0" brushRef="#br0">300 79 24575,'-16'0'0,"4"0"0,-24 0 0,15 0 0,-12 0 0,18 0 0,6 0 0,1 0 0,2 0 0,3-3 0,1-2 0,4-4 0,1-2 0,5 0 0,5-1 0,-3 3 0,5-1 0,-9 7 0,2-2 0,-2 5 0,-3 0 0,2 3 0,-2 2 0,0 3 0,2-4 0,-2 6 0,0-4 0,-1 5 0,-2 5 0,0 0 0,0 1 0,0 3 0,0-8 0,0 1 0,0-5 0,0-2 0,-5-1 0,-1 3 0,-9 2 0,-2 3 0,-15 10 0,0-8 0,-2 7 0,9-16 0,9 3 0,8-8 0,0 1 0,2-2 0,3 2 0,-2-1 0,2 2 0,0-6 0,-2 2 0,2-1 0,-2 0 0,2 1 0,0-2 0</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4:18.227"/>
    </inkml:context>
    <inkml:brush xml:id="br0">
      <inkml:brushProperty name="width" value="0.035" units="cm"/>
      <inkml:brushProperty name="height" value="0.035" units="cm"/>
      <inkml:brushProperty name="color" value="#E71224"/>
    </inkml:brush>
  </inkml:definitions>
  <inkml:trace contextRef="#ctx0" brushRef="#br0">221 54 24575,'-11'0'0,"0"0"0,0 3 0,0 0 0,5 5 0,1-2 0,2 4 0,0-4 0,0 5 0,1-5 0,2 2 0,0-3 0,0 1 0,0 0 0,0 2 0,0-2 0,0 2 0,0-3 0,5 1 0,1-1 0,5-2 0,0 2 0,-3-4 0,0 1 0,-2-2 0,0 0 0,2 0 0,-2 0 0,2 0 0,-8 3 0,0 0 0,-8 2 0,-5 2 0,0-2 0,-7 5 0,3-1 0,1 4 0,-5-7 0,11 1 0,-2-6 0,6 1 0,3 1 0,-2-3 0,2 3 0,-5-3 0,-5 0 0,1 0 0,-4 0 0,8 0 0,0 0 0,5-3 0,0-7 0,3 3 0,-3-12 0,-1 4 0,0-8 0,1 1 0,3 5 0,-2 2 0,1 7 0,-1-8 0,2 4 0,0-8 0,0 3 0,0 1 0,0 0 0,0 8 0,0 0 0,0 5 0,0 0 0</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4:18.820"/>
    </inkml:context>
    <inkml:brush xml:id="br0">
      <inkml:brushProperty name="width" value="0.035" units="cm"/>
      <inkml:brushProperty name="height" value="0.035" units="cm"/>
      <inkml:brushProperty name="color" value="#E71224"/>
    </inkml:brush>
  </inkml:definitions>
  <inkml:trace contextRef="#ctx0" brushRef="#br0">1 86 24575,'3'-3'0,"4"0"0,12-4 0,16-7 0,14 2 0,42-10 0,-45 14 0,17-5 0,-58 12 0,-2-2 0</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4:19.554"/>
    </inkml:context>
    <inkml:brush xml:id="br0">
      <inkml:brushProperty name="width" value="0.035" units="cm"/>
      <inkml:brushProperty name="height" value="0.035" units="cm"/>
      <inkml:brushProperty name="color" value="#E71224"/>
    </inkml:brush>
  </inkml:definitions>
  <inkml:trace contextRef="#ctx0" brushRef="#br0">0 82 24575,'0'-5'0,"2"-1"0,2 1 0,1-3 0,3 2 0,1-2 0,2 2 0,4 0 0,2-1 0,4 4 0,0-4 0,0 6 0,-4-4 0,-1 2 0,-10 0 0,-1 0 0</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4:21.299"/>
    </inkml:context>
    <inkml:brush xml:id="br0">
      <inkml:brushProperty name="width" value="0.035" units="cm"/>
      <inkml:brushProperty name="height" value="0.035" units="cm"/>
      <inkml:brushProperty name="color" value="#E71224"/>
    </inkml:brush>
  </inkml:definitions>
  <inkml:trace contextRef="#ctx0" brushRef="#br0">418 1 24575,'-8'0'0,"2"2"0,-9 5 0,1-3 0,-7 8 0,-8-1 0,10 2 0,-9 3 0,16-4 0,-1-5 0,7 1 0,1-8 0,2 3 0,-2-3 0,-1 0 0,-7 7 0,3-3 0,-6 7 0,10-6 0,4-2 0,7 0 0,1-3 0,2 2 0,0-1 0,-2 1 0,2-2 0,-2 0 0,0 3 0,1-3 0,0 5 0,1-2 0,-3 1 0,1 0 0,-3-1 0,2 1 0,-2-2 0,0 0 0,-1 2 0,-2 1 0,-2 3 0,1 1 0,-4 2 0,2 4 0,-3-3 0,0 2 0,-1 0 0,2-6 0,-4 9 0,3-10 0,-2 1 0,2-3 0,-2-5 0,0 5 0,-3-2 0,0 0 0,0 2 0,2-2 0,1 0 0,3-3 0,-1-5 0,3-1 0,-2-5 0,2 3 0,-5-3 0,2 0 0,-6-5 0,6 6 0,-1-2 0,4 6 0,3 1 0,-2 4 0,-4 4 0,-1 10 0,-1 0 0,2 2 0,3-4 0,-3 5 0,3-7 0,-3 4 0,3-8 0,-5-1 0,2-2 0,-2-2 0,0 0 0,2 0 0,6 0 0,-2 0 0,4 0 0</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4:22.042"/>
    </inkml:context>
    <inkml:brush xml:id="br0">
      <inkml:brushProperty name="width" value="0.035" units="cm"/>
      <inkml:brushProperty name="height" value="0.035" units="cm"/>
      <inkml:brushProperty name="color" value="#E71224"/>
    </inkml:brush>
  </inkml:definitions>
  <inkml:trace contextRef="#ctx0" brushRef="#br0">1 0 24575,'0'0'0</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4:22.908"/>
    </inkml:context>
    <inkml:brush xml:id="br0">
      <inkml:brushProperty name="width" value="0.035" units="cm"/>
      <inkml:brushProperty name="height" value="0.035" units="cm"/>
      <inkml:brushProperty name="color" value="#E71224"/>
    </inkml:brush>
  </inkml:definitions>
  <inkml:trace contextRef="#ctx0" brushRef="#br0">70 0 24575,'2'8'0,"16"-4"0,-4 10 0,14-8 0,-17 6 0,2-5 0,-10-2 0,-1 3 0,-4 1 0,1 2 0,-4 0 0,0 0 0,-4-3 0,-7 1 0,0-3 0,-1-2 0,2 2 0,4-5 0,-1 1 0,4-2 0,0 0 0,2 0 0,1 0 0,2 3 0,-5-3 0,5 3 0,-5-3 0,7 0 0,-1 0 0,5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9:45.545"/>
    </inkml:context>
    <inkml:brush xml:id="br0">
      <inkml:brushProperty name="width" value="0.05" units="cm"/>
      <inkml:brushProperty name="height" value="0.05" units="cm"/>
      <inkml:brushProperty name="color" value="#E71224"/>
    </inkml:brush>
  </inkml:definitions>
  <inkml:trace contextRef="#ctx0" brushRef="#br0">0 0 24575,'13'0'0,"-8"0"0,4 0 0</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4:23.306"/>
    </inkml:context>
    <inkml:brush xml:id="br0">
      <inkml:brushProperty name="width" value="0.035" units="cm"/>
      <inkml:brushProperty name="height" value="0.035" units="cm"/>
      <inkml:brushProperty name="color" value="#E71224"/>
    </inkml:brush>
  </inkml:definitions>
  <inkml:trace contextRef="#ctx0" brushRef="#br0">0 1 24575,'0'0'0</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4:24.041"/>
    </inkml:context>
    <inkml:brush xml:id="br0">
      <inkml:brushProperty name="width" value="0.035" units="cm"/>
      <inkml:brushProperty name="height" value="0.035" units="cm"/>
      <inkml:brushProperty name="color" value="#E71224"/>
    </inkml:brush>
  </inkml:definitions>
  <inkml:trace contextRef="#ctx0" brushRef="#br0">6 0 24575,'-3'10'0,"0"1"0,3 10 0,3 1 0,-2-6 0,2 0 0,-3-8 0,0 0 0,3-2 0,-3 14 0,3-9 0,-3 17 0,0-16 0,0 3 0,0-4 0,0-2 0,0-1 0,0-2 0,0-1 0,0 1 0,0-1 0,-3 1 0,3 2 0,-3 0 0,3 1 0,0-1 0,0-5 0,0-1 0</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4:25.315"/>
    </inkml:context>
    <inkml:brush xml:id="br0">
      <inkml:brushProperty name="width" value="0.035" units="cm"/>
      <inkml:brushProperty name="height" value="0.035" units="cm"/>
      <inkml:brushProperty name="color" value="#E71224"/>
    </inkml:brush>
  </inkml:definitions>
  <inkml:trace contextRef="#ctx0" brushRef="#br0">387 100 24575,'-3'5'0,"-2"-1"0,2 4 0,0 0 0,-2-5 0,1 12 0,-1-13 0,-4 10 0,3-12 0,-2 5 0,0-2 0,-1 3 0,-2-3 0,3 2 0,0-4 0,2-1 0,1-4 0,-8-2 0,8-2 0,-9-1 0,10-2 0,-4-5 0,2 4 0,2-3 0,-1 3 0,5-3 0,-3 3 0,3-8 0,-2 10 0,1-5 0,-1 9 0,-1 0 0,0 4 0,-2 2 0,-3 0 0,-1 2 0,-15 8 0,6-2 0,-12 4 0,14-5 0,0-1 0,5-1 0,-4 1 0,2 0 0,0 0 0,5 0 0,0 2 0,5 1 0,-2 2 0,2 0 0,3 0 0,-3 0 0,3 0 0,0-3 0,0 0 0,5-5 0,1 0 0,3-6 0,1 3 0,-1-5 0,2 2 0,-2 0 0,-1 0 0,-3 1 0,1-1 0,2-3 0,0 1 0,6-1 0,-5 1 0,1-1 0,-4 3 0,-3-2 0,2 5 0,-2-3 0,3 1 0,2 1 0,0-4 0,1 2 0,-4 0 0,-2 1 0</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4:25.867"/>
    </inkml:context>
    <inkml:brush xml:id="br0">
      <inkml:brushProperty name="width" value="0.035" units="cm"/>
      <inkml:brushProperty name="height" value="0.035" units="cm"/>
      <inkml:brushProperty name="color" value="#E71224"/>
    </inkml:brush>
  </inkml:definitions>
  <inkml:trace contextRef="#ctx0" brushRef="#br0">206 0 24575,'-6'0'0,"1"0"0,-1 0 0,-2 0 0,2 0 0,-4 0 0,4 0 0,-2 0 0,0 0 0,-1 0 0,-7 0 0,-8 0 0,-8 5 0,6-2 0,2 5 0,18-5 0,1-1 0</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4:26.715"/>
    </inkml:context>
    <inkml:brush xml:id="br0">
      <inkml:brushProperty name="width" value="0.035" units="cm"/>
      <inkml:brushProperty name="height" value="0.035" units="cm"/>
      <inkml:brushProperty name="color" value="#E71224"/>
    </inkml:brush>
  </inkml:definitions>
  <inkml:trace contextRef="#ctx0" brushRef="#br0">1 1 24575,'3'5'0,"-1"6"0,-2 13 0,0 16 0,0 1 0,0 32 0,0-35 0,0 16 0,0-37 0,0-1 0,0-8 0,0 0 0,0 0 0,0-4 0,0 1 0</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4:27.545"/>
    </inkml:context>
    <inkml:brush xml:id="br0">
      <inkml:brushProperty name="width" value="0.035" units="cm"/>
      <inkml:brushProperty name="height" value="0.035" units="cm"/>
      <inkml:brushProperty name="color" value="#E71224"/>
    </inkml:brush>
  </inkml:definitions>
  <inkml:trace contextRef="#ctx0" brushRef="#br0">10 1 24575,'6'2'0,"-1"4"0,1 7 0,6 11 0,9 11 0,-2-3 0,0-5 0,-10-11 0,-5-8 0,-2 0 0,-2-2 0,0 0 0,-2-1 0,-4 1 0,-4 6 0,1-2 0,-7 4 0,6-6 0,-5-2 0,6-3 0,1 2 0,2-4 0,1 1 0,-1-2 0,1 0 0,2-2 0,0-2 0,3-4 0,0 0 0,0-3 0,0 0 0,0 5 0,0 1 0</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4:28.082"/>
    </inkml:context>
    <inkml:brush xml:id="br0">
      <inkml:brushProperty name="width" value="0.035" units="cm"/>
      <inkml:brushProperty name="height" value="0.035" units="cm"/>
      <inkml:brushProperty name="color" value="#E71224"/>
    </inkml:brush>
  </inkml:definitions>
  <inkml:trace contextRef="#ctx0" brushRef="#br0">1 1 24575,'0'0'0</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4:29.147"/>
    </inkml:context>
    <inkml:brush xml:id="br0">
      <inkml:brushProperty name="width" value="0.035" units="cm"/>
      <inkml:brushProperty name="height" value="0.035" units="cm"/>
      <inkml:brushProperty name="color" value="#E71224"/>
    </inkml:brush>
  </inkml:definitions>
  <inkml:trace contextRef="#ctx0" brushRef="#br0">12 1 24575,'0'15'0,"0"-3"0,0 8 0,0-3 0,0 0 0,0-2 0,0-4 0,0 0 0,0 0 0,0 0 0,0 1 0,0 3 0,0-3 0,0 4 0,0-8 0,0 5 0,0-3 0,-3 3 0,3-2 0,-3-2 0,3-1 0,0-3 0,0 1 0,0-1 0,-2 1 0,1-1 0,-1 3 0,2-2 0,0 5 0,0-2 0,0 2 0,0 0 0,0-3 0,0 0 0,0-5 0,0 0 0</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4:30.408"/>
    </inkml:context>
    <inkml:brush xml:id="br0">
      <inkml:brushProperty name="width" value="0.035" units="cm"/>
      <inkml:brushProperty name="height" value="0.035" units="cm"/>
      <inkml:brushProperty name="color" value="#E71224"/>
    </inkml:brush>
  </inkml:definitions>
  <inkml:trace contextRef="#ctx0" brushRef="#br0">42 396 24575,'0'-8'0,"3"-1"0,0-2 0,5 0 0,-1-5 0,5 0 0,-5-1 0,5 1 0,-6 8 0,2 0 0,-5 7 0,2 2 0,-5 7 0,3 0 0,-3 3 0,0 1 0,0-1 0,0-3 0,0 0 0,2-2 0,-1-1 0,1 3 0,-7 1 0,-1 11 0,-7-2 0,0 8 0,2-9 0,2-2 0,6-6 0,0-1 0,1-5 0,-1 2 0,-5-2 0,-1 0 0,1 2 0,-3-4 0,3 1 0,2 1 0,1-5 0,5 1 0,0-4 0,0-8 0,0 3 0,0-5 0,0-1 0,0 0 0,0-1 0,0-3 0,0 3 0,0-4 0,0 0 0,0 0 0,0 0 0,0 0 0,0-10 0,0 8 0,3-8 0,-2 14 0,2-3 0,-3 8 0,0-2 0,0 6 0,0 3 0,0-1 0,0 1 0,0-3 0,0-1 0,0-7 0,0 4 0,0-3 0,0 6 0,0-1 0,0 1 0,0 3 0,0 1 0</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4:31.056"/>
    </inkml:context>
    <inkml:brush xml:id="br0">
      <inkml:brushProperty name="width" value="0.035" units="cm"/>
      <inkml:brushProperty name="height" value="0.035" units="cm"/>
      <inkml:brushProperty name="color" value="#E71224"/>
    </inkml:brush>
  </inkml:definitions>
  <inkml:trace contextRef="#ctx0" brushRef="#br0">95 0 24575,'0'11'0,"0"5"0,0-4 0,0 4 0,0-5 0,-3 4 0,0-2 0,-4 7 0,1-4 0,-1 5 0,0-4 0,1-1 0,0-5 0,1 0 0,-1-3 0,3 0 0,-2-2 0,5-1 0,-5 1 0,4-1 0,-4 1 0,2-1 0,0 3 0,-2-1 0,5 1 0,-5-3 0,4-2 0,-1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9:46.152"/>
    </inkml:context>
    <inkml:brush xml:id="br0">
      <inkml:brushProperty name="width" value="0.05" units="cm"/>
      <inkml:brushProperty name="height" value="0.05" units="cm"/>
      <inkml:brushProperty name="color" value="#E71224"/>
    </inkml:brush>
  </inkml:definitions>
  <inkml:trace contextRef="#ctx0" brushRef="#br0">0 1 24575,'0'0'0</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4:31.915"/>
    </inkml:context>
    <inkml:brush xml:id="br0">
      <inkml:brushProperty name="width" value="0.035" units="cm"/>
      <inkml:brushProperty name="height" value="0.035" units="cm"/>
      <inkml:brushProperty name="color" value="#E71224"/>
    </inkml:brush>
  </inkml:definitions>
  <inkml:trace contextRef="#ctx0" brushRef="#br0">283 1 24575,'-9'11'0,"1"4"0,0 10 0,1-2 0,2 2 0,-1-9 0,3-5 0,-3-3 0,1 0 0,-1 0 0,-2-2 0,0 2 0,-3-2 0,0-1 0,0-1 0,2-2 0,1-2 0,5-2 0,-2-2 0,4-4 0,-1-5 0,-1 1 0,3-3 0,-5 4 0,2 0 0,-3 2 0,3-2 0,-2 5 0,5-2 0,-5 5 0,2 1 0,-5 7 0,4 1 0,-3 2 0,4 3 0,-3-2 0,1-1 0,1 0 0,2-2 0,0-1 0,1 3 0,-4-4 0,4 6 0,-4-7 0,-2 13 0,0-6 0,-11 7 0,9-8 0,-2-2 0,6-5 0</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4:34.491"/>
    </inkml:context>
    <inkml:brush xml:id="br0">
      <inkml:brushProperty name="width" value="0.035" units="cm"/>
      <inkml:brushProperty name="height" value="0.035" units="cm"/>
      <inkml:brushProperty name="color" value="#E71224"/>
    </inkml:brush>
  </inkml:definitions>
  <inkml:trace contextRef="#ctx0" brushRef="#br0">498 37 24575,'0'-6'0,"2"1"0,-1-1 0,1 1 0,1 2 0,-3-2 0,5 4 0,-2-4 0,3 5 0,-3 0 0,-1 3 0,-2 2 0,0 3 0,0 1 0,0 6 0,0-3 0,0 4 0,0-5 0,0 0 0,0 0 0,-2 0 0,-1-2 0,-5 1 0,-1-4 0,-6 3 0,-6 7 0,-9 0 0,3 5 0,-2-4 0,15-7 0,-1-1 0,9-6 0,-2 0 0,2-3 0,1 2 0,-1-1 0,6 1 0,3-2 0,5 0 0,3 0 0,5 0 0,1 0 0,4 0 0,-7 0 0,1 3 0,-9 0 0,2 0 0,-2 2 0,-1 0 0,1 4 0,-1 2 0,-2 0 0,2 0 0,-4 0 0,1 0 0,-2 0 0,0 0 0,0 0 0,0 1 0,0-4 0,-2 0 0,-4 0 0,-2 1 0,-8-3 0,4 1 0,-4-4 0,5 0 0,0 0 0,3-3 0,-3 0 0,-2 0 0,1 0 0,-26 3 0,0-2 0,-6 2 0,13-3 0,20-3 0,9-2 0,2-4 0,-3-2 0,0-4 0,-3 5 0,0-5 0,0 6 0,3-2 0,1 3 0,2 5 0,0 3 0,0 8 0,0-2 0,-3 5 0,2-2 0,-3 2 0,0 0 0,-8-2 0,2-1 0,-5-2 0,6 0 0,-1-3 0,4-1 0,-2 1 0,0-3 0,-1 3 0,-2-3 0,0 2 0,0-1 0,0 1 0,2-2 0,9 0 0,-2 0 0,7 0 0</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4:34.987"/>
    </inkml:context>
    <inkml:brush xml:id="br0">
      <inkml:brushProperty name="width" value="0.035" units="cm"/>
      <inkml:brushProperty name="height" value="0.035" units="cm"/>
      <inkml:brushProperty name="color" value="#E71224"/>
    </inkml:brush>
  </inkml:definitions>
  <inkml:trace contextRef="#ctx0" brushRef="#br0">0 1 24575,'0'5'0,"0"1"0,0-3 0,0-1 0</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4:36.035"/>
    </inkml:context>
    <inkml:brush xml:id="br0">
      <inkml:brushProperty name="width" value="0.035" units="cm"/>
      <inkml:brushProperty name="height" value="0.035" units="cm"/>
      <inkml:brushProperty name="color" value="#E71224"/>
    </inkml:brush>
  </inkml:definitions>
  <inkml:trace contextRef="#ctx0" brushRef="#br0">178 390 24575,'-32'42'0,"9"-15"0,-15 14 0,22-25 0,8-13 0,2 0 0,1-6 0,2-2 0,-2-1 0,-2-14 0,4 9 0,-3-22 0,6 6 0,0-12 0,0-1 0,0-7 0,0 6 0,0-7 0,0 9 0,0 0 0,-3 7 0,-1 3 0,0 12 0,-2-3 0,6 10 0,-5 0 0,4 5 0,-1 7 0,2-4 0,0 4 0</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4:36.844"/>
    </inkml:context>
    <inkml:brush xml:id="br0">
      <inkml:brushProperty name="width" value="0.035" units="cm"/>
      <inkml:brushProperty name="height" value="0.035" units="cm"/>
      <inkml:brushProperty name="color" value="#E71224"/>
    </inkml:brush>
  </inkml:definitions>
  <inkml:trace contextRef="#ctx0" brushRef="#br0">110 1 24575,'-25'6'0,"3"1"0,9-6 0,0 4 0,7-2 0,-2 2 0,2 1 0,1-1 0,-1-2 0,3 0 0,1-3 0</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4:37.563"/>
    </inkml:context>
    <inkml:brush xml:id="br0">
      <inkml:brushProperty name="width" value="0.035" units="cm"/>
      <inkml:brushProperty name="height" value="0.035" units="cm"/>
      <inkml:brushProperty name="color" value="#E71224"/>
    </inkml:brush>
  </inkml:definitions>
  <inkml:trace contextRef="#ctx0" brushRef="#br0">1 0 24575,'0'21'0,"0"9"0,0 17 0,0-4 0,3 5 0,1-19 0,0-8 0,-1-4 0,-1-4 0,-1-3 0,1-3 0,-2 1 0,0-3 0,0 1 0,0-1 0,0 1 0,0-1 0,0 1 0,0-1 0,0 3 0,0-2 0,0 5 0,0-5 0,0 2 0,0-3 0,0-1 0,0-2 0</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4:38.699"/>
    </inkml:context>
    <inkml:brush xml:id="br0">
      <inkml:brushProperty name="width" value="0.035" units="cm"/>
      <inkml:brushProperty name="height" value="0.035" units="cm"/>
      <inkml:brushProperty name="color" value="#E71224"/>
    </inkml:brush>
  </inkml:definitions>
  <inkml:trace contextRef="#ctx0" brushRef="#br0">180 22 24575,'0'-8'0,"-2"5"0,1-5 0,1 8 0,3-3 0,3 8 0,-3-1 0,6 11 0,-5-1 0,10 7 0,-10-4 0,5-4 0,-8-5 0,1-3 0,-2 1 0,-2-1 0,-4-1 0,2 0 0,-5 0 0,5-1 0,-6 2 0,1-2 0,-2 2 0,2 1 0,-6-3 0,6 2 0,-7-5 0,5 5 0,0-4 0,2 1 0,-1-2 0,1 0 0,1 0 0,0 0 0,2 0 0,1 0 0,-1 0 0,-2 0 0,0 0 0,-4 0 0,4 0 0,2 3 0,4 2 0,2 4 0,0 6 0,0 10 0,0-2 0,0 15 0,0 1 0,0-6 0,0 5 0,0-17 0,2-5 0,-1 0 0,4-8 0,-5 3 0,3-5 0,-3 2 0,2 0 0,-1 1 0,1-1 0,-2 8 0,4-2 0,-4 7 0,4 1 0,-4-1 0,0-5 0,0 0 0,0-7 0,0-6 0,0-4 0,0-4 0</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4:39.461"/>
    </inkml:context>
    <inkml:brush xml:id="br0">
      <inkml:brushProperty name="width" value="0.035" units="cm"/>
      <inkml:brushProperty name="height" value="0.035" units="cm"/>
      <inkml:brushProperty name="color" value="#E71224"/>
    </inkml:brush>
  </inkml:definitions>
  <inkml:trace contextRef="#ctx0" brushRef="#br0">760 1 24575,'-6'11'0,"-1"2"0,4-7 0,0 5 0,-2-3 0,-3 8 0,1-6 0,-4 10 0,-2-9 0,-7 20 0,-9 1 0,-11 14 0,-1-5 0,0 4 0,8-18 0,0 15 0,15-25 0,-1 7 0,8-16 0,3 0 0,-1-2 0,-6 2 0,-7 0 0,-10 5 0,-23 10 0,3 6 0,-13 2 0,5 9 0,18-21 0,6 9 0,26-26 0,5-3 0,5-5 0,0-9 0,0 11 0,0-6 0</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4:39.964"/>
    </inkml:context>
    <inkml:brush xml:id="br0">
      <inkml:brushProperty name="width" value="0.035" units="cm"/>
      <inkml:brushProperty name="height" value="0.035" units="cm"/>
      <inkml:brushProperty name="color" value="#E71224"/>
    </inkml:brush>
  </inkml:definitions>
  <inkml:trace contextRef="#ctx0" brushRef="#br0">1 1 24575,'0'12'0,"0"2"0,0 24 0,4-5 0,1 14 0,1-15 0,-2-8 0,-4-11 0,0-5 0,3-5 0,-3 2 0,3 1 0,-3 0 0,0 5 0,-3-3 0,3 1 0,-3-4 0,3-2 0</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4:40.843"/>
    </inkml:context>
    <inkml:brush xml:id="br0">
      <inkml:brushProperty name="width" value="0.035" units="cm"/>
      <inkml:brushProperty name="height" value="0.035" units="cm"/>
      <inkml:brushProperty name="color" value="#E71224"/>
    </inkml:brush>
  </inkml:definitions>
  <inkml:trace contextRef="#ctx0" brushRef="#br0">208 642 24575,'-11'8'0,"0"1"0,0 2 0,-4-2 0,2 2 0,0-7 0,3 3 0,1-4 0,1 0 0,-3 0 0,3-3 0,-3 0 0,0 0 0,2 0 0,1 0 0,2 0 0,3-3 0,-2-2 0,2-8 0,-4-4 0,-2-28 0,4-7 0,0-15 0,5 1 0,0 0 0,0 15 0,0-13 0,0 15 0,0-1 0,0 11 0,0 2 0,0 18 0,0-9 0,0 16 0,0-1 0,-3 5 0,3 5 0,-3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9:48.311"/>
    </inkml:context>
    <inkml:brush xml:id="br0">
      <inkml:brushProperty name="width" value="0.05" units="cm"/>
      <inkml:brushProperty name="height" value="0.05" units="cm"/>
      <inkml:brushProperty name="color" value="#E71224"/>
    </inkml:brush>
  </inkml:definitions>
  <inkml:trace contextRef="#ctx0" brushRef="#br0">843 1 24575,'0'6'0,"0"2"0,0 3 0,0 0 0,0 3 0,0-3 0,-3-3 0,-2 3 0,-4-3 0,-7 5 0,4-2 0,-3 2 0,4-5 0,0 3 0,2-5 0,-1-1 0,3-2 0,-5-3 0,-10 0 0,-7 0 0,-11 0 0,9 0 0,-6 0 0,18 0 0,-2 0 0,15-3 0,4-2 0,-3-4 0,1 1 0,-4-3 0,3 3 0,-1-1 0,3-1 0,1 1 0,2-2 0,0 2 0,0-1 0,2 4 0,-1-2 0,4 2 0,-5 1 0,3-1 0,2 3 0,-2-2 0,8 2 0,-5 0 0,-1 3 0,-2 3 0,-1 5 0,4 1 0,0-1 0,2 0 0,-5-2 0,-1 2 0,-2-2 0,-2 4 0,1-1 0,-6 2 0,1 0 0,-3-2 0,-3 6 0,-4 5 0,-16 13 0,9-10 0,-6-1 0,16-19 0,1 0 0,-6-6 0,5-2 0,0 1 0,5-3 0,2 1 0,1 0 0,-1-4 0,0-4 0,-2 2 0,4-16 0,-4 14 0,5-10 0,0 13 0,1 3 0,2-5 0,0 6 0,0-6 0,0 7 0,2-2 0,1 5 0,3 0 0,-3 6 0,-1 0 0,-2 3 0,0-1 0,-5 8 0,2-3 0,-5 6 0,-2-1 0,1-3 0,-4 8 0,4-10 0,-8 3 0,8-7 0,-7 0 0,5 0 0,2-3 0,-1 2 0,1-5 0,-2 3 0,3-3 0,0 0 0,5 2 0,-2-1 0,-1-4 0,0 0 0,1 2 0,2 9 0,3 9 0,0 4 0,0 0 0,0 0 0,0-6 0,0-3 0,-2-9 0,-1 2 0,-5-4 0,-1 1 0,-7-2 0,4 0 0,-3-2 0,6 1 0,1-4 0,3 2 0,-1-5 0,1 0 0,1-4 0,-1-3 0,4 3 0,-2-8 0,3 8 0,0-8 0,0 10 0,0-5 0,0 6 0,0 1 0,0 0 0,2 2 0,1 1 0,10-6 0,-8 7 0,5-4 0</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4:41.419"/>
    </inkml:context>
    <inkml:brush xml:id="br0">
      <inkml:brushProperty name="width" value="0.035" units="cm"/>
      <inkml:brushProperty name="height" value="0.035" units="cm"/>
      <inkml:brushProperty name="color" value="#E71224"/>
    </inkml:brush>
  </inkml:definitions>
  <inkml:trace contextRef="#ctx0" brushRef="#br0">1 1 24575,'3'0'0,"-1"0"0</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4:43.099"/>
    </inkml:context>
    <inkml:brush xml:id="br0">
      <inkml:brushProperty name="width" value="0.035" units="cm"/>
      <inkml:brushProperty name="height" value="0.035" units="cm"/>
      <inkml:brushProperty name="color" value="#E71224"/>
    </inkml:brush>
  </inkml:definitions>
  <inkml:trace contextRef="#ctx0" brushRef="#br0">1043 73 24575,'-16'9'0,"-17"1"0,0 6 0,-18 6 0,3-4 0,4 3 0,5-15 0,14-1 0,9-5 0,8 0 0,0 0 0,-7-6 0,4 0 0,-19-1 0,11-1 0,-10 4 0,0-4 0,10 4 0,-2-3 0,13 6 0,2-4 0,3 2 0,1-2 0,2-1 0,0-2 0,0 2 0,0-5 0,0-2 0,0 1 0,0-3 0,0 6 0,-3-1 0,3 1 0,-3 0 0,1 4 0,-1 2 0,-3 3 0,-6 0 0,2 0 0,-5 0 0,-1 4 0,-1 3 0,-4 4 0,0 0 0,0 2 0,4-6 0,-3 7 0,10-7 0,-3 3 0,8-2 0,1-1 0,2 1 0,2-3 0,0 1 0,0-1 0,0 1 0,0-1 0,2 1 0,2-1 0,4 1 0,1 6 0,3-4 0,0 6 0,-1-7 0,0-2 0,-4 0 0,0-2 0,-4 0 0,2 2 0,-1-2 0,-2 3 0,-4-1 0,1 1 0,-6-1 0,0 3 0,-1-2 0,-5 2 0,6-2 0,-3-1 0,4-1 0,1 0 0,-3 0 0,-1-1 0,-2-1 0,0-2 0,2 0 0,-1 0 0,4 0 0,-5 0 0,5-2 0,-4 1 0,1-4 0,-2 2 0,0-5 0,2-1 0,1 1 0,2-7 0,3 5 0,-5-18 0,5 14 0,-5-10 0,5 16 0,-1-3 0,3 17 0,-2 1 0,3 22 0,-4 2 0,0 0 0,-4-1 0,-3-9 0,4-7 0,-5-1 0,4-8 0,-8 1 0,4-3 0,-3 1 0,3-4 0,4 0 0,0 0 0,2 0 0,1 0 0,-1 0 0,1 0 0,-1 0 0,1 0 0,2-3 0,5 0 0,-1 0 0,4 1 0</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4:43.531"/>
    </inkml:context>
    <inkml:brush xml:id="br0">
      <inkml:brushProperty name="width" value="0.035" units="cm"/>
      <inkml:brushProperty name="height" value="0.035" units="cm"/>
      <inkml:brushProperty name="color" value="#E71224"/>
    </inkml:brush>
  </inkml:definitions>
  <inkml:trace contextRef="#ctx0" brushRef="#br0">115 4 24575,'-2'-3'0,"-1"3"0,-3 0 0,-2 5 0,-10 1 0,5-2 0,-8 4 0,13-5 0,0 0 0,2 0 0,1-3 0,-3 2 0,4-1 0,-1 1 0</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4:43.980"/>
    </inkml:context>
    <inkml:brush xml:id="br0">
      <inkml:brushProperty name="width" value="0.035" units="cm"/>
      <inkml:brushProperty name="height" value="0.035" units="cm"/>
      <inkml:brushProperty name="color" value="#E71224"/>
    </inkml:brush>
  </inkml:definitions>
  <inkml:trace contextRef="#ctx0" brushRef="#br0">1 1 24575,'0'3'0,"0"-1"0</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4:44.647"/>
    </inkml:context>
    <inkml:brush xml:id="br0">
      <inkml:brushProperty name="width" value="0.035" units="cm"/>
      <inkml:brushProperty name="height" value="0.035" units="cm"/>
      <inkml:brushProperty name="color" value="#E71224"/>
    </inkml:brush>
  </inkml:definitions>
  <inkml:trace contextRef="#ctx0" brushRef="#br0">37 1 24575,'-6'8'0,"1"0"0,2 8 0,-3 0 0,5 14 0,-2-7 0,3 2 0,-3-5 0,2-8 0,-2 3 0,3-4 0,0 0 0,0 0 0,0 1 0,0-1 0,0-3 0,0 3 0,0-5 0,-2-1 0,1 0 0,-1 1 0,2 7 0,0 21 0,0-8 0,0 12 0,0-19 0,0-7 0,0-5 0</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4:45.843"/>
    </inkml:context>
    <inkml:brush xml:id="br0">
      <inkml:brushProperty name="width" value="0.035" units="cm"/>
      <inkml:brushProperty name="height" value="0.035" units="cm"/>
      <inkml:brushProperty name="color" value="#E71224"/>
    </inkml:brush>
  </inkml:definitions>
  <inkml:trace contextRef="#ctx0" brushRef="#br0">144 47 24575,'0'-5'0,"3"-3"0,-3 2 0,5 0 0,-4 1 0,4 2 0,-2-2 0,2 2 0,1-2 0,-1 9 0,1-3 0,-3 10 0,-1-3 0,-2 3 0,0 0 0,0 0 0,-2 0 0,-1-2 0,-5-1 0,-1 0 0,1-2 0,-7 3 0,5-1 0,-5-1 0,-1 1 0,4-2 0,-1 0 0,5-3 0,0 2 0,4-2 0,-3 1 0,4 0 0,-3-3 0,1 2 0,-3-1 0,1 3 0,-1 2 0,2 8 0,3-6 0,0 11 0,3-8 0,0 4 0,0-5 0,3 5 0,-2-4 0,4 3 0,-4 1 0,4-4 0,-2 4 0,6-1 0,-2 7 0,0 5 0,-2-4 0,-5-3 0,3-4 0,-3-3 0,0 3 0,0-8 0,0 3 0,0-5 0,0 2 0,0-3 0,0 1 0,0 2 0,-3 5 0,2 3 0,-2 1 0,3 11 0,0-14 0,0 10 0,0-13 0,-3-5 0,3 2 0,-17-11 0,13 5 0,-10-5 0</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4:46.580"/>
    </inkml:context>
    <inkml:brush xml:id="br0">
      <inkml:brushProperty name="width" value="0.035" units="cm"/>
      <inkml:brushProperty name="height" value="0.035" units="cm"/>
      <inkml:brushProperty name="color" value="#E71224"/>
    </inkml:brush>
  </inkml:definitions>
  <inkml:trace contextRef="#ctx0" brushRef="#br0">43 1 24575,'-3'2'0,"-6"8"0,3 21 0,-7 10 0,7 16 0,1 1 0,5-9 0,0-9 0,0-15 0,0-10 0,0-4 0,0 0 0,0 0 0,0 0 0,0 5 0,0 5 0,0 2 0,0-2 0,0-7 0,2-4 0,-1-6 0,1 1 0</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4:47.147"/>
    </inkml:context>
    <inkml:brush xml:id="br0">
      <inkml:brushProperty name="width" value="0.035" units="cm"/>
      <inkml:brushProperty name="height" value="0.035" units="cm"/>
      <inkml:brushProperty name="color" value="#E71224"/>
    </inkml:brush>
  </inkml:definitions>
  <inkml:trace contextRef="#ctx0" brushRef="#br0">155 8 24575,'-8'0'0,"1"0"0,-3 0 0,4 0 0,-2 0 0,2 0 0,-2 0 0,0 0 0,-3 0 0,-5 0 0,4 0 0,-4 0 0,8 0 0,-3 0 0,5 0 0,-2 0 0,3 2 0,16-7 0,-10 6 0,13-6 0</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4:47.891"/>
    </inkml:context>
    <inkml:brush xml:id="br0">
      <inkml:brushProperty name="width" value="0.035" units="cm"/>
      <inkml:brushProperty name="height" value="0.035" units="cm"/>
      <inkml:brushProperty name="color" value="#E71224"/>
    </inkml:brush>
  </inkml:definitions>
  <inkml:trace contextRef="#ctx0" brushRef="#br0">45 0 24575,'-6'3'0,"-2"2"0,2-4 0,-2 1 0,2-2 0,1 0 0,2 0 0,0 0 0</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4:48.635"/>
    </inkml:context>
    <inkml:brush xml:id="br0">
      <inkml:brushProperty name="width" value="0.035" units="cm"/>
      <inkml:brushProperty name="height" value="0.035" units="cm"/>
      <inkml:brushProperty name="color" value="#E71224"/>
    </inkml:brush>
  </inkml:definitions>
  <inkml:trace contextRef="#ctx0" brushRef="#br0">1 1 24575,'0'29'0,"4"2"0,-3 33 0,4-11 0,-5 21 0,0-24 0,0-11 0,0-14 0,0-10 0,0-6 0,0-1 0,0-3 0,0 1 0,0-1 0,0-2 0,0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9:48.749"/>
    </inkml:context>
    <inkml:brush xml:id="br0">
      <inkml:brushProperty name="width" value="0.05" units="cm"/>
      <inkml:brushProperty name="height" value="0.05" units="cm"/>
      <inkml:brushProperty name="color" value="#E71224"/>
    </inkml:brush>
  </inkml:definitions>
  <inkml:trace contextRef="#ctx0" brushRef="#br0">0 0 24575,'0'0'0</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4:50.380"/>
    </inkml:context>
    <inkml:brush xml:id="br0">
      <inkml:brushProperty name="width" value="0.035" units="cm"/>
      <inkml:brushProperty name="height" value="0.035" units="cm"/>
      <inkml:brushProperty name="color" value="#E71224"/>
    </inkml:brush>
  </inkml:definitions>
  <inkml:trace contextRef="#ctx0" brushRef="#br0">0 127 24575,'3'-5'0,"0"-1"0,0 1 0,2-3 0,-2-1 0,3-2 0,-1 3 0,1 0 0,-1 0 0,1 1 0,-1-3 0,1 4 0,-1-2 0,1 2 0,2 1 0,-2-1 0,4 1 0,-3 2 0,1 0 0,0 6 0,0-3 0,3 5 0,0-2 0,-2 3 0,-1-3 0,-5 2 0,2-2 0,-2 2 0,2 1 0,-2-1 0,0 3 0,-3-1 0,0 3 0,0-4 0,0 2 0,-3-2 0,3-1 0,-5 1 0,4-1 0,-1 1 0,-1-3 0,3 4 0,-8-3 0,7 4 0,-9 0 0,4-2 0,-7 7 0,1-4 0,-1 2 0,4-3 0,1-2 0,2-3 0,1-1 0,-1-2 0,3 3 0,-2-3 0,2 3 0,0-1 0,-2-1 0,7 1 0,-1 1 0,4 0 0,1 5 0,-1-2 0,1 2 0,-1-3 0,3 1 0,-4 2 0,3-2 0,-3 5 0,1-3 0,-2 3 0,2 0 0,1 3 0,0-5 0,-1 4 0,3-4 0,-7 2 0,9 0 0,-9 0 0,4-3 0,-3 3 0,1-8 0,0 5 0,0-5 0,-3 2 0,0 1 0,0-1 0,0 1 0,2-3 0,-1 2 0,4-4 0,-2 1 0,0 1 0,-1 0 0,1 2 0,-2 1 0,6-1 0,-3 3 0,4-4 0,-3-2 0,3-5 0,-2-2 0,0 2 0,-4 0 0</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4:51.176"/>
    </inkml:context>
    <inkml:brush xml:id="br0">
      <inkml:brushProperty name="width" value="0.035" units="cm"/>
      <inkml:brushProperty name="height" value="0.035" units="cm"/>
      <inkml:brushProperty name="color" value="#E71224"/>
    </inkml:brush>
  </inkml:definitions>
  <inkml:trace contextRef="#ctx0" brushRef="#br0">1 1 24575,'0'39'0,"0"1"0,4-1 0,3 17 0,-1-5 0,4 7 0,-9-11 0,3-20 0,-1-6 0,-3-13 0,3-3 0,-1 1 0,-1 0 0,1-6 0,-4-3 0,1-6 0,-1 3 0,2 1 0</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4:53.083"/>
    </inkml:context>
    <inkml:brush xml:id="br0">
      <inkml:brushProperty name="width" value="0.035" units="cm"/>
      <inkml:brushProperty name="height" value="0.035" units="cm"/>
      <inkml:brushProperty name="color" value="#E71224"/>
    </inkml:brush>
  </inkml:definitions>
  <inkml:trace contextRef="#ctx0" brushRef="#br0">1 166 24575,'0'-5'0,"0"-1"0,0 1 0,0-1 0,0 1 0,0-1 0,0 1 0,0-1 0,0 1 0,0-1 0,0 1 0,0-1 0,0-2 0,2 2 0,1-2 0,3 0 0,-3 2 0,2-5 0,-4 5 0,3-4 0,0 4 0,-1-5 0,2 8 0,-2-2 0,2 5 0,1-3 0,-1 0 0,1 0 0,-1 1 0,1 2 0,-1 0 0,1 0 0,-1 0 0,1 2 0,-1-1 0,-2 4 0,2-2 0,-4 2 0,4 1 0,-2 2 0,3-2 0,-1 4 0,-2-1 0,2 2 0,-4 2 0,1-3 0,-2 3 0,0-5 0,0 1 0,0 1 0,0-4 0,0 2 0,0 0 0,-2-2 0,-1 2 0,-3-2 0,1 0 0,-1-1 0,0 1 0,1-3 0,-1-1 0,1-2 0,-1 0 0,-2 0 0,0 0 0,-1 0 0,1 0 0,3 0 0,-1 0 0,1 0 0,2 3 0,-2-3 0,6 3 0,0-3 0,5 0 0,-1 0 0,1 0 0,-1 2 0,1 1 0,-3 3 0,2-3 0,-5 2 0,3 0 0,-1-1 0,1 6 0,3-7 0,-1 8 0,-2-5 0,2 0 0,-4-2 0,1 0 0,1 4 0,-3-2 0,3 2 0,-3-3 0,0 3 0,2 1 0,-1-1 0,4 3 0,-4-5 0,3-1 0,-3 0 0,2-2 0,-3 3 0,0 0 0,0 2 0,2-2 0,-1 2 0,4-3 0,-5 3 0,5-2 0,-4 2 0,4-2 0,-5-1 0,-2-2 0,-4 0 0,-10-9 0,4 2 0,1-3 0,6 4 0</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4:54.715"/>
    </inkml:context>
    <inkml:brush xml:id="br0">
      <inkml:brushProperty name="width" value="0.035" units="cm"/>
      <inkml:brushProperty name="height" value="0.035" units="cm"/>
      <inkml:brushProperty name="color" value="#E71224"/>
    </inkml:brush>
  </inkml:definitions>
  <inkml:trace contextRef="#ctx0" brushRef="#br0">159 6 24575,'-19'0'0,"6"0"0,-2 0 0,9 0 0,-2 0 0,2 0 0,1 0 0,-3 0 0,2 0 0,-9 0 0,1 0 0,-3 0 0,4-3 0,5 3 0,5-3 0,0 3 0</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5:02.771"/>
    </inkml:context>
    <inkml:brush xml:id="br0">
      <inkml:brushProperty name="width" value="0.035" units="cm"/>
      <inkml:brushProperty name="height" value="0.035" units="cm"/>
      <inkml:brushProperty name="color" value="#E71224"/>
    </inkml:brush>
  </inkml:definitions>
  <inkml:trace contextRef="#ctx0" brushRef="#br0">1595 0 24575,'-21'0'0,"-9"0"0,-1 0 0,0 0 0,6 0 0,5 0 0,4 0 0,-6 0 0,-15 0 0,-12 0 0,-44 0-735,33 0 0,-3 0 735,-3 0 0,-3 0 0,-5 0 0,1 0 0,6 0 0,2 0-348,7 0 1,2 0 347,-1 0 0,3 0 0,-16 0 0,15 0 0,30 0 0,12 0 1417,2 0-1417,0 0 748,-14 0-748,-13 0 0,-21 0 0,16 0 0,-11 0 0,36 0 0,-6 0 0,18 0 0,1 0 0</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5:03.875"/>
    </inkml:context>
    <inkml:brush xml:id="br0">
      <inkml:brushProperty name="width" value="0.035" units="cm"/>
      <inkml:brushProperty name="height" value="0.035" units="cm"/>
      <inkml:brushProperty name="color" value="#E71224"/>
    </inkml:brush>
  </inkml:definitions>
  <inkml:trace contextRef="#ctx0" brushRef="#br0">237 0 24575,'-8'3'0,"-1"-3"0,-2 5 0,-5-1 0,4 2 0,-3 2 0,4-2 0,-10 6 0,10-9 0,-6 5 0,11-4 0,-2 1 0,2-2 0,-2 2 0,0-2 0,0 0 0,-1 2 0,-1-4 0,1 4 0,3-2 0,-2 0 0,5-1 0,0 1 0,-2-3 0,2 5 0,0 1 0,1 2 0,2 1 0,0-1 0,2 0 0,1-2 0,3 2 0,2-2 0,-2 2 0,2-2 0,0 2 0,-2-3 0,5 1 0,10 6 0,-9-5 0,11 2 0,-15-4 0,3-4 0,-2 3 0,-1-3 0,-3 2 0,1-3 0,-3 2 0,4 4 0,-1 0 0,10 5 0,6-1 0,-2 3 0,-2-7 0,-10 2 0,-3-8 0,-2 3 0,1-3 0,-2 0 0</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5:05.843"/>
    </inkml:context>
    <inkml:brush xml:id="br0">
      <inkml:brushProperty name="width" value="0.035" units="cm"/>
      <inkml:brushProperty name="height" value="0.035" units="cm"/>
      <inkml:brushProperty name="color" value="#E71224"/>
    </inkml:brush>
  </inkml:definitions>
  <inkml:trace contextRef="#ctx0" brushRef="#br0">10 1 24575,'0'37'0,"0"4"0,0 25 0,0 10 0,0 2 0,0-2 0,0-11 0,0-23 0,3-5 0,-2-20 0,2-4 0,-3-5 0,0-3 0,0 1 0,0 2 0,0 5 0,-3 3 0,2 6 0,-2-1 0,0 0 0,2-5 0,-4-2 0,4-6 0,4-8 0,-2 2 0,4-4 0</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5:06.483"/>
    </inkml:context>
    <inkml:brush xml:id="br0">
      <inkml:brushProperty name="width" value="0.035" units="cm"/>
      <inkml:brushProperty name="height" value="0.035" units="cm"/>
      <inkml:brushProperty name="color" value="#E71224"/>
    </inkml:brush>
  </inkml:definitions>
  <inkml:trace contextRef="#ctx0" brushRef="#br0">6 1 24575,'0'23'0,"0"12"0,0 23 0,0 9 0,0 1 0,0-2 0,0-17 0,0-9 0,0-16 0,0-8 0,0-8 0,-2 3 0,1-2 0,-1 2 0,2 5 0,0-7 0,0 4 0,0-7 0,0-3 0,0-1 0</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5:07.867"/>
    </inkml:context>
    <inkml:brush xml:id="br0">
      <inkml:brushProperty name="width" value="0.035" units="cm"/>
      <inkml:brushProperty name="height" value="0.035" units="cm"/>
      <inkml:brushProperty name="color" value="#E71224"/>
    </inkml:brush>
  </inkml:definitions>
  <inkml:trace contextRef="#ctx0" brushRef="#br0">1 117 24575,'0'-6'0,"0"0"0,2 1 0,-1-3 0,4 2 0,-2-5 0,5-2 0,-4 3 0,3-3 0,-4 8 0,3-1 0,-1 1 0,1 1 0,-1-3 0,1 6 0,2-6 0,-2 6 0,2-2 0,0 3 0,0 3 0,16-2 0,3 5 0,12 0 0,-8 6 0,-1 0 0,-14 0 0,-3-2 0,-5-2 0,-4 0 0,0 1 0,0 0 0,-1 1 0,-1-4 0,-2 5 0,0-3 0,0 3 0,-2 0 0,1 0 0,-4 0 0,2 1 0,0-1 0,-2-3 0,2 0 0,-3-5 0,-2 2 0,0-2 0,-8 3 0,4 0 0,-3-2 0,-1-2 0,6-2 0,-3 0 0,7 0 0,1 0 0,-1 0 0,1 0 0,-1 3 0,1 0 0,-1 2 0,1 1 0,-1-3 0,3 2 0,1-2 0,6 0 0,-2 2 0,5-2 0,-1 3 0,0 2 0,4 0 0,-1 3 0,0 5 0,2-4 0,-2 3 0,3 1 0,-3-4 0,3 4 0,-6-8 0,0 3 0,1-5 0,-6 2 0,4-3 0,-2 3 0,-3 1 0,5 2 0,1 5 0,2 1 0,-1-2 0,0-5 0,-6-5 0,1-6 0,-2 2 0,0-3 0</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5:08.652"/>
    </inkml:context>
    <inkml:brush xml:id="br0">
      <inkml:brushProperty name="width" value="0.035" units="cm"/>
      <inkml:brushProperty name="height" value="0.035" units="cm"/>
      <inkml:brushProperty name="color" value="#E71224"/>
    </inkml:brush>
  </inkml:definitions>
  <inkml:trace contextRef="#ctx0" brushRef="#br0">0 0 24575,'3'21'0,"0"3"0,1 15 0,2 9 0,0-7 0,-1 7 0,-5-17 0,0-6 0,0-10 0,0-4 0,0 0 0,0-2 0,0 6 0,0-6 0,0 12 0,0-5 0,-2 1 0,1-2 0,-1-6 0,2 1 0,0-3 0,0 3 0,0-4 0,0 0 0,0-4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9:49.159"/>
    </inkml:context>
    <inkml:brush xml:id="br0">
      <inkml:brushProperty name="width" value="0.05" units="cm"/>
      <inkml:brushProperty name="height" value="0.05" units="cm"/>
      <inkml:brushProperty name="color" value="#E71224"/>
    </inkml:brush>
  </inkml:definitions>
  <inkml:trace contextRef="#ctx0" brushRef="#br0">83 1 24575,'-27'8'0,"9"-1"0,0 1 0,7-5 0,8 0 0,-2-3 0</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5:10.100"/>
    </inkml:context>
    <inkml:brush xml:id="br0">
      <inkml:brushProperty name="width" value="0.035" units="cm"/>
      <inkml:brushProperty name="height" value="0.035" units="cm"/>
      <inkml:brushProperty name="color" value="#E71224"/>
    </inkml:brush>
  </inkml:definitions>
  <inkml:trace contextRef="#ctx0" brushRef="#br0">0 29 24575,'8'-8'0,"-2"1"0,5 2 0,-3 0 0,-2 4 0,-1-1 0,1 2 0,6 0 0,-2 0 0,6 0 0,-3 0 0,-4 0 0,2 0 0,-6 0 0,1 2 0,-1 1 0,1 3 0,-3-1 0,2 3 0,-4 1 0,1 2 0,-2-2 0,0 1 0,0-1 0,0 6 0,0-3 0,0 8 0,0-3 0,0 4 0,0-4 0,0 3 0,0-10 0,0 5 0,-2-9 0,-2-1 0,-4 0 0,2-2 0,-4 3 0,6-1 0,-6 1 0,4-1 0,-2 1 0,0 2 0,0-2 0,2 0 0,-2-1 0,2-5 0,0 5 0,1-4 0,-1 1 0,3 1 0,-2-3 0,2 5 0,-2-2 0,-1 0 0,1 0 0,-1-3 0,3 2 0,3-1 0,3 1 0,5 1 0,-2 0 0,5 0 0,-5 4 0,2-3 0,0 1 0,1-2 0,-3-1 0,4 1 0,-7 0 0,5 2 0,3 3 0,-2-1 0,9 7 0,2 4 0,6 4 0,0 1 0,-1-2 0,-9-11 0,-3-1 0,-5-1 0,-2 1 0,-1-3 0,-1 2 0,0-5 0,0 2 0,-1 1 0,2-3 0,-5 2 0,5-5 0,1 8 0,0-7 0,-1 6 0,3-4 0,-5 3 0,3-1 0,-1-2 0,-2 2 0,5-2 0,-2 0 0,2 0 0,-3-3 0,1 0 0,2 0 0,1 0 0,6-3 0,-8 2 0,3-2 0</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5:11.581"/>
    </inkml:context>
    <inkml:brush xml:id="br0">
      <inkml:brushProperty name="width" value="0.035" units="cm"/>
      <inkml:brushProperty name="height" value="0.035" units="cm"/>
      <inkml:brushProperty name="color" value="#E71224"/>
    </inkml:brush>
  </inkml:definitions>
  <inkml:trace contextRef="#ctx0" brushRef="#br0">1 0 24575,'16'20'0,"-1"-6"0,26 16 0,9-8 0,9 11 0,-9-12 0,3 7 0,-28-17 0,8 5 0,-17-11 0,-5 2 0,0-6 0,-2 4 0,-1-5 0,-3 3 0,1-3 0,-1 2 0,6 1 0,-2 5 0,4-2 0,3 3 0,-4-1 0,1-1 0,-5 3 0,0-6 0,-4 4 0,3-8 0,-4 5 0,3-4 0,-1 1 0,1-2 0,-1 3 0,-4 2 0,1 1 0,-10 5 0,2-3 0,-2 3 0,0 0 0,2 1 0,-2-1 0,0-3 0,-3 3 0,2-5 0,-2 4 0,5-4 0,-9 6 0,6-3 0,-7 3 0,1-2 0,5 0 0,-5-3 0,1 4 0,5-5 0,-4 2 0,7 0 0,-2-2 0,2 2 0,-4 0 0,1-2 0,0 4 0,-1-3 0,1 3 0,1-4 0,-3 5 0,5-5 0,-2 4 0,5-4 0,-2 0 0,5-1 0,-5-2 0,-1 5 0,0 0 0,0 1 0,2 2 0,0-8 0,4 2 0,15-5 0,18-5 0,-9 4 0,1-4 0</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5:12.608"/>
    </inkml:context>
    <inkml:brush xml:id="br0">
      <inkml:brushProperty name="width" value="0.035" units="cm"/>
      <inkml:brushProperty name="height" value="0.035" units="cm"/>
      <inkml:brushProperty name="color" value="#E71224"/>
    </inkml:brush>
  </inkml:definitions>
  <inkml:trace contextRef="#ctx0" brushRef="#br0">1 0 24575,'0'16'0,"0"9"0,4 6 0,-3 24 0,3-3 0,-4 22 0,0-23 0,0 13 0,0-23 0,0 7 0,0-17 0,0-2 0,-3-8 0,3-7 0,-4-1 0,4-13 0,0-8 0,0 4 0,0-6 0</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5:14.172"/>
    </inkml:context>
    <inkml:brush xml:id="br0">
      <inkml:brushProperty name="width" value="0.035" units="cm"/>
      <inkml:brushProperty name="height" value="0.035" units="cm"/>
      <inkml:brushProperty name="color" value="#E71224"/>
    </inkml:brush>
  </inkml:definitions>
  <inkml:trace contextRef="#ctx0" brushRef="#br0">1 1 24575,'10'21'0,"-3"-5"0,6 4 0,4 1 0,-1 1 0,5 3 0,-11-9 0,0-2 0,-5-4 0,1-4 0,-1 0 0,1-1 0,-1 0 0,-2 1 0,2 5 0,-2-3 0,3 3 0,-1 0 0,1 0 0,-1 1 0,-2-4 0,0 0 0,-1-2 0,-1-1 0,1 1 0,-2-1 0,0 1 0,0 2 0,0-2 0,0 2 0,3-10 0,1-6 0,3-17 0,1 2 0,1-14 0,-5 5 0,5-7 0,-3 0 0,2 7 0,0 3 0,-4 15 0,2 2 0,-5 6 0,3 5 0,0 4 0,2 11 0,-3 10 0,9 8 0,-5-6 0,3 11 0,-5-19 0,-2 11 0,-2-7 0,2-1 0,-3 0 0,0-4 0,0-2 0,0-6 0,0-1 0,0-3 0,0 1 0,0-6 0,0 5 0,0-5 0,0 6 0,0-1 0,0 1 0,0-1 0,0 3 0,0 14 0,0-4 0,0 37 0,3-27 0,-2 18 0,4-29 0,-4-9 0,1-9 0,-2-7 0,0-1 0,0-6 0,0 8 0,0-5 0,0 6 0,0 3 0,0 1 0</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5:14.891"/>
    </inkml:context>
    <inkml:brush xml:id="br0">
      <inkml:brushProperty name="width" value="0.035" units="cm"/>
      <inkml:brushProperty name="height" value="0.035" units="cm"/>
      <inkml:brushProperty name="color" value="#E71224"/>
    </inkml:brush>
  </inkml:definitions>
  <inkml:trace contextRef="#ctx0" brushRef="#br0">24 0 24575,'-4'24'0,"3"19"0,-10 25 0,10 26-1753,-5 2 1753,5-41 0,2 1 0,-1 40 567,0-10-567,0-28 290,0-25-290,2-25 0,-1-4 0,1-6 0</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5:16.115"/>
    </inkml:context>
    <inkml:brush xml:id="br0">
      <inkml:brushProperty name="width" value="0.035" units="cm"/>
      <inkml:brushProperty name="height" value="0.035" units="cm"/>
      <inkml:brushProperty name="color" value="#E71224"/>
    </inkml:brush>
  </inkml:definitions>
  <inkml:trace contextRef="#ctx0" brushRef="#br0">0 0 24575,'3'8'0,"6"13"0,4 6 0,11 8 0,9 6 0,0-2 0,7 7 0,-15-11 0,-4-3 0,-6-6 0,-10-10 0,9 8 0,-12-14 0,4 5 0,-4-4 0,-1-2 0,4 11 0,-4-9 0,1 9 0,-2-4 0,2-4 0,-1 3 0,2-6 0,-3-1 0,0-2 0,0-1 0,2 1 0,-1-1 0,1 6 0,-2-5 0,3 7 0,-3-7 0,5 2 0,-2-2 0,0-1 0,0 1 0,-3 0 0,0-1 0,2 1 0,-1-1 0,1 1 0,-2-1 0,3 3 0,0-2 0,0-3 0,-1-3 0,-2-8 0,0 4 0,0-1 0</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5:17.092"/>
    </inkml:context>
    <inkml:brush xml:id="br0">
      <inkml:brushProperty name="width" value="0.035" units="cm"/>
      <inkml:brushProperty name="height" value="0.035" units="cm"/>
      <inkml:brushProperty name="color" value="#E71224"/>
    </inkml:brush>
  </inkml:definitions>
  <inkml:trace contextRef="#ctx0" brushRef="#br0">269 0 24575,'-6'0'0,"1"0"0,-1 0 0,0 0 0,1 0 0,-1 0 0,-2 0 0,2 0 0,-2 0 0,3 0 0,-1 0 0,1 0 0,-1 0 0,-2 3 0,-5 1 0,-4 2 0,-4 1 0,-8-3 0,1 2 0,4-6 0,5 3 0,10-1 0,0-1 0,1 4 0,3-5 0,7 3 0,-1-3 0,9 0 0,-6 0 0,1 0 0</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5:18.029"/>
    </inkml:context>
    <inkml:brush xml:id="br0">
      <inkml:brushProperty name="width" value="0.035" units="cm"/>
      <inkml:brushProperty name="height" value="0.035" units="cm"/>
      <inkml:brushProperty name="color" value="#E71224"/>
    </inkml:brush>
  </inkml:definitions>
  <inkml:trace contextRef="#ctx0" brushRef="#br0">1 0 24575,'3'16'0,"2"8"0,5 16 0,-5 1 0,7-1 0,-6-3 0,1-6 0,-3-4 0,-1 6 0,-3-22 0,3 9 0,-3-12 0,0 3 0,0 0 0,0-2 0,0 1 0,0-3 0,0 1 0,0-3 0,0 3 0,0-2 0,0 7 0,2-6 0,-1 6 0,1-5 0,-2 3 0,0 5 0,0 1 0,0 4 0,0-7 0,0-6 0,0-9 0,0-7 0,-2-1 0,1-2 0,-1 5 0,2 1 0</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5:19.737"/>
    </inkml:context>
    <inkml:brush xml:id="br0">
      <inkml:brushProperty name="width" value="0.035" units="cm"/>
      <inkml:brushProperty name="height" value="0.035" units="cm"/>
      <inkml:brushProperty name="color" value="#E71224"/>
    </inkml:brush>
  </inkml:definitions>
  <inkml:trace contextRef="#ctx0" brushRef="#br0">1 236 24575,'0'-25'0,"0"10"0,0-10 0,0 10 0,0 5 0,0-2 0,0 6 0,0 0 0,0 1 0,2-3 0,1 2 0,5-5 0,3-2 0,6-1 0,-5 0 0,0 3 0,-4 4 0,-2 2 0,9-4 0,-8 5 0,6-3 0,-5 2 0,-2 5 0,2-3 0,-2 3 0,4 0 0,-3 0 0,6 0 0,-7 0 0,2 0 0,-5 5 0,4-1 0,-2 11 0,0-5 0,1 5 0,-5 1 0,3-7 0,-3 6 0,2-6 0,-3 2 0,0-2 0,0 1 0,-3-1 0,0 2 0,0 0 0,-2-3 0,1 7 0,-4-5 0,1 3 0,-1 2 0,4-8 0,-4 8 0,5-9 0,-3 2 0,1-5 0,2 0 0,0-1 0,3 1 0,1 3 0,6 2 0,-6-2 0,9 4 0,-4 1 0,0-1 0,2 3 0,-8-7 0,5 4 0,-2-6 0,0 6 0,2-4 0,-2 5 0,1-2 0,-2-1 0,-2-3 0,0 1 0,0-1 0,2 1 0,-1 2 0,4-2 0,-2 4 0,0-4 0,2 2 0,-2 0 0,3 1 0,-3 0 0,2 1 0,-2-4 0,2 2 0,-2-2 0,0-1 0,-1-2 0,-1 2 0,1-2 0,-2 3 0,5 2 0,-1 0 0,4 3 0,0 0 0,-2 1 0,0-4 0,-2 0 0,-3-2 0,4-1 0,-4 3 0,1-2 0,0 0 0,-1-1 0,4-5 0,-2 3 0,5-3 0,-4 0 0,1 0 0</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5:20.380"/>
    </inkml:context>
    <inkml:brush xml:id="br0">
      <inkml:brushProperty name="width" value="0.035" units="cm"/>
      <inkml:brushProperty name="height" value="0.035" units="cm"/>
      <inkml:brushProperty name="color" value="#E71224"/>
    </inkml:brush>
  </inkml:definitions>
  <inkml:trace contextRef="#ctx0" brushRef="#br0">1 1 24575,'0'29'0,"5"18"0,5-3 0,4 27 0,6-19 0,-1 14 0,2-17 0,-5-10 0,-4-14 0,-9-12 0,0-5 0,-3-2 0,0 2 0,0 5 0,0 3 0,0 6 0,0-1 0,0-5 0,0-3 0,0-5 0,0-9 0,0-6 0,0-4 0,0 0 0,0 5 0,0 4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9:49.800"/>
    </inkml:context>
    <inkml:brush xml:id="br0">
      <inkml:brushProperty name="width" value="0.05" units="cm"/>
      <inkml:brushProperty name="height" value="0.05" units="cm"/>
      <inkml:brushProperty name="color" value="#E71224"/>
    </inkml:brush>
  </inkml:definitions>
  <inkml:trace contextRef="#ctx0" brushRef="#br0">0 1 24575,'0'15'0,"0"-2"0,0 7 0,0-4 0,0 1 0,0 3 0,0-8 0,0 4 0,0-5 0,0 4 0,0-3 0,0 8 0,0-3 0,0 0 0,0-4 0,0-8 0,0-2 0</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5:22.283"/>
    </inkml:context>
    <inkml:brush xml:id="br0">
      <inkml:brushProperty name="width" value="0.035" units="cm"/>
      <inkml:brushProperty name="height" value="0.035" units="cm"/>
      <inkml:brushProperty name="color" value="#E71224"/>
    </inkml:brush>
  </inkml:definitions>
  <inkml:trace contextRef="#ctx0" brushRef="#br0">1 78 24575,'0'-5'0,"0"-1"0,0 1 0,0-1 0,0 0 0,2 1 0,1-1 0,3-2 0,-1 2 0,1 1 0,2 2 0,-4 1 0,3-1 0,-4 0 0,2 0 0,-1 1 0,0 1 0,0-1 0,1 2 0,1 0 0,-1 0 0,3 0 0,1 0 0,-1 2 0,7 2 0,-7 4 0,4-4 0,-6 4 0,-1-5 0,1 2 0,-1 3 0,1-1 0,-1 3 0,1-4 0,-3 5 0,-1-3 0,-2 3 0,3 0 0,-3-2 0,3-1 0,-3 0 0,0-2 0,-3 2 0,0 0 0,-5 1 0,-2 6 0,1 2 0,-5 4 0,7 0 0,-5-4 0,5-2 0,-1-4 0,2-2 0,1-4 0,-1 0 0,3-2 0,-2 1 0,2 0 0,-2-3 0,2 4 0,-2-4 0,2 3 0,-3-3 0,0 2 0,3-1 0,-2-1 0,5 4 0,-5-5 0,2 5 0,-3 1 0,1 0 0,-1 2 0,3-3 0,3-2 0,3 0 0,5-3 0,-2 0 0,2 0 0,-2 0 0,-1 0 0,1 0 0,0 0 0,-1 2 0,1 1 0,2 3 0,0-1 0,1 1 0,-1-1 0,0 3 0,-5-1 0,5 1 0,-3-3 0,1 3 0,2-4 0,-4 6 0,0-9 0,-3 6 0,4-6 0,-4 4 0,4 0 0,-2 4 0,13 10 0,-1-8 0,5 8 0,0-11 0,1 11 0,-4-11 0,0 9 0,-9-14 0,-2 2 0,-1-5 0,1 3 0,-1-3 0,1 0 0,-1 2 0,1-1 0,-1 4 0,-2-2 0,2 0 0,-2-1 0,3-2 0,-3 3 0,2-3 0,-2 3 0,2-3 0,-1 2 0,-4-4 0,-4 4 0,1-4 0,1 2 0</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5:28.322"/>
    </inkml:context>
    <inkml:brush xml:id="br0">
      <inkml:brushProperty name="width" value="0.035" units="cm"/>
      <inkml:brushProperty name="height" value="0.035" units="cm"/>
      <inkml:brushProperty name="color" value="#E71224"/>
    </inkml:brush>
  </inkml:definitions>
  <inkml:trace contextRef="#ctx0" brushRef="#br0">1 18 24575,'9'-3'0,"5"1"0,-4 2 0,10 0 0,-10 0 0,5 0 0,-2 0 0,-1 0 0,4 0 0,-1 0 0,-3 0 0,16 0 0,7 0 0,15 0 0,7 0 0,9 0 0,-6 0 0,5 0 0,-15 0 0,-15 0 0,-7 0 0,-19 0 0,4 0 0,-5 0 0,0 0 0,16 0 0,3 0 0,20 0 0,11 0 0,1 0 0,-1 0 0,-19 0 0,-14 0 0,-9 0 0,-1 0 0,-3 0 0,4 0 0,7 0 0,4 0 0,13 0 0,7 0 0,11-6 0,1 5 0,15-5 0,-23 6 0,5 0 0,-17 0 0,1 5 0,-14-4 0,2 3 0,-15-4 0,7 0 0,-8 0 0,8 0 0,5 0 0,15 0 0,2 0 0,7 0 0,-23 0 0,-4 0 0,-14 0 0,-3 0 0,-2 0 0,0 0 0</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5:46.609"/>
    </inkml:context>
    <inkml:brush xml:id="br0">
      <inkml:brushProperty name="width" value="0.035" units="cm"/>
      <inkml:brushProperty name="height" value="0.035" units="cm"/>
      <inkml:brushProperty name="color" value="#E71224"/>
    </inkml:brush>
  </inkml:definitions>
  <inkml:trace contextRef="#ctx0" brushRef="#br0">1 13 24575,'12'0'0,"2"0"0,8 0 0,15 0 0,4 0 0,17 0 0,7 0 0,-5 0 0,22 0 0,-29 0 0,27 0 0,-36 0 0,-1 0 0,-20 0 0,-12 0 0,-2 0 0,1 0 0,-3 0 0,3 0 0,-1 0 0,14 0 0,12 0 0,-2 0 0,5 0 0,-9 0 0,-6 0 0,2-3 0,-10 3 0,-6-3 0,1 3 0,-1 0 0,7 0 0,0 0 0,22 0 0,-5 0 0,22 0 0,3 0 0,2 0 0,5 0 0,-15 0 0,-3 0 0,-16 0 0,-1 0 0,-1 0 0,2 0 0,8 0 0,9 0 0,-7 0 0,7 0 0,-1 0 0,-6 0 0,15 0 0,-15 0 0,15 0 0,-27 0 0,7 0 0,-20 0 0,11 0 0,-10 0 0,8 0 0,-8-3 0,4 2 0,-4-2 0,3 3 0,-8 0 0,4 0 0,-1 0 0,10 0 0,14 0 0,11 0 0,-1 0 0,-1 0 0,-17 0 0,-6 0 0,-12 0 0,-5 0 0,-3 0 0,3 0 0,-2 0 0,9 0 0,-5 0 0,18 0 0,-9 0 0,18 0 0,-18 0 0,4 0 0,-12 0 0,1 0 0,-1 0 0,0 0 0,4 0 0,2 0 0,0 0 0,-2 0 0,-14 0 0,3 0 0,-9 0 0</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5:49.179"/>
    </inkml:context>
    <inkml:brush xml:id="br0">
      <inkml:brushProperty name="width" value="0.035" units="cm"/>
      <inkml:brushProperty name="height" value="0.035" units="cm"/>
      <inkml:brushProperty name="color" value="#E71224"/>
    </inkml:brush>
  </inkml:definitions>
  <inkml:trace contextRef="#ctx0" brushRef="#br0">0 8 24575,'8'0'0,"5"0"0,20 0 0,17 0 0,17 0 0,9 0 0,0 0 0,0 0 0,-1 0 0,-7 0 0,-10 0 0,-19 0 0,-14 0 0,-5 4 0,-4-4 0,6 3 0,-1-3 0,0 0 0,0 0 0,0 0 0,0 0 0,-4 0 0,-4 0 0,-2 0 0,-5 0 0,2 0 0,-3 0 0,3 0 0,5 0 0,4 0 0,20 0 0,5 0 0,15 0 0,1 0 0,7 0 0,-21 4 0,9-4 0,-30 0 0,2 0 0,-5-4 0,-3 4 0,4 0 0,8 0 0,11 0 0,9 0 0,9 0 0,-1 0 0,1 0 0,-9 0 0,-1 0 0,-17 0 0,6 0 0,-14 0 0,15 0 0,-15 0 0,6 0 0,-8 0 0,-4 0 0,3 0 0,-8 0 0,8 0 0,13 0 0,8 0 0,17 0 0,-1 0 0,9 0 0,-6 0 0,5 0 0,-7 0 0,-9 0 0,7 0 0,-15-4 0,7 3 0,16-3 0,7 4 0,8 0 0,-5 0 0,-17 0 0,-16 0 0,-3 0 0,-24 0 0,-2 0 0,-6 0 0,0 0 0,-1 0 0,1 0 0,-1-3 0,1 3 0,-3-3 0,-1 3 0</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6:49.355"/>
    </inkml:context>
    <inkml:brush xml:id="br0">
      <inkml:brushProperty name="width" value="0.035" units="cm"/>
      <inkml:brushProperty name="height" value="0.035" units="cm"/>
      <inkml:brushProperty name="color" value="#E71224"/>
    </inkml:brush>
  </inkml:definitions>
  <inkml:trace contextRef="#ctx0" brushRef="#br0">0 24 24575,'6'-3'0,"2"1"0,-2-1 0,2 3 0,-2-3 0,-1 3 0,1-2 0,2 1 0,13-1 0,6 2 0,20 0 0,11 0 0,1 0 0,7 0 0,-17 0 0,-14 0 0,-11 0 0,-16 0 0,0 0 0,0 0 0,5 0 0,12 0 0,-2 0 0,15 0 0,-15 0 0,6 0 0,-8 0 0,-4 0 0,-4 0 0,-3 0 0,-3 0 0,3 0 0,3 0 0,12 0 0,14 0 0,11 0 0,-1 0 0,-10 0 0,-9 0 0,-14 0 0,4 0 0,-3 0 0,0 0 0,3 0 0,1-3 0,2 2 0,3-2 0,-5 3 0,0 0 0,8 0 0,-6 0 0,15 0 0,-7 0 0,34 0 0,-19 0 0,19 0 0,-39 0 0,-2 0 0,-13 0 0,-2 0 0,-1 0 0,-3 0 0,1 0 0,-3 0 0,-1 0 0</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7:26.315"/>
    </inkml:context>
    <inkml:brush xml:id="br0">
      <inkml:brushProperty name="width" value="0.035" units="cm"/>
      <inkml:brushProperty name="height" value="0.035" units="cm"/>
      <inkml:brushProperty name="color" value="#E71224"/>
    </inkml:brush>
  </inkml:definitions>
  <inkml:trace contextRef="#ctx0" brushRef="#br0">6075 186 24575,'-5'0'0,"-1"0"0,-2 0 0,2 0 0,-5 0 0,5 0 0,-2 0 0,0 0 0,-7 0 0,-2 0 0,-7 0 0,-13 0 0,3 0 0,-21 0 0,5 0 0,-7 0 0,7 0 0,3 0 0,20 0 0,4 0 0,11 0 0,1 0 0,-12 0 0,-4 0 0,-29 0 0,5 0 0,-23 0 0,-19 0 0,11 0 0,-3 0 0,29 0 0,25 0 0,2 0 0,12 0 0,-11 0 0,9 0 0,-18 0 0,-2 0 0,-19 0 0,-10 0 0,-7 0 0,-1 0 0,0-5 0,8 3 0,11-3 0,9 0 0,9 4 0,8-3 0,2 4 0,-9 0 0,-3 0 0,-25 0 0,-1 0 0,-9 0 0,0 0 0,0 0 0,1-6 0,7 5 0,2-5 0,1 1 0,5 3 0,-14-3 0,24 4 0,-1 2 0,-33-1 0,29 0 0,0 0 0,-29-6 0,14 4 0,-3-4 0,15 6 0,9 0 0,-15 0 0,12 0 0,-13-5 0,-18 4 0,2-10-523,-14 9 523,3-4 0,22 6 0,5 0 0,17 0 0,9 0 0,8 0 0,6-2 0,5 1 523,3-1-523,-4 2 0,-13-3 0,1 2 0,-3-1 0,7 2 0,0 0 0,-3-4 0,-7-2 0,0 1 0,-9 0 0,-3 3 0,16 1 0,5-1 0,22 2 0,-1 0 0,-6 0 0,-10 0 0,-14 0 0,-19 0 0,-18-6 0,-10 4 0,8-4 0,10 6 0,33 0 0,4 0 0,-18 0 0,-13 0 0,9-3 0,-5 0-434,-3 2 0,0 0 434,2-2 0,1 0 0,0 2 0,5 2 0,-7-1 0,22 0 0,25 0 0,8 0 0,2-3 0,-2 3 868,-1-3-868,-2 1 0,-8 1 0,-8-6 0,-16 6 0,7-9 0,3 8 0,17-4 0,8 6 0,1 0 0,2 0 0</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7:28.148"/>
    </inkml:context>
    <inkml:brush xml:id="br0">
      <inkml:brushProperty name="width" value="0.035" units="cm"/>
      <inkml:brushProperty name="height" value="0.035" units="cm"/>
      <inkml:brushProperty name="color" value="#E71224"/>
    </inkml:brush>
  </inkml:definitions>
  <inkml:trace contextRef="#ctx0" brushRef="#br0">71 1 24575,'-2'5'0,"1"1"0,-1-1 0,2 3 0,0-1 0,0 1 0,0-3 0,0 3 0,-3-2 0,3 5 0,-3-5 0,1 4 0,1-1 0,-1-1 0,2 3 0,0-5 0,0 2 0,-3-2 0,3-1 0,-3 1 0,3-1 0,0 1 0,0 2 0,0-2 0,0 4 0,0-4 0,-2 2 0,1-2 0,-1-1 0,2 1 0,0-1 0,0 3 0,0-1 0,0 3 0,0-4 0,0 2 0,0-2 0,0-1 0,-3-2 0,3 2 0,-3-2 0,3 3 0,0 2 0,0-2 0,0 4 0,0-3 0,0 7 0,0-4 0,0 6 0,0 0 0,0-4 0,0 1 0,0-2 0,0-5 0,0 2 0,0-2 0,0-1 0,-2 3 0,1 5 0,-5 13 0,6-2 0,-3 6 0,3-13 0,0 1 0,0-6 0,0 1 0,0-2 0,0 0 0,0 0 0,0 0 0,0 5 0,0-4 0,0 9 0,0-2 0,0 4 0,0-4 0,0-3 0,0-8 0,0 3 0,0-5 0,0 2 0,0 2 0,-3-1 0,3 19 0,-3-9 0,3 19 0,0-14 0,-3 30 0,2-18 0,-2 21 0,3-18 0,0 18 0,0-21 0,0 8 0,0-27 0,-2-9 0,1 2 0,-2-6 0,0 11 0,3 7 0,-4 1 0,4 14 0,0-5 0,0 8 0,0 0 0,0-3 0,0-11 0,0-8 0,0-7 0,0-3 0,0 4 0,0 11 0,0 4 0,0 12 0,0 10 0,0-15 0,0-5 0,0-19 0</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7:29.453"/>
    </inkml:context>
    <inkml:brush xml:id="br0">
      <inkml:brushProperty name="width" value="0.035" units="cm"/>
      <inkml:brushProperty name="height" value="0.035" units="cm"/>
      <inkml:brushProperty name="color" value="#E71224"/>
    </inkml:brush>
  </inkml:definitions>
  <inkml:trace contextRef="#ctx0" brushRef="#br0">321 1 24575,'-5'2'0,"-1"1"0,-2 5 0,0 1 0,-1 2 0,3-3 0,1 0 0,2-2 0,-2 2 0,-1-2 0,3 2 0,-2-2 0,2-1 0,-2 1 0,2-1 0,0 1 0,3-1 0,0 1 0,-5-1 0,4 8 0,-9-4 0,6 11 0,-8-3 0,5 0 0,0-2 0,2-9 0,4 2 0,-4-8 0,5-2 0,-5-2 0,-1-6 0,-4-3 0,-1 1 0,-1-4 0,1 5 0,2 0 0,1 5 0,2 1 0,3 2 0,-2 0 0,0 0 0,-4-4 0,-2 1 0,-4-4 0,5 0 0,-9-1 0,11 2 0,-4 0 0,9 3 0,0 3 0,3 1 0</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7:31.484"/>
    </inkml:context>
    <inkml:brush xml:id="br0">
      <inkml:brushProperty name="width" value="0.035" units="cm"/>
      <inkml:brushProperty name="height" value="0.035" units="cm"/>
      <inkml:brushProperty name="color" value="#E71224"/>
    </inkml:brush>
  </inkml:definitions>
  <inkml:trace contextRef="#ctx0" brushRef="#br0">142 1 24575,'5'0'0,"3"2"0,5 2 0,-1 2 0,8 0 0,-7 0 0,0 0 0,-5-3 0,-3 2 0,1-2 0,-1 5 0,1-2 0,0 9 0,0-5 0,2 6 0,-4-5 0,1 0 0,-5 0 0,0 0 0,0 0 0,0 0 0,-5 0 0,-6 1 0,-2 4 0,-11 6 0,5-6 0,-6 1 0,4-7 0,4 0 0,2 2 0,6-6 0,1-1 0,2-2 0,1-3 0,-1 3 0,1-3 0,2 2 0,0-4 0,11 4 0,-1-2 0,6 3 0,-2 3 0,0 2 0,5-1 0,-7 1 0,4-5 0,-10 2 0,2 1 0,-2 0 0,0 2 0,4 0 0,-3-2 0,2 5 0,-4-5 0,-2 4 0,0-4 0,0 2 0,0-2 0,0-1 0,0 1 0,0 2 0,-2-2 0,-1 2 0,-5-2 0,-1 2 0,-7 2 0,-9 14 0,2-7 0,-2 5 0,9-13 0,5-5 0,0-2 0,2 0 0,4 2 0,0 1 0,2 1 0,-3-3 0,1-1 0,-1-2 0,-2 0 0,2 0 0,-2 0 0,7-2 0,2 1 0,7-6 0,1 1 0,-3-1 0,-1 2 0</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7:32.485"/>
    </inkml:context>
    <inkml:brush xml:id="br0">
      <inkml:brushProperty name="width" value="0.035" units="cm"/>
      <inkml:brushProperty name="height" value="0.035" units="cm"/>
      <inkml:brushProperty name="color" value="#E71224"/>
    </inkml:brush>
  </inkml:definitions>
  <inkml:trace contextRef="#ctx0" brushRef="#br0">55 0 24575,'0'9'0,"-3"6"0,2-1 0,-2 7 0,3-4 0,0-2 0,-2-4 0,-2 0 0,-1 0 0,2 0 0,-2 0 0,2-2 0,-3 6 0,0-5 0,-1 10 0,4-8 0,0 3 0,5-6 0,4-1 0,0-5 0,4 2 0,-1-4 0,2 1 0,-2-2 0,1 0 0,-4 0 0,2 0 0,0 0 0,-2 0 0,2 0 0,-5-2 0,0 1 0,-3-1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9:50.995"/>
    </inkml:context>
    <inkml:brush xml:id="br0">
      <inkml:brushProperty name="width" value="0.05" units="cm"/>
      <inkml:brushProperty name="height" value="0.05" units="cm"/>
      <inkml:brushProperty name="color" value="#E71224"/>
    </inkml:brush>
  </inkml:definitions>
  <inkml:trace contextRef="#ctx0" brushRef="#br0">119 1 24575,'-3'2'0,"-5"1"0,-2 15 0,-2-7 0,2 9 0,3-9 0,1 0 0,-12 7 0,3-6 0,-4 6 0,11-12 0,6-1 0</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7:33.261"/>
    </inkml:context>
    <inkml:brush xml:id="br0">
      <inkml:brushProperty name="width" value="0.035" units="cm"/>
      <inkml:brushProperty name="height" value="0.035" units="cm"/>
      <inkml:brushProperty name="color" value="#E71224"/>
    </inkml:brush>
  </inkml:definitions>
  <inkml:trace contextRef="#ctx0" brushRef="#br0">10 0 24575,'0'6'0,"0"-1"0,0 3 0,0 1 0,0 6 0,0 10 0,0-2 0,-4 15 0,3-15 0,-4 14 0,5-14 0,0 7 0,0-14 0,0-3 0,0-5 0,0-2 0,0 2 0,0 0 0,0 1 0,0 1 0,0-3 0,0 1 0,3-5 0,0 2 0,2-2 0,1 0 0,-1-1 0,1-2 0,-3 0 0,-1 0 0</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7:34.842"/>
    </inkml:context>
    <inkml:brush xml:id="br0">
      <inkml:brushProperty name="width" value="0.035" units="cm"/>
      <inkml:brushProperty name="height" value="0.035" units="cm"/>
      <inkml:brushProperty name="color" value="#E71224"/>
    </inkml:brush>
  </inkml:definitions>
  <inkml:trace contextRef="#ctx0" brushRef="#br0">238 0 24575,'-6'0'0,"-2"0"0,0 0 0,-3 0 0,-5 0 0,4 0 0,-1 0 0,5 0 0,2 0 0,1 0 0,-1 0 0,1 0 0,-1 0 0,-2 0 0,2 0 0,-2 0 0,3 0 0,-3 0 0,1 0 0,-1 0 0,-2 3 0,6 0 0,-6 0 0,7-1 0,-3-2 0,1 0 0,-1 0 0,3 3 0,-2-3 0,2 3 0,-2-1 0,2 1 0,0 3 0,1 2 0,1 0 0,-1 1 0,2 2 0,0-5 0,0 2 0,-3-3 0,2 3 0,-1-2 0,2 2 0,0-2 0,0-1 0,0 1 0,0 2 0,0-2 0,0 2 0,5-5 0,-1 0 0,6-6 0,-4 0 0,2 0 0,-5-2 0,2 4 0,-2-1 0,3 4 0,-1 1 0,3 3 0,-2-3 0,2 2 0,-2-2 0,-1 5 0,3 1 0,-1 2 0,3 0 0,-6-3 0,3 0 0,-6-2 0,1-1 0,-2 8 0,0 1 0,0 3 0,0-4 0,0-3 0,0-4 0,0 2 0,0-2 0,0-1 0,-2 1 0,-1 0 0,-10 2 0,5 0 0,-7 1 0,9-1 0,-2-5 0,5 2 0,3-5 0,10 3 0,-5-3 0,4 0 0</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7:35.718"/>
    </inkml:context>
    <inkml:brush xml:id="br0">
      <inkml:brushProperty name="width" value="0.035" units="cm"/>
      <inkml:brushProperty name="height" value="0.035" units="cm"/>
      <inkml:brushProperty name="color" value="#E71224"/>
    </inkml:brush>
  </inkml:definitions>
  <inkml:trace contextRef="#ctx0" brushRef="#br0">1 42 24575,'0'8'0,"0"1"0,0 2 0,3 4 0,1 2 0,5 9 0,-5-8 0,4 3 0,-5-15 0,0 1 0,4-6 0,-1 1 0,3-2 0,-1-2 0,-3-1 0,-2-5 0,2 1 0,-2-3 0,3 1 0,-1-2 0,-1 0 0,-2 0 0,0 3 0,-1-3 0,2 5 0,-3-4 0,0 3 0,-3 2 0,2 0 0,-3 2 0,0 0 0,-1 0 0,-1 1 0,1-1 0,-1-3 0,3 1 0,-4 2 0,3-5 0,-1 5 0,0-5 0,4 2 0,-6 3 0,1 1 0,-1 4 0,-2 1 0,7 3 0,-5-1 0,6 1 0,-1-1 0,2 1 0,0-1 0,0 1 0,9 0 0,-1 0 0,7 2 0,-9-4 0,-1 1 0</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7:36.483"/>
    </inkml:context>
    <inkml:brush xml:id="br0">
      <inkml:brushProperty name="width" value="0.035" units="cm"/>
      <inkml:brushProperty name="height" value="0.035" units="cm"/>
      <inkml:brushProperty name="color" value="#E71224"/>
    </inkml:brush>
  </inkml:definitions>
  <inkml:trace contextRef="#ctx0" brushRef="#br0">1 12 24575,'0'5'0,"0"3"0,0 1 0,0 6 0,0-2 0,0 2 0,0-6 0,0 1 0,2-1 0,1-1 0,3 0 0,0 0 0,-1-4 0,1 1 0,-1-5 0,1-5 0,-1 1 0,-2-4 0,2 0 0,-4 0 0,6-1 0,-6-6 0,7 8 0,-8-8 0,3 6 0,-3 1 0,0-3 0,0 5 0,0-2 0,0 3 0,-3 2 0,0 0 0,-2 1 0,-1 1 0,1-1 0,-1 2 0,1 0 0,-1 0 0,1 0 0,-1 0 0,1 0 0,4 5 0,-1-4 0,5 4 0</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7:37.355"/>
    </inkml:context>
    <inkml:brush xml:id="br0">
      <inkml:brushProperty name="width" value="0.035" units="cm"/>
      <inkml:brushProperty name="height" value="0.035" units="cm"/>
      <inkml:brushProperty name="color" value="#E71224"/>
    </inkml:brush>
  </inkml:definitions>
  <inkml:trace contextRef="#ctx0" brushRef="#br0">0 14 24575,'0'9'0,"3"6"0,-2-5 0,2 10 0,0-8 0,-3 1 0,6 2 0,-3-8 0,3 6 0,0-8 0,0-2 0,2-5 0,-5-2 0,5-4 0,-5 3 0,2-3 0,1-1 0,-1 0 0,1-1 0,-1 4 0,-2-5 0,2 5 0,-4-2 0,1 3 0,-2-1 0,0 1 0,-2-1 0,1 1 0,-6-3 0,3 4 0,-6-3 0,4 6 0,-2-2 0,2 3 0,1 0 0,2 0 0,0 0 0</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7:52.675"/>
    </inkml:context>
    <inkml:brush xml:id="br0">
      <inkml:brushProperty name="width" value="0.035" units="cm"/>
      <inkml:brushProperty name="height" value="0.035" units="cm"/>
      <inkml:brushProperty name="color" value="#E71224"/>
    </inkml:brush>
  </inkml:definitions>
  <inkml:trace contextRef="#ctx0" brushRef="#br0">6 0 24575,'0'17'0,"0"-2"0,0 1 0,0 1 0,0 4 0,0 5 0,0-4 0,0 0 0,0-7 0,0-4 0,0 0 0,0 0 0,0 1 0,0-1 0,0 4 0,0-3 0,0 4 0,0-8 0,0 3 0,0-5 0,0 2 0,0-2 0,0-1 0,0 3 0,0-2 0,-2 5 0,1-3 0,-1 1 0,2-1 0,2-5 0,-1-1 0,1-2 0</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7:53.395"/>
    </inkml:context>
    <inkml:brush xml:id="br0">
      <inkml:brushProperty name="width" value="0.035" units="cm"/>
      <inkml:brushProperty name="height" value="0.035" units="cm"/>
      <inkml:brushProperty name="color" value="#E71224"/>
    </inkml:brush>
  </inkml:definitions>
  <inkml:trace contextRef="#ctx0" brushRef="#br0">1 0 24575,'0'11'0,"0"13"0,0 3 0,0 12 0,0 10 0,2-20 0,-1 4 0,1-24 0,-2-4 0,0-2 0</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7:55.083"/>
    </inkml:context>
    <inkml:brush xml:id="br0">
      <inkml:brushProperty name="width" value="0.035" units="cm"/>
      <inkml:brushProperty name="height" value="0.035" units="cm"/>
      <inkml:brushProperty name="color" value="#E71224"/>
    </inkml:brush>
  </inkml:definitions>
  <inkml:trace contextRef="#ctx0" brushRef="#br0">125 0 24575,'-6'0'0,"1"0"0,-1 0 0,1 0 0,-1 0 0,1 0 0,-1 3 0,1-3 0,-1 3 0,1-3 0,1 2 0,2 1 0,0 0 0,-2 0 0,-1-1 0,-1 1 0,1 0 0,-1 0 0,1-3 0,2 2 0,-2-1 0,2 1 0,-3-2 0,3 3 0,1 0 0,2 2 0,0 1 0,0-1 0,0 1 0,0 2 0,0-2 0,0 2 0,0-2 0,0-1 0,0 1 0,0-1 0,0 1 0,0-1 0,0 1 0,0 2 0,0-2 0,0 2 0,0-3 0,0 1 0,2-3 0,-1 2 0,4-5 0,-2 3 0,2-6 0,3 0 0,-2 0 0,2 1 0,-2 2 0,-1 0 0,1 0 0,0 0 0,-1 0 0,1 0 0,-1 0 0,-2 2 0,2-1 0,-4 4 0,1-2 0,-2 2 0,0 1 0,0 2 0,0-2 0,0 2 0,0-2 0,0-1 0,0 1 0,-2-1 0,1 3 0,-4-2 0,5 5 0,-5-5 0,4 4 0,-4-3 0,2 1 0,0-3 0,-2 1 0,2-1 0,-3 1 0,1-1 0,2 1 0,-5-3 0,5-1 0,-5-2 0,2 0 0,1 0 0,-1 0 0,1 0 0,-1 0 0,6 0 0,-2-2 0,9 1 0,-1-1 0,5-1 0,-5 3 0,-1-3 0</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7:56.195"/>
    </inkml:context>
    <inkml:brush xml:id="br0">
      <inkml:brushProperty name="width" value="0.035" units="cm"/>
      <inkml:brushProperty name="height" value="0.035" units="cm"/>
      <inkml:brushProperty name="color" value="#E71224"/>
    </inkml:brush>
  </inkml:definitions>
  <inkml:trace contextRef="#ctx0" brushRef="#br0">1 6 24575,'0'8'0,"0"5"0,0 4 0,0 4 0,2-4 0,-1 3 0,1-6 0,-2 0 0,3-4 0,0-4 0,0 0 0,2-3 0,-2 2 0,2-2 0,1 0 0,-1-1 0,1-2 0,0-2 0,-3-1 0,2-3 0,-5-2 0,3-1 0,-3 1 0,0-7 0,0 5 0,0-5 0,0 4 0,0 2 0,0 1 0,0 2 0,0 1 0,0-1 0,0 1 0,0-1 0,0 1 0,-3 2 0,3-2 0,-3 2 0,1 0 0,1-2 0,-4 2 0,2 0 0,-3 0 0,3 1 0,15 12 0,-3-7 0,11 11 0,-11-11 0,-4 0 0,-2-3 0</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7:57.012"/>
    </inkml:context>
    <inkml:brush xml:id="br0">
      <inkml:brushProperty name="width" value="0.035" units="cm"/>
      <inkml:brushProperty name="height" value="0.035" units="cm"/>
      <inkml:brushProperty name="color" value="#E71224"/>
    </inkml:brush>
  </inkml:definitions>
  <inkml:trace contextRef="#ctx0" brushRef="#br0">1 46 24575,'0'6'0,"0"6"0,0-2 0,0 10 0,0-8 0,0 1 0,0-5 0,0-2 0,2-1 0,1-1 0,3-2 0,-1-2 0,1-2 0,-1 1 0,-2-4 0,0 2 0,-3-3 0,0-2 0,0 2 0,0-4 0,0 4 0,0-2 0,0 2 0,0 1 0,0-1 0,0 1 0,0-1 0,0 1 0,0-1 0,0 0 0,0 1 0,0-1 0,-3-2 0,0 2 0,-2-2 0,-1 3 0,1 2 0,-1 0 0,3 6 0,6 2 0,3 4 0,6 6 0,-5-7 0,-1 1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9:51.866"/>
    </inkml:context>
    <inkml:brush xml:id="br0">
      <inkml:brushProperty name="width" value="0.05" units="cm"/>
      <inkml:brushProperty name="height" value="0.05" units="cm"/>
      <inkml:brushProperty name="color" value="#E71224"/>
    </inkml:brush>
  </inkml:definitions>
  <inkml:trace contextRef="#ctx0" brushRef="#br0">559 43 24575,'-21'0'0,"-9"5"0,-1 0 0,-16 11 0,-19 3 0,4-1 0,-3-5 0,17-8 0,21-5 0,9 3 0,13 0 0,5 3 0,0-1 0,-3 1 0,-2 2 0,-8 2 0,-8 9 0,-1-6 0,2 3 0,7-10 0,5-3 0,2 0 0,1-3 0,-1-3 0,1 0 0,-1-2 0,3-1 0,1-2 0,2-5 0,0-12 0,0 2 0,0-14 0,0 14 0,3-6 0,3 12 0,0 4 0,0 5 0,-1 2 0,-2 3 0,0 1 0,-1 2 0</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7:57.867"/>
    </inkml:context>
    <inkml:brush xml:id="br0">
      <inkml:brushProperty name="width" value="0.035" units="cm"/>
      <inkml:brushProperty name="height" value="0.035" units="cm"/>
      <inkml:brushProperty name="color" value="#E71224"/>
    </inkml:brush>
  </inkml:definitions>
  <inkml:trace contextRef="#ctx0" brushRef="#br0">1 18 24575,'0'5'0,"0"1"0,2 2 0,-1 0 0,1 3 0,-2 5 0,0-6 0,3 2 0,-3-6 0,5-3 0,-4 2 0,4-2 0,-2 0 0,3-1 0,-1-2 0,8 0 0,-6 0 0,5-2 0,-6-1 0,-1-3 0,3 1 0,-2 2 0,0-2 0,-1 2 0,-5-3 0,3 1 0,-3-1 0,0 0 0,0 1 0,0-1 0,0 1 0,0-1 0,0 1 0,-3-3 0,0 2 0,-2-2 0,-1 5 0,1 0 0,-1 3 0,3-2 0,-2 1 0,2-1 0,-2-1 0,2 3 0,0-3 0</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8:02.293"/>
    </inkml:context>
    <inkml:brush xml:id="br0">
      <inkml:brushProperty name="width" value="0.035" units="cm"/>
      <inkml:brushProperty name="height" value="0.035" units="cm"/>
      <inkml:brushProperty name="color" value="#E71224"/>
    </inkml:brush>
  </inkml:definitions>
  <inkml:trace contextRef="#ctx0" brushRef="#br0">2164 1 17217,'-98'0'0,"0"0"0,1 0 0,-1 0 0,0 0 0,0 0 0,7 0 0,2 0 0,3 0 0,1 0 0,1 0-584,-16 0 1,0 0-1,5 0 1,7 0 583,11 0 0,7 0 0,2 0 0,-24 0 0,6 0 929,13 0 0,6 0-929,-27 0 405,20 0 0,42 0 0,7 0 0</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8:09.443"/>
    </inkml:context>
    <inkml:brush xml:id="br0">
      <inkml:brushProperty name="width" value="0.035" units="cm"/>
      <inkml:brushProperty name="height" value="0.035" units="cm"/>
      <inkml:brushProperty name="color" value="#E71224"/>
    </inkml:brush>
  </inkml:definitions>
  <inkml:trace contextRef="#ctx0" brushRef="#br0">6 0 24575,'0'8'0,"-3"-2"0,3 2 0,-3-2 0,3-1 0,0 1 0,0-1 0,0 1 0,0-1 0,0 1 0,0-1 0,0 3 0,0 1 0,0 0 0,0 1 0,0-4 0,0 2 0,0-2 0,0-1 0,0 1 0,0-1 0,0 1 0,0 2 0,0-2 0,0 4 0,0 1 0,0 1 0,0-1 0,0-3 0,0-2 0,0-1 0,0 1 0,0-1 0,0 1 0,0-1 0,0 1 0,0-1 0,0 1 0,0-1 0,0 1 0,0 0 0,0 2 0,0 0 0,0 3 0,0 5 0,0-7 0,0 4 0,3-10 0,-3-1 0,3-2 0</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8:17.883"/>
    </inkml:context>
    <inkml:brush xml:id="br0">
      <inkml:brushProperty name="width" value="0.035" units="cm"/>
      <inkml:brushProperty name="height" value="0.035" units="cm"/>
      <inkml:brushProperty name="color" value="#E71224"/>
    </inkml:brush>
  </inkml:definitions>
  <inkml:trace contextRef="#ctx0" brushRef="#br0">7 0 24575,'0'6'0,"-2"-1"0,1 1 0,-1-1 0,2 1 0,0-1 0,0 1 0,0-1 0,0 1 0,0-1 0,0 3 0,0-2 0,0 2 0,0-2 0,0 0 0,0-1 0,0 1 0,0 2 0,0-2 0,2 4 0,-1-1 0,1 4 0,-2 3 0,0-3 0,0 2 0,0-7 0,0 3 0,0 0 0,0 0 0,0-2 0,0-1 0,0 0 0,0-2 0,0 2 0,0-2 0,0-1 0,0 1 0,0-1 0,0 3 0,0 1 0,0 2 0,0 0 0,0-3 0,0 3 0,0-5 0,0 4 0,0-1 0,0 2 0,0-2 0,0 1 0,0-1 0,0 2 0,0 0 0,0 4 0,0 2 0,3-3 0,-2 6 0,1-13 0,-2 8 0,0-6 0,0 2 0,0-3 0,0 7 0,0-5 0,0 10 0,0-8 0,0 4 0,0-5 0,0 0 0,0-3 0,0 0 0,0-2 0,0-1 0,0 3 0,0-2 0,0 2 0,0-2 0,0 0 0,0-1 0,0 1 0,0-1 0,0 3 0,0 1 0,0 2 0,0 0 0,0 0 0,-2-3 0,1 3 0,-2-5 0,3 2 0,0-2 0,0-1 0,0 1 0,0-1 0,0 1 0,0 2 0,0 0 0,0 1 0,0 1 0,0-4 0,0 2 0,0-2 0,0 0 0,0-1 0,0 1 0,0-1 0,0 1 0,0-1 0,0 1 0,0-1 0,0 1 0,0-1 0,0 1 0,0 2 0,0-2 0,0 2 0,0-3 0,0 1 0,-3 6 0,3-2 0,-4 10 0,4-8 0,0 4 0,0-7 0,3-4 0,0 0 0,2-2 0,1 0 0,-3 0 0,0-3 0</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8:19.851"/>
    </inkml:context>
    <inkml:brush xml:id="br0">
      <inkml:brushProperty name="width" value="0.035" units="cm"/>
      <inkml:brushProperty name="height" value="0.035" units="cm"/>
      <inkml:brushProperty name="color" value="#E71224"/>
    </inkml:brush>
  </inkml:definitions>
  <inkml:trace contextRef="#ctx0" brushRef="#br0">6 0 24575,'-3'6'0,"0"-1"0,3 1 0,0 2 0,0 0 0,0 1 0,0 1 0,0 4 0,0-2 0,0 3 0,0-4 0,0 5 0,0 1 0,0-1 0,3 0 0,-3-5 0,3 0 0,-3 0 0,0-2 0,0 5 0,0-6 0,2 7 0,-1-2 0,1-1 0,-2 8 0,0-3 0,0 12 0,0-6 0,0 14 0,0-14 0,0 7 0,0-9 0,0-7 0,0-1 0,0-8 0,0 1 0,0 2 0,0-2 0,0 4 0,0-4 0,0 5 0,0-3 0,0 3 0,0-2 0,0 1 0,0-1 0,0 2 0,0 5 0,0-4 0,0 8 0,0-3 0,0-1 0,0 4 0,0-8 0,0 1 0,0-5 0,0-2 0,0 0 0,0-1 0,0 1 0,0 2 0,0 0 0,0 8 0,0-4 0,0 3 0,0-4 0,0 1 0,0-4 0,0 0 0,0-2 0,0-1 0,0 1 0,0-1 0,0 1 0,0-1 0,0 1 0,0-1 0,0 1 0,0-1 0,0 1 0,0 2 0,0-2 0,0 2 0,0-5 0,0 0 0</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8:21.595"/>
    </inkml:context>
    <inkml:brush xml:id="br0">
      <inkml:brushProperty name="width" value="0.035" units="cm"/>
      <inkml:brushProperty name="height" value="0.035" units="cm"/>
      <inkml:brushProperty name="color" value="#E71224"/>
    </inkml:brush>
  </inkml:definitions>
  <inkml:trace contextRef="#ctx0" brushRef="#br0">1 0 24575,'0'6'0,"0"0"0,0 2 0,0 0 0,0 3 0,0 0 0,2 0 0,-1 0 0,4 5 0,-4-4 0,2 8 0,-3-3 0,0-1 0,0 0 0,0-5 0,0-2 0,3 1 0,-3-1 0,3-1 0,-3 3 0,0-3 0,0 1 0,0 6 0,0-1 0,0 0 0,0 6 0,0-11 0,0 11 0,0-7 0,0 2 0,0-4 0,0 0 0,0 0 0,0 5 0,0-4 0,0 4 0,2-5 0,-1 4 0,1-3 0,-2 4 0,0-5 0,0 0 0,0 0 0,0-2 0,0 1 0,0-4 0,0 2 0,0 0 0,0-2 0,0 5 0,0-5 0,0 2 0,0 0 0,0 1 0,0 2 0,0 0 0,0 9 0,0-6 0,0 6 0,0-11 0,0-1 0,0-3 0,0 1 0,0-1 0,0 1 0,-2-1 0,1 1 0,-1-1 0,2 1 0,0-1 0,-3 3 0,-1 5 0,1 4 0,0 0 0,3 3 0,0-4 0,0-1 0,0-5 0,0-8 0</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8:23.740"/>
    </inkml:context>
    <inkml:brush xml:id="br0">
      <inkml:brushProperty name="width" value="0.035" units="cm"/>
      <inkml:brushProperty name="height" value="0.035" units="cm"/>
      <inkml:brushProperty name="color" value="#E71224"/>
    </inkml:brush>
  </inkml:definitions>
  <inkml:trace contextRef="#ctx0" brushRef="#br0">0 1 24575,'0'5'0,"3"1"0,-3-1 0,3 1 0,-1-3 0,-1 2 0,4-2 0,-4 2 0,1 1 0,0-1 0,-1 1 0,2-1 0,-3 3 0,0-2 0,0 5 0,0-5 0,0 4 0,0-3 0,0 1 0,2 0 0,-1-2 0,1 2 0,-2-3 0,0 1 0,0-1 0,0 1 0,0 2 0,0 0 0,0 4 0,0 3 0,0-3 0,0 4 0,0-5 0,0 4 0,0-2 0,0 0 0,0-3 0,0-4 0,0 5 0,0-3 0,0 13 0,0-8 0,0 8 0,0-5 0,0-4 0,3 1 0,-3-5 0,3-2 0,-3-1 0,0 3 0,0 1 0,0 2 0,0 0 0,0 0 0,0 0 0,0 3 0,0-5 0,0 1 0,0-4 0,0-1 0,0 3 0,0-1 0,0 3 0,0-4 0,0 5 0,0-5 0,0 4 0,0-4 0,0 2 0,0-2 0,0-1 0,0 1 0,0 2 0,0 1 0,0 2 0,0-3 0,0 3 0,0-5 0,0 2 0,0-3 0,0 3 0,0 1 0,0 6 0,-4 2 0,4 0 0,-3-2 0,3-6 0,-3-1 0,2-3 0,-3-2 0,3 0 0,-2-3 0</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8:25.227"/>
    </inkml:context>
    <inkml:brush xml:id="br0">
      <inkml:brushProperty name="width" value="0.035" units="cm"/>
      <inkml:brushProperty name="height" value="0.035" units="cm"/>
      <inkml:brushProperty name="color" value="#E71224"/>
    </inkml:brush>
  </inkml:definitions>
  <inkml:trace contextRef="#ctx0" brushRef="#br0">23 1 24575,'0'8'0,"-5"15"0,4-6 0,-3 20 0,1-14 0,2 24 0,-2-19 0,3 7 0,0-20 0,0-7 0,0-2 0,0-1 0,0 1 0,-3-3 0,3 2 0,-3-2 0,3 2 0,0 1 0,0-1 0,0 1 0,0-1 0,0-1 0,0-2 0</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8:26.539"/>
    </inkml:context>
    <inkml:brush xml:id="br0">
      <inkml:brushProperty name="width" value="0.035" units="cm"/>
      <inkml:brushProperty name="height" value="0.035" units="cm"/>
      <inkml:brushProperty name="color" value="#E71224"/>
    </inkml:brush>
  </inkml:definitions>
  <inkml:trace contextRef="#ctx0" brushRef="#br0">16 50 24575,'0'-5'0,"3"-1"0,-2 0 0,3 1 0,0-3 0,1 4 0,-2-3 0,2 6 0,-2-1 0,0-1 0,2 3 0,-2-3 0,3 3 0,-1 0 0,-2 3 0,2 2 0,-1 8 0,2 0 0,-3 2 0,2-4 0,-4-2 0,1-1 0,-2-3 0,0 1 0,0 2 0,-2-2 0,-1 4 0,-3 3 0,0 0 0,-1 7 0,1-8 0,0 3 0,1-4 0,-1-2 0,1-3 0,2-2 0,-2-3 0,2 2 0,-3-3 0,0 2 0,1 1 0,-1 3 0,3-1 0,-2 1 0,5-1 0,2-2 0,2 0 0,4-3 0,-3 0 0,1 0 0,0 0 0,4 0 0,-3 0 0,3 0 0,-4 0 0,-1 0 0,1 0 0,-1 0 0,1 0 0,-3 2 0,-1-1 0,-2 1 0</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8:27.467"/>
    </inkml:context>
    <inkml:brush xml:id="br0">
      <inkml:brushProperty name="width" value="0.035" units="cm"/>
      <inkml:brushProperty name="height" value="0.035" units="cm"/>
      <inkml:brushProperty name="color" value="#E71224"/>
    </inkml:brush>
  </inkml:definitions>
  <inkml:trace contextRef="#ctx0" brushRef="#br0">0 6 24575,'0'9'0,"0"1"0,0-4 0,0 5 0,3-5 0,-3 2 0,3-2 0,-3-1 0,0 1 0,2-3 0,4 2 0,2 0 0,3 4 0,-2-3 0,-1-1 0,-3-5 0,1 0 0,-1-3 0,-1 0 0,-2-2 0,-2-1 0,0-2 0,0 2 0,0-2 0,0 3 0,0-3 0,0 1 0,0-1 0,0 0 0,0 2 0,0-2 0,0 3 0,-2 2 0,-2 0 0,-3 3 0,0-2 0,-1 1 0,3-1 0,2 4 0,3 1 0,3 0 0,0 0 0,-1-3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1:15.308"/>
    </inkml:context>
    <inkml:brush xml:id="br0">
      <inkml:brushProperty name="width" value="0.05" units="cm"/>
      <inkml:brushProperty name="height" value="0.05" units="cm"/>
      <inkml:brushProperty name="color" value="#E71224"/>
    </inkml:brush>
  </inkml:definitions>
  <inkml:trace contextRef="#ctx0" brushRef="#br0">18 1 24575,'0'15'0,"3"-2"0,0 3 0,2-5 0,-2 0 0,2 2 0,-4-1 0,4-1 0,-5 0 0,3-3 0,-3 3 0,0 5 0,0-4 0,0 8 0,0-8 0,0 8 0,0-8 0,2 6 0,-1-8 0,1 0 0,-4-7 0,-1-5 0,-3-5 0,0-8 0,0-2 0,-5-4 0,4 4 0,0 7 0,5 5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9:52.935"/>
    </inkml:context>
    <inkml:brush xml:id="br0">
      <inkml:brushProperty name="width" value="0.05" units="cm"/>
      <inkml:brushProperty name="height" value="0.05" units="cm"/>
      <inkml:brushProperty name="color" value="#E71224"/>
    </inkml:brush>
  </inkml:definitions>
  <inkml:trace contextRef="#ctx0" brushRef="#br0">78 1 24575,'-5'0'0,"-1"0"0,1 2 0,2 1 0,-2 3 0,4-1 0,-1 1 0,7 2 0,6 0 0,-2-1 0,4-3 0,-12-4 0,-2 0 0,-4 3 0,-1-2 0,-2 3 0,5 0 0,-5-1 0,5-1 0,-2-2 0,-1 0 0,1 0 0,-1 0 0,1 0 0,-1 3 0,0 0 0,-1 0 0,3-1 0,-1-2 0</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8:28.299"/>
    </inkml:context>
    <inkml:brush xml:id="br0">
      <inkml:brushProperty name="width" value="0.035" units="cm"/>
      <inkml:brushProperty name="height" value="0.035" units="cm"/>
      <inkml:brushProperty name="color" value="#E71224"/>
    </inkml:brush>
  </inkml:definitions>
  <inkml:trace contextRef="#ctx0" brushRef="#br0">0 12 24575,'3'8'0,"2"3"0,2 5 0,-3-3 0,2-1 0,-6-6 0,0-1 0,5-2 0,-1 2 0,4-4 0,-3 1 0,1-2 0,0 0 0,-1 0 0,3 0 0,-2-2 0,2-1 0,-2-8 0,-3 2 0,-1-2 0,-2 1 0,0 1 0,0 0 0,0-4 0,0 7 0,-2-2 0,-1 5 0,-3 3 0,1 0 0,-1 0 0,1 0 0,6 5 0,3-1 0,5 1 0,-4-2 0,-2-3 0</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8:29.211"/>
    </inkml:context>
    <inkml:brush xml:id="br0">
      <inkml:brushProperty name="width" value="0.035" units="cm"/>
      <inkml:brushProperty name="height" value="0.035" units="cm"/>
      <inkml:brushProperty name="color" value="#E71224"/>
    </inkml:brush>
  </inkml:definitions>
  <inkml:trace contextRef="#ctx0" brushRef="#br0">6 11 24575,'-3'5'0,"0"-1"0,3 4 0,0 0 0,0 0 0,3 3 0,-3 1 0,5-1 0,-2-3 0,0 3 0,0-5 0,-1-1 0,1 0 0,3-4 0,-1 1 0,3-2 0,-2-2 0,2-1 0,-5-3 0,2 1 0,-4-1 0,1-2 0,-2 2 0,0-4 0,0 1 0,0-2 0,0 2 0,0 1 0,-2 3 0,1-1 0,-1 1 0,-1-1 0,0 3 0,-5-2 0,2 5 0,-2-3 0,3 3 0,-1 0 0,1 0 0,-1 0 0,1 0 0,2 0 0,0 0 0</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8:30.428"/>
    </inkml:context>
    <inkml:brush xml:id="br0">
      <inkml:brushProperty name="width" value="0.035" units="cm"/>
      <inkml:brushProperty name="height" value="0.035" units="cm"/>
      <inkml:brushProperty name="color" value="#E71224"/>
    </inkml:brush>
  </inkml:definitions>
  <inkml:trace contextRef="#ctx0" brushRef="#br0">40 1 24575,'-6'0'0,"1"0"0,-1 2 0,3 1 0,-2 3 0,4 6 0,-3 0 0,0 7 0,1-7 0,1-2 0,2-4 0,0 2 0,2-2 0,1 2 0,1-3 0,0 1 0,0-1 0,1-2 0,1 0 0,-1-3 0,1 0 0,2 0 0,0 0 0,3 0 0,0 0 0,0 0 0,-2 0 0,-3-3 0,-4-2 0,-2-1 0,0-5 0,0 3 0,0-1 0,-2-1 0,1 3 0,-2-1 0,1 5 0,-4 1 0,0 2 0,-2 0 0,3 0 0,-1 0 0,3 0 0,1 0 0</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8:32.031"/>
    </inkml:context>
    <inkml:brush xml:id="br0">
      <inkml:brushProperty name="width" value="0.035" units="cm"/>
      <inkml:brushProperty name="height" value="0.035" units="cm"/>
      <inkml:brushProperty name="color" value="#E71224"/>
    </inkml:brush>
  </inkml:definitions>
  <inkml:trace contextRef="#ctx0" brushRef="#br0">0 0 24575,'0'8'0,"0"1"0,0 2 0,0 0 0,0 0 0,0 4 0,0 2 0,0 4 0,0 0 0,0-4 0,0-2 0,3-3 0,-3-4 0,3 3 0,-3-5 0,0 4 0,0-1 0,0-1 0,0 0 0,0-2 0,2-3 0,4-1 0,-2-2 0,1 0 0</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8:33.443"/>
    </inkml:context>
    <inkml:brush xml:id="br0">
      <inkml:brushProperty name="width" value="0.035" units="cm"/>
      <inkml:brushProperty name="height" value="0.035" units="cm"/>
      <inkml:brushProperty name="color" value="#E71224"/>
    </inkml:brush>
  </inkml:definitions>
  <inkml:trace contextRef="#ctx0" brushRef="#br0">0 103 24575,'16'-13'0,"4"-6"0,10 0 0,-8-1 0,0 5 0,-14 7 0,-3 2 0,1 4 0,-1 2 0,1 0 0,-1 2 0,3-1 0,-4 6 0,3-3 0,-6 4 0,4 0 0,-5 0 0,3 8 0,-3 1 0,0 4 0,0 8 0,0-6 0,0 2 0,0-5 0,-5-10 0,1 9 0,-6-11 0,4 5 0,-2-8 0,-2 8 0,-3-2 0,-5 3 0,1-2 0,7-3 0,2 2 0,5-2 0,3-4 0,0 0 0,6-4 0,-1 1 0,1 1 0,-1 0 0,1 2 0,2-2 0,-2 2 0,9-4 0,-1 1 0,3-2 0,-2 0 0,-4 3 0,-2-2 0,-3 3 0,38-3 0,-34 2 0,32-3 0</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8:34.508"/>
    </inkml:context>
    <inkml:brush xml:id="br0">
      <inkml:brushProperty name="width" value="0.035" units="cm"/>
      <inkml:brushProperty name="height" value="0.035" units="cm"/>
      <inkml:brushProperty name="color" value="#E71224"/>
    </inkml:brush>
  </inkml:definitions>
  <inkml:trace contextRef="#ctx0" brushRef="#br0">75 0 24575,'5'0'0,"3"0"0,5 0 0,4 0 0,0 0 0,-2 0 0,-6 0 0,-1 0 0,-5 2 0,4 2 0,-5 4 0,5-2 0,-6 4 0,1-1 0,-2 2 0,-2 0 0,-4 0 0,-7 1 0,1-3 0,-1 1 0,5-5 0,2-2 0,1 0 0,2-1 0,-2 1 0,4 3 0,-1-1 0,4 3 0,1-2 0,0 2 0,3 5 0,-3-6 0,1 6 0,1-8 0,-5 1 0,3-1 0,-1 3 0,-1-2 0,1 2 0,-2-2 0,0-1 0,0 1 0,-5 2 0,2-2 0,-12 6 0,1-5 0,-8 3 0,8-4 0,-1-2 0,9-1 0,-2-3 0,5 2 0,-4-1 0,3 1 0,-6-2 0,3-2 0,-1 1 0,3-1 0,4-1 0,4 3 0,1-3 0,1 3 0</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8:37.210"/>
    </inkml:context>
    <inkml:brush xml:id="br0">
      <inkml:brushProperty name="width" value="0.035" units="cm"/>
      <inkml:brushProperty name="height" value="0.035" units="cm"/>
      <inkml:brushProperty name="color" value="#E71224"/>
    </inkml:brush>
  </inkml:definitions>
  <inkml:trace contextRef="#ctx0" brushRef="#br0">151 8 24575,'-16'-3'0,"4"2"0,-8-2 0,8 3 0,-1 0 0,5 0 0,2 0 0,1 0 0,-1 0 0,-2 0 0,-1 0 0,1 0 0,0 0 0,5 2 0,3-1 0,0 4 0,5 0 0,-4 8 0,1 0 0,-2 2 0,0-4 0,0 5 0,0-7 0,-2 4 0,-1-8 0,0 1 0,0-1 0,1 1 0,-1-3 0,0 2 0,0-2 0,1 3 0,4-3 0,1-1 0,5-2 0,3 0 0,0 0 0,13 0 0,-5 0 0,6 0 0,-10 0 0,-6 0 0,-4 3 0,0 0 0,-2 7 0,3-3 0,-1 3 0,1-4 0,-3-1 0,-1 1 0,-2-1 0,0 3 0,-2-1 0,-4 1 0,-2 0 0,-3-2 0,2 2 0,1-3 0,0-2 0,2 2 0,-2-4 0,2 4 0,1-5 0,-1 3 0,6-6 0,0-2 0,13-5 0,-8 3 0,4 1 0</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7:49.548"/>
    </inkml:context>
    <inkml:brush xml:id="br0">
      <inkml:brushProperty name="width" value="0.035" units="cm"/>
      <inkml:brushProperty name="height" value="0.035" units="cm"/>
      <inkml:brushProperty name="color" value="#E71224"/>
    </inkml:brush>
  </inkml:definitions>
  <inkml:trace contextRef="#ctx0" brushRef="#br0">124 927 24575,'-3'-2'0,"1"-1"0,2-3 0,0 1 0,0-1 0,0-2 0,0-1 0,0 1 0,0-3 0,0 5 0,0-2 0,0 0 0,0 2 0,0-2 0,0 3 0,0-3 0,0 1 0,0-5 0,0 5 0,0-4 0,0 6 0,0-1 0,0 1 0,0-3 0,0-1 0,0 1 0,0 0 0,0-5 0,0 3 0,0-3 0,0 3 0,0 4 0,-3-5 0,3 5 0,-3-2 0,3 3 0,0-3 0,0 1 0,0 0 0,0 1 0,0 0 0,0 1 0,0-1 0,0 1 0,0-8 0,0 3 0,0-6 0,0 1 0,0 2 0,0-2 0,0-1 0,-2 4 0,1-13 0,-1 7 0,2-3 0,0 1 0,0 8 0,0-4 0,0 5 0,0 2 0,0 1 0,0 3 0,0-1 0,0 1 0,0-3 0,0-1 0,0 1 0,0-3 0,0 3 0,0-8 0,0 6 0,2-5 0,-1 9 0,1-2 0,-2 3 0,0-3 0,3-1 0,-3-6 0,3-2 0,-3-4 0,0 0 0,0 6 0,0 1 0,0 7 0,0-1 0,0 3 0,0-1 0,0 1 0,0-1 0,0 1 0,0-1 0,0-4 0,0 1 0,0-3 0,0 4 0,0 3 0,0-1 0,0 1 0,2 2 0,-1-2 0,-1 4 0,-3 4 0,0 0 0,0 5 0,1-4 0,-1 0 0,0 2 0,-5 3 0,4-1 0,-4 0 0,3-2 0,2-1 0,-2 1 0,4-1 0,-4-2 0,2 2 0,-2-2 0,-1 3 0,1-1 0,-1 1 0,1-3 0,-1-1 0,3 1 0,-2-2 0,2 3 0,-2 2 0,-1-2 0,1 3 0,4-9 0,-1 4 0,5-4 0</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7:50.427"/>
    </inkml:context>
    <inkml:brush xml:id="br0">
      <inkml:brushProperty name="width" value="0.035" units="cm"/>
      <inkml:brushProperty name="height" value="0.035" units="cm"/>
      <inkml:brushProperty name="color" value="#E71224"/>
    </inkml:brush>
  </inkml:definitions>
  <inkml:trace contextRef="#ctx0" brushRef="#br0">1 1 24575,'5'0'0,"-2"2"0,2-1 0,-2 1 0,3 1 0,-1-2 0,1 1 0,-3 0 0,4-1 0,-3 6 0,4 0 0,0 1 0,-2 0 0,0 0 0,-1-2 0,-5 2 0,5-2 0,-4-1 0,4-2 0,-5 2 0,3-2 0,-3 3 0,2-3 0,-1 4 0,4-5 0,-5 5 0,5-6 0,-4 1 0,1-2 0</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8:41.165"/>
    </inkml:context>
    <inkml:brush xml:id="br0">
      <inkml:brushProperty name="width" value="0.035" units="cm"/>
      <inkml:brushProperty name="height" value="0.035" units="cm"/>
      <inkml:brushProperty name="color" value="#E71224"/>
    </inkml:brush>
  </inkml:definitions>
  <inkml:trace contextRef="#ctx0" brushRef="#br0">60 1422 24575,'0'-5'0,"0"-1"0,0 1 0,-3-3 0,3 2 0,-3-5 0,1 5 0,1-4 0,-1 4 0,2-2 0,0 2 0,0 0 0,0 1 0,0-1 0,0 1 0,0-1 0,0 1 0,0-1 0,0-2 0,0 0 0,0-3 0,0 0 0,0 2 0,0-1 0,0 1 0,0 0 0,0-1 0,0 1 0,0 1 0,0-3 0,0 3 0,2-3 0,-1-5 0,1 4 0,-2-4 0,0 1 0,0-2 0,0-4 0,0 0 0,0-8 0,0 5 0,0-14 0,0 5 0,0 5 0,0 5 0,0 13 0,0 1 0,0 0 0,0 1 0,0 0 0,0 2 0,0-2 0,-2 3 0,1-1 0,-1 1 0,2-1 0,0-2 0,0 0 0,-3-3 0,3-1 0,-3-3 0,3 3 0,0-4 0,0 5 0,0 0 0,0 0 0,0 0 0,0 0 0,0 2 0,0-6 0,0 8 0,0-5 0,0 4 0,0 2 0,0-2 0,0 2 0,0 0 0,0 1 0,0-1 0,0 1 0,0-1 0,0-2 0,0 2 0,0-4 0,0 4 0,0-5 0,0 3 0,0-1 0,0-1 0,0 1 0,0-2 0,0-5 0,0 0 0,0-5 0,0-9 0,0 7 0,0-6 0,0 12 0,0-3 0,0 8 0,0-1 0,0 5 0,3 5 0,-3-2 0,3 2 0,-3-3 0,0 1 0,0-1 0,2 1 0,-1-1 0,1 1 0,-2-1 0,3 1 0,-3-1 0,3-2 0,-3 2 0,0-2 0,0 3 0,0-1 0,0 0 0,2 3 0,-1-2 0,1 2 0,-2-2 0,0-3 0,0 2 0,0-5 0,0 5 0,0-2 0,0 0 0,3 0 0,-3-1 0,3 1 0,-3 2 0,0 1 0,0-1 0,0 1 0,0-1 0,0 1 0,0-3 0,0 2 0,2-2 0,-1 2 0,1 1 0,-2-1 0,0 1 0,0-1 0,0 5 0,-2 2 0,-1 5 0,0-1 0,-2 1 0,2-1 0,0 1 0,-2-1 0,2 3 0,-3-2 0,3 2 0,1-2 0,-8 0 0,8 2 0,-10-1 0,12 1 0,-5-5 0,2 0 0,-3-3 0,8 0 0,2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9:54.003"/>
    </inkml:context>
    <inkml:brush xml:id="br0">
      <inkml:brushProperty name="width" value="0.05" units="cm"/>
      <inkml:brushProperty name="height" value="0.05" units="cm"/>
      <inkml:brushProperty name="color" value="#E71224"/>
    </inkml:brush>
  </inkml:definitions>
  <inkml:trace contextRef="#ctx0" brushRef="#br0">3 1 24575,'-3'52'0,"4"11"0,4-29 0,2 2 0,-2-12 0,-3-16 0,-2 0 0,0 0 0,0 10 0,0-4 0,0 4 0,0-10 0,0-3 0,0-2 0,0 0 0</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8:42.341"/>
    </inkml:context>
    <inkml:brush xml:id="br0">
      <inkml:brushProperty name="width" value="0.035" units="cm"/>
      <inkml:brushProperty name="height" value="0.035" units="cm"/>
      <inkml:brushProperty name="color" value="#E71224"/>
    </inkml:brush>
  </inkml:definitions>
  <inkml:trace contextRef="#ctx0" brushRef="#br0">1 1 24575,'8'5'0,"-2"-2"0,2 3 0,0 1 0,-4-3 0,1 4 0,-3-5 0,1-1 0,3-2 0,-3 3 0,2 0 0,0 7 0,4 2 0,-3 2 0,1-3 0,-6 0 0,1-5 0,-2 2 0,0-3 0,0 1 0,0-1 0,-2-1 0,1-2 0,-1-2 0</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8:43.595"/>
    </inkml:context>
    <inkml:brush xml:id="br0">
      <inkml:brushProperty name="width" value="0.035" units="cm"/>
      <inkml:brushProperty name="height" value="0.035" units="cm"/>
      <inkml:brushProperty name="color" value="#E71224"/>
    </inkml:brush>
  </inkml:definitions>
  <inkml:trace contextRef="#ctx0" brushRef="#br0">170 1 24575,'-19'11'0,"5"-1"0,-7 12 0,6 0 0,-2 0 0,-2 0 0,7-8 0,-2-1 0,1-5 0,4 2 0,3-6 0,-1 9 0,6-7 0,-1 7 0,2-7 0,0 2 0,0-2 0,0-3 0,0-1 0</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8:44.203"/>
    </inkml:context>
    <inkml:brush xml:id="br0">
      <inkml:brushProperty name="width" value="0.035" units="cm"/>
      <inkml:brushProperty name="height" value="0.035" units="cm"/>
      <inkml:brushProperty name="color" value="#E71224"/>
    </inkml:brush>
  </inkml:definitions>
  <inkml:trace contextRef="#ctx0" brushRef="#br0">0 1 24575,'6'11'0,"-1"0"0,1-3 0,-1 0 0,1-2 0,-1 2 0,1-2 0,2 2 0,-5 0 0,5-2 0,-5 4 0,2-1 0,1 2 0,-1-2 0,-1 1 0,0-1 0,0-1 0,1 0 0,-2-2 0,0-1 0,-1-1 0,-1-2 0,1-2 0</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8:47.011"/>
    </inkml:context>
    <inkml:brush xml:id="br0">
      <inkml:brushProperty name="width" value="0.035" units="cm"/>
      <inkml:brushProperty name="height" value="0.035" units="cm"/>
      <inkml:brushProperty name="color" value="#E71224"/>
    </inkml:brush>
  </inkml:definitions>
  <inkml:trace contextRef="#ctx0" brushRef="#br0">17 1 24575,'-5'0'0,"-1"0"0,3 0 0,1 0 0</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8:48.700"/>
    </inkml:context>
    <inkml:brush xml:id="br0">
      <inkml:brushProperty name="width" value="0.035" units="cm"/>
      <inkml:brushProperty name="height" value="0.035" units="cm"/>
      <inkml:brushProperty name="color" value="#E71224"/>
    </inkml:brush>
  </inkml:definitions>
  <inkml:trace contextRef="#ctx0" brushRef="#br0">102 330 24575,'0'-8'0,"2"2"0,-1-4 0,1 1 0,-2-2 0,0-4 0,0 3 0,0-9 0,0 12 0,0-4 0,0 8 0,0-1 0,0 1 0,0-1 0,0-2 0,0 2 0,0-2 0,0 3 0,3-3 0,-3 1 0,3-3 0,-3 4 0,0-5 0,0 5 0,0-7 0,0 7 0,0-5 0,0 6 0,0-1 0,0 1 0,0-1 0,0 0 0,0 1 0,0-1 0,0 1 0,0-1 0,0 1 0,0-3 0,0 2 0,0-5 0,-3 8 0,0-2 0,0 7 0,-2-1 0,2 1 0,-2 1 0,-1-3 0,1 5 0,-1 1 0,-3 7 0,2-1 0,-3 8 0,2-10 0,4 5 0,-4-9 0,5 2 0,-2 0 0,2-2 0,-2-1 0,4 0 0,-4-2 0,2 3 0,0-1 0,3-1 0,3-4 0,0-1 0,0-2 0</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8:49.322"/>
    </inkml:context>
    <inkml:brush xml:id="br0">
      <inkml:brushProperty name="width" value="0.035" units="cm"/>
      <inkml:brushProperty name="height" value="0.035" units="cm"/>
      <inkml:brushProperty name="color" value="#E71224"/>
    </inkml:brush>
  </inkml:definitions>
  <inkml:trace contextRef="#ctx0" brushRef="#br0">0 1 24575,'0'11'0,"4"4"0,-1-5 0,1 3 0,-2-8 0,0 1 0,2-3 0,-1 2 0,2-2 0,-2 2 0,2 3 0,1 1 0,-1 0 0,1-1 0,-3-3 0,2-2 0,-5 0 0,3-3 0</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8:45.067"/>
    </inkml:context>
    <inkml:brush xml:id="br0">
      <inkml:brushProperty name="width" value="0.035" units="cm"/>
      <inkml:brushProperty name="height" value="0.035" units="cm"/>
      <inkml:brushProperty name="color" value="#E71224"/>
    </inkml:brush>
  </inkml:definitions>
  <inkml:trace contextRef="#ctx0" brushRef="#br0">183 0 24575,'-9'5'0,"-9"10"0,3-1 0,-6 6 0,-10 3 0,21-12 0,-15 10 0,21-15 0,-4 2 0,2-3 0,1 1 0,-1-3 0,1 4 0,-1-3 0,1 1 0,-1 0 0,3-2 0,3 0 0,3 0 0,0-3 0,0 0 0</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8:45.659"/>
    </inkml:context>
    <inkml:brush xml:id="br0">
      <inkml:brushProperty name="width" value="0.035" units="cm"/>
      <inkml:brushProperty name="height" value="0.035" units="cm"/>
      <inkml:brushProperty name="color" value="#E71224"/>
    </inkml:brush>
  </inkml:definitions>
  <inkml:trace contextRef="#ctx0" brushRef="#br0">1 0 24575,'2'8'0,"5"5"0,10 8 0,8 12 0,2-12 0,-5 3 0,-9-20 0,-5-2 0,-5-2 0,0 0 0</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8:50.260"/>
    </inkml:context>
    <inkml:brush xml:id="br0">
      <inkml:brushProperty name="width" value="0.035" units="cm"/>
      <inkml:brushProperty name="height" value="0.035" units="cm"/>
      <inkml:brushProperty name="color" value="#E71224"/>
    </inkml:brush>
  </inkml:definitions>
  <inkml:trace contextRef="#ctx0" brushRef="#br0">57 1 24575,'-6'8'0,"-3"5"0,1 3 0,1 6 0,-1 15 0,4-12 0,-2 12 0,3-20 0,3-1 0,0-8 0,0 0 0,0-2 0,0-1 0,0 1 0,-3-1 0,3 1 0,-3-1 0,3 1 0,0-1 0,0 1 0,0 0 0,0-3 0,0-1 0</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8:50.958"/>
    </inkml:context>
    <inkml:brush xml:id="br0">
      <inkml:brushProperty name="width" value="0.035" units="cm"/>
      <inkml:brushProperty name="height" value="0.035" units="cm"/>
      <inkml:brushProperty name="color" value="#E71224"/>
    </inkml:brush>
  </inkml:definitions>
  <inkml:trace contextRef="#ctx0" brushRef="#br0">141 0 24575,'-16'0'0,"4"3"0,-4-3 0,5 5 0,0 1 0,0 0 0,5 2 0,-1-3 0,4 1 0,-1-1 0,0 1 0,0 0 0,-1-1 0,2 1 0,-2-3 0,-1-1 0,0-2 0,-2 0 0,5 3 0,6-3 0,3 3 0,9-3 0,-7 0 0,1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9:55.326"/>
    </inkml:context>
    <inkml:brush xml:id="br0">
      <inkml:brushProperty name="width" value="0.05" units="cm"/>
      <inkml:brushProperty name="height" value="0.05" units="cm"/>
      <inkml:brushProperty name="color" value="#E71224"/>
    </inkml:brush>
  </inkml:definitions>
  <inkml:trace contextRef="#ctx0" brushRef="#br0">187 0 24575,'-6'5'0,"1"-1"0,1 7 0,2 2 0,2 3 0,0 1 0,0-2 0,0-6 0,0 2 0,2-3 0,2 8 0,-1-6 0,2 5 0,-2-6 0,2 2 0,-2-2 0,7 6 0,-8-8 0,8 6 0,-7-7 0,2-1 0,1-2 0,2 0 0,0-3 0,1-3 0,-1 0 0,-7 0 0,-9 1 0,-30 2 0,-23 0 0,-2 6 0,12-4 0,29 4 0,17-6 0,-1 0 0,3 2 0,-2-1 0,5-8 0,-3 2 0,3-11 0,0 10 0,0-4 0,0 1 0,0 0 0,0-1 0,0 4 0,0-5 0,0 5 0,0-4 0,0 6 0,0-1 0</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8:51.523"/>
    </inkml:context>
    <inkml:brush xml:id="br0">
      <inkml:brushProperty name="width" value="0.035" units="cm"/>
      <inkml:brushProperty name="height" value="0.035" units="cm"/>
      <inkml:brushProperty name="color" value="#E71224"/>
    </inkml:brush>
  </inkml:definitions>
  <inkml:trace contextRef="#ctx0" brushRef="#br0">0 1 24575,'3'8'0,"4"5"0,2-1 0,1 3 0,-2-6 0,0-1 0,-2-5 0,2 5 0,0-2 0,5 3 0,3 14 0,2-6 0,-6 8 0,-2-12 0,-7-8 0,-1-2 0</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8:52.148"/>
    </inkml:context>
    <inkml:brush xml:id="br0">
      <inkml:brushProperty name="width" value="0.035" units="cm"/>
      <inkml:brushProperty name="height" value="0.035" units="cm"/>
      <inkml:brushProperty name="color" value="#E71224"/>
    </inkml:brush>
  </inkml:definitions>
  <inkml:trace contextRef="#ctx0" brushRef="#br0">39 1 24575,'0'11'0,"-3"0"0,3 4 0,-8 18 0,3 0 0,-2 15 0,3-21 0,4 1 0,0-16 0,-2 3 0,1-4 0,-1-2 0,2 2 0,0-5 0,0 2 0,-3 0 0,2 0 0,-1 1 0,2-1 0,0-3 0,0-2 0,0 0 0</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8:53.435"/>
    </inkml:context>
    <inkml:brush xml:id="br0">
      <inkml:brushProperty name="width" value="0.035" units="cm"/>
      <inkml:brushProperty name="height" value="0.035" units="cm"/>
      <inkml:brushProperty name="color" value="#E71224"/>
    </inkml:brush>
  </inkml:definitions>
  <inkml:trace contextRef="#ctx0" brushRef="#br0">96 1 24575,'-6'11'0,"-4"0"0,-1 14 0,1-6 0,-7 12 0,6-10 0,1-5 0,1 0 0,6-5 0,-2-2 0,4-1 0,-1-5 0,2-1 0</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8:54.107"/>
    </inkml:context>
    <inkml:brush xml:id="br0">
      <inkml:brushProperty name="width" value="0.035" units="cm"/>
      <inkml:brushProperty name="height" value="0.035" units="cm"/>
      <inkml:brushProperty name="color" value="#E71224"/>
    </inkml:brush>
  </inkml:definitions>
  <inkml:trace contextRef="#ctx0" brushRef="#br0">0 1 24575,'9'2'0,"-1"1"0,-3 3 0,-1-1 0,-2 3 0,0 8 0,2 1 0,4 2 0,0 1 0,0-10 0,-4 5 0,-2-6 0,1-1 0,-3 0 0,3-2 0,-3 2 0,5 0 0,-2 3 0,6 5 0,1 0 0,-1 1 0,1-1 0,-4-8 0,-4-2 0,-2-4 0</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8:55.157"/>
    </inkml:context>
    <inkml:brush xml:id="br0">
      <inkml:brushProperty name="width" value="0.035" units="cm"/>
      <inkml:brushProperty name="height" value="0.035" units="cm"/>
      <inkml:brushProperty name="color" value="#E71224"/>
    </inkml:brush>
  </inkml:definitions>
  <inkml:trace contextRef="#ctx0" brushRef="#br0">0 0 24575,'0'6'0,"0"-1"0,0 1 0,0-1 0,0 3 0,0 1 0,0 14 0,0-8 0,3 13 0,-2-16 0,2 1 0,-3-5 0,0-2 0,0-1 0,0 1 0,0-1 0,0 1 0,0-1 0,3 3 0,-3-2 0,3 5 0,-3-3 0,0 3 0,0-2 0,0 2 0,0-5 0,0 2 0,0-3 0,0 1 0,0-1 0,0 1 0,0 2 0,0-2 0,0 4 0,0-1 0,0 0 0,0 1 0,0-4 0,0 2 0,0-2 0,-5-1 0,3-2 0,-2 0 0</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8:56.244"/>
    </inkml:context>
    <inkml:brush xml:id="br0">
      <inkml:brushProperty name="width" value="0.035" units="cm"/>
      <inkml:brushProperty name="height" value="0.035" units="cm"/>
      <inkml:brushProperty name="color" value="#E71224"/>
    </inkml:brush>
  </inkml:definitions>
  <inkml:trace contextRef="#ctx0" brushRef="#br0">136 0 24575,'-3'5'0,"-4"1"0,2 10 0,-3-4 0,2 4 0,1-8 0,1 3 0,0-3 0,-3 8 0,0-4 0,-6 8 0,4-8 0,-3 4 0,3-5 0,1-3 0,3 0 0,1 0 0,2-2 0,0 0 0,1 1 0,-4-5 0,4 7 0,-1-5 0,0 4 0,-2-2 0,4-3 0,0-1 0,6-2 0,-1 0 0,-1 0 0,-2 0 0</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8:56.892"/>
    </inkml:context>
    <inkml:brush xml:id="br0">
      <inkml:brushProperty name="width" value="0.035" units="cm"/>
      <inkml:brushProperty name="height" value="0.035" units="cm"/>
      <inkml:brushProperty name="color" value="#E71224"/>
    </inkml:brush>
  </inkml:definitions>
  <inkml:trace contextRef="#ctx0" brushRef="#br0">1 0 24575,'5'11'0,"1"5"0,1 1 0,-1-3 0,-2 1 0,1-12 0,-5 7 0,5-4 0,-2 3 0,5 1 0,2 3 0,-1 0 0,3 2 0,-6-6 0,5 1 0,-8-1 0,5-3 0,-8 1 0,3-6 0,-3 1 0</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8:57.427"/>
    </inkml:context>
    <inkml:brush xml:id="br0">
      <inkml:brushProperty name="width" value="0.035" units="cm"/>
      <inkml:brushProperty name="height" value="0.035" units="cm"/>
      <inkml:brushProperty name="color" value="#E71224"/>
    </inkml:brush>
  </inkml:definitions>
  <inkml:trace contextRef="#ctx0" brushRef="#br0">11 0 24575,'0'24'0,"0"-6"0,-5 20 0,4-7 0,-3 0 0,4-6 0,0-12 0,0-5 0,0-5 0,0 0 0</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8:13.179"/>
    </inkml:context>
    <inkml:brush xml:id="br0">
      <inkml:brushProperty name="width" value="0.035" units="cm"/>
      <inkml:brushProperty name="height" value="0.035" units="cm"/>
      <inkml:brushProperty name="color" value="#E71224"/>
    </inkml:brush>
  </inkml:definitions>
  <inkml:trace contextRef="#ctx0" brushRef="#br0">52 0 24575,'-3'6'0,"0"0"0,3-1 0,-2-2 0,1 2 0,-1-2 0,2 3 0,-3-1 0,3 6 0,-5-5 0,4 5 0,-1-3 0,2-2 0,-3 2 0,3-3 0,-3 1 0,3 0 0,0-1 0,0 1 0,0-1 0,0 3 0,0-2 0,0 2 0,0-2 0,-2-1 0,1 1 0,-1-1 0,2 1 0,0-1 0,0 3 0,0 1 0,0 0 0,-3-1 0,3-3 0,-3 3 0,3-2 0,-3 9 0,2-8 0,-2 13 0,3-10 0,0 5 0,-2-6 0,1 1 0,-2-4 0,3 2 0,0-2 0,0-1 0,0 1 0,0-1 0,0 1 0,0 2 0,0 1 0,0 2 0,0 0 0,0 0 0,0 0 0,0-3 0,0 0 0,0-2 0,0-1 0,0 1 0,0 2 0,0-2 0,0 5 0,0-5 0,0 2 0,0 0 0,0-2 0,0 4 0,0-4 0,0 5 0,0-5 0,0 9 0,0-8 0,0 13 0,0-11 0,0 4 0,0-2 0,0-5 0,0 2 0,3-5 0,-2-1 0,1-2 0</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8:15.139"/>
    </inkml:context>
    <inkml:brush xml:id="br0">
      <inkml:brushProperty name="width" value="0.035" units="cm"/>
      <inkml:brushProperty name="height" value="0.035" units="cm"/>
      <inkml:brushProperty name="color" value="#E71224"/>
    </inkml:brush>
  </inkml:definitions>
  <inkml:trace contextRef="#ctx0" brushRef="#br0">1 0 24575,'0'6'0,"0"-1"0,0 1 0,0-1 0,0 1 0,0-1 0,0 3 0,0-1 0,0 3 0,0-4 0,0 5 0,0-5 0,0 4 0,0-4 0,0 2 0,0 0 0,0-2 0,0 2 0,0-5 0,0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9:56.513"/>
    </inkml:context>
    <inkml:brush xml:id="br0">
      <inkml:brushProperty name="width" value="0.05" units="cm"/>
      <inkml:brushProperty name="height" value="0.05" units="cm"/>
      <inkml:brushProperty name="color" value="#E71224"/>
    </inkml:brush>
  </inkml:definitions>
  <inkml:trace contextRef="#ctx0" brushRef="#br0">196 0 24575,'0'8'0,"0"14"0,0-4 0,0 11 0,-3-12 0,3 4 0,-3-12 0,3 4 0,0-7 0,0-1 0,0 1 0,0-1 0,0 1 0,0-1 0,0 1 0,0 0 0,0-1 0,0 1 0,0-1 0,0 6 0,0-5 0,-2 5 0,-9-1 0,-3 1 0,-24 3 0,9 6 0,-4-9 0,9 6 0,12-11 0,-1-2 0,7-4 0,4-6 0,-1-3 0,2 1 0,-1-3 0,2 5 0,0-4 0,0 1 0,0-2 0,0 3 0,2 0 0,-1 2 0,2 1 0,-1 1 0,-1 0 0,4 0 0,-5-1 0,3-1 0,-1 3 0,-1-2 0,4 2 0,-5 0 0,3 1 0</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8:58.379"/>
    </inkml:context>
    <inkml:brush xml:id="br0">
      <inkml:brushProperty name="width" value="0.035" units="cm"/>
      <inkml:brushProperty name="height" value="0.035" units="cm"/>
      <inkml:brushProperty name="color" value="#E71224"/>
    </inkml:brush>
  </inkml:definitions>
  <inkml:trace contextRef="#ctx0" brushRef="#br0">34 0 24575,'-17'28'0,"6"-8"0,6 12 0,5-20 0,0 13 0,0-17 0,0 1 0,0 1 0,0-4 0,0 7 0,0-3 0,0 3 0,0 1 0,0-5 0,0 1 0,0-7 0,0 0 0</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8:58.883"/>
    </inkml:context>
    <inkml:brush xml:id="br0">
      <inkml:brushProperty name="width" value="0.035" units="cm"/>
      <inkml:brushProperty name="height" value="0.035" units="cm"/>
      <inkml:brushProperty name="color" value="#E71224"/>
    </inkml:brush>
  </inkml:definitions>
  <inkml:trace contextRef="#ctx0" brushRef="#br0">61 1 24575,'-8'0'0,"2"0"0,-5 5 0,8-2 0,-5 5 0,5 0 0,0-1 0,1 1 0,-1-3 0,0 1 0,-2-3 0,2-1 0,0-2 0</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8:59.316"/>
    </inkml:context>
    <inkml:brush xml:id="br0">
      <inkml:brushProperty name="width" value="0.035" units="cm"/>
      <inkml:brushProperty name="height" value="0.035" units="cm"/>
      <inkml:brushProperty name="color" value="#E71224"/>
    </inkml:brush>
  </inkml:definitions>
  <inkml:trace contextRef="#ctx0" brushRef="#br0">0 1 24575,'7'17'0,"1"-2"0,-2-4 0,2 0 0,-2-2 0,-1-4 0,1-2 0,-3-3 0,-1 0 0</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9:08.475"/>
    </inkml:context>
    <inkml:brush xml:id="br0">
      <inkml:brushProperty name="width" value="0.035" units="cm"/>
      <inkml:brushProperty name="height" value="0.035" units="cm"/>
      <inkml:brushProperty name="color" value="#E71224"/>
    </inkml:brush>
  </inkml:definitions>
  <inkml:trace contextRef="#ctx0" brushRef="#br0">6 0 24575,'0'6'0,"0"-1"0,-3 1 0,3-1 0,-3 1 0,3-1 0,0 1 0,0-1 0,0 1 0,0-1 0,0 1 0,0 0 0,0-1 0,0 1 0,0-1 0,0 1 0,0-1 0,0 1 0,0-1 0,0 1 0,0-1 0,0 1 0,0-1 0,0 1 0,0 2 0,0-2 0,0 2 0,0-2 0,0-1 0,0 1 0,0-1 0,0 1 0,0-1 0,0 1 0,0-1 0,0 1 0,0-1 0,0 1 0,0 2 0,0 0 0,0 1 0,0 1 0,0-3 0,0 1 0,0-3 0,0 1 0,0-1 0,0 1 0,0-1 0,0 1 0,0-1 0,0 1 0,0 2 0,0-2 0,0-1 0,0-2 0</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9:09.980"/>
    </inkml:context>
    <inkml:brush xml:id="br0">
      <inkml:brushProperty name="width" value="0.035" units="cm"/>
      <inkml:brushProperty name="height" value="0.035" units="cm"/>
      <inkml:brushProperty name="color" value="#E71224"/>
    </inkml:brush>
  </inkml:definitions>
  <inkml:trace contextRef="#ctx0" brushRef="#br0">189 1 24575,'-6'2'0,"1"-1"0,-1 4 0,-2-2 0,2 5 0,-2-4 0,5 5 0,-2-7 0,4 7 0,-4-5 0,5 7 0,-5-8 0,4 5 0,-4-5 0,5 2 0,-3 1 0,3-1 0,0 1 0,0-1 0,0 1 0,-2-3 0,-1-1 0,-3 1 0,1 0 0,-1 0 0,3 2 0,1-7 0,-1-1 0,0-6 0,0 1 0,-2 0 0,2 5 0,0-2 0,1 2 0,-1 0 0,-2-2 0,-4 2 0,0-3 0,-1 1 0,4 2 0,-2-5 0,2 7 0,1-6 0,2 4 0,-2-1 0,4 2 0,-1 2 0</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9:11.443"/>
    </inkml:context>
    <inkml:brush xml:id="br0">
      <inkml:brushProperty name="width" value="0.035" units="cm"/>
      <inkml:brushProperty name="height" value="0.035" units="cm"/>
      <inkml:brushProperty name="color" value="#E71224"/>
    </inkml:brush>
  </inkml:definitions>
  <inkml:trace contextRef="#ctx0" brushRef="#br0">0 106 24575,'0'-12'0,"0"-4"0,3 7 0,-3-2 0,5 3 0,-2 0 0,3 2 0,0-4 0,-3 4 0,1 0 0,-3 1 0,4 4 0,-4-3 0,4 3 0,-2-2 0,2 3 0,6 3 0,-5 0 0,5 3 0,-6-1 0,3 3 0,-1 5 0,4-3 0,-7 9 0,3-11 0,-6 6 0,2-7 0,-3 1 0,0 0 0,0-2 0,0 2 0,0 0 0,0-2 0,-3 4 0,0-1 0,-2-3 0,1 4 0,0-6 0,0 4 0,1-3 0,-2-2 0,5 2 0,-5-4 0,2 1 0,-3 1 0,1-3 0,-3 3 0,2-1 0,-2-1 0,5 4 0,-2-5 0,2 3 0,-3-3 0,5 2 0,5-1 0,2 4 0,9-5 0,-6 3 0,4-1 0,-5-1 0,-5 4 0,2-5 0,-2 3 0,1-1 0,-2 1 0,0 3 0,-1-3 0,2-1 0</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9:12.603"/>
    </inkml:context>
    <inkml:brush xml:id="br0">
      <inkml:brushProperty name="width" value="0.035" units="cm"/>
      <inkml:brushProperty name="height" value="0.035" units="cm"/>
      <inkml:brushProperty name="color" value="#E71224"/>
    </inkml:brush>
  </inkml:definitions>
  <inkml:trace contextRef="#ctx0" brushRef="#br0">1 34 24575,'6'-6'0,"2"0"0,0 1 0,3 2 0,0-2 0,-5 2 0,2 0 0,-5 0 0,2 3 0,1 0 0,-1 0 0,3 3 0,1 0 0,0 2 0,-4 3 0,-2-1 0,-1 1 0,-1-3 0,1 1 0,-2 2 0,0 0 0,-2 3 0,1 0 0,-5 5 0,3 0 0,-1 1 0,-2-4 0,5-5 0,-3-2 0,0-3 0,-1-1 0,4-2 0,9 0 0,-1 0 0,13 0 0,-6 3 0,2 3 0,-5-2 0,-6 1 0</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9:13.609"/>
    </inkml:context>
    <inkml:brush xml:id="br0">
      <inkml:brushProperty name="width" value="0.035" units="cm"/>
      <inkml:brushProperty name="height" value="0.035" units="cm"/>
      <inkml:brushProperty name="color" value="#E71224"/>
    </inkml:brush>
  </inkml:definitions>
  <inkml:trace contextRef="#ctx0" brushRef="#br0">1 7 24575,'0'5'0,"0"3"0,0 5 0,0 0 0,0 2 0,2-4 0,1-2 0,3-1 0,-1-5 0,1-1 0,-1-2 0,1 0 0,-1 0 0,1 0 0,-3-2 0,2-1 0,-2 0 0,2-2 0,1 2 0,-1-5 0,-2 2 0,0-2 0,-3 2 0,0 1 0,-3-3 0,3 1 0,-5-1 0,2 5 0,0-2 0,-2 2 0,2 0 0,-3 1 0,1 2 0,-3-3 0,2 3 0,-2-3 0,9 3 0,1 3 0,3-3 0,-2 3 0</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9:14.393"/>
    </inkml:context>
    <inkml:brush xml:id="br0">
      <inkml:brushProperty name="width" value="0.035" units="cm"/>
      <inkml:brushProperty name="height" value="0.035" units="cm"/>
      <inkml:brushProperty name="color" value="#E71224"/>
    </inkml:brush>
  </inkml:definitions>
  <inkml:trace contextRef="#ctx0" brushRef="#br0">1 22 24575,'0'6'0,"0"2"0,0 0 0,2 1 0,-1 2 0,6-5 0,-6 2 0,7-3 0,-5-2 0,2 0 0,3-3 0,-2 0 0,2 0 0,-2 0 0,0 0 0,-3-3 0,1 3 0,-3-5 0,4 2 0,-4-3 0,4-2 0,-5 2 0,3-4 0,-1 3 0,-1-1 0,1 3 0,-2-1 0,0 1 0,-5-3 0,2 4 0,-5-1 0,2 5 0,1 0 0,-1 0 0,0 0 0,1 0 0,2 3 0,5 0 0,0 0 0,2-1 0</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9:15.644"/>
    </inkml:context>
    <inkml:brush xml:id="br0">
      <inkml:brushProperty name="width" value="0.035" units="cm"/>
      <inkml:brushProperty name="height" value="0.035" units="cm"/>
      <inkml:brushProperty name="color" value="#E71224"/>
    </inkml:brush>
  </inkml:definitions>
  <inkml:trace contextRef="#ctx0" brushRef="#br0">67 13 24575,'-21'3'0,"1"2"0,13-4 0,2 4 0,2-2 0,1 2 0,1 1 0,-1-1 0,-1 1 0,3-1 0,-3 1 0,3 0 0,0-1 0,0 1 0,3-1 0,0 1 0,2-1 0,1-2 0,-1 2 0,1-4 0,-1 1 0,1-2 0,2 0 0,6-5 0,-2 4 0,4-4 0,-5 5 0,-5-2 0,1 1 0,-6-4 0,1 2 0,-2-2 0,0-1 0,0 1 0,-2-3 0,-4 1 0,0-1 0,-2 3 0,3 2 0,-1 0 0,3 1 0,-2 1 0,2-1 0,5 2 0,2 0 0,19-9 0,4 3 0,-5-4 0,-5 5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9:57.266"/>
    </inkml:context>
    <inkml:brush xml:id="br0">
      <inkml:brushProperty name="width" value="0.05" units="cm"/>
      <inkml:brushProperty name="height" value="0.05" units="cm"/>
      <inkml:brushProperty name="color" value="#E71224"/>
    </inkml:brush>
  </inkml:definitions>
  <inkml:trace contextRef="#ctx0" brushRef="#br0">1 0 24575,'0'13'0,"0"-4"0,0 7 0,0 0 0,0-7 0,0 6 0,0-6 0,2 2 0,-1 0 0,1 0 0,-2 9 0,0-6 0,0 4 0,0-8 0,0-4 0,-2 2 0,1-5 0,-1 0 0</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9:18.291"/>
    </inkml:context>
    <inkml:brush xml:id="br0">
      <inkml:brushProperty name="width" value="0.035" units="cm"/>
      <inkml:brushProperty name="height" value="0.035" units="cm"/>
      <inkml:brushProperty name="color" value="#E71224"/>
    </inkml:brush>
  </inkml:definitions>
  <inkml:trace contextRef="#ctx0" brushRef="#br0">41 1 24575,'-6'0'0,"1"0"0,-1 0 0,3 2 0,-2 1 0,2 5 0,0 10 0,-3 0 0,6 16 0,-4-10 0,4-2 0,0-9 0,0-7 0,0 2 0,0 0 0,0 3 0,0 13 0,0-5 0,0 10 0,0-8 0,0 0 0,0-4 0,0-4 0,0-5 0,0-5 0,0-1 0</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9:19.587"/>
    </inkml:context>
    <inkml:brush xml:id="br0">
      <inkml:brushProperty name="width" value="0.035" units="cm"/>
      <inkml:brushProperty name="height" value="0.035" units="cm"/>
      <inkml:brushProperty name="color" value="#E71224"/>
    </inkml:brush>
  </inkml:definitions>
  <inkml:trace contextRef="#ctx0" brushRef="#br0">19 1 24575,'0'8'0,"-3"0"0,3 1 0,-6 6 0,5 4 0,-2 3 0,1 0 0,1 3 0,-1 1 0,2 10 0,0-5 0,0-1 0,0-9 0,0-5 0,0-2 0,0-7 0,0-3 0,0-2 0</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9:20.547"/>
    </inkml:context>
    <inkml:brush xml:id="br0">
      <inkml:brushProperty name="width" value="0.035" units="cm"/>
      <inkml:brushProperty name="height" value="0.035" units="cm"/>
      <inkml:brushProperty name="color" value="#E71224"/>
    </inkml:brush>
  </inkml:definitions>
  <inkml:trace contextRef="#ctx0" brushRef="#br0">10 0 24575,'0'13'0,"0"1"0,0 15 0,-4 2 0,3-4 0,-4 1 0,5-16 0,0 1 0,0-5 0,0-2 0,0-1 0,0 3 0,0-1 0,0 1 0,0-3 0,0 1 0,0-1 0,0 3 0,0-2 0,0 2 0,3-5 0,-3 0 0,3-3 0</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8:35.275"/>
    </inkml:context>
    <inkml:brush xml:id="br0">
      <inkml:brushProperty name="width" value="0.035" units="cm"/>
      <inkml:brushProperty name="height" value="0.035" units="cm"/>
      <inkml:brushProperty name="color" value="#E71224"/>
    </inkml:brush>
  </inkml:definitions>
  <inkml:trace contextRef="#ctx0" brushRef="#br0">8 1 24575,'0'11'0,"0"0"0,-3 4 0,2-3 0,-2 8 0,3-7 0,0 2 0,0-6 0,0-1 0,5-5 0,5 2 0,7-4 0,4 2 0,-4-3 0,-2 0 0,1-3 0,-6 2 0,5-2 0,-9 3 0,2 0 0,0-2 0,0 1 0,8-1 0,-6 2 0,1 0 0,-9 0 0</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8:35.716"/>
    </inkml:context>
    <inkml:brush xml:id="br0">
      <inkml:brushProperty name="width" value="0.035" units="cm"/>
      <inkml:brushProperty name="height" value="0.035" units="cm"/>
      <inkml:brushProperty name="color" value="#E71224"/>
    </inkml:brush>
  </inkml:definitions>
  <inkml:trace contextRef="#ctx0" brushRef="#br0">12 0 24575,'0'9'0,"0"1"0,0-1 0,-3 2 0,2 5 0,-1-4 0,2 3 0,0-4 0,0 5 0,0-4 0,0 4 0,0-5 0,0-3 0,0 0 0,-2-2 0,1 4 0,-1 4 0,2 6 0,0-5 0,0-2 0,2-15 0,3 1 0,2-10 0,-2 7 0,-2 0 0</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9:21.836"/>
    </inkml:context>
    <inkml:brush xml:id="br0">
      <inkml:brushProperty name="width" value="0.035" units="cm"/>
      <inkml:brushProperty name="height" value="0.035" units="cm"/>
      <inkml:brushProperty name="color" value="#E71224"/>
    </inkml:brush>
  </inkml:definitions>
  <inkml:trace contextRef="#ctx0" brushRef="#br0">0 0 24575,'0'24'0,"0"-5"0,0 18 0,0-14 0,0 15 0,3-20 0,-3 6 0,3-18 0,-3-1 0</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9:23.060"/>
    </inkml:context>
    <inkml:brush xml:id="br0">
      <inkml:brushProperty name="width" value="0.035" units="cm"/>
      <inkml:brushProperty name="height" value="0.035" units="cm"/>
      <inkml:brushProperty name="color" value="#E71224"/>
    </inkml:brush>
  </inkml:definitions>
  <inkml:trace contextRef="#ctx0" brushRef="#br0">0 0 24575,'0'6'0,"0"2"0,0 0 0,0 1 0,0-1 0,0-3 0,0 1 0,0 0 0,0-3 0,0-1 0</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7:43.115"/>
    </inkml:context>
    <inkml:brush xml:id="br0">
      <inkml:brushProperty name="width" value="0.035" units="cm"/>
      <inkml:brushProperty name="height" value="0.035" units="cm"/>
      <inkml:brushProperty name="color" value="#E71224"/>
    </inkml:brush>
  </inkml:definitions>
  <inkml:trace contextRef="#ctx0" brushRef="#br0">90 17 24575,'-2'-5'0,"-4"2"0,0-2 0,-2 4 0,3-1 0,-1 2 0,1 0 0,-1 0 0,1 5 0,-1-2 0,1 5 0,1-2 0,0-1 0,3 1 0,-4 2 0,4 1 0,-1 2 0,2 0 0,0 0 0,0 4 0,0-3 0,-3 13 0,0-14 0,-1 9 0,1-14 0,3 2 0,0-2 0,0 2 0,3-2 0,-3 2 0,3-3 0,-1 1 0,-1 0 0,4-1 0,-2-2 0,0 2 0,2-4 0,-2 1 0,3-2 0,-1 0 0,1 0 0,-1-2 0,1 1 0,-3-4 0,2 2 0,-5-2 0,5-1 0,-4 0 0,6-1 0,-6 0 0,4-1 0,-5 3 0,0-1 0,-2 1 0,1-1 0,-1 1 0,-3-1 0,1 3 0,-4-2 0,5 2 0,-2 0 0,5-2 0,-5 5 0,2-3 0,-3 3 0,1 0 0,-1 0 0,0 0 0,1 0 0,-1 0 0,6-2 0,-2 1 0,4-1 0</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7:43.891"/>
    </inkml:context>
    <inkml:brush xml:id="br0">
      <inkml:brushProperty name="width" value="0.035" units="cm"/>
      <inkml:brushProperty name="height" value="0.035" units="cm"/>
      <inkml:brushProperty name="color" value="#E71224"/>
    </inkml:brush>
  </inkml:definitions>
  <inkml:trace contextRef="#ctx0" brushRef="#br0">0 67 24575,'0'-5'0,"5"2"0,-1-2 0,4 2 0,-3-3 0,1 3 0,-1-2 0,1 4 0,-1-1 0,1 2 0,-1-2 0,1-2 0,-1 1 0,3-2 0,-1 2 0,-2-2 0,-2-1 0,-1 3 0,-1 1 0,1 2 0</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7:40.269"/>
    </inkml:context>
    <inkml:brush xml:id="br0">
      <inkml:brushProperty name="width" value="0.035" units="cm"/>
      <inkml:brushProperty name="height" value="0.035" units="cm"/>
      <inkml:brushProperty name="color" value="#E71224"/>
    </inkml:brush>
  </inkml:definitions>
  <inkml:trace contextRef="#ctx0" brushRef="#br0">1 1 24575,'8'0'0,"-2"0"0,2 0 0,-3 0 0,1 0 0,2 0 0,0 0 0,1 0 0,-1 0 0,-2 0 0,-1 0 0,3 0 0,1 0 0,2 2 0,0-1 0,-3 1 0,0-2 0,-2 0 0,-1 0 0,1 0 0,-1 0 0,1 0 0,0 0 0,2 3 0,0-3 0,3 3 0,-2-3 0,-1 0 0,-5 0 0,-1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9:59.803"/>
    </inkml:context>
    <inkml:brush xml:id="br0">
      <inkml:brushProperty name="width" value="0.05" units="cm"/>
      <inkml:brushProperty name="height" value="0.05" units="cm"/>
      <inkml:brushProperty name="color" value="#E71224"/>
    </inkml:brush>
  </inkml:definitions>
  <inkml:trace contextRef="#ctx0" brushRef="#br0">603 280 24575,'-5'-2'0,"-1"-1"0,3-3 0,1 1 0,2-3 0,0 2 0,3-9 0,-2 5 0,2-18 0,-3-8 0,4-6 0,-3 1 0,6 7 0,-4 14 0,3 4 0,2 8 0,0 8 0,1 0 0,-1 0 0,-2 0 0,-1 3 0,1 0 0,4 5 0,-3-2 0,1 2 0,-6-2 0,-4-1 0,1 1 0,-1-1 0,2 1 0,0-1 0,0 1 0,0-1 0,0 1 0,0-1 0,0 1 0,-3 2 0,0-5 0,-2 7 0,-2 1 0,1 6 0,0-1 0,-5 5 0,6-11 0,-2 2 0,2-6 0,1-3 0,-4 0 0,3-1 0,-1-1 0,-2 1 0,2-2 0,-4 3 0,1-3 0,-2 3 0,0-3 0,0 0 0,0 2 0,2-1 0,-1 1 0,1-2 0,1 0 0,0 0 0,2 0 0,1-2 0,-1-1 0,3-3 0,0-2 0,3 2 0,0-2 0,0 2 0,0-2 0,-2 2 0,1 3 0,-1 6 0,2 6 0,-3 6 0,2-2 0,-5 2 0,1-4 0,-4 0 0,-2 0 0,-4-1 0,-2-2 0,-4-1 0,0 1 0,0-5 0,-1 1 0,6-4 0,0 0 0,8 0 0,2-10 0,1-2 0,4-4 0,-2-4 0,3 3 0,0-4 0,0 4 0,0-3 0,0 8 0,0-1 0,0 3 0,0 3 0,2-1 0,1 3 0,3-1 0,-1 1 0,1-1 0,-1 3 0,1-2 0,-1 5 0,1-3 0,-3 6 0,2 0 0,-2 2 0,0 1 0,4 2 0,-5-2 0,3 2 0,-5-3 0,0 1 0,0 4 0,-37 51 0,-10 10 0,23-22 0,-21 26 0,1-3 0,27-40 0,1 8 0,-8-14 0,8 0 0,3-21 0,5 2 0,-3-23 0,6 7 0,-6-19 0,11 21 0,-4-3 0</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7:41.451"/>
    </inkml:context>
    <inkml:brush xml:id="br0">
      <inkml:brushProperty name="width" value="0.035" units="cm"/>
      <inkml:brushProperty name="height" value="0.035" units="cm"/>
      <inkml:brushProperty name="color" value="#E71224"/>
    </inkml:brush>
  </inkml:definitions>
  <inkml:trace contextRef="#ctx0" brushRef="#br0">6 0 24575,'0'8'0,"0"-2"0,0 5 0,0-5 0,0 2 0,0-2 0,0 1 0,0 0 0,0 1 0,0-3 0,0 1 0,0-1 0,-3-2 0,3 2 0,-3-2 0,3 3 0,0-1 0,0 1 0,0-1 0,0 1 0,0-1 0,0 1 0,0 0 0,0-1 0,0 1 0,0 2 0,0-5 0,0 2 0</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9:25.331"/>
    </inkml:context>
    <inkml:brush xml:id="br0">
      <inkml:brushProperty name="width" value="0.035" units="cm"/>
      <inkml:brushProperty name="height" value="0.035" units="cm"/>
      <inkml:brushProperty name="color" value="#E71224"/>
    </inkml:brush>
  </inkml:definitions>
  <inkml:trace contextRef="#ctx0" brushRef="#br0">6 0 24575,'0'8'0,"0"1"0,0 2 0,0-3 0,2 5 0,-1-6 0,2 6 0,-3-7 0,0 4 0,0 4 0,0-2 0,0 3 0,0-4 0,0-2 0,0-1 0,0-3 0,0 1 0,0 0 0,0-1 0,0 1 0,0-1 0,0 1 0,0-1 0,0 1 0,0-1 0,0 1 0,0-1 0,0 1 0,-3-3 0,2 2 0,-1-2 0,0 2 0,1 1 0,-2-1 0,3 1 0,0 0 0,3-3 0,-2-1 0,1-2 0</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9:32.513"/>
    </inkml:context>
    <inkml:brush xml:id="br0">
      <inkml:brushProperty name="width" value="0.035" units="cm"/>
      <inkml:brushProperty name="height" value="0.035" units="cm"/>
      <inkml:brushProperty name="color" value="#E71224"/>
    </inkml:brush>
  </inkml:definitions>
  <inkml:trace contextRef="#ctx0" brushRef="#br0">1 58 24575,'5'3'0,"3"-3"0,-2 3 0,5-3 0,-3 0 0,1 0 0,1-3 0,-3 3 0,3-3 0,-1 3 0,6 0 0,10 0 0,14 0 0,3 0 0,21 0 0,-11 0 0,13 0 0,-7 0 0,-17 0 0,-3 0 0,-22 0 0,0 0 0,-8 0 0,7 0 0,8 0 0,8 0 0,16 0 0,3-5 0,49 4 0,-39-4 0,29 5 0,-62 0 0,-3 0 0,-13 0 0,-3 0 0,3-3 0,2 3 0,11-3 0,16 3 0,17 0 0,19-6 0,10 5-492,8-5 492,-8 6 0,7 0 0,-32 0 0,11 0 0,-39 0 0,5 0 0,-17 0 0,0 0 0,0 0 492,16 0-492,-3 0 0,13-5 0,1 4 0,9-3 0,-5 4 0,11 0 0,-13 0 0,7-5 0,-7 3 0,-3-3 0,1 5 0,-7 0 0,14 0 0,3 0 0,2 0 0,-3 0 0,-9 0 0,-9 0 0,-8 0 0,-9 0 0,-7 0 0,-8-2 0,7 1 0,-9-1 0,5 2 0</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9:42.555"/>
    </inkml:context>
    <inkml:brush xml:id="br0">
      <inkml:brushProperty name="width" value="0.035" units="cm"/>
      <inkml:brushProperty name="height" value="0.035" units="cm"/>
      <inkml:brushProperty name="color" value="#E71224"/>
    </inkml:brush>
  </inkml:definitions>
  <inkml:trace contextRef="#ctx0" brushRef="#br0">1 28 24575,'3'-3'0,"2"2"0,-2-1 0,3 2 0,-1 0 0,1 0 0,-1 0 0,3 0 0,-2 0 0,5 0 0,-5 0 0,4 0 0,-4 0 0,2 0 0,-2 0 0,0 0 0,-1 0 0,3 0 0,-2 0 0,5 0 0,-5 0 0,4 0 0,-4 0 0,2 0 0,-2 0 0,2 0 0,-2 0 0,2 0 0,-2 0 0,-1 0 0,3 0 0,-2 0 0,17 0 0,2 0 0,14 0 0,0 0 0,1 0 0,-1 0 0,-8 0 0,6 0 0,-13 0 0,5 0 0,-8 0 0,0 0 0,8 0 0,-5 0 0,13 0 0,2 0 0,3 0 0,13 0 0,-14 0 0,15 0 0,2 0 0,1 0 0,7 0 0,-1 0 0,3 0 0,8 0 0,-9 0 0,7 0 0,-14 0 0,22 0 0,-13 0 0,15 0 0,-16 0 0,14 0 0,-12 0 0,22 0 0,-14 0 0,14 0 0,-22-5 0,12 4 0,-31-5 0,5 6 0,-17-4 0,0 3 0,9-3 0,-15 4 0,12 0 0,-21 0 0,5 0 0,17 0 0,-10 0 0,13 0 0,-12 0 0,-14 0 0,2 0 0,-5 0 0,2 0 0,-4 0 0,2 0 0,-11 0 0,-1 0 0,-3 0 0,1 0 0,-1 0 0,1 0 0,-1 0 0,1 0 0,-1 0 0,1 0 0,-1 0 0,-2 0 0,0 0 0</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9:44.629"/>
    </inkml:context>
    <inkml:brush xml:id="br0">
      <inkml:brushProperty name="width" value="0.035" units="cm"/>
      <inkml:brushProperty name="height" value="0.035" units="cm"/>
      <inkml:brushProperty name="color" value="#E71224"/>
    </inkml:brush>
  </inkml:definitions>
  <inkml:trace contextRef="#ctx0" brushRef="#br0">0 1 24575,'24'0'0,"3"0"0,28 0 0,-3 0 0,13 0 0,-7 5 0,-9-4 0,-1 4 0,-22-5 0,3 0 0,-17 0 0,8 0 0,1 0 0,10 0 0,13 0 0,7 0 0,6 0 0,3 0 0,2 0 0,3 0 0,-2 0 0,36 0 0,-59 0 0,-11 0 0,-12 0 0,-4 0 0,-3 0 0,16 0 0,2 0 0,25 0 0,12 0 0,13 0-354,-23 0 1,1 0 353,34 0 0,-39 0 0,-2 0 0,19 0 0,-23 0 0,-16 0 0,-14 0 0,16 0 0,10 0 707,25 0-707,10 0 0,-7 0 0,13 0 0,-38 0 0,-3 0 0,-28 0 0,-5 0 0,0 0 0,5 0 0,28 0 0,18 0 0,36 0-436,-36 0 0,2 0 436,-6 0 0,-1 0 0,3 0 0,-3 0 0,13 0 0,-24 0 0,-21 0 0,-14 0 0,-3 0 0,1 0 872,-1 0-872,3 0 0,21 0 0,25 0 0,-18 0 0,5 0 0</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9:46.260"/>
    </inkml:context>
    <inkml:brush xml:id="br0">
      <inkml:brushProperty name="width" value="0.035" units="cm"/>
      <inkml:brushProperty name="height" value="0.035" units="cm"/>
      <inkml:brushProperty name="color" value="#E71224"/>
    </inkml:brush>
  </inkml:definitions>
  <inkml:trace contextRef="#ctx0" brushRef="#br0">0 13 24575,'21'0'0,"3"0"0,16 0 0,-1 0 0,0 0 0,1 0 0,-1 0 0,8 0 0,-5 0 0,13 0 0,-5 0 0,15 0 0,-11 0 0,2 0 0,-5 0 0,0 0-329,14 0 0,0 0 329,-12 0 0,-3 0 0,36 0 0,6 0 0,-14 0 0,-2 0 0,-19 0 0,-9 0 0,-1 0 0,-5 0 0,13 0 0,11 0 0,12 0 0,0 0 0,4 0 0,-22 0 0,0 0-403,29 0 1,1 0 402,-27 0 0,-3 0 0,-2 0 0,-2 0-114,39 0 114,-13 0 0,-23 0 0,-1 0 0,-19 0 0,-10 0 0,-8 0 1454,9 0-1454,-7 0 123,22 0-123,-3 0 0,15 0 0,1 0 0,7 0 0,3 0 0,-8 0 0,11 0 0,-11 0 0,16 0 0,-1-5 0,-7 3 0,14-3 0,-12 5 0,14 0 0,-17 0 0,7 0 0,-22 0 0,11 0 0,-21 0 0,-3 0 0,-10 0 0,0 0 0,-5 0 0,5 0 0,0 0 0,2 0 0,26 0 0,-21 0 0,7 0 0,-30 0 0,-5 0 0,-2 0 0,-3 0 0,-1 0 0</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0:02.267"/>
    </inkml:context>
    <inkml:brush xml:id="br0">
      <inkml:brushProperty name="width" value="0.035" units="cm"/>
      <inkml:brushProperty name="height" value="0.035" units="cm"/>
      <inkml:brushProperty name="color" value="#E71224"/>
    </inkml:brush>
  </inkml:definitions>
  <inkml:trace contextRef="#ctx0" brushRef="#br0">1 30 24575,'8'-6'0,"0"3"0,8-2 0,9 4 0,14-7 0,19 6 0,1-3 0,15 5 0,-15 0 0,-1 0 0,-19 0 0,-16 0 0,-11 0 0,-6 0 0,-1 0 0,3 0 0,5 0 0,12 0 0,-2 0 0,14 0 0,-13 0 0,5 0 0,0 0 0,-10 0 0,4 0 0,-5 0 0,-5 0 0,18 0 0,-4 0 0,20 5 0,2-3 0,9 3 0,8-5 0,-7 0 0,7 5 0,-17-4 0,-9 4 0,-18-5 0,-10 0 0,-6 0 0,-1 0 0,3 0 0,1 0 0,0 0 0,1 0 0,3 0 0,12 0 0,6 0 0,17 0 0,19 0 0,-14 0 0,4 0 0,-35 0 0,-9 0 0,-8 0 0,1 0 0,0 0 0,2 0 0,0 0 0,1 0 0,-1 0 0,-3 0 0,-2 0 0,0 0 0</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0:46.994"/>
    </inkml:context>
    <inkml:brush xml:id="br0">
      <inkml:brushProperty name="width" value="0.035" units="cm"/>
      <inkml:brushProperty name="height" value="0.035" units="cm"/>
      <inkml:brushProperty name="color" value="#E71224"/>
    </inkml:brush>
  </inkml:definitions>
  <inkml:trace contextRef="#ctx0" brushRef="#br0">34 0 24575,'-2'32'0,"-2"-8"0,1 16 0,-5-8 0,7-4 0,-3 3 0,4-21 0,0 6 0,0-11 0,0 1 0,0-1 0,-3 1 0,2 2 0,-1 0 0,2 3 0,0 0 0,0 0 0,0 1 0,-2-4 0,1 3 0,-1-5 0,2-3 0,0-1 0,0-5 0</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0:48.441"/>
    </inkml:context>
    <inkml:brush xml:id="br0">
      <inkml:brushProperty name="width" value="0.035" units="cm"/>
      <inkml:brushProperty name="height" value="0.035" units="cm"/>
      <inkml:brushProperty name="color" value="#E71224"/>
    </inkml:brush>
  </inkml:definitions>
  <inkml:trace contextRef="#ctx0" brushRef="#br0">44 65 24575,'2'-8'0,"4"4"0,-3-6 0,5 4 0,-5 0 0,2-4 0,1 6 0,-1-4 0,1 5 0,-1-2 0,1 5 0,0 0 0,-1 3 0,1 2 0,-1 1 0,1 0 0,-3-1 0,-1 1 0,1-1 0,-3 1 0,3-1 0,-3 3 0,0 1 0,2 2 0,-1 0 0,1 0 0,-2 0 0,-2 0 0,1-2 0,-1 1 0,-1-4 0,-1 9 0,1-5 0,-5 3 0,5-3 0,-8-1 0,5 2 0,-5-2 0,5-1 0,-2-3 0,3-2 0,-1 0 0,1-3 0,-3 0 0,2 2 0,-2-1 0,2 1 0,3 1 0,-2-3 0,5 5 0,-5-4 0,2 1 0,-3-2 0,0 0 0,3 3 0,3 0 0,3 0 0,5 2 0,-1-5 0,3 3 0,-1-3 0,-1 0 0,0 0 0,-2 0 0,-1 2 0,1-1 0,2 1 0,-2-2 0,2 0 0,0 0 0,-2 0 0,2-2 0,-5 1 0,0-1 0</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0:49.282"/>
    </inkml:context>
    <inkml:brush xml:id="br0">
      <inkml:brushProperty name="width" value="0.035" units="cm"/>
      <inkml:brushProperty name="height" value="0.035" units="cm"/>
      <inkml:brushProperty name="color" value="#E71224"/>
    </inkml:brush>
  </inkml:definitions>
  <inkml:trace contextRef="#ctx0" brushRef="#br0">22 1 24575,'-5'0'0,"-1"0"0,1 2 0,2 4 0,0 0 0,3 4 0,0-1 0,0 2 0,0-2 0,0 1 0,0-1 0,0-1 0,0 3 0,0-5 0,0 2 0,0 0 0,3-2 0,2 4 0,-1-3 0,3 1 0,-1-5 0,0 4 0,2-6 0,-3 2 0,1-4 0,-1-1 0,1-1 0,0 3 0,-3-5 0,-1-1 0,-2-2 0,0-1 0,0-2 0,0 5 0,0-2 0,0 0 0,0 2 0,0-4 0,0 4 0,0-5 0,0 5 0,0-2 0,0 3 0,-2-1 0,-1 0 0,-3 3 0,3-2 0,-2 5 0,2-3 0,-3 1 0,1 1 0,2-1 0,0 2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0:00.530"/>
    </inkml:context>
    <inkml:brush xml:id="br0">
      <inkml:brushProperty name="width" value="0.05" units="cm"/>
      <inkml:brushProperty name="height" value="0.05" units="cm"/>
      <inkml:brushProperty name="color" value="#E71224"/>
    </inkml:brush>
  </inkml:definitions>
  <inkml:trace contextRef="#ctx0" brushRef="#br0">1 1 24575,'7'30'0,"7"6"0,-3 7 0,3-5 0,-10-19 0,-1 3 0,0-3 0,-2-2 0,2-2 0,-3-6 0,3-3 0,-3-4 0,3-2 0</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0:50.179"/>
    </inkml:context>
    <inkml:brush xml:id="br0">
      <inkml:brushProperty name="width" value="0.035" units="cm"/>
      <inkml:brushProperty name="height" value="0.035" units="cm"/>
      <inkml:brushProperty name="color" value="#E71224"/>
    </inkml:brush>
  </inkml:definitions>
  <inkml:trace contextRef="#ctx0" brushRef="#br0">0 0 24575,'0'13'0,"0"-3"0,0 3 0,0 2 0,0-6 0,3 4 0,-3-5 0,3-2 0,-1-3 0,1 2 0,3-2 0,2 0 0,5-1 0,-3 1 0,5-2 0,-7 1 0,1-2 0,-1 0 0,-3-2 0,1-2 0,-3-4 0,2 0 0,-4-1 0,1-1 0,-2 4 0,0-2 0,0 2 0,0 1 0,-2-1 0,-2 1 0,-1-1 0,-1 1 0,-2-1 0,2 0 0,-2 3 0,3 1 0,-1 2 0,1 0 0,-1 0 0,6 0 0,-2 0 0,4 0 0</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0:51.027"/>
    </inkml:context>
    <inkml:brush xml:id="br0">
      <inkml:brushProperty name="width" value="0.035" units="cm"/>
      <inkml:brushProperty name="height" value="0.035" units="cm"/>
      <inkml:brushProperty name="color" value="#E71224"/>
    </inkml:brush>
  </inkml:definitions>
  <inkml:trace contextRef="#ctx0" brushRef="#br0">0 10 24575,'0'16'0,"0"0"0,0 1 0,0 3 0,2-10 0,-1 2 0,2-6 0,-1-3 0,1-1 0,3-2 0,-1 0 0,3 0 0,1-2 0,6 1 0,-3-6 0,8 2 0,-7-3 0,-3 2 0,-5 0 0,-2 3 0,-3-2 0,3 2 0,-3-2 0,0-1 0,0 1 0,0-1 0,0 1 0,-3-1 0,3 1 0,-3-1 0,3 1 0,-2-1 0,1 1 0,-4 1 0,2 2 0,-2 2 0,-1 0 0,1 0 0,-1 0 0,3 0 0,0 0 0</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0:51.915"/>
    </inkml:context>
    <inkml:brush xml:id="br0">
      <inkml:brushProperty name="width" value="0.035" units="cm"/>
      <inkml:brushProperty name="height" value="0.035" units="cm"/>
      <inkml:brushProperty name="color" value="#E71224"/>
    </inkml:brush>
  </inkml:definitions>
  <inkml:trace contextRef="#ctx0" brushRef="#br0">1 18 24575,'0'2'0,"0"2"0,0 7 0,0 5 0,2-4 0,1 3 0,3-6 0,-3-1 0,2-5 0,-2-1 0,2-2 0,1 0 0,2 3 0,-2-2 0,2 1 0,-3-2 0,1 0 0,-1 0 0,1-2 0,-3-2 0,2 1 0,-4-2 0,3 2 0,0-2 0,1-1 0,-2 1 0,0-1 0,-1 1 0,-1-1 0,1 1 0,-2-1 0,0 1 0,0-1 0,-2 1 0,1-1 0,-6 3 0,1-4 0,-3 5 0,1-3 0,2 3 0,-2 1 0,2-1 0,1 2 0,2 0 0</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0:53.363"/>
    </inkml:context>
    <inkml:brush xml:id="br0">
      <inkml:brushProperty name="width" value="0.035" units="cm"/>
      <inkml:brushProperty name="height" value="0.035" units="cm"/>
      <inkml:brushProperty name="color" value="#E71224"/>
    </inkml:brush>
  </inkml:definitions>
  <inkml:trace contextRef="#ctx0" brushRef="#br0">1 75 24575,'2'-3'0,"-1"-2"0,1 2 0,1-3 0,-2 1 0,3-1 0,2 1 0,3-3 0,-1 2 0,3 0 0,-3 1 0,1 2 0,1-2 0,-1 2 0,2-2 0,-2 4 0,-1 1 0,-3 6 0,-2 0 0,6 9 0,-8-6 0,6 4 0,-7-2 0,0-5 0,0 2 0,0-2 0,0-1 0,0 1 0,0-1 0,0 1 0,-3 2 0,0-2 0,-3 9 0,0-1 0,-5 7 0,2 8 0,-1-6 0,2 2 0,0-9 0,4-8 0,-1 0 0,3-5 0,-2 0 0,-1-3 0,-1 2 0,-2-1 0,2 4 0,-2-2 0,3 0 0,-1-1 0,3 1 0,-2-2 0,7 1 0,-1-2 0,4 0 0,1 0 0,-1-2 0,1 1 0,-1-2 0,1 3 0,2 0 0,-2 0 0,-3 0 0,-4 0 0</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0:54.892"/>
    </inkml:context>
    <inkml:brush xml:id="br0">
      <inkml:brushProperty name="width" value="0.035" units="cm"/>
      <inkml:brushProperty name="height" value="0.035" units="cm"/>
      <inkml:brushProperty name="color" value="#E71224"/>
    </inkml:brush>
  </inkml:definitions>
  <inkml:trace contextRef="#ctx0" brushRef="#br0">0 34 24575,'6'-2'0,"-1"1"0,1-1 0,-3-1 0,2 0 0,-2 0 0,5 1 0,5 2 0,4 0 0,12-5 0,-6 1 0,2-1 0,-12 2 0,-8 8 0,-2-2 0,0 12 0,-2-5 0,2 6 0,-3-5 0,0 0 0,-3-3 0,-5 3 0,2-3 0,-7 1 0,6 6 0,-4-5 0,2 5 0,-6-6 0,2 2 0,-2-4 0,4 1 0,2-3 0,4 1 0,-3-1 0,5-1 0,-5-2 0,5 0 0,3-1 0,10-2 0,-1-2 0,7-3 0,-5 0 0,0 3 0,-2 1 0,-1 2 0,-3 0 0,1 2 0,-1-1 0,1 1 0,-1-2 0,1 0 0,-1 0 0,3 0 0,-2 0 0,0 0 0,-4 0 0</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0:56.109"/>
    </inkml:context>
    <inkml:brush xml:id="br0">
      <inkml:brushProperty name="width" value="0.035" units="cm"/>
      <inkml:brushProperty name="height" value="0.035" units="cm"/>
      <inkml:brushProperty name="color" value="#E71224"/>
    </inkml:brush>
  </inkml:definitions>
  <inkml:trace contextRef="#ctx0" brushRef="#br0">1 83 24575,'0'-5'0,"0"-1"0,2 1 0,-1-1 0,1 1 0,-2-1 0,0 0 0,0 1 0,3 2 0,-3-2 0,5 4 0,-2-1 0,0-3 0,2 1 0,1-1 0,-3 0 0,5 4 0,-5-4 0,2 5 0,1-3 0,0 3 0,-1 0 0,1 5 0,-1 1 0,1 10 0,0-4 0,0 4 0,0-5 0,-3 0 0,-1-3 0,-2 0 0,0-2 0,-2-3 0,1 2 0,-4-2 0,2 2 0,-2 1 0,-1-1 0,1 1 0,2-1 0,-2-1 0,6 0 0,-2 0 0,6 1 0,-2-2 0,5 2 0,-2-4 0,2 1 0,-3 1 0,1-3 0,-1 3 0,1-3 0,-1 2 0,1-1 0,-1 1 0,1-2 0,-3 0 0,0 0 0</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0:56.852"/>
    </inkml:context>
    <inkml:brush xml:id="br0">
      <inkml:brushProperty name="width" value="0.035" units="cm"/>
      <inkml:brushProperty name="height" value="0.035" units="cm"/>
      <inkml:brushProperty name="color" value="#E71224"/>
    </inkml:brush>
  </inkml:definitions>
  <inkml:trace contextRef="#ctx0" brushRef="#br0">0 11 24575,'0'8'0,"3"1"0,-3 2 0,5-3 0,-4 0 0,4-2 0,-5-1 0,5 1 0,-2-3 0,3 0 0,-3-1 0,2-4 0,-5 2 0,3-6 0,-3-2 0,0 2 0,2-2 0,-1 2 0,1 1 0,-2-1 0,0-2 0,0 2 0,-2 1 0,1 0 0,-4 4 0,2-1 0,-2-1 0,-1 3 0,3-3 0,1 3 0</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0:57.747"/>
    </inkml:context>
    <inkml:brush xml:id="br0">
      <inkml:brushProperty name="width" value="0.035" units="cm"/>
      <inkml:brushProperty name="height" value="0.035" units="cm"/>
      <inkml:brushProperty name="color" value="#E71224"/>
    </inkml:brush>
  </inkml:definitions>
  <inkml:trace contextRef="#ctx0" brushRef="#br0">1 1 24575,'0'8'0,"0"-2"0,0 9 0,0-5 0,0 5 0,3 1 0,1 0 0,0 1 0,-1 1 0,-1-11 0,2 0 0,-1-9 0,-1-1 0,1-1 0,-3 0 0,3 0 0,-1-1 0,-1-1 0,1-2 0,-2 2 0,0-4 0,0 4 0,0-2 0,0 2 0,0 1 0,0-1 0,0-2 0,-2 0 0,-1 1 0,-3 2 0,1 5 0,-1 0 0,0 0 0,3 3 0,1 0 0,7 0 0,1 2 0,0-4 0,-1 1 0</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0:58.259"/>
    </inkml:context>
    <inkml:brush xml:id="br0">
      <inkml:brushProperty name="width" value="0.035" units="cm"/>
      <inkml:brushProperty name="height" value="0.035" units="cm"/>
      <inkml:brushProperty name="color" value="#E71224"/>
    </inkml:brush>
  </inkml:definitions>
  <inkml:trace contextRef="#ctx0" brushRef="#br0">0 1 24575,'4'2'0,"-2"-1"0,-2 1 0</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0:59.435"/>
    </inkml:context>
    <inkml:brush xml:id="br0">
      <inkml:brushProperty name="width" value="0.035" units="cm"/>
      <inkml:brushProperty name="height" value="0.035" units="cm"/>
      <inkml:brushProperty name="color" value="#E71224"/>
    </inkml:brush>
  </inkml:definitions>
  <inkml:trace contextRef="#ctx0" brushRef="#br0">1 0 24575,'3'6'0,"-1"-1"0,-2 3 0,0 1 0,0 2 0,0-2 0,0-1 0,0-1 0,0 0 0,0 1 0,0-3 0,3-2 0,-2 5 0,1-5 0,0 8 0,2 2 0,2-1 0,3 4 0,-6-1 0,5-3 0,-5 1 0,2-5 0,1-5 0,-1 0 0,1-3 0,-1-3 0,1-2 0,-1-4 0,1-2 0,-1 0 0,1 3 0,0 2 0,-1 1 0,1 2 0,-3-3 0,-1 1 0,1-3 0,-3 2 0,3-5 0,-3 5 0,0-4 0,0 4 0,0-2 0,0 0 0,-3 2 0,0 0 0,-2 1 0,-1 4 0,1-3 0,-1 3 0,0-2 0,1 3 0,-1 0 0,3 0 0,1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0:00.984"/>
    </inkml:context>
    <inkml:brush xml:id="br0">
      <inkml:brushProperty name="width" value="0.05" units="cm"/>
      <inkml:brushProperty name="height" value="0.05" units="cm"/>
      <inkml:brushProperty name="color" value="#E71224"/>
    </inkml:brush>
  </inkml:definitions>
  <inkml:trace contextRef="#ctx0" brushRef="#br0">0 0 24575,'0'0'0</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1:00.342"/>
    </inkml:context>
    <inkml:brush xml:id="br0">
      <inkml:brushProperty name="width" value="0.035" units="cm"/>
      <inkml:brushProperty name="height" value="0.035" units="cm"/>
      <inkml:brushProperty name="color" value="#E71224"/>
    </inkml:brush>
  </inkml:definitions>
  <inkml:trace contextRef="#ctx0" brushRef="#br0">1737 0 24575,'-6'0'0,"-6"0"0,-10 0 0,-10 0 0,-15 0 0,6 0 0,-7 0 0,1 0 0,5 5 0,-13 1 0,5 5 0,1-1 0,1 1 0,9-6 0,8 3 0,-15-7 0,5 2 0,-25-3 0,17 0 0,-3 0 0,-32 0 0,-9 0 0,45 3 0,19-2 0,15 2 0,1-3 0,5 0 0,2 0 0,-17 0 0,-17 0 0,-12 0 0,-21 0 0,5 0 0,0 0 0,3 0 0,15 0 0,15 0 0,14 0 0,13 0 0,0 0 0,-1 0 0,1 0 0,-5 0 0,4 2 0,-2-1 0,0 4 0,-2-4 0,1 1 0,-1-2 0,5 0 0,7 0 0,17 4 0,16 3 0,-8-2 0,2 0 0</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1:01.291"/>
    </inkml:context>
    <inkml:brush xml:id="br0">
      <inkml:brushProperty name="width" value="0.035" units="cm"/>
      <inkml:brushProperty name="height" value="0.035" units="cm"/>
      <inkml:brushProperty name="color" value="#E71224"/>
    </inkml:brush>
  </inkml:definitions>
  <inkml:trace contextRef="#ctx0" brushRef="#br0">66 11 24575,'-5'3'0,"-3"0"0,-5 3 0,0 2 0,-2 1 0,9 3 0,1 3 0,5-3 0,0 1 0,0-5 0,0-2 0,2-3 0,1-1 0,3-2 0,-1 0 0,6 0 0,-2 0 0,9 0 0,-6 0 0,4-2 0,-5-1 0,0-3 0,-2-2 0,-4 2 0,0-2 0,-4 3 0,1-1 0,-2 1 0,0-3 0,0 2 0,0-2 0,0 0 0,-2 1 0,-1-1 0,-3 3 0,0-1 0,1 3 0,-1 1 0,3 2 0,1 0 0</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1:02.251"/>
    </inkml:context>
    <inkml:brush xml:id="br0">
      <inkml:brushProperty name="width" value="0.035" units="cm"/>
      <inkml:brushProperty name="height" value="0.035" units="cm"/>
      <inkml:brushProperty name="color" value="#E71224"/>
    </inkml:brush>
  </inkml:definitions>
  <inkml:trace contextRef="#ctx0" brushRef="#br0">24 28 24575,'-3'2'0,"-2"1"0,2 5 0,0 1 0,-3 6 0,5-2 0,-2 0 0,3-3 0,0-4 0,0 2 0,3-2 0,0-3 0,5-1 0,0 1 0,3 0 0,-2 0 0,-1-1 0,-2-2 0,-1 0 0,3 0 0,-2 0 0,5-5 0,-3 2 0,1-5 0,-1 5 0,-5-5 0,2 0 0,-5-2 0,3-7 0,-3 10 0,0-8 0,0 9 0,0-5 0,0 5 0,0-2 0,0 3 0,-5-1 0,1 3 0,-4-2 0,3 5 0,-1-3 0,1 3 0,-1 0 0,3 0 0,1 0 0</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1:03.242"/>
    </inkml:context>
    <inkml:brush xml:id="br0">
      <inkml:brushProperty name="width" value="0.035" units="cm"/>
      <inkml:brushProperty name="height" value="0.035" units="cm"/>
      <inkml:brushProperty name="color" value="#E71224"/>
    </inkml:brush>
  </inkml:definitions>
  <inkml:trace contextRef="#ctx0" brushRef="#br0">41 24 24575,'-3'2'0,"1"1"0,2 3 0,-3-1 0,0 3 0,-2 1 0,-1 2 0,3 4 0,-2-2 0,1 7 0,1-11 0,0 6 0,5-11 0,4 1 0,0-5 0,2 0 0,-2 0 0,-1 0 0,1-5 0,-1 1 0,1-4 0,3-4 0,-3 2 0,6-6 0,-8 8 0,3-3 0,-4 8 0,0-5 0,0 5 0,-3-2 0,0-1 0,0 1 0,0-1 0,0-2 0,-5 2 0,1-4 0,-4 6 0,3-1 0,-1 5 0,3-2 0,-2 1 0,2-2 0,-2 3 0,-1 0 0,1 3 0,2-2 0,0 1 0</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1:05.268"/>
    </inkml:context>
    <inkml:brush xml:id="br0">
      <inkml:brushProperty name="width" value="0.035" units="cm"/>
      <inkml:brushProperty name="height" value="0.035" units="cm"/>
      <inkml:brushProperty name="color" value="#E71224"/>
    </inkml:brush>
  </inkml:definitions>
  <inkml:trace contextRef="#ctx0" brushRef="#br0">263 24 24575,'-5'0'0,"-3"0"0,2 0 0,-2 0 0,0 0 0,1 0 0,-1 0 0,3 3 0,-1 0 0,1 5 0,-1-2 0,1 5 0,-8-2 0,6 3 0,-5-5 0,4 1 0,1-5 0,-1 0 0,5 2 0,1-2 0,2 2 0,0 1 0,5 2 0,1 1 0,5 2 0,-2-3 0,-1 0 0,0 0 0,-5-2 0,5 0 0,-8-1 0,5-5 0,-4 5 0,4 1 0,-2 2 0,2 3 0,-2-2 0,2-1 0,-4-2 0,1-1 0,-2 1 0,0-1 0,-2 3 0,-1 1 0,-5 2 0,2 0 0,-2 0 0,2 0 0,-2 0 0,0 0 0,-1-2 0,-1-1 0,1-5 0,-2 2 0,0-5 0,-5 3 0,4-3 0,-8 0 0,8 0 0,-4 0 0,8 0 0,0 0 0,2 0 0,1 0 0,2-3 0,-2-2 0,4-1 0,-1-2 0,2 2 0,0 1 0,0-1 0,0 1 0,5-3 0,-4-1 0,6 0 0,-4-1 0,9-8 0,-2 4 0,2-4 0,-1 8 0,-8 4 0,7 0 0,-9 1 0,9 5 0,-6-3 0,4 1 0,-3-1 0,-2-3 0,2 3 0,1-2 0,0 2 0,-1-2 0,0 2 0,-4-2 0,4 4 0,-2-1 0,0-1 0,2 3 0,-2-5 0,5-1 0,-2 2 0,2 0 0,-5 1 0,2 2 0,-4-3 0,4 0 0,-5-1 0,5-1 0,-4 1 0,4-1 0,-5 1 0,5 2 0,-4-2 0,4 4 0,-5-6 0,5 6 0,-4-7 0,4 5 0,-5-2 0,3-1 0,-3 1 0,0-1 0,2 3 0,-1-2 0,1 2 0,-2-3 0,0 1 0,0-1 0,0 1 0,-2 2 0,-1-2 0,0 2 0,0-3 0,1 3 0,1 1 0,-1 2 0</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1:06.482"/>
    </inkml:context>
    <inkml:brush xml:id="br0">
      <inkml:brushProperty name="width" value="0.035" units="cm"/>
      <inkml:brushProperty name="height" value="0.035" units="cm"/>
      <inkml:brushProperty name="color" value="#E71224"/>
    </inkml:brush>
  </inkml:definitions>
  <inkml:trace contextRef="#ctx0" brushRef="#br0">1 0 24575,'0'0'0</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1:08.443"/>
    </inkml:context>
    <inkml:brush xml:id="br0">
      <inkml:brushProperty name="width" value="0.035" units="cm"/>
      <inkml:brushProperty name="height" value="0.035" units="cm"/>
      <inkml:brushProperty name="color" value="#E71224"/>
    </inkml:brush>
  </inkml:definitions>
  <inkml:trace contextRef="#ctx0" brushRef="#br0">132 11 24575,'-5'-3'0,"-1"-2"0,1 5 0,-1-3 0,1 3 0,-1 0 0,1 0 0,-1 0 0,-2 0 0,0 0 0,-8 0 0,6 0 0,-2 3 0,9 0 0,-2 0 0,2 2 0,0-2 0,0 2 0,1 1 0,1 2 0,-4 1 0,2 2 0,0 0 0,1-3 0,2 0 0,0-2 0,2-1 0,4 3 0,0 1 0,2 0 0,-3-4 0,1-2 0,-1-3 0,1 0 0,0 0 0,-1-3 0,1 0 0,-1-3 0,1 1 0,-1 2 0,-2-5 0,2 5 0,-2-3 0,0 1 0,2 5 0,-4-5 0,4 4 0,-5-4 0,3 2 0,-3 3 0,0 3 0,0 5 0,0 8 0,0 0 0,0 1 0,0-4 0,0-2 0,0-5 0,0 2 0,0-3 0,0 1 0,0-1 0,0 3 0,0 1 0,0 0 0,0 1 0,0-4 0,0 2 0,-3-5 0,3 2 0,-3-2 0,3 3 0,-3 6 0,2-2 0,-4 3 0,4-5 0,-1 0 0,-1-2 0,3 2 0,0-2 0,5-1 0,-1-2 0,1 0 0</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1:09.594"/>
    </inkml:context>
    <inkml:brush xml:id="br0">
      <inkml:brushProperty name="width" value="0.035" units="cm"/>
      <inkml:brushProperty name="height" value="0.035" units="cm"/>
      <inkml:brushProperty name="color" value="#E71224"/>
    </inkml:brush>
  </inkml:definitions>
  <inkml:trace contextRef="#ctx0" brushRef="#br0">0 5 24575,'29'0'0,"3"4"0,15 3 0,3-2 0,7 0 0,1-5 0,7 0 0,3 0 0,-8 0 0,-5 0 0,-16 0 0,-7 0 0,-8 0 0,-4 0 0,-3 0 0,0 0 0,3 0 0,5 0 0,6 0 0,16 0 0,3 0 0,7 0 0,-15 0 0,3-4 0,-22 3 0,2-3 0,-12 4 0,-5 0 0,0 0 0,1 0 0,-1 0 0,7 0 0,-8 0 0,6 0 0,-13-3 0,0 3 0,-6-5 0,-2 4 0,0-4 0,2 4 0,1-1 0</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1:46.274"/>
    </inkml:context>
    <inkml:brush xml:id="br0">
      <inkml:brushProperty name="width" value="0.035" units="cm"/>
      <inkml:brushProperty name="height" value="0.035" units="cm"/>
      <inkml:brushProperty name="color" value="#E71224"/>
    </inkml:brush>
  </inkml:definitions>
  <inkml:trace contextRef="#ctx0" brushRef="#br0">1 43 24575,'6'0'0,"2"0"0,0 0 0,8 0 0,0 0 0,5 0 0,-4 0 0,-1 0 0,-5 0 0,-3 0 0,0 0 0,-2 0 0,-1 0 0,3 0 0,5-3 0,0 2 0,12-2 0,-8 3 0,5-3 0,-6 3 0,-8-3 0,-2 1 0,-1 1 0,-2-1 0,2 2 0,1 0 0,-1 0 0,1 0 0,2 0 0,0 0 0,1 0 0,1 0 0,-3 0 0,3 0 0,-1 0 0,-1 0 0,0 0 0,-2 0 0,-1 0 0,3 0 0,1 0 0,2 0 0,4 0 0,2 0 0,4 0 0,8 0 0,-5 0 0,5 0 0,-8 0 0,-4 0 0,-4 0 0,-5 0 0,-3 0 0,1 0 0,-1 0 0,3 0 0,5 0 0,4 0 0,4 0 0,0 0 0,9 0 0,1 0 0,-4 0 0,9 0 0,-22 0 0,14 0 0,-11 0 0,-1 0 0,30 0 0,-23 0 0,24 0 0,-26 0 0,0 0 0,0 0 0,-4-3 0,-2 3 0,-6-3 0,2 3 0,-5 0 0,9 0 0,-6 0 0,7 0 0,7 0 0,22-3 0,-10 2 0,28-2 0,-12-2 0,-7 4 0,2-4 0,-24 5 0,-6 0 0,-3 0 0,-5 0 0,0 0 0,1 0 0,6 0 0,10 0 0,31 0 0,22 0 0,-27 0 0,2 0 0,1 0 0,-3 0 0,27 0 0,-22 0 0,-34 0 0,-12 0 0,-8 0 0</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1:59.348"/>
    </inkml:context>
    <inkml:brush xml:id="br0">
      <inkml:brushProperty name="width" value="0.035" units="cm"/>
      <inkml:brushProperty name="height" value="0.035" units="cm"/>
      <inkml:brushProperty name="color" value="#E71224"/>
    </inkml:brush>
  </inkml:definitions>
  <inkml:trace contextRef="#ctx0" brushRef="#br0">2979 67 24575,'-6'0'0,"-2"0"0,2 0 0,-2 0 0,2 0 0,1 0 0,-1 0 0,-6 0 0,2 0 0,-10 0 0,8 0 0,-4 0 0,5 0 0,0 0 0,3 0 0,-3 0 0,3 0 0,-3 0 0,0 0 0,-1 0 0,-3 0 0,3 0 0,-4 0 0,5 0 0,0 0 0,2 0 0,-1 0 0,4 0 0,-5 0 0,3 0 0,-3 0 0,0 0 0,0 0 0,-5 0 0,4 0 0,-8 0 0,3 0 0,-12 0 0,-2 0 0,0-3 0,-7 2 0,7-2 0,-8 3 0,7 0 0,-5 0 0,6 0 0,-9-5 0,1 0 0,8-1 0,2 2 0,7 4 0,6-3 0,-20 3 0,15-3 0,-16 3 0,7 0 0,-1 0 0,0 0 0,-7 0 0,6 0 0,5 0 0,-3 0 0,18-2 0,-8 1 0,4-1 0,-22-3 0,13 3 0,-28-3 0,19 5 0,-5-3 0,-7 2 0,21-2 0,-20 3 0,14 0 0,-9-4 0,1 3 0,0-4 0,7 5 0,3 0 0,12 0 0,2 0 0,4 0 0,-5 0 0,0 0 0,-5 0 0,-1 0 0,1 0 0,5 0 0,-4 0 0,3 0 0,0 0 0,2 0 0,-1 0 0,-9 0 0,7 0 0,-18 0 0,9 0 0,-13 0 0,-7 0 0,-3 0 0,1 0 0,-6 0 0,5 0 0,-18 0 0,28 0 0,-2 0 0,33 0 0,1 0 0,0 0 0,2 0 0,-4 0 0,-12 0 0,4 0 0,-11 4 0,7-4 0,1 4 0,5-4 0,3 0 0,5 0 0,0 0 0,-1 2 0,-2 1 0,0 3 0,-5 3 0,-4 8 0,-6 6 0,3 3 0,-7 9 0,17-11 0,-6 9 0,6-15 0,7-3 0,-6-2 0,12-5 0,-3 8 0,1-9 0,-1 9 0,0-8 0,0 16 0,0 12 0,2-2 0,-2 4 0,3-9 0,0 3 0,0-1 0,0-6 0,0-10 0,0 1 0,0-7 0,0 11 0,0-10 0,-3 10 0,2-4 0,-2 5 0,3 9 0,0 1 0,0 0 0,0-6 0,0-5 0,0-8 0,0 1 0,0 2 0,0-5 0,0 5 0,0-4 0,0 5 0,0-4 0,0 4 0,0-8 0,0 0 0,0-2 0,0-1 0,0 1 0,0 2 0,3-2 0,0 2 0,9-2 0,2-3 0,16 1 0,1-4 0,0 3 0,3-2 0,-11 2 0,-2-3 0,-1 0 0,5 0 0,-2 0 0,14 0 0,3 0 0,17 0 0,11 0 0,8 0 0,-1 0 0,1 0 0,-8 0 0,-2 0 0,-25 0 0,4 0 0,-26 0 0,9 0 0,-11 0 0,-3 0 0,5 0 0,-9 0 0,3 0 0,2-3 0,-1 2 0,7-2 0,9 3 0,17 0 0,-4 0 0,55 0 0,-48 0 0,23 0 0,-44 0 0,0 0 0,-10 0 0,9 0 0,-18 0 0,9 0 0,-9 0 0,43 0 0,-11 0 0,41 0 0,-24 0 0,15 0 0,-6 0 0,-1 0 0,-1 0 0,-8 0 0,-1 0 0,1 0 0,-1 0 0,1 0 0,7 0 0,-13 0 0,12 0 0,-31 0 0,12 0 0,-22 0 0,2 0 0,3 0 0,-9 0 0,18 0 0,-5 0 0,15 0 0,2 0 0,9 0 0,-9 0 0,-1 0 0,-24-3 0,-3 3 0,-16-3 0,1 3 0,-1 0 0,-2-2 0,2-1 0,-4-5 0,4 1 0,-1-8 0,1 6 0,-1-19 0,-2 13 0,3-21 0,-4 18 0,3-20 0,-4-1 0,0 6 0,0-21 0,0 21 0,0-23 0,0 15 0,0 2 0,0 1 0,-3 15 0,2-6 0,-5 8 0,5 4 0,-4 2 0,4 3 0,-1 4 0,2-3 0,0 3 0,0-1 0,0-1 0,-3 1 0,3-4 0,-3 3 0,3-2 0,-2 5 0,1-1 0,-4 3 0,5-1 0,-5 1 0,4-1 0,-4-2 0,2 2 0,0-9 0,1 6 0,-1-7 0,2 5 0,-1 2 0,0-1 0,-2 4 0,-4-2 0,5 0 0,-5-1 0,8 1 0,-5 0 0,2 2 0,0 0 0,-2 3 0,4-1 0,-1 3 0,2-2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0:02.313"/>
    </inkml:context>
    <inkml:brush xml:id="br0">
      <inkml:brushProperty name="width" value="0.05" units="cm"/>
      <inkml:brushProperty name="height" value="0.05" units="cm"/>
      <inkml:brushProperty name="color" value="#E71224"/>
    </inkml:brush>
  </inkml:definitions>
  <inkml:trace contextRef="#ctx0" brushRef="#br0">292 30 24575,'-13'18'0,"-3"-4"0,-3-2 0,-20 3 0,5-2 0,-14 8 0,-1-3 0,20-6 0,-2 0 0,23-12 0,5-3 0,1-2 0,2-1 0,0-5 0,0 3 0,3-8 0,0 4 0,4-8 0,-1 8 0,0-8 0,16-3 0,-15 10 0,11-3 0</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2:13.196"/>
    </inkml:context>
    <inkml:brush xml:id="br0">
      <inkml:brushProperty name="width" value="0.035" units="cm"/>
      <inkml:brushProperty name="height" value="0.035" units="cm"/>
      <inkml:brushProperty name="color" value="#E71224"/>
    </inkml:brush>
  </inkml:definitions>
  <inkml:trace contextRef="#ctx0" brushRef="#br0">0 0 24575,'13'0'0,"1"0"0,23 0 0,-3 0 0,5 0 0,-10 0 0,-12 0 0,-4 0 0,-5 0 0,-3 0 0,3 0 0,-1 0 0,7 0 0,10 0 0,0 0 0,2 0 0,-11 0 0,-6 0 0,-1 0 0,-3 0 0,1 0 0,-1 0 0,1 0 0,2 0 0,5 0 0,4 0 0,12 0 0,2 0 0,0 0 0,-6 0 0,-12 0 0,-2 0 0,-5 0 0,2 0 0,0 0 0,-2 0 0,4 0 0,-1 0 0,6 0 0,-2 0 0,15 0 0,-2 0 0,6 0 0,-3 0 0,-12 0 0,3 0 0,-8 0 0,3 0 0,-4 0 0,5 0 0,-4 0 0,8 0 0,-3 0 0,12 0 0,2 0 0,17 0 0,1 0 0,17 0 0,2 0 0,-1 0 0,-1 0 0,-17 0 0,-1 0 0,-9 0 0,0 0 0,1 0 0,-1 0 0,9 0 0,9 0 0,3 0 0,13 0 0,-13 0 0,23 0 0,-21 0 0,5 0 0,-20 0 0,10 0 0,-21 0 0,27 0 0,-30 0 0,23 0 0,-7 0 0,9 0 0,-1 0 0,2 0 0,-22 0 0,-4 0 0,-22 0 0,0 0 0,5 0 0,1 0 0,12 0 0,2 0 0,16 0 0,3 0 0,16 0 0,-7 0 0,15 0 0,-15 0 0,7 0 0,-8 0 0,-1 0 0,9 0 0,-7 0 0,7 0 0,-8 0 0,-1 0 0,1 0 0,7 0 0,-5 0 0,14 0 0,-7 0 0,9 0 0,-8 0 0,15 0 0,-29 0 0,-2 0 0,-28 0 0,-13 0 0,0 0 0,0 0 0,4 0 0,-2 0 0,0 0 0,-5 0 0,-3 0 0,1 0 0,2 0 0,-2 0 0,4 0 0,-1 0 0,2 0 0,4 0 0,-2 0 0,15 5 0,-1-4 0,4 3 0,-2-4 0,-8 0 0,-4 0 0,-2 0 0,1 0 0,1 0 0,12 5 0,-6-4 0,2 3 0,-10-4 0,-6 0 0,-1 3 0,4-3 0,2 3 0,3-3 0,-1 0 0,-5 0 0,-3 0 0,0 0 0,-5-3 0,0 3 0,-3-3 0</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3:22.939"/>
    </inkml:context>
    <inkml:brush xml:id="br0">
      <inkml:brushProperty name="width" value="0.035" units="cm"/>
      <inkml:brushProperty name="height" value="0.035" units="cm"/>
      <inkml:brushProperty name="color" value="#E71224"/>
    </inkml:brush>
  </inkml:definitions>
  <inkml:trace contextRef="#ctx0" brushRef="#br0">2254 1 24575,'-5'0'0,"-1"0"0,-2 0 0,2 0 0,-2 0 0,3 0 0,-1 0 0,-2 0 0,2 0 0,-2 0 0,0 0 0,2 0 0,-5 0 0,5 0 0,-4 0 0,4 0 0,-5 0 0,3 0 0,-4 0 0,1 0 0,0 0 0,0 0 0,3 0 0,-3 0 0,5 0 0,-4 0 0,1 0 0,-2 0 0,2 0 0,-6 0 0,6 0 0,-19 0 0,9 3 0,-6-2 0,5 2 0,4-3 0,-1 0 0,-3 0 0,8 0 0,-4 0 0,1 0 0,2 0 0,0 0 0,3 0 0,1 2 0,-6-1 0,-18 1 0,-10-2 0,-15 0 0,-9 0 0,0 0 0,-1 0 0,11 0 0,9 0 0,17 0 0,1 0 0,13 0 0,1 0 0,5 0 0,0 0 0,-4 0 0,3 0 0,-8 0 0,-5 0 0,-6 0 0,-9 0 0,13 0 0,-1 0 0,19 0 0,-6 0 0,9 0 0,-5 0 0,2 0 0,-2 0 0,0 0 0,0 0 0,0 0 0,-4 0 0,-2 0 0,-4 0 0,0 0 0,-8 0 0,5 0 0,-13 5 0,-2-4 0,5 3 0,-3-4 0,20 2 0,-4-1 0,9 2 0,-3-3 0,6 0 0,-1 0 0,1 0 0,-2 0 0,2 0 0,-1 0 0,1 0 0,-2 0 0,0 0 0,0 0 0,0 0 0,0 0 0,0 0 0,2 0 0,-6 0 0,6 0 0,-7 0 0,5 2 0,0-1 0,0 4 0,-4-5 0,5 3 0,-5-3 0,6 0 0,1 0 0,-3 0 0,3 0 0,-3 0 0,-5 0 0,4 0 0,-8 0 0,8 0 0,-8 0 0,7 0 0,-2 0 0,4 0 0,2 0 0,-1 0 0,4 0 0,-2 0 0,2 0 0,-2 0 0,2 0 0,-4 0 0,-4 0 0,2 0 0,-3 0 0,6 0 0,1 0 0,3 0 0,2 0 0,0 0 0</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3:25.403"/>
    </inkml:context>
    <inkml:brush xml:id="br0">
      <inkml:brushProperty name="width" value="0.035" units="cm"/>
      <inkml:brushProperty name="height" value="0.035" units="cm"/>
      <inkml:brushProperty name="color" value="#E71224"/>
    </inkml:brush>
  </inkml:definitions>
  <inkml:trace contextRef="#ctx0" brushRef="#br0">2661 1 24575,'-21'0'0,"0"0"0,0 0 0,-8 0 0,-2 0 0,-9 0 0,1 0 0,-1 0 0,-7 0 0,6 0 0,1 0 0,11 0 0,8 0 0,0 0 0,-8 0 0,-3 0 0,-7 0 0,-17 0 0,-20 0 0,5 0 0,-28 0 0,38 0 0,-13 0 0,24 0 0,3 0 0,0 0 0,-3 0 0,1 0 0,-7 0 0,15 0 0,-15 0 0,15 0 0,-15 0 0,7 0 0,-9 0 0,-16 0 0,5 0 0,-23 0 0,22 0 0,-4 0 0,8 0 0,7 0 0,-32 0 0,43 0 0,-23 0 0,48 0 0,-15 0 0,20 0 0,-6 0 0,13 0 0,2 0 0,-1 0 0,-3 0 0,1 0 0,-16 0 0,1 0 0,-13 0 0,1 0 0,8 0 0,9 0 0,9 0 0,8 0 0,1 0 0,2 0 0</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3:52.117"/>
    </inkml:context>
    <inkml:brush xml:id="br0">
      <inkml:brushProperty name="width" value="0.035" units="cm"/>
      <inkml:brushProperty name="height" value="0.035" units="cm"/>
      <inkml:brushProperty name="color" value="#E71224"/>
    </inkml:brush>
  </inkml:definitions>
  <inkml:trace contextRef="#ctx0" brushRef="#br0">0 23 24575,'11'0'0,"0"0"0,-2 0 0,-1 0 0,-3 0 0,1 0 0,2 0 0,-2 0 0,4 0 0,-3 0 0,1 0 0,-3 0 0,1 0 0,-1 0 0,3 0 0,-2 0 0,5 0 0,-5 0 0,4 0 0,-1 0 0,-1 0 0,7 0 0,-5 0 0,10 0 0,-8 0 0,8 0 0,-7 0 0,2 0 0,-4 0 0,-2 0 0,-1 3 0,-3-3 0,3 3 0,-2-3 0,2 0 0,0 0 0,-2 0 0,5 0 0,-2 0 0,6 0 0,2 0 0,0 0 0,-4 0 0,-5 0 0,-2 0 0,2 0 0,-2 0 0,5 0 0,-3 0 0,16 0 0,11 0 0,6 0 0,6 0 0,-7 0 0,-1 0 0,-8 0 0,-1 0 0,-16 0 0,-2 0 0,-6 0 0,2 0 0,0 0 0,34 0 0,-11 0 0,26 0 0,-10 0 0,-6 0 0,-6 0 0,-14 0 0,-13 0 0,0 0 0,1 0 0,0 0 0,1 0 0,-1-3 0,-1 3 0,3-3 0,-5 3 0,9 0 0,-8 0 0,5 0 0,-4 0 0,-1 0 0,1 0 0,0 0 0,-2 0 0,4 0 0,-4 0 0,2 0 0,-2 0 0,2 0 0,-2 0 0,4 0 0,-3 0 0,3 0 0,-6-2 0,3 1 0,-4-4 0,3 2 0,2 0 0,-2 1 0,2 2 0,-3 0 0,-2-3 0,2 2 0,-4-1 0,1 2 0</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4:07.563"/>
    </inkml:context>
    <inkml:brush xml:id="br0">
      <inkml:brushProperty name="width" value="0.035" units="cm"/>
      <inkml:brushProperty name="height" value="0.035" units="cm"/>
      <inkml:brushProperty name="color" value="#E71224"/>
    </inkml:brush>
  </inkml:definitions>
  <inkml:trace contextRef="#ctx0" brushRef="#br0">2910 0 24575,'-15'0'0,"-2"0"0,0 0 0,2 0 0,-1 0 0,7 0 0,-11 0 0,6 0 0,-7 0 0,-8 5 0,-3-4 0,-15 3 0,-11 2 0,-1-5 0,-7 5 0,9-6 0,7 0 0,-5 0 0,5 0 0,1 0 0,-7 0 0,7 0 0,-9 0 0,-8 0 0,7 0 0,-7 0 0,9 0 0,-9 0 0,7 0 0,-15 0 0,6 0 0,0 0 0,3 5 0,15-4 0,-5 4 0,13-5 0,-14 0 0,9 0 0,5 0 0,0 0 0,11 0 0,-9 0 0,-7 0 0,6 5 0,-23-4 0,20 3 0,-19-4 0,5 0 0,15 0 0,-19 0 0,37 0 0,-20 0 0,13 0 0,6 0 0,-19 0 0,25 0 0,-18 0 0,9 0 0,10 3 0,-9-3 0,12 3 0,-5-3 0,4 0 0,-3 0 0,8 0 0,-4 0 0,8 0 0,0 0 0,-5 0 0,3 0 0,-10 0 0,4 3 0,-5-2 0,-1 5 0,6-5 0,5 4 0,4-4 0,6 4 0,-4-2 0,5 2 0,-3 1 0,1-1 0,1 1 0,-1 0 0,2-1 0,0 3 0,0 1 0,0 2 0,0 4 0,0-3 0,0 4 0,0 0 0,0-4 0,0 1 0,0-3 0,0-1 0,0 2 0,0-3 0,0 8 0,0-4 0,0 5 0,0-4 0,0-2 0,0 0 0,0 5 0,0 1 0,0-1 0,0 0 0,0-1 0,0 2 0,0 0 0,0 3 0,0-8 0,0 3 0,2-4 0,-1 0 0,1 5 0,1-6 0,-3 5 0,3-7 0,-3 3 0,0 0 0,0 0 0,0 1 0,0 8 0,0-2 0,0 1 0,0-7 0,0-6 0,0-1 0,0 1 0,0 2 0,0 1 0,0 2 0,-3 0 0,3 0 0,-3 0 0,3 5 0,0-4 0,0 4 0,0-7 0,0-1 0,0-3 0,0 1 0,0-1 0,0 1 0,3-1 0,0 1 0,2-1 0,3 1 0,-2-1 0,5-1 0,-3 0 0,3-3 0,0 1 0,1-2 0,8 0 0,-7 0 0,12 0 0,-8 0 0,4 0 0,26 0 0,-11 0 0,28 0 0,-22 0 0,-7 0 0,-12 0 0,-12 0 0,0 0 0,-2 0 0,-1 0 0,4 0 0,3 0 0,30 0 0,-2 0 0,39 0 0,-12 0 0,22 0 0,-22 0 0,4 0 0,-33 0 0,-8 0 0,-20 0 0,-5 0 0,-2 0 0,2 0 0,5 0 0,11 0 0,8 0 0,23 0 0,-3 0 0,21 0 0,3 0 0,-6 0 0,-4 0 0,-27 0 0,-1 0 0,-22 0 0,7 0 0,-15 0 0,1 0 0,1 0 0,12 0 0,4 0 0,22 0 0,-7 0 0,15 0 0,-7 0 0,2 0 0,-16 0 0,-10 0 0,-16 0 0,6 0 0,-6 0 0,19 0 0,-1 0 0,13 0 0,-1 0 0,8 0 0,3 6 0,-9-2 0,-4 2 0,-15-3 0,7-3 0,-11 0 0,19 0 0,-19 0 0,12 0 0,-1 0 0,-6 0 0,14 0 0,-14 0 0,7 0 0,-14 0 0,0 0 0,-7-5 0,1 1 0,-1-4 0,6-1 0,-5 0 0,2-1 0,-6 0 0,-1 4 0,1-2 0,-3 2 0,2 1 0,0 2 0,4-2 0,0-1 0,1 0 0,-4-2 0,5 0 0,-8 2 0,5-5 0,-8 5 0,5 1 0,-4 0 0,1 2 0,1-3 0,-3 1 0,5-1 0,-4-6 0,4-7 0,1-9 0,-2-25 0,1 12 0,-5-4 0,0 20 0,3 14 0,-2 0 0,1-5 0,-2 4 0,0-3 0,0 4 0,0-5 0,0 4 0,0-8 0,0 3 0,0-4 0,0-8 0,0-11 0,0-1 0,0 2 0,-3 10 0,2 7 0,-2 6 0,3 0 0,0 8 0,0 0 0,0 2 0,0 1 0,0-1 0,0 0 0,0 1 0,0-1 0,0 1 0,0-1 0,-2 1 0,1-1 0,-2 1 0,3 2 0,0 0 0</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4:23.963"/>
    </inkml:context>
    <inkml:brush xml:id="br0">
      <inkml:brushProperty name="width" value="0.035" units="cm"/>
      <inkml:brushProperty name="height" value="0.035" units="cm"/>
      <inkml:brushProperty name="color" value="#E71224"/>
    </inkml:brush>
  </inkml:definitions>
  <inkml:trace contextRef="#ctx0" brushRef="#br0">1 16 24575,'5'3'0,"1"2"0,5-4 0,0 1 0,0-2 0,0 0 0,0 0 0,0 0 0,-2 0 0,1 0 0,-4 0 0,5 0 0,-2 0 0,2 0 0,4 0 0,2 0 0,4 0 0,8 0 0,2 0 0,1 0 0,-3 0 0,-8 0 0,-4 0 0,3 0 0,-11 0 0,4 0 0,-1 0 0,8 0 0,2 0 0,12 0 0,-3 0 0,9 0 0,7 0 0,-6 0 0,7-4 0,-21 3 0,1-4 0,-11 5 0,0 0 0,3 0 0,-8 0 0,8 0 0,-8 0 0,8 0 0,10 0 0,3 0 0,11 0 0,-13 0 0,-2 0 0,-12 0 0,-1 0 0,-5 0 0,0 0 0,0 0 0,0 0 0,0 0 0,0 0 0,0 0 0,0 0 0,-2 0 0,-1 0 0,0 0 0,5 0 0,3 0 0,6 0 0,12 0 0,-7 0 0,0 0 0,-9 0 0,-10 0 0,3 0 0,5 0 0,-6 0 0,9 0 0,-12 0 0,6 0 0,-1 0 0,-2 0 0,6 0 0,-10-2 0,1 1 0,-4-4 0,3 5 0,-1-3 0,1 3 0,-3-2 0,-1 1 0,-2-1 0</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4:35.782"/>
    </inkml:context>
    <inkml:brush xml:id="br0">
      <inkml:brushProperty name="width" value="0.035" units="cm"/>
      <inkml:brushProperty name="height" value="0.035" units="cm"/>
      <inkml:brushProperty name="color" value="#E71224"/>
    </inkml:brush>
  </inkml:definitions>
  <inkml:trace contextRef="#ctx0" brushRef="#br0">0 1 24575,'21'0'0,"11"0"0,2 0 0,-4 0 0,-17 0 0,-8 0 0,8 3 0,-4-2 0,19 2 0,-13-3 0,13 0 0,-16 0 0,3 0 0,-6 0 0,-1 0 0,-2 0 0,-1 0 0,1 0 0,2 0 0,0 0 0,16 0 0,-5 0 0,18 0 0,-6 0 0,0 0 0,-6 0 0,-12 0 0,-5 0 0,5 0 0,9 0 0,25 0 0,5 5 0,22-4 0,-23 4 0,-8-5 0,-19 0 0,-16 0 0,3 0 0,-5 0 0,2 0 0,0 0 0,-2 0 0,9 0 0,-5 0 0,10 0 0,-4 0 0,1 0 0,-4 0 0,-3 0 0,-1 0 0,2 0 0,13 0 0,-6 0 0,12 0 0,-9 0 0,-7 0 0,5 0 0,-4 0 0,22 0 0,-12 0 0,8 0 0,-20 0 0,2 0 0,7 0 0,-3 0 0,2 0 0,-6 0 0,-5 3 0,3-3 0,-5 3 0,0-1 0,5-1 0,4 1 0,-1-2 0,-3 0 0,-5 0 0,-2 0 0,-1-2 0,3 1 0,1-1 0,7 2 0,-7 0 0,4 0 0,-13 0 0,2 0 0,-4 0 0</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4:43.733"/>
    </inkml:context>
    <inkml:brush xml:id="br0">
      <inkml:brushProperty name="width" value="0.035" units="cm"/>
      <inkml:brushProperty name="height" value="0.035" units="cm"/>
      <inkml:brushProperty name="color" value="#E71224"/>
    </inkml:brush>
  </inkml:definitions>
  <inkml:trace contextRef="#ctx0" brushRef="#br0">2582 0 24575,'-9'0'0,"-1"0"0,4 0 0,-9 0 0,8 0 0,-13 0 0,11 0 0,-7 0 0,7 0 0,1 3 0,3-3 0,-3 3 0,-3-3 0,2 0 0,-4 0 0,4 0 0,-2 0 0,0 0 0,0 0 0,0 0 0,0 0 0,2 0 0,-1 0 0,4 0 0,-5 0 0,3 0 0,-3 0 0,-5 0 0,-17 0 0,-8 0 0,-17 0 0,-25 0 0,19 0 0,-11 0 0,28 0 0,15 0 0,-5 0 0,18 0 0,-17 0 0,18 0 0,-20 0 0,-1 0 0,-19 0 0,7 0 0,-21 0 0,29 0 0,-38 0 0,35 0 0,-19 0 0,26 0 0,7 0 0,-5 0 0,18 0 0,-9 0 0,3 0 0,2 0 0,-14 0 0,6 0 0,-17 0 0,-1 0 0,-1 0 0,-5 0 0,14 0 0,-15 0 0,5 0 0,1 0 0,10 0 0,2 0 0,15 0 0,-14 0 0,6 0 0,-9 0 0,14 0 0,-3 0 0,20 0 0,-9 0 0,9 0 0,-4 0 0,4 0 0,-6 0 0,5 0 0,-3 0 0,3 0 0,4 0 0,-2 0 0,2 0 0,1 0 0,-1 0 0,1 0 0,-1 0 0,1 0 0,-3 2 0,1 4 0,-3 0 0,4 2 0,-2 0 0,2-2 0,-2 2 0,2 0 0,-4-2 0,6 2 0,-3-3 0,4 3 0,-3-1 0,3 3 0,1-4 0,2 2 0,-3-2 0,2-1 0,-1 1 0,2-1 0,0 3 0,-2 1 0,-4-1 0,2 3 0,-1 2 0,3-3 0,1 2 0,-1-6 0,2-1 0,0 1 0,-3-1 0,3 1 0,-3-1 0,1 3 0,1 1 0,-4 2 0,5 0 0,-3 5 0,3-4 0,0 1 0,0-3 0,0-4 0,0 2 0,0 0 0,0-1 0,0 1 0,0-3 0,0 3 0,-2 1 0,1-1 0,-1 0 0,2 5 0,-3-5 0,3 7 0,-3-4 0,1 1 0,1-1 0,-1 2 0,2-4 0,0 4 0,0-2 0,-3 0 0,3 5 0,-3-6 0,0 9 0,2-9 0,-2 5 0,3-6 0,0-1 0,0-2 0,0-1 0,0 3 0,0-2 0,0 10 0,0-9 0,0 8 0,0-4 0,0-1 0,0 2 0,0-5 0,0 1 0,0 4 0,0-2 0,0 5 0,0 1 0,0 1 0,0-1 0,0 0 0,0-8 0,0 0 0,0-2 0,0-1 0,0 3 0,0-2 0,3 5 0,-3-2 0,3 6 0,-3-3 0,2 4 0,-1-8 0,4 0 0,-5 0 0,5-4 0,-2 3 0,5-3 0,1 1 0,-1 1 0,3-1 0,-2 3 0,-1-2 0,0 5 0,-2-5 0,6 2 0,-5-2 0,8-2 0,-2 2 0,12-6 0,-2 3 0,15 2 0,-7-4 0,16 3 0,3-4 0,15 0 0,29 0 0,-12 0 0,-32 0 0,1 0 0,1 0 0,-3 0 0,26 0 0,16 0 0,-42 0 0,-1 0 0,-1 0 0,3 0 0,-1 0 0,15 0 0,-5 0 0,25 0 0,-6 0 0,-16 0 0,2 0 0,22 0 0,-34 0 0,-3 0 0,15 0 0,-14 0 0,7 0 0,1 0 0,-9 0 0,24 0 0,-19 0 0,21 0 0,-17 0 0,7 0 0,-5 0 0,5 0 0,1 0 0,-15 0 0,13 0 0,-14 0 0,7 0 0,-7-4 0,-11 3 0,-19-6 0,-7 6 0,-10-1 0,2-1 0,-2-7 0,0 1 0,-3-19 0,0 1 0,0-4 0,0-7 0,0 10 0,-3-12 0,2 12 0,-5-3 0,5 10 0,-2 0 0,-1-1 0,4 5 0,-3 2 0,0 4 0,3-5 0,-6-1 0,5-4 0,-2 0 0,0 0 0,2 4 0,-2-3 0,0 8 0,3-8 0,-3 7 0,3-3 0,0 5 0,0 0 0,0 0 0,0 0 0,0 0 0,0 0 0,0 0 0,0 0 0,0 2 0,0-1 0,0 4 0,0-5 0,0 3 0,0-1 0,0-1 0,0 1 0,0-2 0,0 0 0,-2 2 0,1-1 0,-1 4 0,-1-7 0,0 6 0,0-3 0,1 4 0,-1 1 0,3-1 0,-5 1 0,2 2 0,-3 0 0,3 1 0,-4-1 0,1-3 0,-5 0 0,0-2 0,-1 2 0,1-2 0,0 3 0,0-1 0,0-2 0,3 5 0,-3-7 0,3 9 0,-1-4 0,-6 2 0,8-1 0,-18-3 0,10-1 0,-7 4 0,6-1 0,7 3 0,1 1 0,3-2 0,-1 1 0,1 1 0,-1-1 0,1 2 0,-1 0 0,1 0 0,-1 0 0,1 0 0,2-3 0,-2 3 0,4-3 0,-1 3 0</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2:31.540"/>
    </inkml:context>
    <inkml:brush xml:id="br0">
      <inkml:brushProperty name="width" value="0.035" units="cm"/>
      <inkml:brushProperty name="height" value="0.035" units="cm"/>
      <inkml:brushProperty name="color" value="#E71224"/>
    </inkml:brush>
  </inkml:definitions>
  <inkml:trace contextRef="#ctx0" brushRef="#br0">950 4 24575,'-52'-4'0,"-17"12"0,6-6 0,-2 0 0,-22 12 0,35-11 0,4 0 0,6 1 0,6-4 0,8 0 0,2 0 0,7 2 0,-10-1 0,11 1 0,2-2 0,-3 0 0,10 0 0,-1 0 0,2 0 0,1 3 0,-7-2 0,-1 1 0,-6-2 0,-9 0 0,4 0 0,1 0 0,11 2 0,8 2 0,0 1 0,0 12 0,1-6 0,-2 14 0,0-8 0,3 12 0,-3 2 0,6 9 0,-4 17 0,5-14 0,0 14 0,-2-30 0,1 9 0,-1-8 0,2 4 0,0-2 0,0-8 0,0-6 0,0 12 0,0-9 0,0 18 0,-4-5 0,2 7 0,-2 8 0,4-5 0,0-3 0,0 6 0,0-11 0,0 13 0,0-7 0,0 7 0,0 12 0,0 1 0,0-1 0,0-12 0,-5 0 0,4 3 0,-4 7 0,0-7 0,4 5 0,-3-5 0,-1 7 0,3 1 0,-3 0 0,5 7 0,0 28 0,0-10 0,0-32 0,0-1 0,0 18 0,0-3 0,0-7 0,0-9 0,0-1 0,0-17 0,0 3 0,0-16 0,0 7 0,0-4 0,0 19 0,0-1 0,0 10 0,0-10 0,0 0 0,0 1 0,0-1 0,0-8 0,0 7 0,0-15 0,0 6 0,0 0 0,0-6 0,0 7 0,0-9 0,0 0 0,0 13 0,0 0 0,0 10 0,0-11 0,0 4 0,0-6 0,0 1 0,0 5 0,0-6 0,0 1 0,0 5 0,0-14 0,0 6 0,0-8 0,0 9 0,0-7 0,0 14 0,0-14 0,0 23 0,0-13 0,0 14 0,0-7 0,0-1 0,0-8 0,0 7 0,0-7 0,0 0 0,0-2 0,0-7 0,0 4 0,0-4 0,0 0 0,0-7 0,0-4 0,0-2 0,10-4 0,9-2 0,21-3 0,26 0 0,11 0 0,9 0 0,-10 0 0,-10 0 0,-17 0 0,-14 0 0,-11-3 0,-15 3 0,-1-3 0,-3 3 0,3 0 0,5 0 0,12 0 0,22 0 0,21 0 0,2 0 0,12 0 0,-31 0 0,13 0 0,-35 0 0,2 0 0,-22 0 0,-1-2 0,-3-4 0,5-7 0,-3-3 0,6-6 0,-2 1 0,1-8 0,0-2 0,0 0 0,-6 1 0,3 9 0,-8 0 0,5 0 0,-5 4 0,5-3 0,-2 8 0,4-16 0,-5 14 0,2-14 0,-1 3 0,-3 2 0,3-7 0,5-16 0,-7 18 0,12-27 0,-13 32 0,6-6 0,-6 0 0,2 6 0,1-15 0,-3 15 0,9-22 0,-6 19 0,2-27 0,-3 20 0,-3-31 0,0 13 0,0-7 0,0-15 0,0 19 0,0-13 0,0 2 0,0 14 0,0 0 0,0-20 0,0 25 0,0-21 0,0 12 0,0 13 0,0 3 0,4 10 0,-4-1 0,3-1 0,-3-16 0,0-11 0,0-1 0,0-15 0,0 14 0,0-13 0,0 13 0,0-14 0,0 7 0,0-1 0,0 5 0,0 1 0,0-2 0,0-6 0,0 6 0,0 31 0,0-18 0,0 40 0,0 0 0,0 2 0,0-1 0,0 4 0,0-7 0,0 6 0,0-6 0,0 0 0,0-3 0,0-1 0,0-3 0,0-5 0,0 2 0,0-14 0,0 5 0,0-33 0,-5-14 0,4-10 0,-4-5 0,5 19 0,-3 20 0,0 0 0,2-29 0,-2 32 0,0 3 0,3-17 0,0 16 0,0 11 0,0 5 0,-2 20 0,1-3 0,-1 14 0,2-2 0,-3-1 0,-2 3 0,-4 1 0,-2 2 0,0 0 0,2 0 0,-1 0 0,1 0 0,1 0 0,0 0 0,2 0 0,-2 0 0,0 0 0,-3 0 0,-5 0 0,-1 0 0,1 0 0,0 0 0,5 0 0,0 0 0,0 0 0,3 0 0,-16-5 0,-8 4 0,-9-3 0,6 4 0,14 0 0,13 0 0,5 0 0,0 0 0</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2:36.539"/>
    </inkml:context>
    <inkml:brush xml:id="br0">
      <inkml:brushProperty name="width" value="0.035" units="cm"/>
      <inkml:brushProperty name="height" value="0.035" units="cm"/>
      <inkml:brushProperty name="color" value="#E71224"/>
    </inkml:brush>
  </inkml:definitions>
  <inkml:trace contextRef="#ctx0" brushRef="#br0">80 1 24575,'-3'5'0,"3"1"0,-3-1 0,1-2 0,1 2 0,-4 1 0,5 0 0,-5 2 0,4-3 0,-4 1 0,5 0 0,-5 1 0,4 0 0,-4 1 0,5 0 0,-5-2 0,2 4 0,-4 3 0,2-1 0,-2 4 0,2-5 0,2 0 0,0 0 0,3 0 0,0 0 0,0-2 0,0 1 0,-2-1 0,1 7 0,-1-4 0,2 4 0,0 0 0,0-4 0,0 1 0,0-5 0,0-3 0,2-1 0,8-2 0,-2-2 0,4 0 0,-6 2 0,-1-1 0,1 2 0,-1-3 0,1 0 0,-1 0 0,1 0 0,-1 0 0,-2-3 0,2 0 0,-2 0 0,3 0 0,-3 1 0,2-1 0,-2-3 0,3 1 0,-1 2 0,-2-2 0,2 4 0,-2-4 0,3 5 0,-3-5 0,2 4 0,-2-1 0,2-1 0,1 0 0,-3 0 0,-1 1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0:02.810"/>
    </inkml:context>
    <inkml:brush xml:id="br0">
      <inkml:brushProperty name="width" value="0.05" units="cm"/>
      <inkml:brushProperty name="height" value="0.05" units="cm"/>
      <inkml:brushProperty name="color" value="#E71224"/>
    </inkml:brush>
  </inkml:definitions>
  <inkml:trace contextRef="#ctx0" brushRef="#br0">121 1 24575,'-25'0'0,"5"2"0,-6 1 0,10 3 0,3-1 0,3-2 0,2 0 0,6-3 0</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2:37.076"/>
    </inkml:context>
    <inkml:brush xml:id="br0">
      <inkml:brushProperty name="width" value="0.035" units="cm"/>
      <inkml:brushProperty name="height" value="0.035" units="cm"/>
      <inkml:brushProperty name="color" value="#E71224"/>
    </inkml:brush>
  </inkml:definitions>
  <inkml:trace contextRef="#ctx0" brushRef="#br0">1 12 24575,'0'-5'0,"0"1"0,0 2 0</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2:37.915"/>
    </inkml:context>
    <inkml:brush xml:id="br0">
      <inkml:brushProperty name="width" value="0.035" units="cm"/>
      <inkml:brushProperty name="height" value="0.035" units="cm"/>
      <inkml:brushProperty name="color" value="#E71224"/>
    </inkml:brush>
  </inkml:definitions>
  <inkml:trace contextRef="#ctx0" brushRef="#br0">225 0 24575,'-9'10'0,"-1"2"0,-19 20 0,5-5 0,-9 15 0,15-15 0,1 0 0,12-14 0,-5-2 0,10-6 0,-5-1 0,4 0 0,-6-1 0,3 5 0,-4 1 0,0 2 0,-1 0 0,1 0 0,2 0 0,1-2 0,2-1 0,0-5 0,1-1 0</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2:38.420"/>
    </inkml:context>
    <inkml:brush xml:id="br0">
      <inkml:brushProperty name="width" value="0.035" units="cm"/>
      <inkml:brushProperty name="height" value="0.035" units="cm"/>
      <inkml:brushProperty name="color" value="#E71224"/>
    </inkml:brush>
  </inkml:definitions>
  <inkml:trace contextRef="#ctx0" brushRef="#br0">0 0 24575,'0'0'0</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2:38.932"/>
    </inkml:context>
    <inkml:brush xml:id="br0">
      <inkml:brushProperty name="width" value="0.035" units="cm"/>
      <inkml:brushProperty name="height" value="0.035" units="cm"/>
      <inkml:brushProperty name="color" value="#E71224"/>
    </inkml:brush>
  </inkml:definitions>
  <inkml:trace contextRef="#ctx0" brushRef="#br0">0 12 24575,'8'-2'0,"-2"-2"0,2 1 0,-5 1 0,0 2 0</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2:46.546"/>
    </inkml:context>
    <inkml:brush xml:id="br0">
      <inkml:brushProperty name="width" value="0.035" units="cm"/>
      <inkml:brushProperty name="height" value="0.035" units="cm"/>
      <inkml:brushProperty name="color" value="#E71224"/>
    </inkml:brush>
  </inkml:definitions>
  <inkml:trace contextRef="#ctx0" brushRef="#br0">607 86 24575,'-16'-6'0,"6"0"0,-9 0 0,12 2 0,-8-1 0,9 4 0,-2-4 0,2 5 0,0-5 0,1 4 0,-1-4 0,1 5 0,-6-5 0,5-1 0,-5 2 0,3 0 0,2 4 0,-2-3 0,3 2 0,-1-3 0,1 3 0,-3-2 0,1 1 0,-1 1 0,0-1 0,2 2 0,-2 0 0,5-3 0,-2 3 0,2-3 0,-2 3 0,-1 0 0,-2 0 0,2 0 0,-2 0 0,3 0 0,-1 0 0,0 0 0,1 0 0,-3 0 0,-1 0 0,1 0 0,-3 0 0,5 0 0,-2 0 0,0 0 0,2 0 0,-2 0 0,3 0 0,-1 0 0,0 0 0,1 0 0,-3 3 0,2-3 0,-2 3 0,2-3 0,-2 0 0,0 0 0,-1 0 0,4 2 0,-3-1 0,5 1 0,-8 1 0,5-2 0,-2 3 0,2-3 0,1 4 0,-1-4 0,1 4 0,-1-2 0,3 2 0,-7 3 0,6-2 0,-6 2 0,4-2 0,1-1 0,-1 1 0,1-3 0,1 2 0,0-5 0,0 5 0,-1-2 0,2 3 0,0-1 0,1-1 0,1 0 0,-1 0 0,-1 1 0,0 1 0,0-1 0,-2 1 0,5-1 0,-5 1 0,4-1 0,-4 1 0,5-1 0,-3 3 0,3 1 0,0-1 0,0 0 0,0-2 0,0 2 0,0 1 0,0-1 0,0 0 0,0-2 0,0-1 0,0 3 0,0-2 0,0 2 0,0-2 0,0-1 0,0 1 0,0-1 0,0 1 0,0 0 0,0-1 0,0 3 0,0-2 0,0 2 0,0-2 0,0-1 0,0 1 0,3-1 0,0 3 0,0 1 0,-1-1 0,-2 0 0,3-4 0,0 3 0,0-3 0,2 4 0,-2-3 0,-3-2 0,5 2 0,-5-2 0,3 3 0,2-3 0,-2 2 0,3-5 0,0 5 0,-1-4 0,-2 4 0,2-5 0,-2 3 0,0-1 0,2-1 0,-2 4 0,3-5 0,-1 3 0,1-3 0,-1 0 0,1 2 0,-1 1 0,1 0 0,-1 2 0,1-4 0,-1 1 0,1-2 0,0 0 0,-1 0 0,1 0 0,-1 0 0,1 0 0,-1 0 0,1 0 0,-1 0 0,3 3 0,-2-2 0,2 1 0,-2-2 0,-1 0 0,1 0 0,-1 0 0,1 0 0,0 0 0,-1 0 0,1 0 0,-1 0 0,1 0 0,-1 0 0,1 0 0,2 0 0,-2 0 0,2 0 0,-3-2 0,1 1 0,2-2 0,-2 1 0,2 1 0,0-1 0,1 2 0,-1 0 0,3-3 0,-5 3 0,4-3 0,-1 1 0,-1-1 0,0 0 0,0-2 0,1 4 0,0-4 0,-1 5 0,-3-5 0,1 2 0,-1 0 0,3-2 0,-2 4 0,2-1 0,-2 2 0,-1 0 0,1-3 0,-1 3 0,-2-5 0,2 2 0,-2 0 0,3 0 0,-3 1 0,2 1 0,-2-1 0,0-1 0,2 3 0,-2-5 0,3-1 0,4-3 0,-3 1 0,3 0 0,-7 2 0,2 1 0,-2-1 0,3 1 0,-1-1 0,-2 1 0,0-1 0,-3 1 0,0-1 0,2 1 0,1-6 0,1 2 0,-2-2 0,-2 0 0,0 3 0,0-1 0,0-6 0,0 3 0,0-2 0,0 4 0,0 4 0,0 1 0,0-1 0,0-2 0,0 2 0,0-2 0,0 3 0,0-1 0,2 1 0,2-3 0,-1 4 0,-1-1 0</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2:57.500"/>
    </inkml:context>
    <inkml:brush xml:id="br0">
      <inkml:brushProperty name="width" value="0.035" units="cm"/>
      <inkml:brushProperty name="height" value="0.035" units="cm"/>
      <inkml:brushProperty name="color" value="#E71224"/>
    </inkml:brush>
  </inkml:definitions>
  <inkml:trace contextRef="#ctx0" brushRef="#br0">0 0 24575,'8'0'0,"13"0"0,22 0 0,17 0 0,7 0 0,-9 0 0,-19 0 0,-14 0 0,-12 0 0,-5 0 0,0 0 0,1 0 0,6 0 0,-3 0 0,2 0 0,-6 0 0,-3 0 0,1 0 0,-3 0 0,-1 0 0</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2:58.315"/>
    </inkml:context>
    <inkml:brush xml:id="br0">
      <inkml:brushProperty name="width" value="0.035" units="cm"/>
      <inkml:brushProperty name="height" value="0.035" units="cm"/>
      <inkml:brushProperty name="color" value="#E71224"/>
    </inkml:brush>
  </inkml:definitions>
  <inkml:trace contextRef="#ctx0" brushRef="#br0">0 1 24575,'13'0'0,"1"0"0,23 0 0,5 0 0,7 0 0,7 0 0,-15 0 0,-2 0 0,-16 0 0,-11 0 0,-6 0 0,-1 0 0,3 0 0,-2 0 0,2 0 0,-2 0 0,-3 0 0,-1 0 0</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4:52.323"/>
    </inkml:context>
    <inkml:brush xml:id="br0">
      <inkml:brushProperty name="width" value="0.035" units="cm"/>
      <inkml:brushProperty name="height" value="0.035" units="cm"/>
      <inkml:brushProperty name="color" value="#E71224"/>
    </inkml:brush>
  </inkml:definitions>
  <inkml:trace contextRef="#ctx0" brushRef="#br0">2363 24 24575,'-39'-5'0,"11"2"0,-17 0 0,5 3 0,-19 0 0,-26 0 0,5 0 0,-13 0 0,17 0 0,8 0 0,-6 0 0,15 0 0,1 0 0,-5 0 0,11 0 0,-21-5 0,5 3 0,-8-3 0,8 5 0,11 0 0,1 0 0,28 0 0,-9 0 0,21 0 0,-22 0 0,-3 0 0,-25 0 0,-10 0 0,-10 0-702,-8 0 702,43 0 0,0 0 0,-37 0 0,32 0 0,3 0 0,-11 0 0,5 0 0,38 0 0,13 0 0,2 0 0,1 0 0,2 2 702,-5 1-702,5 5 0,-3 1 0,1 2 0,2 0 0,0 0 0,1 0 0,2-2 0,0-1 0,0-3 0,0 3 0,0 1 0,-3 2 0,3 4 0,-3 2 0,3 12 0,-5 11 0,4-7 0,-9 12 0,4-5 0,0-12 0,1 9 0,3-25 0,1 3 0,-1-6 0,2 4 0,0-4 0,-3 9 0,2-1 0,-5 4 0,5 8 0,-7 2 0,7 1 0,-3 5 0,4-14 0,0 2 0,0-12 0,0 2 0,0-7 0,0 7 0,0-6 0,0 2 0,0-3 0,3 7 0,0-5 0,7 10 0,4-7 0,4 5 0,27 6 0,7-2 0,40 10-1053,4-17 1053,-40-9 0,1 0 0,-1-2 0,0-2 0,-3-1 0,-1 0-197,42 5 197,-10 0 0,0-5 0,-14 10 0,20-10 0,-12 4 0,8-5 0,6 0 0,-6 0 0,-30 0 0,0 0 0,18 0 0,7 0 0,-50 0 0,6 0 0,-13 0 1041,5 0-1041,5 0 209,-1 0-209,3 0 0,1 0 0,-14 0 0,6 0 0,-12 0 0,-1 0 0,-5 0 0,-3 0 0,0 0 0,-2 0 0,2 0 0,5 0 0,20 0 0,-8 0 0,20 0 0,-13 0 0,-8 0 0,-4 0 0,-14 0 0,-1 0 0,1 0 0,0 0 0,2-5 0,0-1 0,1-2 0,1 0 0,-4 2 0,2 3 0,-2-2 0,-1 2 0,1-2 0,-3-3 0,4 1 0,-3-3 0,4 4 0,-5-5 0,0-2 0,-3 1 0,0-8 0,0 3 0,0-4 0,0 0 0,3 0 0,-3 0 0,4 0 0,-4 6 0,0 1 0,0 7 0,0-1 0,0 0 0,0 2 0,0-4 0,0 4 0,0-9 0,0 5 0,-3-5 0,0 3 0,0-3 0,1 5 0,2-5 0,0 7 0,0-3 0,0 0 0,0 0 0,0 2 0,0-4 0,0 6 0,0-3 0,0 2 0,0 2 0,0-2 0,0 0 0,0 2 0,0-5 0,0 3 0,0-4 0,0 1 0,0-9 0,0 9 0,0-13 0,0 14 0,0-3 0,0 2 0,0 5 0,0-2 0,0 0 0,0 2 0,0-4 0,0-4 0,0 2 0,0-4 0,0 5 0,0 0 0,0 2 0,0 1 0,0 0 0,0 2 0,0-2 0,0 3 0,0-1 0,0 1 0,0-1 0,0 0 0,0 1 0,0-1 0,0 1 0,0 2 0,0 0 0</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5:04.187"/>
    </inkml:context>
    <inkml:brush xml:id="br0">
      <inkml:brushProperty name="width" value="0.035" units="cm"/>
      <inkml:brushProperty name="height" value="0.035" units="cm"/>
      <inkml:brushProperty name="color" value="#E71224"/>
    </inkml:brush>
  </inkml:definitions>
  <inkml:trace contextRef="#ctx0" brushRef="#br0">2283 10 24575,'-6'0'0,"-2"0"0,2 0 0,-2 0 0,2 0 0,1 0 0,-1 0 0,-2 0 0,0 0 0,-8 0 0,4 0 0,-3 0 0,-9 0 0,5 0 0,-10 0 0,12 0 0,-3 0 0,8 0 0,-8 0 0,8 2 0,-8-1 0,8 1 0,-16-2 0,1 0 0,-12 0 0,-26 0 0,3 0 0,-32 0 0,17 0 0,-16 0 0,-2 0 0,23 0 0,7 0 0,43 0 0,7 0 0,6 0 0,-6 0 0,-2 0 0,-28 0 0,-7 0 0,-24 0 0,1 0 0,7 0 0,2 0 0,25 0 0,8 0 0,20 0 0,2 0 0,-18 0 0,-8 0 0,-28 0 0,-11 0 0,-18 0-412,-3 0 412,19-4 0,23 3 0,30-4 0,9 5 0,8 0 0,0 0 0,2 0 412,-2 0-412,0 0 0,-3 0 0,0 0 0,-1 0 0,4 0 0,0 0 0,2 0 0,1 3 0,-1 2 0,1 2 0,-5 7 0,6-4 0,-2 10 0,4-8 0,1 8 0,-1 5 0,2-6 0,0 9 0,-3-16 0,3 4 0,-3-5 0,3 0 0,-2 0 0,1 4 0,-1 2 0,2 4 0,0 0 0,0 9 0,0-7 0,0 6 0,0 0 0,0-6 0,0 2 0,0-9 0,0-5 0,0-3 0,0 0 0,0 5 0,0 1 0,0 7 0,0 0 0,0 9 0,0-7 0,0 6 0,0-10 0,0-5 0,0-4 0,0-4 0,2 4 0,10 6 0,3 0 0,9 0 0,-3-6 0,-4-4 0,3-2 0,4 3 0,16-6 0,9 4 0,17-5 0,2 0 0,16 0 0,-15 0 0,13 0 0,-30 0 0,-5 0 0,-18 0 0,-7-4 0,-1 4 0,0-4 0,0 4 0,0 0 0,8 0 0,11 0 0,9 0 0,9 0 0,-9 0 0,-10 0 0,-14 0 0,-9 3 0,-3-2 0,-4 1 0,4-2 0,-6 0 0,3 0 0,-1 0 0,6 0 0,10 4 0,14-3 0,19 4 0,-15-5 0,3 3 0,-30-2 0,0 2 0,-5-3 0,-3 0 0,0 0 0,0 0 0,1 0 0,0 0 0,1 0 0,3 0 0,12 4 0,6-3 0,0 4 0,-1-5 0,-14 0 0,0 0 0,-8 0 0,0 0 0,-2 0 0,-1 0 0,3 0 0,-1 0 0,1 0 0,-3-5 0,1 4 0,-1-4 0,3 5 0,5 0 0,-1 0 0,18 0 0,-18 0 0,10 0 0,-14 0 0,0 0 0,16-5 0,11 4 0,14-3 0,1 4 0,-11 0 0,-17 0 0,-7-3 0,-8 3 0,3-5 0,-4 2 0,7-3 0,-6 1 0,3-1 0,-4 3 0,-1 1 0,1-1 0,-3 0 0,2-2 0,-2 2 0,2 0 0,1 3 0,-1 0 0,-1-2 0,0 1 0,-3-6 0,4 5 0,-2-3 0,3 3 0,-1-1 0,3-3 0,-2 1 0,2 2 0,-2-5 0,-1 5 0,1-3 0,-1-1 0,3 1 0,-2-3 0,0-1 0,-1 4 0,-2-5 0,0 2 0,2 1 0,-2-3 0,0 3 0,2-1 0,-4-1 0,1 1 0,-2-6 0,0-2 0,3-4 0,0 4 0,1-3 0,5 4 0,-8-6 0,11 6 0,-8-4 0,4 7 0,-4-7 0,1 11 0,-5-6 0,5 9 0,-4-2 0,4 2 0,-4 1 0,1-1 0,-2 1 0,2-1 0,-1 1 0,2-1 0,-3 0 0,0 1 0,0-3 0,0 2 0,0-2 0,0 2 0,0-2 0,0 2 0,0-4 0,0 4 0,0-2 0,0 2 0,0-2 0,0 2 0,0-5 0,0 5 0,0-2 0,0 3 0,0-1 0,0 1 0,-3 2 0,2-2 0,-1 2 0,0-5 0,-2 2 0,1-5 0,1 3 0,2-4 0,-3 1 0,0 0 0,0 3 0,1 0 0,2 2 0,-3 1 0,3-1 0,-5 3 0,2-4 0,0 3 0,0-4 0,1 3 0,1-3 0,-1-1 0,-1 0 0,3 4 0,-3 2 0</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5:06.220"/>
    </inkml:context>
    <inkml:brush xml:id="br0">
      <inkml:brushProperty name="width" value="0.035" units="cm"/>
      <inkml:brushProperty name="height" value="0.035" units="cm"/>
      <inkml:brushProperty name="color" value="#E71224"/>
    </inkml:brush>
  </inkml:definitions>
  <inkml:trace contextRef="#ctx0" brushRef="#br0">483 1 24575,'-8'0'0,"2"0"0,-5 2 0,5 1 0,-4 5 0,-3 2 0,3-1 0,-3 1 0,5-5 0,2 1 0,-4 2 0,4-5 0,-5 7 0,5-6 0,-4 4 0,3-3 0,-3 3 0,1 1 0,1 0 0,-3 1 0,5-1 0,-4-1 0,4-2 0,-5-1 0,5-2 0,-3 9 0,4-4 0,-2 6 0,-1-7 0,2 3 0,-20 9 0,14-5 0,-15 5 0,19-9 0,0-1 0,-5 0 0,3 2 0,-5-4 0,9 0 0,-2-1 0,3 0 0,-1-1 0,-2 1 0,2-1 0,1 1 0,2-1 0,-5 1 0,7-1 0,-4 1 0,3-1 0,-1 1 0,-3 2 0,-2 0 0,-5 6 0,5-5 0,-2 2 0,20-8 0,6-3 0,-3-1 0,2-1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1:16.255"/>
    </inkml:context>
    <inkml:brush xml:id="br0">
      <inkml:brushProperty name="width" value="0.05" units="cm"/>
      <inkml:brushProperty name="height" value="0.05" units="cm"/>
      <inkml:brushProperty name="color" value="#E71224"/>
    </inkml:brush>
  </inkml:definitions>
  <inkml:trace contextRef="#ctx0" brushRef="#br0">1 166 24575,'0'-8'0,"0"0"0,0-1 0,0 1 0,0 2 0,0 1 0,0-1 0,0-2 0,0-5 0,0 1 0,0-2 0,0 6 0,2 5 0,1-7 0,3 3 0,2-4 0,0 1 0,1 4 0,2-2 0,-5 5 0,4 0 0,-4 6 0,5 0 0,-3 2 0,1 3 0,-4-2 0,0 2 0,1 0 0,-2-1 0,3 1 0,-6-3 0,1 3 0,0-2 0,-1 2 0,4-2 0,-4 2 0,1 0 0,-2 1 0,0-1 0,-2-3 0,1 3 0,-4-4 0,0 4 0,-2-8 0,-1 8 0,3-7 0,2 6 0,-2-6 0,2 4 0,0-5 0,0 3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0:10.578"/>
    </inkml:context>
    <inkml:brush xml:id="br0">
      <inkml:brushProperty name="width" value="0.05" units="cm"/>
      <inkml:brushProperty name="height" value="0.05" units="cm"/>
      <inkml:brushProperty name="color" value="#E71224"/>
    </inkml:brush>
  </inkml:definitions>
  <inkml:trace contextRef="#ctx0" brushRef="#br0">1 0 24575,'0'13'0,"3"1"0,-3 8 0,4-1 0,-4 8 0,0-6 0,0 2 0,0-9 0,0-8 0,2-2 0,-1-4 0,1-2 0</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5:07.878"/>
    </inkml:context>
    <inkml:brush xml:id="br0">
      <inkml:brushProperty name="width" value="0.035" units="cm"/>
      <inkml:brushProperty name="height" value="0.035" units="cm"/>
      <inkml:brushProperty name="color" value="#E71224"/>
    </inkml:brush>
  </inkml:definitions>
  <inkml:trace contextRef="#ctx0" brushRef="#br0">0 1 24575,'9'16'0,"2"4"0,-2-7 0,2 2 0,-4 1 0,4-4 0,-7 1 0,1-5 0,-2 4 0,1-2 0,2 6 0,-1-8 0,1 7 0,0-7 0,0 6 0,-3-7 0,2 3 0,-2-1 0,1-1 0,-2 0 0,0-2 0,-1-1 0,1 1 0,1-1 0,0 1 0,0-1 0,0 1 0,-3-1 0,0 3 0,2 1 0,1 0 0,0 1 0,2-4 0,-4 2 0,1-2 0,-2-1 0,0 1 0,0-1 0,3 1 0,0 2 0,0-2 0,4 4 0,-6-3 0,7 3 0,-8-4 0,5 2 0,-4-2 0,1-1 0,1-2 0,-3 2 0,3-2 0,-3 3 0,2-3 0,-1 4 0,1-3 0,-19-3 0,13 0 0,-14-5 0</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5:18.235"/>
    </inkml:context>
    <inkml:brush xml:id="br0">
      <inkml:brushProperty name="width" value="0.035" units="cm"/>
      <inkml:brushProperty name="height" value="0.035" units="cm"/>
      <inkml:brushProperty name="color" value="#E71224"/>
    </inkml:brush>
  </inkml:definitions>
  <inkml:trace contextRef="#ctx0" brushRef="#br0">1 0 24575,'15'0'0,"52"0"0,-1 0 0,-11 0 0,2 0 0,37 0 0,-16 0 0,-21 0 0,-19 4 0,-24-4 0,-2 4 0,-6-4 0,2 0 0,5 0 0,4 0 0,4 3 0,8-3 0,2 4 0,9-4 0,-1 0 0,-8 0 0,7 0 0,-15 0 0,14 0 0,2 0 0,3 0 0,-3 0 0,-10 0 0,-7 0 0,-1 0 0,0 0 0,-5 0 0,0 0 0,0 0 0,-4 0 0,8 0 0,-4 0 0,22 0 0,11 0 0,19 0 0,-9 0 0,5 0 0,-23 0 0,-1 0 0,-11 0 0,-12 0 0,3 0 0,-4 0 0,5 0 0,26 0 0,-11 0 0,21 0 0,-18 0 0,-12 0 0,1 0 0,-18 0 0,9 0 0,-12 0 0,13 0 0,-6 0 0,7 0 0,8 0 0,11 0 0,-7 0 0,20 5 0,-19-4 0,21 4 0,-5-5 0,15 0 0,3 0 0,16 0 0,2 0-492,8 0 492,-8 0 0,-10 0 0,-18 0 0,-3 0 0,-26 0 0,15 0 0,-17 0 0,20 0 492,3 0-492,7 0 0,9 0 0,2 0 0,8 0 0,-17 0 0,5 0 0,-31 0 0,4 0 0,-7 0 0,-7 0 0,14 0 0,2 0 0,-5 0 0,11 0 0,-22 0 0,15 0 0,-7 0 0,8 0 0,0 0 0,1 0 0,-1 0 0,-8 0 0,7 0 0,-6 0 0,0 0 0,-2 0 0,0 0 0,1 0 0,16 0 0,3 0 0,-1 0 0,15 0 0,-21 0 0,0 0 0,-19 0 0,-16 0 0,0 0 0,-2 0 0,0 0 0,6 0 0,2 0 0,41 0 0,-1 0 0,15 0 0,-6 0 0,-29 0 0,1 0 0,-21 0 0,-4 0 0,-4 0 0,2 0 0,13 0 0,14 0 0,30 0 0,5 0 0,-2 0 0,-13 0 0,-28 0 0,-17-3 0,-50 2 0,-13-2 0,2 3 0,18 0 0</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5:53.707"/>
    </inkml:context>
    <inkml:brush xml:id="br0">
      <inkml:brushProperty name="width" value="0.035" units="cm"/>
      <inkml:brushProperty name="height" value="0.035" units="cm"/>
      <inkml:brushProperty name="color" value="#E71224"/>
    </inkml:brush>
  </inkml:definitions>
  <inkml:trace contextRef="#ctx0" brushRef="#br0">97 17 24575,'8'-5'0,"0"-1"0,-2 3 0,0 1 0,-1 2 0,1 0 0,-1 2 0,3 4 0,-2 2 0,2 1 0,-5 2 0,2-5 0,-4 2 0,1-3 0,1 3 0,-3-2 0,3 5 0,-3-3 0,0 1 0,-3 1 0,3-3 0,-5 3 0,4-1 0,-4-1 0,2 0 0,0 0 0,-2-2 0,2 2 0,-2-2 0,-3-1 0,2 1 0,-9 3 0,7-2 0,-8 9 0,7-6 0,-3 5 0,3-4 0,1-2 0,5 1 0,1-1 0,2 0 0,0-1 0,0 0 0,0-2 0,0 2 0,0 0 0,0-2 0,0 4 0,4-4 0,0 5 0,7-3 0,-5-1 0,2 0 0,0-2 0,-2 2 0,4 1 0,-4-5 0,2 2 0,-4 0 0,-2 8 0,-4-1 0,-2 8 0,-3-3 0,1 0 0,2-2 0,2-4 0,-1-2 0,3 6 0,-3-1 0,3 3 0,-6 3 0,4-4 0,-8 31 0,9-3 0,-4 15 0,5-12 0,-3-16 0,2-1 0,-2-9 0,3 8 0,0-6 0,0 6 0,0-7 0,0-1 0,0 8 0,0-6 0,0 6 0,-3 2 0,2-12 0,-2 10 0,3-12 0,0 12 0,0 2 0,0 1 0,0 5 0,0-14 0,0 2 0,0-5 0,0-3 0,0 4 0,0 0 0,0 18 0,0-6 0,0 24 0,0-16 0,0 7 0,0 17 0,0-28 0,0 26 0,0-40 0,0 15 0,0-15 0,0 6 0,0 0 0,0-5 0,0 0 0,0 4 0,0-9 0,0 10 0,0 1 0,0-7 0,0 14 0,0-6 0,0 1 0,0-3 0,3-8 0,-2 8 0,2-6 0,-3 2 0,0 3 0,0-9 0,0 18 0,3-14 0,-2 15 0,2-15 0,-3 6 0,0-8 0,3-4 0,-3-2 0,3-6 0,-3-1 0,0 0 0,0-2 0,0 2 0,0 0 0,2-2 0,-1 5 0,1-3 0,-2 1 0,0 1 0,0-4 0,0 5 0,0-2 0,0 7 0,0 1 0,0 4 0,0-4 0,0 4 0,-4 3 0,3-1 0,-3 7 0,4-1 0,0-10 0,0 17 0,0-18 0,0 20 0,0-15 0,-4 6 0,4-12 0,-3-4 0,3-5 0,0-3 0,0 1 0,0 0 0,0-1 0,0 1 0,0-1 0,0 1 0,0-1 0,0 1 0,0-1 0,0 1 0,0-1 0,0 3 0,0 1 0,0 14 0,-5 4 0,4 13 0,-3-9 0,4-2 0,0-8 0,0-4 0,0-2 0,-3-6 0,3-1 0,-3-2 0,3-1 0,0 1 0,0 2 0,0 0 0,0 3 0,0 0 0,0 0 0,0 3 0,0-5 0,0 2 0,0-6 0,0 1 0,0-1 0,0 3 0,0-2 0,0 5 0,0-5 0,0 2 0,0-3 0,0 1 0,0-1 0,0 1 0,0-1 0,0 1 0,0 0 0,0 2 0,0 0 0,0 1 0,0-1 0,0 0 0,0-2 0,0 2 0,0-3 0,0 1 0,-2-1 0,-2 8 0,1-3 0,0 5 0,3-4 0,0 0 0,0-2 0,-3-1 0,3 0 0,-3 0 0,3 4 0,0 3 0,-2-3 0,1 4 0,-1-3 0,-1-3 0,-2 0 0,-2-5 0,2 1 0,0-8 0,4-6 0,-1-17 0,2-14 0,0-11 0,6-32 0,8-6 0,-4 26 0,2 12 0</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5:55"/>
    </inkml:context>
    <inkml:brush xml:id="br0">
      <inkml:brushProperty name="width" value="0.035" units="cm"/>
      <inkml:brushProperty name="height" value="0.035" units="cm"/>
      <inkml:brushProperty name="color" value="#E71224"/>
    </inkml:brush>
  </inkml:definitions>
  <inkml:trace contextRef="#ctx0" brushRef="#br0">8 1 24575,'0'15'0,"0"2"0,0 12 0,0 2 0,0 9 0,0-9 0,0 6 0,0-14 0,0 2 0,0-12 0,0-5 0,0-2 0,0-1 0,0 1 0,0 2 0,-3 5 0,2 12 0,-2 6 0,3-4 0,0-4 0,0-14 0,0-6 0,0-4 0,2-7 0,-1-5 0,4 1 0,-5 1 0,3 7 0</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5:56.332"/>
    </inkml:context>
    <inkml:brush xml:id="br0">
      <inkml:brushProperty name="width" value="0.035" units="cm"/>
      <inkml:brushProperty name="height" value="0.035" units="cm"/>
      <inkml:brushProperty name="color" value="#E71224"/>
    </inkml:brush>
  </inkml:definitions>
  <inkml:trace contextRef="#ctx0" brushRef="#br0">128 17 24575,'-5'-5'0,"-1"-1"0,1 3 0,-1 1 0,-2 2 0,2 0 0,-2 0 0,2 0 0,-2 0 0,0 0 0,-1 0 0,1 0 0,3 5 0,-1-2 0,3 5 0,1 0 0,-1 1 0,3 0 0,-5 1 0,4-4 0,-1 2 0,-1-2 0,2-1 0,-3 1 0,0-1 0,1 3 0,1-2 0,2 5 0,0-5 0,0 4 0,2-1 0,-1 0 0,4-1 0,-2-5 0,0 2 0,2-2 0,3 2 0,-1 1 0,3-3 0,-4-1 0,-1-2 0,1 0 0,-1 0 0,1 0 0,-1 0 0,-2-5 0,2 2 0,-2-8 0,3 5 0,-1-4 0,-1 1 0,0-2 0,0 2 0,-1-1 0,-1 4 0,-2-5 0,0 5 0,3-2 0,-3 3 0,3-1 0,-3 1 0,2-1 0,-1 1 0,1-1 0,-2 1 0,0 4 0,0 4 0,0 10 0,0-1 0,0 8 0,0-3 0,0 4 0,0 0 0,0-7 0,0 1 0,0-8 0,0 3 0,0-4 0,0 5 0,0-5 0,0 2 0,-2-5 0,1 2 0,-1-7 0,2-1 0,0-1 0,0-1 0</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5:57.451"/>
    </inkml:context>
    <inkml:brush xml:id="br0">
      <inkml:brushProperty name="width" value="0.035" units="cm"/>
      <inkml:brushProperty name="height" value="0.035" units="cm"/>
      <inkml:brushProperty name="color" value="#E71224"/>
    </inkml:brush>
  </inkml:definitions>
  <inkml:trace contextRef="#ctx0" brushRef="#br0">88 1 24575,'-9'2'0,"-6"2"0,4 9 0,-3 1 0,4 8 0,0-1 0,2 0 0,1-4 0,4-2 0,3-4 0,0-2 0,0-1 0,0-3 0,0 3 0,0 1 0,0-1 0,0 3 0,0-5 0,0 2 0,5-5 0,1 0 0,9-3 0,2 0 0,0 0 0,-2 0 0,-6 2 0,-1-1 0,0 1 0,0-2 0,4-2 0,-1 1 0,0-1 0,0 2 0,0 0 0,0 0 0,0 0 0,0 0 0,4 0 0,-2 0 0,0 0 0,-5 0 0,-5 0 0,-1 0 0</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5:58.117"/>
    </inkml:context>
    <inkml:brush xml:id="br0">
      <inkml:brushProperty name="width" value="0.035" units="cm"/>
      <inkml:brushProperty name="height" value="0.035" units="cm"/>
      <inkml:brushProperty name="color" value="#E71224"/>
    </inkml:brush>
  </inkml:definitions>
  <inkml:trace contextRef="#ctx0" brushRef="#br0">37 1 24575,'-3'8'0,"0"3"0,1-2 0,-1 2 0,0 4 0,0 2 0,0 4 0,2 8 0,-2 2 0,0 1 0,2 5 0,-4-21 0,4 5 0,-1-16 0,2 1 0,0-1 0,0 1 0,0-1 0,0 1 0,0-1 0,0 1 0,0 0 0,0-3 0,0-1 0</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5:59.267"/>
    </inkml:context>
    <inkml:brush xml:id="br0">
      <inkml:brushProperty name="width" value="0.035" units="cm"/>
      <inkml:brushProperty name="height" value="0.035" units="cm"/>
      <inkml:brushProperty name="color" value="#E71224"/>
    </inkml:brush>
  </inkml:definitions>
  <inkml:trace contextRef="#ctx0" brushRef="#br0">8 0 24575,'0'17'0,"0"3"0,0 5 0,0-2 0,-3 6 0,2 0 0,-2-6 0,3 2 0,0-12 0,0-2 0,0-3 0,0 3 0,0 0 0,0-2 0,2-1 0,-1-2 0,6-3 0,-6-1 0,4-2 0</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6:00.796"/>
    </inkml:context>
    <inkml:brush xml:id="br0">
      <inkml:brushProperty name="width" value="0.035" units="cm"/>
      <inkml:brushProperty name="height" value="0.035" units="cm"/>
      <inkml:brushProperty name="color" value="#E71224"/>
    </inkml:brush>
  </inkml:definitions>
  <inkml:trace contextRef="#ctx0" brushRef="#br0">1 17 24575,'5'0'0,"3"0"0,-1-2 0,1-1 0,-3-3 0,1 3 0,-1 1 0,1 2 0,-1 0 0,1 0 0,-1 0 0,-2 2 0,2 1 0,-2 3 0,3 2 0,-1-2 0,1 2 0,-3-2 0,-1-1 0,-2 3 0,0 3 0,-2-2 0,1 4 0,-6-4 0,3 2 0,-1-3 0,0 0 0,2 0 0,-3-4 0,3 4 0,-2-5 0,2 0 0,-2 2 0,4-5 0,2 3 0,4-3 0,1 0 0,-1 0 0,-2 2 0,2-1 0,-4 4 0,4-2 0,-2 2 0,2 1 0,1-1 0,-1 1 0,1-1 0,-3 1 0,2-1 0,-4 1 0,1-1 0,-2 1 0,0 0 0,2-1 0,-1 1 0,2-1 0,-3 1 0,0-1 0,0 3 0,0-2 0,0 2 0,0 0 0,-3-4 0,0 3 0,-3-4 0,-2 5 0,0-1 0,-3 1 0,0 0 0,0-2 0,0 4 0,2-6 0,-1 3 0,3-9 0,2-1 0,2-5 0,3-3 0,0-5 0,0 9 0,0-3 0</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7:15.977"/>
    </inkml:context>
    <inkml:brush xml:id="br0">
      <inkml:brushProperty name="width" value="0.035" units="cm"/>
      <inkml:brushProperty name="height" value="0.035" units="cm"/>
      <inkml:brushProperty name="color" value="#E71224"/>
    </inkml:brush>
  </inkml:definitions>
  <inkml:trace contextRef="#ctx0" brushRef="#br0">0 0 24575,'0'21'0,"0"0"0,0 9 0,0-7 0,0 6 0,0-8 0,0-4 0,0-4 0,0-5 0,0 0 0,0 0 0,3 4 0,-3-1 0,3 4 0,-3-3 0,0 4 0,0-1 0,0-5 0,0 10 0,0-11 0,0 4 0,0-5 0,0-2 0,0-1 0,2-2 0,-1 0 0,1-3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0:11.867"/>
    </inkml:context>
    <inkml:brush xml:id="br0">
      <inkml:brushProperty name="width" value="0.05" units="cm"/>
      <inkml:brushProperty name="height" value="0.05" units="cm"/>
      <inkml:brushProperty name="color" value="#E71224"/>
    </inkml:brush>
  </inkml:definitions>
  <inkml:trace contextRef="#ctx0" brushRef="#br0">655 0 24575,'0'14'0,"0"-2"0,0 1 0,0-2 0,0-2 0,0-1 0,-2-3 0,-1 3 0,-3-1 0,-6 4 0,1 3 0,-13 7 0,-3 1 0,-4 6 0,-10 0 0,13-5 0,-4-3 0,11-10 0,4-4 0,-3-2 0,10 1 0,-14-2 0,13 0 0,-14 0 0,4-3 0,-2 0 0,-11 0 0,6 0 0,2 2 0,8-1 0,10 1 0,5 3 0,-2 1 0,2 8 0,0-5 0,0 4 0,3-7 0,-2 2 0,-1 0 0,-6 8 0,2-4 0,-6 11 0,0-4 0,0-2 0,3-1 0,5-8 0,3-5 0,-2 2 0,-1-5 0,-8 3 0,6-3 0,-5 2 0,6-1 0,1 1 0,2-2 0,0 0 0</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7:17.428"/>
    </inkml:context>
    <inkml:brush xml:id="br0">
      <inkml:brushProperty name="width" value="0.035" units="cm"/>
      <inkml:brushProperty name="height" value="0.035" units="cm"/>
      <inkml:brushProperty name="color" value="#E71224"/>
    </inkml:brush>
  </inkml:definitions>
  <inkml:trace contextRef="#ctx0" brushRef="#br0">136 39 24575,'0'-5'0,"0"-1"0,0-2 0,-2 2 0,-2-2 0,-1 5 0,-3 0 0,2 3 0,-2 0 0,0 0 0,2 0 0,-2 0 0,0 3 0,-1-2 0,0 3 0,4-1 0,-4 10 0,5-6 0,-8 8 0,9-9 0,-2 2 0,2-5 0,-2 5 0,1-5 0,-1 5 0,5-2 0,0-1 0,0 3 0,0-1 0,0 3 0,0-4 0,0 5 0,0-5 0,0 2 0,3-3 0,0 3 0,0-2 0,2 0 0,2 6 0,-1-10 0,6 8 0,-3-8 0,-1-1 0,0 1 0,-2-2 0,-1-2 0,-2-1 0,2-3 0,-2 0 0,0 1 0,2-5 0,-4 3 0,4-6 0,-2 7 0,2-5 0,-2 5 0,0-2 0,-3 3 0,2-1 0,-1 1 0,4 1 0,-2 2 0,0 7 0,2 1 0,-4 10 0,1 0 0,-2 1 0,0 3 0,0-8 0,0 4 0,0-8 0,0 0 0,0-2 0,0-1 0,0 3 0,0-2 0,0 9 0,0 0 0,0 6 0,0-5 0,0-3 0,0-5 0,0-2 0,0 0 0,0-1 0,2-2 0,-1 0 0,2-3 0</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7:18.827"/>
    </inkml:context>
    <inkml:brush xml:id="br0">
      <inkml:brushProperty name="width" value="0.035" units="cm"/>
      <inkml:brushProperty name="height" value="0.035" units="cm"/>
      <inkml:brushProperty name="color" value="#E71224"/>
    </inkml:brush>
  </inkml:definitions>
  <inkml:trace contextRef="#ctx0" brushRef="#br0">1 0 24575,'0'13'0,"0"1"0,0 3 0,0-2 0,0-4 0,0-2 0,0-1 0,5-5 0,5-1 0,0-2 0,2 0 0,-6 0 0,2 0 0,0 0 0,4 0 0,-4 0 0,0 0 0,0 3 0,-2-3 0,0 5 0,-4-4 0,-2 1 0</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7:19.595"/>
    </inkml:context>
    <inkml:brush xml:id="br0">
      <inkml:brushProperty name="width" value="0.035" units="cm"/>
      <inkml:brushProperty name="height" value="0.035" units="cm"/>
      <inkml:brushProperty name="color" value="#E71224"/>
    </inkml:brush>
  </inkml:definitions>
  <inkml:trace contextRef="#ctx0" brushRef="#br0">1 0 24575,'0'6'0,"0"2"0,0 1 0,0 4 0,0-4 0,0 2 0,0 2 0,0-6 0,0 8 0,0-6 0,0 2 0,0-2 0,0 1 0,0-4 0,0 2 0,0 0 0,0-2 0,0 2 0,0 0 0,0 1 0,0 4 0,0-3 0,0 0 0,0-4 0,0-1 0,0-2 0,0 0 0</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7:20.307"/>
    </inkml:context>
    <inkml:brush xml:id="br0">
      <inkml:brushProperty name="width" value="0.035" units="cm"/>
      <inkml:brushProperty name="height" value="0.035" units="cm"/>
      <inkml:brushProperty name="color" value="#E71224"/>
    </inkml:brush>
  </inkml:definitions>
  <inkml:trace contextRef="#ctx0" brushRef="#br0">1 0 24575,'0'6'0,"0"6"0,0-2 0,0 10 0,0-8 0,0 8 0,0-8 0,0 1 0,0-2 0,0-5 0,0 4 0,0-1 0,0 2 0,0 0 0,0 0 0,0-2 0,0-1 0,0-5 0,0-1 0</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7:21.595"/>
    </inkml:context>
    <inkml:brush xml:id="br0">
      <inkml:brushProperty name="width" value="0.035" units="cm"/>
      <inkml:brushProperty name="height" value="0.035" units="cm"/>
      <inkml:brushProperty name="color" value="#E71224"/>
    </inkml:brush>
  </inkml:definitions>
  <inkml:trace contextRef="#ctx0" brushRef="#br0">0 34 24575,'6'-8'0,"2"2"0,-2-2 0,2 2 0,-3 3 0,1 1 0,2 2 0,-2 2 0,9 5 0,-5-3 0,3 2 0,-5-3 0,-3-2 0,-2 3 0,0 2 0,-3 3 0,0 2 0,-3 4 0,-1-3 0,-2 4 0,1-8 0,2 3 0,3-5 0,3 0 0,2-4 0,1 1 0,-1-3 0,1 8 0,-3-5 0,-1 5 0,1-2 0,-3-1 0,5-2 0,-2 2 0,0 1 0,2 0 0,-4 2 0,1-3 0,1-2 0,-3 2 0,3-2 0,-3 3 0,0 0 0,0-1 0,0 1 0,-3 2 0,0-2 0,0 4 0,-2 3 0,1-3 0,-4 5 0,4-7 0,-6-1 0,7 2 0,-5-5 0,0 4 0,1-5 0,-3 2 0,6-2 0,-3 0 0,6 0 0,-1-3 0</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7:29.979"/>
    </inkml:context>
    <inkml:brush xml:id="br0">
      <inkml:brushProperty name="width" value="0.035" units="cm"/>
      <inkml:brushProperty name="height" value="0.035" units="cm"/>
      <inkml:brushProperty name="color" value="#E71224"/>
    </inkml:brush>
  </inkml:definitions>
  <inkml:trace contextRef="#ctx0" brushRef="#br0">36 39 24575,'6'-3'0,"0"0"0,2-1 0,0 0 0,3-4 0,0 0 0,-2 4 0,-1-1 0,-3 8 0,1 0 0,-1 5 0,-1 0 0,0 6 0,-3-2 0,1-1 0,-2-3 0,0-3 0,0 3 0,0 1 0,0 6 0,0 7 0,0-4 0,0 2 0,0-9 0,0 0 0,-2 0 0,1-2 0,-3-1 0,0-3 0,-1 3 0,-3 1 0,2 0 0,-2-4 0,2 0 0,-2-4 0,5 4 0,-5-5 0,5 3 0,-2-3 0,-1 0 0,1 0 0,-1 0 0,0 2 0,1-1 0,2 4 0,-2-5 0,-1 5 0,0-4 0,-2 1 0,5 1 0,3-8 0,3 4 0,5-7 0,-2 3 0,2-1 0,-2 3 0,-1 1 0,1 2 0,0 0 0,6 0 0,-5 2 0,8-1 0,-9 4 0,2-5 0,-2 3 0,2-1 0,5-1 0,-3 4 0,2 0 0,-6-1 0,-1 6 0,1-9 0,-1 6 0,1-6 0,-1 4 0,1-4 0,-1 1 0,1-2 0,-1 2 0,1-1 0,-1 2 0,1-1 0,2-1 0,-2 1 0,7-2 0,-6 0 0,3 0 0,-4-2 0,-1 1 0,1-1 0,-1 2 0,1 0 0,-3 0 0,-1 0 0</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7:31.659"/>
    </inkml:context>
    <inkml:brush xml:id="br0">
      <inkml:brushProperty name="width" value="0.035" units="cm"/>
      <inkml:brushProperty name="height" value="0.035" units="cm"/>
      <inkml:brushProperty name="color" value="#E71224"/>
    </inkml:brush>
  </inkml:definitions>
  <inkml:trace contextRef="#ctx0" brushRef="#br0">117 1 24575,'-14'0'0,"-1"2"0,9-1 0,1 4 0,0-5 0,2 3 0,-5-3 0,4 2 0,-6-1 0,9 4 0,-7-5 0,5 5 0,-2-4 0,2 4 0,-2 0 0,4 8 0,-4-1 0,2 9 0,-1-9 0,-1 6 0,4-9 0,-1 1 0,4-7 0,4 0 0,2-3 0,1 0 0,-1 0 0,-3 0 0,1 0 0,-1 2 0,1 1 0,0 3 0,-1-1 0,-2 1 0,2-3 0,-4 2 0,1-2 0,-2 3 0,0 2 0,0-2 0,0 4 0,0-4 0,0 2 0,0-2 0,0-1 0,-2 1 0,-1-1 0,-3 1 0,1-1 0,-1 3 0,0-1 0,3 1 0,-1-5 0,0-1 0,-1-2 0,-1 0 0,3 3 0,-2-3 0,2 3 0,-2-3 0,-1 0 0,6 0 0,-2 0 0,4 0 0</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7:33.845"/>
    </inkml:context>
    <inkml:brush xml:id="br0">
      <inkml:brushProperty name="width" value="0.035" units="cm"/>
      <inkml:brushProperty name="height" value="0.035" units="cm"/>
      <inkml:brushProperty name="color" value="#E71224"/>
    </inkml:brush>
  </inkml:definitions>
  <inkml:trace contextRef="#ctx0" brushRef="#br0">250 0 24575,'-32'12'0,"3"-6"0,0 9 0,10-8 0,-4 6 0,7-2 0,6-4 0,-2 5 0,4-4 0,2 3 0,0 5 0,-2 1 0,2 12 0,-4-10 0,2 9 0,1-12 0,0 5 0,0 1 0,3-6 0,1 0 0,3 0 0,0-4 0,0 2 0,3-6 0,-3 0 0,5 0 0,-2 3 0,0 0 0,9 2 0,-7-4 0,10 0 0,-9-4 0,2-1 0,-2-2 0,2-2 0,0 0 0,1-2 0,1-2 0,-1-1 0,-1-1 0,0 1 0,-2-1 0,-3 1 0,2 2 0,-4-2 0,1 2 0,0 0 0,1-2 0,3-1 0,0 0 0,-1-2 0,-2 0 0,0 0 0,-3-4 0,0 1 0,0 0 0,2 3 0,-1 0 0,1 2 0,-4 3 0,-4 1 0,0 2 0,-4-3 0,1 3 0,-2-3 0,-5 3 0,4 0 0,-1 0 0,5 0 0,7 0 0,17 0 0,-9 0 0,10 0 0</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7:35.261"/>
    </inkml:context>
    <inkml:brush xml:id="br0">
      <inkml:brushProperty name="width" value="0.035" units="cm"/>
      <inkml:brushProperty name="height" value="0.035" units="cm"/>
      <inkml:brushProperty name="color" value="#E71224"/>
    </inkml:brush>
  </inkml:definitions>
  <inkml:trace contextRef="#ctx0" brushRef="#br0">82 34 24575,'8'-3'0,"-2"0"0,2-2 0,-2-3 0,-1 4 0,-2-3 0,2 6 0,-2-1 0,3 2 0,-1 0 0,1 0 0,-1 2 0,1 4 0,-1 0 0,1 4 0,-1-1 0,1 2 0,0 0 0,-3 0 0,1 0 0,-3 0 0,2 0 0,-3 0 0,0-2 0,0-1 0,0-3 0,-3 3 0,0 1 0,-2-1 0,-1 3 0,0-5 0,1 2 0,-1-2 0,1-3 0,-1 2 0,1-5 0,-3 3 0,2-3 0,-2 0 0,2 0 0,1 2 0,-1-1 0,-2 4 0,2-5 0,-4 3 0,3-1 0,-3 1 0,1 3 0,1-1 0,-3-2 0,3 0 0,-1-1 0,-1 1 0,3 0 0,7 0 0,8-3 0,2 0 0,5 0 0,-9 0 0,2 0 0,-3 0 0,1-3 0,-1 3 0,1-3 0,-1 3 0,3 0 0,-1 0 0,1 0 0,0 3 0,-2-3 0,2 3 0,-3-3 0,1 0 0,-1 0 0,1 0 0,-1 2 0,1 1 0,2 0 0,-2 0 0,2-3 0,0 2 0,-2-1 0,2 1 0,-2-2 0,-1 0 0,1 0 0,-1 0 0,1 0 0,-1 0 0,1 0 0,-1 0 0,-2-2 0,0-4 0,-3 3 0,0-2 0</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7:35.947"/>
    </inkml:context>
    <inkml:brush xml:id="br0">
      <inkml:brushProperty name="width" value="0.035" units="cm"/>
      <inkml:brushProperty name="height" value="0.035" units="cm"/>
      <inkml:brushProperty name="color" value="#E71224"/>
    </inkml:brush>
  </inkml:definitions>
  <inkml:trace contextRef="#ctx0" brushRef="#br0">1 1 24575,'0'17'0,"4"11"0,-3-2 0,4 14 0,-5-1 0,0-12 0,0 1 0,0-16 0,0 1 0,0-5 0,0-2 0,0-1 0,0-2 0,0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0:12.711"/>
    </inkml:context>
    <inkml:brush xml:id="br0">
      <inkml:brushProperty name="width" value="0.05" units="cm"/>
      <inkml:brushProperty name="height" value="0.05" units="cm"/>
      <inkml:brushProperty name="color" value="#E71224"/>
    </inkml:brush>
  </inkml:definitions>
  <inkml:trace contextRef="#ctx0" brushRef="#br0">1 77 24575,'0'-6'0,"0"-2"0,0-1 0,0-6 0,0 3 0,0-1 0,0 5 0,2 5 0,4 0 0,2 3 0,8 6 0,-2 3 0,3 2 0,-4-1 0,-4-4 0,-1-3 0,-5-1 0,-1-2 0</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7:37.110"/>
    </inkml:context>
    <inkml:brush xml:id="br0">
      <inkml:brushProperty name="width" value="0.035" units="cm"/>
      <inkml:brushProperty name="height" value="0.035" units="cm"/>
      <inkml:brushProperty name="color" value="#E71224"/>
    </inkml:brush>
  </inkml:definitions>
  <inkml:trace contextRef="#ctx0" brushRef="#br0">2030 13 24575,'-20'0'0,"-5"0"0,-22 0 0,-2 0 0,7 0 0,-3 0 0,22 3 0,-7-2 0,1 2 0,10-3 0,-9 0 0,12-3 0,-31 2 0,-5-8 0,-33 8 0,15-5 0,-20 6 0,28 0 0,-11 0 0,31 0 0,9 0 0,18 0 0,6 0 0,1 0 0,0 0 0,0 0 0,-16 0 0,-11 0 0,-14 5 0,-9-3 0,-16 3 0,-21-5 0,5 0 0,4 0 0,23 0 0,21 0 0,-31 0 0,36 0 0,-18 3 0,38-2 0,2 2 0,4-3 0,-5 0 0,4 0 0,-8 0 0,3 0 0,1 0 0,-4 0 0,3 0 0,0 0 0,4 0 0,-2 3 0,-7 2 0,3-1 0,-4 1 0,19-3 0,9 2 0,0-1 0,4 0 0</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7:38.827"/>
    </inkml:context>
    <inkml:brush xml:id="br0">
      <inkml:brushProperty name="width" value="0.035" units="cm"/>
      <inkml:brushProperty name="height" value="0.035" units="cm"/>
      <inkml:brushProperty name="color" value="#E71224"/>
    </inkml:brush>
  </inkml:definitions>
  <inkml:trace contextRef="#ctx0" brushRef="#br0">108 0 24575,'-9'16'0,"-3"1"0,-13 10 0,9 3 0,-12 0 0,20-6 0,1-4 0,5-7 0,2 2 0,2-9 0,24-1 0,17-5 0,33 0 0,2 0 0,-3 0 0,-25 0 0,-20 0 0,-20 0 0,-7 0 0</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7:39.659"/>
    </inkml:context>
    <inkml:brush xml:id="br0">
      <inkml:brushProperty name="width" value="0.035" units="cm"/>
      <inkml:brushProperty name="height" value="0.035" units="cm"/>
      <inkml:brushProperty name="color" value="#E71224"/>
    </inkml:brush>
  </inkml:definitions>
  <inkml:trace contextRef="#ctx0" brushRef="#br0">25 0 24575,'-6'17'0,"2"3"0,-1-3 0,4 4 0,-2 0 0,3 0 0,0-7 0,0 4 0,0-12 0,0 7 0,0 0 0,0 4 0,0 12 0,0 3 0,0 7 0,0-8 0,0-6 0,-3-14 0,3-4 0,-3-6 0,3 1 0</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7:41.316"/>
    </inkml:context>
    <inkml:brush xml:id="br0">
      <inkml:brushProperty name="width" value="0.035" units="cm"/>
      <inkml:brushProperty name="height" value="0.035" units="cm"/>
      <inkml:brushProperty name="color" value="#E71224"/>
    </inkml:brush>
  </inkml:definitions>
  <inkml:trace contextRef="#ctx0" brushRef="#br0">27 1 24575,'5'0'0,"3"0"0,1 2 0,2-1 0,5 1 0,-4 1 0,3-2 0,-6 3 0,-1-3 0,-3 2 0,-1-1 0,0-1 0,-1 1 0,1 1 0,0-3 0,-3 5 0,2-2 0,-3 3 0,0-1 0,0 3 0,-3-2 0,-1 9 0,-1-7 0,-4 6 0,3-5 0,-5 2 0,3 0 0,-3 0 0,0-2 0,2-1 0,1-3 0,0 1 0,2-3 0,3-1 0,16 19 0,7-3 0,8 12 0,-8-10 0,4 0 0,-13-9 0,5 8 0,-11-13 0,1 2 0,-3-3 0,-1 1 0,-2-1 0,0 1 0,-2-1 0,-1 1 0,0 2 0,-2-2 0,-1 4 0,0-1 0,-2 2 0,3-2 0,-3 6 0,-1-8 0,-2 6 0,2-5 0,-1-2 0,4 0 0,0-1 0,-1-4 0,3 3 0,-6-3 0,1 2 0,1-3 0,0 0 0,2 0 0,1 0 0,-1 0 0,0 0 0,3 2 0,-2-1 0,2 1 0,-2-2 0,-1-5 0,3 1 0,1-1 0,2 2 0</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7:43.387"/>
    </inkml:context>
    <inkml:brush xml:id="br0">
      <inkml:brushProperty name="width" value="0.035" units="cm"/>
      <inkml:brushProperty name="height" value="0.035" units="cm"/>
      <inkml:brushProperty name="color" value="#E71224"/>
    </inkml:brush>
  </inkml:definitions>
  <inkml:trace contextRef="#ctx0" brushRef="#br0">74 1 24575,'-12'0'0,"1"2"0,3 1 0,0 3 0,2-1 0,1 3 0,2-2 0,0 5 0,3-2 0,0-1 0,0 3 0,0-3 0,0 1 0,0 1 0,3-4 0,0 5 0,5-3 0,-2 3 0,2 1 0,-3-1 0,1 0 0,2-3 0,-2 0 0,2-5 0,-5 2 0,2-4 0,-2 1 0,3-2 0,-1 0 0,1 0 0,-3-2 0,2 1 0,-2-4 0,2 5 0,1-3 0,-1 3 0,1-2 0,-3-4 0,2 3 0,-5-5 0,3 5 0,-1-2 0,-1-1 0,4-2 0,-2 2 0,0-5 0,0 5 0,-3-2 0,0 3 0,0-1 0,2 1 0,-1-1 0,1 1 0,-2-1 0,0 1 0,-2-1 0,1-2 0,-4 2 0,2-2 0,-3 2 0,3 1 0,-2 2 0,2 0 0,0 6 0,-2-3 0,2 3 0,-2-3 0,-1 0 0,1 0 0,-1 0 0,1 0 0,-1 0 0,1 2 0,-8-1 0,-17 1 0,12-2 0,-11 0 0,26 3 0,0-2 0,3 1 0</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7:45.387"/>
    </inkml:context>
    <inkml:brush xml:id="br0">
      <inkml:brushProperty name="width" value="0.035" units="cm"/>
      <inkml:brushProperty name="height" value="0.035" units="cm"/>
      <inkml:brushProperty name="color" value="#E71224"/>
    </inkml:brush>
  </inkml:definitions>
  <inkml:trace contextRef="#ctx0" brushRef="#br0">333 1 24575,'-6'0'0,"1"0"0,-3 0 0,-1 0 0,0 0 0,-1 0 0,1 0 0,1 0 0,0 0 0,0 0 0,2 2 0,0 1 0,4 5 0,2 1 0,-3 2 0,3 5 0,-5-4 0,2 3 0,-3-6 0,3-1 0,-2-5 0,5 2 0,-3-2 0,1 2 0,1 1 0,-6 0 0,3-1 0,-4 1 0,5-1 0,-2 3 0,4-7 0,1 4 0,3-8 0,3 3 0,-1 0 0,1 0 0,0 0 0,-1-2 0,1 1 0,2-1 0,0 2 0,1 2 0,1 1 0,-4 0 0,2 2 0,-2-4 0,-3 4 0,-1-2 0,1 2 0,-3 3 0,3 1 0,-1 0 0,-1-2 0,4-1 0,-4 0 0,1-1 0,-2 1 0,-2-1 0,1 3 0,-5 5 0,3-1 0,-3 4 0,3-7 0,0 1 0,3-4 0,0 2 0,0-2 0,-2-3 0,-1-1 0,0 1 0,-2-3 0,2 3 0,-3-3 0,1 0 0,-8 3 0,-1-2 0,-15 2 0,-11-3 0,-1 4 0,-6-3 0,20 4 0,6-3 0,13-1 0,7 1 0,-1-2 0,5 0 0</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6:03.631"/>
    </inkml:context>
    <inkml:brush xml:id="br0">
      <inkml:brushProperty name="width" value="0.035" units="cm"/>
      <inkml:brushProperty name="height" value="0.035" units="cm"/>
      <inkml:brushProperty name="color" value="#E71224"/>
    </inkml:brush>
  </inkml:definitions>
  <inkml:trace contextRef="#ctx0" brushRef="#br0">185 1 24575,'-8'8'0,"-5"13"0,-4 14 0,-10 14 0,2 17 0,-4 1 0,15 1 0,-3 6 0,16-13 0,-5-18 0,3-13 0,3-22 0,-5-2 0,4 2 0,-1-3 0,-1 3 0,0 1 0,0 6 0,1-3 0,-1 4 0,3-7 0,-3 1 0,6-11 0,0-5 0,1-1 0,-1-3 0</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6:04.500"/>
    </inkml:context>
    <inkml:brush xml:id="br0">
      <inkml:brushProperty name="width" value="0.035" units="cm"/>
      <inkml:brushProperty name="height" value="0.035" units="cm"/>
      <inkml:brushProperty name="color" value="#E71224"/>
    </inkml:brush>
  </inkml:definitions>
  <inkml:trace contextRef="#ctx0" brushRef="#br0">1 1 24575,'3'5'0,"0"14"0,-3 7 0,4 14 0,1-1 0,5 0 0,0 1 0,-1-9 0,-1-2 0,-2-12 0,0-4 0,-2 0 0,1 1 0,-4 0 0,6 14 0,-5-13 0,9 30 0,-6-28 0,6 20 0,-8-27 0,0 2 0,-3-6 0,0-1 0,0 3 0,0 1 0,0 0 0,0-1 0,0-3 0,0 1 0,0-3 0,0-1 0</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6:05.068"/>
    </inkml:context>
    <inkml:brush xml:id="br0">
      <inkml:brushProperty name="width" value="0.035" units="cm"/>
      <inkml:brushProperty name="height" value="0.035" units="cm"/>
      <inkml:brushProperty name="color" value="#E71224"/>
    </inkml:brush>
  </inkml:definitions>
  <inkml:trace contextRef="#ctx0" brushRef="#br0">145 6 24575,'-6'-3'0,"1"1"0,-1 2 0,0 0 0,1 0 0,-1 0 0,1 0 0,-3 0 0,2 0 0,-2 0 0,2 0 0,1 0 0,-1 0 0,-2 0 0,2 0 0,-9 0 0,5 0 0,-6 0 0,10 0 0,1 0 0</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6:06.659"/>
    </inkml:context>
    <inkml:brush xml:id="br0">
      <inkml:brushProperty name="width" value="0.035" units="cm"/>
      <inkml:brushProperty name="height" value="0.035" units="cm"/>
      <inkml:brushProperty name="color" value="#E71224"/>
    </inkml:brush>
  </inkml:definitions>
  <inkml:trace contextRef="#ctx0" brushRef="#br0">105 512 24575,'-2'-6'0,"-1"1"0,-5-1 0,-1 1 0,0-1 0,1 3 0,3 1 0,-1 2 0,1-3 0,-1 3 0,1-3 0,-3 3 0,4 10 0,-3-6 0,4 11 0,-5-1 0,4 3 0,-1 0 0,5 3 0,0-8 0,0 3 0,0 1 0,3-6 0,0 2 0,5-4 0,-2-4 0,2 1 0,-3-3 0,1-1 0,-1 1 0,1-2 0,-1 0 0,1 0 0,-1 0 0,1 0 0,0 0 0,-1 0 0,-2-5 0,2 2 0,-4-8 0,1-10 0,1 7 0,-3-14 0,3 18 0,-3-9 0,0 9 0,0-10 0,0 8 0,0-8 0,0 8 0,0-8 0,0 3 0,0-4 0,0 0 0,0-17 0,0 5 0,0-14 0,0-18 0,0 19 0,0-11 0,0 27 0,0 14 0,0 2 0,0 6 0,0 3 0,0-1 0,0 1 0,0-1 0,0 0 0,0 1 0,0-1 0,0 8 0,0 6 0,0 17 0,0 6 0,0 1 0,0-3 0,0 0 0,0-6 0,0 7 0,0-9 0,0 0 0,3 0 0,-2 0 0,5 0 0,-5 0 0,5 1 0,-5-6 0,5 4 0,-5-10 0,2 2 0,-3-4 0,0 1 0,2 0 0,-1-1 0,1-3 0,-2 1 0,3-3 0,-3 4 0,3-3 0,-1 6 0,1-1 0,0 2 0,0 0 0,-3-2 0,2-1 0,-1-3 0,4-2 0,0 2 0,4-2 0,0 0 0,-4 0 0,-2-3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0:14.216"/>
    </inkml:context>
    <inkml:brush xml:id="br0">
      <inkml:brushProperty name="width" value="0.05" units="cm"/>
      <inkml:brushProperty name="height" value="0.05" units="cm"/>
      <inkml:brushProperty name="color" value="#E71224"/>
    </inkml:brush>
  </inkml:definitions>
  <inkml:trace contextRef="#ctx0" brushRef="#br0">294 0 24575,'2'6'0,"2"2"0,1 1 0,-2 2 0,2 0 0,-2 0 0,3 4 0,3-3 0,3 13 0,-5-7 0,1 8 0,-8-5 0,0-4 0,-3 3 0,-4-3 0,0-1 0,-7 4 0,10-10 0,-4-5 0,5-6 0,-3-9 0,-4 1 0,0-2 0,-1 2 0,1-1 0,4 4 0,-2-2 0,2 5 0,1 0 0,-1 3 0,1-2 0,-1 1 0,1-1 0,-19 17 0,-1-7 0,-20 24 0,5-15 0,5 4 0,11-7 0,8-2 0,10-3 0,3 4 0,9-4 0,9 6 0,-2-8 0,1 3 0,-6-15 0,-2 1 0,10-14 0,10-4 0,-1-4 0,12 1 0,-25 14 0,8 3 0,-14 6 0,2 1 0,-2-6 0,-3 6 0,-1-4 0</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6:07.307"/>
    </inkml:context>
    <inkml:brush xml:id="br0">
      <inkml:brushProperty name="width" value="0.035" units="cm"/>
      <inkml:brushProperty name="height" value="0.035" units="cm"/>
      <inkml:brushProperty name="color" value="#E71224"/>
    </inkml:brush>
  </inkml:definitions>
  <inkml:trace contextRef="#ctx0" brushRef="#br0">0 48 24575,'16'-3'0,"8"-7"0,0 2 0,5-5 0,-8 6 0,-4 3 0,-4 1 0,-3 3 0,-4 0 0,2 0 0,-2 0 0,-1 0 0,1 0 0,-1 0 0,1 0 0,-3 3 0,-1 2 0,-2-1 0,0 1 0</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6:07.931"/>
    </inkml:context>
    <inkml:brush xml:id="br0">
      <inkml:brushProperty name="width" value="0.035" units="cm"/>
      <inkml:brushProperty name="height" value="0.035" units="cm"/>
      <inkml:brushProperty name="color" value="#E71224"/>
    </inkml:brush>
  </inkml:definitions>
  <inkml:trace contextRef="#ctx0" brushRef="#br0">0 0 24575,'5'6'0,"-1"-1"0,6 1 0,4-3 0,-2-1 0,3-2 0,-4 0 0,5 0 0,-4 0 0,1 0 0,-2 0 0,-3 0 0,3 0 0,-2 0 0,1 0 0,-4 0 0,2 0 0,-5 3 0,0-3 0,-3 3 0</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6:09.555"/>
    </inkml:context>
    <inkml:brush xml:id="br0">
      <inkml:brushProperty name="width" value="0.035" units="cm"/>
      <inkml:brushProperty name="height" value="0.035" units="cm"/>
      <inkml:brushProperty name="color" value="#E71224"/>
    </inkml:brush>
  </inkml:definitions>
  <inkml:trace contextRef="#ctx0" brushRef="#br0">620 1 24575,'-13'0'0,"-9"0"0,-25 5 0,-21-3 0,-10 3 0,-6-5 0,25 5 0,3-4 0,29 6 0,4-7 0,12 3 0,2-3 0,-1 0 0,1 0 0,-2 0 0,0 0 0,-5 0 0,0 0 0,-1 0 0,1 0 0,8 0 0,2 0 0,4 0 0</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6:10.862"/>
    </inkml:context>
    <inkml:brush xml:id="br0">
      <inkml:brushProperty name="width" value="0.035" units="cm"/>
      <inkml:brushProperty name="height" value="0.035" units="cm"/>
      <inkml:brushProperty name="color" value="#E71224"/>
    </inkml:brush>
  </inkml:definitions>
  <inkml:trace contextRef="#ctx0" brushRef="#br0">107 297 24575,'0'-5'0,"0"-1"0,-7-6 0,1 4 0,-7-4 0,5 9 0,-3 0 0,5 3 0,-4 5 0,4-1 0,-6 13 0,6-2 0,-3 4 0,5 1 0,-1-8 0,4 2 0,-1-4 0,2-1 0,0 2 0,0-3 0,0 0 0,0-2 0,0 2 0,2-2 0,1 4 0,5-3 0,-1 3 0,1-6 0,-3 1 0,3-3 0,1-1 0,2 1 0,0-2 0,0-2 0,0-4 0,4-1 0,-2-3 0,7 2 0,-8-7 0,1 7 0,-5-8 0,1 3 0,-2-4 0,4-4 0,-4 0 0,5-8 0,-3 6 0,0-15 0,-2 15 0,-7-14 0,3 14 0,-3-6 0,0 7 0,0 6 0,0 0 0,0 5 0,0 0 0,0 0 0,0 2 0,0 1 0,0 3 0,0-1 0,0 13 0,0 2 0,0 28 0,0 13 0,0 17 0,0 9 0,0 0 0,0-8 0,0-11 0,0-22 0,0-11 0,0-16 0,0 0 0,0-2 0,0-1 0,0 1 0,0-1 0,0 1 0,0-1 0,0 3 0,3-4 0,0 1 0,3-7 0,-1-4 0,-2 2 0,0-1 0</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6:11.835"/>
    </inkml:context>
    <inkml:brush xml:id="br0">
      <inkml:brushProperty name="width" value="0.035" units="cm"/>
      <inkml:brushProperty name="height" value="0.035" units="cm"/>
      <inkml:brushProperty name="color" value="#E71224"/>
    </inkml:brush>
  </inkml:definitions>
  <inkml:trace contextRef="#ctx0" brushRef="#br0">0 135 24575,'8'0'0,"1"0"0,2 0 0,-2 0 0,5-3 0,-4 2 0,3-7 0,-2 7 0,-3-9 0,1 6 0,-1-6 0,-3 1 0,-2 0 0,2 1 0,-2 3 0,1-3 0,-2 2 0,-2-2 0,0 0 0,0 2 0,-5-2 0,4 0 0,-7 2 0,5 0 0,-2 4 0,-1 2 0,1 0 0,2 2 0,-2 4 0,2 0 0,0 9 0,-2-6 0,4 11 0,-4-7 0,5 2 0,-7 9 0,6-6 0,-4 20 0,5-20 0,0 6 0,0-15 0,0-1 0,0-3 0,0 1 0,3-1 0,2 1 0,1-3 0,2 2 0,-2-5 0,0 3 0,-1-3 0,1 0 0,-1 0 0,1 0 0,2 0 0,-2 0 0,9 0 0,-1 3 0,7-2 0,-4 2 0,-2-3 0,-6 0 0,-4-3 0,-2-2 0,-3-1 0,-5-5 0,-1 3 0,-3-3 0,1 2 0,5 3 0,1 4 0</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5:33.477"/>
    </inkml:context>
    <inkml:brush xml:id="br0">
      <inkml:brushProperty name="width" value="0.035" units="cm"/>
      <inkml:brushProperty name="height" value="0.035" units="cm"/>
      <inkml:brushProperty name="color" value="#E71224"/>
    </inkml:brush>
  </inkml:definitions>
  <inkml:trace contextRef="#ctx0" brushRef="#br0">56 0 24575,'-6'3'0,"-2"2"0,2 1 0,-4 5 0,4-3 0,-2 1 0,5 1 0,-2-1 0,4 2 0,-1-2 0,2 1 0,0-4 0,0 5 0,0 2 0,0 3 0,0-1 0,0-1 0,0-5 0,0 0 0,0-1 0,2-3 0,-1 1 0,4-3 0,-2 2 0,5-5 0,-2 3 0,2-3 0,-3 0 0,3 0 0,-2 0 0,2 0 0,-2 0 0,-1 0 0,1-3 0,0 3 0,2-5 0,-2 2 0,-1-3 0,-2 1 0,-3 2 0,0 0 0</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5:34.011"/>
    </inkml:context>
    <inkml:brush xml:id="br0">
      <inkml:brushProperty name="width" value="0.035" units="cm"/>
      <inkml:brushProperty name="height" value="0.035" units="cm"/>
      <inkml:brushProperty name="color" value="#E71224"/>
    </inkml:brush>
  </inkml:definitions>
  <inkml:trace contextRef="#ctx0" brushRef="#br0">0 1 24575,'0'0'0</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5:34.875"/>
    </inkml:context>
    <inkml:brush xml:id="br0">
      <inkml:brushProperty name="width" value="0.035" units="cm"/>
      <inkml:brushProperty name="height" value="0.035" units="cm"/>
      <inkml:brushProperty name="color" value="#E71224"/>
    </inkml:brush>
  </inkml:definitions>
  <inkml:trace contextRef="#ctx0" brushRef="#br0">72 0 24575,'-2'6'0,"-2"2"0,-1 0 0,-1 3 0,1 1 0,2 3 0,-2-5 0,2 5 0,-3-9 0,3 2 0,-2-3 0,5 1 0,-5-1 0,4 1 0,-1-1 0,2 1 0,-3 0 0,3-1 0,-5 1 0,4-1 0,-4 1 0,5-1 0,-3-2 0,3 0 0</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5:36.900"/>
    </inkml:context>
    <inkml:brush xml:id="br0">
      <inkml:brushProperty name="width" value="0.035" units="cm"/>
      <inkml:brushProperty name="height" value="0.035" units="cm"/>
      <inkml:brushProperty name="color" value="#E71224"/>
    </inkml:brush>
  </inkml:definitions>
  <inkml:trace contextRef="#ctx0" brushRef="#br0">1 6 24575,'3'-3'0,"2"3"0,-2-3 0,0 3 0,-1 0 0</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5:37.564"/>
    </inkml:context>
    <inkml:brush xml:id="br0">
      <inkml:brushProperty name="width" value="0.035" units="cm"/>
      <inkml:brushProperty name="height" value="0.035" units="cm"/>
      <inkml:brushProperty name="color" value="#E71224"/>
    </inkml:brush>
  </inkml:definitions>
  <inkml:trace contextRef="#ctx0" brushRef="#br0">206 0 24575,'-6'3'0,"-2"-3"0,2 3 0,-6 6 0,6-2 0,-10 22 0,1 5 0,0 8 0,-5 5 0,13-15 0,-6 5 0,9-14 0,-8 6 0,5-15 0,-2 1 0,6-6 0,-2 0 0,2 1 0,0-1 0,-2-1 0,2 3 0,-3-5 0,1 2 0,-1-3 0,1 1 0,2-1 0,0 1 0,3-5 0,0 0 0,0-3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0:14.928"/>
    </inkml:context>
    <inkml:brush xml:id="br0">
      <inkml:brushProperty name="width" value="0.05" units="cm"/>
      <inkml:brushProperty name="height" value="0.05" units="cm"/>
      <inkml:brushProperty name="color" value="#E71224"/>
    </inkml:brush>
  </inkml:definitions>
  <inkml:trace contextRef="#ctx0" brushRef="#br0">251 0 24575,'-45'31'0,"-1"-1"0,5 14 0,8-17 0,9 5 0,8-19 0,6 3 0,-1-8 0,5 3 0,-4-8 0,6 5 0,-1-8 0,5 3 0</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5:37.987"/>
    </inkml:context>
    <inkml:brush xml:id="br0">
      <inkml:brushProperty name="width" value="0.035" units="cm"/>
      <inkml:brushProperty name="height" value="0.035" units="cm"/>
      <inkml:brushProperty name="color" value="#E71224"/>
    </inkml:brush>
  </inkml:definitions>
  <inkml:trace contextRef="#ctx0" brushRef="#br0">1 0 24575,'0'0'0</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5:38.577"/>
    </inkml:context>
    <inkml:brush xml:id="br0">
      <inkml:brushProperty name="width" value="0.035" units="cm"/>
      <inkml:brushProperty name="height" value="0.035" units="cm"/>
      <inkml:brushProperty name="color" value="#E71224"/>
    </inkml:brush>
  </inkml:definitions>
  <inkml:trace contextRef="#ctx0" brushRef="#br0">0 1 24575,'13'3'0,"-9"-3"0,6 4 0</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5:39.611"/>
    </inkml:context>
    <inkml:brush xml:id="br0">
      <inkml:brushProperty name="width" value="0.035" units="cm"/>
      <inkml:brushProperty name="height" value="0.035" units="cm"/>
      <inkml:brushProperty name="color" value="#E71224"/>
    </inkml:brush>
  </inkml:definitions>
  <inkml:trace contextRef="#ctx0" brushRef="#br0">1 0 24575,'11'0'0,"-3"0"0,7 0 0,-7 0 0,4 0 0,-6 0 0,-1 0 0,3 0 0,-2 0 0,9 0 0,-5 0 0,6 0 0,-5 0 0,0 0 0,0 0 0,-3 0 0,0 0 0,0 0 0,-2 0 0,5 0 0,-5 0 0,2 0 0,-2 0 0,-1 0 0,-2 0 0,0 0 0</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5:41.331"/>
    </inkml:context>
    <inkml:brush xml:id="br0">
      <inkml:brushProperty name="width" value="0.035" units="cm"/>
      <inkml:brushProperty name="height" value="0.035" units="cm"/>
      <inkml:brushProperty name="color" value="#E71224"/>
    </inkml:brush>
  </inkml:definitions>
  <inkml:trace contextRef="#ctx0" brushRef="#br0">1 67 24575,'5'-9'0,"1"-2"0,2 5 0,0-2 0,1 3 0,1 2 0,-6-2 0,3 2 0,-4 0 0,5-2 0,-1 4 0,1-4 0,-3 5 0,1-3 0,2 3 0,-2 3 0,4 0 0,-4 2 0,2 3 0,-5-2 0,5 2 0,-7-2 0,4-1 0,0 3 0,-2-1 0,3 1 0,-4-3 0,-2 1 0,0-1 0,0 1 0,0-1 0,0 1 0,0 2 0,0-2 0,0 2 0,-2 0 0,-1-2 0,-3 4 0,1-1 0,-1 0 0,-2-1 0,0 0 0,2 0 0,-2 1 0,3-1 0,-5 4 0,1-4 0,-3 4 0,6-9 0,-2 0 0,2-3 0,6 0 0,3 0 0,5 0 0,1 0 0,-1 0 0,-2 2 0,-1-1 0,1 3 0,-1-3 0,1 2 0,-1-3 0,1 0 0,-1 0 0,1 0 0,-1 2 0,3-1 0,-2 1 0,5-2 0,-5 3 0,2-3 0,-2 3 0,-1-3 0,-2 0 0,0 0 0</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5:42.331"/>
    </inkml:context>
    <inkml:brush xml:id="br0">
      <inkml:brushProperty name="width" value="0.035" units="cm"/>
      <inkml:brushProperty name="height" value="0.035" units="cm"/>
      <inkml:brushProperty name="color" value="#E71224"/>
    </inkml:brush>
  </inkml:definitions>
  <inkml:trace contextRef="#ctx0" brushRef="#br0">62 1 24575,'-8'0'0,"1"0"0,-1 0 0,3 0 0,-1 0 0,1 2 0,-1 1 0,3 3 0,1 2 0,-1 0 0,0-1 0,0 2 0,1-5 0,2 7 0,0-3 0,0 1 0,0-1 0,0-3 0,2 3 0,1-2 0,5 5 0,-2-5 0,5 2 0,-5-3 0,4 1 0,-1-3 0,0 0 0,-1-3 0,-3-5 0,-2 1 0,2-4 0,-2 2 0,0-2 0,2 2 0,-4-2 0,4 0 0,-2 2 0,0-2 0,-1 3 0,1 2 0,-3-2 0,3 2 0,-1 0 0,-1-2 0,1 2 0,-4-3 0,-4-2 0,-2 4 0,-1-1 0,1 3 0,3-1 0,2 0 0,0 0 0</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5:42.962"/>
    </inkml:context>
    <inkml:brush xml:id="br0">
      <inkml:brushProperty name="width" value="0.035" units="cm"/>
      <inkml:brushProperty name="height" value="0.035" units="cm"/>
      <inkml:brushProperty name="color" value="#E71224"/>
    </inkml:brush>
  </inkml:definitions>
  <inkml:trace contextRef="#ctx0" brushRef="#br0">93 0 24575,'-12'10'0,"3"-5"0,-1 14 0,4-9 0,-1 10 0,1-4 0,-3 1 0,1 3 0,3-10 0,2 5 0,0-9 0,2 4 0,-3-4 0,3 2 0,-2-2 0,3-1 0,-2-1 0,1 0 0,-1-1 0,2 1 0,0-2 0</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5:43.445"/>
    </inkml:context>
    <inkml:brush xml:id="br0">
      <inkml:brushProperty name="width" value="0.035" units="cm"/>
      <inkml:brushProperty name="height" value="0.035" units="cm"/>
      <inkml:brushProperty name="color" value="#E71224"/>
    </inkml:brush>
  </inkml:definitions>
  <inkml:trace contextRef="#ctx0" brushRef="#br0">0 1 24575,'0'0'0</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5:43.883"/>
    </inkml:context>
    <inkml:brush xml:id="br0">
      <inkml:brushProperty name="width" value="0.035" units="cm"/>
      <inkml:brushProperty name="height" value="0.035" units="cm"/>
      <inkml:brushProperty name="color" value="#E71224"/>
    </inkml:brush>
  </inkml:definitions>
  <inkml:trace contextRef="#ctx0" brushRef="#br0">0 1 24575,'3'3'0,"0"-1"0</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6:13.395"/>
    </inkml:context>
    <inkml:brush xml:id="br0">
      <inkml:brushProperty name="width" value="0.035" units="cm"/>
      <inkml:brushProperty name="height" value="0.035" units="cm"/>
      <inkml:brushProperty name="color" value="#E71224"/>
    </inkml:brush>
  </inkml:definitions>
  <inkml:trace contextRef="#ctx0" brushRef="#br0">1 1 24575,'56'0'0,"0"0"0,1 3 0,2 0 0,6-2 0,1 0 0,-8 2 0,-1 1 0,42-4 0,-47 0 0,-19 0 0,-27 0 0,27 0 0,-5 0 0,32 0 0,-10 0 0,8 0 0,-9 0 0,-2 0 0,-15 0 0,-8 0 0,-8 0 0,-1 0 0,-2 0 0,15 0 0,-1 0 0,20 0 0,-6 0 0,23 0 0,-21 0 0,21 0 0,-23 0 0,-6 0 0,-11 2 0,-13-1 0,0 1 0,0-2 0,0 0 0,0 0 0,22 0 0,-4 0 0,12 0 0,-4 0 0,-18-2 0,9 1 0,-18-1 0,2 2 0,-6 0 0,2 0 0,-2 0 0,4 0 0,-4 0 0,2 0 0,0 0 0,1 0 0,0 0 0,-1 0 0,0 0 0,-2 0 0,2 0 0,-3 0 0,1 0 0,-3 0 0,-1 0 0</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6:16.147"/>
    </inkml:context>
    <inkml:brush xml:id="br0">
      <inkml:brushProperty name="width" value="0.035" units="cm"/>
      <inkml:brushProperty name="height" value="0.035" units="cm"/>
      <inkml:brushProperty name="color" value="#E71224"/>
    </inkml:brush>
  </inkml:definitions>
  <inkml:trace contextRef="#ctx0" brushRef="#br0">23 1 24575,'-6'0'0,"3"2"0,1 1 0,2 5 0,0 1 0,0 11 0,0-6 0,0 10 0,0-7 0,0 4 0,0 0 0,0-4 0,0-1 0,0-5 0,0 0 0,0 0 0,-3 0 0,3 4 0,-5-5 0,4 10 0,-1-13 0,2 8 0,0-9 0,5-3 0,-4-1 0,4-5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0:16.199"/>
    </inkml:context>
    <inkml:brush xml:id="br0">
      <inkml:brushProperty name="width" value="0.05" units="cm"/>
      <inkml:brushProperty name="height" value="0.05" units="cm"/>
      <inkml:brushProperty name="color" value="#E71224"/>
    </inkml:brush>
  </inkml:definitions>
  <inkml:trace contextRef="#ctx0" brushRef="#br0">179 0 24575,'3'8'0,"2"10"0,5-3 0,1 10 0,8 1 0,-7-3 0,4 7 0,-9-16 0,2 1 0,-6-7 0,2 1 0,-4-1 0,1-3 0,-2 1 0,0 2 0,0 5 0,0 4 0,-3 4 0,-2 8 0,-5-6 0,-12 18 0,6-18 0,-21 16 0,23-21 0,-12 1 0,20-9 0,-2-6 0,2 1 0,1-3 0,1 1 0,2 3 0,0-3 0,1 9 0,-4-10 0,4 10 0,-1-6 0,2 2 0,0 1 0,0 1 0,0-4 0,0 7 0,0-4 0,0 3 0,0-2 0,0-4 0,0 5 0,-3-3 0,0 3 0,-6 5 0,3-4 0,-4 3 0,5-3 0,-1 1 0,-2 1 0,2 0 0,-13 8 0,8 1 0,-3-4 0,8-4 0,6-13 0</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6:17.651"/>
    </inkml:context>
    <inkml:brush xml:id="br0">
      <inkml:brushProperty name="width" value="0.035" units="cm"/>
      <inkml:brushProperty name="height" value="0.035" units="cm"/>
      <inkml:brushProperty name="color" value="#E71224"/>
    </inkml:brush>
  </inkml:definitions>
  <inkml:trace contextRef="#ctx0" brushRef="#br0">133 23 24575,'-3'-6'0,"0"3"0,0-2 0,-2 5 0,2-3 0,-2 3 0,-1-2 0,1 1 0,-1-1 0,-2 2 0,2 0 0,-2 0 0,2 0 0,-2 0 0,2 0 0,-4 0 0,4 2 0,-2-1 0,2 4 0,1-5 0,-1 3 0,3-1 0,-2-1 0,5 4 0,-3 0 0,3 6 0,0-2 0,0 2 0,0-1 0,0-3 0,0 6 0,0-7 0,0 2 0,3 5 0,3-6 0,1 8 0,1-7 0,-5 1 0,2-4 0,-2-2 0,2-3 0,1 0 0,-1-3 0,1 3 0,4-10 0,-3 3 0,6-4 0,-9 1 0,3 1 0,-6 1 0,1 0 0,-2 2 0,0 1 0,0-3 0,0 1 0,0-1 0,3 3 0,0-3 0,2 2 0,-2-5 0,2 8 0,-4-5 0,1 5 0,-4 5 0,1 2 0,-1 4 0,2 3 0,0 2 0,-3-3 0,3 2 0,-3-6 0,3 2 0,-2 0 0,1 8 0,-4 0 0,1 5 0,0 1 0,1-8 0,3 1 0,0-9 0,0 2 0,0-3 0,0-2 0,0 0 0</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6:18.763"/>
    </inkml:context>
    <inkml:brush xml:id="br0">
      <inkml:brushProperty name="width" value="0.035" units="cm"/>
      <inkml:brushProperty name="height" value="0.035" units="cm"/>
      <inkml:brushProperty name="color" value="#E71224"/>
    </inkml:brush>
  </inkml:definitions>
  <inkml:trace contextRef="#ctx0" brushRef="#br0">34 1 24575,'-6'8'0,"3"0"0,-2-2 0,2 2 0,0 3 0,1-2 0,2 4 0,-3-7 0,3 5 0,-5 2 0,4-3 0,-1 3 0,7-8 0,1 1 0,9 0 0,-2-3 0,7 4 0,-11-7 0,4 4 0,-8-4 0,1 0 0,-1 0 0,1 0 0,-1 0 0,1 0 0,0 0 0,-3 0 0,-1 0 0</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6:19.379"/>
    </inkml:context>
    <inkml:brush xml:id="br0">
      <inkml:brushProperty name="width" value="0.035" units="cm"/>
      <inkml:brushProperty name="height" value="0.035" units="cm"/>
      <inkml:brushProperty name="color" value="#E71224"/>
    </inkml:brush>
  </inkml:definitions>
  <inkml:trace contextRef="#ctx0" brushRef="#br0">30 1 24575,'-3'2'0,"-2"1"0,4 5 0,-3-2 0,3 5 0,-2-3 0,3 8 0,0-4 0,-3 8 0,3-3 0,-6-1 0,5-2 0,-1-4 0,2-1 0,0-1 0,0 0 0,0-2 0,0-1 0,0 3 0,0 1 0,0-1 0,0-2 0,0-4 0</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6:20.068"/>
    </inkml:context>
    <inkml:brush xml:id="br0">
      <inkml:brushProperty name="width" value="0.035" units="cm"/>
      <inkml:brushProperty name="height" value="0.035" units="cm"/>
      <inkml:brushProperty name="color" value="#E71224"/>
    </inkml:brush>
  </inkml:definitions>
  <inkml:trace contextRef="#ctx0" brushRef="#br0">6 1 24575,'-3'5'0,"1"3"0,2 6 0,0 2 0,0 5 0,0 0 0,0 1 0,0-1 0,0-7 0,0 1 0,0-9 0,0 2 0,0-2 0,0-1 0,0 1 0,0 2 0,0 0 0,0 1 0,0-1 0,0-5 0,0-1 0</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6:21.451"/>
    </inkml:context>
    <inkml:brush xml:id="br0">
      <inkml:brushProperty name="width" value="0.035" units="cm"/>
      <inkml:brushProperty name="height" value="0.035" units="cm"/>
      <inkml:brushProperty name="color" value="#E71224"/>
    </inkml:brush>
  </inkml:definitions>
  <inkml:trace contextRef="#ctx0" brushRef="#br0">8 1 24575,'0'8'0,"0"-2"0,0 4 0,0-3 0,0 3 0,-3 3 0,2-3 0,-2 9 0,3-9 0,0 10 0,0-8 0,0 1 0,0-5 0,0-2 0,2-3 0,1-1 0,3-2 0,2 0 0,-2 0 0,2 0 0,-3 0 0,1 0 0,2 3 0,-2-3 0,2 3 0,0-3 0,-2 0 0,2 0 0,5 0 0,-3 2 0,6-1 0,-5 1 0,0-2 0,-2 0 0,-4 0 0,-2 0 0</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6:22.123"/>
    </inkml:context>
    <inkml:brush xml:id="br0">
      <inkml:brushProperty name="width" value="0.035" units="cm"/>
      <inkml:brushProperty name="height" value="0.035" units="cm"/>
      <inkml:brushProperty name="color" value="#E71224"/>
    </inkml:brush>
  </inkml:definitions>
  <inkml:trace contextRef="#ctx0" brushRef="#br0">12 1 24575,'0'8'0,"0"3"0,0 2 0,-2-1 0,1 16 0,-2-14 0,3 14 0,0-15 0,0 0 0,0-5 0,0-3 0,0 1 0,0 2 0,0-2 0,0 2 0,-2-3 0,1 1 0,-1-1 0,2-1 0,0-2 0</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6:33.747"/>
    </inkml:context>
    <inkml:brush xml:id="br0">
      <inkml:brushProperty name="width" value="0.035" units="cm"/>
      <inkml:brushProperty name="height" value="0.035" units="cm"/>
      <inkml:brushProperty name="color" value="#E71224"/>
    </inkml:brush>
  </inkml:definitions>
  <inkml:trace contextRef="#ctx0" brushRef="#br0">1 0 24575,'29'0'0,"-6"0"0,14 0 0,-5 0 0,-1 0 0,-6 0 0,-12 0 0,-8 0 0,-2 0 0</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6:34.515"/>
    </inkml:context>
    <inkml:brush xml:id="br0">
      <inkml:brushProperty name="width" value="0.035" units="cm"/>
      <inkml:brushProperty name="height" value="0.035" units="cm"/>
      <inkml:brushProperty name="color" value="#E71224"/>
    </inkml:brush>
  </inkml:definitions>
  <inkml:trace contextRef="#ctx0" brushRef="#br0">1 12 24575,'3'-3'0,"-1"0"0,7 0 0,3 1 0,5 2 0,-2 0 0,-4 0 0,-2 0 0,-1 0 0,0 0 0,-2 0 0,2 0 0,0 0 0,-2 0 0,9 0 0,-1 0 0,3 0 0,-1 0 0,-8 0 0,-2 0 0,-4 0 0</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6:35.811"/>
    </inkml:context>
    <inkml:brush xml:id="br0">
      <inkml:brushProperty name="width" value="0.035" units="cm"/>
      <inkml:brushProperty name="height" value="0.035" units="cm"/>
      <inkml:brushProperty name="color" value="#E71224"/>
    </inkml:brush>
  </inkml:definitions>
  <inkml:trace contextRef="#ctx0" brushRef="#br0">230 1 24575,'-7'12'0,"-3"11"0,-9 16 0,-3 19 0,4-7 0,-9 13 0,5 3 0,-1-14 0,3 12 0,15-25 0,-5-13 0,9 1 0,-6-16 0,4 3 0,0-6 0,0 1 0,1-3 0,-1 5 0,-3-2 0,3 3 0,1-2 0,-1 0 0,3 0 0,-5 0 0,4 0 0,-4-7 0,7-4 0,-1-14 0,11-10 0,5-24 0,-6 22 0,1-7 0</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6:36.868"/>
    </inkml:context>
    <inkml:brush xml:id="br0">
      <inkml:brushProperty name="width" value="0.035" units="cm"/>
      <inkml:brushProperty name="height" value="0.035" units="cm"/>
      <inkml:brushProperty name="color" value="#E71224"/>
    </inkml:brush>
  </inkml:definitions>
  <inkml:trace contextRef="#ctx0" brushRef="#br0">0 1 24575,'0'12'0,"0"18"0,0-4 0,5 19 0,0-14 0,5 9 0,0-1 0,-5-8 0,4 7 0,-8-15 0,7 6 0,-7-12 0,2-4 0,-1-3 0,-1-4 0,1 5 0,-2-3 0,3 8 0,1-4 0,-1 16 0,7 8 0,-3 6 0,1-1 0,-3-17 0,-3-8 0,-1-7 0,1-1 0,-2-5 0,0-1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0:19.568"/>
    </inkml:context>
    <inkml:brush xml:id="br0">
      <inkml:brushProperty name="width" value="0.05" units="cm"/>
      <inkml:brushProperty name="height" value="0.05" units="cm"/>
      <inkml:brushProperty name="color" value="#E71224"/>
    </inkml:brush>
  </inkml:definitions>
  <inkml:trace contextRef="#ctx0" brushRef="#br0">1225 108 24575,'-9'6'0,"-3"1"0,-5-1 0,2 0 0,4 0 0,4-1 0,-2 3 0,7-7 0,-3-14 0,5 1 0,0-24 0,0 22 0,0-14 0,5 13 0,-1-1 0,2 5 0,-1 6 0,-2 2 0,2 3 0,-2 3 0,2-3 0,-4 5 0,1-2 0,-2 5 0,0 1 0,3 2 0,0 4 0,3-2 0,1 7 0,-1-8 0,-3 1 0,2-3 0,-4-4 0,1 2 0,-2 0 0,-2-1 0,1 7 0,-11-2 0,4 8 0,-8-7 0,2 7 0,-2-6 0,5 2 0,-4-4 0,12-3 0,-5-1 0,8-3 0,-5 1 0,2-3 0,-10 6 0,-28-1 0,13 6 0,-18-4 0,9-3 0,-2-5 0,-15-2 0,20 0 0,8-9 0,23-8 0,0-13 0,3 2 0,0-18 0,0 21 0,0-20 0,0 21 0,0-5 0,2 13 0,-1 2 0,1 6 0,1 5 0,0 1 0,2 2 0,1 0 0,2 2 0,0 4 0,3 0 0,13 8 0,-5-6 0,3 4 0,-10-8 0,-6 1 0,-3-2 0,-1 5 0,-2 0 0,0 4 0,0-1 0,0 4 0,-3 7 0,3-7 0,-4 5 0,4-11 0,-2 2 0,-13 3 0,4-4 0,-9 4 0,9-8 0,2 2 0,1-5 0,2 2 0,1-4 0,-1 4 0,1-4 0,-1 1 0,1-2 0,2 2 0,-2-1 0,2 2 0,-3-3 0,-6-4 0,-12-6 0,5 2 0,-6-2 0,14 5 0,3 2 0,0-2 0,2-1 0,0 1 0,3-3 0,-1 2 0,0-5 0,-1 5 0,2-2 0,0 7 0,7 9 0,-4 6 0,6 3 0,-5-2 0,1-4 0,-2 3 0,0-5 0,-2-1 0,-2-5 0,-1-3 0,-3-5 0,2-1 0,0-3 0,-1 1 0,6 2 0,-4 1 0,2-1 0,0 3 0,0-2 0,-2 2 0,2-5 0,-2 0 0,-5-8 0,0-1 0,-7-12 0,3 6 0,1-2 0,4 7 0,3 9 0,3-1 0,-17 7 0,-18 0 0,-39 24 0,-3-5 0,-5 17 0,19-3 0,8-6 0,17 0 0,13-3 0,19-10 0,9 2 0,2-10 0,1 2 0,5 0 0,13 8 0,14-1 0,23-2 0,-7-1 0,13-7 0,-31 2 0,0-7 0,-20 3 0,-5-3 0,-5 1 0,2 1 0,-2-1 0,3-1 0,-1-2 0,3-4 0,1-2 0,6-1 0,13-10 0,-11 7 0,7-4 0,-21 13 0,-1 4 0</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6:37.651"/>
    </inkml:context>
    <inkml:brush xml:id="br0">
      <inkml:brushProperty name="width" value="0.035" units="cm"/>
      <inkml:brushProperty name="height" value="0.035" units="cm"/>
      <inkml:brushProperty name="color" value="#E71224"/>
    </inkml:brush>
  </inkml:definitions>
  <inkml:trace contextRef="#ctx0" brushRef="#br0">261 12 24575,'-22'-3'0,"-2"0"0,-9 3 0,9 0 0,10-2 0,6 1 0,0-1 0,0 2 0,-1 0 0,-1 0 0,1 0 0,-2 0 0,3 0 0,0 0 0,2 0 0,3 2 0,-2-1 0,2 1 0,-3-2 0,1 0 0,2 3 0,-2-3 0,2 3 0,-3-1 0,1-1 0,-1 1 0,1-2 0,2-2 0,3-1 0,3-3 0,0 3 0,-1 1 0</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6:38.560"/>
    </inkml:context>
    <inkml:brush xml:id="br0">
      <inkml:brushProperty name="width" value="0.035" units="cm"/>
      <inkml:brushProperty name="height" value="0.035" units="cm"/>
      <inkml:brushProperty name="color" value="#E71224"/>
    </inkml:brush>
  </inkml:definitions>
  <inkml:trace contextRef="#ctx0" brushRef="#br0">1 0 24575,'0'21'0,"5"11"0,-4 18 0,10 15 0,-5-5 0,6 23 0,-5-37 0,-2 9 0,-5-41 0,0 1 0,0-9 0,0 9 0,0-5 0,0 5 0,0-4 0,0-2 0,0-6 0,0-1 0,0-5 0</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6:40.515"/>
    </inkml:context>
    <inkml:brush xml:id="br0">
      <inkml:brushProperty name="width" value="0.035" units="cm"/>
      <inkml:brushProperty name="height" value="0.035" units="cm"/>
      <inkml:brushProperty name="color" value="#E71224"/>
    </inkml:brush>
  </inkml:definitions>
  <inkml:trace contextRef="#ctx0" brushRef="#br0">1 116 24575,'0'-5'0,"0"-1"0,0 1 0,0-1 0,0 1 0,0-1 0,0 1 0,0-1 0,2 3 0,-1-2 0,4 4 0,-2-3 0,2 0 0,1-3 0,2 0 0,1-1 0,2 3 0,0-1 0,-3 1 0,3-1 0,-8 1 0,5 2 0,-3 0 0,4 3 0,6 0 0,-2 0 0,2 0 0,-4 0 0,-2 0 0,-1 0 0,-5 3 0,2 0 0,-2 2 0,2 1 0,1 2 0,-1 0 0,1 3 0,0-2 0,-1-1 0,-2-2 0,0-1 0,-3 1 0,0-1 0,0 1 0,0 2 0,-3-2 0,2 4 0,-4 3 0,2 0 0,-4 2 0,1 1 0,3-7 0,-3 4 0,3-5 0,-2 0 0,-1 1 0,3-1 0,-2-5 0,2 2 0,-2-2 0,-1 3 0,-2-3 0,2 4 0,-7-1 0,6 0 0,-1 2 0,3-8 0,2 3 0,-2-3 0,2 2 0,-2-1 0,-1 1 0,3 1 0,-7-3 0,11 5 0,-3-4 0,8 1 0,-1-2 0,1 0 0,-1 0 0,3 3 0,-2-3 0,5 3 0,-2-3 0,2 0 0,-3 0 0,3 0 0,-5 0 0,2 0 0,0 0 0,-2 0 0,2 2 0,0-1 0,-2 1 0,0 1 0,-2-3 0,0 5 0,1-4 0,-2 4 0,2-2 0,-2 0 0,0 2 0,2-4 0,-2 3 0,3-3 0,-3 4 0,2-2 0,-2 3 0,0-1 0,2 3 0,-5-2 0,3 2 0,-1-2 0,-1 4 0,1-1 0,-2 3 0,0-5 0,0 1 0,0-1 0,-2 1 0,-1-3 0,-3 1 0,-2 2 0,0 0 0,-1 3 0,1-2 0,0-1 0,2-3 0,-2 1 0,2-1 0,1 1 0,-1-3 0,1 0 0,-1-3 0,1 0 0,-3 0 0,-1 2 0,1-1 0,-3 1 0,3-2 0,-1 0 0,-1 0 0,3 0 0,-1 0 0,3 0 0,-1 0 0,-2 0 0,0 0 0,-1 0 0,1 0 0,5 0 0,1 0 0</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6:42.052"/>
    </inkml:context>
    <inkml:brush xml:id="br0">
      <inkml:brushProperty name="width" value="0.035" units="cm"/>
      <inkml:brushProperty name="height" value="0.035" units="cm"/>
      <inkml:brushProperty name="color" value="#E71224"/>
    </inkml:brush>
  </inkml:definitions>
  <inkml:trace contextRef="#ctx0" brushRef="#br0">1 0 24575,'32'0'0,"5"0"0,20 0 0,9 0 0,-15 5 0,13-4 0,-23 3 0,-1-4 0,-16 0 0,-8 0 0,-8 0 0,0 0 0,-2 0 0,2 0 0,10 0 0,-5 0 0,5 0 0,-5 0 0,-6 0 0,3 0 0,-2 0 0,1 0 0,15 0 0,-6 0 0,20 4 0,-20-2 0,6 2 0,-15-4 0,-1 0 0,-3 0 0,1 0 0,-1 0 0,3 0 0,-2 0 0,10 0 0,-9 0 0,6 0 0,-8 0 0,1 0 0,2 0 0,-2 0 0,0 0 0,-4 0 0</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6:44.579"/>
    </inkml:context>
    <inkml:brush xml:id="br0">
      <inkml:brushProperty name="width" value="0.035" units="cm"/>
      <inkml:brushProperty name="height" value="0.035" units="cm"/>
      <inkml:brushProperty name="color" value="#E71224"/>
    </inkml:brush>
  </inkml:definitions>
  <inkml:trace contextRef="#ctx0" brushRef="#br0">33 0 24575,'0'9'0,"0"1"0,0 3 0,0 4 0,0 4 0,0 0 0,0 0 0,0 9 0,-5 1 0,4 0 0,-3 6 0,4-13 0,0 0 0,0-8 0,0-5 0,0-2 0,0-1 0,-2-5 0,1 1 0,-4 2 0,4 3 0,-4 2 0,5 0 0,-3 0 0,1 0 0,1 0 0,-1-2 0,2-4 0,0-2 0</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6:46.144"/>
    </inkml:context>
    <inkml:brush xml:id="br0">
      <inkml:brushProperty name="width" value="0.035" units="cm"/>
      <inkml:brushProperty name="height" value="0.035" units="cm"/>
      <inkml:brushProperty name="color" value="#E71224"/>
    </inkml:brush>
  </inkml:definitions>
  <inkml:trace contextRef="#ctx0" brushRef="#br0">35 23 24575,'3'-6'0,"-3"1"0,5-1 0,-2 3 0,3 1 0,-1 2 0,1 0 0,0 0 0,-1 0 0,1 0 0,-1 0 0,3 0 0,1 0 0,2 0 0,4 0 0,2 0 0,0 0 0,-2 0 0,-4 0 0,-2 0 0,-1 0 0,-5 2 0,2 1 0,-2 0 0,2 2 0,-2-2 0,0 3 0,-3-1 0,0 1 0,0 2 0,0 0 0,0 3 0,-3 5 0,2-4 0,-5 4 0,3-5 0,-2-3 0,2 3 0,-2-5 0,2 0 0,-3 1 0,-4-1 0,3 3 0,-3-4 0,4 0 0,1-4 0,-1 4 0,0-5 0,1 5 0,-1-4 0,3 4 0,3-5 0,1 5 0,4-4 0,-2 1 0,2-2 0,3 3 0,-1 0 0,3 2 0,-4-2 0,5 2 0,-5-2 0,2 0 0,-3 0 0,1-1 0,-1 1 0,1 1 0,-3 0 0,-1-1 0,1 1 0,0 0 0,0 0 0,2 1 0,-4 3 0,1-2 0,0 5 0,4-3 0,0 1 0,0-1 0,-4 0 0,-2-2 0,0 4 0,-2-1 0,1 7 0,-11-3 0,4 7 0,-16 2 0,5-3 0,-2 1 0,6-10 0,4-2 0,4-3 0,0-2 0,4 0 0,-3-3 0,1 2 0,-3-1 0,-29 1 0,18-2 0,-25 0 0,34 0 0,5-2 0,9-1 0,11-3 0,-7 2 0,1 1 0</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6:47.710"/>
    </inkml:context>
    <inkml:brush xml:id="br0">
      <inkml:brushProperty name="width" value="0.035" units="cm"/>
      <inkml:brushProperty name="height" value="0.035" units="cm"/>
      <inkml:brushProperty name="color" value="#E71224"/>
    </inkml:brush>
  </inkml:definitions>
  <inkml:trace contextRef="#ctx0" brushRef="#br0">178 23 24575,'-6'-6'0,"1"1"0,-3 2 0,2 0 0,-2 1 0,2 1 0,1-1 0,-1 2 0,-2 0 0,0 0 0,-4 2 0,4-1 0,2 4 0,1-5 0,2 5 0,-2-4 0,-1 4 0,1-2 0,-1 2 0,1 1 0,-3-1 0,2 1 0,0-1 0,1 1 0,5-1 0,-5 1 0,4-1 0,-4 1 0,4 0 0,-1-1 0,2 1 0,-2-1 0,1 3 0,-2-2 0,3 2 0,-2 0 0,1 1 0,-1 2 0,2 0 0,0-2 0,0-1 0,0-3 0,0 1 0,0 2 0,2 0 0,1 1 0,3 1 0,-3-1 0,0-1 0,3 7 0,-2-7 0,5 4 0,-1-4 0,-2-4 0,5 1 0,-5-3 0,4-1 0,-4 4 0,2-5 0,-2 3 0,0-3 0,-1 0 0,1 0 0,-1 0 0,3 0 0,1-3 0,2 3 0,-3-5 0,3 4 0,-5-1 0,-3-1 0,-1 3 0,-5-3 0</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6:49.715"/>
    </inkml:context>
    <inkml:brush xml:id="br0">
      <inkml:brushProperty name="width" value="0.035" units="cm"/>
      <inkml:brushProperty name="height" value="0.035" units="cm"/>
      <inkml:brushProperty name="color" value="#E71224"/>
    </inkml:brush>
  </inkml:definitions>
  <inkml:trace contextRef="#ctx0" brushRef="#br0">0 20 24575,'6'-3'0,"0"1"0,2 2 0,5-3 0,3 2 0,14-2 0,-7-1 0,22 4 0,-12-3 0,7 3 0,-3 0 0,-18 0 0,2 0 0,-16 0 0,-2 0 0</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6:50.354"/>
    </inkml:context>
    <inkml:brush xml:id="br0">
      <inkml:brushProperty name="width" value="0.035" units="cm"/>
      <inkml:brushProperty name="height" value="0.035" units="cm"/>
      <inkml:brushProperty name="color" value="#E71224"/>
    </inkml:brush>
  </inkml:definitions>
  <inkml:trace contextRef="#ctx0" brushRef="#br0">1 23 24575,'8'-6'0,"3"3"0,-3-2 0,1 5 0,-1-3 0,0 3 0,1-2 0,2 1 0,-3-1 0,7 2 0,-5 0 0,3 0 0,-5 0 0,-3 0 0,1 0 0,0 0 0,-1 0 0,1 0 0,-3 0 0,-1 0 0</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6:58.445"/>
    </inkml:context>
    <inkml:brush xml:id="br0">
      <inkml:brushProperty name="width" value="0.035" units="cm"/>
      <inkml:brushProperty name="height" value="0.035" units="cm"/>
      <inkml:brushProperty name="color" value="#E71224"/>
    </inkml:brush>
  </inkml:definitions>
  <inkml:trace contextRef="#ctx0" brushRef="#br0">11 73 24575,'5'-5'0,"3"-1"0,-1 1 0,8-1 0,-6 0 0,19-2 0,-9 1 0,18-2 0,-20-1 0,6 5 0,-17 0 0,2 5 0,0 0 0,-2 2 0,4 1 0,7 14 0,1-5 0,0 5 0,-2-1 0,-12-9 0,5 8 0,-9-9 0,3 2 0,-3-2 0,2-1 0,-1 3 0,1 1 0,-2 2 0,0 5 0,-3 0 0,-13 12 0,-7 5 0,-5 6 0,-10 6 0,11-9 0,-3-3 0,10-13 0,11-7 0,-2-5 0,2 0 0,-2 1 0,0-1 0,-4 4 0,3-5 0,-4 0 0,3 0 0,6-3 0,-1-1 0,8-4 0,3-7 0,0 0 0,5-4 0,10-5 0,-5 5 0,12-1 0,-13 8 0,2 5 0,-6 0 0,-3 0 0,3 3 0,-2-3 0,9 6 0,-5-3 0,5 1 0,-4-2 0,1 1 0,-1 2 0,0-1 0,-3 6 0,3-6 0,-3 3 0,1-1 0,-1-3 0,0 0 0,-2-3 0,2 0 0,-2 0 0,-1 0 0,1 0 0,-3 0 0,-1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0:20.184"/>
    </inkml:context>
    <inkml:brush xml:id="br0">
      <inkml:brushProperty name="width" value="0.05" units="cm"/>
      <inkml:brushProperty name="height" value="0.05" units="cm"/>
      <inkml:brushProperty name="color" value="#E71224"/>
    </inkml:brush>
  </inkml:definitions>
  <inkml:trace contextRef="#ctx0" brushRef="#br0">0 0 24575,'0'0'0</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6:59.943"/>
    </inkml:context>
    <inkml:brush xml:id="br0">
      <inkml:brushProperty name="width" value="0.035" units="cm"/>
      <inkml:brushProperty name="height" value="0.035" units="cm"/>
      <inkml:brushProperty name="color" value="#E71224"/>
    </inkml:brush>
  </inkml:definitions>
  <inkml:trace contextRef="#ctx0" brushRef="#br0">199 0 24575,'-12'0'0,"2"3"0,-10-3 0,3 6 0,-4-2 0,4 2 0,2-2 0,6-2 0,4 8 0,-1 1 0,2 11 0,-3-1 0,-3 0 0,2 0 0,-2 0 0,3 0 0,3-6 0,1-3 0,3-6 0,-2 2 0,-2-2 0,1 2 0,1 0 0,-1-5 0,5 2 0,1-7 0,6-1 0,2 0 0,-2 0 0,1 3 0,-4 0 0,2-2 0,0 1 0,1-4 0,2 5 0,-3-3 0,0 3 0,-2 0 0,-3 3 0,2-3 0,-4 5 0,3-2 0,-3 5 0,2-2 0,-3 5 0,0-3 0,0 3 0,0 13 0,-4-5 0,4 10 0,-8 0 0,4-6 0,-4 7 0,4-9 0,-2-7 0,3 1 0,-5-7 0,2-1 0,-5-2 0,0-3 0,2-1 0,-1 1 0,7-7 0,0-1 0,6-5 0,-3 5 0,3 1 0</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7:00.707"/>
    </inkml:context>
    <inkml:brush xml:id="br0">
      <inkml:brushProperty name="width" value="0.035" units="cm"/>
      <inkml:brushProperty name="height" value="0.035" units="cm"/>
      <inkml:brushProperty name="color" value="#E71224"/>
    </inkml:brush>
  </inkml:definitions>
  <inkml:trace contextRef="#ctx0" brushRef="#br0">147 0 24575,'-4'21'0,"4"-4"0,-8 11 0,3-1 0,-6 20 0,2-14 0,0 5 0,-1-17 0,2 0 0,1-4 0,1 3 0,5-8 0,-7 1 0,4 2 0,-4-5 0,1 5 0,-4 9 0,4-10 0,-5 10 0,6-13 0,3-3 0,1-2 0,2-4 0</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7:01.075"/>
    </inkml:context>
    <inkml:brush xml:id="br0">
      <inkml:brushProperty name="width" value="0.035" units="cm"/>
      <inkml:brushProperty name="height" value="0.035" units="cm"/>
      <inkml:brushProperty name="color" value="#E71224"/>
    </inkml:brush>
  </inkml:definitions>
  <inkml:trace contextRef="#ctx0" brushRef="#br0">1 0 24575,'0'0'0</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7:01.691"/>
    </inkml:context>
    <inkml:brush xml:id="br0">
      <inkml:brushProperty name="width" value="0.035" units="cm"/>
      <inkml:brushProperty name="height" value="0.035" units="cm"/>
      <inkml:brushProperty name="color" value="#E71224"/>
    </inkml:brush>
  </inkml:definitions>
  <inkml:trace contextRef="#ctx0" brushRef="#br0">1 0 24575,'0'0'0</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7:02.771"/>
    </inkml:context>
    <inkml:brush xml:id="br0">
      <inkml:brushProperty name="width" value="0.035" units="cm"/>
      <inkml:brushProperty name="height" value="0.035" units="cm"/>
      <inkml:brushProperty name="color" value="#E71224"/>
    </inkml:brush>
  </inkml:definitions>
  <inkml:trace contextRef="#ctx0" brushRef="#br0">0 0 24575,'21'0'0,"0"0"0,-4 0 0,-4 0 0,-5 0 0,-2 0 0,2 0 0,-2 0 0,4 0 0,-1 0 0,-1 0 0,3 0 0,-5 0 0,2 0 0,0 0 0,-2 0 0,2 0 0,-2 0 0,-1 0 0,3 0 0,1 0 0,-1 0 0,-2 0 0,-4 0 0</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7:05.300"/>
    </inkml:context>
    <inkml:brush xml:id="br0">
      <inkml:brushProperty name="width" value="0.035" units="cm"/>
      <inkml:brushProperty name="height" value="0.035" units="cm"/>
      <inkml:brushProperty name="color" value="#E71224"/>
    </inkml:brush>
  </inkml:definitions>
  <inkml:trace contextRef="#ctx0" brushRef="#br0">0 64 24575,'6'-11'0,"2"0"0,5-1 0,-1 3 0,4 0 0,-5 3 0,-3 3 0,3 1 0,2 8 0,-1-2 0,8 9 0,-8-4 0,-1 1 0,-4-2 0,-4-3 0,3 1 0,-3 0 0,-1-1 0,-2 1 0,0-1 0,0 3 0,0 1 0,-2 2 0,-1 0 0,-3 0 0,-5 12 0,-3 4 0,0 5 0,-4 5 0,13-14 0,-7 2 0,9-12 0,0-5 0,-2-5 0,2-1 0,-2 1 0,-1-3 0,6 3 0,3-6 0,5 0 0,3-2 0,-2 2 0,6 0 0,-1 0 0,0 2 0,-1-2 0,-5 6 0,0 2 0,1 1 0,-1 2 0,-3-5 0,1 0 0,-1-3 0,1 0 0,2 0 0,-2 0 0,5 0 0,-5 2 0,2-1 0,-3-1 0,-2-1 0,0-1 0</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7:06.195"/>
    </inkml:context>
    <inkml:brush xml:id="br0">
      <inkml:brushProperty name="width" value="0.035" units="cm"/>
      <inkml:brushProperty name="height" value="0.035" units="cm"/>
      <inkml:brushProperty name="color" value="#E71224"/>
    </inkml:brush>
  </inkml:definitions>
  <inkml:trace contextRef="#ctx0" brushRef="#br0">6 56 24575,'-3'2'0,"1"1"0,2 3 0,0 6 0,0-4 0,0 11 0,2-9 0,1 5 0,0-6 0,2-1 0,-2-3 0,1 1 0,0-3 0,0-1 0,1-2 0,1 0 0,2-5 0,-2 2 0,4-5 0,-4 2 0,2-2 0,-5 0 0,2 2 0,-4-2 0,1 5 0,-2-5 0,0 2 0,0-2 0,3 0 0,0-1 0,2-2 0,1 0 0,-3 3 0,-1 0 0,-4 2 0,-1 1 0,-5 2 0,-1-2 0,1 4 0,0-4 0,2 4 0,1-3 0,-1 3 0,3 1 0,-2 3 0,7 0 0,1 0 0,1-3 0,1 0 0</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7:06.851"/>
    </inkml:context>
    <inkml:brush xml:id="br0">
      <inkml:brushProperty name="width" value="0.035" units="cm"/>
      <inkml:brushProperty name="height" value="0.035" units="cm"/>
      <inkml:brushProperty name="color" value="#E71224"/>
    </inkml:brush>
  </inkml:definitions>
  <inkml:trace contextRef="#ctx0" brushRef="#br0">223 4 24575,'-2'-3'0,"-2"3"0,-1 5 0,-1 4 0,1 2 0,-4 5 0,0-4 0,-14 19 0,10-4 0,-19 19 0,15-6 0,-16 5 0,14-13 0,-3-4 0,12-13 0,2-9 0,5 2 0,1-10 0,2 4 0,0-5 0</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7:07.251"/>
    </inkml:context>
    <inkml:brush xml:id="br0">
      <inkml:brushProperty name="width" value="0.035" units="cm"/>
      <inkml:brushProperty name="height" value="0.035" units="cm"/>
      <inkml:brushProperty name="color" value="#E71224"/>
    </inkml:brush>
  </inkml:definitions>
  <inkml:trace contextRef="#ctx0" brushRef="#br0">1 0 24575,'0'0'0</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7:07.699"/>
    </inkml:context>
    <inkml:brush xml:id="br0">
      <inkml:brushProperty name="width" value="0.035" units="cm"/>
      <inkml:brushProperty name="height" value="0.035" units="cm"/>
      <inkml:brushProperty name="color" value="#E71224"/>
    </inkml:brush>
  </inkml:definitions>
  <inkml:trace contextRef="#ctx0" brushRef="#br0">1 0 24575,'5'6'0,"1"-3"0,-3 0 0,-1-3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0:20.752"/>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7:09.437"/>
    </inkml:context>
    <inkml:brush xml:id="br0">
      <inkml:brushProperty name="width" value="0.035" units="cm"/>
      <inkml:brushProperty name="height" value="0.035" units="cm"/>
      <inkml:brushProperty name="color" value="#E71224"/>
    </inkml:brush>
  </inkml:definitions>
  <inkml:trace contextRef="#ctx0" brushRef="#br0">3265 17 24575,'-5'0'0,"-1"-2"0,0 1 0,1-1 0,-3 2 0,-5 0 0,-9 0 0,-8 0 0,2 0 0,-10 0 0,7 0 0,-8 0 0,-1 0 0,1 0 0,0 0 0,12 0 0,3 0 0,9 0 0,3 0 0,-4 0 0,-8 0 0,-10-5 0,-16 3 0,-24-3 0,-4 5 0,-8 0 0,23 0 0,1 0 0,-25 0 0,31 0 0,3 0 0,-5 0 0,11 0 0,16 0 0,-7 0 0,-19 0 0,-5 0 0,-23 0 0,1 0-531,-2 0 531,-8 0 0,43 0 0,0 0 0,-46 0 0,3 0 0,26 0 0,21 0 0,22 0 0,12 0 0,5 0 0,0 0 0,2 0 531,-2 0-531,-13 5 0,5-4 0,-21 3 0,-2-4 0,-11 0 0,-7 0 0,7 0 0,11 3 0,10-2 0,7 2 0,8-3 0,2 0 0,6 0 0,1 0 0,-1 0 0,-6 0 0,-11 5 0,-16-4 0,-2 3 0,-7 0 0,17-3 0,6 6 0,5-6 0,10 4 0,-2-5 0,4 3 0,2-3 0,-5 0 0,5 0 0,-9 0 0,6 0 0,-7 0 0,5 0 0,0 0 0,2 0 0,-1 0 0,6 2 0,-3-1 0,4 1 0,-3-2 0,-6 0 0,5 0 0,-8 0 0,8 0 0,-1 0 0,3 0 0,-1 0 0,1 0 0,-1 0 0,-2 3 0,0-2 0,-3 1 0,2 0 0,1 2 0,3 1 0,-1 1 0,1-1 0,-3 1 0,4-1 0,-4 1 0,5-3 0,-5-1 0,-5-2 0,-3 0 0,-1 3 0,1-3 0,5 3 0,8-3 0,1 0 0,5-3 0,4 0 0,-5 0 0,2 1 0</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7:10.724"/>
    </inkml:context>
    <inkml:brush xml:id="br0">
      <inkml:brushProperty name="width" value="0.035" units="cm"/>
      <inkml:brushProperty name="height" value="0.035" units="cm"/>
      <inkml:brushProperty name="color" value="#E71224"/>
    </inkml:brush>
  </inkml:definitions>
  <inkml:trace contextRef="#ctx0" brushRef="#br0">0 45 24575,'6'-3'0,"-1"2"0,1-3 0,-1 3 0,1-4 0,0 4 0,-1-4 0,3 2 0,3-5 0,3 2 0,-2 1 0,1 2 0,-7 3 0,4 0 0,-1 0 0,0 0 0,-1 3 0,-3-3 0,1 3 0,-3-1 0,2-1 0,-5 1 0,3-2 0</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7:56.577"/>
    </inkml:context>
    <inkml:brush xml:id="br0">
      <inkml:brushProperty name="width" value="0.035" units="cm"/>
      <inkml:brushProperty name="height" value="0.035" units="cm"/>
      <inkml:brushProperty name="color" value="#E71224"/>
    </inkml:brush>
  </inkml:definitions>
  <inkml:trace contextRef="#ctx0" brushRef="#br0">1 6 24575,'5'2'0,"3"-1"0,-2 1 0,5-2 0,-3 0 0,3 0 0,-2 0 0,-1 0 0,-3 0 0,1 0 0,0 0 0,6 0 0,0 0 0,4 0 0,-2 0 0,-3-2 0,-3 1 0,0-1 0,-2 2 0,0 0 0,-1-3 0,1 3 0,-1-3 0,1 3 0,-1 0 0,-2 3 0,0 0 0,-3 2 0,0 3 0,0-1 0,0 1 0,0-3 0,0 1 0,0-1 0,0 1 0,-3-1 0,3 3 0,-5 1 0,1 6 0,-2-3 0,-1 9 0,4-9 0,-2 3 0,1 1 0,-2-4 0,0 1 0,3-5 0,0-2 0,1-1 0,1 1 0,-4-1 0,2 3 0,-2 1 0,-1 2 0,0 4 0,0-5 0,3 9 0,-2-11 0,4 4 0,-4-6 0,5-1 0,-3 1 0,1 2 0,1 0 0,-4 3 0,5 0 0,-5-2 0,4 2 0,-1-10 0,2-6 0,0 0 0,0-5 0</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7:57.326"/>
    </inkml:context>
    <inkml:brush xml:id="br0">
      <inkml:brushProperty name="width" value="0.035" units="cm"/>
      <inkml:brushProperty name="height" value="0.035" units="cm"/>
      <inkml:brushProperty name="color" value="#E71224"/>
    </inkml:brush>
  </inkml:definitions>
  <inkml:trace contextRef="#ctx0" brushRef="#br0">0 1 24575,'8'0'0,"1"0"0,0 0 0,1 0 0,-1 2 0,-1-1 0,0 1 0,-2-2 0,-1 0 0,3 0 0,-2 0 0,5 0 0,-5 0 0,-1 3 0,0-3 0,-2 3 0,1-1 0,0-1 0,-1 1 0,3-2 0,0 0 0,-1 0 0,1 0 0,-1 0 0,1 0 0,-1 0 0,-2 0 0,0 0 0</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8:00.051"/>
    </inkml:context>
    <inkml:brush xml:id="br0">
      <inkml:brushProperty name="width" value="0.035" units="cm"/>
      <inkml:brushProperty name="height" value="0.035" units="cm"/>
      <inkml:brushProperty name="color" value="#E71224"/>
    </inkml:brush>
  </inkml:definitions>
  <inkml:trace contextRef="#ctx0" brushRef="#br0">259 6 24575,'-3'-3'0,"0"0"0,-2 3 0,-3 0 0,2 0 0,-2 0 0,2 0 0,1 0 0,-1 0 0,1 0 0,-1 0 0,1 0 0,-1 0 0,1 0 0,-1 0 0,0 0 0,1 0 0,-1 0 0,1 0 0,-1 0 0,1 0 0,-8 0 0,6 3 0,-8-3 0,7 3 0,-3-3 0,2 0 0,3 2 0,1-1 0,2 1 0,0 1 0,-2-3 0,2 3 0,0 2 0,1-2 0,2 8 0,0-5 0,2 4 0,-1-3 0,1 1 0,-2-3 0,0 3 0,0-2 0,0 2 0,0 0 0,0 1 0,0-1 0,0 0 0,0-2 0,0-1 0,0 3 0,0-1 0,0 1 0,-2-3 0,1 1 0,-1-1 0,2 1 0,2-1 0,1-2 0,3 0 0,-1-6 0,1 3 0,-1-3 0,3 3 0,-1 0 0,1 0 0,-3 0 0,1 0 0,2 0 0,-2 0 0,-1 3 0,-2 0 0,-1 2 0,-1 1 0,1-1 0,-2 1 0,3-1 0,-3 1 0,3-1 0,-3 1 0,0-1 0,0 1 0,0 0 0,0-1 0,0 1 0,0-1 0,0 1 0,0-1 0,0 1 0,0-1 0,0 1 0,0-1 0,0 1 0,0-1 0,-3 1 0,3-1 0,-5 1 0,2-1 0,-3 1 0,1 0 0,2-1 0,-2 1 0,2 2 0,0-2 0,-2-1 0,4 0 0,-4-4 0,2 1 0,0 1 0,-4-3 0,5 5 0,-7-4 0,5 1 0,-4 1 0,2-3 0,3 5 0,-2-4 0,2 1 0,-2-2 0,-1 0 0,1 0 0,2 3 0,-2-3 0,2 5 0,-3-2 0,1 0 0,2 0 0,0-3 0</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8:03.804"/>
    </inkml:context>
    <inkml:brush xml:id="br0">
      <inkml:brushProperty name="width" value="0.035" units="cm"/>
      <inkml:brushProperty name="height" value="0.035" units="cm"/>
      <inkml:brushProperty name="color" value="#E71224"/>
    </inkml:brush>
  </inkml:definitions>
  <inkml:trace contextRef="#ctx0" brushRef="#br0">78 17 24575,'-6'0'0,"1"3"0,-3 2 0,-1 4 0,1 2 0,0-2 0,2 1 0,3-4 0,-2 5 0,2-5 0,-2 4 0,2-4 0,0 5 0,1-5 0,1 4 0,-1-4 0,2 2 0,0-2 0,0 0 0,0-1 0,0 3 0,0-2 0,2 2 0,1-2 0,5 2 0,1-2 0,2 4 0,0-6 0,-3 3 0,3-6 0,-3 1 0,4-2 0,-1 0 0,0 0 0,-3 0 0,0-2 0,-5-1 0,2-3 0,-2-2 0,5-5 0,-2 1 0,0-2 0,-4 4 0,-2 3 0,0-1 0,0 0 0,0 2 0,0-2 0,0 0 0,0 0 0,0-1 0,-2 1 0,-1 3 0,0-3 0,-2 2 0,2-5 0,-3 5 0,3-5 0,1 5 0,2-2 0,0 3 0,-3 2 0,3-2 0,-8 2 0,5 0 0,-5-2 0,5 4 0,0-1 0</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8:06.279"/>
    </inkml:context>
    <inkml:brush xml:id="br0">
      <inkml:brushProperty name="width" value="0.035" units="cm"/>
      <inkml:brushProperty name="height" value="0.035" units="cm"/>
      <inkml:brushProperty name="color" value="#E71224"/>
    </inkml:brush>
  </inkml:definitions>
  <inkml:trace contextRef="#ctx0" brushRef="#br0">1 1 24575,'5'0'0,"1"0"0,-1 0 0,1 0 0,-1 0 0,8 0 0,-6 0 0,10 0 0,-10 0 0,4 0 0,-6 0 0,1 2 0,2-1 0,-2 1 0,2 1 0,-3-3 0,1 5 0,-3-2 0,-1 3 0,1-1 0,-3 1 0,3-1 0,-3 1 0,0-1 0,0 1 0,-3 2 0,0-2 0,-2 2 0,-1 0 0,1-2 0,2 5 0,-2-3 0,2 1 0,0-1 0,-2-5 0,2 2 0,-3-5 0,1 3 0,4-1 0,2 1 0,4 0 0,1 2 0,2-4 0,-2 1 0,2 1 0,-3-2 0,1 6 0,-1-3 0,1 4 0,-3-3 0,2-2 0,-5 2 0,3-2 0,-3 3 0,0-1 0,0 1 0,0-1 0,0 1 0,0-1 0,0 3 0,-3-2 0,0 2 0,-5 3 0,5-4 0,-5 3 0,5-4 0,-2-1 0,-3-2 0,-1 0 0,1-3 0,-3 2 0,3-1 0,-1 1 0,-2-2 0,5 0 0,-2 0 0,3 0 0,4-2 0,9-5 0,6 0 0,-2 0 0,-3 4 0</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8:07.459"/>
    </inkml:context>
    <inkml:brush xml:id="br0">
      <inkml:brushProperty name="width" value="0.035" units="cm"/>
      <inkml:brushProperty name="height" value="0.035" units="cm"/>
      <inkml:brushProperty name="color" value="#E71224"/>
    </inkml:brush>
  </inkml:definitions>
  <inkml:trace contextRef="#ctx0" brushRef="#br0">1 0 24575,'0'24'0,"0"3"0,0 4 0,0-6 0,0-10 0,0-4 0,0 0 0,0-2 0,0 8 0,0-6 0,0 4 0,0-7 0,0-2 0,0-1 0,0 1 0,0-1 0,0 3 0,2-4 0,4 1 0,0-8 0,2 3 0,0-5 0,-2 4 0,2-1 0,0 2 0,-2 0 0,2 0 0,-3 0 0,1 0 0,-1 0 0,1 0 0,0 0 0,-1 0 0,1 0 0,-1 0 0,1 0 0,-1 0 0,1 0 0,-1 0 0,-2 0 0,0 0 0</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8:08.291"/>
    </inkml:context>
    <inkml:brush xml:id="br0">
      <inkml:brushProperty name="width" value="0.035" units="cm"/>
      <inkml:brushProperty name="height" value="0.035" units="cm"/>
      <inkml:brushProperty name="color" value="#E71224"/>
    </inkml:brush>
  </inkml:definitions>
  <inkml:trace contextRef="#ctx0" brushRef="#br0">6 1 24575,'0'8'0,"0"5"0,0 3 0,0 14 0,0-12 0,0 6 0,0-13 0,0-2 0,0-1 0,0-3 0,0 1 0,0-1 0,0 1 0,0 2 0,0-2 0,0 2 0,0-3 0,0 3 0,0 1 0,0 2 0,-2 0 0,1-2 0,-1 1 0,2-4 0,0 2 0,0-2 0,0 2 0,0 0 0,0 1 0,0-1 0,0-3 0,0-4 0,0 1 0,0-5 0</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8:12.747"/>
    </inkml:context>
    <inkml:brush xml:id="br0">
      <inkml:brushProperty name="width" value="0.035" units="cm"/>
      <inkml:brushProperty name="height" value="0.035" units="cm"/>
      <inkml:brushProperty name="color" value="#E71224"/>
    </inkml:brush>
  </inkml:definitions>
  <inkml:trace contextRef="#ctx0" brushRef="#br0">12298 126 24575,'-8'-2'0,"-1"1"0,-2-1 0,0 2 0,3 0 0,-3 0 0,5 0 0,-2 0 0,0 0 0,-5 0 0,-12 0 0,-6 0 0,-33 0 0,3 0 0,-32 0 0,7 6 0,0-5 0,11 5 0,9-6 0,16 0 0,-5 0 0,14 0 0,-7 0 0,1 0 0,-11 0 0,9 0 0,-3 0 0,-2 0 0,-1 0-763,-14 0 0,-2 0 763,-3 0 0,0 0 0,-1 0 0,-2 0-1073,-10 0 0,-2 0 1073,0 0 0,0 0 0,3 0 0,2 0-668,4 0 0,2 0 668,8 0 0,0 0 0,-13 0 0,2 0 0,18 0 0,2 0-303,-12 0 1,2 0 302,-23 0 0,0 0 0,-1 0 0,44 0 0,0 0 0,-45 0 0,44 0 0,1 0 0,-43 0 0,0 0 0,0 0 0,-1 0 0,1 0 0,44 0 0,-2 0 123,-8-3 0,-1-1-123,-3 0 0,-5 0 0,-5 1 0,-7 0 0,3 1 0,-15-2 0,-1 1-130,14 1 0,-4-1 0,4 1 130,-15 2 0,5-1 0,5-3 0,0 1-169,-4 3 0,2 0 169,6-3 0,2-1-177,7 3 1,2 1 176,4-4 0,3 1 645,-33 3-645,4 0 0,24 0 0,-6-6 0,-1 5 0,-6-1 0,-7-2 0,15 1 0,-2 0 51,2 2 1,-6 1 0,4-1-52,-11-3 0,2 1 0,0 3 0,0 0 55,1-3 1,0-1-56,8 3 0,-1 1 0,-11-4 0,-1 1 0,7 2 0,0 2 0,-7-1 0,0 0 0,4 0 0,0 0 0,0-3 0,0-1 0,4 0 0,0 0 0,1-1 0,0 1 0,8 0 0,1 2 81,-1 1 0,2 2-81,11-2 0,2 2 0,-1 1 0,3 2 244,-24-3-244,-4 5 0,15-6 0,-9 0 0,-16 0 544,41 0 0,-3 0-544,-10 0 0,-3 0-173,-14 0 1,-4 0 172,-4 0 0,-2 0-498,21 0 0,-2 0 1,0 0 497,-28 0 0,1 0 0,0 0 0,4 0-459,17 0 1,4 0 458,11 0 0,5 0 952,-18 0-952,36 0 1863,19 0-1863,9 0 2697,-11 4-2697,-8 6 1286,-16 7-1286,-11 6 0,-1 0 0,-2 6 0,10 0 0,12 4 0,10-10 0,9 1 0,11-14 0,2 5 0,1-2 0,1 11 0,-3 8 0,-3 15 0,-3-6 0,-17 25 0,-7-11 0,-21 24-568,-7-12 568,7-4 0,-3-7 0,28-13 0,3-1 0,13-10 0,8-3 0,1-13 0,6 4 568,-3-7-568,-4 7 0,1 4 0,-13 11 0,7-3 0,-14 32 0,5-23 0,2 39 0,0-17 0,9 13 0,1-1 0,5-15 0,1 12 0,6-21 0,0 7 0,0-11 0,0 1 0,0 1 0,0 9 0,0 7 0,6 11 0,-4 2 0,4 14 0,-1-22 0,1 4 0,6-17 0,-3-20 0,-1-1 0,-4-26 0,1 2 0,-4-6 0,4-1 0,-2 1 0,2 0 0,8 3 0,-2 4 0,17 0 0,9 8 0,28-2 0,30 1-859,-32-13 1,5-1 858,3-2 0,1-1 0,8-3 0,-2 0 0,-10 0 0,-3 0-246,-3 0 1,-3 0 245,35 0 0,-26 0 0,-20 0 0,-24 0 0,-4 0 1671,5 0-1671,6 0 537,17 0-537,18 0 0,11 0-541,-18 0 1,1 0 540,-6 0 0,1 0 0,10 0 0,-1 0-315,32 0 315,-4 5 0,-23 4 0,-28 1 0,-12-2 0,-19-5 1063,4-3-1063,32 0 0,22 0 0,-15 0 0,6 0-796,14-1 1,4 2 795,7 2 0,2 1 0,0 0 0,-2 0 0,-7 0 0,-4 1-237,-11 1 1,-3 0 236,27-4-85,-4 9 85,-23-4 0,-1 0 0,-2-2 1866,1-5-1866,19 0 0,-26 0 0,2 0-445,4 0 1,3 0 444,18 0 0,2 0-959,-3 0 0,2 0 959,14 0 0,0 0 0,-11 0 0,0 0 0,6 0 0,0 0 0,-6 0 0,-2 0 0,-3 0 0,0 0-650,2-1 1,0 2 649,-11 2 0,-1 0 0,4-2 0,-1 0 0,-3 2 0,-1 0-320,-3-2 0,-1-2 320,-4 1 0,-1 0 0,-1 0 0,1 0 0,0 0 0,0 0 0,5 0 0,1 0-12,7 0 0,2 0 12,-1 0 0,1 0 0,7 0 0,2 0 58,-1 0 0,2 0-58,2 0 0,2 0 0,-1 0 0,0 0 0,4 0 0,0 0 0,-11 0 0,0 0 0,4 0 0,2 0 0,9 0 0,-1 0 0,-19 0 0,0 0 0,10 0 0,-1 0 217,-20 0 1,-4 0-218,-4 1 0,1-2 0,14-2 0,1 0 0,-3 2 0,1 0-532,15-2 0,2-1 532,1 4 0,1 0 0,-1 0 0,0 0 0,2 0 0,0 0 0,-11 0 0,0 0 0,6 0 0,2 0 0,-4 0 0,0 0 0,-4 0 0,-1 0 147,1 1 1,-4-2-148,-18-1 0,-2-1 0,7-1 0,-1 0 1381,30-3-1381,6 1 0,-1 6 0,-24 0 0,13 0 851,-22 0-851,5 0 2026,-7 0-2026,0 0 0,25 0 0,-19 0 1044,11 0-1044,-28 4 302,-20-3-302,-6 4 0,-13-5 0,13-9 0,3 7 0,15-16 0,4-5 0,0-6 0,-5-8 0,-4-7 0,-12 15 0,-6-17 0,-5 23 0,0-6 0,0 8 0,2 4 0,3-11 0,4 6 0,-3-4 0,7 5 0,-13 5 0,1 3 0,-3-3 0,-3 10 0,17-3 0,-11 3 0,11-5 0,-12 0 0,14-7 0,-2-3 0,12-8 0,2-3 0,2 0 0,-4 6 0,8-6 0,-23 17 0,14-15 0,-21 17 0,2-4 0,-5 7 0,-7 4 0,5-2 0,5-2 0,12-9 0,5-12 0,10-10 0,-1-5 0,-3-5 0,4 4 0,-16-17 0,-2 9 0,-9-27 0,-1 21 0,-5-21 0,4 14 0,-10-8 0,10 9 0,-10 9 0,4 2 0,-5 23 0,5-12 0,-2 26 0,5-9 0,-4 18 0,-1-5 0,-1 7 0,1-1 0,3-11 0,-3 9 0,-1-8 0,-2 9 0,0 1 0,0-2 0,0-4 0,0 3 0,0-4 0,0 5 0,-2 2 0,-1 1 0,0 0 0,0 2 0,3-4 0,0 4 0,0-5 0,-2 3 0,1-1 0,-1 1 0,2 2 0,0 1 0,-3-1 0,0-2 0,-5 0 0,0-3 0,-3 0 0,-9-9 0,10 7 0,-10-10 0,13 6 0,-7-4 0,6 0 0,-4 4 0,5-3 0,1 8 0,1-1 0,2 2 0,0 5 0,0-2 0,3 3 0,-2-1 0,-1 1 0,-1-1 0,2 0 0,0 1 0,-2-1 0,1 1 0,-4-3 0,3 2 0,-1-2 0,0 2 0,4 1 0,-1-1 0,2-4 0,0 3 0,0-3 0,0 4 0,0 0 0,0 1 0,0-3 0,0 2 0,0-2 0,0-5 0,0 6 0,0-5 0,0 6 0,0 1 0,0-1 0,0 1 0,0-3 0,2 1 0,-1-1 0,1 0 0,-2 0 0,0-1 0,0 1 0,0 3 0,0 2 0,0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0:52.616"/>
    </inkml:context>
    <inkml:brush xml:id="br0">
      <inkml:brushProperty name="width" value="0.05" units="cm"/>
      <inkml:brushProperty name="height" value="0.05" units="cm"/>
      <inkml:brushProperty name="color" value="#E71224"/>
    </inkml:brush>
  </inkml:definitions>
  <inkml:trace contextRef="#ctx0" brushRef="#br0">0 0 24575,'6'37'0,"0"-9"0,12 44 0,6-12 0,10 32 0,4-12 0,-15-21 0,-2 0 0,11 15 0,-4 9 0,-3-26 0,-15-28 0,7 5 0,-14-28 0,-1-1 0</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8:55.267"/>
    </inkml:context>
    <inkml:brush xml:id="br0">
      <inkml:brushProperty name="width" value="0.035" units="cm"/>
      <inkml:brushProperty name="height" value="0.035" units="cm"/>
      <inkml:brushProperty name="color" value="#E71224"/>
    </inkml:brush>
  </inkml:definitions>
  <inkml:trace contextRef="#ctx0" brushRef="#br0">30 0 24575,'0'6'0,"0"-1"0,0 1 0,0-1 0,-2-2 0,1 2 0,-1-2 0,2 5 0,0 1 0,-3-1 0,3 3 0,-3-5 0,1 2 0,1-2 0,-4-1 0,5 1 0,-3-1 0,3 1 0,0-1 0,0 1 0,0-1 0,-2 3 0,1-2 0,-1 5 0,2-5 0,0 4 0,0-3 0,-3 1 0,5-5 0,6 2 0,1-4 0,11 2 0,-7-3 0,0 0 0,-5 0 0,-3 0 0,8 0 0,-6 0 0,8 0 0,-9 0 0,2 0 0,0 0 0,5 0 0,4 0 0,12 0 0,-10 0 0,2 0 0,-16-2 0,0 1 0,-2-1 0,0-1 0,2 3 0,-2-3 0,3 3 0,-3 0 0,-1 0 0</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8:56.577"/>
    </inkml:context>
    <inkml:brush xml:id="br0">
      <inkml:brushProperty name="width" value="0.035" units="cm"/>
      <inkml:brushProperty name="height" value="0.035" units="cm"/>
      <inkml:brushProperty name="color" value="#E71224"/>
    </inkml:brush>
  </inkml:definitions>
  <inkml:trace contextRef="#ctx0" brushRef="#br0">28 1 24575,'0'8'0,"0"5"0,-2-1 0,1 3 0,-1-3 0,2-1 0,0-3 0,0 0 0,0-2 0,0-1 0,0 1 0,0-1 0,0 3 0,0 1 0,0-1 0,-3 5 0,3-6 0,-3 4 0,3-3 0,0-2 0,0 2 0,0-3 0,0 1 0,0-1 0,0 1 0,0 2 0,-2-2 0,1 4 0,-1-3 0,2 3 0,-3-6 0,3 10 0,-3-7 0,3 6 0,0-5 0,0 0 0,0-2 0,0 2 0,-2 0 0,1-1 0,-1 1 0,2-23 0,0 13 0,0-15 0</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4:55.892"/>
    </inkml:context>
    <inkml:brush xml:id="br0">
      <inkml:brushProperty name="width" value="0.035" units="cm"/>
      <inkml:brushProperty name="height" value="0.035" units="cm"/>
      <inkml:brushProperty name="color" value="#E71224"/>
    </inkml:brush>
  </inkml:definitions>
  <inkml:trace contextRef="#ctx0" brushRef="#br0">144 37 24575,'-3'3'0,"3"4"0,-3-3 0,3-1 0,3-1 0,0-5 0,2 1 0,-2-1 0,2 0 0,-4-2 0,4 4 0,-4-4 0,3 5 0,-3-5 0,4 2 0,-2-1 0,3 0 0,-1 3 0,-2-4 0,2 4 0,-2-3 0,3 3 0,-1-2 0,-2 1 0,-3 1 0,-3 1 0,-2 1 0,-1 4 0,3-2 0,-2 0 0,0 2 0,1-2 0,-3 3 0,3-1 0,-3 1 0,0 2 0,-1-2 0,0 2 0,0-3 0,-1 1 0,1-1 0,3 1 0,-1-1 0,3 1 0,-2-3 0,2 2 0,-5 0 0,2 2 0,-4 1 0,3-3 0,-1-2 0,0 2 0,5-2 0,-5 3 0,5-1 0,-2-2 0,2 2 0,-2-2 0,2 3 0,0-1 0,0 1 0,1-3 0,-1 2 0,0-2 0,0 0 0,3-1 0</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4:57.843"/>
    </inkml:context>
    <inkml:brush xml:id="br0">
      <inkml:brushProperty name="width" value="0.035" units="cm"/>
      <inkml:brushProperty name="height" value="0.035" units="cm"/>
      <inkml:brushProperty name="color" value="#E71224"/>
    </inkml:brush>
  </inkml:definitions>
  <inkml:trace contextRef="#ctx0" brushRef="#br0">0 0 24575,'6'0'0,"-1"3"0,1-3 0,2 8 0,0-5 0,1 3 0,-1-1 0,-3-2 0,3 2 0,1 1 0,0-3 0,-1 2 0,-3-4 0,-2 4 0,2-5 0,-2 3 0,3-3 0,2 2 0,0 1 0,3 3 0,-2-3 0,-1-1 0,-5 1 0,4 0 0,-3 0 0,4 2 0,-2-5 0,-1 3 0,1-3 0,2 2 0,-2-1 0,-1 4 0,0-5 0,-2 3 0,3-1 0,2-1 0,-2 4 0,2-5 0,-3 3 0,1-3 0,-1 0 0,1 2 0,0-1 0,-1 4 0,1-5 0,2 5 0,-2-4 0,-1 4 0,3-4 0,-5 1 0,3 0 0,-1-1 0,-2 2 0,2-3 0,3 0 0,-1 0 0,-2 0 0,-3 0 0</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5:27.508"/>
    </inkml:context>
    <inkml:brush xml:id="br0">
      <inkml:brushProperty name="width" value="0.035" units="cm"/>
      <inkml:brushProperty name="height" value="0.035" units="cm"/>
      <inkml:brushProperty name="color" value="#E71224"/>
    </inkml:brush>
  </inkml:definitions>
  <inkml:trace contextRef="#ctx0" brushRef="#br0">2501 17 24575,'-6'0'0,"-6"0"0,2 0 0,-6 0 0,5 0 0,0 0 0,0 0 0,3 0 0,-3 0 0,3 0 0,-3 0 0,-1 0 0,4 0 0,-7 0 0,5 3 0,-10-3 0,4 3 0,-14-3 0,7 0 0,-6 0 0,8 0 0,0 0 0,-1 0 0,1 0 0,5 0 0,-4 0 0,-5 0 0,2 0 0,-2 0 0,12 0 0,-10 0 0,11 0 0,-24 0 0,9 0 0,-20 0 0,-3 0 0,-7 0 0,7 0 0,-5 0 0,21 0 0,-3 0 0,20-3 0,2 3 0,4-3 0,0 3 0,0 0 0,-5 0 0,-9 0 0,2 0 0,-6-3 0,8 2 0,0-2 0,-8 3 0,10 0 0,-9 0 0,16 0 0,-4 0 0,7 0 0,-6 0 0,5 0 0,-6 0 0,1 0 0,-10-4 0,-6 3 0,-9-4 0,9 5 0,2 0 0,15 0 0,1 0 0,8 0 0,-1 0 0,1 0 0,-3 0 0,-14 0 0,-4 0 0,-14 0 0,9 0 0,2 0 0,12 0 0,4 0 0,5 0 0,0 0 0,2 0 0,-4 0 0,1 0 0,-2 0 0,0 0 0,0 0 0,-5 0 0,4 0 0,-8 0 0,8 0 0,-16 0 0,4 0 0,-2 0 0,6 0 0,11 0 0,-1 0 0,1 0 0,-2 0 0,-14 0 0,6 0 0,-12 0 0,10 0 0,7 0 0,1 0 0,5 0 0,-1 0 0,1 0 0,-15 0 0,6 0 0,-12 0 0,8 0 0,0 0 0,4 0 0,2 0 0,6 0 0,1 0 0,2 0 0,1 0 0,-3 0 0,-5 0 0,-12 0 0,-6 0 0,-9 0 0,1 0 0,8 0 0,6 0 0,10 0 0,6 0 0,3 0 0,4 0 0</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5:28.635"/>
    </inkml:context>
    <inkml:brush xml:id="br0">
      <inkml:brushProperty name="width" value="0.035" units="cm"/>
      <inkml:brushProperty name="height" value="0.035" units="cm"/>
      <inkml:brushProperty name="color" value="#E71224"/>
    </inkml:brush>
  </inkml:definitions>
  <inkml:trace contextRef="#ctx0" brushRef="#br0">66 1 24575,'-2'3'0,"-1"2"0,-3-2 0,1 2 0,2 3 0,-2-4 0,2 1 0,0-3 0,-2-1 0,2 4 0,0-2 0,-2 3 0,4-1 0,-4 1 0,0 2 0,1-2 0,-1 2 0,5-3 0,3 1 0,0-1 0,2-2 0,-2 2 0,2-4 0,13 6 0,-2 0 0,22 8 0,-15-4 0,14 8 0,-14-11 0,0 2 0,-11-7 0,-4-3 0,-4 0 0,1 0 0</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5:31.211"/>
    </inkml:context>
    <inkml:brush xml:id="br0">
      <inkml:brushProperty name="width" value="0.035" units="cm"/>
      <inkml:brushProperty name="height" value="0.035" units="cm"/>
      <inkml:brushProperty name="color" value="#E71224"/>
    </inkml:brush>
  </inkml:definitions>
  <inkml:trace contextRef="#ctx0" brushRef="#br0">5 0 24575,'5'0'0,"1"0"0,-1 3 0,1-2 0,0 3 0,-1 0 0,1 1 0,-1-2 0,-2 2 0,2-2 0,-2 3 0,0-1 0,2 1 0,-2-3 0,3 2 0,-1-2 0,1 2 0,-3 1 0,2-3 0,-5 2 0,3-2 0,-3 2 0,2 1 0,1-1 0,3 1 0,-1-3 0,-1 2 0,0-2 0,-3 3 0,2-1 0,-1 1 0,1-1 0,3-2 0,-1 0 0,-2-1 0,0 1 0,-1 0 0,-1 2 0,1-2 0,-4 3 0,-1-1 0,0 1 0,-2-1 0,2-1 0,0 0 0,-5 2 0,4-2 0,-10 4 0,4-5 0,-6 1 0,5-2 0,3 1 0,-3 0 0,5 2 0,-2 1 0,3-1 0,1 1 0,2-1 0,0-2 0,-2 0 0,-4-3 0,5 2 0,-5-1 0,8 1 0,-3-2 0</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20:11.299"/>
    </inkml:context>
    <inkml:brush xml:id="br0">
      <inkml:brushProperty name="width" value="0.035" units="cm"/>
      <inkml:brushProperty name="height" value="0.035" units="cm"/>
      <inkml:brushProperty name="color" value="#E71224"/>
    </inkml:brush>
  </inkml:definitions>
  <inkml:trace contextRef="#ctx0" brushRef="#br0">0 203 24575,'10'-11'0,"-3"0"0,9 0 0,-2 0 0,-5 5 0,4 1 0,-4 5 0,-1-2 0,3 1 0,-3-4 0,16 5 0,3-3 0,20-2 0,11-2 0,18 1 0,18 0-706,2 6 706,-45-3 0,1 0 0,8 0 0,-1-1 0,25-4 0,8-2 0,-45 9 0,-20-5 0,-3 5 0,-13-2 0,0 3 706,0 0-706,-3 0 0,15-4 0,2 3 0,22-3 0,36 4 0,-17 0 0,17 0 0,-43-3 0,-16 2 0,-8-2 0,-1-1 0,-2 4 0,15-3 0,-1 3 0,12 0 0,8 0 0,11 0 0,1 0 0,23 0 0,-12 0 0,14 0 0,-16 0 0,5 0 0,-13 0 0,6 0 0,-9 0 0,-7 0 0,13-6 0,-11-1 0,13-5 0,-7 6 0,0-4 0,-1 9 0,9-5 0,-7 6 0,15 0 0,-31 0 0,19 0 0,-21 0 0,25 0 0,2 0 0,7 0 0,9 0 0,-6 0 0,6 0 0,-8 0 0,0 0 0,-1 0 0,-7 0 0,6 0 0,-15 0 0,7 0 0,-16 0 0,-3 0 0,-16 0 0,-6 0 0,-5 0 0,-3 0 0,12 0 0,10 0 0,11 0 0,15 0 0,-13 0 0,11 0 0,-20 0 0,-8 0 0,-5 0 0,-14 0 0,6 4 0,7-4 0,18 3 0,5-3 0,13 0 0,-15 0 0,-3 5 0,-7-4 0,-16 3 0,-4-4 0,-14 0 0,2 0 0,1 0 0,6 0 0,2 0 0,29 0 0,-22 0 0,17 3 0,-33-3 0,3 3 0,2-3 0,20 0 0,8 5 0,17 1 0,7 6 0,3 0 0,8 1 0,-9-6 0,-24-1 0,-15-6 0,-20 0 0,30 11 0,17 10 0,39 1-503,-42-3 1,1 0 502,-1-10 0,0-1 0,0 8 0,-1 0 0,35-1 0,-27 4 0,-20-11 0,-29 0 0,-5-7 0,0 1 1005,1 1-1005,2 0 0,-2 0 0,-3 2 0,2-5 0,-2 5 0,0-2 0,2 1 0,0 3 0,4-3 0,-3 4 0,-1-3 0,-2-2 0,0 2 0,5-2 0,-2 5 0,9 2 0,-1 3 0,0-3 0,1-1 0,-9-3 0,0-3 0,-4 0 0</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2:54.759"/>
    </inkml:context>
    <inkml:brush xml:id="br0">
      <inkml:brushProperty name="width" value="0.035" units="cm"/>
      <inkml:brushProperty name="height" value="0.035" units="cm"/>
      <inkml:brushProperty name="color" value="#E71224"/>
    </inkml:brush>
  </inkml:definitions>
  <inkml:trace contextRef="#ctx0" brushRef="#br0">0 6 24575,'21'0'0,"3"0"0,23 0 0,3 0 0,-1 0 0,-1 0 0,-17 0 0,-6 0 0,-12-3 0,-3 3 0,-4-3 0,5 3 0,-3 0 0,4 0 0,3 0 0,2 0 0,-1 0 0,0 0 0,-7 0 0,-1 0 0,-3 0 0,1 0 0,2 0 0,0 0 0,16 0 0,-10 0 0,22 0 0,-17 0 0,3 0 0,-9 0 0,-13 0 0,2 0 0,-4 0 0</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2:55.987"/>
    </inkml:context>
    <inkml:brush xml:id="br0">
      <inkml:brushProperty name="width" value="0.035" units="cm"/>
      <inkml:brushProperty name="height" value="0.035" units="cm"/>
      <inkml:brushProperty name="color" value="#E71224"/>
    </inkml:brush>
  </inkml:definitions>
  <inkml:trace contextRef="#ctx0" brushRef="#br0">0 6 24575,'13'0'0,"17"0"0,12 0 0,15 0 0,-7 0 0,5 0 0,-13 0 0,-3 0 0,-14 0 0,-10 0 0,-6 0 0,14 0 0,1 0 0,3-3 0,-3 3 0,-16-3 0,0 3 0,-5 0 0,0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1:17.128"/>
    </inkml:context>
    <inkml:brush xml:id="br0">
      <inkml:brushProperty name="width" value="0.05" units="cm"/>
      <inkml:brushProperty name="height" value="0.05" units="cm"/>
      <inkml:brushProperty name="color" value="#E71224"/>
    </inkml:brush>
  </inkml:definitions>
  <inkml:trace contextRef="#ctx0" brushRef="#br0">1 0 24575,'3'15'0,"2"-7"0,-4 13 0,4-6 0,-4-3 0,2 4 0,0-5 0,-3 0 0,3 0 0,-3 0 0,0 0 0,0 5 0,0 0 0,0-1 0,0 2 0,0-10 0,0 6 0,0-7 0,-3 2 0,3-3 0,-5 1 0,4 2 0,-1-2 0,-1-1 0,2-2 0,-1-3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0:54.391"/>
    </inkml:context>
    <inkml:brush xml:id="br0">
      <inkml:brushProperty name="width" value="0.05" units="cm"/>
      <inkml:brushProperty name="height" value="0.05" units="cm"/>
      <inkml:brushProperty name="color" value="#E71224"/>
    </inkml:brush>
  </inkml:definitions>
  <inkml:trace contextRef="#ctx0" brushRef="#br0">240 1 24575,'0'18'0,"0"45"0,9-23 0,7 51 0,2-55 0,1 19 0,1-6 0,-8-6 0,6 6 0,-6-2 0,-3-22 0,2 14 0,-5-22 0,-2-2 0,-1-6 0,-1-1 0,1 0 0,3-5 0,2 2 0,-2-5 0,7-5 0,-7 2 0,5-8 0,-1 0 0,-3 2 0,1-2 0,-3 6 0,-4-1 0,1 1 0,-2-1 0,0 1 0,0-1 0,-18 12 0,5 0 0,-28 20 0,-8 1 0,7 6 0,-6-6 0,28-10 0,9-7 0,4-7 0,4-6 0,-4-7 0,2-8 0,1 2 0,-1 0 0,4 5 0,-1 0 0,2 2 0,-3 3 0,0 6 0,-2 6 0,-3 3 0,-5 14 0,3-4 0,-7 15 0,6-9 0,-1-3 0,1-11 0,5-12 0,-4-20 0,-3-7 0,3-4 0,0 2 0,2 0 0,7 12 0,-12-18 0,11 17 0,-7-10 0,6-10 0,-2 5 0,-4-22 0,3 14 0,1-5 0,5 7 0,0 14 0,0 5 0,-3 13 0,3 2 0,-3 3 0,3 0 0</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20:14.515"/>
    </inkml:context>
    <inkml:brush xml:id="br0">
      <inkml:brushProperty name="width" value="0.035" units="cm"/>
      <inkml:brushProperty name="height" value="0.035" units="cm"/>
      <inkml:brushProperty name="color" value="#E71224"/>
    </inkml:brush>
  </inkml:definitions>
  <inkml:trace contextRef="#ctx0" brushRef="#br0">193 0 24575,'9'10'0,"15"7"0,13 12 0,8-1 0,10 5 0,-22-14 0,5 4 0,-17-12 0,0 2 0,-4-3 0,-2-3 0,-4 1 0,9 5 0,-3-1 0,4 8 0,2 0 0,-10-6 0,7 5 0,3-4 0,-7 1 0,16 8 0,-9 2 0,6 4 0,-9-5 0,9 11 0,-19-12 0,12 9 0,-2-1 0,-4-13 0,6 12 0,-6-6 0,-2-2 0,0 6 0,-4-7 0,0-1 0,-2 0 0,2 0 0,3 8 0,-5-6 0,6 15 0,-1-7 0,-1 16 0,2-5 0,1 5 0,2 1 0,5 9 0,2 3 0,-5 22 0,-2-21 0,-4 21 0,-1-22 0,0 14 0,0-7 0,1 9 0,0 0 0,-6-9 0,-2-1 0,-5-8 0,0-1 0,0 1 0,0-9 0,0 7 0,0-15 0,0 6 0,0 6 0,0-11 0,0 19 0,0-12 0,0 17 0,0 2 0,0 7 0,0 9-422,0 2 422,0 0 0,0-36 0,0 1 0,0 37 0,0-37 0,0 0 0,0 43 0,0 1 0,0-1 0,0 0 0,0 0 0,0 1 0,0-1 0,0-8 0,0-2 0,0 0 0,0-21 0,0 2 0,3-9 0,1 1 0,-4 10 0,1 4 0,2 14 0,0-1 0,-2-29 0,-2 0-466,1 26 1,0-1 465,0-27 0,0-3 0,0 46 0,0-41 0,0 1 0,0 40 0,0-45 0,0 0 0,0 43 0,0 1 0,0-1 0,-6 0 0,5 0 0,-5 1 0,6-1 0,-3-43 0,0 0 0,1 37 0,-4-33 0,0-1 0,4 34 0,-7-37 0,0 0 0,6 35-273,-15-2 273,11-8 0,-5 0 0,3-26 0,0 1 0,-11 31 0,2 12 0,1-37 396,6-9-396,1-9 0,2-8 0,-1-2 937,-3 1-937,-4 9 293,-6 19-293,-7-4 0,13-1 0,0 0 0,-12 2 0,5 34 0,4-50 0,10-7 0,-9 2 0,10-12 0,-6 0 0,5-7 0,-1 1 0,0-4 0,3 4 0,-1-8 0,2 0 0,1 0 0,-1-2 0,-2 5 0,-2 2 0,-2 4 0,-5 12 0,0 2 0,-9 11 0,-2 1 0,-7 9 0,7-8 0,-5 6 0,15-18 0,-6 1 0,8-4 0,3 2 0,-12 11 0,13-10 0,-12 9 0,12-18 0,2 6 0,-3-8 0,9-4 0,-5-2 0,3 1 0,-3-4 0,0 4 0,1-5 0,-14 17 0,12-8 0,-13 15 0,12-14 0,-3 0 0,-3 8 0,6-10 0,-1 4 0,7-14 0,-1-4 0,-1 15 0,-17 5 0,-1 18 0,-20 3 0,12-7 0,-6 10 0,19-24 0,2 7 0,17-26 0,-1-4 0,7-2 0,-2-3 0,0 3 0,0 0 0</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20:40.515"/>
    </inkml:context>
    <inkml:brush xml:id="br0">
      <inkml:brushProperty name="width" value="0.035" units="cm"/>
      <inkml:brushProperty name="height" value="0.035" units="cm"/>
      <inkml:brushProperty name="color" value="#E71224"/>
    </inkml:brush>
  </inkml:definitions>
  <inkml:trace contextRef="#ctx0" brushRef="#br0">6 0 24575,'0'21'0,"0"1"0,0-1 0,0 0 0,0-4 0,0 3 0,0-8 0,0 3 0,0-6 0,0-1 0,0-3 0,0 3 0,-2-1 0,1 1 0,-1-3 0,2 3 0,0-2 0,0 5 0,0-3 0,0 1 0,0 6 0,0-6 0,0 7 0,0-7 0,0 1 0,0-4 0,0-3 0,0-3 0</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20:41.995"/>
    </inkml:context>
    <inkml:brush xml:id="br0">
      <inkml:brushProperty name="width" value="0.035" units="cm"/>
      <inkml:brushProperty name="height" value="0.035" units="cm"/>
      <inkml:brushProperty name="color" value="#E71224"/>
    </inkml:brush>
  </inkml:definitions>
  <inkml:trace contextRef="#ctx0" brushRef="#br0">0 1 24575,'3'8'0,"4"5"0,-1-3 0,3 5 0,-3-7 0,-1 1 0,-2 1 0,2-4 0,-2 2 0,3-2 0,-3-1 0,2 6 0,-4-2 0,3 2 0,-3-3 0,4 0 0,-4-2 0,4 2 0,-5-2 0,5 2 0,-2 0 0,0 1 0,2-6 0,-4-6 0,1-3 0,1-5 0,2 3 0,-1-1 0,3-1 0,-4 1 0,3 1 0,-3-3 0,2 5 0,-2-2 0,2 5 0,-1-2 0,0 4 0,0-4 0,-1 2 0,1 0 0,-3-2 0,4 5 0,-2-3 0,3 1 0,-1 1 0,3-6 0,-2 3 0,2-4 0,0 3 0,-4-1 0,3 3 0,-4-2 0,3 5 0,-1-3 0,-1 6 0,0 2 0,0 1 0,1 5 0,-2-3 0,0 3 0,-3 0 0,0 13 0,0 3 0,0 12 0,0 0 0,0 1 0,0-13 0,0 1 0,0-16 0,0 3 0,0-6 0,0 1 0,0-3 0,0 1 0,0-3 0,2-4 0,-1-4 0,4-3 0,-5-5 0,5 5 0,-4 0 0,1 4 0</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20:42.726"/>
    </inkml:context>
    <inkml:brush xml:id="br0">
      <inkml:brushProperty name="width" value="0.035" units="cm"/>
      <inkml:brushProperty name="height" value="0.035" units="cm"/>
      <inkml:brushProperty name="color" value="#E71224"/>
    </inkml:brush>
  </inkml:definitions>
  <inkml:trace contextRef="#ctx0" brushRef="#br0">6 0 24575,'0'24'0,"0"-5"0,0 26 0,0-3 0,0 23 0,0-5 0,0-11 0,0-3 0,0-30 0,0 4 0,0-14 0,0 0 0,-2-1 0,1 3 0,-1-9 0,2-13 0,0-5 0,0-18 0,0 23 0,0-3 0</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20:43.926"/>
    </inkml:context>
    <inkml:brush xml:id="br0">
      <inkml:brushProperty name="width" value="0.035" units="cm"/>
      <inkml:brushProperty name="height" value="0.035" units="cm"/>
      <inkml:brushProperty name="color" value="#E71224"/>
    </inkml:brush>
  </inkml:definitions>
  <inkml:trace contextRef="#ctx0" brushRef="#br0">0 90 24575,'0'-9'0,"3"1"0,-3 0 0,3-1 0,-3 1 0,0-3 0,0 3 0,2-3 0,-1 2 0,1 1 0,1 8 0,0 7 0,10 4 0,-4 10 0,6-8 0,-8 7 0,1-8 0,-4 1 0,1-5 0,-4-2 0,1-1 0,-2 1 0,3-1 0,-3 1 0,3 0 0,-1 1 0,-1 2 0,1 2 0,-2 0 0,3-2 0,-3-1 0,3-3 0,-3 3 0,2 1 0,-1 2 0,1 0 0,-2-2 0,0 1 0,0-4 0,0 5 0,0-5 0,0 4 0,0-1 0,3 2 0,-3-2 0,3-6 0,-3-4 0,0-5 0,-3 3 0,3 1 0,-3 2 0</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20:44.451"/>
    </inkml:context>
    <inkml:brush xml:id="br0">
      <inkml:brushProperty name="width" value="0.035" units="cm"/>
      <inkml:brushProperty name="height" value="0.035" units="cm"/>
      <inkml:brushProperty name="color" value="#E71224"/>
    </inkml:brush>
  </inkml:definitions>
  <inkml:trace contextRef="#ctx0" brushRef="#br0">99 0 24575,'-5'0'0,"-1"0"0,-2 0 0,-1 0 0,1 0 0,-7 0 0,8 3 0,-8-3 0,9 3 0,-2-1 0,2-1 0,3 4 0,1-5 0,2 3 0</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20:45.299"/>
    </inkml:context>
    <inkml:brush xml:id="br0">
      <inkml:brushProperty name="width" value="0.035" units="cm"/>
      <inkml:brushProperty name="height" value="0.035" units="cm"/>
      <inkml:brushProperty name="color" value="#E71224"/>
    </inkml:brush>
  </inkml:definitions>
  <inkml:trace contextRef="#ctx0" brushRef="#br0">1 1 24575,'0'6'0,"0"1"0,0 7 0,0 2 0,0 5 0,4 9 0,-3 1 0,4 0 0,-5-2 0,0-12 0,0-1 0,0-8 0,0 0 0,0-2 0,0-1 0,0 3 0,0-2 0,0 9 0,2-7 0,-1 6 0,1-5 0,-2 0 0,0-4 0,0-2 0</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20:46.744"/>
    </inkml:context>
    <inkml:brush xml:id="br0">
      <inkml:brushProperty name="width" value="0.035" units="cm"/>
      <inkml:brushProperty name="height" value="0.035" units="cm"/>
      <inkml:brushProperty name="color" value="#E71224"/>
    </inkml:brush>
  </inkml:definitions>
  <inkml:trace contextRef="#ctx0" brushRef="#br0">0 56 24575,'2'-6'0,"-1"1"0,2-1 0,-1 1 0,1-1 0,3 1 0,-1-1 0,1 1 0,-1-1 0,1 3 0,-1 1 0,1 4 0,-1 1 0,-2 3 0,0 2 0,-3-2 0,2 4 0,1-1 0,0 2 0,0 4 0,-1-2 0,-1 2 0,1-4 0,1-2 0,-3-1 0,5-3 0,-4 1 0,1-1 0,-4 1 0,1-1 0,-4 1 0,5 2 0,-5-2 0,2 2 0,-3 0 0,1-4 0,-1 3 0,3-4 0,-2 3 0,2-3 0,-2-1 0,2-4 0,3 1 0,3-1 0,2 2 0,1 0 0,-1 0 0,-2 2 0,2 1 0,-4 3 0,4 2 0,-5-2 0,3 2 0,-1 0 0,-1-2 0,1 2 0,1 0 0,-3-2 0,5 0 0,-4-1 0,1-2 0,-2 2 0,3 1 0,0-1 0,0 1 0,0-1 0,-3 1 0,0-1 0,0 1 0,0-1 0,0 1 0,0 0 0,2-3 0,4-1 0,0-2 0,-1 0 0,-2 0 0</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20:47.459"/>
    </inkml:context>
    <inkml:brush xml:id="br0">
      <inkml:brushProperty name="width" value="0.035" units="cm"/>
      <inkml:brushProperty name="height" value="0.035" units="cm"/>
      <inkml:brushProperty name="color" value="#E71224"/>
    </inkml:brush>
  </inkml:definitions>
  <inkml:trace contextRef="#ctx0" brushRef="#br0">1 1 24575,'0'15'0,"0"-3"0,0 8 0,0-3 0,0 4 0,0 0 0,2-4 0,-1 3 0,1-8 0,-2 1 0,0-2 0,0-5 0,0 2 0,0-3 0,0 1 0,0 2 0,0 1 0,0 6 0,0-3 0,0 1 0,3-5 0,-3-2 0,3-3 0,-3-1 0</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20:48.859"/>
    </inkml:context>
    <inkml:brush xml:id="br0">
      <inkml:brushProperty name="width" value="0.035" units="cm"/>
      <inkml:brushProperty name="height" value="0.035" units="cm"/>
      <inkml:brushProperty name="color" value="#E71224"/>
    </inkml:brush>
  </inkml:definitions>
  <inkml:trace contextRef="#ctx0" brushRef="#br0">1 73 24575,'0'-6'0,"2"1"0,1-3 0,5-1 0,1-2 0,0 2 0,-2-1 0,-3 4 0,0 0 0,0 4 0,1 2 0,1 0 0,-1 0 0,1 0 0,-1 2 0,1-1 0,-1 1 0,-2 1 0,0 2 0,-3 4 0,0 7 0,-3-4 0,3 3 0,-3-6 0,3 1 0,-2-1 0,1 0 0,-1-1 0,-1-3 0,3 1 0,-3-1 0,1 1 0,1-1 0,-4 1 0,5-1 0,-5 3 0,2-2 0,-3 2 0,3-2 0,1-1 0,-1-2 0,7 0 0,-2-3 0,6 0 0,-3 0 0,1 2 0,6 2 0,-5-1 0,6 1 0,-10-2 0,2 1 0,-2 3 0,2-1 0,1 3 0,0-2 0,-1 5 0,1-8 0,2 5 0,-2 2 0,0-3 0,3 12 0,-2-9 0,4 10 0,-3-10 0,-2 5 0,-1-9 0,-1 2 0,0-3 0,0 1 0,1 0 0,1 2 0,-1-5 0,3 7 0,-2-6 0,-3-1 0,-3-6 0,-3-1 0,0-1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0:55.784"/>
    </inkml:context>
    <inkml:brush xml:id="br0">
      <inkml:brushProperty name="width" value="0.05" units="cm"/>
      <inkml:brushProperty name="height" value="0.05" units="cm"/>
      <inkml:brushProperty name="color" value="#E71224"/>
    </inkml:brush>
  </inkml:definitions>
  <inkml:trace contextRef="#ctx0" brushRef="#br0">201 1 24575,'-18'3'0,"2"2"0,8-4 0,-3 4 0,5-5 0,1 5 0,0-4 0,4 6 0,-1-3 0,2 6 0,0-4 0,0 7 0,0-4 0,0 7 0,2 5 0,2 0 0,2 0 0,4-1 0,4-7 0,-1 0 0,1-5 0,-6 0 0,-3-2 0,-2 4 0,0-1 0,-3 2 0,0-3 0,-3 0 0,-2-4 0,-8 1 0,-12-4 0,-6 6 0,-10 1 0,9 1 0,9 0 0,10-5 0,8-4 0,-1-10 0,2 0 0,-2-15 0,5 12 0,-2-7 0,3 4 0,3 4 0,4-8 0,5-5 0,-3 11 0,0-3 0</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1:28.037"/>
    </inkml:context>
    <inkml:brush xml:id="br0">
      <inkml:brushProperty name="width" value="0.035" units="cm"/>
      <inkml:brushProperty name="height" value="0.035" units="cm"/>
      <inkml:brushProperty name="color" value="#004F8B"/>
    </inkml:brush>
  </inkml:definitions>
  <inkml:trace contextRef="#ctx0" brushRef="#br0">0 0 24575,'20'0'0,"10"0"0,7 8 0,-3-6 0,-12 6 0,-10-8 0,1 0 0,8 0 0,20 0 0,-3 0 0,-1 0 0,-17 0 0,-11 0 0,0 0 0,-1 0 0,1 0 0,0 0 0,0 0 0,0 0 0,-1 0 0,1 0 0,0 0 0,0 0 0,0 4 0,10 2 0,4-1 0,11 0 0,12-5 0,-16 0 0,4 0 0,-22 0 0,-3 0 0,0 0 0,0 0 0,3 0 0,2 0 0,11 0 0,14 7 0,-2 0 0,10 1 0,-24-3 0,-6-5 0,-13 0 0</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1:29.597"/>
    </inkml:context>
    <inkml:brush xml:id="br0">
      <inkml:brushProperty name="width" value="0.035" units="cm"/>
      <inkml:brushProperty name="height" value="0.035" units="cm"/>
      <inkml:brushProperty name="color" value="#004F8B"/>
    </inkml:brush>
  </inkml:definitions>
  <inkml:trace contextRef="#ctx0" brushRef="#br0">1 1 24575,'12'0'0,"9"0"0,6 0 0,6 0 0,1 0 0,-1 0 0,1 0 0,-7 0 0,-3 0 0,-10 0 0,-1 0 0,-1 0 0,2 0 0,4 0 0,-1 0 0,-3 0 0,-1 0 0,-4 0 0,-1 0 0,1 0 0,0 0 0,0 0 0,0 0 0,-1 0 0,1 0 0,0 0 0,-4 0 0,-1 0 0</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1:34.841"/>
    </inkml:context>
    <inkml:brush xml:id="br0">
      <inkml:brushProperty name="width" value="0.035" units="cm"/>
      <inkml:brushProperty name="height" value="0.035" units="cm"/>
      <inkml:brushProperty name="color" value="#004F8B"/>
    </inkml:brush>
  </inkml:definitions>
  <inkml:trace contextRef="#ctx0" brushRef="#br0">649 138 24575,'-14'-20'0,"-3"-2"0,1-5 0,1 2 0,6 8 0,4 3 0,-3 5 0,-7 5 0,-21 4 0,-27 0 0,-15 0 0,-14 0 0,1 9 0,25-2 0,18 2 0,28-4 0,11-5 0,4 4 0,1 1 0,4 11 0,-4-1 0,-1 7 0,0-5 0,2 8 0,-2 1 0,-1 1 0,0 5 0,3-6 0,3 1 0,0-6 0,0-9 0,0 1 0,0 1 0,0 10 0,5 3 0,0-1 0,5-1 0,4 0 0,-3-6 0,4 2 0,-3-4 0,2-4 0,0 1 0,-2-1 0,-3-5 0,0-3 0,4-1 0,0 0 0,1 1 0,-1 0 0,-5-1 0,-3 0 0,-1 1 0,0 0 0,5-2 0,5-3 0,10 0 0,3 0 0,7 0 0,12 0 0,-9 0 0,9 5 0,-19 1 0,-6 0 0,-9-3 0,-3-3 0,4 0 0,-3 0 0,2 0 0,1 0 0,1 0 0,3 0 0,-3 0 0,-1 0 0,-4 0 0,-1 0 0,1 0 0,0 0 0,0 0 0,0 0 0,-1 0 0,1 0 0,0 0 0,4 0 0,0 0 0,1 4 0,3 1 0,-4 0 0,5-1 0,0-4 0,-5 0 0,-4-4 0,-5-1 0,-4-7 0,4-2 0,1 0 0,0-2 0,-1 2 0,-4-4 0,0 1 0,0 3 0,0 1 0,0 5 0,0-5 0,0-8 0,0-6 0,0-6 0,0-1 0,0 1 0,0 6 0,0 2 0,0 8 0,0 3 0,0 1 0,0 5 0,0-1 0,0 0 0,-4 0 0,-5-4 0,-5 0 0,0-5 0,2 5 0,3 0 0,4 4 0,-3 4 0,3 1 0,-3 4 0,-1 0 0,0 0 0,0 0 0,0 0 0,1 0 0,-1 0 0,0 0 0,0 0 0,0 0 0,1 0 0,-1 0 0,0 0 0,0 0 0,0 0 0,5 0 0,0 0 0</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9:05.075"/>
    </inkml:context>
    <inkml:brush xml:id="br0">
      <inkml:brushProperty name="width" value="0.035" units="cm"/>
      <inkml:brushProperty name="height" value="0.035" units="cm"/>
      <inkml:brushProperty name="color" value="#E71224"/>
    </inkml:brush>
  </inkml:definitions>
  <inkml:trace contextRef="#ctx0" brushRef="#br0">38 1 24575,'-7'30'0,"3"-6"0,-2 6 0,5-9 0,-2-4 0,1 1 0,1-9 0,-1 2 0,2-6 0,0 1 0,0-1 0,0 1 0,0 2 0,-3-2 0,0 7 0,0-4 0,0 2 0,13-5 0,10-4 0,19-2 0,11 0 0,-1 0 0,-14 0 0,-12 0 0,-14 0 0,-1 0 0,-2 0 0,-3 0 0,-1 0 0</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9:05.827"/>
    </inkml:context>
    <inkml:brush xml:id="br0">
      <inkml:brushProperty name="width" value="0.035" units="cm"/>
      <inkml:brushProperty name="height" value="0.035" units="cm"/>
      <inkml:brushProperty name="color" value="#E71224"/>
    </inkml:brush>
  </inkml:definitions>
  <inkml:trace contextRef="#ctx0" brushRef="#br0">57 0 24575,'-7'16'0,"3"1"0,-6-1 0,6 4 0,-1-8 0,2 4 0,0-7 0,1-1 0,2-3 0,0 1 0,0-1 0,0 1 0,-3-1 0,3 1 0,-3 2 0,3 0 0,-3 8 0,2 1 0,-4-1 0,4 0 0,-1-8 0,2-2 0,0-4 0</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9:08.013"/>
    </inkml:context>
    <inkml:brush xml:id="br0">
      <inkml:brushProperty name="width" value="0.035" units="cm"/>
      <inkml:brushProperty name="height" value="0.035" units="cm"/>
      <inkml:brushProperty name="color" value="#E71224"/>
    </inkml:brush>
  </inkml:definitions>
  <inkml:trace contextRef="#ctx0" brushRef="#br0">176 1 24575,'-8'0'0,"-7"0"0,5 4 0,-3-2 0,5 5 0,2-4 0,1 0 0,-1 0 0,1-3 0,-1 0 0,1 0 0,-1 2 0,1-1 0,-1 1 0,3 1 0,-2-3 0,2 3 0,-3-1 0,1 1 0,-1 0 0,1 0 0,-1-3 0,1 0 0,-1 0 0,1 5 0,2-2 0,-2 8 0,4-5 0,-1 2 0,2-3 0,0 1 0,0 0 0,0-1 0,0 1 0,0-1 0,0 1 0,0 2 0,-3 0 0,3 3 0,-3-2 0,3 1 0,3-6 0,2-2 0,4-7 0,-1 1 0,7-4 0,-7 5 0,6-1 0,-7 2 0,3 2 0,-6-3 0,3 3 0,-4-5 0,3 4 0,-1-1 0,1 2 0,-1 0 0,1 0 0,-1 0 0,1 2 0,-1-1 0,-1 4 0,-2-2 0,3 2 0,-4 1 0,6-1 0,-6 1 0,4-1 0,-2-1 0,0 0 0,0-1 0,-1 1 0,-1 0 0,4 0 0,-2 1 0,0 3 0,-1-2 0,-2 2 0,0 0 0,3-2 0,-3 2 0,3 0 0,-6 1 0,3 0 0,-5-2 0,2-1 0,-3-3 0,1 2 0,-1 1 0,-2-3 0,2 7 0,-2-6 0,0 4 0,-1-3 0,-2 3 0,-4-1 0,5-1 0,-5-3 0,9-3 0,-2 0 0,2 0 0,1 0 0,-1 0 0,3 2 0,-2-1 0,2 1 0,-2-2 0,19 0 0,-2 0 0,12 0 0,-13 0 0,-6 0 0</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9:09.294"/>
    </inkml:context>
    <inkml:brush xml:id="br0">
      <inkml:brushProperty name="width" value="0.035" units="cm"/>
      <inkml:brushProperty name="height" value="0.035" units="cm"/>
      <inkml:brushProperty name="color" value="#E71224"/>
    </inkml:brush>
  </inkml:definitions>
  <inkml:trace contextRef="#ctx0" brushRef="#br0">2 56 24575,'0'5'0,"0"3"0,0-2 0,0 2 0,0 5 0,0-5 0,3 11 0,-2-11 0,2 7 0,0-9 0,-3 2 0,3-3 0,-1-2 0,-1 2 0,4-2 0,-2 3 0,5-1 0,-4 1 0,5 2 0,-5-2 0,4 0 0,-2-4 0,-1-2 0,1 0 0,-1 0 0,-2-5 0,0-14 0,-1 8 0,-1-17 0,1 18 0,-2-10 0,3 8 0,-3-3 0,3 6 0,-3 1 0,0 3 0,0-3 0,0 1 0,-3-3 0,0 4 0,-2 0 0,-3-1 0,2 1 0,-2-3 0,2 4 0,3 0 0,-17 4 0,13-1 0,-13 2 0,17 2 0,-2 1 0,9 0 0,-3 0 0,10-1 0,-3-1 0,-2 1 0,-1-2 0</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9:10.660"/>
    </inkml:context>
    <inkml:brush xml:id="br0">
      <inkml:brushProperty name="width" value="0.035" units="cm"/>
      <inkml:brushProperty name="height" value="0.035" units="cm"/>
      <inkml:brushProperty name="color" value="#E71224"/>
    </inkml:brush>
  </inkml:definitions>
  <inkml:trace contextRef="#ctx0" brushRef="#br0">0 33 24575,'12'-2'0,"-1"-1"0,0-3 0,0 1 0,0-1 0,0 3 0,-3 1 0,3 2 0,-5-3 0,2 3 0,0-3 0,1 3 0,-1 3 0,0-3 0,-5 5 0,0-2 0,-1 8 0,-1-2 0,1 5 0,-2-3 0,0 4 0,0-3 0,-3 8 0,-1 2 0,-2-4 0,0 2 0,0-11 0,1-1 0,-1-3 0,5-2 0,2 0 0,5-6 0,-1 5 0,1 1 0,2 6 0,-2 2 0,-1-2 0,0 1 0,-2-1 0,0 2 0,2-3 0,-2 3 0,0-5 0,0 2 0,-3-3 0,0 1 0,0 2 0,0 5 0,-3-1 0,0 8 0,-3-10 0,-1 9 0,1-4 0,-3 1 0,0 0 0,-2-8 0,-1 0 0,4-2 0,-3-1 0,-2-2 0,4 2 0,-11-4 0,13 1 0,-6-2 0,8 0 0,-1 0 0,3-2 0,3-4 0,3 0 0,14-12 0,6 3 0,-6 0 0,1 6 0</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9:11.707"/>
    </inkml:context>
    <inkml:brush xml:id="br0">
      <inkml:brushProperty name="width" value="0.035" units="cm"/>
      <inkml:brushProperty name="height" value="0.035" units="cm"/>
      <inkml:brushProperty name="color" value="#E71224"/>
    </inkml:brush>
  </inkml:definitions>
  <inkml:trace contextRef="#ctx0" brushRef="#br0">1 0 24575,'0'24'0,"3"-6"0,-2 20 0,6-7 0,-2 0 0,2-6 0,-3-9 0,-2-8 0,-2 3 0,0-5 0,0 2 0,3-5 0,-3 2 0,3-2 0,-3 2 0,0 1 0,2-1 0,1 1 0,1-1 0,3-2 0,-1 0 0,5-3 0,0-3 0,13-1 0,-10-5 0,14 0 0,-18 1 0,2 4 0,-4 2 0,1 2 0,-1 0 0,0 0 0,-4 0 0,-2 0 0</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9:12.228"/>
    </inkml:context>
    <inkml:brush xml:id="br0">
      <inkml:brushProperty name="width" value="0.035" units="cm"/>
      <inkml:brushProperty name="height" value="0.035" units="cm"/>
      <inkml:brushProperty name="color" value="#E71224"/>
    </inkml:brush>
  </inkml:definitions>
  <inkml:trace contextRef="#ctx0" brushRef="#br0">1 0 24575,'0'16'0,"0"1"0,0 20 0,0 4 0,0 25 0,5-7 0,-4 7 0,4-25 0,-5-8 0,0-20 0,0-2 0,10-14 0,18-9 0,-13 2 0,11-5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0:57.032"/>
    </inkml:context>
    <inkml:brush xml:id="br0">
      <inkml:brushProperty name="width" value="0.05" units="cm"/>
      <inkml:brushProperty name="height" value="0.05" units="cm"/>
      <inkml:brushProperty name="color" value="#E71224"/>
    </inkml:brush>
  </inkml:definitions>
  <inkml:trace contextRef="#ctx0" brushRef="#br0">0 112 24575,'6'-5'0,"2"-1"0,-2-5 0,8-9 0,-6 2 0,6-1 0,-7 6 0,1 5 0,-2 2 0,-1 1 0,1 5 0,2 5 0,0 4 0,1 2 0,1 0 0,0 4 0,-1-7 0,-2 4 0,-4-9 0,-1 2 0,-1 1 0,4-3 0,-5 2 0,5-5 0,-4 3 0,1-3 0</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9:26.643"/>
    </inkml:context>
    <inkml:brush xml:id="br0">
      <inkml:brushProperty name="width" value="0.035" units="cm"/>
      <inkml:brushProperty name="height" value="0.035" units="cm"/>
      <inkml:brushProperty name="color" value="#E71224"/>
    </inkml:brush>
  </inkml:definitions>
  <inkml:trace contextRef="#ctx0" brushRef="#br0">5349 109 24575,'-37'0'0,"-8"0"0,-47 0 0,4 0-854,33 0 1,0 0 853,-42 0 0,3 0 553,18 0-553,27 0 282,16 0-282,20 0 0,5 0 0,2 0 872,-2 0-872,0 0 0,-24 0 0,-21 0 0,-25 0 0,28 0 0,-3 0-227,1 0 0,0 0 227,-44 0 0,4 0 0,24 0 0,10 0 0,19 0 0,17 0 0,9 0 0,8 0 0,-3 0 454,2 0-454,-9 0 0,-16 0 0,-18 0 0,-27 6 0,-2-4 0,-14 4 0,6-6 0,8 0 0,-21 0 0,43 0 0,-17 0 0,16 0 0,13 0 0,-13 0 0,26 0 0,-14 0 0,-5 0 0,-1 0 0,-13 0 0,15 0 0,-17 0 0,15 0 0,-48 0 0,49 0 0,-41 0 0,40 0 0,2 0 0,-22 0 0,20 0 0,2 0 0,-7 0 0,7 0 0,7 0 0,-3 0 0,22 0 0,-6 0 0,-1 0 0,-10 0 0,-2 0 0,-15 0 0,8 0 0,-17 0 0,15 0 0,3 3 0,11-2 0,14 2 0,-2-3 0,9 0 0,5 0 0,-4 0 0,-2 0 0,-12 0 0,-2 0 0,-17 0 0,-18 0 0,-3 0 0,-23 0 0,22 0 0,-12 0 0,30 0 0,5 0 0,22 0 0,10 0 0,-1 0 0,4 0 0,-1 0 0,5 0 0,2 0 0,-2 0 0,2 0 0,-2 0 0,0 0 0,0 0 0,-8 0 0,6 0 0,-5 0 0,-7 9 0,-7 8 0,-16 24 0,3 2 0,1 10 0,15-18 0,-11 3 0,20-19 0,-9 2 0,15-12 0,0 1 0,2-4 0,4 5 0,0-5 0,2 7 0,-1-4 0,-3 2 0,-10 13 0,8 0 0,-11 3 0,16 2 0,-5-17 0,3 8 0,2 4 0,1 0 0,0 5 0,2 0 0,-2-6 0,3 6 0,-2-2 0,1-5 0,-1 12 0,2-11 0,-3 6 0,2-12 0,-2 3 0,3-3 0,-3-1 0,3 0 0,-3-5 0,3 0 0,0 0 0,-2 0 0,1 5 0,-8 10 0,5-7 0,-3 6 0,5-17 0,2 8 0,0-6 0,0 3 0,0-2 0,0-3 0,-3 8 0,3 1 0,-3-2 0,3-3 0,0-6 0,3 2 0,15 4 0,14 5 0,26 11 0,-7-17 0,7 0-929,3 8 1,5 1 928,20-9 0,4-4 0,-1 5 0,0-2 0,1-5 0,-1-3 0,-8-1 0,-2-2 0,-8 1 0,-3 0-129,-10 0 0,-3 0 129,23 0 0,-7 0 0,-29 0 0,-3 0 0,-2 0 1831,3 0-1831,26 0 0,20 0-495,-31 0 0,2 0 495,5 0 0,-1 0 0,1 0 0,-1 0-177,-3 0 0,-3 0 177,31 0 0,-20 0 0,-19 0 0,-15 0 0,-3 0 1250,-8 0-1250,-4 0 378,3 0-378,4 0 0,8 0 0,23 0 0,5 0 0,24 0 0,2 0 0,0 6 0,-2 1 0,-33-3 0,-1-1 0,24 3 0,17-6 0,9 0 0,-24 0 0,-22 0 0,1 0 0,21 0 0,8 0-557,2 0 557,8 0 0,-8 0 0,-2 0 0,-8 0 0,0 0 0,-9 0 0,-1 0 0,-9 0 0,9 0 0,2 0 0,-1 0 557,-9 0-557,-19 0 0,-16 0 0,-11 0 0,-6 0 0,2 0 0,0 0 0,3 2 0,13-1 0,-5 1 0,26-2 0,-12 0 0,23 5 0,-7-3 0,1 3 0,-3-5 0,-20 0 0,-2-50 0,-14 11 0,-4-11 0,0-6 0,12-24 0,-11 29 0,-1-1 0,7-42 0,-8 8 0,-6 10 0,0 27 0,0 4 0,0 26 0,0-5 0,0 16 0,0-3 0,0 5 0,0-4 0,0-4 0,0 2 0,-4-8 0,4-4 0,-3 0 0,3-21 0,0 4 0,0-9 0,0-5 0,-5 13 0,4-13 0,-3 13 0,-1-13 0,3 22 0,-7-13 0,8 15 0,-4 4 0,5 3 0,0 13 0,0 3 0,0 2 0,0 4 0</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9:32.835"/>
    </inkml:context>
    <inkml:brush xml:id="br0">
      <inkml:brushProperty name="width" value="0.035" units="cm"/>
      <inkml:brushProperty name="height" value="0.035" units="cm"/>
      <inkml:brushProperty name="color" value="#E71224"/>
    </inkml:brush>
  </inkml:definitions>
  <inkml:trace contextRef="#ctx0" brushRef="#br0">1 1 24575,'23'0'0,"4"0"0,4 0 0,-6 0 0,-5 0 0,-8 0 0,4 0 0,-5 0 0,-3 0 0,0 0 0,13 0 0,44 0 0,-11 3 0,7 0-1219,17-1 1,6-2 1218,-16 2 0,4 1 0,-1-1 0,-1-1 0,0-2 0,-1 1 0,0 0 0,1 0 0,-2 0 0,1 0 0,-2 0 0,-2 0 0,14 0 0,-4 0-259,-3 0 1,-5 0 258,20 0 0,-39 0 0,-27 0 0,-18 0 0,-1 0 0</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9:34.611"/>
    </inkml:context>
    <inkml:brush xml:id="br0">
      <inkml:brushProperty name="width" value="0.035" units="cm"/>
      <inkml:brushProperty name="height" value="0.035" units="cm"/>
      <inkml:brushProperty name="color" value="#E71224"/>
    </inkml:brush>
  </inkml:definitions>
  <inkml:trace contextRef="#ctx0" brushRef="#br0">52 45 24575,'6'-6'0,"-1"3"0,1 0 0,-1 1 0,1-1 0,-1 0 0,-2-2 0,2 4 0,-2-1 0,3-1 0,-1 3 0,1-3 0,-1 1 0,3 1 0,1-4 0,0 5 0,1-3 0,-4 3 0,2 0 0,-2 0 0,-1 3 0,1 2 0,-1 4 0,1 0 0,-1 1 0,1-1 0,-1-1 0,-2 7 0,2-8 0,-2 8 0,0-2 0,0 0 0,-3 7 0,0-4 0,0 5 0,0 0 0,0 1 0,-6-1 0,2-5 0,-9 4 0,2-3 0,-10 8 0,5-3 0,-11 7 0,11-7 0,-4-4 0,8-3 0,3-9 0,-6-1 0,6 0 0,-7-4 0,5 4 0,2-2 0,1 0 0,3-1 0,4-2 0,25-5 0,2 4 0,22-9 0,-17 6 0,-9-1 0,-9 2 0,-8 3 0,1 0 0,2 5 0,-2-4 0,9 10 0,-5-4 0,5 3 0,-4 0 0,0-6 0,-5 3 0,-1-4 0,-2 3 0,-3-3 0,3-1 0</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9:35.932"/>
    </inkml:context>
    <inkml:brush xml:id="br0">
      <inkml:brushProperty name="width" value="0.035" units="cm"/>
      <inkml:brushProperty name="height" value="0.035" units="cm"/>
      <inkml:brushProperty name="color" value="#E71224"/>
    </inkml:brush>
  </inkml:definitions>
  <inkml:trace contextRef="#ctx0" brushRef="#br0">1 345 24575,'32'-39'0,"9"-13"0,-2 11 0,4-17 0,-10 13 0,-6-2 0,-14 20 0,0-1 0,-8 21 0,12 10 0,-6 6 0,6 10 0,-9-4 0,0-2 0,-3 7 0,3-4 0,-5-1 0,1 4 0,-2-12 0,-2 6 0,0-8 0,0 1 0,0 2 0,0 0 0,-3 8 0,2 9 0,-2-2 0,3 6 0,0 0 0,0 3 0,0-1 0,-2-6 0,-4-7 0,-2-7 0,-1 3 0,-1-8 0,1 4 0,-2-4 0,-5 6 0,-11 10 0,3 6 0,-3-4 0,14 0 0,3-13 0,24-5 0,27-1 0,13-5 0,19 0 0,-15 0 0,-9 0 0,-9 0 0,-18 0 0,-12 0 0,-7 0 0</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9:36.379"/>
    </inkml:context>
    <inkml:brush xml:id="br0">
      <inkml:brushProperty name="width" value="0.035" units="cm"/>
      <inkml:brushProperty name="height" value="0.035" units="cm"/>
      <inkml:brushProperty name="color" value="#E71224"/>
    </inkml:brush>
  </inkml:definitions>
  <inkml:trace contextRef="#ctx0" brushRef="#br0">1 0 24575,'0'0'0</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9:37.144"/>
    </inkml:context>
    <inkml:brush xml:id="br0">
      <inkml:brushProperty name="width" value="0.035" units="cm"/>
      <inkml:brushProperty name="height" value="0.035" units="cm"/>
      <inkml:brushProperty name="color" value="#E71224"/>
    </inkml:brush>
  </inkml:definitions>
  <inkml:trace contextRef="#ctx0" brushRef="#br0">1 1 24575,'0'15'0,"0"18"0,0 16 0,0 11 0,6 22 0,-5-20 0,5 11 0,-6-23 0,0-15 0,0-14 0,0-13 0,0 0 0,0-2 0,0 2 0,0-3 0,0-1 0,0-2 0</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9:38.346"/>
    </inkml:context>
    <inkml:brush xml:id="br0">
      <inkml:brushProperty name="width" value="0.035" units="cm"/>
      <inkml:brushProperty name="height" value="0.035" units="cm"/>
      <inkml:brushProperty name="color" value="#E71224"/>
    </inkml:brush>
  </inkml:definitions>
  <inkml:trace contextRef="#ctx0" brushRef="#br0">99 0 24575,'-8'5'0,"0"-1"0,-5 11 0,4-1 0,-1 3 0,2 11 0,1-9 0,2 5 0,2-4 0,0-3 0,2 4 0,-2 8 0,3-6 0,-4 15 0,2-15 0,-4 2 0,5-5 0,-1-8 0,2 3 0,0-3 0,0-1 0,-3 0 0,2-3 0,-1 0 0,2-2 0,2-1 0,2-2 0,4 0 0,-2-3 0,-1 2 0,0-1 0,-2 1 0,3-2 0,2 0 0,-2 0 0,2 0 0,0 0 0,0-5 0,1 2 0,1-8 0,4 4 0,-4-8 0,0 5 0,-4-3 0,-6 5 0,3 2 0,-3 1 0,0-1 0,0 1 0,0-1 0,0 1 0,0-3 0,0-1 0,0 1 0,0-3 0,0 5 0,0-4 0,-3 1 0,0 0 0,-5 4 0,2 2 0,-2 3 0,3-2 0,-1 1 0,1-1 0,-1 2 0,1 0 0,-1 0 0,0 0 0,3 0 0,1 0 0</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9:39.027"/>
    </inkml:context>
    <inkml:brush xml:id="br0">
      <inkml:brushProperty name="width" value="0.035" units="cm"/>
      <inkml:brushProperty name="height" value="0.035" units="cm"/>
      <inkml:brushProperty name="color" value="#E71224"/>
    </inkml:brush>
  </inkml:definitions>
  <inkml:trace contextRef="#ctx0" brushRef="#br0">243 1 24575,'-17'19'0,"-4"10"0,-6 14 0,-8 18 0,10 7 0,0 7 0,2-7 0,10-10 0,-1-19 0,5-10 0,2-8 0,0 0 0,1-4 0,-1 3 0,4-10 0,0 2 0,3-9 0,0 0 0</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9:39.411"/>
    </inkml:context>
    <inkml:brush xml:id="br0">
      <inkml:brushProperty name="width" value="0.035" units="cm"/>
      <inkml:brushProperty name="height" value="0.035" units="cm"/>
      <inkml:brushProperty name="color" value="#E71224"/>
    </inkml:brush>
  </inkml:definitions>
  <inkml:trace contextRef="#ctx0" brushRef="#br0">1 1 24575,'0'3'0,"0"-1"0</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9:39.867"/>
    </inkml:context>
    <inkml:brush xml:id="br0">
      <inkml:brushProperty name="width" value="0.035" units="cm"/>
      <inkml:brushProperty name="height" value="0.035" units="cm"/>
      <inkml:brushProperty name="color" value="#E71224"/>
    </inkml:brush>
  </inkml:definitions>
  <inkml:trace contextRef="#ctx0" brushRef="#br0">0 0 24575,'0'0'0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1:20.816"/>
    </inkml:context>
    <inkml:brush xml:id="br0">
      <inkml:brushProperty name="width" value="0.05" units="cm"/>
      <inkml:brushProperty name="height" value="0.05" units="cm"/>
      <inkml:brushProperty name="color" value="#E71224"/>
    </inkml:brush>
  </inkml:definitions>
  <inkml:trace contextRef="#ctx0" brushRef="#br0">297 1 24575,'-65'0'0,"5"5"0,-6 1 0,25 7 0,4-7 0,22 3 0,5-8 0,8 1 0</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9:41.451"/>
    </inkml:context>
    <inkml:brush xml:id="br0">
      <inkml:brushProperty name="width" value="0.035" units="cm"/>
      <inkml:brushProperty name="height" value="0.035" units="cm"/>
      <inkml:brushProperty name="color" value="#E71224"/>
    </inkml:brush>
  </inkml:definitions>
  <inkml:trace contextRef="#ctx0" brushRef="#br0">20 0 24575,'51'30'0,"-6"-4"0,2-9 0,0 3 0,-5-8 0,-3 5 0,-2-11 0,-5 5 0,7-1 0,0 5 0,17 7 0,-5 5 0,15-2 0,-16-7 0,-3-3 0,-16-11 0,-8 1 0,-11 1 0,-4-6 0,1 5 0,2-4 0,0 4 0,4-1 0,-3 1 0,4 1 0,-7-2 0,-1 0 0,0-3 0,-2 4 0,4-4 0,-4 3 0,5-3 0,-28 17 0,-4 1 0,-32 23 0,-3 1 0,16-14 0,-1 1 0,-19 15 0,-12 10 0,29-25 0,5 5 0,4-10 0,9-2 0,4-6 0,6-5 0,4-6 0,0 5 0,-5-5 0,-17 10 0,-11 13 0,-9 2 0,0 10 0,2-6 0,3-1 0,13-12 0,13-4 0,35-23 0,-9 5 0,13-9 0</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9:44.220"/>
    </inkml:context>
    <inkml:brush xml:id="br0">
      <inkml:brushProperty name="width" value="0.035" units="cm"/>
      <inkml:brushProperty name="height" value="0.035" units="cm"/>
      <inkml:brushProperty name="color" value="#E71224"/>
    </inkml:brush>
  </inkml:definitions>
  <inkml:trace contextRef="#ctx0" brushRef="#br0">283 103 24575,'0'-9'0,"0"1"0,0 3 0,3-3 0,0 2 0,5-5 0,0 3 0,3-3 0,5-2 0,1 7 0,-1-5 0,-3 9 0,-5-2 0,-2 4 0,-1 0 0,1 0 0,-1 0 0,3 0 0,1 0 0,2 0 0,-2 0 0,-1 0 0,-3 0 0,1 0 0,-1 2 0,-2 3 0,5 4 0,-5 2 0,8-2 0,-5 1 0,0-1 0,-1 6 0,-4-2 0,7 0 0,-4-3 0,1-1 0,-2 2 0,-3 4 0,0-3 0,0 4 0,0 0 0,-3-4 0,-2 16 0,-1-10 0,-3 12 0,-1-9 0,-4-3 0,-1 2 0,-16 4 0,14-6 0,-25 19 0,15-18 0,-19 19 0,14-19 0,-11 13 0,1 1 0,5-6 0,4 2 0,18-19 0,9-5 0,-9 1 0,1-5 0,-8 5 0,1-5 0,7 4 0,2-4 0,18 2 0,19-3 0,17 0 0,23 0 0,-21 0 0,1 0 0,-28 0 0,-2 0 0,-6 0 0,-1 0 0,-2 2 0,-1 1 0,3 3 0,5 0 0,4 3 0,4-1 0,0 2 0,-4-1 0,-7-2 0,-2-2 0,-5-2 0,5-3 0,13 4 0,-2-3 0,10 4 0,-8-5 0,-4 0 0,-4 2 0,-8-1 0,-2 1 0</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9:45.228"/>
    </inkml:context>
    <inkml:brush xml:id="br0">
      <inkml:brushProperty name="width" value="0.035" units="cm"/>
      <inkml:brushProperty name="height" value="0.035" units="cm"/>
      <inkml:brushProperty name="color" value="#E71224"/>
    </inkml:brush>
  </inkml:definitions>
  <inkml:trace contextRef="#ctx0" brushRef="#br0">24 0 24575,'-6'5'0,"1"-1"0,-1 11 0,2-8 0,1 13 0,3 2 0,0 1 0,0 6 0,0-12 0,3 3 0,-2-8 0,5 4 0,-3-5 0,0 0 0,4 0 0,-3 0 0,4 0 0,1 4 0,0-5 0,4 5 0,-5-11 0,3 1 0,-3-5 0,3 0 0,3 0 0,-2 0 0,-1 0 0,-3 0 0,-3 0 0,1 0 0,6-3 0,-5-1 0,8-4 0,-8-1 0,3-2 0,-4 2 0,0-10 0,-4 8 0,-2-14 0,0 8 0,0-4 0,-3 0 0,2 4 0,-4 2 0,1-1 0,-2 6 0,0-2 0,3 4 0,-2 2 0,-1-5 0,-2 8 0,-3-2 0,-5 5 0,4-3 0,-3 0 0,6 0 0,1-2 0,5 4 0,0-1 0</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9:45.787"/>
    </inkml:context>
    <inkml:brush xml:id="br0">
      <inkml:brushProperty name="width" value="0.035" units="cm"/>
      <inkml:brushProperty name="height" value="0.035" units="cm"/>
      <inkml:brushProperty name="color" value="#E71224"/>
    </inkml:brush>
  </inkml:definitions>
  <inkml:trace contextRef="#ctx0" brushRef="#br0">198 0 24575,'-3'21'0,"-3"17"0,-9 3 0,-3 25 0,-1-7 0,-2-1 0,9-11 0,-2-7 0,3-9 0,2-6 0,0-12 0,3-5 0,-2-3 0,2 3 0,-2-2 0,3 5 0,-1-3 0,1 3 0,2-2 0,0 2 0,3-5 0,-2 4 0,1-1 0,-4-1 0,4 0 0,-1-5 0,2 0 0</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9:46.163"/>
    </inkml:context>
    <inkml:brush xml:id="br0">
      <inkml:brushProperty name="width" value="0.035" units="cm"/>
      <inkml:brushProperty name="height" value="0.035" units="cm"/>
      <inkml:brushProperty name="color" value="#E71224"/>
    </inkml:brush>
  </inkml:definitions>
  <inkml:trace contextRef="#ctx0" brushRef="#br0">1 0 24575,'0'0'0</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9:46.739"/>
    </inkml:context>
    <inkml:brush xml:id="br0">
      <inkml:brushProperty name="width" value="0.035" units="cm"/>
      <inkml:brushProperty name="height" value="0.035" units="cm"/>
      <inkml:brushProperty name="color" value="#E71224"/>
    </inkml:brush>
  </inkml:definitions>
  <inkml:trace contextRef="#ctx0" brushRef="#br0">0 1 24575,'5'3'0,"2"4"0,4-3 0,0 1 0,-3 0 0,0-4 0,-2 1 0,-3-2 0,-1 0 0</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9:48.699"/>
    </inkml:context>
    <inkml:brush xml:id="br0">
      <inkml:brushProperty name="width" value="0.035" units="cm"/>
      <inkml:brushProperty name="height" value="0.035" units="cm"/>
      <inkml:brushProperty name="color" value="#E71224"/>
    </inkml:brush>
  </inkml:definitions>
  <inkml:trace contextRef="#ctx0" brushRef="#br0">1 0 24575,'31'0'0,"39"0"0,28 7-2199,-22-7 0,4 1 2199,4 6 0,2 0 0,8-3 0,1 0 0,-28 1 0,2 1 0,-2-1 0,27 0 0,1-1 0,-24 0 0,3 2 0,-7-3 515,-2-2 0,-5 0-515,-1 4 0,-11-1 786,-27-4-786,-9 3 0,18-3 0,12 0 2300,-1 0-2300,-4 0 282,-22 0-282,-3 0 0,-6 0 0,-1 0 0,1 0 0,-1 0 0,1 0 0,-1 0 0,3 0 0,1 0 0,-1 0 0,0 0 0,-2 0 0,0 2 0,-1-1 0,1 4 0,2-5 0,0 3 0,3-3 0,0 0 0,0 0 0,-2 0 0,-4 0 0,-2 0 0</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19:49.635"/>
    </inkml:context>
    <inkml:brush xml:id="br0">
      <inkml:brushProperty name="width" value="0.035" units="cm"/>
      <inkml:brushProperty name="height" value="0.035" units="cm"/>
      <inkml:brushProperty name="color" value="#E71224"/>
    </inkml:brush>
  </inkml:definitions>
  <inkml:trace contextRef="#ctx0" brushRef="#br0">1 227 24575,'0'23'0,"4"4"0,-3 21 0,3 1 0,-4 17 0,0 1 0,0 19 0,0-33 0,3-2 0,-2-38 0,6-8 0,28-19 0,36-16 0,-14-4 0,4-4-1130,10 1 1,1-5 1129,2-14 0,0-1 0,-1 13 0,-2 0-465,-12-8 0,-4 3 465,-5 20 0,-5 5 0,9-19 0,-24 29 0,-17 10 0,-6 2 2143,2-1-2143,7 3 1046,18-10-1046,-1 4 0,16-12 0,-7-4 0,-1 5 0,-12-2 0,-8 14 0,-13 3 0,-4 2 0,-2 0 0</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40:44.779"/>
    </inkml:context>
    <inkml:brush xml:id="br0">
      <inkml:brushProperty name="width" value="0.035" units="cm"/>
      <inkml:brushProperty name="height" value="0.035" units="cm"/>
      <inkml:brushProperty name="color" value="#E71224"/>
    </inkml:brush>
  </inkml:definitions>
  <inkml:trace contextRef="#ctx0" brushRef="#br0">0 15 24575,'78'0'0,"0"0"0,6 0 0,-4 0 0,-24 0 0,-3 0 0,10-3 0,1 0 0,-6 2 0,-5 0 0,13-5 0,0 6 0,-19 0 0,15 0 0,12 0 0,22-1 0,4 2-850,0 2 1,-2 0 849,-15-3 0,-11 2 0,-8 4 0,-42-6 0,-10 0 0,33 0 0,2 0 0,45 0 0,-14 0 0,-18 0 0,-19 0 0,-31 0 0,-5 0 0</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39:44.294"/>
    </inkml:context>
    <inkml:brush xml:id="br0">
      <inkml:brushProperty name="width" value="0.035" units="cm"/>
      <inkml:brushProperty name="height" value="0.035" units="cm"/>
      <inkml:brushProperty name="color" value="#004F8B"/>
    </inkml:brush>
  </inkml:definitions>
  <inkml:trace contextRef="#ctx0" brushRef="#br0">1 136 24575,'98'-10'0,"1"1"0,0-1 0,-1 0 0,-12 1 0,0 0 0,-9 1 0,-22 4 0,-13 4 0,-6 0 0,55 0-2630,-8 0 1,14 0 2629,-11-4 0,8 0 0,9 0 0,-24 3 0,7 0 0,5 1 0,1 0 0,1 0 0,-4-1 0,-3 0 0,0-1 0,-1-1 0,0 1 0,0 0 0,-1 1 0,13 0 0,2 1 0,-3 0 0,-3 1 0,-7-1 0,20 0 0,-8 0 0,-23 0 1172,-13 0-1172,-39 0 0,24 0 0,3 0 0,11 0-1126,2 3 0,8 1 0,3 0 1126,-3 0 0,3-1 0,3 1 0,1-1-863,10 1 0,2 0 0,1-1 1,-1 0 862,0 1 0,0-1 0,0 0 0,-1-1 0,-3-2 0,0 0 0,-1 0 0,-3 0 166,16 0 1,-3 0 0,-4 0-167,-12 0 0,-4 0 0,-4 0-101,9 0 1,-10 0 100,12 0 2560,-49 0-2560,-16 0 0,29 0 0,5 0 0,9 0 354,4 0 0,7 0 0,3 0-354,18 0 0,4 0 0,3 0-342,-18 0 1,1 0 0,2 0 0,-2 0 341,0 0 0,1 0 0,-2 0 0,0 0 0,20 0 0,-1 0 0,-5 0-321,-15 0 0,-3 0 0,-5 0 321,8 0 0,-10 0 0,4 0 0,-54 0 2831,0 0-2831,41 0 0,-4-5 0,7-1 929,24 0 1,7-1-930,-22 3 0,3 0 0,0-1 0,-1-1 0,1-2 0,-2 1 0,27 1 0,-7 0 644,-21 0 0,-8 0-644,16-4 0,-47 10 0,-26 0 0,-4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1:21.367"/>
    </inkml:context>
    <inkml:brush xml:id="br0">
      <inkml:brushProperty name="width" value="0.05" units="cm"/>
      <inkml:brushProperty name="height" value="0.05" units="cm"/>
      <inkml:brushProperty name="color" value="#E71224"/>
    </inkml:brush>
  </inkml:definitions>
  <inkml:trace contextRef="#ctx0" brushRef="#br0">206 1 24575,'-5'0'0,"-3"0"0,-5 0 0,0 0 0,-2 0 0,-1 3 0,0 1 0,-13 4 0,5 3 0,-5-2 0,12-2 0,4-4 0,8-3 0,2 0 0</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0:10.062"/>
    </inkml:context>
    <inkml:brush xml:id="br0">
      <inkml:brushProperty name="width" value="0.035" units="cm"/>
      <inkml:brushProperty name="height" value="0.035" units="cm"/>
      <inkml:brushProperty name="color" value="#004F8B"/>
    </inkml:brush>
  </inkml:definitions>
  <inkml:trace contextRef="#ctx0" brushRef="#br0">0 36 24575,'33'0'0,"44"0"0,-6 0 0,9 0-2719,17 0 1,4 0 2718,-26 0 0,1 0 0,-2 0 0,28 0 0,-8 0 695,-28 0 0,-8 0-695,17 0 929,-56 0-929,1 0 0,42 0 0,-12 0 0,8 0-1016,22 0 1,6 0 1015,9 0 0,5 0 0,-17 0 0,4 0 0,-7 0 0,-1 0 0,-5 0 0,10 0 0,-12 0 2558,-33 0-2558,-18 0 195,-5 0-195,18 0 0,21 0 0,-5 0 0,5 0-776,12 0 1,3 0 775,12 0 0,2 0 108,6 0 0,0 0-108,-6 0 0,-2 0 0,-12 0 0,-3 0 0,-12 0 0,-6 0 0,14 0 0,-27 0 0,-17 0 1571,-6 0-1571,1 0 2160,23 0-2160,19 0 0,10 0 0,9 0 0,-25 0 0,-11 0 0,-18 0 0,-8 0 0,-4 0 0,3 0 0,22 0 0,9-7 0,45-3 0,-6 1 0,9 0 0,-28 9 0,-28 0 0,-15 0 0,-11 0 0,11 0 0,-5 0 0,6 0 0,-8 0 0,-8 0 0,-1 0 0</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0:11.414"/>
    </inkml:context>
    <inkml:brush xml:id="br0">
      <inkml:brushProperty name="width" value="0.035" units="cm"/>
      <inkml:brushProperty name="height" value="0.035" units="cm"/>
      <inkml:brushProperty name="color" value="#004F8B"/>
    </inkml:brush>
  </inkml:definitions>
  <inkml:trace contextRef="#ctx0" brushRef="#br0">1 0 24575,'12'0'0,"9"0"0,19 0 0,9 7 0,27 3 0,-26-5 0,4-1-1010,13 1 0,3-2 1010,6-2 0,2-2 0,3 1 0,0 0-955,0 0 1,1 0 954,13 0 0,3 0-969,-25 0 0,3 0 1,0 0 968,4 0 0,0 0 0,1 0 0,0 0 0,-1 0 0,-3 0-462,18 0 1,-7 0 461,-17 3 0,-8 1 1030,5 2-1030,-34 2 1989,-22-4-1989,-3-4 3353,4 0-3353,8 0 1386,18 0-1386,11 0 0,25 0 0,17 0-715,-33 0 0,2 0 715,7 0 0,1 0 0,15 0 0,-3 0 0,-28 0 0,-4 0 0,44 0 0,-76 0 0,-9 0 0</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0:13.398"/>
    </inkml:context>
    <inkml:brush xml:id="br0">
      <inkml:brushProperty name="width" value="0.035" units="cm"/>
      <inkml:brushProperty name="height" value="0.035" units="cm"/>
      <inkml:brushProperty name="color" value="#004F8B"/>
    </inkml:brush>
  </inkml:definitions>
  <inkml:trace contextRef="#ctx0" brushRef="#br0">1 0 24575,'24'0'0,"3"0"0,47 0 0,-17 0 0,-6 0 0,1 0 0,14 0 0,-4 5 0,-15 1 0,-21 1 0,-5-2 0,-8-5 0,-4 0 0,0 0 0,3 0 0,2 0 0,0 0 0,-2 0 0,-3 0 0,0 0 0,0 0 0,0 0 0,-1 0 0,1 0 0,0 0 0,0 0 0,0 0 0,-1 0 0,5 0 0,1 0 0,10 0 0,3 0 0,-1 0 0,-1 0 0,-11 0 0,-1 0 0,-1 0 0,2 0 0,0 0 0,-6 0 0,-4 0 0</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0:19.190"/>
    </inkml:context>
    <inkml:brush xml:id="br0">
      <inkml:brushProperty name="width" value="0.035" units="cm"/>
      <inkml:brushProperty name="height" value="0.035" units="cm"/>
      <inkml:brushProperty name="color" value="#004F8B"/>
    </inkml:brush>
  </inkml:definitions>
  <inkml:trace contextRef="#ctx0" brushRef="#br0">0 29 24575,'20'0'0,"29"0"0,29 0 0,4 0 0,-14 0 0,-34 0 0,-21 0 0,0 0 0,7 0 0,7 0 0,6 0 0,-6 0 0,-6 0 0,-5 0 0,-2 0 0,0 0 0,-1 0 0,-5 0 0,1 0 0,4 0 0,0 0 0,12 0 0,15 0 0,35 9 0,-23-3 0,4 0-734,11 0 0,3-1 734,5 0 0,0 0 0,-6-1 0,-2 1-3,-10-1 0,-6 1 3,18 6 0,-32-4 0,-23-7 0,-1 0 0,-5 0 1467,1 0-1467,11 0 7,3 0-7,23 0 0,17 8 0,28 3-469,-37-6 0,0 0 469,0 0 0,0-1 0,37-4 0,-35 0 0,-12 0 0,-17 0 0,7 0 0,12 0 0,4 0 938,-1 0-938,-2 0 0,-1 0 0,4 0 0,13 0 0,-13 0 0,-4 0 0,-12 0 0,-12 0 0,-2 0 0,-7 0 0,0 0 0,5 0 0,7 0 0,14 0 0,11 0 0,0 0 0,-4 0 0,-12 0 0,-1 0 0,1 0 0,0 0 0,-8 0 0,-5 0 0,-4 0 0,3 0 0,20 0 0,10 0 0,-1 0 0,11 0 0,2 0 0,4 0 0,10 0 0,-14 0 0,-12 0 0,-7-8 0,-21 6 0,6-6 0,7 8 0,15 0 0,12-7 0,1-1 0,0-8 0,-14 2 0,-13 6 0,-16 3 0,-12 5 0,1 0 0,0 0 0,0 0 0,3 0 0,2 0 0,11 0 0,14-7 0,-9 2 0,4-3 0,-22 4 0,-3 4 0,4 0 0,8-5 0,18-3 0,-2 1 0,9 0 0,-12 7 0,-11 0 0,-4 0 0,-10-4 0,0-1 0,4 0 0,0 1 0,5 4 0,-4 0 0,-5 0 0,-6 0 0</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0:26.959"/>
    </inkml:context>
    <inkml:brush xml:id="br0">
      <inkml:brushProperty name="width" value="0.035" units="cm"/>
      <inkml:brushProperty name="height" value="0.035" units="cm"/>
      <inkml:brushProperty name="color" value="#004F8B"/>
    </inkml:brush>
  </inkml:definitions>
  <inkml:trace contextRef="#ctx0" brushRef="#br0">4733 0 24575,'0'13'0,"0"1"0,0 3 0,0-3 0,0-1 0,0-5 0,0 1 0,-4 4 0,-4 1 0,-6 3 0,-6 8 0,6-6 0,-1 2 0,6-8 0,4-4 0,-10 3 0,4 2 0,-18 6 0,3 0 0,-8 2 0,-12 5 0,9-9 0,-10 2 0,21-10 0,5 0 0,4-1 0,4-4 0,-12 4 0,-27 0 0,-14-2 0,-26 10-422,1-7 422,12 7 0,4 0 0,12-2 0,1 1 0,-1-7 0,6 3 0,-2-1 0,-30-7-726,18 4 0,-3 0 726,13-3 0,1 0 0,-7 1 0,-3 0 0,-4 0 0,-2 0 0,1-1 0,0-1 0,1 1 0,-1 0 0,-1 0 0,2 2 0,4-1 0,3-1 0,5 1 0,3-2-65,-32-4 65,15 0 0,14 0 0,-14 0 0,-3 0 0,-12-8-205,39-1 1,-1-2 204,-41-10 0,41 7 0,1 0 0,-39-4-215,12 8 215,3-5 0,14 6 0,-14 0 0,-2-6 0,-14-3 216,40 8 0,0-1-216,-2-3 0,0 0 0,-6 4 0,0 0 0,-2 0 0,3 0-122,-36-8 122,7 0 0,38 5 803,15 4-803,15 4 228,11 5-228,-4 0 1014,0-3-1014,-5-2 208,1 0-208,3 1 0,1 4 0,4 0 0,4 0 0,2 0 0</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0:29.150"/>
    </inkml:context>
    <inkml:brush xml:id="br0">
      <inkml:brushProperty name="width" value="0.035" units="cm"/>
      <inkml:brushProperty name="height" value="0.035" units="cm"/>
      <inkml:brushProperty name="color" value="#004F8B"/>
    </inkml:brush>
  </inkml:definitions>
  <inkml:trace contextRef="#ctx0" brushRef="#br0">1804 360 24575,'-20'0'0,"-28"0"0,-6-1 0,-10 2-3298,-29 8 0,-10 4 3298,21-1 0,-5 1 0,-1 1-610,15-2 0,-2 1 1,0 1-1,1-1 610,-22 4 0,1 0 0,2-2 0,10-2 0,1-1 0,6-2 679,-12 1 0,9-2-679,-15 3 0,60-5 0,25-11 2746,5-5-2746,8-5 4259,1 1-4259,4 0 672,4 0-672,0 0 0,1-5 0,-1 4 0,-1 2 0,-2 3 0,3 0 0,-4-4 0,0 0 0,10-7 0,10-11 0,12-5 0,0 0 0,-9 4 0,-7 13 0,-11 5 0,-2 1 0,-3 5 0,4-1 0,1-4 0,3-1 0,8 0 0,-6 1 0,6-1 0,-7 4 0,-5 1 0,0 1 0,-4 4 0,4-1 0,20-6 0,23-7 0,35-2 0,4-7 0,-16 11 0,-31 7 0,-28 4 0,-11 5 0,-1 0 0,1 0 0,0 4 0,0 1 0,-4 4 0,3 3 0,-4 2 0,1 0 0,-1-2 0,-4 1 0,0-3 0,0 2 0,0-3 0,0 0 0,0 11 0,-24 20 0,-30 31 0,18-22 0,-2 3-759,-10 7 1,1 1 758,4-2 0,2 0 0,5-2 0,1-3 0,-21 30 0,24-28 0,14-21 0,9-25 0,4-1 0,-3-3 1517,3 3-1517,-4 5 0,1-3 0,7-1 0,13-5 0,10 1 0,12 1 0,12 0 0,-9-1 0,3-1 0,-20 1 0,-7 0 0,0-1 0,-3-4 0,2 3 0,-3 2 0,0 4 0,0 4 0,-4 8 0,-2 18 0,-3-2 0,0 2 0,0-7 0,0-5 0,-3-1 0,-2-5 0,-4-8 0,0-5 0,0 1 0,-3 0 0,-2 0 0,-4 0 0,-6-4 0,-16 5 0,3-3 0,-9 1 0,-1-3 0,-2-5 0,-14 0 0,0 7 0,14 0 0,2 1 0,21-3 0,5-5 0,8 0 0,4 0 0,1 0 0,-1 0 0,-4 0 0,-1-4 0,-5-12 0,1-19 0,0-15 0,-5-12 0,6-29 0,1 34 0,9-10 0,7 43 0,0 6 0,-4 0 0,-1 1 0,0-1 0,2 1 0,3 7 0,0 2 0</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0:29.605"/>
    </inkml:context>
    <inkml:brush xml:id="br0">
      <inkml:brushProperty name="width" value="0.035" units="cm"/>
      <inkml:brushProperty name="height" value="0.035" units="cm"/>
      <inkml:brushProperty name="color" value="#004F8B"/>
    </inkml:brush>
  </inkml:definitions>
  <inkml:trace contextRef="#ctx0" brushRef="#br0">1 1 24575,'0'0'0</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0:30.413"/>
    </inkml:context>
    <inkml:brush xml:id="br0">
      <inkml:brushProperty name="width" value="0.035" units="cm"/>
      <inkml:brushProperty name="height" value="0.035" units="cm"/>
      <inkml:brushProperty name="color" value="#004F8B"/>
    </inkml:brush>
  </inkml:definitions>
  <inkml:trace contextRef="#ctx0" brushRef="#br0">248 1 24575,'-20'0'0,"-2"0"0,-12 0 0,0 5 0,1 6 0,6 4 0,6 5 0,5-6 0,6-1 0,-3-5 0,4-3 0,5-1 0,0-4 0</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0:33.894"/>
    </inkml:context>
    <inkml:brush xml:id="br0">
      <inkml:brushProperty name="width" value="0.035" units="cm"/>
      <inkml:brushProperty name="height" value="0.035" units="cm"/>
      <inkml:brushProperty name="color" value="#004F8B"/>
    </inkml:brush>
  </inkml:definitions>
  <inkml:trace contextRef="#ctx0" brushRef="#br0">0 1 24575,'0'0'0</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0:33.058"/>
    </inkml:context>
    <inkml:brush xml:id="br0">
      <inkml:brushProperty name="width" value="0.035" units="cm"/>
      <inkml:brushProperty name="height" value="0.035" units="cm"/>
      <inkml:brushProperty name="color" value="#004F8B"/>
    </inkml:brush>
  </inkml:definitions>
  <inkml:trace contextRef="#ctx0" brushRef="#br0">2182 1 24575,'12'4'0,"2"4"0,6 13 0,0 6 0,-2 6 0,-2 1 0,-6-7 0,-4-3 0,-2-6 0,-4-4 0,0-2 0,0 1 0,0 1 0,-5 10 0,-10 16 0,-4-3 0,-18 15 0,1-11 0,6-11 0,4-4 0,17-17 0,1-5 0,-12 0 0,-3-4 0,-3 0 0,-6 0 0,12 0 0,3-4 0,10-11 0,7-8 0,0-4 0,0 3 0,0-1 0,0-2 0,0 1 0,0 5 0,7 12 0,3 5 0,4 4 0,-1 0 0,-5 0 0,5 0 0,-3 0 0,3 0 0,-5 0 0,1 0 0,0 0 0,-4 4 0,-1 5 0,-4 5 0,0 11 0,0 1 0,0 1 0,0-7 0,0-7 0,-4 0 0,-1-3 0,0 2 0,1-3 0,4 0 0,0 0 0,-4-1 0,-1 1 0,-3 0 0,-1 4 0,0-3 0,-12 6 0,-1-5 0,-25 12 0,-16 2 0,-16 9-581,-12-6 581,-1-1 0,13-3 0,17-7 0,15 3 0,21-10 0,-3-4 0,15-2 0,-3 0 0,-77 1 0,14 8-291,3-5 1,-2-1 290,23-1 0,4 0 0,-26 2 0,29-4 0,33 1 0,12-4 0,0-2 0,-1-19 0,-9-28 1162,-7-5-1162,-9-37 0,11 43 0,0-1 0,19 43 0,4 10 0,7 16 0,9 18 0,8 11 0,-1-1 0,-5 6 0,-11-31 0,-6 4 0,-5-19 0,-15 6 0,-43 9 0,14-8 0,-7 1-689,-15 4 0,-4 0 689,1 0 0,1 0 0,5-1 0,5-1 0,-21 8 0,27-9 0,31-13 0,9-5 0,3 0 0,4-4 1378,-4-12-1378,3-7 0,0-10 0,1-1 0,1 8 0,-1 5 0,0 8 0,1 0 0,9-7 0,10-20 0,18-14 0,11-15 0,11-4 0,-21 28 0,-3 2 0,2-2 0,2-2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1:22.120"/>
    </inkml:context>
    <inkml:brush xml:id="br0">
      <inkml:brushProperty name="width" value="0.05" units="cm"/>
      <inkml:brushProperty name="height" value="0.05" units="cm"/>
      <inkml:brushProperty name="color" value="#E71224"/>
    </inkml:brush>
  </inkml:definitions>
  <inkml:trace contextRef="#ctx0" brushRef="#br0">0 1 24575,'3'4'0,"2"0"0,1 7 0,7 35 0,0 4 0,9 35 0,-4-17 0,6-3 0,-1-7 0,-5-1 0,-6-15 0,-5-10 0,-6-18 0,1-9 0,-2-2 0</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0:34.415"/>
    </inkml:context>
    <inkml:brush xml:id="br0">
      <inkml:brushProperty name="width" value="0.035" units="cm"/>
      <inkml:brushProperty name="height" value="0.035" units="cm"/>
      <inkml:brushProperty name="color" value="#004F8B"/>
    </inkml:brush>
  </inkml:definitions>
  <inkml:trace contextRef="#ctx0" brushRef="#br0">0 0 24575,'0'0'0</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0:35.213"/>
    </inkml:context>
    <inkml:brush xml:id="br0">
      <inkml:brushProperty name="width" value="0.035" units="cm"/>
      <inkml:brushProperty name="height" value="0.035" units="cm"/>
      <inkml:brushProperty name="color" value="#004F8B"/>
    </inkml:brush>
  </inkml:definitions>
  <inkml:trace contextRef="#ctx0" brushRef="#br0">1 1 24575,'7'38'0,"0"-9"0,8 31 0,-2-11 0,1 1 0,-1-3 0,-3-21 0,0-1 0,-5-8 0,-1-3 0,-4-1 0,0-1 0,0 9 0,0 6 0,0 6 0,0 1 0,0 0 0,0-8 0,0-9 0,0-9 0</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0:37.749"/>
    </inkml:context>
    <inkml:brush xml:id="br0">
      <inkml:brushProperty name="width" value="0.035" units="cm"/>
      <inkml:brushProperty name="height" value="0.035" units="cm"/>
      <inkml:brushProperty name="color" value="#004F8B"/>
    </inkml:brush>
  </inkml:definitions>
  <inkml:trace contextRef="#ctx0" brushRef="#br0">634 0 24575,'0'20'0,"0"15"0,0 15 0,0 13 0,7-1 0,0-12 0,1-3 0,-3-14 0,-5-10 0,0-3 0,0-12 0,4-3 0,1-1 0,0 0 0,3 5 0,-3 1 0,3 6 0,1-2 0,0 0 0,0-2 0,-4-3 0,-1 0 0,-1-4 0,2-1 0,8-4 0,1 0 0,-1 0 0,0 0 0,-12 4 0,-6 1 0,-16 4 0,-18 4 0,-11 7 0,1 1 0,9-1 0,15-5 0,12-6 0,4-1 0,1 1 0,3 4 0,-7 1 0,-15 16 0,-7 4 0,-13 13 0,0 0 0,13-13 0,7-7 0,15-19 0,7 0 0,-3-3 0,-1 8 0,-7 8 0,-2-2 0,2 6 0,4-12 0,3-4 0,4-1 0,1 1 0,4 4 0,0 12 0,-5 2 0,-1 6 0,0 14 0,1-10 0,5 2 0,0-18 0,0-8 0,0-5 0,-4-3 0,-5 3 0,-5-3 0,-10 5 0,4-1 0,-1 1 0,9-1 0,3-5 0,0 4 0,0 1 0,-3 1 0,2-1 0,1-5 0,5-4 0</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0:38.789"/>
    </inkml:context>
    <inkml:brush xml:id="br0">
      <inkml:brushProperty name="width" value="0.035" units="cm"/>
      <inkml:brushProperty name="height" value="0.035" units="cm"/>
      <inkml:brushProperty name="color" value="#004F8B"/>
    </inkml:brush>
  </inkml:definitions>
  <inkml:trace contextRef="#ctx0" brushRef="#br0">1 351 24575,'0'-25'0,"0"-1"0,0-21 0,0-3 0,0-12 0,0 12 0,0 11 0,0 14 0,0 11 0,3 6 0,2 4 0,4 4 0,11 0 0,3 0 0,3 0 0,-5 0 0,-12 4 0,-5 0 0,-1 1 0,2-1 0,4-4 0,4 4 0,1 5 0,-1 1 0,0-2 0,-4 0 0,-4-3 0,-1 0 0,-4-1 0</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0:40.294"/>
    </inkml:context>
    <inkml:brush xml:id="br0">
      <inkml:brushProperty name="width" value="0.035" units="cm"/>
      <inkml:brushProperty name="height" value="0.035" units="cm"/>
      <inkml:brushProperty name="color" value="#004F8B"/>
    </inkml:brush>
  </inkml:definitions>
  <inkml:trace contextRef="#ctx0" brushRef="#br0">207 180 24575,'-17'0'0,"3"0"0,1 0 0,4 0 0,1 0 0,-5 0 0,-1 0 0,0 0 0,-2 4 0,6 1 0,1-8 0,5-3 0,4-11 0,0-8 0,5-1 0,2-8 0,3 7 0,0 3 0,-5 10 0,2 5 0,-2 5 0,4 4 0,0 0 0,0 0 0,-1 0 0,1 0 0,4 4 0,1 5 0,-1 5 0,0 3 0,-4 1 0,-4-1 0,-1-3 0,-4-1 0,0-4 0,0-1 0,0 5 0,0-3 0,0 10 0,0-5 0,0 7 0,0-5 0,0-3 0,0-1 0,0-5 0,0 1 0,0 0 0,0 0 0,0 0 0,0-1 0,0 5 0,0 1 0,-4 3 0,-5 1 0,-5 0 0,-3-1 0,-1 1 0,0-1 0,1 1 0,-1 0 0,5-5 0,0 0 0,4-4 0,4 0 0,-7 3 0,3 2 0,-5 4 0,-3-5 0,8-4 0,0-5 0,5-4 0</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0:42.629"/>
    </inkml:context>
    <inkml:brush xml:id="br0">
      <inkml:brushProperty name="width" value="0.035" units="cm"/>
      <inkml:brushProperty name="height" value="0.035" units="cm"/>
      <inkml:brushProperty name="color" value="#004F8B"/>
    </inkml:brush>
  </inkml:definitions>
  <inkml:trace contextRef="#ctx0" brushRef="#br0">408 1 24575,'-9'0'0,"0"4"0,-17 17 0,-4 9 0,-16 17 0,-1 0 0,13-13 0,3-3 0,17-17 0,6-2 0,4-3 0,4 0 0,0 4 0,0 7 0,0 7 0,0-1 0,0-1 0,0-7 0,4-5 0,0 0 0,5-4 0,0-4 0,0-1 0,0-4 0,-4 4 0,-2 0 0,1 1 0,1-1 0,4-4 0,4 0 0,0 0 0,1 0 0,-5-4 0,-5-1 0,0 1 0,1 0 0,-1 0 0,0-1 0,0 0 0,1 1 0,4 4 0,0 0 0,0 0 0,-1 0 0,1 0 0,0 0 0,-4 4 0,-1 5 0,-8 4 0,-5 5 0,-7 7 0,-4 1 0,-2 8 0,-1 0 0,-4-6 0,3 5 0,2-5 0,3-1 0,8-3 0,2-6 0,1 0 0,2 6 0,-4 3 0,-4-1 0,-1-1 0,0 0 0,1 1 0,4-3 0,0-3 0,2-7 0,3 0 0,-3 5 0,3-1 0,0 1 0,1 0 0,4-1 0,-4 1 0,-1-1 0,1 1 0,0 7 0,4-9 0,0 5 0,4-13 0,0-3 0,5-1 0,0-4 0,0 4 0,3 1 0,-2 0 0,3-1 0,-4-4 0,0 0 0,-1 0 0,5 0 0,8 0 0,5 0 0,8 0 0,-11 0 0,-4-4 0,-10-1 0,-4-4 0,3 0 0,-3 1 0,4-5 0,-1-1 0,1 0 0,0 2 0,-4 3 0,-1 0 0,-4 0 0,-4 4 0,-12-3 0,-19-1 0,-2 3 0,1-1 0,20 7 0,12 0 0</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0:55.741"/>
    </inkml:context>
    <inkml:brush xml:id="br0">
      <inkml:brushProperty name="width" value="0.035" units="cm"/>
      <inkml:brushProperty name="height" value="0.035" units="cm"/>
      <inkml:brushProperty name="color" value="#004F8B"/>
    </inkml:brush>
  </inkml:definitions>
  <inkml:trace contextRef="#ctx0" brushRef="#br0">1 93 24575,'24'0'0,"-4"0"0,0 0 0,-7 0 0,-4 0 0,0 0 0,3 0 0,22 0 0,35 0 0,-18 0 0,5 0-641,12 0 1,1 0 640,0 0 0,-1 0 0,-6 0 0,-3 0 0,19 0 0,-21 0 0,-36 0 0,7 0 0,33-9 0,-4 2 0,7 1-1442,24 0 0,7 1 1442,-18-2 0,3-1 0,1 1 0,-1 2 0,1 1 0,-1 0 0,-3 0 0,-2-1 0,-2 1 0,20-2 0,-7 1 387,-22 5 0,-7 0-387,19 0 0,-41 0 0,-15 0 0,-7 0 0,20 0 0,36 0 0,-18 0 0,6 0 488,15 0 1,6 0-489,11 0 0,1 0 0,-4 0 0,-3 0 0,-11 0 0,-6 0 332,22 0-332,-52 0 0,-21 0 0,-11 0 0</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1:00.550"/>
    </inkml:context>
    <inkml:brush xml:id="br0">
      <inkml:brushProperty name="width" value="0.035" units="cm"/>
      <inkml:brushProperty name="height" value="0.035" units="cm"/>
      <inkml:brushProperty name="color" value="#004F8B"/>
    </inkml:brush>
  </inkml:definitions>
  <inkml:trace contextRef="#ctx0" brushRef="#br0">264 0 24575,'-9'0'0,"0"0"0,1 0 0,-1 0 0,0 0 0,-4 0 0,0 0 0,-1 0 0,1 0 0,4 0 0,-3 0 0,2 0 0,-3 0 0,4 0 0,-3 0 0,-2 0 0,0 0 0,2 0 0,3 0 0,0 0 0,0 0 0,1 0 0,-1 0 0,0 0 0,4 0 0,1 0 0</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1:02.310"/>
    </inkml:context>
    <inkml:brush xml:id="br0">
      <inkml:brushProperty name="width" value="0.035" units="cm"/>
      <inkml:brushProperty name="height" value="0.035" units="cm"/>
      <inkml:brushProperty name="color" value="#004F8B"/>
    </inkml:brush>
  </inkml:definitions>
  <inkml:trace contextRef="#ctx0" brushRef="#br0">264 1 24575,'-12'0'0,"2"0"0,-3 0 0,4 0 0,1 0 0,-5 0 0,3 0 0,-3 4 0,5 1 0,-5 0 0,3-1 0,-3-4 0,1 0 0,2 0 0,-3 0 0,4 0 0,1 4 0,3 0 0,-3 1 0,3-1 0,-4-4 0,0 0 0,1 0 0,-1 0 0,0 0 0,0 0 0,4 0 0,1 0 0</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1:10.685"/>
    </inkml:context>
    <inkml:brush xml:id="br0">
      <inkml:brushProperty name="width" value="0.035" units="cm"/>
      <inkml:brushProperty name="height" value="0.035" units="cm"/>
      <inkml:brushProperty name="color" value="#004F8B"/>
    </inkml:brush>
  </inkml:definitions>
  <inkml:trace contextRef="#ctx0" brushRef="#br0">40 1 24575,'0'13'0,"-10"22"0,8-11 0,-8 11 0,6-26 0,-1-5 0,0 0 0,1 1 0,4 8 0,0 7 0,0 0 0,0 4 0,5 1 0,0-5 0,1 0 0,-2-7 0,0-8 0,1-1 0,4-4 0,4 4 0,0 1 0,5 0 0,0-2 0,-1-3 0,1 0 0,-5 0 0,0 0 0,0 0 0,-3 0 0,2 0 0,-3 0 0,-4 0 0,-1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1:23.485"/>
    </inkml:context>
    <inkml:brush xml:id="br0">
      <inkml:brushProperty name="width" value="0.05" units="cm"/>
      <inkml:brushProperty name="height" value="0.05" units="cm"/>
      <inkml:brushProperty name="color" value="#E71224"/>
    </inkml:brush>
  </inkml:definitions>
  <inkml:trace contextRef="#ctx0" brushRef="#br0">1 1 24575,'5'11'0,"1"0"0,2 0 0,-2 0 0,3 7 0,-4-5 0,1 2 0,-2-7 0,0-2 0,0 2 0,1 0 0,1 8 0,2-4 0,12 25 0,-9-20 0,5 14 0,-12-23 0,-3-8 0,4 0 0,-4-13 0,9-19 0,-5 7 0,6-14 0,0 18 0,-1 6 0,1 0 0,-3 9 0,-2-2 0,-1 5 0,1 5 0,0 9 0,2 14 0,1 14 0,7 10 0,-4 1 0,2-11 0,-8-10 0,-1-12 0,-4-4 0,1-5 0,1 0 0,0 1 0,2 2 0,-2 0 0,2 2 0,-4-3 0,1 0 0,-2-12 0,0 3 0,0-5 0</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1:11.485"/>
    </inkml:context>
    <inkml:brush xml:id="br0">
      <inkml:brushProperty name="width" value="0.035" units="cm"/>
      <inkml:brushProperty name="height" value="0.035" units="cm"/>
      <inkml:brushProperty name="color" value="#004F8B"/>
    </inkml:brush>
  </inkml:definitions>
  <inkml:trace contextRef="#ctx0" brushRef="#br0">0 1 24575,'0'0'0</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1:12.253"/>
    </inkml:context>
    <inkml:brush xml:id="br0">
      <inkml:brushProperty name="width" value="0.035" units="cm"/>
      <inkml:brushProperty name="height" value="0.035" units="cm"/>
      <inkml:brushProperty name="color" value="#004F8B"/>
    </inkml:brush>
  </inkml:definitions>
  <inkml:trace contextRef="#ctx0" brushRef="#br0">36 0 24575,'0'13'0,"-4"1"0,-1 3 0,0-3 0,-3-1 0,3-4 0,0-5 0,1 0 0</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1:13.014"/>
    </inkml:context>
    <inkml:brush xml:id="br0">
      <inkml:brushProperty name="width" value="0.035" units="cm"/>
      <inkml:brushProperty name="height" value="0.035" units="cm"/>
      <inkml:brushProperty name="color" value="#004F8B"/>
    </inkml:brush>
  </inkml:definitions>
  <inkml:trace contextRef="#ctx0" brushRef="#br0">491 1 24575,'-14'32'0,"-14"20"0,-16 27-1506,11-26 0,-3 2 1506,1 1 0,-2 0 0,-4 2 0,-1 0 68,5-7 1,2-1-69,-20 30 679,22-25-679,18-20 0,10-19 0,5-12 0</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1:13.605"/>
    </inkml:context>
    <inkml:brush xml:id="br0">
      <inkml:brushProperty name="width" value="0.035" units="cm"/>
      <inkml:brushProperty name="height" value="0.035" units="cm"/>
      <inkml:brushProperty name="color" value="#004F8B"/>
    </inkml:brush>
  </inkml:definitions>
  <inkml:trace contextRef="#ctx0" brushRef="#br0">1 0 24575,'0'0'0</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1:14.154"/>
    </inkml:context>
    <inkml:brush xml:id="br0">
      <inkml:brushProperty name="width" value="0.035" units="cm"/>
      <inkml:brushProperty name="height" value="0.035" units="cm"/>
      <inkml:brushProperty name="color" value="#004F8B"/>
    </inkml:brush>
  </inkml:definitions>
  <inkml:trace contextRef="#ctx0" brushRef="#br0">0 0 24575,'0'9'0,"0"0"0,0-4 0,0-1 0</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1:14.981"/>
    </inkml:context>
    <inkml:brush xml:id="br0">
      <inkml:brushProperty name="width" value="0.035" units="cm"/>
      <inkml:brushProperty name="height" value="0.035" units="cm"/>
      <inkml:brushProperty name="color" value="#004F8B"/>
    </inkml:brush>
  </inkml:definitions>
  <inkml:trace contextRef="#ctx0" brushRef="#br0">0 0 24575,'13'0'0,"48"0"0,2 0 0,30 0 0,-30 0 0,-24 0 0,-18 0 0,-8 0 0,-4 0 0,3 0 0,-6 0 0,2 0 0</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1:16.806"/>
    </inkml:context>
    <inkml:brush xml:id="br0">
      <inkml:brushProperty name="width" value="0.035" units="cm"/>
      <inkml:brushProperty name="height" value="0.035" units="cm"/>
      <inkml:brushProperty name="color" value="#004F8B"/>
    </inkml:brush>
  </inkml:definitions>
  <inkml:trace contextRef="#ctx0" brushRef="#br0">1 1 24575,'9'0'0,"0"0"0,3 0 0,2 0 0,0 0 0,-2 0 0,1 0 0,1 0 0,10 0 0,3 0 0,-1 0 0,-1 0 0,-7 0 0,-5 0 0,0 0 0,-4 0 0,0 0 0,0 0 0,-1 0 0,1 0 0,-4 0 0,-1 0 0</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1:18.142"/>
    </inkml:context>
    <inkml:brush xml:id="br0">
      <inkml:brushProperty name="width" value="0.035" units="cm"/>
      <inkml:brushProperty name="height" value="0.035" units="cm"/>
      <inkml:brushProperty name="color" value="#004F8B"/>
    </inkml:brush>
  </inkml:definitions>
  <inkml:trace contextRef="#ctx0" brushRef="#br0">0 0 24575,'0'20'0,"0"28"0,0 44-1369,0-31 1,0 2 1368,0 5 0,0 1 0,0-2 0,0-1 0,0-4 0,0-3 869,0 36-869,0-27 450,0-30-450,0-25 0,0-4 0,0-5 0</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1:18.845"/>
    </inkml:context>
    <inkml:brush xml:id="br0">
      <inkml:brushProperty name="width" value="0.035" units="cm"/>
      <inkml:brushProperty name="height" value="0.035" units="cm"/>
      <inkml:brushProperty name="color" value="#004F8B"/>
    </inkml:brush>
  </inkml:definitions>
  <inkml:trace contextRef="#ctx0" brushRef="#br0">0 0 24575,'9'8'0,"-4"22"0,-1 26 0,4 22 0,1 1 0,1-17 0,-3-22 0,-7-15 0,0-12 0,0 0 0,0-4 0,0 3 0,0 9 0,0 6 0,0 6 0,0-6 0,0-6 0,0-9 0,0-3 0,0-4 0,0-1 0</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1:20.629"/>
    </inkml:context>
    <inkml:brush xml:id="br0">
      <inkml:brushProperty name="width" value="0.035" units="cm"/>
      <inkml:brushProperty name="height" value="0.035" units="cm"/>
      <inkml:brushProperty name="color" value="#004F8B"/>
    </inkml:brush>
  </inkml:definitions>
  <inkml:trace contextRef="#ctx0" brushRef="#br0">1 293 24575,'0'-17'0,"0"-1"0,0 4 0,0-2 0,0 6 0,3-3 0,6 0 0,18-13 0,19-12 0,-2 1 0,7 0 0,-18 15 0,-10 6 0,-3 5 0,-7 7 0,-4 4 0,4 0 0,-4 0 0,0 0 0,-1 0 0,1 0 0,0 0 0,0 4 0,0 1 0,-5 3 0,0 1 0,0-4 0,1 3 0,0 1 0,-1 4 0,-4 5 0,0 0 0,0-1 0,0 1 0,0-1 0,0 1 0,0-4 0,0-2 0,0-3 0,-8 4 0,-15 14 0,-18 0 0,-14 11 0,16-17 0,6-2 0,25-10 0,-1-4 0,0-2 0,0-3 0,0 0 0,1 0 0,-1 0 0,0 4 0,0 1 0,0 0 0,1-1 0,-1-4 0,0 0 0,0 0 0,0 0 0,9 0 0,4 0 0,6 0 0,3 0 0,-4 0 0,-1 0 0,1 0 0,0 0 0,0 0 0,0 0 0,3 8 0,4 9 0,4 9 0,7 21 0,-4-10 0,4 9 0,-5-12 0,-2-8 0,-4-5 0,-7-8 0,-5-4 0,-4-1 0,0 5 0,0 1 0,0 3 0,0 1 0,0 0 0,0-5 0,0 0 0,0-4 0,0-4 0,0-1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1:24.194"/>
    </inkml:context>
    <inkml:brush xml:id="br0">
      <inkml:brushProperty name="width" value="0.05" units="cm"/>
      <inkml:brushProperty name="height" value="0.05" units="cm"/>
      <inkml:brushProperty name="color" value="#E71224"/>
    </inkml:brush>
  </inkml:definitions>
  <inkml:trace contextRef="#ctx0" brushRef="#br0">0 1 24575,'5'20'0,"5"30"0,2 4 0,2 5 0,-5-22 0,-2-20 0,-4-2 0,0-4 0,-3-2 0,0 1 0,0-3 0,0 3 0,0-4 0,0 2 0,0 0 0,0-2 0,0 2 0,0-7 0,-3-14 0,2 7 0,-2-8 0</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1:21.334"/>
    </inkml:context>
    <inkml:brush xml:id="br0">
      <inkml:brushProperty name="width" value="0.035" units="cm"/>
      <inkml:brushProperty name="height" value="0.035" units="cm"/>
      <inkml:brushProperty name="color" value="#004F8B"/>
    </inkml:brush>
  </inkml:definitions>
  <inkml:trace contextRef="#ctx0" brushRef="#br0">1 0 24575,'0'13'0,"7"20"0,3 23 0,-1 23 0,-1-28 0,1 2 0,1 42 0,1-4 0,4-15 0,-8-26 0,1-11 0,-3-18 0,-5-9 0,0-3 0,0 0 0,0 0 0,0 4 0,0 7 0,0 7 0,0 7 0,0-1 0,0 1 0,0-12 0,0-2 0,0-11 0,0-8 0,0-2 0</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1:23.262"/>
    </inkml:context>
    <inkml:brush xml:id="br0">
      <inkml:brushProperty name="width" value="0.035" units="cm"/>
      <inkml:brushProperty name="height" value="0.035" units="cm"/>
      <inkml:brushProperty name="color" value="#004F8B"/>
    </inkml:brush>
  </inkml:definitions>
  <inkml:trace contextRef="#ctx0" brushRef="#br0">1 109 24575,'0'-18'0,"8"1"0,15-14 0,-6 14 0,8-5 0,-16 18 0,0 4 0,4 0 0,-4 0 0,4 0 0,0 0 0,-3 0 0,2 0 0,-3 0 0,0 0 0,0 0 0,-1 0 0,1 0 0,-4 4 0,3 1 0,-3 4 0,0 4 0,3-4 0,-4 4 0,1-4 0,-1 0 0,0-1 0,1 1 0,0 4 0,4 8 0,-3 5 0,0 1 0,-1-3 0,-5-6 0,0-4 0,0-2 0,0-3 0,0 0 0,-4 0 0,-4 4 0,-19 13 0,-19 12 0,-4 10 0,9-15 0,15-7 0,17-17 0,8-5 0,6 0 0,16 1 0,18 11 0,11-1 0,13 15 0,4 4 0,-3 0 0,-10 4 0,-12-6 0,-15-4 0,-10 6 0,0-1 0,-7-6 0,0-2 0,-2-8 0,-3-3 0,-1-1 0,-4-5 0,0-3 0,0-1 0</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2:17.094"/>
    </inkml:context>
    <inkml:brush xml:id="br0">
      <inkml:brushProperty name="width" value="0.035" units="cm"/>
      <inkml:brushProperty name="height" value="0.035" units="cm"/>
      <inkml:brushProperty name="color" value="#004F8B"/>
    </inkml:brush>
  </inkml:definitions>
  <inkml:trace contextRef="#ctx0" brushRef="#br0">0 1 24575,'52'0'0,"0"0"0,33 0 0,-16 0 0,-2 0 0,8 0 0,-35 0 0,-19 0 0,-5 0 0,-2 0 0,11 0 0,14 0 0,24 0 0,15 0 0,1 0 0,-17 0 0,-22 0 0,-19 0 0,-9 0 0,1 0 0,1 0 0,23 0 0,32 0 0,25 0-638,-34 0 1,1 0 637,0 0 0,-1 0 0,34 0 0,-18 0 0,-37 0 0,-18 0 0,3 0 0,24 0 0,44 0-852,-26 0 1,5 0 851,6 0 0,-1 0 0,-11 0 0,-6 0 1162,23 0-1162,-49 0 0,-16 0 0,17 0 0,8 0 0,34 0 1816,-7 0-1816,-16 0 0,-13 0 0,-26 0 0,4 0 0,-5 0 0,0 0 0,-4 0 0,0 0 0,-1 0 0,-3 0 0,-1 0 0</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2:23.597"/>
    </inkml:context>
    <inkml:brush xml:id="br0">
      <inkml:brushProperty name="width" value="0.035" units="cm"/>
      <inkml:brushProperty name="height" value="0.035" units="cm"/>
      <inkml:brushProperty name="color" value="#004F8B"/>
    </inkml:brush>
  </inkml:definitions>
  <inkml:trace contextRef="#ctx0" brushRef="#br0">1 21 24575,'20'0'0,"41"0"0,34 0-715,-40 0 1,1 0 714,-2 0 0,-4 0 465,6 0-465,-22 0 236,-18 0-236,5 0 0,18 0 0,11 0 728,13 0-728,-14-5 0,-9 0 0,-16-1 0,-6 2 0,0 4 0,6 0 0,3 0 0,14 0 0,21 0 0,11 0 0,-23 0 0,5 0 0,30 0 0,4 0 0,-21 0 0,1 0-551,27 0 0,-5 0 551,4 0 0,-30 0 0,-33 0 0,-19 0 0,8 0 0,31 0 0,27 0 0,15 0 0,-2 0 0,-29 0 1102,-24 0-1102,-18 0 0,-8 0 0,6 0 0,17 0 0,41 0 0,-7 0 0,7 0 0,-41 0 0,-16 0 0,-11 0 0,-1 0 0,5 0 0,-3 0 0,-1 0 0,-5 0 0</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2:36.414"/>
    </inkml:context>
    <inkml:brush xml:id="br0">
      <inkml:brushProperty name="width" value="0.035" units="cm"/>
      <inkml:brushProperty name="height" value="0.035" units="cm"/>
      <inkml:brushProperty name="color" value="#004F8B"/>
    </inkml:brush>
  </inkml:definitions>
  <inkml:trace contextRef="#ctx0" brushRef="#br0">1 1 24575,'32'0'0,"20"0"0,39 0-1099,-31 0 0,1 0 1099,-5 0 0,-1 0 0,-1 0 0,-3 0 705,11 0-705,-22 0 363,-20 0-363,-7 0 0,0 0 0,0 0 1130,5 0-1130,0 0 0,-1 0 0,1 0 0,-1 0 0,-3 0 0,-1 0 0,-4 0 0,-1 0 0,5 0 0,8 0 0,18 7 0,24 3 0,16-1 0,-1-1 0,-15-8 0,-28 0 0,-15 0 0,13 0 0,44 0 0,-6 0 0,9 0-1124,-13 0 0,5 0 0,1 0 1124,6 0 0,2 0 0,0 0 0,-4 0 0,-1 0 0,-4 0-368,15 0 1,-8 0 367,-22 0 0,-9 0 0,0 0 0,-28 0 0,-7 0 0,1 0 3228,3 0-3228,1 0 879,3 0-879,-6 0 0,5 0 0,-6 0 0,4 0 0,-1 0 0,1 0 0,-4 0 0,-2 0 0,-3 0 0,0 0 0,0 0 0,0 0 0,-1 0 0,1 0 0,0 0 0,0 0 0,0 0 0,-5 0 0,0 0 0</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2:56.205"/>
    </inkml:context>
    <inkml:brush xml:id="br0">
      <inkml:brushProperty name="width" value="0.035" units="cm"/>
      <inkml:brushProperty name="height" value="0.035" units="cm"/>
      <inkml:brushProperty name="color" value="#004F8B"/>
    </inkml:brush>
  </inkml:definitions>
  <inkml:trace contextRef="#ctx0" brushRef="#br0">1326 18 24575,'-9'0'0,"-4"0"0,-7 0 0,0 0 0,-1 0 0,9 0 0,-1 0 0,-8 0 0,-18 0 0,-24 0 0,-30 0 0,30 0 0,-2 0 0,51 0 0,1 0 0,1 0 0,-9 0 0,-19 0 0,-22 0 0,-17 0 0,0 0 0,4 0 0,25 0 0,11 0 0,14 0 0,11 0 0,2 0 0,-8 0 0,-3 0 0,-10 0 0,-14 0 0,10 0 0,-2 0 0,14 0 0,12 0 0,0 0 0,4-4 0,0-1 0,0 0 0,1 2 0,-5 3 0,3 0 0,-3 0 0,5 0 0,3 0 0,1 0 0</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3:01.301"/>
    </inkml:context>
    <inkml:brush xml:id="br0">
      <inkml:brushProperty name="width" value="0.035" units="cm"/>
      <inkml:brushProperty name="height" value="0.035" units="cm"/>
      <inkml:brushProperty name="color" value="#004F8B"/>
    </inkml:brush>
  </inkml:definitions>
  <inkml:trace contextRef="#ctx0" brushRef="#br0">282 194 24575,'4'-8'0,"1"-1"0,4-4 0,4 3 0,-4-2 0,0 3 0,-1 4 0,-3-3 0,0-1 0,3 0 0,-4-4 0,1 4 0,-1 0 0,0 0 0,1 1 0,0-1 0,-1 0 0,-4 0 0,0 0 0,0 1 0,-4 3 0,-1 1 0,-4 4 0,-3 0 0,-2 0 0,0 0 0,1 0 0,1 0 0,2 0 0,-3 0 0,4 0 0,1 0 0,-1 0 0,0 0 0,0 0 0,0 4 0,-3 5 0,-2 4 0,-4 1 0,1-1 0,3-1 0,1-2 0,5-1 0,-5 3 0,7-6 0,-2 10 0,8-2 0,-4 3 0,0-3 0,-1-1 0,1 0 0,4 0 0,0 1 0,0-1 0,0-5 0,0 1 0,0 0 0,0 0 0,0 0 0,0-1 0,0 1 0,4-4 0,1 3 0,-1-3 0,4 0 0,-3-1 0,0-1 0,-1 2 0,0 0 0,1-1 0,3-4 0,1 0 0,0 0 0,0 0 0,0 0 0,-1 0 0,1 0 0,0 0 0,0 0 0,0 0 0,-1 0 0,1 0 0,-4 4 0,3 1 0,-3 0 0,4-1 0,-1-4 0,-7 0 0,-5 0 0,-6 0 0,1 4 0,5 1 0,0-1 0,-1 0 0,-4-4 0,-3 4 0,2 1 0,1 4 0,5 0 0,0-4 0,-1 2 0,1-2 0,-4 4 0,3 4 0,-4-3 0,-4 2 0,4-3 0,-4 0 0,0 4 0,3-4 0,-2 0 0,3-5 0,4 0 0,1 1 0,0 0 0,-1-1 0,-3 0 0,-1 0 0,0 1 0,0 3 0,4-3 0,1 4 0,4 0 0,-4-4 0,0 2 0,-1-2 0,1 4 0,4 0 0,0 0 0,0-1 0,4-3 0,1-1 0,3-4 0,1 0 0,0 0 0,0 4 0,0 1 0,-1 0 0,1-1 0,0-4 0,0 0 0,0 0 0,-1 0 0,1 0 0,0 0 0,0 0 0,-1 0 0,1 0 0,0 0 0,0 0 0,0 0 0,-1 0 0,1 0 0,0 0 0,0 0 0,0 0 0,-1 0 0,1 0 0,0 0 0,0 0 0,0 0 0,-1 0 0,1 0 0,0 0 0,-4 0 0,-1 0 0</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3:03.782"/>
    </inkml:context>
    <inkml:brush xml:id="br0">
      <inkml:brushProperty name="width" value="0.035" units="cm"/>
      <inkml:brushProperty name="height" value="0.035" units="cm"/>
      <inkml:brushProperty name="color" value="#004F8B"/>
    </inkml:brush>
  </inkml:definitions>
  <inkml:trace contextRef="#ctx0" brushRef="#br0">282 1 24575,'-13'0'0,"-1"0"0,-3 0 0,-1 0 0,1 0 0,3 0 0,-7 0 0,-1 0 0,-2 0 0,-1 0 0,7 0 0,5 0 0,0 0 0,4 0 0,0 0 0,1 0 0,3 4 0,-3 1 0,3 0 0,0-1 0,1-4 0</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3:05.110"/>
    </inkml:context>
    <inkml:brush xml:id="br0">
      <inkml:brushProperty name="width" value="0.035" units="cm"/>
      <inkml:brushProperty name="height" value="0.035" units="cm"/>
      <inkml:brushProperty name="color" value="#004F8B"/>
    </inkml:brush>
  </inkml:definitions>
  <inkml:trace contextRef="#ctx0" brushRef="#br0">272 0 24575,'-9'0'0,"0"0"0,0 0 0,1 0 0,-1 0 0,0 0 0,0 0 0,0 0 0,1 0 0,-1 0 0,-4 0 0,3 0 0,-2 0 0,3 0 0,0 0 0,0 0 0,0 0 0,1 0 0,-1 0 0,-11 0 0,5 0 0,-6 0 0,8 0 0,0 0 0,7 0 0,-1 0 0</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3:06.588"/>
    </inkml:context>
    <inkml:brush xml:id="br0">
      <inkml:brushProperty name="width" value="0.035" units="cm"/>
      <inkml:brushProperty name="height" value="0.035" units="cm"/>
      <inkml:brushProperty name="color" value="#004F8B"/>
    </inkml:brush>
  </inkml:definitions>
  <inkml:trace contextRef="#ctx0" brushRef="#br0">1 0 24575,'0'13'0,"0"1"0,0 3 0,0-3 0,0-1 0,0-5 0,0 1 0,0 0 0,0 0 0,0-1 0,0 1 0,0 4 0,0-3 0,0 2 0,0-3 0,0 0 0,0 0 0,0 0 0,0-1 0,4-3 0,0 3 0,1-3 0,3 4 0,-3 0 0,4-4 0,0-2 0,-5 1 0,4 1 0,-3 0 0,4-1 0,0-4 0,-4 4 0,-1 1 0,-1 0 0,2-1 0,4-4 0,0 0 0,-4-4 0,-1 3 0,-4-3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1:24.968"/>
    </inkml:context>
    <inkml:brush xml:id="br0">
      <inkml:brushProperty name="width" value="0.05" units="cm"/>
      <inkml:brushProperty name="height" value="0.05" units="cm"/>
      <inkml:brushProperty name="color" value="#E71224"/>
    </inkml:brush>
  </inkml:definitions>
  <inkml:trace contextRef="#ctx0" brushRef="#br0">1 4 24575,'5'-3'0,"3"5"0,6 6 0,2 16 0,16 7 0,-12 1 0,8 0 0,-15-15 0,-3-2 0,-2-6 0,-5-1 0,5 9 0,-6-6 0,4 10 0,-1-5 0,-1 1 0,4-2 0,-5-2 0,-1-8 0,-2 1 0,0-1 0,3-2 0,-2 0 0,1-3 0</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3:07.269"/>
    </inkml:context>
    <inkml:brush xml:id="br0">
      <inkml:brushProperty name="width" value="0.035" units="cm"/>
      <inkml:brushProperty name="height" value="0.035" units="cm"/>
      <inkml:brushProperty name="color" value="#004F8B"/>
    </inkml:brush>
  </inkml:definitions>
  <inkml:trace contextRef="#ctx0" brushRef="#br0">1 1 24575,'0'0'0</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3:08.549"/>
    </inkml:context>
    <inkml:brush xml:id="br0">
      <inkml:brushProperty name="width" value="0.035" units="cm"/>
      <inkml:brushProperty name="height" value="0.035" units="cm"/>
      <inkml:brushProperty name="color" value="#004F8B"/>
    </inkml:brush>
  </inkml:definitions>
  <inkml:trace contextRef="#ctx0" brushRef="#br0">88 0 24575,'0'18'0,"0"-1"0,0 1 0,0-4 0,0 2 0,0-6 0,0 3 0,0-4 0,-4-4 0,-1 2 0,1-2 0,0 4 0,0 0 0,-1 0 0,-4 3 0,0-2 0,0 3 0,1-1 0,3 2 0,1 0 0,0-5 0,-1-2 0,0-2 0,1 4 0,4 0 0,0-4 0,0-1 0</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3:09.671"/>
    </inkml:context>
    <inkml:brush xml:id="br0">
      <inkml:brushProperty name="width" value="0.035" units="cm"/>
      <inkml:brushProperty name="height" value="0.035" units="cm"/>
      <inkml:brushProperty name="color" value="#004F8B"/>
    </inkml:brush>
  </inkml:definitions>
  <inkml:trace contextRef="#ctx0" brushRef="#br0">88 0 24575,'0'13'0,"0"8"0,0 5 0,0 8 0,0 0 0,-3-8 0,-2-1 0,0-11 0,1-2 0,4-3 0,0 0 0,-4 0 0,-1-1 0,0 5 0,-3-3 0,3 3 0,1-1 0,-4-2 0,3-1 0,0-1 0,1-3 0,4 3 0,0 1 0,0 0 0,0 0 0,0 0 0,-4 3 0,-1-2 0,0 3 0,2-4 0,3-1 0,0 1 0,0-4 0,0-1 0</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3:10.166"/>
    </inkml:context>
    <inkml:brush xml:id="br0">
      <inkml:brushProperty name="width" value="0.035" units="cm"/>
      <inkml:brushProperty name="height" value="0.035" units="cm"/>
      <inkml:brushProperty name="color" value="#004F8B"/>
    </inkml:brush>
  </inkml:definitions>
  <inkml:trace contextRef="#ctx0" brushRef="#br0">0 1 24575,'0'0'0</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3:10.982"/>
    </inkml:context>
    <inkml:brush xml:id="br0">
      <inkml:brushProperty name="width" value="0.035" units="cm"/>
      <inkml:brushProperty name="height" value="0.035" units="cm"/>
      <inkml:brushProperty name="color" value="#004F8B"/>
    </inkml:brush>
  </inkml:definitions>
  <inkml:trace contextRef="#ctx0" brushRef="#br0">1 1 24575,'8'0'0,"1"0"0,0 0 0,0 0 0,0 4 0,-4 1 0,2-1 0,-2 0 0,0 0 0,-1 1 0,-4 0 0,0-1 0</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3:15.878"/>
    </inkml:context>
    <inkml:brush xml:id="br0">
      <inkml:brushProperty name="width" value="0.035" units="cm"/>
      <inkml:brushProperty name="height" value="0.035" units="cm"/>
      <inkml:brushProperty name="color" value="#004F8B"/>
    </inkml:brush>
  </inkml:definitions>
  <inkml:trace contextRef="#ctx0" brushRef="#br0">159 1 24575,'-9'8'0,"0"-3"0,1 3 0,-1-3 0,0 0 0,4 3 0,1-3 0,0-1 0,-4 0 0,-6-4 0,0 0 0,2 0 0,3 0 0,0 0 0,0 0 0,0 0 0,1 0 0,3 4 0,1 1 0,4 8 0,0 8 0,0-2 0,0 2 0,0-8 0,0-5 0,0 1 0,0 0 0,0 0 0,0-1 0,0 1 0,0 0 0,0 0 0,0 4 0,0-4 0,0 8 0,5 4 0,0-2 0,1 6 0,-2-11 0,-4-2 0,0-3 0,0 0 0,0 0 0,0-1 0,0 5 0,0 1 0,0 3 0,0 1 0,0 0 0,0-5 0,0 0 0,0-4 0,4-4 0,1-1 0,3-4 0,1 0 0,0 0 0,0 0 0,7 0 0,-5 0 0,6 0 0,-8 0 0,-1 0 0,1 0 0,0 0 0,0 0 0,-1 0 0,5 0 0,-3 0 0,3 0 0,-5 0 0,1 0 0,0 0 0,0 0 0,4 0 0,-4 0 0,0 0 0,-5 0 0</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3:16.717"/>
    </inkml:context>
    <inkml:brush xml:id="br0">
      <inkml:brushProperty name="width" value="0.035" units="cm"/>
      <inkml:brushProperty name="height" value="0.035" units="cm"/>
      <inkml:brushProperty name="color" value="#004F8B"/>
    </inkml:brush>
  </inkml:definitions>
  <inkml:trace contextRef="#ctx0" brushRef="#br0">177 1 24575,'-13'0'0,"3"0"0,-2 0 0,3 0 0,0 0 0,0 0 0,4 3 0,-2 2 0,2 0 0,-4-1 0,-4-4 0,3 0 0,-2 0 0,3 4 0,4 1 0,-3 0 0,3-1 0,-3-4 0,-1 0 0,4 0 0,1 0 0</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3:17.814"/>
    </inkml:context>
    <inkml:brush xml:id="br0">
      <inkml:brushProperty name="width" value="0.035" units="cm"/>
      <inkml:brushProperty name="height" value="0.035" units="cm"/>
      <inkml:brushProperty name="color" value="#004F8B"/>
    </inkml:brush>
  </inkml:definitions>
  <inkml:trace contextRef="#ctx0" brushRef="#br0">0 0 24575,'9'4'0,"1"12"0,0 7 0,0 3 0,0-1 0,-5 0 0,-1 1 0,-4 1 0,0 5 0,0-13 0,0 2 0,0-8 0,0-5 0,0 1 0,0 0 0,0 4 0,0 0 0,0 1 0,0-1 0,0-4 0,0-1 0,0 1 0,0-4 0,0-1 0</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3:19.841"/>
    </inkml:context>
    <inkml:brush xml:id="br0">
      <inkml:brushProperty name="width" value="0.035" units="cm"/>
      <inkml:brushProperty name="height" value="0.035" units="cm"/>
      <inkml:brushProperty name="color" value="#004F8B"/>
    </inkml:brush>
  </inkml:definitions>
  <inkml:trace contextRef="#ctx0" brushRef="#br0">1 71 24575,'0'-13'0,"0"3"0,0-2 0,0 3 0,4 4 0,4 1 0,2 4 0,3-4 0,-4-1 0,3 0 0,-2 2 0,3 3 0,-4 0 0,3 0 0,-2 0 0,3 0 0,-4 0 0,0 0 0,-1 0 0,1 0 0,0 0 0,0 0 0,3 0 0,-2 0 0,3 0 0,-4 0 0,-1 0 0,1 0 0,0 0 0,0 0 0,-4 3 0,-1 2 0,-4 4 0,0 4 0,0 1 0,-4 3 0,-1-3 0,0-2 0,1-3 0,4 0 0,-4 0 0,-1-4 0,-4 3 0,1-4 0,-1 1 0,0 3 0,4-3 0,-3 0 0,4 3 0,-5-3 0,0 0 0,0 2 0,0-2 0,1 4 0,-1 0 0,0-4 0,0-1 0,0-4 0,1 0 0,-1 0 0,0 0 0,0 0 0,0 0 0,4 4 0,2 0 0,6 1 0,2-1 0,4-4 0,4 0 0,1 0 0,7 0 0,-6 0 0,1 0 0,-7 0 0,0 0 0,0 0 0,0 0 0,-1 0 0,1 0 0,0 0 0,0 0 0,-1 0 0,1 4 0,0 1 0,0 0 0,0-1 0,-1-4 0,1 0 0,0 0 0,0 4 0,0 1 0,-4 3 0,-2 1 0,1 0 0,1 4 0,0 0 0,-1 1 0,-4-1 0,0 0 0,0 0 0,0 1 0,0-1 0,0-5 0,0 1 0,0 0 0,0 0 0,0 0 0,0-1 0,0 1 0,0-4 0,0-1 0</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3:20.822"/>
    </inkml:context>
    <inkml:brush xml:id="br0">
      <inkml:brushProperty name="width" value="0.035" units="cm"/>
      <inkml:brushProperty name="height" value="0.035" units="cm"/>
      <inkml:brushProperty name="color" value="#004F8B"/>
    </inkml:brush>
  </inkml:definitions>
  <inkml:trace contextRef="#ctx0" brushRef="#br0">1 1 24575,'8'0'0,"1"0"0,0 4 0,-4 4 0,-1 6 0,0 0 0,1-2 0,-1 1 0,0 1 0,0 3 0,2 8 0,-1 15 0,0-4 0,-5 4 0,4-15 0,1-8 0,0-3 0,-1-1 0,-4-5 0,0 1 0,0 0 0,0 0 0,0 3 0,0-2 0,0 3 0,0-4 0,-4-8 0,-1-6 0,0-1 0,1-2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1:25.496"/>
    </inkml:context>
    <inkml:brush xml:id="br0">
      <inkml:brushProperty name="width" value="0.05" units="cm"/>
      <inkml:brushProperty name="height" value="0.05" units="cm"/>
      <inkml:brushProperty name="color" value="#E71224"/>
    </inkml:brush>
  </inkml:definitions>
  <inkml:trace contextRef="#ctx0" brushRef="#br0">55 1 24575,'-5'0'0,"-1"0"0,1 2 0,-6 4 0,5 0 0,-5 2 0,6-5 0,2-1 0,0-2 0</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3:22.883"/>
    </inkml:context>
    <inkml:brush xml:id="br0">
      <inkml:brushProperty name="width" value="0.035" units="cm"/>
      <inkml:brushProperty name="height" value="0.035" units="cm"/>
      <inkml:brushProperty name="color" value="#004F8B"/>
    </inkml:brush>
  </inkml:definitions>
  <inkml:trace contextRef="#ctx0" brushRef="#br0">1 53 24575,'0'-9'0,"4"0"0,0 1 0,5 3 0,4 1 0,1 4 0,3-4 0,1-1 0,-1 0 0,1 1 0,-4 4 0,-2 0 0,-3 0 0,0 0 0,0 0 0,0 0 0,-1 0 0,1 0 0,0 0 0,-4 4 0,-1 1 0,-4 4 0,4 0 0,1-1 0,-1 5 0,0-3 0,-4 3 0,0-5 0,0 1 0,0 4 0,0-3 0,0 2 0,0-3 0,0 0 0,0 0 0,0 0 0,0-1 0,0 1 0,0 0 0,-4-4 0,0-1 0,-5 0 0,0 1 0,0 0 0,0-2 0,1-3 0,-1 0 0,4 4 0,1 1 0,0 0 0,-1-1 0,-4-4 0,1 0 0,-1 0 0,0 0 0,0 0 0,0 0 0,1 0 0,-1 0 0,4 4 0,-3 1 0,3 0 0,-4-1 0,1-4 0,-1 0 0,0 0 0,8 0 0,6 0 0,5 0 0,2 0 0,-3 0 0,0 0 0,0 4 0,-4 0 0,3 1 0,-4-1 0,5-4 0,0 4 0,0 1 0,0 0 0,-1-1 0,5-4 0,1 8 0,-1-6 0,0 5 0,-4-7 0,0 0 0,0 4 0,-1 1 0,1 0 0,0-1 0,0 0 0,0 1 0,-1 0 0,1-1 0,0-4 0,-4 3 0,-1 2 0,-4 4 0,0 0 0,8 4 0,-6-4 0,5 4 0,-7-4 0,0 0 0,4-4 0,1-1 0,0-1 0,-1 2 0,-4 4 0,0 0 0,0 0 0,0 0 0,-8-5 0,2 0 0,-3-8 0,6 3 0,3-2 0</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3:23.750"/>
    </inkml:context>
    <inkml:brush xml:id="br0">
      <inkml:brushProperty name="width" value="0.035" units="cm"/>
      <inkml:brushProperty name="height" value="0.035" units="cm"/>
      <inkml:brushProperty name="color" value="#004F8B"/>
    </inkml:brush>
  </inkml:definitions>
  <inkml:trace contextRef="#ctx0" brushRef="#br0">141 18 24575,'0'-9'0,"-4"4"0,0 1 0,-5 4 0,-4 0 0,-1 0 0,-3 0 0,-1 0 0,5 0 0,0 0 0,4 0 0,0 0 0,0 0 0,5 0 0,0 0 0</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3:25.262"/>
    </inkml:context>
    <inkml:brush xml:id="br0">
      <inkml:brushProperty name="width" value="0.035" units="cm"/>
      <inkml:brushProperty name="height" value="0.035" units="cm"/>
      <inkml:brushProperty name="color" value="#004F8B"/>
    </inkml:brush>
  </inkml:definitions>
  <inkml:trace contextRef="#ctx0" brushRef="#br0">1 0 24575,'8'0'0,"1"0"0,0 0 0,0 0 0,4 0 0,-4 0 0,4 0 0,-4 0 0,-4 0 0,-1 0 0</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3:26.629"/>
    </inkml:context>
    <inkml:brush xml:id="br0">
      <inkml:brushProperty name="width" value="0.035" units="cm"/>
      <inkml:brushProperty name="height" value="0.035" units="cm"/>
      <inkml:brushProperty name="color" value="#004F8B"/>
    </inkml:brush>
  </inkml:definitions>
  <inkml:trace contextRef="#ctx0" brushRef="#br0">1 0 24575,'0'25'0,"0"-6"0,0 13 0,0-5 0,0-1 0,4-1 0,0-8 0,1 1 0,-1 0 0,-4 6 0,0 3 0,0 6 0,0 1 0,0-7 0,0-7 0,0-7 0,0 0 0,0 0 0,0 1 0,0-1 0,0 0 0,0 0 0,0 1 0,0-1 0,0-5 0,0 1 0,0 0 0,0-4 0,0-1 0</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3:27.302"/>
    </inkml:context>
    <inkml:brush xml:id="br0">
      <inkml:brushProperty name="width" value="0.035" units="cm"/>
      <inkml:brushProperty name="height" value="0.035" units="cm"/>
      <inkml:brushProperty name="color" value="#004F8B"/>
    </inkml:brush>
  </inkml:definitions>
  <inkml:trace contextRef="#ctx0" brushRef="#br0">1 1 24575,'12'32'0,"-7"7"0,2 24 0,-7 12 0,0-9 0,5-3 0,1-24 0,0-14 0,-3-12 0,-3 0 0,0-4 0,0 0 0,0 3 0,0-2 0,0 3 0,0-4 0,0-4 0,0-2 0</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3:29.055"/>
    </inkml:context>
    <inkml:brush xml:id="br0">
      <inkml:brushProperty name="width" value="0.035" units="cm"/>
      <inkml:brushProperty name="height" value="0.035" units="cm"/>
      <inkml:brushProperty name="color" value="#004F8B"/>
    </inkml:brush>
  </inkml:definitions>
  <inkml:trace contextRef="#ctx0" brushRef="#br0">0 35 24575,'13'-4'0,"-3"-1"0,3-3 0,-5-1 0,1 4 0,0 1 0,0 4 0,3 0 0,2 0 0,4 0 0,-5 0 0,0 0 0,-4 0 0,0 0 0,0 0 0,-1 0 0,5 0 0,-3 0 0,6 0 0,5 0 0,-1 0 0,4 0 0,-6 0 0,-4 0 0,-2 0 0,-3 0 0,8 4 0,-7 1 0,7 0 0,-8-1 0,-4 0 0,-1 4 0,-4 2 0,0 3 0,0 0 0,0 0 0,-4 1 0,-1-1 0,0-5 0,1 5 0,0-7 0,-1 2 0,-3-4 0,-5 1 0,-1 3 0,0 1 0,2 0 0,-1 0 0,-1 0 0,-11 3 0,5-2 0,-5 3 0,11-4 0,2-5 0,3 0 0,-4-4 0,3 0 0,-2 4 0,7 1 0,-3 0 0,3-1 0,-4-4 0,0 0 0,8 0 0,6 0 0,9 0 0,4 0 0,-1 4 0,8 7 0,7 16 0,-2 3 0,2 3 0,-13-13 0,-5-7 0,-5-4 0,-1 0 0,-3 0 0,3-5 0,1 0 0,-4 0 0,7 5 0,-10 1 0,9-1 0,-6-2 0,0-2 0,-1 4 0,-4 0 0,4-4 0,1-1 0,0 0 0,-1 1 0,-4 3 0,0 1 0,0 0 0,0 0 0,4-4 0,1-1 0,-1-4 0,0 0 0</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3:29.918"/>
    </inkml:context>
    <inkml:brush xml:id="br0">
      <inkml:brushProperty name="width" value="0.035" units="cm"/>
      <inkml:brushProperty name="height" value="0.035" units="cm"/>
      <inkml:brushProperty name="color" value="#004F8B"/>
    </inkml:brush>
  </inkml:definitions>
  <inkml:trace contextRef="#ctx0" brushRef="#br0">0 1 24575,'9'4'0,"-4"12"0,-1 32 0,-4 18 0,0 13 0,7-4 0,1-12 0,1-14 0,-2-2 0,-7-21 0,0-5 0,0-8 0,0-4 0,0-1 0,0 1 0,0 0 0,0-4 0,0-1 0</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3:32.400"/>
    </inkml:context>
    <inkml:brush xml:id="br0">
      <inkml:brushProperty name="width" value="0.035" units="cm"/>
      <inkml:brushProperty name="height" value="0.035" units="cm"/>
      <inkml:brushProperty name="color" value="#004F8B"/>
    </inkml:brush>
  </inkml:definitions>
  <inkml:trace contextRef="#ctx0" brushRef="#br0">63 53 24575,'0'-9'0,"0"1"0,0-1 0,0 0 0,0 0 0,4 4 0,1 2 0,3 3 0,1 0 0,0 0 0,0 0 0,0 0 0,-1 0 0,1 0 0,0 0 0,0 0 0,4 0 0,-4 0 0,4 0 0,-4 0 0,-4 3 0,-1 2 0,0 0 0,0-1 0,5-4 0,0 4 0,0 1 0,0 4 0,-4 3 0,-2-2 0,-3 3 0,0-4 0,0-1 0,0 1 0,0 0 0,0 0 0,0 0 0,0 3 0,0-2 0,0 3 0,0 0 0,0-4 0,0 4 0,0-4 0,-3-4 0,-2-1 0,0 0 0,1 0 0,0 1 0,-1-1 0,-4-4 0,0 0 0,1 0 0,-1 0 0,0 0 0,-4 0 0,4 0 0,-4 0 0,0 4 0,3 1 0,-2 0 0,-1-1 0,-1-4 0,1 0 0,0 0 0,4 4 0,4 1 0,-7 0 0,7-2 0,-8-3 0,4 4 0,0 1 0,8 0 0,6-1 0,9-4 0,0 0 0,-2 0 0,-3 0 0,0 0 0,0 0 0,-1 0 0,5 0 0,-3 0 0,3 4 0,-1 1 0,-2 0 0,3-1 0,-4-4 0,-4 4 0,-2 0 0,-3 5 0,4 0 0,1 0 0,0 0 0,-1-1 0,0 1 0,1-4 0,0 3 0,3-3 0,-4 4 0,1 3 0,-1-2 0,0 7 0,1-4 0,4 1 0,0 3 0,-4-8 0,6 12 0,-5-10 0,7 13 0,-8-13 0,3 2 0,-4-9 0,1-1 0,-1 2 0,0 0 0,9-1 0,-6-8 0,0-1 0,-7 0 0,-4 2 0</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3:36.990"/>
    </inkml:context>
    <inkml:brush xml:id="br0">
      <inkml:brushProperty name="width" value="0.035" units="cm"/>
      <inkml:brushProperty name="height" value="0.035" units="cm"/>
      <inkml:brushProperty name="color" value="#004F8B"/>
    </inkml:brush>
  </inkml:definitions>
  <inkml:trace contextRef="#ctx0" brushRef="#br0">4194 41 24575,'-20'-5'0,"-3"-1"0,-11 0 0,-12 1 0,-4 5 0,-25 0 0,9 0 0,-10 0 0,14 0 0,12 0 0,-9 0 0,9 0 0,-13 0 0,1 7 0,-1 2 0,1-1 0,-1-1 0,0-7 0,1 7 0,-1 2 0,14 0 0,2-2 0,13-7 0,1 0 0,-14 0 0,-15 0 0,-17 0 0,-13 8-408,40-3 0,0 1 408,-43 4 0,43-1 0,0-1 0,-40 2 0,1 0 0,-1 7 0,1-7 0,-1 0 0,0 6 0,41-10 0,-2-1-712,-6 1 0,-3-1 712,-11-1 0,-4 1 0,-4-1 0,-4 2 0,-14-1 0,4 2 0,37 0 0,5 2 0,-3-2 0,12 0 0,31-2 0,0-1 0,-7-4 0,-33 0 0,-25 0 0,-17 0-40,43-1 1,-1 2 39,1 3 0,0 1 0,-2 0 0,0 1 0,-1 0 0,3-1 1419,-27 4-1419,31-9 0,32 4 0,16 5 0,13 40 0,7-3 0,4 44 0,1 2-128,-14-39 0,-3 2 128,-2 5 0,-1 0 0,0-5 0,-1-2-8,-4 38 8,0-15 0,0-27 0,0-2 0,0-1 0,0-9 1156,0 10-1156,0-1 8,0 4-8,0 13 0,0 12 0,0-9 0,0-4 0,0-2 0,0-23 0,0 2 0,0-14 0,0-8 0,0 1 0,0 0 0,0-1 0,0 1 0,0-1 0,0 1 0,0 0 0,0 3 0,0-6 0,0 1 0,0-7 0,0 0 0,0 0 0,0 0 0,0-1 0,0 5 0,0 1 0,5 10 0,6 3 0,1-1 0,3-1 0,1 1 0,-5-11 0,17 2 0,-5-13 0,12-4 0,-2 0 0,1 0 0,-1 0 0,1 5 0,0 1 0,-1 0 0,14-1 0,15-5 0,4 0 0,23 0 0,-11 0 0,-12 0 0,-7 0 0,-25 0 0,-7 0 0,4 0 0,9 0 0,22 0 0,17 0 0,13 0-518,-41 0 1,2 0 517,0 0 0,2 0 0,5 0 0,0 0 0,-4 0 0,-4 0 0,27 0 0,-20 0 0,-25 0 0,-1 0 0,14 0 0,15 0 0,30 0 312,3 0-312,-43 0 0,0 0 0,1 0 0,-1 0 0,42 0-297,-2 0 297,-17 0 0,-12 0 0,0 0 0,-14 0 0,-2 0 0,-1 0 712,4 0-712,7 0 0,2 0 0,17 0 0,-17-2 0,-2-3 0,6-3 308,-1-1-308,1 2 0,0 7 0,-1 0 0,14 0 0,15-9-470,-37 3 1,0 1 469,0-1 0,0 1 0,37-4-43,-15 9 43,-14 0 0,3 0 0,-22 0 0,-7 0 0,-24 0 937,-3 0-937,4 0 45,8 0-45,5 0 0,21 0 0,15 0 0,-9 0 0,7 5 0,-27 1 0,-10 0 0,-3-1 0,-11-5 0,-1-4 0,5-5 0,1-4 0,1-12 0,-1-1 0,-4-1 0,-4 2 0,1 8 0,-1-8 0,0-2 0,-1 5 0,-5-2 0,0 3 0,0 2 0,0-6 0,0 0 0,0-1 0,0-1 0,0-4 0,0-9 0,0-9 0,0-27 0,0-15-711,0-4 711,0 43 0,0-1 0,0 1 0,0 0 0,0-43 0,-4 42 0,-1 2 0,-4-28 0,0 16 0,2 4 0,2 22 0,-2-9 0,1 12 0,1 8 711,5-6-711,0 5 0,0 1 0,0 1 0,0 0 0,0-14 0,0-11 0,0 0 0,0 4 0,0 12 0,-5 1 0,-1-1 0,0 7 0,1 3 0,5 6 0,0 1 0,-4 3 0,-1 5 0,0 1 0,1 3 0,0 0 0,-12-3 0,-6 1 0,-13 1 0,9 1 0,4 5 0,10 0 0,3 0 0,0-4 0,-4-1 0,-8 0 0,-5-3 0,-1 2 0,3 0 0,10 3 0,1 3 0,1 0 0,-2 0 0,0 0 0,1 0 0,5 0 0,-1 0 0,0 0 0,-4 0 0,0 0 0,-5-4 0,-7-2 0,10 1 0,-5 0 0,11 5 0,1 0 0,-1 0 0,4-4 0,-3-5 0,-1-1 0,-4-3 0,-1 1 0,5 2 0,1-3 0,-1 0 0,-4 0 0,-1-1 0,1 5 0,5 5 0,3 4 0,1 0 0</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3:42.118"/>
    </inkml:context>
    <inkml:brush xml:id="br0">
      <inkml:brushProperty name="width" value="0.035" units="cm"/>
      <inkml:brushProperty name="height" value="0.035" units="cm"/>
      <inkml:brushProperty name="color" value="#004F8B"/>
    </inkml:brush>
  </inkml:definitions>
  <inkml:trace contextRef="#ctx0" brushRef="#br0">1 1 24575,'20'0'0,"28"0"0,44 0-1771,-26 0 1,5 0 1770,5 0 0,1 0 155,2 0 1,-6 0-156,11 0 756,-23 0-756,-52 0 0,-1 0 0,1 0 1792,0 0-1792,4 0 682,0 0-682,5 0 0,-4 0 0,10 0 0,11 0 0,28 0 0,28 0 0,-22 0 0,-4 0 0,-44 0 0,-12 0 0,-5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1:18.480"/>
    </inkml:context>
    <inkml:brush xml:id="br0">
      <inkml:brushProperty name="width" value="0.05" units="cm"/>
      <inkml:brushProperty name="height" value="0.05" units="cm"/>
      <inkml:brushProperty name="color" value="#E71224"/>
    </inkml:brush>
  </inkml:definitions>
  <inkml:trace contextRef="#ctx0" brushRef="#br0">1 72 24575,'0'-5'0,"0"-1"0,0 1 0,0-1 0,0 1 0,0-1 0,2 1 0,1-1 0,3 0 0,-1 1 0,-1-1 0,0 1 0,0 2 0,1 0 0,1 3 0,-1 0 0,1 3 0,2-3 0,-2 5 0,2-4 0,-3 1 0,1 1 0,-1 0 0,1 2 0,2 1 0,-4 0 0,3-3 0,-6 2 0,3-5 0,-3 5 0,2-2 0,-3 3 0,2-1 0,-1 1 0,4-1 0,-5 1 0,5-1 0,-4 1 0,1-1 0,-2 1 0,0-1 0,0 1 0,0 2 0,0 3 0,-2-2 0,-1 2 0,0-6 0,-2-2 0,2 2 0,-3-4 0,0 1 0,1 1 0,-1-3 0,1 3 0,-1-3 0,1 0 0,-1 0 0,1 0 0,-1 0 0,1 0 0,-1 0 0,3 0 0,1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1:26.216"/>
    </inkml:context>
    <inkml:brush xml:id="br0">
      <inkml:brushProperty name="width" value="0.05" units="cm"/>
      <inkml:brushProperty name="height" value="0.05" units="cm"/>
      <inkml:brushProperty name="color" value="#E71224"/>
    </inkml:brush>
  </inkml:definitions>
  <inkml:trace contextRef="#ctx0" brushRef="#br0">0 1 24575,'5'29'0,"0"2"0,7 1 0,0-3 0,1-12 0,0 7 0,-7-13 0,2 9 0,-7-14 0,1 5 0,-2-5 0,0 9 0,0-3 0,0 4 0,0-7 0,0-4 0</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3:43.453"/>
    </inkml:context>
    <inkml:brush xml:id="br0">
      <inkml:brushProperty name="width" value="0.035" units="cm"/>
      <inkml:brushProperty name="height" value="0.035" units="cm"/>
      <inkml:brushProperty name="color" value="#004F8B"/>
    </inkml:brush>
  </inkml:definitions>
  <inkml:trace contextRef="#ctx0" brushRef="#br0">1 38 24575,'9'0'0,"-1"0"0,13 0 0,-5 0 0,9 0 0,0 0 0,1 0 0,8 0 0,-1 0 0,14 0 0,3-8 0,3-1 0,36 5 0,-28-4 0,-3 0 0,5 8 0,-27 0 0,-17 0 0,-6 0 0,1 0 0,11 0 0,27 0 0,9 0 0,-8 0 0,-12 0 0,-29 0 0,9 0 0,6 0 0,-1 0 0,-1 0 0,-8 0 0,1 0 0,-4 0 0,-2 0 0,-3 0 0,0 0 0,0 0 0,0 0 0,-1 0 0,-3 0 0,-1 0 0</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3:45.981"/>
    </inkml:context>
    <inkml:brush xml:id="br0">
      <inkml:brushProperty name="width" value="0.035" units="cm"/>
      <inkml:brushProperty name="height" value="0.035" units="cm"/>
      <inkml:brushProperty name="color" value="#004F8B"/>
    </inkml:brush>
  </inkml:definitions>
  <inkml:trace contextRef="#ctx0" brushRef="#br0">1 86 24575,'50'0'0,"35"0"0,-14 0 0,8 0-1882,5 0 1,1 0 1881,0 0 0,-4 0 0,-17 0 0,-7 0 1171,12 0-1171,-32 0 615,-19 0-615,-1 0 0,21 0 0,43 0 0,-22 0 0,7 0-356,20 0 1,7 0 355,-25 0 0,2 0 0,0 0 0,1 0 0,0 0 0,-1 0 0,1 0 0,-1 0 0,-2 0 0,18 0 0,-6 0-84,-16 0 0,-7 0 84,12 0 0,-32 0 0,-12 0 0,27 0 0,40 0-710,6 0 710,-39 0 0,-1 0 0,21 0 2556,-16 0-2556,-17 0 185,-23 0-185,-3 0 0,-8 0 0,9 0 825,18 0-825,37 0 0,-24-4 0,4-1-930,17-1 1,4 0 929,6-5 0,0 0 0,-6-1 0,-1 2-306,-7 4 0,-4 0 306,26-3 0,-28 9 0,-24 0 0,-7 0 0,-5 0 1798,-1 0-1798,6 0 673,-5 0-673,-1 0 0,-5 0 0,-12 0 0,-5 0 0</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4:03.229"/>
    </inkml:context>
    <inkml:brush xml:id="br0">
      <inkml:brushProperty name="width" value="0.035" units="cm"/>
      <inkml:brushProperty name="height" value="0.035" units="cm"/>
      <inkml:brushProperty name="color" value="#004F8B"/>
    </inkml:brush>
  </inkml:definitions>
  <inkml:trace contextRef="#ctx0" brushRef="#br0">1 48 24575,'45'0'0,"10"0"0,10 0 0,0 0 0,7 0 0,3 0-2012,-3 0 0,3 0 1,2 0-1,-1 0 2012,1 0 0,0 0 0,-1 0 0,-2 0 0,14 0 0,-2 0 0,-6 0 883,8 0 0,-13 0-883,3 0 1361,-45 0-1361,-25 0 0,1 0 0,24 0 0,57 0 0,-17 0 0,8 0 465,-13-3 1,4-1-1,0 0-465,3 0 0,1 0 0,-2-1 0,21-1 0,-8-1 197,-22 1 0,-8 2-197,4 4 0,-38 0 0,11 0 0,34 0 0,-5 0 0,8 0-1247,18 0 0,5 0 1247,-21 0 0,3 0 0,0 0 0,3 0 0,1 0 0,-1 0 0,-7 0 0,0 0 0,-4 0 0,19 0 0,-8 0 1320,-22 0 1,-9 0-1321,0 0 0,-32 0 0,-12 0 0</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4:09.903"/>
    </inkml:context>
    <inkml:brush xml:id="br0">
      <inkml:brushProperty name="width" value="0.035" units="cm"/>
      <inkml:brushProperty name="height" value="0.035" units="cm"/>
      <inkml:brushProperty name="color" value="#004F8B"/>
    </inkml:brush>
  </inkml:definitions>
  <inkml:trace contextRef="#ctx0" brushRef="#br0">0 43 24575,'13'0'0,"20"0"0,36 0 0,13 0 0,9 0 0,-28 0 0,-20 0 0,-21 0 0,18 0 0,25 0 0,-3 0 0,10 0-1174,-7 1 1,6-1 0,1-1 1173,8-2 0,2-1 0,1 0 0,2 3 0,1 1 0,-3-1-536,-10-2 1,-3-1-1,-4 0 536,13-1 0,-8 2 0,14 1 0,-35-6 0,-25 8 0,14 0 3186,24 0-3186,-10 0 1941,-5 0-1941,-28 0 0,-11 0 0,-4 0 0,-1 0 0</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4:38.510"/>
    </inkml:context>
    <inkml:brush xml:id="br0">
      <inkml:brushProperty name="width" value="0.035" units="cm"/>
      <inkml:brushProperty name="height" value="0.035" units="cm"/>
      <inkml:brushProperty name="color" value="#004F8B"/>
    </inkml:brush>
  </inkml:definitions>
  <inkml:trace contextRef="#ctx0" brushRef="#br0">0 36 24575,'13'0'0,"8"0"0,31 0 0,14 8 0,0-1 0,-18 3 0,-28-5 0,0-5 0,15 0 0,28 0 0,28 8-569,-38-2 1,2 0 568,5-1 0,0 1 0,-5-1 0,-2-1 0,39-4 0,-30 0 0,-26 0 0,-13 0 0,11 0 0,34 9 0,-11-3 0,7 0-528,17 0 1,4-1 527,6 1 0,1-2 0,-2-3 0,-1-2 0,-5 1 0,-5 0-321,-15 4 0,-4 0 321,-5 0 0,-5 1 0,12 5 0,-26-3 0,-12-7 0,9 0 0,49 0 0,-12 0 0,10 0-504,-13 0 0,4 0 0,3 0 504,12 0 0,4 0 0,1 0-972,3 0 1,1 0 0,0 0 971,0 0 0,0 0 0,-1 0 0,-7 0 0,-2 0 0,-3 0-516,20 0 1,-8 0 515,-23 0 0,-8 0 0,12 0 0,-39 0 2740,-17 0-2740,-6 0 3952,21 0-3952,47 0 0,-16 0 0,7 0-709,23 0 1,6 0 708,-27 0 0,1 0 0,1 0 0,3 0 0,1 0 0,-1 0 0,-7 0 0,-1 0 0,-2 0-611,23 0 0,-5 0 611,-17 0 0,-6 0 0,28 0 0,-37 0 0,-21 0 0,-11 0 0,26 0 0,43 0 545,-26 0 0,5 0-545,4 0 0,3 0 0,4 0 0,-1 0 0,-11 0 0,-4 0 590,-10 0 0,-4 0-590,24 0 0,-41 0 0,-15 0 0,0 0 0,15 0 1832,15 0-1832,13 0 136,-1 0-136,-12 0 0,-11 0 0,-18 0 0,-8 0 0,0 0 0,20-7 0,23-3 0,22 1 0,14-7 0,-26 9 0,-14-2 0,-31 4 0,-8 5 0,-1 0 0,2 0 0,4 0 0,-1 0 0,1 0 0,-5 0 0,0 0 0,0 0 0,8-5 0,31-5 0,40 3-484,-22 4 1,10-2 483,7-1 0,9-1 0,-4 0-939,-18 2 1,-2 0 0,1-1 938,15-4 0,3-2 0,-11 2 0,-15 4 0,-9 0 0,8-3 0,-35 9 0,-25 0 0</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4:43.184"/>
    </inkml:context>
    <inkml:brush xml:id="br0">
      <inkml:brushProperty name="width" value="0.035" units="cm"/>
      <inkml:brushProperty name="height" value="0.035" units="cm"/>
      <inkml:brushProperty name="color" value="#004F8B"/>
    </inkml:brush>
  </inkml:definitions>
  <inkml:trace contextRef="#ctx0" brushRef="#br0">1 0 24575,'37'0'0,"19"0"0,10 0 0,-15 0 0,-18 0 0,-24 0 0,15 0 0,-1 0 0,15 0 0,-12 0 0,-5 0 0,-8 0 0,-5 0 0,12 0 0,16 0 0,26 0 0,30 0 0,-10 0 0,-7 0 0,-35 0 0,-20 0 0,-7 0 0,-4 0 0,0 0 0,0 0 0,-1 0 0,1 0 0,0 0 0,0 0 0,3 0 0,2 0 0,4 0 0,-1 0 0,-3 0 0,-5 0 0,-5 0 0</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4:45.317"/>
    </inkml:context>
    <inkml:brush xml:id="br0">
      <inkml:brushProperty name="width" value="0.035" units="cm"/>
      <inkml:brushProperty name="height" value="0.035" units="cm"/>
      <inkml:brushProperty name="color" value="#004F8B"/>
    </inkml:brush>
  </inkml:definitions>
  <inkml:trace contextRef="#ctx0" brushRef="#br0">0 20 24575,'20'0'0,"16"0"0,13 0 0,1 0 0,-10 0 0,-20 0 0,-7 0 0,0 0 0,20 0 0,36 0 0,13 0 0,9 0 0,-28 0 0,-24 0 0,-18 0 0,-8 0 0,-4 0 0,-1 0 0,5 0 0,8 0 0,5-4 0,1-2 0,5 0 0,-6 2 0,1 4 0,5 0 0,-6 0 0,1 0 0,-7 0 0,-7 0 0,-4 0 0,0 0 0,0 0 0,3 0 0,9 0 0,6 0 0,19 0 0,-9 0 0,2 0 0,-18 0 0,-12 0 0,-5 0 0</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4:48.830"/>
    </inkml:context>
    <inkml:brush xml:id="br0">
      <inkml:brushProperty name="width" value="0.035" units="cm"/>
      <inkml:brushProperty name="height" value="0.035" units="cm"/>
      <inkml:brushProperty name="color" value="#004F8B"/>
    </inkml:brush>
  </inkml:definitions>
  <inkml:trace contextRef="#ctx0" brushRef="#br0">1 43 24575,'50'0'0,"48"0"0,-13 0 0,10 0-2194,-22 0 0,4 0 1,1 0 2193,6 0 0,2 0 0,-2 0 0,-6 0 0,-2 0 0,-5 0 652,10 0 0,-8 0-652,21 0 1175,-60 0-1175,-18 0 0,31-9 0,51-3-1643,-9 7 1,14 0 1642,-15 1 0,6 0 0,8 2 0,-15 1 0,7 1 0,4 0 0,-3 1 0,-5-1 0,-2 0 0,-5 0 0,-1 0 0,2 0 0,8 0 0,4 0 0,-6 0 0,-14 0 0,-10 0 0,-15 0 700,-2 0 0,-33 0 0,-12 0 0</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4:55.447"/>
    </inkml:context>
    <inkml:brush xml:id="br0">
      <inkml:brushProperty name="width" value="0.035" units="cm"/>
      <inkml:brushProperty name="height" value="0.035" units="cm"/>
      <inkml:brushProperty name="color" value="#004F8B"/>
    </inkml:brush>
  </inkml:definitions>
  <inkml:trace contextRef="#ctx0" brushRef="#br0">0 1 24575,'20'0'0,"3"0"0,3 0 0,-1 0 0,-11 0 0,-2 0 0,-3 0 0,0 0 0,4 0 0,8 0 0,18 0 0,11 0 0,12 0 0,1 0 0,-13 0 0,-11 0 0,-18 0 0,-9 0 0,1 0 0,8 0 0,18 0 0,24 0 0,29 0-516,2 0 516,-2 0 0,-17 0 0,-12 0 0,-20 0 0,-10 0 0,-20 0 0,-4 0 0,3 0 516,22 0-516,23 0 0,8 0 0,-12 0 0,2 0-386,27 0 0,-3 0 386,13 0 0,-37 0 0,-21 0 0,-21 0 0,-4 0 0,-1 0 0,1 0 772,0 0-772,0 0 0,0 0 0,3 0 0,2 0 0,0 0 0,6 0 0,-9 0 0,2 0 0,-9 0 0</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4:56.997"/>
    </inkml:context>
    <inkml:brush xml:id="br0">
      <inkml:brushProperty name="width" value="0.035" units="cm"/>
      <inkml:brushProperty name="height" value="0.035" units="cm"/>
      <inkml:brushProperty name="color" value="#004F8B"/>
    </inkml:brush>
  </inkml:definitions>
  <inkml:trace contextRef="#ctx0" brushRef="#br0">1 0 24575,'13'0'0,"7"0"0,20 0 0,10 7 0,12 2 0,14-1 0,15 8 0,-39-10 0,4-1 0,30 1 0,2 0 0,-21 3 0,0-1-916,26-1 0,1-2 916,-24 1 0,-3 0 0,-4-1 0,-2-1 0,31-4 0,-40 0 0,-31 0 0,2 0 0,39 0 0,-12 0 0,8 0-1261,27 0 0,9 0 1261,-25 0 0,2 0 0,1 0 0,7 0 0,1 0 0,-1 0 0,-7 0 0,-1 0 0,-2 0 0,18 0 0,-8 0 792,-23 0 0,-7 0-792,3 0 0,-31 0 0,-4 0 0,3 0 0,20 0 2770,22 0-2770,-9 0 0,-4 0 0,-33 0 0,-13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1:27.578"/>
    </inkml:context>
    <inkml:brush xml:id="br0">
      <inkml:brushProperty name="width" value="0.05" units="cm"/>
      <inkml:brushProperty name="height" value="0.05" units="cm"/>
      <inkml:brushProperty name="color" value="#E71224"/>
    </inkml:brush>
  </inkml:definitions>
  <inkml:trace contextRef="#ctx0" brushRef="#br0">1 56 24575,'0'-14'0,"0"1"0,0 4 0,12 3 0,0 4 0,12 2 0,2-2 0,-8-2 0,0 1 0,-10 1 0,0 4 0,3 6 0,-2-1 0,-1 4 0,-3-6 0,-5 1 0,3-1 0,-3 1 0,0 4 0,0-1 0,-5 2 0,1 5 0,-9-4 0,7 2 0,-5-3 0,6-8 0,2 2 0,-2-5 0,2 5 0,-5-4 0,1 1 0,-3 1 0,1 0 0,1 0 0,0-1 0,2 1 0,1-3 0,-1 5 0,6-2 0,3 3 0,3-3 0,2-1 0,-3-2 0,3 0 0,1 0 0,2 0 0,0 0 0,0 0 0,-2 3 0,-1-3 0,-3 3 0,-2-1 0,2 1 0,-1 10 0,7 6 0,-1-1 0,9 4 0,-9-13 0,2 0 0,-9-3 0,2 2 0,-2-2 0,5 2 0,-2-5 0,0-1 0,-4-2 0</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5:27.982"/>
    </inkml:context>
    <inkml:brush xml:id="br0">
      <inkml:brushProperty name="width" value="0.035" units="cm"/>
      <inkml:brushProperty name="height" value="0.035" units="cm"/>
      <inkml:brushProperty name="color" value="#004F8B"/>
    </inkml:brush>
  </inkml:definitions>
  <inkml:trace contextRef="#ctx0" brushRef="#br0">13402 130 24575,'-25'0'0,"-27"0"0,-40 0-1390,31 0 1,-2 0 1389,-6 0 0,1 0 0,12 0 0,4 0 882,-23 0-882,35 0 457,20 0-457,3 0 0,-38 0 0,-16 0 0,-4 0 0,-7 0-1332,-6 0 1,-9 0-1,0 0 1332,3 0 0,-1 0 0,0 0 0,-3 0 0,-1 0 0,-1 0 0,1 0 0,0 0 0,1 0 0,6 0 0,1 0 0,3 0-136,10 0 0,2 0 0,5 0 136,-9 0 0,10 0 0,-12 0 0,49 0 0,9 0 0,-37 0 0,11 0 0,-8 0 534,-34 1 0,-9-2-534,27-1 0,-2-2 0,-2-1-570,-9 1 1,-3 0 0,0-1 569,0 0 0,1 1 0,0-1 0,4 1 0,0 0 0,1 2-676,3 1 1,2 2 0,1-1 675,7-3 0,1 0 0,2-1-340,-18-1 0,6-2 340,17-2 0,5-1 2026,-30-1-2026,38 5 3204,4 6-3204,12-5 2795,0-2-2795,-25 1 0,-20 1-213,21 5 1,-4 0 212,-12 0 0,-2 0 0,0 0 0,-1 0 0,-5 0 0,1 0 0,-1 0 0,1 0 0,4 0 0,0 0 0,-4 0 0,-1 0 0,7 0 0,1 0 0,4 0 0,3 0-248,5 0 1,3 0 247,-33 0-59,17 0 59,12 0 0,1 0 0,-1 0 0,-12 0 0,-4 0 0,-12 0 366,38 0 1,1 0-367,-43 0 0,43 0 0,0 0 0,0 0 0,-1 0 0,0 0 0,-1 0 0,-12 0 0,-2 0-494,0 0 0,-1 0 494,-5 0 0,-1 0 0,-6 0 0,-1 0-945,-1 0 0,-1 0 945,-5 0 0,-1 0 0,0 0 0,1 0 0,0 0 0,-2 0 0,-4 0 0,-2 0 0,-1 0 0,1 0 0,4 0 0,3 0 0,6 0 0,5 0-342,17 0 0,3 0 342,6 0 0,2 0 658,-28 0-658,4 0 0,-1 0 0,11 0 277,15 0 1,-2 0-278,1 0 0,-6 0 0,-10 0 0,-9 0 0,3 0 0,-12 0 0,0 0-28,9 0 1,-3 0-1,5 0 28,-4 0 0,6 0 0,8 0 0,4 0 367,5 0 0,5 0-367,-13 0 0,17 0 0,19 0 818,7 0-818,3 0 2290,-4 0-2290,-18 0 0,-24 0 0,-28 0-559,38 0 1,-2 0 558,-5 0 0,0 0 0,-1 0 0,1 0 0,5 0 0,2 0 0,-25 0 0,5 0 0,9 0 0,-3 0 0,-10 0 0,27 0 1117,4 0-1117,12 0 0,7 0 0,7 0 0,7 0 0,4 0 0,0 4 0,0 12 0,-5 32 0,-9 18 0,-6 26-543,15-41 0,-1 2 543,1 0 0,1 2 0,-2 5 0,1 0 0,3-5 0,0-2-38,-9 38 38,5-15 0,8-26 0,-1-11 0,3-14 0,5-8 1084,0 1-1084,0 0 40,0-1-40,0 8 0,0 14 0,0 10 0,0 5 0,0 35-436,0-23 1,0 1 435,0 24 0,0-12 0,0-17 0,0-15 0,0-21 0,0-1 0,0-7 0,0-5 871,0 0-871,0-4 0,0 0 0,0 3 0,0 2 0,0 4 0,0-1 0,0 21 0,0 4 0,0 21 0,0 25 0,0-6 0,0 10 0,0-30 0,0-22 0,0-19 0,0-9 0,0-3 0,0 0 0,0 4 0,0-4 0,0 4 0,0 0 0,0-3 0,0 2 0,0 1 0,0 1 0,0 3 0,0 1 0,0 0 0,0-1 0,0 1 0,0-1 0,0-3 0,0 3 0,0 3 0,0 0 0,0 5 0,0-8 0,0-3 0,0-1 0,0-5 0,4-3 0,25-1 0,62-4 0,-8 0 0,13 0-1631,-11 0 0,7 0 0,2 0 1631,-14 0 0,2 0 0,2 0 0,-1 0 0,3 0 0,0 0 0,0 0 0,-1 0 0,-5 0 0,-1 0 0,-1 0 0,-2 0-620,12 0 1,-2 0 0,-6 0 619,15 0 0,-10 0 0,12 0 0,-46 0 0,-1 0 0,35 0-778,-14 0 0,8 0 778,11 0 0,2 0 0,6 1 0,0-2 0,-7-3 0,-3-1 0,-5-1 0,-3 0 1613,-9 0 0,-5 0-1613,29-4 2085,-30 10-2085,-44 0 0,-8 0 0,7 0 0,28 0 0,1 1 0,7-2-76,17-3 1,7-2 75,-13 2 0,3-1 0,2 1-800,6-1 0,2 1 0,0 0 800,0 0 0,0 0 0,1 1 0,3 2 0,1 2 0,-3-1 0,-9 0 0,-2 0 0,-3 0-311,19 0 1,-8 0 310,-22 0 0,-9 0 0,5 0 0,-33 0 1969,-7 0-1969,7 0 0,28-8 0,1 2 0,7 0 325,23 0 0,8 2-325,-15 0 0,4 1 0,1 0-818,7-1 0,1 0 0,1 1 818,-1 2 0,0 0 0,-1 0 0,-3-2 0,-2-2 0,-1 2-567,-7 3 0,-1 0 0,-2 0 567,23 0 0,-3 0-458,-12 1 1,-2-2 457,-6-2 0,-2-3 738,-12 1 1,-1 0-739,0-1 0,-1 1 0,39-3 0,1 8 0,-41 0 0,2 0 878,6-4 1,3-2-879,11 0 0,4 0 0,8 0 0,9 0 0,-21 1 0,8 0 0,1-1 0,-4 1 0,7 1 0,-4-1 0,5 1-307,-2 1 1,5-1 0,0 1-1,-7 0 307,-3-1 0,-6 0 0,0 1 0,-3 3 0,0 0 0,-2 0-390,29 0 0,-1 0 390,0 0 0,0 0 0,2 0 0,0 0 0,-1 0 0,1 0 0,-30 0 0,1 0 0,0 0-542,0 0 1,0 0-1,1 0 542,4 0 0,1 0 0,1 0 0,3 1 0,1-1 0,-1-1-391,1-1 1,-1-2 0,0 0 390,1 0 0,-1-1 0,0 1 0,0 0 0,0 0 0,1-2 0,13-3 0,2-3 0,-4 3 0,-19 7 0,-4 1 0,1-1 0,5-4 0,2-2 0,-10 3 1117,-9 4 0,-6 2-1117,38-1 0,-14 0 0,4 0 0,12 0 0,-12 0 0,-4 0 1771,-25 0-1771,-11 0 2531,-18 0-2531,-8 0 3381,0 0-3381,8 0 270,18 0-270,11 0 0,27 0 0,-31 0 0,3 0 0,-36 0 0,-4 0 0,-4-4 0,-2-1 0,-3-15 0,0-2 0,0-5 0,0-5 0,0 13 0,0-6 0,0 8 0,0-1 0,0 4 0,8-6 0,-6 9 0,6-5 0,-8 7 0,0 0 0,0 0 0,0 0 0,0-3 0,0 2 0,0-3 0,0 0 0,0 4 0,0-4 0,0 4 0,0 0 0,0 1 0,0-1 0,0 0 0,0-4 0,0-8 0,0-6 0,0 0 0,0-5 0,0 6 0,0-1 0,0-5 0,0 6 0,0-1 0,0 2 0,0 8 0,0-1 0,0 1 0,0-1 0,0 0 0,0 1 0,0-1 0,0 1 0,0-1 0,0 1 0,0-1 0,0 4 0,0 2 0,0-8 0,0-3 0,0-3 0,-4 1 0,-1 7 0,0 1 0,1-1 0,4 0 0,0 1 0,0-8 0,-5-1 0,-1-8 0,-5 0 0,0 1 0,5-1 0,-3 8 0,3-6 0,-4 5 0,-2-6 0,1-1 0,0 0 0,5 1 0,-3 6 0,3-5 0,-4 6 0,0-1 0,4 3 0,-2-2 0,3 7 0,0-7 0,1 9 0,0-1 0,-1 0 0,0 5 0,2 0 0,-1 4 0,-1 4 0,0-2 0,1 2 0,4-4 0,0 0 0,0 0 0,0-3 0,0 2 0,-4-3 0,-1 4 0,0 1 0,1-1 0,4 0 0,0-4 0,0 0 0,0-12 0,-4 5 0,0-4 0,-1 6 0,1 4 0,4 2 0,0 3 0,-4-4 0,-7-8 0,-9-18 0,-8-11 0,4-12 0,3 12 0,5 11 0,5 18 0,3 12 0,4 5 0</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5:35.550"/>
    </inkml:context>
    <inkml:brush xml:id="br0">
      <inkml:brushProperty name="width" value="0.035" units="cm"/>
      <inkml:brushProperty name="height" value="0.035" units="cm"/>
      <inkml:brushProperty name="color" value="#004F8B"/>
    </inkml:brush>
  </inkml:definitions>
  <inkml:trace contextRef="#ctx0" brushRef="#br0">9921 21 24575,'-25'-10'0,"-1"5"0,-16 0 0,7 5 0,-20 0 0,6 0 0,-14 0 0,-12 0 0,-4 0-836,-13 0 836,35 0 0,-3 0-784,-1 0 1,-2 0 783,-17 0 0,-3 0-1107,-6 4 0,-1 2 1107,-7 1 0,-2-1 0,30-2 0,-1 0 0,0 1 0,-28 5 0,1 0 0,0-3 0,1-1 0,6 0 0,1 0 0,5 0 0,2-2-558,6-3 1,2-2 557,6 1 0,2 0 70,12 0 0,1 0-70,0 0 0,1 0 0,-39 0 0,42 0 0,-7 0 0,-13 0 0,-10 0 0,1 0 0,11 0 0,1 0 0,-4 0 1,-22 0 1,-7 0 0,-1 0-2,18 0 0,-2 0 0,1 0 0,4 0-273,-1 0 1,4 0-1,-3 0 273,5 0 0,-5 0 0,2 0 0,6 0 0,-22 0 0,7 0-155,3 0 1,3 0 154,3 0 0,4 0-75,10 0 1,2 0 74,1 0 0,2 0 0,6 0 0,0 0 0,-1 0 0,-2 0 0,-4 0 0,-2 0 0,-5 0 0,-2 0-113,-6 0 0,-2 0 113,-6 0 0,-2 0 319,-11 0 1,-2 0-320,-1 0 0,0 0 0,1 0 0,-2 0 0,31 0 0,-1 0 0,1 0 0,-30 0 0,0 0 0,3 1 0,-5-2 0,11-4 0,-6-3 0,7 1 0,-6 5 0,2-1 0,11-3 0,-3-2 0,6 2 0,1 6 0,4 0-14,-1-4 1,-2-1 13,-4-1 0,-3 0 0,-5-1 0,-3 2-559,23 1 1,-2 0-1,-1 2 559,-3 1 0,-1 1 0,-1 1 0,1-1 0,0 0 0,0 0 0,5 0 0,0 0 0,2 0 125,-24 0 0,5 0-125,15 0 0,7 0 1897,-27 0-1897,43 0 1474,34 4-1474,11 0 2967,4 16-2967,0 3 1565,0 3-1565,0-1 0,0-7 0,0 6 0,0-4 0,0 1 0,0-9 0,0-3 0,0 4 0,0 1 0,0 3 0,0 8 0,0-6 0,0 13 0,0-5 0,4-1 0,0-1 0,1-8 0,-1 1 0,-4 0 0,0-5 0,0 0 0,0-4 0,0 0 0,4 3 0,1 2 0,0 4 0,-1-1 0,-4 1 0,4-5 0,1 0 0,-1-4 0,0 0 0,-4 3 0,0 2 0,4 4 0,1-1 0,5 8 0,0 2 0,0-5 0,0-2 0,-5-11 0,-1 0 0,-4-1 0,4 1 0,1 0 0,0 0 0,2 3 0,-2 2 0,4 4 0,0-1 0,0 1 0,0-4 0,-1-2 0,1-3 0,-4 0 0,3 0 0,-3 0 0,0-1 0,2 1 0,-2 0 0,4 4 0,0-8 0,-4 7 0,-1-7 0,0 0 0,1 3 0,-1-3 0,8 3 0,-10 1 0,10-4 0,-7-1 0,4 0 0,-1 1 0,1 4 0,0 3 0,0 2 0,-1 4 0,-3-5 0,-1 0 0,0-4 0,1 0 0,0-1 0,-1 1 0,0 0 0,1-4 0,0 3 0,2-3 0,-2 0 0,0 2 0,-1-2 0,-4 4 0,0 0 0,0 0 0,4-1 0,1 1 0,0 0 0,-1 0 0,-4 3 0,0-2 0,0 3 0,0-4 0,0 0 0,4-1 0,0 1 0,1 0 0,-1 0 0,-4 0 0,0-1 0,0 1 0,0 0 0,0 4 0,0-4 0,0 4 0,0-4 0,0 0 0,0 0 0,0-1 0,0 5 0,0 8 0,0 5 0,0 1 0,0 5 0,0-6 0,0 1 0,0-3 0,0-6 0,0-4 0,0-2 0,0-3 0,0 0 0,0 0 0,0 0 0,0 3 0,0 2 0,0 4 0,0-1 0,0 1 0,0 7 0,0 1 0,0 1 0,0-3 0,0-6 0,0-1 0,0 1 0,0 0 0,0-5 0,0 0 0,0 4 0,0-7 0,0 7 0,0-8 0,0 4 0,0 0 0,0 1 0,0-1 0,0-1 0,0 2 0,0 4 0,0-1 0,0 16 0,0-5 0,0 6 0,0-9 0,0-7 0,0-1 0,0 1 0,0 0 0,0-1 0,0 1 0,0 3 0,0-6 0,0 2 0,0-9 0,0 1 0,0 0 0,0 4 0,0 7 0,0 7 0,-7 19 0,-3 17 0,1 3 0,1 9 0,1-12 0,-1 0 0,-1-14 0,2-13 0,7-16 0,0-12 0,4-3 0,12-1 0,32-4 0,44 0 0,-32-4 0,4-1 0,13 0 0,-2-1 0,23-5 0,-21 2 0,-58 9 0,-6 0 0,8 0 0,31 0 0,27 0 0,-21 0 0,5 0-766,4 0 0,2 0 766,6 0 0,0 0 0,1 0 0,-2 0 0,-4 0 0,-3 0 0,-5 0 0,-3 0 0,32 0 0,0 0 0,-45 0 0,14 0 0,-21 0 0,37 0 0,-25 0 0,5 0-1047,17 0 1,4 0 1046,17 0 0,5 0-567,-30 1 0,2-1 0,1-1 567,6-1 0,2-2 0,0 0 0,-1 0 0,1-1 0,-1 1 0,-3 0 0,-1-1 0,-1 0-729,25-5 0,-3 0 729,-12 4 0,-5 1-208,-16-1 0,-5 0 208,33-3 1649,-35 9-1649,-22 0 3017,-22 0-3017,-3 0 1911,4 0-1911,8 0 0,26-8 0,11-1 0,-7 7 0,3 0-851,39-7 1,5 1 850,-8 7 0,-1 2 0,9-1 0,0 0 0,0 0 0,0 0 0,-1 0 0,-2 0 0,-11 0 0,-2 0 0,0 0 0,-1 0-681,-5 0 1,-2 0 680,-5 0 0,-1 0-210,-6 0 1,-3 0 209,32 0-57,-15 0 57,-14 0 0,14 0 0,2 0 0,14 0 409,-35 0 1,3 0-410,1 0 0,2 0 0,11 0 0,2 0 0,5 0 0,1 0-313,1 0 0,0 0 313,6 0 0,2 0 0,5 0 0,0 0 0,-4-1 0,-1 2 0,-7 3 0,-2 1 211,-14 0 1,-3 0-212,-2 1 0,-6-1 0,5 3 60,4-8-60,-42 0 1259,3 0-1259,7 0 2226,-1 0-2226,14 0 0,-10 0 0,2 0 0,-14 0 0,-8 0 0,8 0 0,14 0 0,24 0 0,29 0-964,-28 0 1,5 0 963,7 0 0,1 0 0,1 0 0,-2 0-217,-7 0 0,-5 0 217,15 0 0,-31 0 0,-28-4 0,0-2 0,56-22 0,-3 1 0,-25 8 0,-2 1 1882,6-5-1882,-31 12 479,-13 3-479,-4 3 0,-4-3 0,0-5 0,0 3 0,0-3 0,0-6 0,0-4 0,0-4 0,0-4 0,0 4 0,0-7 0,0-12 0,0-4 0,0 1 0,0 2 0,0 1 0,0-4 0,0 0 0,0 4 0,0 12 0,-7-13 0,-1-2 0,-6-1 0,1 3 0,7 21 0,-3 1 0,3 1 0,1-3 0,0 1 0,1 1 0,-1 7 0,0 1 0,-3-1 0,2-7 0,-6-14 0,-2-11 0,-1-12 0,-1-1 0,-1-12-741,-10-17 741,-1-3 0,8 43 0,1 0 0,-9-40 0,1 1 0,9-1 0,8 26 0,-3 7 0,7 25 0,-1 8 0,2 5 0,5 8 741,-4 4-741,0 5 0,-1-4 0,1 3 0,4-4 0,0-11 0,0-2 0,0-5 0,0 2 0,-4 8 0,-1-1 0,0 1 0,1-1 0,4 4 0,0 2 0,0 3 0,0-4 0,0 3 0,0-2 0,0 3 0,0 0 0,0 0 0,0 0 0,0 1 0,0-1 0,0 0 0,0 0 0,0 0 0,0-3 0,0-2 0,0 0 0,0 2 0,0-1 0,0-1 0,0 1 0,0 0 0,0 0 0,0-8 0,0-5 0,0-1 0,0 7 0,0 11 0,0 5 0</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6:03.245"/>
    </inkml:context>
    <inkml:brush xml:id="br0">
      <inkml:brushProperty name="width" value="0.035" units="cm"/>
      <inkml:brushProperty name="height" value="0.035" units="cm"/>
      <inkml:brushProperty name="color" value="#004F8B"/>
    </inkml:brush>
  </inkml:definitions>
  <inkml:trace contextRef="#ctx0" brushRef="#br0">0 18 24575,'20'0'0,"16"0"0,13 0 0,1 0 0,-15 0 0,-15-4 0,-7-1 0,-3 0 0,2 2 0,-3 3 0,-4 0 0,-1 0 0</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6:49.421"/>
    </inkml:context>
    <inkml:brush xml:id="br0">
      <inkml:brushProperty name="width" value="0.035" units="cm"/>
      <inkml:brushProperty name="height" value="0.035" units="cm"/>
      <inkml:brushProperty name="color" value="#004F8B"/>
    </inkml:brush>
  </inkml:definitions>
  <inkml:trace contextRef="#ctx0" brushRef="#br0">0 1 24575,'13'0'0,"0"0"0,1 0 0,-1 0 0,0 0 0,0 0 0,1 0 0,3 0 0,-4 0 0,1 0 0,-1 0 0,-5 0 0,1 0 0,0 0 0,4 0 0,-3 0 0,2 0 0,1 0 0,-3 0 0,2 0 0,1 0 0,-3 0 0,3 0 0,-5 0 0,1 0 0,4 0 0,1 0 0,10 0 0,3 0 0,6 0 0,1 0 0,-7 0 0,4 5 0,-11 0 0,1 1 0,-9-2 0,-3-4 0,0 0 0,0 0 0,0 0 0,-1 0 0,1 0 0,0 0 0,0 0 0,0 0 0,-1 0 0,1 0 0,0 0 0,0 0 0,-1 0 0,1 0 0,4 0 0,-3 0 0,2 0 0,-3 0 0,0 0 0,0 0 0,0 0 0,-1 0 0,1 0 0,0 0 0,0 0 0,0 0 0,-1 0 0,5 0 0,-3 0 0,3 0 0,-1 0 0,-2 0 0,3 0 0,-4 0 0,-1 0 0,1 0 0,0 0 0,0 0 0,-4 0 0,-1 0 0</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7:20.447"/>
    </inkml:context>
    <inkml:brush xml:id="br0">
      <inkml:brushProperty name="width" value="0.035" units="cm"/>
      <inkml:brushProperty name="height" value="0.035" units="cm"/>
      <inkml:brushProperty name="color" value="#004F8B"/>
    </inkml:brush>
  </inkml:definitions>
  <inkml:trace contextRef="#ctx0" brushRef="#br0">9559 26 24575,'-86'-12'0,"-5"6"0,13 2 0,-9 1 0,-8 3 0,0 0-1367,20 0 1,3 0 1366,-6 0 0,8 0 0,1 0 868,36 0-868,16 0 449,-17 0-449,-47 0 0,4 0 0,-9 0-1145,17 3 1,-3 1 0,-2 0 1144,-12 0 0,-3 1 0,-4-1 0,5 0 0,-5-1 0,0 0 0,7 1 0,3 2 0,6 2 0,-1-2 0,-16-2 0,-2-1 0,17 1 1161,-6 7-1161,35-3 0,-5-7 0,-8-2 0,-15 1 0,-10 0-1283,-1 0 0,-9 0 1,-1 0 1282,22 0 0,-2 0 0,0 0 0,1 0 0,2 0 0,1 0 0,0 0 0,1 0-636,-17 0 1,1 0 0,4 0 635,13 0 0,3 0 0,4 0 1051,-13 0 1,8 0-1052,-14 0 0,39 0 0,-2 0 0,-7 0 0,-8 0 0,-8 0 246,-7 0 1,-9 0 0,0 0-247,-3 0 0,0 0 0,-1 0 0,-6 0 0,0 0 0,-6 0 0,9 0 0,-6 0 0,1 0 0,3 0 0,13 0 0,2 0 0,2 0 0,0 0 0,-24 0 0,1 0 0,9 0 0,0 0 0,14 0 2253,4 0-2253,-1 0 0,-15 0-726,27 0 1,-6 0 725,-17 0 0,-5 0-922,19 0 0,-2 0 1,-2 0 921,-10 0 0,-3 0 0,-1 0 0,1 0 0,0 0 0,0 0 0,0 0 0,1 0 0,0 0 0,5 0 0,0 0 0,1 0 259,7 0 0,1 0 0,1 0-259,-26 0 0,5 0 56,16 0 1,8 0-57,-25 0 1611,47 4-1611,25 5 3344,14 12-3344,0 5 2717,-1 8-2717,1-7 0,4 12 0,-2-17 0,3 10 0,0-14 0,1-5 0,4 4 0,0 4 0,0 18 0,0 37 0,0 18 0,0-20 0,0 1 0,0-17 0,0-2 0,0 0 0,0-5 0,0 1 0,0-31 0,0-8 0,0-1 0,0 37 0,0-3 0,-7 32 0,0-13 0,-1-22 0,3-8 0,5-22 0,8-4 0,35 4 0,41 2 0,-24 0 0,4 0-532,5-3 1,-1-1 531,-5 1 0,-5-3 0,21 0 0,-27-5 0,-31 1 0,-5 0 0,31-1 0,50-4-1668,-12 0 0,10 0 1668,-18 0 0,4 0 0,2 0 0,7 0 0,1 0 0,-1 0 0,-4 0 0,-1 0 0,-2 0 0,-7 0 0,-2 0 0,-2 0-135,21-1 1,-7 2 134,-21 2 0,-6 1 0,30 3 0,-50 1 0,-14-3 0,25-5 0,4 0 0,16 0-609,2 1 0,16 2 0,8 0 1,3 0-1,-5-1 609,-8-1 0,-1-1 0,0 0 0,3 1 0,5-1-516,-6 2 1,6 0-1,2-1 1,2 2-1,0-2 1,-4 1-1,-4-1 516,11 0 0,-4-1 0,-2 0 0,-2-1 0,-1 1-418,-8 0 0,0 0 1,-2 0-1,-2 0 0,-4 0 418,27 0 0,-6 0 0,-7 0-97,7 0 0,-15 0 97,-7 0 3406,-54 0-3406,-8 0 5093,9 0-5093,44 0 0,30 0 1425,-28 0 1,3 0-1426,5 0 0,0 0 0,-6 0 0,-1 0 102,-6 0 1,-3 0-103,19 0 0,-29 0 0,-26 0 0,65 0 0,-31 5 0,7 0 0,28 2 0,13-1 0,-24-2 0,10-1 0,-1 0 0,-10 0 0,10 3 0,-3-1 0,0-5 0,4 0 0,-25 0 1712,-31 0-1712,-14 0 337,-1 0-337,33 0 0,25 0 0,-25 0 0,2 0-489,5 0 1,1 0 488,-1 0 0,0 0 0,-5 0 0,-2 0 0,38 0 0,-35 0 0,-23 0 0,-20 0 0,-4 0 0,11 0 0,41 0 0,34 0-253,-28 0 0,3 0 253,-1 0 0,-1 0 0,-12 0 0,-5 0 0,18 0 0,-35-8 0,-12-22 0,3-38 0,2-10 0,2-6 0,-6 16 0,-1-1-476,3-20 0,-1 4 476,3-7 0,-10 17 1408,-8 32-1408,-3 9 0,-6 22 0,4 7 0,1-7 0,0-5 1027,-1-22-1027,3-52 0,2 19 0,-5 18 0,0 4 0,3 8 0,-7 8 0,0 21 0,0 1 0,0-2 0,0-4 0,0-6 0,0-3 0,0-6 0,0-1 0,0 7 0,0 7 0,0 7 0,0 8 0,0 1 0</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6:51.374"/>
    </inkml:context>
    <inkml:brush xml:id="br0">
      <inkml:brushProperty name="width" value="0.035" units="cm"/>
      <inkml:brushProperty name="height" value="0.035" units="cm"/>
      <inkml:brushProperty name="color" value="#004F8B"/>
    </inkml:brush>
  </inkml:definitions>
  <inkml:trace contextRef="#ctx0" brushRef="#br0">0 0 24575,'13'0'0,"-3"0"0,2 0 0,1 0 0,-3 0 0,2 0 0,1 0 0,-3 0 0,3 4 0,-1 1 0,17 0 0,25-1 0,20-4 0,5 0 0,-17 0 0,-23 0 0,-18 0 0,-8 0 0,-4 0 0,0 0 0,-1 4 0,5 1 0,-3 0 0,3-1 0,-9-4 0,0 0 0</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6:52.446"/>
    </inkml:context>
    <inkml:brush xml:id="br0">
      <inkml:brushProperty name="width" value="0.035" units="cm"/>
      <inkml:brushProperty name="height" value="0.035" units="cm"/>
      <inkml:brushProperty name="color" value="#004F8B"/>
    </inkml:brush>
  </inkml:definitions>
  <inkml:trace contextRef="#ctx0" brushRef="#br0">1 0 24575,'20'0'0,"2"5"0,12 1 0,-1 1 0,-6-2 0,-2-5 0,-12 0 0,0 0 0,-4 0 0,0 0 0,3 0 0,-2 0 0,3 0 0,0 0 0,0 0 0,1 3 0,-1 2 0,-5 0 0,1-1 0,0-4 0,0 0 0,3 0 0,-2 0 0,3 0 0,-4 0 0,0 0 0,-1 0 0,-3 0 0,-1 0 0</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7:27.190"/>
    </inkml:context>
    <inkml:brush xml:id="br0">
      <inkml:brushProperty name="width" value="0.035" units="cm"/>
      <inkml:brushProperty name="height" value="0.035" units="cm"/>
      <inkml:brushProperty name="color" value="#004F8B"/>
    </inkml:brush>
  </inkml:definitions>
  <inkml:trace contextRef="#ctx0" brushRef="#br0">5923 1324 24575,'-13'-4'0,"-14"-17"0,-26-13 0,12 8 0,-3-2-770,-3 0 0,-1 1 770,-4-2 0,0 0 0,6 2 0,0-1 250,-2 1 0,3 0-250,-11-7 255,9 9-255,38 21 0,4 0 0,-7-1 785,-17-7-785,-27-1 0,-23-5 0,1 1 0,2 1 0,27 2 0,2 1 0,13 1 0,1 6 0,-1-4 0,1 4 0,-1-5 0,-8-4 0,7 2 0,-7-2 0,-4 2 0,-17-2 0,-28-3-566,38 9 0,-2-1 566,-5 0 0,0 0 0,5 4 0,2 1-231,-39-11 231,4 6 0,9-7 0,14 2 0,5 0 0,27 4 0,6 5 0,-5 1 1118,6 5-1118,-21-7 0,-28-4 0,-20 2-994,24 5 0,-5-1 994,-5 0 0,-4 0 0,-11-1 0,-4-1-1054,24 0 0,-4-1 0,2-1 1054,1 1 0,1 0 0,0 1 0,1 2 0,0 0 0,0 1-122,6 0 0,1 0 0,0 2 122,-3 1 0,0 1 0,6 1 0,2-1 0,5 0 0,-6 0 0,13 0 0,31 0 0,0 0 1802,-15 0-1802,-41-9 0,12 3 0,-6-1 580,-6 1 1,-4 1-581,-16-1 0,-1 2 0,12 3 0,4 2 219,23-1 1,5 0-220,-25 0 0,57 0 0,8-8 0,3-9 0,-5-10 2358,-25-24-2358,1 7 0,-19-15 0,-1 1 0,15 19 1,4 0-1,20 24 0,11 10 0,4 5 0,1 16 0,-4 32 0,1-7 0,-6 11 0,3-27 0,5-12 0,1 4 0,4-7 0,-4-2 0,-1-4 0,1-4 0,0 0 0</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7:29.157"/>
    </inkml:context>
    <inkml:brush xml:id="br0">
      <inkml:brushProperty name="width" value="0.035" units="cm"/>
      <inkml:brushProperty name="height" value="0.035" units="cm"/>
      <inkml:brushProperty name="color" value="#004F8B"/>
    </inkml:brush>
  </inkml:definitions>
  <inkml:trace contextRef="#ctx0" brushRef="#br0">1 18 24575,'4'-9'0,"4"4"0,2 1 0,3 4 0,0 0 0,-4 0 0,4 0 0,-4 0 0,0 0 0,3 0 0,-2 0 0,3 0 0,0 0 0,-4 0 0,4 0 0,0 0 0,0 0 0,5 0 0,0 0 0,-5 0 0,0 0 0,-4 0 0,0 0 0,-1 0 0,1 0 0,0 0 0,0 0 0,0 0 0,-1 0 0,1 0 0,4 0 0,8 0 0,-6 0 0,5 0 0,-11 0 0,-8 0 0,-13 5 0,-11 7 0,-11 11 0,11-6 0,3 0 0,11-13 0,0-4 0,-4 0 0,3 4 0,-2 1 0,-1 0 0,3 2 0,1-2 0,2 0 0,2-1 0,-4 0 0,0 5 0,0 1 0,1 2 0,3-3 0,1 0 0,4 0 0,-4 0 0,-1-1 0,0 1 0,1 0 0,0-4 0,-1-1 0,-3-4 0,-1 0 0,0 4 0,-4 1 0,0-1 0,-1 0 0,1-4 0,4 0 0,1 0 0,-1 0 0,4 0 0,1 0 0</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8:22.646"/>
    </inkml:context>
    <inkml:brush xml:id="br0">
      <inkml:brushProperty name="width" value="0.035" units="cm"/>
      <inkml:brushProperty name="height" value="0.035" units="cm"/>
      <inkml:brushProperty name="color" value="#004F8B"/>
    </inkml:brush>
  </inkml:definitions>
  <inkml:trace contextRef="#ctx0" brushRef="#br0">0 111 24575,'38'-12'0,"4"7"0,47-11 0,-31 10 0,5 0-1835,12-4 1,3-2 1834,5 1 0,0 0 0,0 5 0,-3 0 0,-9 1 0,-5 1 1143,29 4-1143,-30 0 601,-44 0-601,-9 0 0,8 0 0,29 0 0,42 0-216,-19 0 0,6 0 216,12 0 0,3 0 0,5 0 0,0 0 0,-13 0 0,-4 0-116,-18 0 0,-5 0 116,17 0 0,-35 0 0,-20 0 0,-3 0 0,17 0 0,47 0 0,-4 0 0,9 0-633,-13 0 1,3 0-1,4 0 633,16 0 0,4 0 0,0 0 0,-24 0 0,-1 0 0,1 0 0,-3 0 0,20 0 0,-2 0 0,-4 0-312,-13 0 1,-4 0 0,-5 0 311,0 0 0,-9 0 0,5 0 0,-37 0 0,10 0 0,47 0 0,1 4 0,12 3-127,-13-3 0,6 1 1,3 0 126,-11-2 0,4 1 0,1-1 0,-1 0 0,0 1 0,0-1 0,0 0 0,-2-1 0,20-2 0,-1 0 0,-4 0-146,-18-1 1,-2 1 0,-6 1 145,10 2 0,-9 1 0,10 1 0,-43 3 0,-14-4 0,29-4 0,-4 0 0,7 0 1537,6 0 1,3 0-1538,10 0 0,0 0 0,-14 0 0,-2 0 819,-5 0 0,-3 0-819,27 0 0,-15 0 0,-16 0 0,-14 0 0,14 0 0,15 0 0,30 0-43,-40 0 0,4 0 43,9 0 0,3 0 0,6 0 0,2 0-911,6 0 1,2 0 910,5 0 0,1 0 0,6 0 0,1 0 0,1 0 0,-1 0 0,-5 0 0,-1 0 0,-1 0 0,-4 0 0,-15 0 0,-5 0 0,29 0 0,-30 0 0,-40 0 0,-12 0 1219,0 0-1219,7 0 0,41 0 0,-5 0 0,9 0-528,29 0 0,8 0 528,-24 0 0,3 0 0,1 0 0,3 0 0,0 0 0,-1 0 0,-3 0 0,-1 0 0,-3 0 0,25 0 0,-8 0-255,-22 0 1,-7 0 254,24 0 0,-50 0 0,-18 0 0,-4 0 0,-4 0 3171,5 0-3171,-4 0 606,-2 0-606,-3 0 0,0 0 0,0 0 0,-1 0 0,5 0 0,-3 0 0,-1 0 0,-5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1:28.295"/>
    </inkml:context>
    <inkml:brush xml:id="br0">
      <inkml:brushProperty name="width" value="0.05" units="cm"/>
      <inkml:brushProperty name="height" value="0.05" units="cm"/>
      <inkml:brushProperty name="color" value="#E71224"/>
    </inkml:brush>
  </inkml:definitions>
  <inkml:trace contextRef="#ctx0" brushRef="#br0">0 0 24575,'0'13'0,"5"9"0,0 9 0,14 4 0,-7 3 0,11-14 0,-16 13 0,3-22 0,-8 11 0,-1-16 0,4 0 0,-5 0 0,6 9 0,-1 9 0,2 1 0,2 0 0,-3-15 0,-2-2 0,-2-8 0,-2-2 0</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8:54.931"/>
    </inkml:context>
    <inkml:brush xml:id="br0">
      <inkml:brushProperty name="width" value="0.035" units="cm"/>
      <inkml:brushProperty name="height" value="0.035" units="cm"/>
      <inkml:brushProperty name="color" value="#004F8B"/>
    </inkml:brush>
  </inkml:definitions>
  <inkml:trace contextRef="#ctx0" brushRef="#br0">620 1005 24575,'-12'0'0,"2"0"0,-3 0 0,4 0 0,1 0 0,-5 0 0,-1 0 0,1 0 0,0 0 0,4 0 0,-4 0 0,-7 0 0,0 0 0,-12-5 0,13 0 0,-2-1 0,8 2 0,5 4 0,-1 0 0,0 0 0,-4 0 0,4 0 0,-4 0 0,4 0 0,0 0 0,-3-4 0,2-1 0,-3 0 0,4 1 0,1 0 0,-1-1 0,0-3 0,0-5 0,4 3 0,-3-3 0,4 5 0,-5 3 0,0-3 0,4 3 0,1-4 0,4 0 0,-4 1 0,-1-1 0,0 0 0,2 0 0,-1 0 0,-1 1 0,-8-5 0,-8-3 0,2 2 0,-2-5 0,8 9 0,1-2 0,2 3 0,-3 0 0,4 0 0,4 1 0,2-1 0,3 0 0,0-4 0,0 0 0,0-12 0,0-2 0,0 1 0,0 1 0,0 7 0,5-6 0,0 4 0,1 0 0,-2 7 0,-4 4 0,0 0 0,0-3 0,0-2 0,5-11 0,10-14 0,3 2 0,26-50 0,-13 30 0,10-21 0,-20 39 0,-6 14 0,-7 12 0,1 4 0,0 5 0,0 4 0,0 0 0,-1 0 0,1 0 0,0 0 0,0 0 0,0 0 0,-1 0 0,1 0 0,0 0 0,0 0 0,0 0 0,-1 0 0,1 0 0,0 0 0,4 0 0,-4 0 0,8 4 0,-3 1 0,-1 4 0,0-1 0,-4-3 0,0 3 0,-1-3 0,1 0 0,0-1 0,0-4 0,0 4 0,-1 1 0,1-1 0,0 0 0,0 0 0,0 1 0,-1 4 0,1 0 0,0 0 0,0-1 0,0 1 0,-1 0 0,1-4 0,0 3 0,-4-3 0,3 3 0,-3 1 0,3-4 0,1 3 0,-4-3 0,3 0 0,-3-1 0,0-1 0,-1 2 0,0 8 0,0 1 0,1-1 0,-1 0 0,0-4 0,1 0 0,0-1 0,-1 1 0,-4 0 0,0 0 0,4 0 0,1-1 0,-1 1 0,0 0 0,-4 0 0,0 4 0,0 0 0,4 5 0,1-1 0,0-3 0,-1-1 0,-4 0 0,0-4 0,0 4 0,0-4 0,0 0 0,0-1 0,0 1 0,0 0 0,0 4 0,0 8 0,0 5 0,0 1 0,0-7 0,0-3 0,0-7 0,0 2 0,0-3 0,0 0 0,0 4 0,0-3 0,0 2 0,0 1 0,0-3 0,0 2 0,0 1 0,0-3 0,0 3 0,0-5 0,0 1 0,0 0 0,0 0 0,0 0 0,0-1 0,0 1 0,0 0 0,0 0 0,-4 3 0,-1 2 0,-4 0 0,1 2 0,3-6 0,1 3 0,4-4 0,0 0 0,0-1 0,0 5 0,0 1 0,-4-1 0,-1 4 0,0-7 0,1 3 0,4-1 0,0 2 0,0 0 0,-4-6 0,-1-4 0,-3-4 0,-1-4 0,4 3 0,1-2 0</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9:01.062"/>
    </inkml:context>
    <inkml:brush xml:id="br0">
      <inkml:brushProperty name="width" value="0.035" units="cm"/>
      <inkml:brushProperty name="height" value="0.035" units="cm"/>
      <inkml:brushProperty name="color" value="#004F8B"/>
    </inkml:brush>
  </inkml:definitions>
  <inkml:trace contextRef="#ctx0" brushRef="#br0">855 945 24575,'0'-9'0,"0"0"0,0 0 0,0 1 0,0-1 0,0-4 0,0-1 0,0-3 0,0-8 0,0 6 0,0-6 0,0 7 0,0 5 0,0 0 0,0 4 0,0 0 0,0 1 0,0-5 0,0-8 0,0 6 0,0-9 0,0 10 0,0 0 0,0-2 0,0-5 0,0-18 0,-5 2 0,-1-10 0,-7 1 0,1 9 0,0-2 0,2 14 0,5 7 0,1 5 0,4 0 0,-4 4 0,-1 4 0,0-3 0,-2 0 0,-2-6 0,-5-4 0,-6-6 0,0-3 0,0 1 0,0 1 0,2 7 0,5 1 0,4 3 0,5 1 0,0 4 0,-1 5 0,-4 0 0,-3 4 0,-9-5 0,-6-2 0,1 1 0,5 1 0,8 5 0,5 0 0,-5 0 0,-1 0 0,1 0 0,0 0 0,4 0 0,0 0 0,0 0 0,1 0 0,-1 0 0,0 0 0,-4 0 0,-8 0 0,2 0 0,-2 0 0,9 0 0,3 0 0,0 4 0,0 1 0,0 4 0,-3 3 0,-2 2 0,0 4 0,2-5 0,3 0 0,0-4 0,0-4 0,0 7 0,-3 1 0,2 6 0,1-2 0,1-8 0,3-5 0,1 0 0,0 1 0,4 4 0,0 3 0,-4 2 0,-1 4 0,0-5 0,1 0 0,4 0 0,-4-3 0,-1 2 0,0 1 0,1-3 0,1 2 0,-2 1 0,0 1 0,-3 0 0,3-2 0,0-3 0,1 0 0,4 0 0,-4-4 0,-1-2 0,1 1 0,0 1 0,4 4 0,0 0 0,0 0 0,0-1 0,0 1 0,0 0 0,0 0 0,0 0 0,-4-1 0,-1 5 0,0 1 0,1-1 0,4 0 0,0 0 0,0 1 0,0-1 0,0 0 0,0-4 0,0 0 0,0-1 0,0 1 0,0 0 0,0 0 0,0 0 0,0-1 0,0 1 0,0 0 0,0 0 0,0 0 0,0-1 0,0 1 0,0 0 0,4 0 0,1 3 0,0-2 0,-1 3 0,-4-4 0,4-4 0,0 2 0,1-2 0,-1 4 0,-4 0 0,4 0 0,5-1 0,5-3 0,3-1 0,-3-4 0,-1 0 0,-5 0 0,1 0 0,0 0 0,0 4 0,0 1 0,-1 0 0,1-1 0,0-4 0,0 0 0,0 0 0,-1 0 0,1 0 0,0 0 0,0 0 0,4 0 0,0 0 0,1 0 0,-1 4 0,-5 1 0,1 0 0,0-2 0,0 1 0,0 1 0,3 4 0,2 4 0,4-3 0,-1 2 0,-3-3 0,-1-4 0,-5 3 0,1-3 0,0 3 0,0 1 0,0-4 0,-1-1 0,1 0 0,4 1 0,1 4 0,-1-1 0,0-3 0,-4-1 0,0-4 0,-1 4 0,-3 1 0,3 0 0,-3-1 0,4 0 0,-1 1 0,1-1 0,0 0 0,0-4 0,0 0 0,-1 0 0,1-7 0,0 5 0,0-6 0,0 4 0,-1-1 0,1 0 0,0 1 0,0 4 0,0 0 0,-1 0 0,1-4 0,0-1 0,0 1 0,0 0 0,3 4 0,-2 0 0,3-4 0,-4-1 0,-1-4 0,1 0 0,0 0 0,0 1 0,0 3 0,-1 1 0,1 0 0,0-1 0,0 0 0,0 1 0,-5 4 0,0 0 0</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9:41.093"/>
    </inkml:context>
    <inkml:brush xml:id="br0">
      <inkml:brushProperty name="width" value="0.035" units="cm"/>
      <inkml:brushProperty name="height" value="0.035" units="cm"/>
      <inkml:brushProperty name="color" value="#004F8B"/>
    </inkml:brush>
  </inkml:definitions>
  <inkml:trace contextRef="#ctx0" brushRef="#br0">1 40 24575,'25'0'0,"-6"0"0,6 0 0,-8 0 0,-3 0 0,-1 0 0,-5 0 0,1 0 0,4 0 0,-3 0 0,6 0 0,5 0 0,-1 0 0,0 0 0,-7 0 0,-4 0 0,0 0 0,10 0 0,30 0 0,30-9 0,-27 4 0,3-1 0,0 1 0,-2-1 0,38-3 0,-28 9 0,-28 0 0,-15 0 0,0 0 0,28 0 0,31 0 0,-26 0 0,2 0 0,0 0 0,-3 0 0,20 0 0,-29 0 0,-36 0 0</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9:42.557"/>
    </inkml:context>
    <inkml:brush xml:id="br0">
      <inkml:brushProperty name="width" value="0.035" units="cm"/>
      <inkml:brushProperty name="height" value="0.035" units="cm"/>
      <inkml:brushProperty name="color" value="#004F8B"/>
    </inkml:brush>
  </inkml:definitions>
  <inkml:trace contextRef="#ctx0" brushRef="#br0">0 0 24575,'13'0'0,"8"0"0,5 0 0,8 0 0,0 0 0,-8 0 0,-1 0 0,-8 0 0,1 0 0,0 0 0,7 4 0,-6 1 0,7 0 0,-1-1 0,1-4 0,21 0 0,2 0 0,16 0 0,-22 0 0,-3 0 0,-23 0 0,-3 0 0,-1 0 0,-4 0 0,-1 0 0,1 0 0,0 0 0,0 0 0,0 0 0,-1 0 0,1 0 0,0 0 0,0 0 0,0 0 0,-1 0 0,1 0 0,0 0 0,0 0 0,0 0 0,-1 0 0,-3 0 0,-1 0 0</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9:55.725"/>
    </inkml:context>
    <inkml:brush xml:id="br0">
      <inkml:brushProperty name="width" value="0.035" units="cm"/>
      <inkml:brushProperty name="height" value="0.035" units="cm"/>
      <inkml:brushProperty name="color" value="#004F8B"/>
    </inkml:brush>
  </inkml:definitions>
  <inkml:trace contextRef="#ctx0" brushRef="#br0">0 1 24575,'18'0'0,"-5"0"0,0 0 0,-4 0 0,0 0 0,-1 0 0,1 0 0,0 0 0,0 0 0,0 4 0,3 0 0,2 1 0,4-1 0,6-4 0,3 0 0,-5 0 0,-2 0 0,-11 0 0,0 0 0,4 0 0,-4 0 0,4 0 0,-4 0 0,0 0 0,-1 0 0,1 4 0,0 1 0,-4 0 0,-1-1 0</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49:57.669"/>
    </inkml:context>
    <inkml:brush xml:id="br0">
      <inkml:brushProperty name="width" value="0.035" units="cm"/>
      <inkml:brushProperty name="height" value="0.035" units="cm"/>
      <inkml:brushProperty name="color" value="#004F8B"/>
    </inkml:brush>
  </inkml:definitions>
  <inkml:trace contextRef="#ctx0" brushRef="#br0">0 30 24575,'13'0'0,"8"0"0,5 0 0,1 0 0,-6 0 0,-5 0 0,5 0 0,19 0 0,22 0 0,4 0 0,-3 0 0,-28 0 0,-15 0 0,-7 0 0,20 0 0,23-8 0,-3 1 0,-1-3 0,-31 5 0,-9 5 0,1 0 0,1 0 0,3 0 0,-3 0 0,-5 0 0,-5 0 0</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0:04.569"/>
    </inkml:context>
    <inkml:brush xml:id="br0">
      <inkml:brushProperty name="width" value="0.035" units="cm"/>
      <inkml:brushProperty name="height" value="0.035" units="cm"/>
      <inkml:brushProperty name="color" value="#004F8B"/>
    </inkml:brush>
  </inkml:definitions>
  <inkml:trace contextRef="#ctx0" brushRef="#br0">72 0 24575,'0'20'0,"-7"15"0,-2 15 0,0 0 0,-3-4 0,6-12 0,0-7 0,1-3 0,5-10 0,0-1 0,0-5 0,0 1 0,0 0 0,0 0 0,0 0 0,0-1 0,0 5 0,0 1 0,0 11 0,0 1 0,0 8 0,0-1 0,0 1 0,0 0 0,0-8 0,0-1 0,-4-12 0,-1-4 0,0-5 0,1-4 0</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0:07.399"/>
    </inkml:context>
    <inkml:brush xml:id="br0">
      <inkml:brushProperty name="width" value="0.035" units="cm"/>
      <inkml:brushProperty name="height" value="0.035" units="cm"/>
      <inkml:brushProperty name="color" value="#004F8B"/>
    </inkml:brush>
  </inkml:definitions>
  <inkml:trace contextRef="#ctx0" brushRef="#br0">173 0 24575,'-8'13'0,"-9"3"0,-25 14 0,12-11 0,-6 6 0,20-16 0,10-1 0,-2 1 0,4-4 0,-1-1 0,4-4 0,2 4 0,4 1 0,3 4 0,1-1 0,4 1 0,1 0 0,-5 0 0,-5 0 0,0-5 0,1 0 0,3 0 0,5 13 0,-3-5 0,3 8 0,-1-3 0,-2-6 0,-1 5 0,-1-11 0,-3-1 0,0-4 0,-2 0 0</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0:10.566"/>
    </inkml:context>
    <inkml:brush xml:id="br0">
      <inkml:brushProperty name="width" value="0.035" units="cm"/>
      <inkml:brushProperty name="height" value="0.035" units="cm"/>
      <inkml:brushProperty name="color" value="#004F8B"/>
    </inkml:brush>
  </inkml:definitions>
  <inkml:trace contextRef="#ctx0" brushRef="#br0">529 53 24575,'-39'-18'0,"7"5"0,20 9 0,2 4 0,-3-4 0,4-1 0,0 0 0,-3 1 0,-2 4 0,0 0 0,-2 0 0,6 0 0,-3 0 0,1 0 0,2 0 0,-3 0 0,4 0 0,-3 0 0,-2 0 0,-4 0 0,5 0 0,0 0 0,4 0 0,-4 8 0,-6 22 0,2 0 0,-6 9 0,13-14 0,1-11 0,1-2 0,3-3 0,0 0 0,1 4 0,-1 7 0,-6 7 0,-6 6 0,-3 29 0,5-29 0,3 20 0,7-35 0,1-5 0,4 0 0,0 0 0,0 7 0,0 7 0,0 7 0,0-1 0,0-6 0,0-3 0,0-10 0,0-1 0,0-4 0,0-1 0,0 5 0,0 8 0,0 5 0,0 8 0,0 13 0,0-11 0,0 11 0,0-13 0,0-12 0,0-2 0,0-11 0,4 4 0,7 7 0,10 2 0,8 5 0,-3-10 0,-5-2 0,-8-7 0,-4-3 0,-1-1 0,1-4 0,4 0 0,8 0 0,5 0 0,8 0 0,-8 0 0,-5 0 0,-8-4 0,0-1 0,0-7 0,12-4 0,2 0 0,-5 1 0,-2 5 0,-11 2 0,0-1 0,-1-4 0,1-1 0,17-16 0,-3-11 0,11-2 0,-7-3 0,-10 12 0,-2 8 0,-9 5 0,-2 8 0,0 4 0,1-3 0,0-2 0,-1 0 0,0 1 0,0 1 0,1-2 0,3 0 0,-3-2 0,0 6 0,-1-7 0,-4-3 0,0-20 0,0-22 0,0-17 0,0-13 0,0 27 0,0 12 0,0 29 0,0 10 0,-4 1 0,-1 0 0,-8 0 0,-8-7 0,2 2 0,-6-2 0,8 7 0,3 4 0,1 5 0,5 4 0,-1 0 0,0 0 0,0 0 0,0 0 0,1 0 0,-1 0 0,8 0 0,10 0 0,-3 0 0,6 0 0</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0:33.686"/>
    </inkml:context>
    <inkml:brush xml:id="br0">
      <inkml:brushProperty name="width" value="0.035" units="cm"/>
      <inkml:brushProperty name="height" value="0.035" units="cm"/>
      <inkml:brushProperty name="color" value="#004F8B"/>
    </inkml:brush>
  </inkml:definitions>
  <inkml:trace contextRef="#ctx0" brushRef="#br0">667 1 24575,'-9'0'0,"-4"4"0,-7 2 0,0-1 0,-5 4 0,12-4 0,0 0 0,-7-2 0,-15-3 0,-15 0 0,-13 0 0,1 0 0,19 4 0,10 1 0,20 0 0,4-1 0,-4-4 0,0 0 0,-5 0 0,0 0 0,-6 0 0,-3 0 0,1 0 0,1 0 0,7 0 0,5 4 0,4 1 0,1 0 0,3-1 0,0-4 0,1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1:30.064"/>
    </inkml:context>
    <inkml:brush xml:id="br0">
      <inkml:brushProperty name="width" value="0.05" units="cm"/>
      <inkml:brushProperty name="height" value="0.05" units="cm"/>
      <inkml:brushProperty name="color" value="#E71224"/>
    </inkml:brush>
  </inkml:definitions>
  <inkml:trace contextRef="#ctx0" brushRef="#br0">6 83 24575,'0'-5'0,"-3"-3"0,3 2 0,-3-2 0,3 2 0,3 1 0,0-6 0,7 0 0,-1-1 0,2 4 0,-3 5 0,-2 3 0,-1 0 0,1 0 0,2 0 0,-2 0 0,4 3 0,-3 0 0,1 0 0,0-1 0,-5 1 0,5 0 0,-8 3 0,3-1 0,-3 1 0,0 2 0,0 0 0,0 3 0,0 5 0,0-4 0,0 1 0,0 2 0,0-8 0,0 6 0,-3-8 0,0 1 0,0-1 0,-4 6 0,1-2 0,-3 2 0,1-1 0,0-1 0,4 0 0,-3-4 0,6 0 0,-4-2 0,7 0 0,-1 2 0,4-4 0,1 4 0,-1-2 0,3 5 0,1-5 0,0 2 0,-1-5 0,4 3 0,-2 3 0,5 3 0,-4 3 0,0-1 0,-2 0 0,-1-5 0,-5 1 0,2-4 0,-2 3 0,3 2 0,-1-2 0,1 2 0,2 0 0,-2-2 0,4 4 0,-1-1 0,0 0 0,-2-1 0,-1-3 0,0-2 0,-1 0 0,1-3 0,-1-5 0,-2-1 0,0-1 0,-3 3 0</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0:29.933"/>
    </inkml:context>
    <inkml:brush xml:id="br0">
      <inkml:brushProperty name="width" value="0.035" units="cm"/>
      <inkml:brushProperty name="height" value="0.035" units="cm"/>
      <inkml:brushProperty name="color" value="#004F8B"/>
    </inkml:brush>
  </inkml:definitions>
  <inkml:trace contextRef="#ctx0" brushRef="#br0">173 0 24575,'-13'0'0,"-7"0"0,-7 0 0,1 0 0,1 0 0,11 0 0,1 0 0,5 0 0,-1 0 0,0 0 0,4 0 0,1 0 0</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0:30.830"/>
    </inkml:context>
    <inkml:brush xml:id="br0">
      <inkml:brushProperty name="width" value="0.035" units="cm"/>
      <inkml:brushProperty name="height" value="0.035" units="cm"/>
      <inkml:brushProperty name="color" value="#004F8B"/>
    </inkml:brush>
  </inkml:definitions>
  <inkml:trace contextRef="#ctx0" brushRef="#br0">158 9 24575,'-20'0'0,"-18"0"0,8 0 0,-6 0 0,24 0 0,3 0 0,0 0 0,8-4 0,-2 3 0,7-2 0</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0:47.678"/>
    </inkml:context>
    <inkml:brush xml:id="br0">
      <inkml:brushProperty name="width" value="0.035" units="cm"/>
      <inkml:brushProperty name="height" value="0.035" units="cm"/>
      <inkml:brushProperty name="color" value="#004F8B"/>
    </inkml:brush>
  </inkml:definitions>
  <inkml:trace contextRef="#ctx0" brushRef="#br0">206 0 24575,'-20'0'0,"5"0"0,-6 0 0,8 0 0,8 4 0,-3 5 0,4 5 0,-5 3 0,-4 1 0,3-1 0,-2 1 0,3-4 0,0 2 0,0-2 0,4 0 0,1-2 0,0-3 0,0 4 0,-6 8 0,0 5 0,3 8 0,2-1 0,5-6 0,0-2 0,0-12 0,0 0 0,0-4 0,0 0 0,0 3 0,0 9 0,5 6 0,4-1 0,2-1 0,2-11 0,-4-2 0,-4-3 0,2-4 0,-2-1 0,4-4 0,0 4 0,8 1 0,-7 0 0,7-2 0,-4-3 0,-4 4 0,4 1 0,0 0 0,0 3 0,1-3 0,-1 0 0,0-1 0,-4-4 0,4 0 0,-4 0 0,-4 4 0,-1 0 0,-4 1 0,0-1 0</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0:49.942"/>
    </inkml:context>
    <inkml:brush xml:id="br0">
      <inkml:brushProperty name="width" value="0.035" units="cm"/>
      <inkml:brushProperty name="height" value="0.035" units="cm"/>
      <inkml:brushProperty name="color" value="#004F8B"/>
    </inkml:brush>
  </inkml:definitions>
  <inkml:trace contextRef="#ctx0" brushRef="#br0">0 1 24575,'9'0'0,"0"0"0,0 0 0,3 0 0,2 0 0,4 0 0,-1 0 0,-3 0 0,-1 0 0,-5 4 0,5 1 0,-3-1 0,3 0 0,-5-4 0,1 0 0,0 0 0,-4 0 0,-1 0 0</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0:51.238"/>
    </inkml:context>
    <inkml:brush xml:id="br0">
      <inkml:brushProperty name="width" value="0.035" units="cm"/>
      <inkml:brushProperty name="height" value="0.035" units="cm"/>
      <inkml:brushProperty name="color" value="#004F8B"/>
    </inkml:brush>
  </inkml:definitions>
  <inkml:trace contextRef="#ctx0" brushRef="#br0">1 1 24575,'0'20'0,"0"2"0,0 5 0,0-3 0,0-10 0,0-1 0,0-4 0,0-1 0,0 1 0,0 0 0,0 0 0,0 0 0,0-1 0,0 1 0,0 4 0,4-3 0,1 2 0,0-3 0,-2 0 0,-3 4 0,4-4 0,1 4 0,0 0 0,-1 1 0,-4 3 0,0 8 0,0-6 0,0 6 0,0-7 0,4-5 0,1 0 0,0-4 0,-1 0 0,-4-1 0,0 1 0,0-4 0,0-1 0</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0:52.502"/>
    </inkml:context>
    <inkml:brush xml:id="br0">
      <inkml:brushProperty name="width" value="0.035" units="cm"/>
      <inkml:brushProperty name="height" value="0.035" units="cm"/>
      <inkml:brushProperty name="color" value="#004F8B"/>
    </inkml:brush>
  </inkml:definitions>
  <inkml:trace contextRef="#ctx0" brushRef="#br0">159 1 24575,'-9'0'0,"0"0"0,0 0 0,0 0 0,1 0 0,-5 0 0,-1 0 0,1 0 0,0 0 0,4 0 0,0 0 0,0 0 0,1 0 0,-1 0 0,0 0 0,4 0 0,1 0 0</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0:54.093"/>
    </inkml:context>
    <inkml:brush xml:id="br0">
      <inkml:brushProperty name="width" value="0.035" units="cm"/>
      <inkml:brushProperty name="height" value="0.035" units="cm"/>
      <inkml:brushProperty name="color" value="#004F8B"/>
    </inkml:brush>
  </inkml:definitions>
  <inkml:trace contextRef="#ctx0" brushRef="#br0">38 0 24575,'0'13'0,"0"8"0,0 33 0,0-20 0,0 18 0,0-34 0,0-1 0,0-3 0,0-1 0,0-4 0,0-1 0,0 5 0,0 1 0,-4-1 0,-1 0 0,0 0 0,1 1 0,4 10 0,-5 3 0,0-1 0,-1-1 0,2-11 0,4-2 0,0-3 0,0 0 0,0 0 0,0 0 0,0-1 0,0 1 0,0 0 0,0 0 0,0 11 0,0 2 0,0 12 0,0-1 0,0-6 0,0-2 0,0-12 0,0-4 0,0-5 0</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0:55.014"/>
    </inkml:context>
    <inkml:brush xml:id="br0">
      <inkml:brushProperty name="width" value="0.035" units="cm"/>
      <inkml:brushProperty name="height" value="0.035" units="cm"/>
      <inkml:brushProperty name="color" value="#004F8B"/>
    </inkml:brush>
  </inkml:definitions>
  <inkml:trace contextRef="#ctx0" brushRef="#br0">0 1 24575,'9'0'0,"-4"4"0,4 12 0,-4-1 0,5 10 0,0-1 0,-5-4 0,0 5 0,-5-12 0,0 0 0,0-4 0,0 0 0,0-1 0,0 1 0,0 0 0,0 4 0,0 20 0,0-3 0,0 9 0,0-14 0,0-7 0,0-5 0,0-4 0,0-5 0</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0:56.582"/>
    </inkml:context>
    <inkml:brush xml:id="br0">
      <inkml:brushProperty name="width" value="0.035" units="cm"/>
      <inkml:brushProperty name="height" value="0.035" units="cm"/>
      <inkml:brushProperty name="color" value="#004F8B"/>
    </inkml:brush>
  </inkml:definitions>
  <inkml:trace contextRef="#ctx0" brushRef="#br0">1 149 24575,'4'-8'0,"4"-1"0,6-4 0,17-14 0,-3 4 0,4-4 0,-7 8 0,-11 10 0,-2 0 0,-3 5 0,0 4 0,0 0 0,0 0 0,-1 0 0,1 0 0,0 0 0,0 0 0,0 0 0,-1 0 0,1 0 0,0 0 0,0 0 0,-4 4 0,-2 5 0,-3 0 0,0 4 0,0 0 0,0 4 0,0-2 0,0 2 0,0-8 0,0 3 0,0 2 0,0 0 0,0-2 0,0-3 0,-3-4 0,-2-1 0,0 0 0,-3 1 0,3 0 0,-4-2 0,1-3 0,-1 0 0,-4 4 0,3 1 0,-2 0 0,3 3 0,0-3 0,0 0 0,0-1 0,1-4 0,-1 0 0,0 4 0,4 0 0,-3 1 0,3-1 0,-3-4 0,-1 0 0,0 0 0,0 0 0,0 0 0,1 0 0,-1 0 0,0 0 0,4 0 0,1 0 0</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0:58.283"/>
    </inkml:context>
    <inkml:brush xml:id="br0">
      <inkml:brushProperty name="width" value="0.035" units="cm"/>
      <inkml:brushProperty name="height" value="0.035" units="cm"/>
      <inkml:brushProperty name="color" value="#004F8B"/>
    </inkml:brush>
  </inkml:definitions>
  <inkml:trace contextRef="#ctx0" brushRef="#br0">18 53 24575,'0'-12'0,"0"2"0,0-3 0,0 4 0,4 4 0,1 1 0,4 4 0,0 0 0,-1 0 0,1 0 0,-4 4 0,3 1 0,-3 4 0,0 0 0,-1 0 0,-4-1 0,0 1 0,0 0 0,0 0 0,0 4 0,0-4 0,0 4 0,0-4 0,0 0 0,0 3 0,0 2 0,0 4 0,0-1 0,0-3 0,-4-1 0,-1-5 0,-4 1 0,-4 0 0,0-4 0,-5-1 0,4 0 0,6 1 0,4-4 0,4 2 0,0-7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1:55.159"/>
    </inkml:context>
    <inkml:brush xml:id="br0">
      <inkml:brushProperty name="width" value="0.05" units="cm"/>
      <inkml:brushProperty name="height" value="0.05" units="cm"/>
      <inkml:brushProperty name="color" value="#E71224"/>
    </inkml:brush>
  </inkml:definitions>
  <inkml:trace contextRef="#ctx0" brushRef="#br0">1 0 24575,'0'0'0</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0:59.583"/>
    </inkml:context>
    <inkml:brush xml:id="br0">
      <inkml:brushProperty name="width" value="0.035" units="cm"/>
      <inkml:brushProperty name="height" value="0.035" units="cm"/>
      <inkml:brushProperty name="color" value="#004F8B"/>
    </inkml:brush>
  </inkml:definitions>
  <inkml:trace contextRef="#ctx0" brushRef="#br0">1 1 24575,'0'8'0,"0"1"0,0 4 0,0-3 0,0 2 0,0-3 0,0 0 0,0 0 0,0 0 0,0 3 0,0-2 0,0 3 0,0-1 0,0 2 0,0 0 0,0-1 0,0-5 0,0 1 0,0 0 0,3-4 0,2-1 0,4-4 0,4 0 0,-3 0 0,-2-4 0,-4-1 0,0 0 0,1-3 0,0 3 0,-1-3 0,-4-5 0,0 3 0,0-3 0,0 8 0,0 2 0</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1:00.118"/>
    </inkml:context>
    <inkml:brush xml:id="br0">
      <inkml:brushProperty name="width" value="0.035" units="cm"/>
      <inkml:brushProperty name="height" value="0.035" units="cm"/>
      <inkml:brushProperty name="color" value="#004F8B"/>
    </inkml:brush>
  </inkml:definitions>
  <inkml:trace contextRef="#ctx0" brushRef="#br0">0 0 24575,'0'0'0</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1:00.822"/>
    </inkml:context>
    <inkml:brush xml:id="br0">
      <inkml:brushProperty name="width" value="0.035" units="cm"/>
      <inkml:brushProperty name="height" value="0.035" units="cm"/>
      <inkml:brushProperty name="color" value="#004F8B"/>
    </inkml:brush>
  </inkml:definitions>
  <inkml:trace contextRef="#ctx0" brushRef="#br0">71 0 24575,'-4'13'0,"-4"1"0,-2 3 0,-3-3 0,4-1 0,4-1 0,-2-2 0,2-1 0,0-1 0,1-3 0,4 0 0,0-2 0</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1:02.134"/>
    </inkml:context>
    <inkml:brush xml:id="br0">
      <inkml:brushProperty name="width" value="0.035" units="cm"/>
      <inkml:brushProperty name="height" value="0.035" units="cm"/>
      <inkml:brushProperty name="color" value="#004F8B"/>
    </inkml:brush>
  </inkml:definitions>
  <inkml:trace contextRef="#ctx0" brushRef="#br0">206 0 24575,'-4'13'0,"-7"8"0,-1 6 0,-4 6 0,0 1 0,-2-1 0,-4 1 0,0 0 0,5-8 0,2-1 0,7-7 0,-5-9 0,7 3 0,-2-7 0,8 4 0,0 3 0,-4-2 0,-1 3 0,1-4 0,0-4 0,4-2 0</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1:02.470"/>
    </inkml:context>
    <inkml:brush xml:id="br0">
      <inkml:brushProperty name="width" value="0.035" units="cm"/>
      <inkml:brushProperty name="height" value="0.035" units="cm"/>
      <inkml:brushProperty name="color" value="#004F8B"/>
    </inkml:brush>
  </inkml:definitions>
  <inkml:trace contextRef="#ctx0" brushRef="#br0">0 0 24575,'0'0'0</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1:03.262"/>
    </inkml:context>
    <inkml:brush xml:id="br0">
      <inkml:brushProperty name="width" value="0.035" units="cm"/>
      <inkml:brushProperty name="height" value="0.035" units="cm"/>
      <inkml:brushProperty name="color" value="#004F8B"/>
    </inkml:brush>
  </inkml:definitions>
  <inkml:trace contextRef="#ctx0" brushRef="#br0">0 0 24575,'0'0'0</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1:04.750"/>
    </inkml:context>
    <inkml:brush xml:id="br0">
      <inkml:brushProperty name="width" value="0.035" units="cm"/>
      <inkml:brushProperty name="height" value="0.035" units="cm"/>
      <inkml:brushProperty name="color" value="#004F8B"/>
    </inkml:brush>
  </inkml:definitions>
  <inkml:trace contextRef="#ctx0" brushRef="#br0">123 53 24575,'-3'9'0,"-6"-4"0,-1-1 0,-3-4 0,4 4 0,5 0 0,-4 1 0,3-1 0,-4-4 0,0 0 0,1-4 0,-1-1 0,0 1 0,0 0 0,4 0 0,1-5 0,4-1 0,0-3 0,0 5 0,0-1 0,0 0 0,4 4 0,5 1 0,5 4 0,3 0 0,-3 0 0,-1 0 0,-5 0 0,1 0 0,0 0 0,0 0 0,0 0 0,-4 4 0,-2 1 0,-3 4 0,4 4 0,1 0 0,0 12 0,-1 2 0,-4-1 0,0-5 0,0-8 0,0-5 0,0 1 0,0 0 0,0 0 0,0 3 0,0 2 0,0 0 0,-4 2 0,-1-2 0,-7 8 0,6-8 0,-2 3 0,8-8 0,-4-4 0,-5-2 0,-5-3 0,-3 4 0,-1 1 0,1 0 0,3-1 0,5 0 0,5 1 0,4-4 0,0-6 0,0-1 0,0-2 0</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1:11.085"/>
    </inkml:context>
    <inkml:brush xml:id="br0">
      <inkml:brushProperty name="width" value="0.035" units="cm"/>
      <inkml:brushProperty name="height" value="0.035" units="cm"/>
      <inkml:brushProperty name="color" value="#004F8B"/>
    </inkml:brush>
  </inkml:definitions>
  <inkml:trace contextRef="#ctx0" brushRef="#br0">104 0 24575,'-20'77'0,"0"-1"0,3-3 0,2-9 0,2-6 0,4-14 0,4-16 0,1-19 0,4-5 0</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1:12.581"/>
    </inkml:context>
    <inkml:brush xml:id="br0">
      <inkml:brushProperty name="width" value="0.035" units="cm"/>
      <inkml:brushProperty name="height" value="0.035" units="cm"/>
      <inkml:brushProperty name="color" value="#004F8B"/>
    </inkml:brush>
  </inkml:definitions>
  <inkml:trace contextRef="#ctx0" brushRef="#br0">1 168 24575,'12'0'0,"9"0"0,6 0 0,-1 0 0,-1 0 0,-12 0 0,0 0 0,-4 0 0,0 0 0,3 4 0,-2 1 0,3 4 0,0 4 0,-4 0 0,4 1 0,-4-1 0,-4-4 0,-1-1 0,0 5 0,1 1 0,-1 3 0,4 1 0,-3 0 0,0-1 0,3 1 0,-3-5 0,0 0 0,-1-4 0,-4 0 0,0 11 0,6 15 0,6 2 0,3 9 0,0-19 0,-5-6 0,-6-9 0,0-11 0,-4-5 0,0-30 0,0-9 0,7-19 0,3-14 0,6 10 0,1-9 0,-3 25 0,-2 11 0,-6 14 0,-2 11 0,-4-2 0,0 2 0,0-3 0,5-8 0,0 5 0,1 0 0,-2 11 0,-4 5 0</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1:16.918"/>
    </inkml:context>
    <inkml:brush xml:id="br0">
      <inkml:brushProperty name="width" value="0.035" units="cm"/>
      <inkml:brushProperty name="height" value="0.035" units="cm"/>
      <inkml:brushProperty name="color" value="#004F8B"/>
    </inkml:brush>
  </inkml:definitions>
  <inkml:trace contextRef="#ctx0" brushRef="#br0">1 1 24575,'34'50'0,"-4"9"0,-8-15 0,1 3 0,13 45 0,-1-13 0,-11-17 0,-5-26 0,-9-17 0,-5-10 0,-1 0 0,-4 4 0,0 8 0,0 5 0,0 8 0,0-1 0,0 1 0,5 0 0,0-12 0,1-2 0,-2-11 0,-4 0 0,0 3 0,0 2 0,0 11 0,-5 1 0,-1 8 0,-5 0 0,0-1 0,-1 1 0,-2-8 0,0-1 0,0-7 0,1-5 0,4-4 0,1-1 0,-1-3 0,0 0 0,0-1 0,4 0 0,-3 0 0,4 1 0,-5-1 0,0-4 0,4 0 0,1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1:55.995"/>
    </inkml:context>
    <inkml:brush xml:id="br0">
      <inkml:brushProperty name="width" value="0.05" units="cm"/>
      <inkml:brushProperty name="height" value="0.05" units="cm"/>
      <inkml:brushProperty name="color" value="#E71224"/>
    </inkml:brush>
  </inkml:definitions>
  <inkml:trace contextRef="#ctx0" brushRef="#br0">1 0 24575,'5'2'0,"5"6"0,14 20 0,8 7 0,9 11 0,-3 2 0,-19-20 0,-6-2 0,-15-21 0,-8-2 0,0 5 0,-10-4 0,8 4 0,-8-1 0,8-4 0,-4 1 0,8-4 0,0 2 0,2-1 0,0 4 0,1-5 0,-1 3 0,1-3 0,2 0 0,0 0 0</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1:25.646"/>
    </inkml:context>
    <inkml:brush xml:id="br0">
      <inkml:brushProperty name="width" value="0.035" units="cm"/>
      <inkml:brushProperty name="height" value="0.035" units="cm"/>
      <inkml:brushProperty name="color" value="#004F8B"/>
    </inkml:brush>
  </inkml:definitions>
  <inkml:trace contextRef="#ctx0" brushRef="#br0">1 1 24575,'12'0'0,"24"0"0,-6 0 0,32 0 0,-12 0 0,-1 0 0,-9 0 0,-20 0 0,-7 0 0,0 0 0,8 0 0,18 7 0,26 1 0,-23 1 0,2-2 0,-40-7 0</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1:26.743"/>
    </inkml:context>
    <inkml:brush xml:id="br0">
      <inkml:brushProperty name="width" value="0.035" units="cm"/>
      <inkml:brushProperty name="height" value="0.035" units="cm"/>
      <inkml:brushProperty name="color" value="#004F8B"/>
    </inkml:brush>
  </inkml:definitions>
  <inkml:trace contextRef="#ctx0" brushRef="#br0">1 0 24575,'13'0'0,"7"0"0,7 0 0,-5 0 0,2 0 0,-10 0 0,0 4 0,-2 1 0,-3 0 0,0-1 0,0-4 0,-1 0 0,5 0 0,8 0 0,5 5 0,8 1 0,-11 0 0,-7-1 0,-12-5 0</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2:14.510"/>
    </inkml:context>
    <inkml:brush xml:id="br0">
      <inkml:brushProperty name="width" value="0.035" units="cm"/>
      <inkml:brushProperty name="height" value="0.035" units="cm"/>
      <inkml:brushProperty name="color" value="#004F8B"/>
    </inkml:brush>
  </inkml:definitions>
  <inkml:trace contextRef="#ctx0" brushRef="#br0">0 0 24575,'25'0'0,"42"0"0,-30 0 0,24 0 0,-44 0 0,4 0 0,18 0 0,36 0 0,-23 0 0,4 0-740,11 0 0,3 0 740,5 0 0,0 0 0,-6 0 0,-1 0-166,-6 0 0,-3 0 166,19 0 0,-29 0 0,-30 0 0,-6 0 0,8 0 1454,18 0-1454,37 0 0,19 9-47,-41-4 1,-1 1 46,26 5 0,-27-3 0,-31-8 0,-8 0 0,-1 0 0,2 0 0,11 0 451,1 0-451,1 0 0,-6 0 0,-9 0 0,1 0 0,1 0 0,10 0 0,16 0 0,10 0 0,-1 0 0,-2 0 0,-1 0 0,-16 0 0,4 0 0,-22 0 0,-7 0 0,-1 0 0</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2:34.197"/>
    </inkml:context>
    <inkml:brush xml:id="br0">
      <inkml:brushProperty name="width" value="0.035" units="cm"/>
      <inkml:brushProperty name="height" value="0.035" units="cm"/>
      <inkml:brushProperty name="color" value="#004F8B"/>
    </inkml:brush>
  </inkml:definitions>
  <inkml:trace contextRef="#ctx0" brushRef="#br0">1 1 24575,'9'0'0,"-1"0"0,1 0 0,0 0 0,0 0 0,15 0 0,12 0 0,30 0 0,13 0 0,0 0 0,-24 0 0,-21 0 0,-10 0 0,11 0 0,41 0 0,-14 0 0,10 0 0,-5 0 0,5 0 0,-1 0 0,23 0 0,-3 0 0,-10 0 0,-10 0 0,-2 0 0,-56 0 0,5 0 0,-1 0 0,1 0 0,0 0 0,-5 0 0,0 0 0,-4 0 0,0 0 0,3 0 0,2 0 0,4 0 0,6 0 0,16 0 0,9 0 0,-6 0 0,-9 0 0,-22 0 0,-3 0 0,4 0 0,8 0 0,31 8 0,1 1 0,10 1 0,-17-3 0,-23-7 0,-4 0 0,-10 0 0,8 0 0,-2 0 0,13 0 0,-8 0 0,0 0 0,-7 0 0,-4 0 0,0 0 0,-4 0 0,-2 0 0</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2:35.925"/>
    </inkml:context>
    <inkml:brush xml:id="br0">
      <inkml:brushProperty name="width" value="0.035" units="cm"/>
      <inkml:brushProperty name="height" value="0.035" units="cm"/>
      <inkml:brushProperty name="color" value="#004F8B"/>
    </inkml:brush>
  </inkml:definitions>
  <inkml:trace contextRef="#ctx0" brushRef="#br0">0 47 24575,'13'0'0,"8"0"0,18 0 0,-2 0 0,3 0 0,-9 0 0,-11 0 0,1 0 0,-9 0 0,-3 0 0,0 0 0,0 0 0,-1 0 0,1 0 0,11 0 0,3 0 0,10 0 0,9 0 0,-14 0 0,5 0 0,-16 0 0,-3 0 0,-1 0 0,-1 0 0,2 0 0,4 0 0,-1 0 0,8 0 0,2 0 0,6 0 0,14 0 0,2 0 0,14 0 0,-13-5 0,-11 0 0,-14-1 0,-11 2 0,-2 4 0,1 0 0,8 0 0,18 0 0,11-7 0,0 1 0,-11-3 0,-14 4 0,-12 5 0,0 0 0,-4 0 0,0 0 0,-1 0 0,-3 0 0,-1 0 0</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2:44.645"/>
    </inkml:context>
    <inkml:brush xml:id="br0">
      <inkml:brushProperty name="width" value="0.035" units="cm"/>
      <inkml:brushProperty name="height" value="0.035" units="cm"/>
      <inkml:brushProperty name="color" value="#004F8B"/>
    </inkml:brush>
  </inkml:definitions>
  <inkml:trace contextRef="#ctx0" brushRef="#br0">1 122 24575,'37'0'0,"19"-8"0,-6-2 0,4-1-404,2 0 0,-1 0 404,40-10 266,-33 12-266,-43 9 134,-6-4-134,8-2 0,18 1 0,11 0 408,13 5-408,-14 0 0,-13 0 0,-16 0 0,-12 0 0,1 0 0,4 0 0,1 0 0,3 0 0,-3 0 0,-1 0 0,-5 0 0,1 0 0,4 0 0,1 0 0,-1 0 0,0 0 0,-4 0 0,0 0 0,-1 0 0,5 0 0,8 0 0,5-5 0,1 0 0,-6-1 0,-9 2 0,-7 4 0,-1 0 0</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2:53.934"/>
    </inkml:context>
    <inkml:brush xml:id="br0">
      <inkml:brushProperty name="width" value="0.035" units="cm"/>
      <inkml:brushProperty name="height" value="0.035" units="cm"/>
      <inkml:brushProperty name="color" value="#004F8B"/>
    </inkml:brush>
  </inkml:definitions>
  <inkml:trace contextRef="#ctx0" brushRef="#br0">0 1 24575,'20'0'0,"15"0"0,15 0 0,13 7 0,-1 2 0,1-1 0,-20-1 0,-6-7 0,-23 0 0,2 0 0,5 0 0,31 0 0,14 0 0,26 0 0,-13 0 0,-24 0 0,-21 0 0,-22 0 0,1 0 0,8 0 0,18 0 0,11 0 0,25 0 0,-9 0 0,-3 0 0,-24 0 0,-22 0 0,-9 0 0</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3:03.821"/>
    </inkml:context>
    <inkml:brush xml:id="br0">
      <inkml:brushProperty name="width" value="0.035" units="cm"/>
      <inkml:brushProperty name="height" value="0.035" units="cm"/>
      <inkml:brushProperty name="color" value="#004F8B"/>
    </inkml:brush>
  </inkml:definitions>
  <inkml:trace contextRef="#ctx0" brushRef="#br0">0 37 24575,'9'0'0,"0"0"0,0 0 0,0 0 0,3 0 0,2 0 0,0 0 0,-2 0 0,-3 0 0,8 0 0,-7 0 0,11 0 0,-7 0 0,3 0 0,21 0 0,4 0 0,21 0 0,13 0 0,2 0-519,14-8 519,-1-2 0,-12 0 0,-16 2 0,-24 8 0,-18 0 0,-9 0 0,-3 0 0,0 0 519,4 0-519,8 0 0,5 0 0,1 0 0,-3 0 0,-10 0 0,-1 0 0,-1 0 0,9 0 0,19 0 0,9 0 0,27 0 0,2 0 0,-12 0 0,-13 0 0,-33 0 0,-7 0 0,-4 0 0,0 0 0,-1 0 0,1 0 0,0 0 0,0 0 0,0 0 0,-1 0 0,5 0 0,8 0 0,18 0 0,11 0 0,0 0 0,-15 0 0,-15 0 0,-7 0 0,0 0 0,12 0 0,2 0 0,-5 0 0,-2 0 0,-7 0 0,8 0 0,18 0 0,-2 0 0,2 0 0,-18 0 0,-4 0 0,4 0 0,31 0 0,40 0-405,-38 0 0,2 0 405,0 0 0,-4 0 0,17 0 0,-36 0 0,-20 0 0,-4 0 0,0 0 0,-1 0 0,-3 0 0,-1 0 0</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3:10.142"/>
    </inkml:context>
    <inkml:brush xml:id="br0">
      <inkml:brushProperty name="width" value="0.035" units="cm"/>
      <inkml:brushProperty name="height" value="0.035" units="cm"/>
      <inkml:brushProperty name="color" value="#004F8B"/>
    </inkml:brush>
  </inkml:definitions>
  <inkml:trace contextRef="#ctx0" brushRef="#br0">1 1 24575,'20'0'0,"28"0"0,31 0 0,-21 0 0,5 0-1272,4 0 0,2 0 1272,0 0 0,-1 0 0,-6 0 0,-3 0 810,32 0-810,-20 0 420,-34 0-420,-5 0 0,-22 0 0,6 0 1314,5 0-1314,6 0 0,6 0 0,14 0 0,2 0 0,1 0 0,-10 0 0,-20 0 0,-7 0 0,-4 0 0,0 0 0,11 0 0,15 0 0,43 0 0,-9 0 0,9 0 0,-39 0 0,-14 0 0,-12 0 0,0 0 0,0 0 0,21 0 0,34 0 0,27 0-413,-42 0 1,1 0 412,0 0 0,-3 0 0,27 0 0,-22 0 0,-22 0 0,-22 0 0,1 0 0,21 0 0,21 0 0,24 0 0,12 0 0,-12 0 0,-4 0 825,-12 0-825,-13 0 0,-4 0 0,-12 0 0,0 0 0,7 4 0,-13 1 0,5 0 0,-8-1 0,1-4 0,8 0 0,12 0 0,-9 0 0,3 0 0,-16 0 0,-10 0 0,-1 0 0,-1 0 0,2 0 0,4 0 0,-1 0 0,8 0 0,2 0 0,-1 0 0,-1 0 0,-12 0 0,4 0 0,17 0 0,21 0 0,-5 0 0,5 0-595,6 0 0,2 0 595,5 0 0,1 0 0,-7 0 0,-4 0 0,34 0 0,-37 0 0,-13 7 0,-24-5 0,11 6 0,23-8 1190,14 0-1190,13 0 0,-4 0 0,-25 0 0,-11 0 0,-18 0 0,-8 0 0,0 0 0,0 0 0,5 0 0,0 0 0,-1 0 0,-3 0 0,2 0 0,5 0 0,19 0 0,22 0 0,-9 0 0,-1 0 0,-27 0 0,-11 0 0,-2 0 0,-3 0 0,0 0 0,0 0 0,0 0 0,-1 0 0,-3 0 0,-1 0 0</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3:15.309"/>
    </inkml:context>
    <inkml:brush xml:id="br0">
      <inkml:brushProperty name="width" value="0.035" units="cm"/>
      <inkml:brushProperty name="height" value="0.035" units="cm"/>
      <inkml:brushProperty name="color" value="#004F8B"/>
    </inkml:brush>
  </inkml:definitions>
  <inkml:trace contextRef="#ctx0" brushRef="#br0">18 0 24575,'0'9'0,"0"0"0,0 4 0,0 0 0,0 5 0,0-4 0,0-2 0,0-3 0,0 0 0,0 4 0,0 0 0,0 5 0,0-4 0,0-2 0,-4 1 0,0 1 0,-1 3 0,1 1 0,4-4 0,0-2 0,0 1 0,0 1 0,0-1 0,0 0 0,0-4 0,0 0 0,0-1 0,0 1 0,0 0 0,0 0 0,0 4 0,0-4 0,0 8 0,0-3 0,0-1 0,0 0 0,0-4 0,0 0 0,0-1 0,0 1 0,0 0 0,0 0 0,0 0 0,0 3 0,0-2 0,0 3 0,0-1 0,0 2 0,0 4 0,0-1 0,0-3 0,0-1 0,0-4 0,0-1 0,0 5 0,0 1 0,0 3 0,0 8 0,0-6 0,0 2 0,0-4 0,0-7 0,0 2 0,0-3 0,0 0 0,0 4 0,0 0 0,0 5 0,0-4 0,0-2 0,0-3 0,0 0 0,0 4 0,0 0 0,0 5 0,0-1 0,0 8 0,0 2 0,0 6 0,0 1 0,0-11 0,0-4 0,0-6 0,0-3 0,0 3 0,0-5 0,0 1 0,0 0 0,0 0 0,0 3 0,0 9 0,0-1 0,0 0 0,0-7 0,0-4 0,0 0 0,0 3 0,0 22 0,0 22 0,0 35 0,0 4 0,0-16 0,0-31 0,0-28 0,0-11 0,0-4 0,0-2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1:57.058"/>
    </inkml:context>
    <inkml:brush xml:id="br0">
      <inkml:brushProperty name="width" value="0.05" units="cm"/>
      <inkml:brushProperty name="height" value="0.05" units="cm"/>
      <inkml:brushProperty name="color" value="#E71224"/>
    </inkml:brush>
  </inkml:definitions>
  <inkml:trace contextRef="#ctx0" brushRef="#br0">150 61 24575,'-16'14'0,"4"-8"0,-2 2 0,9-11 0,2 0 0,3-7 0,0 3 0,0-6 0,5 2 0,-1-1 0,4-1 0,0 4 0,-2 4 0,4 2 0,-4 3 0,2 0 0,-2 3 0,-3 2 0,2 4 0,-4 2 0,6-3 0,-6 3 0,4 0 0,-5-2 0,0 4 0,0-7 0,0 5 0,-2 4 0,-1-2 0,-4 10 0,2-11 0,1 8 0,-3-11 0,0 9 0,-1-14 0,0 6 0,5-5 0,-5-1 0,5 1 0,-5-2 0,2 0 0,1 2 0,-1-2 0,1 2 0,-3-2 0,-3 5 0,-11 1 0,9 0 0,-7 0 0,16-4 0,-3-6 0,7 2 0,-3-6 0</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3:17.542"/>
    </inkml:context>
    <inkml:brush xml:id="br0">
      <inkml:brushProperty name="width" value="0.035" units="cm"/>
      <inkml:brushProperty name="height" value="0.035" units="cm"/>
      <inkml:brushProperty name="color" value="#004F8B"/>
    </inkml:brush>
  </inkml:definitions>
  <inkml:trace contextRef="#ctx0" brushRef="#br0">362 65 24575,'0'9'0,"0"0"0,-4 0 0,-1-4 0,0 3 0,1-4 0,4 5 0,-4 0 0,0 0 0,-1 4 0,1 0 0,0 1 0,-1-1 0,0-5 0,1 1 0,4 0 0,0 0 0,0 0 0,-4-1 0,-1 1 0,0 0 0,2 0 0,3 0 0,0 3 0,0-2 0,-4-1 0,-1-5 0,-8-4 0,-1 0 0,1-4 0,0-1 0,4 0 0,0 1 0,4 0 0,2-1 0,3-3 0,0-5 0,-4 3 0,-1-3 0,0 5 0,1-1 0,4 0 0,-4 0 0,-1 0 0,-4-3 0,0-9 0,-1 2 0,-3-6 0,3 11 0,-3 5 0,4 5 0,5 1 0,-4-6 0,-1-5 0,-12-6 0,2 2 0,-2 2 0,8 8 0,8 4 0,1 4 0</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3:19.929"/>
    </inkml:context>
    <inkml:brush xml:id="br0">
      <inkml:brushProperty name="width" value="0.035" units="cm"/>
      <inkml:brushProperty name="height" value="0.035" units="cm"/>
      <inkml:brushProperty name="color" value="#004F8B"/>
    </inkml:brush>
  </inkml:definitions>
  <inkml:trace contextRef="#ctx0" brushRef="#br0">0 138 24575,'0'-13'0,"0"-1"0,0-10 0,4-11 0,1 11 0,4 0 0,0 20 0,0 4 0,-1 0 0,1 0 0,0 0 0,0 0 0,0 0 0,-1 0 0,5 0 0,1 0 0,3 0 0,9 0 0,-11 0 0,2 4 0,-13 5 0,-4 12 0,0-5 0,0 4 0,0-7 0,0 1 0,0 3 0,0-3 0,0-1 0,0-4 0,0-1 0,0 1 0,-4 0 0,-1 0 0,0 0 0,1-1 0,4 1 0,0 0 0,-4 0 0,0 0 0,-5 3 0,0 2 0,4 0 0,1-2 0,0-3 0,-1 0 0,0 0 0,2 0 0,-1-5 0,-1 0 0,-4-4 0,0 0 0,0 0 0,-3 0 0,-2 0 0,0 0 0,2 0 0,3 0 0,8 0 0,6 0 0,8 0 0,1 0 0,-1 0 0,-4 0 0,-1 0 0,1 0 0,0 0 0,0 0 0,0 0 0,-1 0 0,1 0 0,0 0 0,0 0 0,0 0 0,-1 0 0,1 0 0,0 0 0,4 0 0,-4 0 0,4 0 0,-4 0 0,0 0 0,0 0 0,-5 0 0,0 0 0</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3:22.254"/>
    </inkml:context>
    <inkml:brush xml:id="br0">
      <inkml:brushProperty name="width" value="0.035" units="cm"/>
      <inkml:brushProperty name="height" value="0.035" units="cm"/>
      <inkml:brushProperty name="color" value="#004F8B"/>
    </inkml:brush>
  </inkml:definitions>
  <inkml:trace contextRef="#ctx0" brushRef="#br0">226 0 24575,'-20'10'0,"-2"-5"0,-5 4 0,2-4 0,8 0 0,3-1 0,5 0 0,2 1 0,2 0 0,-4-1 0,0-4 0,0 0 0,0 0 0,1 0 0,-1 0 0,0 0 0,0 0 0,4 4 0,1 4 0,4 6 0,0 4 0,0-5 0,0 0 0,0 0 0,0-4 0,0 4 0,0-4 0,0 0 0,0 0 0,0-1 0,0 5 0,0-3 0,0 3 0,0-5 0,0 1 0,0 0 0,4-4 0,1-1 0,8-4 0,-3 0 0,2 0 0,-3 0 0,0 0 0,0 0 0,0 0 0,-1 0 0,1 0 0,0 0 0,0 0 0,0 0 0,-1 0 0,1 0 0,0 0 0,0 0 0,4 0 0,-4 0 0,4 0 0,-4 0 0,-4 4 0,-1 1 0,-4 3 0,0 1 0,0 0 0,0 0 0,0 0 0,0-1 0,0 1 0,0 0 0,-4 0 0,-1-1 0,0 1 0,-3 4 0,3-3 0,-4-1 0,1-6 0,3 1 0,-3 1 0,3 0 0,-4 3 0,0-3 0,5-4 0,4-2 0,8-8 0,6-4 0,-4 8 0,-2-3 0</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3:24.031"/>
    </inkml:context>
    <inkml:brush xml:id="br0">
      <inkml:brushProperty name="width" value="0.035" units="cm"/>
      <inkml:brushProperty name="height" value="0.035" units="cm"/>
      <inkml:brushProperty name="color" value="#004F8B"/>
    </inkml:brush>
  </inkml:definitions>
  <inkml:trace contextRef="#ctx0" brushRef="#br0">0 71 24575,'9'0'0,"-4"4"0,-1 5 0,-4 4 0,0 1 0,4-1 0,1-1 0,-1-2 0,0 3 0,-4-4 0,0 0 0,0-1 0,0 1 0,0 0 0,0 0 0,0 0 0,4-5 0,1 0 0,4-4 0,4 0 0,-4 0 0,0-4 0,-5 0 0,-4-5 0,0 0 0,0 0 0,4 0 0,1 1 0,0-1 0,-1 0 0,-4 0 0,0 0 0,0 1 0,0-1 0,0 0 0,0 0 0,0 0 0,0 1 0,0-5 0,0 3 0,0-3 0,0 5 0,0-1 0,0 0 0,0 0 0,0 0 0,-4 5 0,-1 0 0,-4 4 0,0 0 0,1 0 0,-1 0 0,4 4 0,1 0 0,4 5 0,0 0 0,0 0 0,0 0 0,0-1 0,0 1 0,0 0 0,0 4 0,0 0 0,0 1 0,0-1 0,0-4 0,0-1 0,0 1 0,-4-4 0,3-1 0,-3-4 0</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3:25.633"/>
    </inkml:context>
    <inkml:brush xml:id="br0">
      <inkml:brushProperty name="width" value="0.035" units="cm"/>
      <inkml:brushProperty name="height" value="0.035" units="cm"/>
      <inkml:brushProperty name="color" value="#004F8B"/>
    </inkml:brush>
  </inkml:definitions>
  <inkml:trace contextRef="#ctx0" brushRef="#br0">1 106 24575,'9'0'0,"-4"4"0,-2 1 0,-3 4 0,0 4 0,0-4 0,0 4 0,0-4 0,0 0 0,0 0 0,4-1 0,1 5 0,0-3 0,-1 3 0,-4-5 0,4-3 0,1-1 0,4-4 0,-1 0 0,-3-4 0,-1-1 0,0 0 0,1-2 0,0 2 0,3 0 0,-3-3 0,0-1 0,-2-1 0,1-2 0,1 3 0,0 0 0,-1 0 0,-4 1 0,0-1 0,4 0 0,1 0 0,0 0 0,-1-3 0,0-2 0,0 0 0,1 2 0,-1 3 0,-4 0 0,0 0 0,4 4 0,1 1 0,4 4 0,0 0 0,-5-3 0,0-2 0,-8 0 0,0 1 0,-5 4 0,0 0 0,0 0 0,0 4 0,5 1 0,0 3 0,4 5 0,-4-3 0,-1 3 0,0-5 0,1 1 0,0 4 0,-1-3 0,0 2 0,1-3 0,4 0 0,0 0 0,-3-4 0,-2-1 0,-4-1 0,4-2 0,1 3 0</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3:27.317"/>
    </inkml:context>
    <inkml:brush xml:id="br0">
      <inkml:brushProperty name="width" value="0.035" units="cm"/>
      <inkml:brushProperty name="height" value="0.035" units="cm"/>
      <inkml:brushProperty name="color" value="#004F8B"/>
    </inkml:brush>
  </inkml:definitions>
  <inkml:trace contextRef="#ctx0" brushRef="#br0">1 18 24575,'0'9'0,"0"0"0,0 3 0,0-2 0,0 3 0,0-1 0,0 2 0,0 4 0,4-1 0,1 1 0,0-4 0,-2-2 0,-3-3 0,4-4 0,1-1 0,4-4 0,4 0 0,-3 0 0,2 0 0,-3 0 0,0 0 0,0 0 0,-1 0 0,1 0 0,-4-4 0,-1-5 0,-4-1 0,0-2 0,4 3 0,1 0 0,0 0 0,-1 1 0,-4-1 0,4 4 0,0 1 0,1 0 0,-1-1 0,-4-4 0,0 1 0,0-1 0,0 0 0,-4 4 0,-1 1 0,1 0 0,0-1 0,0 0 0,-5-2 0,-5 2 0,1-4 0,0 0 0,4 4 0,0 1 0,0 4 0,1 0 0,-1 0 0,0 0 0,0 0 0,4 4 0,1 1 0,4 0 0,0-1 0</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3:28.957"/>
    </inkml:context>
    <inkml:brush xml:id="br0">
      <inkml:brushProperty name="width" value="0.035" units="cm"/>
      <inkml:brushProperty name="height" value="0.035" units="cm"/>
      <inkml:brushProperty name="color" value="#004F8B"/>
    </inkml:brush>
  </inkml:definitions>
  <inkml:trace contextRef="#ctx0" brushRef="#br0">89 0 24575,'-9'0'0,"0"0"0,0 0 0,1 0 0,-1 0 0,0 0 0,0 0 0,4 4 0,2 1 0,3 4 0,0 0 0,-4-4 0,-1-1 0,0 0 0,1 0 0,4 5 0,0 0 0,0 0 0,0 0 0,0-1 0,0 1 0,0 0 0,0 0 0,0 0 0,0-1 0,0-3 0,0-1 0</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3:30.167"/>
    </inkml:context>
    <inkml:brush xml:id="br0">
      <inkml:brushProperty name="width" value="0.035" units="cm"/>
      <inkml:brushProperty name="height" value="0.035" units="cm"/>
      <inkml:brushProperty name="color" value="#004F8B"/>
    </inkml:brush>
  </inkml:definitions>
  <inkml:trace contextRef="#ctx0" brushRef="#br0">35 1 24575,'-8'9'0,"3"-1"0,1 1 0,4 0 0,0 0 0,0 0 0,0-1 0,0 1 0,0 0 0,0 0 0,0 0 0,-4-5 0,-1 0 0,0-4 0,1 0 0</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3:31.765"/>
    </inkml:context>
    <inkml:brush xml:id="br0">
      <inkml:brushProperty name="width" value="0.035" units="cm"/>
      <inkml:brushProperty name="height" value="0.035" units="cm"/>
      <inkml:brushProperty name="color" value="#004F8B"/>
    </inkml:brush>
  </inkml:definitions>
  <inkml:trace contextRef="#ctx0" brushRef="#br0">0 71 24575,'0'-9'0,"0"0"0,0 1 0,0-1 0,0 0 0,0 0 0,0 0 0,4 5 0,1 0 0,4 4 0,0 0 0,0 0 0,-1 0 0,1 0 0,0 0 0,0 0 0,-1 0 0,9 0 0,-6 0 0,5 0 0,-7 0 0,-4 0 0,-1 0 0</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3:34.550"/>
    </inkml:context>
    <inkml:brush xml:id="br0">
      <inkml:brushProperty name="width" value="0.035" units="cm"/>
      <inkml:brushProperty name="height" value="0.035" units="cm"/>
      <inkml:brushProperty name="color" value="#004F8B"/>
    </inkml:brush>
  </inkml:definitions>
  <inkml:trace contextRef="#ctx0" brushRef="#br0">18 0 24575,'0'13'0,"0"-3"0,-4 2 0,-1-3 0,0 0 0,1 0 0,4 0 0,0 3 0,0 2 0,0 4 0,0-1 0,0-3 0,0-5 0,0-5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1:57.681"/>
    </inkml:context>
    <inkml:brush xml:id="br0">
      <inkml:brushProperty name="width" value="0.05" units="cm"/>
      <inkml:brushProperty name="height" value="0.05" units="cm"/>
      <inkml:brushProperty name="color" value="#E71224"/>
    </inkml:brush>
  </inkml:definitions>
  <inkml:trace contextRef="#ctx0" brushRef="#br0">244 1 24575,'-4'15'0,"2"10"0,2 14 0,0 11 0,0 7 0,-3-15 0,-1 0 0,0-24 0,-4 2 0,2-9 0,-5-2 0,-13 5 0,10-7 0,-14 9 0,2 1 0,-3 1 0,-3 4 0,13-12 0,6-2 0,10-6 0,-2-1 0,2 1 0,0-2 0,0 0 0</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3:36.534"/>
    </inkml:context>
    <inkml:brush xml:id="br0">
      <inkml:brushProperty name="width" value="0.035" units="cm"/>
      <inkml:brushProperty name="height" value="0.035" units="cm"/>
      <inkml:brushProperty name="color" value="#004F8B"/>
    </inkml:brush>
  </inkml:definitions>
  <inkml:trace contextRef="#ctx0" brushRef="#br0">228 1 24575,'-14'0'0,"-2"0"0,-5 0 0,1 0 0,0 0 0,7 0 0,4 0 0,0 0 0,1 0 0,-1 0 0,0 0 0,0 0 0,0 0 0,4 4 0,2 5 0,3 11 0,0 7 0,0-1 0,0-5 0,0-8 0,0-4 0,0 0 0,0-1 0,3-3 0,2 3 0,0-3 0,3 0 0,-3-1 0,4-4 0,3 0 0,2 4 0,0 1 0,-1-1 0,-5 0 0,1-4 0,0 0 0,-4 4 0,3 1 0,-3 4 0,-1 4 0,0-4 0,-4 4 0,0-4 0,0 0 0,0 0 0,4-1 0,1 5 0,0-3 0,-1 3 0,-4-1 0,0 6 0,0-4 0,0 3 0,0-8 0,-4 0 0,-1-4 0,-4-2 0,1-3 0,-1 0 0,-4 4 0,3 1 0,-2 0 0,3-1 0,0-4 0,0 0 0,0 0 0,1 0 0,-1 0 0,0 0 0,0 0 0,0 0 0,1 0 0,-1 0 0,0 0 0,0 0 0,0 0 0,1 0 0,3-4 0,1-5 0,4 0 0,0 0 0,0 5 0</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3:46.873"/>
    </inkml:context>
    <inkml:brush xml:id="br0">
      <inkml:brushProperty name="width" value="0.035" units="cm"/>
      <inkml:brushProperty name="height" value="0.035" units="cm"/>
      <inkml:brushProperty name="color" value="#004F8B"/>
    </inkml:brush>
  </inkml:definitions>
  <inkml:trace contextRef="#ctx0" brushRef="#br0">222 0 24575,'-12'0'0,"-2"0"0,-26 0 0,17 0 0,-16 0 0,17 0 0,7 0 0,-1 0 0,11 4 0,1 1 0,4 4 0,0 0 0,0 0 0,0-1 0,-4 1 0,-1 4 0,0 1 0,-3 3 0,4 1 0,-1-4 0,5-6 0,8-4 0,2-4 0,3 0 0,0 0 0,-4 0 0,4 0 0,-4 0 0,0 0 0,0 4 0,-1 1 0,1 0 0,0-1 0,0-4 0,0 0 0,-1 0 0,-3 4 0,-1 1 0,-4 3 0,0 1 0,0 0 0,0 0 0,0 0 0,0 3 0,0-2 0,0 3 0,0-4 0,0-1 0,0 1 0,-4-4 0,-1-1 0,-3 0 0,-5 5 0,3 0 0,-3 0 0,5-5 0,-1-4 0,0 0 0,0 0 0,-4 0 0,0 4 0,-1 1 0,1 0 0,5-1 0,7-4 0,5 0 0,2 0 0,2 0 0</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3:49.272"/>
    </inkml:context>
    <inkml:brush xml:id="br0">
      <inkml:brushProperty name="width" value="0.035" units="cm"/>
      <inkml:brushProperty name="height" value="0.035" units="cm"/>
      <inkml:brushProperty name="color" value="#004F8B"/>
    </inkml:brush>
  </inkml:definitions>
  <inkml:trace contextRef="#ctx0" brushRef="#br0">0 119 24575,'0'9'0,"4"-4"0,1 3 0,0-3 0,3 0 0,1-1 0,1-4 0,2 0 0,-3 0 0,0 0 0,0 0 0,-4-4 0,-2-5 0,-3-5 0,0 1 0,0 0 0,0 4 0,0 0 0,0 0 0,0 1 0,-3-1 0,-2 4 0,0-3 0,-3 3 0,3-4 0,0 1 0,1-1 0,0 0 0,-1 4 0,-3 5 0,-1 9 0,4 5 0,-3 3 0,3-3 0,0-1 0,1-5 0,4 1 0,0 4 0,0 1 0,0 3 0,0 1 0,0-1 0,0 1 0,0-4 0,0-6 0,0-4 0</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3:50.782"/>
    </inkml:context>
    <inkml:brush xml:id="br0">
      <inkml:brushProperty name="width" value="0.035" units="cm"/>
      <inkml:brushProperty name="height" value="0.035" units="cm"/>
      <inkml:brushProperty name="color" value="#004F8B"/>
    </inkml:brush>
  </inkml:definitions>
  <inkml:trace contextRef="#ctx0" brushRef="#br0">10 1 24575,'9'4'0,"-4"5"0,-1 4 0,-4 5 0,0-5 0,4-4 0,1-5 0,-1 0 0,4 1 0,-3 0 0,4-1 0,0-4 0,0 0 0,3 0 0,-2 0 0,3 0 0,-4 0 0,-5-4 0,0-5 0,-4-5 0,0 1 0,0 0 0,0 4 0,-4 4 0,0 1 0,-5 0 0,-4 0 0,3-1 0,-2 1 0,3 4 0,0 0 0,0 0 0,0 0 0,1 0 0,-1 0 0,0 0 0,0 0 0,0 0 0,8 0 0,2 0 0</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3:52.964"/>
    </inkml:context>
    <inkml:brush xml:id="br0">
      <inkml:brushProperty name="width" value="0.035" units="cm"/>
      <inkml:brushProperty name="height" value="0.035" units="cm"/>
      <inkml:brushProperty name="color" value="#004F8B"/>
    </inkml:brush>
  </inkml:definitions>
  <inkml:trace contextRef="#ctx0" brushRef="#br0">0 71 24575,'9'0'0,"-4"4"0,-1 1 0,0 0 0,1 3 0,-1-3 0,4 3 0,1 1 0,1 0 0,-1 0 0,-2-4 0,-2-1 0,4-4 0,0 3 0,0 2 0,0 0 0,-5 3 0,0-3 0,0 0 0,1-1 0,4-4 0,0 0 0,-1 0 0,1 0 0,-4-4 0,-1-1 0,-4-4 0,0-4 0,0 4 0,0-4 0,0 4 0,0 0 0,0 1 0,0-1 0,0 0 0,0 0 0,0-3 0,0 2 0,0-3 0,0 4 0,0 0 0,0 1 0,-4 3 0,-1 1 0,-4 4 0,1 0 0,-1 0 0,0 0 0,0 0 0,1 0 0,-1 0 0,0 0 0,0 0 0,0 0 0,4 4 0,2 1 0,3 3 0,0 5 0,0 8 0,0-9 0,0 2 0</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3:55.325"/>
    </inkml:context>
    <inkml:brush xml:id="br0">
      <inkml:brushProperty name="width" value="0.035" units="cm"/>
      <inkml:brushProperty name="height" value="0.035" units="cm"/>
      <inkml:brushProperty name="color" value="#004F8B"/>
    </inkml:brush>
  </inkml:definitions>
  <inkml:trace contextRef="#ctx0" brushRef="#br0">38 0 24575,'0'13'0,"0"1"0,0 3 0,-4 1 0,0-4 0,-1-2 0,1 1 0,4 1 0,0 11 0,-5 1 0,0 1 0,-1-7 0,2-7 0,4-4 0,0-4 0,0-1 0</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3:58.118"/>
    </inkml:context>
    <inkml:brush xml:id="br0">
      <inkml:brushProperty name="width" value="0.035" units="cm"/>
      <inkml:brushProperty name="height" value="0.035" units="cm"/>
      <inkml:brushProperty name="color" value="#004F8B"/>
    </inkml:brush>
  </inkml:definitions>
  <inkml:trace contextRef="#ctx0" brushRef="#br0">1 1 24575,'0'17'0,"0"-3"0,0 3 0,0-8 0,0 4 0,0-4 0,0 0 0,0-1 0,0 5 0,0 8 0,0-2 0,0 6 0,0-11 0,0-2 0,0-3 0,0 0 0,0 0 0,0 0 0,0-1 0,0-3 0,0-1 0</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4:00.374"/>
    </inkml:context>
    <inkml:brush xml:id="br0">
      <inkml:brushProperty name="width" value="0.035" units="cm"/>
      <inkml:brushProperty name="height" value="0.035" units="cm"/>
      <inkml:brushProperty name="color" value="#004F8B"/>
    </inkml:brush>
  </inkml:definitions>
  <inkml:trace contextRef="#ctx0" brushRef="#br0">1 0 24575,'0'9'0,"0"0"0,0-1 0,0 1 0,0 8 0,0-6 0,0 9 0,0-6 0,0 3 0,0-3 0,0-1 0,0-4 0,0-4 0,0-2 0</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4:02.589"/>
    </inkml:context>
    <inkml:brush xml:id="br0">
      <inkml:brushProperty name="width" value="0.035" units="cm"/>
      <inkml:brushProperty name="height" value="0.035" units="cm"/>
      <inkml:brushProperty name="color" value="#004F8B"/>
    </inkml:brush>
  </inkml:definitions>
  <inkml:trace contextRef="#ctx0" brushRef="#br0">1 0 24575,'0'13'0,"0"8"0,0-2 0,0 2 0,0-8 0,0-5 0,0 1 0,0 0 0,0 0 0,0 0 0,0-1 0,0 1 0,0 0 0,0-4 0,0-1 0</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4:03.870"/>
    </inkml:context>
    <inkml:brush xml:id="br0">
      <inkml:brushProperty name="width" value="0.035" units="cm"/>
      <inkml:brushProperty name="height" value="0.035" units="cm"/>
      <inkml:brushProperty name="color" value="#004F8B"/>
    </inkml:brush>
  </inkml:definitions>
  <inkml:trace contextRef="#ctx0" brushRef="#br0">63 0 24575,'-9'8'0,"4"22"0,-6 12 0,5 8 0,-3-11 0,5-14 0,0-7 0,-1-5 0,0 0 0,1-4 0,4-4 0,0-1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1:58.175"/>
    </inkml:context>
    <inkml:brush xml:id="br0">
      <inkml:brushProperty name="width" value="0.05" units="cm"/>
      <inkml:brushProperty name="height" value="0.05" units="cm"/>
      <inkml:brushProperty name="color" value="#E71224"/>
    </inkml:brush>
  </inkml:definitions>
  <inkml:trace contextRef="#ctx0" brushRef="#br0">0 0 24575,'6'6'0,"-1"2"0,3-2 0,-1 2 0,-2-3 0,0 1 0,-4-1 0,6 6 0,-3-5 0,4 7 0,-5-4 0,-1 0 0,-2-4 0,0-2 0</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4:05.910"/>
    </inkml:context>
    <inkml:brush xml:id="br0">
      <inkml:brushProperty name="width" value="0.035" units="cm"/>
      <inkml:brushProperty name="height" value="0.035" units="cm"/>
      <inkml:brushProperty name="color" value="#004F8B"/>
    </inkml:brush>
  </inkml:definitions>
  <inkml:trace contextRef="#ctx0" brushRef="#br0">1 72 24575,'27'-14'0,"11"1"0,19-4 0,-7 3 0,-11 6 0,-18 3 0,-8 5 0,-4 0 0,-1 0 0,1 4 0,-4 1 0,3 0 0,-3 2 0,0-2 0,-1 4 0,-4 4 0,0-3 0,0 2 0,0 1 0,0 1 0,0 3 0,0-3 0,0-1 0,0-1 0,-4-2 0,-1-1 0,-4-1 0,0-3 0,0 3 0,-3 1 0,-2 0 0,0 0 0,-2 0 0,2-1 0,0 1 0,-2 4 0,6-3 0,-3-2 0,4-4 0,5 0 0,0 1 0,0 0 0,-1-1 0,4-4 0,13 5 0,23 3 0,15 6 0,13 8 0,-1-4 0,-12 2 0,-14-7 0,-17-8 0,-10-1 0,0-4 0,0 0 0,-4 0 0,-1 0 0</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4:08.174"/>
    </inkml:context>
    <inkml:brush xml:id="br0">
      <inkml:brushProperty name="width" value="0.035" units="cm"/>
      <inkml:brushProperty name="height" value="0.035" units="cm"/>
      <inkml:brushProperty name="color" value="#004F8B"/>
    </inkml:brush>
  </inkml:definitions>
  <inkml:trace contextRef="#ctx0" brushRef="#br0">19 0 24575,'8'0'0,"1"0"0,0 0 0,0 0 0,0 0 0,-1 0 0,1 0 0,0 0 0,0 0 0,0 0 0,-1 0 0,1 4 0,0 1 0,-4 4 0,-1 0 0,-4-1 0,0 5 0,0-3 0,0 3 0,0 3 0,0-5 0,0 6 0,-4-13 0,-5 4 0,-5-3 0,-3 0 0,3-1 0,1-4 0,5 0 0,3 4 0,1 1 0,8 4 0,4-1 0,6 1 0,4 0 0,-5-4 0,-4 3 0,-5-3 0,0-1 0,1 0 0,4-4 0,0 4 0,-5 1 0,0 4 0,-4 0 0,0 0 0,0-1 0,0 1 0,0 0 0,0 0 0,-4 0 0,0-5 0,-5 0 0,0-4 0,0 0 0,-4 4 0,0 1 0,-5 4 0,1 0 0,3 0 0,5-1 0,1-3 0,3-1 0,-3-4 0,-1 0 0,4 0 0,1 0 0</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4:09.557"/>
    </inkml:context>
    <inkml:brush xml:id="br0">
      <inkml:brushProperty name="width" value="0.035" units="cm"/>
      <inkml:brushProperty name="height" value="0.035" units="cm"/>
      <inkml:brushProperty name="color" value="#004F8B"/>
    </inkml:brush>
  </inkml:definitions>
  <inkml:trace contextRef="#ctx0" brushRef="#br0">1 0 24575,'0'13'0,"0"-3"0,0 2 0,0-3 0,0 0 0,0 0 0,0-1 0,0 1 0,0 0 0,0 0 0,0 0 0,4-1 0,4-3 0,2-1 0,3-4 0,-4 0 0,0 0 0,-1 0 0,1 0 0,4 0 0,-3 0 0,2 0 0,1 0 0,1 0 0,-1 0 0,0 0 0,-4 0 0,0 0 0,3 0 0,-2 0 0,3 0 0,-4 0 0,-4 0 0,-2 0 0</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4:10.173"/>
    </inkml:context>
    <inkml:brush xml:id="br0">
      <inkml:brushProperty name="width" value="0.035" units="cm"/>
      <inkml:brushProperty name="height" value="0.035" units="cm"/>
      <inkml:brushProperty name="color" value="#004F8B"/>
    </inkml:brush>
  </inkml:definitions>
  <inkml:trace contextRef="#ctx0" brushRef="#br0">0 1 24575,'0'0'0</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4:11.022"/>
    </inkml:context>
    <inkml:brush xml:id="br0">
      <inkml:brushProperty name="width" value="0.035" units="cm"/>
      <inkml:brushProperty name="height" value="0.035" units="cm"/>
      <inkml:brushProperty name="color" value="#004F8B"/>
    </inkml:brush>
  </inkml:definitions>
  <inkml:trace contextRef="#ctx0" brushRef="#br0">18 0 24575,'0'13'0,"0"-3"0,0 2 0,0-3 0,0 0 0,0 0 0,0-1 0,0 1 0,0 0 0,0 0 0,0 0 0,0-1 0,0 1 0,0 0 0,0 0 0,0 0 0,-3-4 0,-2-2 0,0-3 0,1 0 0</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4:13.518"/>
    </inkml:context>
    <inkml:brush xml:id="br0">
      <inkml:brushProperty name="width" value="0.035" units="cm"/>
      <inkml:brushProperty name="height" value="0.035" units="cm"/>
      <inkml:brushProperty name="color" value="#004F8B"/>
    </inkml:brush>
  </inkml:definitions>
  <inkml:trace contextRef="#ctx0" brushRef="#br0">36 96 24575,'-9'13'0,"4"-4"0,1 4 0,4-4 0,0 0 0,0 0 0,4-1 0,1 1 0,4-4 0,3-1 0,2-4 0,0 0 0,-2 0 0,-3 0 0,0 0 0,0 0 0,-1 0 0,1-4 0,-4-1 0,-1-4 0,-4-3 0,0 2 0,0-3 0,0 4 0,0 1 0,0-1 0,0-4 0,0-8 0,0 6 0,-4-5 0,-1 11 0,0 0 0,1 1 0,1 3 0,-6 1 0,-5 4 0,0 0 0,2 0 0,3 0 0,0 0 0,0 0 0,1 0 0,-1 0 0,0 0 0,0 0 0,4 4 0,1 1 0,4 3 0,0 5 0,0-3 0,0 3 0,0-5 0,0 1 0,0 4 0,0-3 0,0 2 0,0-3 0,4 0 0,-3-4 0,3-1 0</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4:50.102"/>
    </inkml:context>
    <inkml:brush xml:id="br0">
      <inkml:brushProperty name="width" value="0.035" units="cm"/>
      <inkml:brushProperty name="height" value="0.035" units="cm"/>
      <inkml:brushProperty name="color" value="#004F8B"/>
    </inkml:brush>
  </inkml:definitions>
  <inkml:trace contextRef="#ctx0" brushRef="#br0">0 1 24575,'0'12'0,"0"-2"0,0 3 0,0-4 0,0 0 0,0-1 0,0 1 0,0 4 0,0 0 0,0 5 0,0 0 0,0-5 0,0 0 0,0-4 0,0 0 0,0-1 0,0 1 0,0 4 0,0 1 0,0-1 0,0 0 0,0 0 0,0 0 0,0 1 0,0-1 0,0-4 0,0-1 0,0 9 0,0-6 0,0 5 0,0 1 0,0-6 0,0 5 0,0-7 0,0 0 0,0 0 0,0 0 0,0-1 0,0 1 0,0 0 0,0-4 0,0-1 0</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4:51.424"/>
    </inkml:context>
    <inkml:brush xml:id="br0">
      <inkml:brushProperty name="width" value="0.035" units="cm"/>
      <inkml:brushProperty name="height" value="0.035" units="cm"/>
      <inkml:brushProperty name="color" value="#004F8B"/>
    </inkml:brush>
  </inkml:definitions>
  <inkml:trace contextRef="#ctx0" brushRef="#br0">106 0 24575,'0'13'0,"-3"1"0,-2 0 0,0-2 0,1-3 0,0-4 0,-1 3 0,0-3 0,1 3 0,4 1 0,-4 0 0,0 4 0,-5 0 0,0 1 0,4-1 0,1-4 0,0-1 0,-1 1 0,0 0 0,-2 0 0,2-4 0,0-1 0,1-4 0</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4:52.293"/>
    </inkml:context>
    <inkml:brush xml:id="br0">
      <inkml:brushProperty name="width" value="0.035" units="cm"/>
      <inkml:brushProperty name="height" value="0.035" units="cm"/>
      <inkml:brushProperty name="color" value="#004F8B"/>
    </inkml:brush>
  </inkml:definitions>
  <inkml:trace contextRef="#ctx0" brushRef="#br0">1 0 24575,'8'0'0,"1"0"0,11 0 0,-4 0 0,4 0 0,-7 0 0,-4 0 0,0 0 0,-1 0 0,1 0 0,4 0 0,-3 0 0,2 0 0,-7 0 0,-1 0 0</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4:54.941"/>
    </inkml:context>
    <inkml:brush xml:id="br0">
      <inkml:brushProperty name="width" value="0.035" units="cm"/>
      <inkml:brushProperty name="height" value="0.035" units="cm"/>
      <inkml:brushProperty name="color" value="#004F8B"/>
    </inkml:brush>
  </inkml:definitions>
  <inkml:trace contextRef="#ctx0" brushRef="#br0">0 1 24575,'0'9'0,"0"0"0,0 3 0,0 2 0,0 4 0,0-1 0,0 1 0,0-1 0,0 1 0,0-4 0,0-2 0,0-3 0,0 0 0,0 0 0,0-1 0,0 1 0,0 0 0,0 0 0,0 0 0,0-1 0,0 1 0,0 4 0,0 1 0,0-1 0,0 0 0,0 0 0,0 4 0,0-2 0,0 2 0,0-9 0,0 1 0,0 0 0,0 0 0,0 0 0,0-1 0,0 1 0,0 0 0,0 0 0,0 0 0,0-1 0,0 13 0,0-9 0,0 8 0,0-11 0,0 0 0,0 0 0,0-1 0,0 1 0,0-4 0,0-1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1:58.975"/>
    </inkml:context>
    <inkml:brush xml:id="br0">
      <inkml:brushProperty name="width" value="0.05" units="cm"/>
      <inkml:brushProperty name="height" value="0.05" units="cm"/>
      <inkml:brushProperty name="color" value="#E71224"/>
    </inkml:brush>
  </inkml:definitions>
  <inkml:trace contextRef="#ctx0" brushRef="#br0">194 0 24575,'-3'6'0,"-4"6"0,-2-2 0,-25 25 0,10-11 0,-13 14 0,9-10 0,16-6 0,-9 1 0,16-9 0,-5-6 0,9-6 0,-1-2 0</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4:55.990"/>
    </inkml:context>
    <inkml:brush xml:id="br0">
      <inkml:brushProperty name="width" value="0.035" units="cm"/>
      <inkml:brushProperty name="height" value="0.035" units="cm"/>
      <inkml:brushProperty name="color" value="#004F8B"/>
    </inkml:brush>
  </inkml:definitions>
  <inkml:trace contextRef="#ctx0" brushRef="#br0">71 1 24575,'-4'8'0,"-1"1"0,0 4 0,-7 5 0,11-4 0,-11 3 0,7-8 0,0-1 0,1 1 0,0 0 0,-1-4 0,0-1 0,2-4 0</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4:57.006"/>
    </inkml:context>
    <inkml:brush xml:id="br0">
      <inkml:brushProperty name="width" value="0.035" units="cm"/>
      <inkml:brushProperty name="height" value="0.035" units="cm"/>
      <inkml:brushProperty name="color" value="#004F8B"/>
    </inkml:brush>
  </inkml:definitions>
  <inkml:trace contextRef="#ctx0" brushRef="#br0">0 0 24575,'17'0'0,"-6"0"0,5 0 0,-3 0 0,-3 0 0,3 0 0,-5 4 0,-3 1 0,3 4 0,-3-1 0,0 1 0,-1 0 0,-4 0 0,0 0 0,4-4 0,1-2 0,0 1 0,2 1 0,-2 0 0,0 3 0,-1-3 0,-4 0 0,0-1 0</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4:59.278"/>
    </inkml:context>
    <inkml:brush xml:id="br0">
      <inkml:brushProperty name="width" value="0.035" units="cm"/>
      <inkml:brushProperty name="height" value="0.035" units="cm"/>
      <inkml:brushProperty name="color" value="#004F8B"/>
    </inkml:brush>
  </inkml:definitions>
  <inkml:trace contextRef="#ctx0" brushRef="#br0">0 1 24575,'0'12'0,"0"10"0,0-3 0,0 14 0,0-14 0,0 2 0,0-8 0,0-4 0,0-1 0,4-3 0,1 3 0,0-3 0,-1 4 0,-4 0 0,0-1 0,0 5 0,0 1 0,0-1 0,0 0 0,0-4 0,0 0 0,0 3 0,0 2 0,0 0 0,0-1 0,4-1 0,1-2 0,-1 3 0,0-4 0,-4-1 0,0 1 0,0 0 0,0 0 0,0 3 0,0 17 0,0-8 0,0 12 0,0-19 0,0-2 0,0-3 0,0 0 0,0 0 0,0 0 0,0 3 0,0-2 0,0 3 0,0-5 0,0 1 0,0 0 0,0-4 0,0-1 0</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5:00.206"/>
    </inkml:context>
    <inkml:brush xml:id="br0">
      <inkml:brushProperty name="width" value="0.035" units="cm"/>
      <inkml:brushProperty name="height" value="0.035" units="cm"/>
      <inkml:brushProperty name="color" value="#004F8B"/>
    </inkml:brush>
  </inkml:definitions>
  <inkml:trace contextRef="#ctx0" brushRef="#br0">71 0 24575,'0'13'0,"0"1"0,0 3 0,0 1 0,0 0 0,-4-1 0,-1 1 0,0-1 0,-7 5 0,11-7 0,-7 1 0,4-7 0,-1 0 0,-4 0 0,0-1 0,4-3 0,2-1 0</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5:00.965"/>
    </inkml:context>
    <inkml:brush xml:id="br0">
      <inkml:brushProperty name="width" value="0.035" units="cm"/>
      <inkml:brushProperty name="height" value="0.035" units="cm"/>
      <inkml:brushProperty name="color" value="#004F8B"/>
    </inkml:brush>
  </inkml:definitions>
  <inkml:trace contextRef="#ctx0" brushRef="#br0">1 1 24575,'9'0'0,"-1"0"0,1 0 0,-4 4 0,3 1 0,-3 3 0,0 1 0,2 0 0,-2 0 0,4 0 0,4-1 0,-3 1 0,-2 0 0,-4 0 0,-4 0 0,4-5 0,1 0 0,0-4 0,-1 0 0</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5:03.333"/>
    </inkml:context>
    <inkml:brush xml:id="br0">
      <inkml:brushProperty name="width" value="0.035" units="cm"/>
      <inkml:brushProperty name="height" value="0.035" units="cm"/>
      <inkml:brushProperty name="color" value="#004F8B"/>
    </inkml:brush>
  </inkml:definitions>
  <inkml:trace contextRef="#ctx0" brushRef="#br0">1 0 24575,'0'13'0,"0"1"0,0 3 0,0 1 0,0-1 0,0 1 0,0 0 0,0-1 0,0-3 0,0-1 0,0-5 0,0 1 0,0 4 0,0 1 0,0 3 0,0-3 0,0-1 0,0-5 0,0 1 0,0 0 0,0 0 0,0 3 0,0-2 0,0 3 0,0-4 0,0 0 0,0 3 0,0 2 0,0 0 0,0-2 0,0-3 0,0 0 0,0 4 0,0-4 0,0 4 0,0-4 0,0 0 0,0-1 0,0-3 0,0-1 0</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5:04.110"/>
    </inkml:context>
    <inkml:brush xml:id="br0">
      <inkml:brushProperty name="width" value="0.035" units="cm"/>
      <inkml:brushProperty name="height" value="0.035" units="cm"/>
      <inkml:brushProperty name="color" value="#004F8B"/>
    </inkml:brush>
  </inkml:definitions>
  <inkml:trace contextRef="#ctx0" brushRef="#br0">18 1 24575,'0'9'0,"0"-1"0,0 5 0,0-3 0,0 3 0,0-1 0,0 2 0,0 0 0,0-2 0,0-3 0,0 0 0,0 0 0,-3-4 0,-2 3 0,0-4 0,1 5 0,4 0 0,0-4 0,0-1 0</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5:04.910"/>
    </inkml:context>
    <inkml:brush xml:id="br0">
      <inkml:brushProperty name="width" value="0.035" units="cm"/>
      <inkml:brushProperty name="height" value="0.035" units="cm"/>
      <inkml:brushProperty name="color" value="#004F8B"/>
    </inkml:brush>
  </inkml:definitions>
  <inkml:trace contextRef="#ctx0" brushRef="#br0">0 0 24575,'9'0'0,"-4"4"0,3 1 0,-4 4 0,1 0 0,3-4 0,-3 3 0,0-4 0,-1 5 0,0 4 0,1-3 0,-1 2 0,4-3 0,-3-4 0,4-1 0,0-4 0,0 4 0,-1 1 0,-3 4 0,-1-1 0,-4 1 0,0 0 0,0 0 0,0 4 0,0-4 0,0 4 0,0-4 0,0-4 0,0-1 0</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5:08.045"/>
    </inkml:context>
    <inkml:brush xml:id="br0">
      <inkml:brushProperty name="width" value="0.035" units="cm"/>
      <inkml:brushProperty name="height" value="0.035" units="cm"/>
      <inkml:brushProperty name="color" value="#004F8B"/>
    </inkml:brush>
  </inkml:definitions>
  <inkml:trace contextRef="#ctx0" brushRef="#br0">106 1 24575,'-13'0'0,"-1"4"0,-3 1 0,-1 3 0,4 1 0,2 0 0,3 0 0,4 0 0,1-1 0,4 1 0,0 4 0,0-3 0,4-2 0,1-4 0,4 0 0,-1 1 0,1 0 0,0-1 0,0-4 0,4 4 0,0 1 0,12 5 0,1 0 0,1 0 0,-2 0 0,-8-5 0,-3 2 0,-5-2 0,-9 4 0,-9 4 0,-1-3 0,-2-2 0,3 0 0,0-3 0,0 0 0,0-1 0,1-4 0,-1 4 0,-4 1 0,-1 4 0,1-1 0,0-3 0,0 3 0,3-3 0,-2 0 0,3-1 0,0 0 0,0 1 0,1-1 0,-1 0 0,8-8 0,13-7 0,10 0 0,5-4 0,-2 5 0,-12 1 0,0 1 0,-4 3 0,-4-3 0,-1 3 0,0-4 0,0 0 0,1 1 0,-1-1 0,-4 0 0,0 0 0,4 0 0,1 1 0,0-1 0,-1-4 0,-4 3 0,-4 1 0,-5 2 0,-5-2 0,-3-1 0,-1 1 0,5 5 0,4 4 0,5 0 0</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5:09.933"/>
    </inkml:context>
    <inkml:brush xml:id="br0">
      <inkml:brushProperty name="width" value="0.035" units="cm"/>
      <inkml:brushProperty name="height" value="0.035" units="cm"/>
      <inkml:brushProperty name="color" value="#004F8B"/>
    </inkml:brush>
  </inkml:definitions>
  <inkml:trace contextRef="#ctx0" brushRef="#br0">53 1 24575,'9'0'0,"-1"0"0,5 0 0,-3 0 0,3 0 0,-1 0 0,-2 0 0,3 0 0,0 0 0,-4 0 0,4 0 0,-4 0 0,0 0 0,-1 0 0,1 0 0,4 0 0,-3 0 0,-5 0 0,-6 0 0,-8 0 0,0 0 0,0 0 0,0 3 0,1 2 0,-1 4 0,0 0 0,0-4 0,0 3 0,1-3 0,-1-1 0,0 4 0,0-3 0,0 4 0,1 0 0,-1-4 0,0-1 0,0-4 0,4 3 0,1 2 0,4 4 0,0 0 0,-3 0 0,-2 0 0,-4-1 0,0 5 0,0 1 0,0 3 0,5-3 0,-4-5 0,3-5 0,0-4 0,1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1:19.615"/>
    </inkml:context>
    <inkml:brush xml:id="br0">
      <inkml:brushProperty name="width" value="0.05" units="cm"/>
      <inkml:brushProperty name="height" value="0.05" units="cm"/>
      <inkml:brushProperty name="color" value="#E71224"/>
    </inkml:brush>
  </inkml:definitions>
  <inkml:trace contextRef="#ctx0" brushRef="#br0">1 1 24575,'6'12'0,"-1"2"0,8 8 0,-2-1 0,0 0 0,-1 0 0,-4-4 0,3-2 0,-3-4 0,2 0 0,0 0 0,-2-2 0,2-1 0,-2-2 0,-1-3 0,10 7 0,-7-3 0,5 7 0,-8-3 0,0 0 0,4-2 0,-1 1 0,0-6 0,-5 1 0,0-5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0:39.529"/>
    </inkml:context>
    <inkml:brush xml:id="br0">
      <inkml:brushProperty name="width" value="0.05" units="cm"/>
      <inkml:brushProperty name="height" value="0.05" units="cm"/>
      <inkml:brushProperty name="color" value="#E71224"/>
    </inkml:brush>
  </inkml:definitions>
  <inkml:trace contextRef="#ctx0" brushRef="#br0">486 152 24575,'0'-16'0,"3"-5"0,-3-2 0,3-3 0,2 5 0,1 2 0,5 4 0,-2 7 0,1 6 0,-1 4 0,2 1 0,-3 3 0,0 2 0,-2 1 0,-3-1 0,-3 3 0,-6-3 0,-13 19 0,1-11 0,-13 19 0,3-5 0,-22 17 0,21-15 0,-11 3 0,32-26 0,-3-4 0,3 0 0,-1-4 0,1 1 0,-20-7 0,1 4 0,-5-4 0,11 2 0,13-2 0,5-1 0,-5-5 0,8 3 0,-3-4 0,6-3 0,-2 3 0,5-4 0,-6 5 0,5 0 0,-4 2 0,1-1 0,1 4 0,0 0 0,2 4 0,17 2 0,-10 2 0,13 1 0,-16 1 0,1-2 0,-6 0 0,3 1 0,-4 3 0,0 0 0,0-1 0,-1 1 0,-1 2 0,1-2 0,-2 4 0,0-4 0,0 14 0,0 1 0,-2 2 0,1-5 0,-1-7 0,-1-3 0,-2 3 0,1-2 0,-7 6 0,7-8 0,-6 13 0,2-11 0,-1 7 0,-4-1 0,-3-4 0,3 1 0,-7-5 0,8-3 0,-8 2 0,7-3 0,-2 3 0,4-3 0,0 2 0,2-4 0,-4 6 0,6-6 0,-3 7 0,4-5 0,1 0 0,-1-1 0,-19-30 0,17 21 0,-15-21 0</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5:11.510"/>
    </inkml:context>
    <inkml:brush xml:id="br0">
      <inkml:brushProperty name="width" value="0.035" units="cm"/>
      <inkml:brushProperty name="height" value="0.035" units="cm"/>
      <inkml:brushProperty name="color" value="#004F8B"/>
    </inkml:brush>
  </inkml:definitions>
  <inkml:trace contextRef="#ctx0" brushRef="#br0">1 1 24575,'9'4'0,"-4"1"0,-2 4 0,1-1 0,1 1 0,0 0 0,-1 0 0,-4 0 0,4-1 0,1 1 0,4-4 0,-1-1 0,1-4 0,0 0 0,-4-4 0,-1-1 0,-4-4 0,0 1 0,0-1 0,0 0 0,-4 4 0,-12 1 0,1 4 0,-6 0 0,8 0 0,8 0 0,1 0 0</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5:13.677"/>
    </inkml:context>
    <inkml:brush xml:id="br0">
      <inkml:brushProperty name="width" value="0.035" units="cm"/>
      <inkml:brushProperty name="height" value="0.035" units="cm"/>
      <inkml:brushProperty name="color" value="#004F8B"/>
    </inkml:brush>
  </inkml:definitions>
  <inkml:trace contextRef="#ctx0" brushRef="#br0">1 11 24575,'0'12'0,"3"2"0,2 4 0,0 3 0,-1-6 0,-4 1 0,0-7 0,0 0 0,4-4 0,1-1 0,0-8 0,-1-1 0,-4-4 0,0 0 0,0 1 0,0-1 0,0 0 0,0 0 0,0 0 0,0 1 0,0-1 0,0 0 0,0 0 0,0 0 0,0 1 0,0-1 0,0 8 0,0 6 0,0 4 0,0 4 0,0-4 0,0 0 0,0 0 0,0-5 0,0 0 0</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5:17.478"/>
    </inkml:context>
    <inkml:brush xml:id="br0">
      <inkml:brushProperty name="width" value="0.035" units="cm"/>
      <inkml:brushProperty name="height" value="0.035" units="cm"/>
      <inkml:brushProperty name="color" value="#004F8B"/>
    </inkml:brush>
  </inkml:definitions>
  <inkml:trace contextRef="#ctx0" brushRef="#br0">35 0 24575,'-9'0'0,"1"0"0,-1 0 0,4 4 0,1 1 0,4 4 0,0 0 0,0 0 0,0-1 0,0 1 0,0 4 0,0-3 0,0 2 0,4-3 0,1-4 0,4 3 0,3-3 0,-2 0 0,3-1 0,-4-4 0,-4 4 0,-2 0 0,1 1 0,1-1 0,0-8 0,-1-1 0,-4-3 0,0-1 0,0 0 0,0 0 0,0 0 0,0 1 0,0 3 0,0 1 0</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5:19.734"/>
    </inkml:context>
    <inkml:brush xml:id="br0">
      <inkml:brushProperty name="width" value="0.035" units="cm"/>
      <inkml:brushProperty name="height" value="0.035" units="cm"/>
      <inkml:brushProperty name="color" value="#004F8B"/>
    </inkml:brush>
  </inkml:definitions>
  <inkml:trace contextRef="#ctx0" brushRef="#br0">1 1 24575,'0'5'0,"0"-1"0</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3:41.021"/>
    </inkml:context>
    <inkml:brush xml:id="br0">
      <inkml:brushProperty name="width" value="0.035" units="cm"/>
      <inkml:brushProperty name="height" value="0.035" units="cm"/>
      <inkml:brushProperty name="color" value="#004F8B"/>
    </inkml:brush>
  </inkml:definitions>
  <inkml:trace contextRef="#ctx0" brushRef="#br0">1 539 24575,'0'-17'0,"0"3"0,0-2 0,0 6 0,0-3 0,0 0 0,0 4 0,0-4 0,0 0 0,0-1 0,0-3 0,0-8 0,0-1 0,0-1 0,0 2 0,0 12 0,0 0 0,0 0 0,0 0 0,0-1 0,0 1 0,0 4 0,0 1 0,0-1 0,0 0 0,0 0 0,0 0 0,0-3 0,0-9 0,0-6 0,0 1 0,0 1 0,0 8 0,0 3 0,0 5 0,0 5 0</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3:41.198"/>
    </inkml:context>
    <inkml:brush xml:id="br0">
      <inkml:brushProperty name="width" value="0.035" units="cm"/>
      <inkml:brushProperty name="height" value="0.035" units="cm"/>
      <inkml:brushProperty name="color" value="#004F8B"/>
    </inkml:brush>
  </inkml:definitions>
  <inkml:trace contextRef="#ctx0" brushRef="#br0">1 0 24575,'0'0'0</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3:42.782"/>
    </inkml:context>
    <inkml:brush xml:id="br0">
      <inkml:brushProperty name="width" value="0.035" units="cm"/>
      <inkml:brushProperty name="height" value="0.035" units="cm"/>
      <inkml:brushProperty name="color" value="#004F8B"/>
    </inkml:brush>
  </inkml:definitions>
  <inkml:trace contextRef="#ctx0" brushRef="#br0">154 1 24575,'-5'20'0,"-17"8"0,-9 13 0,-5 0 0,9-8 0,16-9 0,3-10 0,3-5 0,0-5 0,1-4 0</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3:44.230"/>
    </inkml:context>
    <inkml:brush xml:id="br0">
      <inkml:brushProperty name="width" value="0.035" units="cm"/>
      <inkml:brushProperty name="height" value="0.035" units="cm"/>
      <inkml:brushProperty name="color" value="#004F8B"/>
    </inkml:brush>
  </inkml:definitions>
  <inkml:trace contextRef="#ctx0" brushRef="#br0">1 0 24575,'12'0'0,"2"0"0,4 0 0,-1 0 0,1 0 0,-1 0 0,-3 0 0,-5 4 0,-5 1 0,0 0 0,1-1 0,3-4 0,1 4 0,-4 0 0,-1 5 0,-4 4 0,4 1 0,1 3 0,4 1 0,-1-1 0,-3-3 0,-1-5 0,-4-5 0</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5:22.743"/>
    </inkml:context>
    <inkml:brush xml:id="br0">
      <inkml:brushProperty name="width" value="0.035" units="cm"/>
      <inkml:brushProperty name="height" value="0.035" units="cm"/>
      <inkml:brushProperty name="color" value="#004F8B"/>
    </inkml:brush>
  </inkml:definitions>
  <inkml:trace contextRef="#ctx0" brushRef="#br0">18 722 24575,'0'-9'0,"0"0"0,0 1 0,0-1 0,0 0 0,-4 0 0,-1-3 0,1 2 0,0-3 0,4 4 0,0 1 0,0-1 0,0 0 0,0-4 0,0 3 0,0-2 0,0-1 0,0-1 0,0 1 0,0 0 0,0 4 0,0 0 0,0 1 0,0-1 0,0-4 0,0 3 0,0-2 0,0 3 0,0 0 0,0 0 0,0 0 0,0 1 0,0-1 0,0 0 0,0 0 0,0 0 0,0 1 0,0-1 0,0 0 0,0 0 0,0 0 0,0-3 0,0 2 0,0-3 0,0 4 0,0 1 0,0-1 0,0 0 0,0 0 0,0 0 0,0 1 0,0-1 0,0 0 0,0 0 0,0 0 0,0 1 0,0-5 0,0 3 0,0-3 0,0 5 0,0-1 0,0 0 0,0 0 0,0 0 0,0 1 0,0-5 0,0 3 0,0-2 0,0-1 0,0-1 0,0 0 0,0 6 0,0 4 0</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5:23.457"/>
    </inkml:context>
    <inkml:brush xml:id="br0">
      <inkml:brushProperty name="width" value="0.035" units="cm"/>
      <inkml:brushProperty name="height" value="0.035" units="cm"/>
      <inkml:brushProperty name="color" value="#004F8B"/>
    </inkml:brush>
  </inkml:definitions>
  <inkml:trace contextRef="#ctx0" brushRef="#br0">156 1 24575,'-20'5'0,"-3"6"0,-3 0 0,1 4 0,11-6 0,2-4 0,3-1 0,4 0 0,1 1 0,4 3 0,0 1 0,-4-4 0,-1-1 0,0-4 0,1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0:40.192"/>
    </inkml:context>
    <inkml:brush xml:id="br0">
      <inkml:brushProperty name="width" value="0.05" units="cm"/>
      <inkml:brushProperty name="height" value="0.05" units="cm"/>
      <inkml:brushProperty name="color" value="#E71224"/>
    </inkml:brush>
  </inkml:definitions>
  <inkml:trace contextRef="#ctx0" brushRef="#br0">1 0 24575,'19'20'0,"-6"-7"0,17 28 0,-19-27 0,7 18 0,-10-18 0,-5 3 0,5 4 0,-4-7 0,-1 1 0,2-8 0,-4 7 0,5 6 0,-6-3 0,6 4 0,-5-12 0,1-4 0,-2-2 0</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5:24.565"/>
    </inkml:context>
    <inkml:brush xml:id="br0">
      <inkml:brushProperty name="width" value="0.035" units="cm"/>
      <inkml:brushProperty name="height" value="0.035" units="cm"/>
      <inkml:brushProperty name="color" value="#004F8B"/>
    </inkml:brush>
  </inkml:definitions>
  <inkml:trace contextRef="#ctx0" brushRef="#br0">1 1 24575,'8'0'0,"1"0"0,0 0 0,0 0 0,-1 0 0,1 0 0,0 0 0,0 0 0,0 7 0,-4-5 0,-2 6 0</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5:27.897"/>
    </inkml:context>
    <inkml:brush xml:id="br0">
      <inkml:brushProperty name="width" value="0.035" units="cm"/>
      <inkml:brushProperty name="height" value="0.035" units="cm"/>
      <inkml:brushProperty name="color" value="#004F8B"/>
    </inkml:brush>
  </inkml:definitions>
  <inkml:trace contextRef="#ctx0" brushRef="#br0">124 0 24575,'-9'0'0,"-4"0"0,3 0 0,-2 0 0,3 0 0,0 0 0,0 0 0,0 4 0,1 1 0,-1 4 0,4 0 0,1-1 0,4 5 0,0-3 0,0 3 0,0-5 0,0 1 0,0 0 0,0 0 0,0 0 0,0-1 0,0 1 0,0 0 0,0 4 0,4 0 0,5 1 0,8 3 0,-2-8 0,2 4 0,-12 0 0,-2-3 0,-3 2 0,0 1 0,0-3 0,-3 3 0,-2-5 0,-4 1 0,0-4 0,0-1 0,0-4 0,1 4 0,-1 1 0,0 0 0,0-1 0,4-8 0,1-5 0,4-1 0,0-3 0,0 1 0,0-2 0,4-4 0,1 5 0,0 0 0,-1 4 0,-4 0 0,4-3 0,1-2 0,0-4 0,3 1 0,0 3 0,2 1 0,-1 5 0,-5-1 0,-4 0 0,0 0 0,0 0 0,4 1 0,1-1 0,0 0 0,-2 0 0,-3 4 0,0 1 0</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5:29.407"/>
    </inkml:context>
    <inkml:brush xml:id="br0">
      <inkml:brushProperty name="width" value="0.035" units="cm"/>
      <inkml:brushProperty name="height" value="0.035" units="cm"/>
      <inkml:brushProperty name="color" value="#004F8B"/>
    </inkml:brush>
  </inkml:definitions>
  <inkml:trace contextRef="#ctx0" brushRef="#br0">0 18 24575,'0'18'0,"0"-1"0,0-8 0,0 0 0,0-1 0,0 1 0,0 0 0,0 0 0,0 3 0,4-2 0,1 3 0,0-4 0,-1 0 0,-4-1 0,4-3 0,1-1 0,3-4 0,1 0 0,0-4 0,0-5 0,-4 0 0,-1-4 0,-4 0 0,0 0 0,0-1 0,0 1 0,0 0 0,0 4 0,0-4 0,0 4 0,0 0 0,0 1 0,-4 3 0,-1-3 0,0 3 0,-3 0 0,3 1 0,-4 4 0,1 0 0,3 4 0,1 5 0,0 1 0,-1 2 0,0 1 0,1-3 0,4 3 0,0-5 0,4-3 0,5 3 0,1-3 0,-2 0 0,-4-1 0</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5:30.696"/>
    </inkml:context>
    <inkml:brush xml:id="br0">
      <inkml:brushProperty name="width" value="0.035" units="cm"/>
      <inkml:brushProperty name="height" value="0.035" units="cm"/>
      <inkml:brushProperty name="color" value="#004F8B"/>
    </inkml:brush>
  </inkml:definitions>
  <inkml:trace contextRef="#ctx0" brushRef="#br0">1 1 24575,'16'84'0,"-9"-33"0,9-14 0,-11-33 0,4-4 0,3 0 0,-2 0 0,3 0 0,-4 0 0,-1 0 0,1-4 0,-4-1 0,-1-4 0,-4 0 0,0 0 0,0 1 0,0-1 0,0 0 0,0 0 0,0 0 0,0 1 0,0-1 0,0 0 0,0 0 0,0 0 0,0 1 0,0-1 0,0 0 0,-4 4 0,-1 1 0,-4 4 0,1 0 0,-1 0 0,0 0 0,0 0 0,0 0 0,4 4 0,2 1 0,3 4 0,0 0 0,3-1 0,6 1 0,-3-4 0,2-1 0</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5:32.003"/>
    </inkml:context>
    <inkml:brush xml:id="br0">
      <inkml:brushProperty name="width" value="0.035" units="cm"/>
      <inkml:brushProperty name="height" value="0.035" units="cm"/>
      <inkml:brushProperty name="color" value="#004F8B"/>
    </inkml:brush>
  </inkml:definitions>
  <inkml:trace contextRef="#ctx0" brushRef="#br0">18 0 24575,'-9'0'0,"4"4"0,1 5 0,4 1 0,0 3 0,0-1 0,0-2 0,0 3 0,0-4 0,0-1 0,0 1 0,0 0 0,0 4 0,4 0 0,1 5 0,4 0 0,4-5 0,0 0 0,5-4 0,-4-4 0,-2 2 0,-3-2 0,0 0 0,4-1 0,-3-4 0,2 0 0,-3 0 0,-4-4 0,-1-1 0,-4-3 0,0-1 0,0 0 0,0 0 0,0 0 0,0-3 0,0-2 0,0 0 0,0 2 0,0-1 0,0 3 0,0-3 0,0 1 0,0 2 0,-4-3 0,-1 4 0,-4 5 0,0 0 0,1 4 0,-1 0 0,4 4 0,1 0 0,4 1 0,0-1 0</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5:50.902"/>
    </inkml:context>
    <inkml:brush xml:id="br0">
      <inkml:brushProperty name="width" value="0.035" units="cm"/>
      <inkml:brushProperty name="height" value="0.035" units="cm"/>
      <inkml:brushProperty name="color" value="#004F8B"/>
    </inkml:brush>
  </inkml:definitions>
  <inkml:trace contextRef="#ctx0" brushRef="#br0">0 136 24575,'13'0'0,"33"0"0,52 0-2901,-19 0 1,8 0 2900,-14 0 0,2 0 0,2 0-636,3 0 1,1 0-1,0 0 636,2 0 0,2 0 0,-2 0 0,-7 0 0,-1 0 0,-1 0 158,26 0 1,-5 0-159,-16 0 0,-8 0 0,21 0 0,-44 0 2371,-24 0-2371,-3 0 3191,18-7-3191,24-3 0,29 1 152,-34 5 1,4 0-153,6 0 0,1-1 0,1-1 0,-3 0-59,-11 1 1,-4-1 58,23-8 0,-35 9 0,-16-1 0,-10 2 0,-1 4 1514,-1 0-1514,22 0 0,34 0 0,27-9-454,-35 3 1,1 1 453,-6-1 0,-3 1 0,20-4 0,-26 9 0,-33 0 0,-8 0 0,-1 0 0</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5:53.222"/>
    </inkml:context>
    <inkml:brush xml:id="br0">
      <inkml:brushProperty name="width" value="0.035" units="cm"/>
      <inkml:brushProperty name="height" value="0.035" units="cm"/>
      <inkml:brushProperty name="color" value="#004F8B"/>
    </inkml:brush>
  </inkml:definitions>
  <inkml:trace contextRef="#ctx0" brushRef="#br0">0 1 24575,'20'0'0,"28"0"0,31 9 0,16 1 0,-4 1 0,-28-3 0,-28-8 0,-15 0 0,-7 0 0,1 0 0,10 0 0,16 0 0,9 0 0,27 0 0,-10 0 0,-4 0 0,-15 0 0,-21 0 0,-1 0 0,-11 0 0,-2 0 0,8 0 0,3 0 0,10 0 0,14 0 0,3 7 0,25 3 0,4-1 0,0 6 0,9-5 0,-9-1-514,12-1 514,1-8 0,-1 0 0,1 0 0,-14 0 0,-2 0 0,-34 0 0,-12 0 0,-22 0 0</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6:06.629"/>
    </inkml:context>
    <inkml:brush xml:id="br0">
      <inkml:brushProperty name="width" value="0.035" units="cm"/>
      <inkml:brushProperty name="height" value="0.035" units="cm"/>
      <inkml:brushProperty name="color" value="#004F8B"/>
    </inkml:brush>
  </inkml:definitions>
  <inkml:trace contextRef="#ctx0" brushRef="#br0">374 34 24575,'-13'0'0,"-20"-7"0,-23-3 0,-9 1 0,2 1 0,24 8 0,14 0 0,11 0 0,5 4 0,2 5 0,-2 5 0,-1 3 0,-3 1 0,4-1 0,5-3 0,0-1 0,4-4 0,0-1 0,0 1 0,0 4 0,0 0 0,0 1 0,0 3 0,0-4 0,0 5 0,0 0 0,0-1 0,0 1 0,0-4 0,0-2 0,0-3 0,0 0 0,0 4 0,0 20 0,0 10 0,0 7 0,0 3 0,0 20 0,0 17 0,0-50 0,0-20 0,0-7 0,0-4 0,4-4 0,0-1 0,5-4 0,0 0 0,0 0 0,0 0 0,-1 0 0,1 0 0,0 0 0,0 0 0,0 0 0,-1 0 0,1 0 0,0 0 0,0 0 0,0 0 0,-1 0 0,1 0 0,0 0 0,0 0 0,0 0 0,-1 0 0,1 0 0,0 0 0,0 0 0,0 0 0,-1 0 0,5 0 0,1-4 0,3-1 0,1 0 0,-4 1 0,-6 4 0,-4 0 0</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6:07.678"/>
    </inkml:context>
    <inkml:brush xml:id="br0">
      <inkml:brushProperty name="width" value="0.035" units="cm"/>
      <inkml:brushProperty name="height" value="0.035" units="cm"/>
      <inkml:brushProperty name="color" value="#004F8B"/>
    </inkml:brush>
  </inkml:definitions>
  <inkml:trace contextRef="#ctx0" brushRef="#br0">265 0 24575,'-9'0'0,"0"0"0,0 0 0,1 0 0,-1 0 0,0 0 0,0 0 0,0 0 0,-3 0 0,2 4 0,-3 1 0,4 0 0,1-1 0,-1-4 0,0 0 0,0 4 0,0 1 0,1 0 0,-1-1 0,0-4 0,0 0 0,0 4 0,1 0 0,-1 1 0,0-1 0,0-4 0,0 4 0,1 1 0,3 0 0,1-1 0</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6:08.694"/>
    </inkml:context>
    <inkml:brush xml:id="br0">
      <inkml:brushProperty name="width" value="0.035" units="cm"/>
      <inkml:brushProperty name="height" value="0.035" units="cm"/>
      <inkml:brushProperty name="color" value="#004F8B"/>
    </inkml:brush>
  </inkml:definitions>
  <inkml:trace contextRef="#ctx0" brushRef="#br0">1 1 24575,'11'32'0,"1"17"0,-1 7 0,9 36-826,-7-18 0,1-2 826,3 6 373,0 13-373,-9-38 312,-1 1-312,-7-33 0,0-8 0,4-4 838,1 3-838,0-2 129,-1 3-129,-4-4 0,0-4 0,0-1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0:40.993"/>
    </inkml:context>
    <inkml:brush xml:id="br0">
      <inkml:brushProperty name="width" value="0.05" units="cm"/>
      <inkml:brushProperty name="height" value="0.05" units="cm"/>
      <inkml:brushProperty name="color" value="#E71224"/>
    </inkml:brush>
  </inkml:definitions>
  <inkml:trace contextRef="#ctx0" brushRef="#br0">50 1 24575,'0'41'0,"0"5"0,0-7 0,0-6 0,0 5 0,0-17 0,0-7 0,-2-2 0,1-6 0,-4-1 0,2 1 0,-2-3 0,-1-1 0,3 1 0,-4 0 0,3 2 0,-4-1 0,5-2 0,1-2 0</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6:10.694"/>
    </inkml:context>
    <inkml:brush xml:id="br0">
      <inkml:brushProperty name="width" value="0.035" units="cm"/>
      <inkml:brushProperty name="height" value="0.035" units="cm"/>
      <inkml:brushProperty name="color" value="#004F8B"/>
    </inkml:brush>
  </inkml:definitions>
  <inkml:trace contextRef="#ctx0" brushRef="#br0">1 0 24575,'9'0'0,"-1"0"0,5 0 0,-3 0 0,3 0 0,-5 0 0,1 0 0,0 0 0,0 0 0,0 0 0,-1 0 0,1 0 0,0 0 0,4 0 0,0 0 0,1 0 0,-1 0 0,-5 0 0,1 4 0,0 1 0,0 4 0,4 3 0,0 2 0,5 4 0,-4-5 0,-6 0 0,-4-4 0,-4 0 0,0-1 0,4 1 0,1 4 0,0-3 0,-1 2 0,-4 1 0,0 1 0,0 3 0,0-3 0,0-1 0,0-4 0,0-1 0,0 1 0,0 0 0,0 0 0,-4 0 0,-1-1 0,0 1 0,-3 0 0,3 0 0,-3 0 0,-1-1 0,0 1 0,0 0 0,0 0 0,1-4 0,-1-1 0,0-4 0,0 3 0,0 2 0,1 0 0,-1-1 0,0-4 0,0 0 0,0 0 0,-3 4 0,2 1 0,-3 0 0,5-1 0,-1-4 0,0 4 0,4 1 0,-3-1 0,3 0 0,4-4 0,2 0 0,12 0 0,8 0 0,-2 0 0,13 0 0,-5 0 0,6 0 0,1 10 0,-5 8 0,-4 3 0,-5 4 0,-3-11 0,-3-2 0,-2-3 0,1 0 0,5 4 0,-7-4 0,4 0 0,-10-1 0,0-3 0,-1 4 0,-4 0 0,4-1 0,1 1 0,0 0 0,-2 0 0,-3 0 0,0-1 0,4 1 0,1 4 0,0 0 0,-1 1 0,-4-1 0,0-4 0,0-4 0,0-2 0</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6:11.470"/>
    </inkml:context>
    <inkml:brush xml:id="br0">
      <inkml:brushProperty name="width" value="0.035" units="cm"/>
      <inkml:brushProperty name="height" value="0.035" units="cm"/>
      <inkml:brushProperty name="color" value="#004F8B"/>
    </inkml:brush>
  </inkml:definitions>
  <inkml:trace contextRef="#ctx0" brushRef="#br0">0 0 24575,'4'13'0,"4"21"0,7 47 0,-5-27 0,-1 3-1191,2 11 1,-1 1 1190,0-2 0,1 0 0,-1-6 0,0-2 761,8 36-761,-7-20 393,-5-35-393,-6-19 0,0-9 0,0-7 0,0-1 0</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6:13.710"/>
    </inkml:context>
    <inkml:brush xml:id="br0">
      <inkml:brushProperty name="width" value="0.035" units="cm"/>
      <inkml:brushProperty name="height" value="0.035" units="cm"/>
      <inkml:brushProperty name="color" value="#004F8B"/>
    </inkml:brush>
  </inkml:definitions>
  <inkml:trace contextRef="#ctx0" brushRef="#br0">0 18 24575,'4'-9'0,"5"4"0,1 1 0,2 4 0,-3 0 0,0 0 0,0 0 0,-1 0 0,1 0 0,0 0 0,0 0 0,0 0 0,-1 0 0,1 0 0,0 0 0,0 0 0,3 0 0,-2 0 0,3 0 0,0 0 0,-4 0 0,4 0 0,-4 4 0,0 1 0,3 4 0,-2 4 0,3 0 0,0 1 0,0 7 0,1-11 0,-1 7 0,-1-4 0,2 0 0,4 5 0,-1 0 0,-3-1 0,-5 1 0,-5-4 0,-4-2 0,0-3 0,0 0 0,0 0 0,0-1 0,0 1 0,0 0 0,0 4 0,0-4 0,-4 0 0,-1-1 0,0-3 0,-3 0 0,-1-1 0,0-4 0,-4 0 0,4 0 0,4 4 0,1 1 0,0-1 0,0 0 0,-5-4 0,0 0 0,0 0 0,0 0 0,1 4 0,-5 1 0,-1 0 0,0 3 0,2-3 0,-1 0 0,-1-1 0,1-4 0,0 3 0,4 2 0,0 0 0,1-1 0,-1-4 0,0 0 0,8 0 0,6 4 0,9 1 0,3 4 0,1 3 0,-5 2 0,0 4 0,2 6 0,1 3 0,5-1 0,-6-5 0,-2-8 0,-4 0 0,0-4 0,0 0 0,-5-1 0,0-3 0,0 0 0,1-1 0,0 0 0,-1 1 0,0 7 0,2 9 0,3-2 0,1 6 0,-1-7 0,-1-5 0,1 0 0,0-4 0,0-4 0,0-1 0,-1-4 0,1 0 0,0 0 0,0 0 0,-4 4 0,-1 1 0,-1-1 0,2 0 0,0-4 0,-1 0 0</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6:15.798"/>
    </inkml:context>
    <inkml:brush xml:id="br0">
      <inkml:brushProperty name="width" value="0.035" units="cm"/>
      <inkml:brushProperty name="height" value="0.035" units="cm"/>
      <inkml:brushProperty name="color" value="#004F8B"/>
    </inkml:brush>
  </inkml:definitions>
  <inkml:trace contextRef="#ctx0" brushRef="#br0">0 1 24575,'13'0'0,"1"4"0,10 7 0,3 0 0,-1 4 0,-1-5 0,-7-1 0,-1 4 0,1-4 0,-1 4 0,-3-4 0,-1-4 0,0-1 0,7 1 0,7 1 0,-5 0 0,-2-1 0,-11-5 0,-4 4 0,3 1 0,-3 0 0,4 3 0,-1-4 0,1 5 0,0 0 0,-4 0 0,3 0 0,-4-1 0,1 1 0,-1 0 0,-4 0 0,4-4 0,1 3 0,0-4 0,-1 5 0,-4 0 0,0 0 0,0 0 0,-8 3 0,-15 15 0,2-10 0,-9 9 0,16-14 0,1-2 0,5-1 0,3-1 0,1-3 0,-8 11 0,5-1 0,-6 3 0,10-6 0,3-3 0,-4-4 0,-1 3 0,-5 8 0,-5 6 0,-3 12 0,-19 17 0,-3 5 0,0 0 0,9-16 0,20-20 0,7-12 0,4-3 0,0-1 0</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6:17.197"/>
    </inkml:context>
    <inkml:brush xml:id="br0">
      <inkml:brushProperty name="width" value="0.035" units="cm"/>
      <inkml:brushProperty name="height" value="0.035" units="cm"/>
      <inkml:brushProperty name="color" value="#004F8B"/>
    </inkml:brush>
  </inkml:definitions>
  <inkml:trace contextRef="#ctx0" brushRef="#br0">1 0 24575,'18'38'0,"-3"4"0,7 21 0,-8-13 0,-1-4 0,0 1 0,-6-11 0,0 4 0,-7-15 0,0-8 0,0-3 0,0-1 0,0-5 0,0 1 0,0 0 0,0-4 0,0-1 0</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6:19.013"/>
    </inkml:context>
    <inkml:brush xml:id="br0">
      <inkml:brushProperty name="width" value="0.035" units="cm"/>
      <inkml:brushProperty name="height" value="0.035" units="cm"/>
      <inkml:brushProperty name="color" value="#004F8B"/>
    </inkml:brush>
  </inkml:definitions>
  <inkml:trace contextRef="#ctx0" brushRef="#br0">1 120 24575,'13'4'0,"0"4"0,5 6 0,-1 4 0,1-1 0,-4 1 0,-2-4 0,-3-2 0,-4-3 0,3-4 0,-3-1 0,0 0 0,2 1 0,-2 0 0,0 2 0,-1-2 0,-4 4 0,0 0 0,4-8 0,7-13 0,12-37 0,15-16 0,5-7 0,-9 18 0,-12 27 0,-14 19 0,-4 8 0,6 16 0,12 32 0,3 18 0,2 12 0,-2-2 0,-11-26 0,-6-15 0,-3-15 0,-5-11 0,4 0 0,1 3 0,0-2 0,-1 7 0,-4-4 0,0 1 0,4-1 0,1-8 0,-1 2 0,0-2 0,-4 0 0,0-1 0</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6:20.253"/>
    </inkml:context>
    <inkml:brush xml:id="br0">
      <inkml:brushProperty name="width" value="0.035" units="cm"/>
      <inkml:brushProperty name="height" value="0.035" units="cm"/>
      <inkml:brushProperty name="color" value="#004F8B"/>
    </inkml:brush>
  </inkml:definitions>
  <inkml:trace contextRef="#ctx0" brushRef="#br0">59 0 24575,'-5'20'0,"-3"16"0,1 13 0,0 14 0,0 0 0,-2-1 0,1-12 0,1-11 0,7-18 0,0-8 0,0-4 0,0-1 0,0 1 0,0 0 0,0 0 0,0-4 0,0-1 0</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6:21.526"/>
    </inkml:context>
    <inkml:brush xml:id="br0">
      <inkml:brushProperty name="width" value="0.035" units="cm"/>
      <inkml:brushProperty name="height" value="0.035" units="cm"/>
      <inkml:brushProperty name="color" value="#004F8B"/>
    </inkml:brush>
  </inkml:definitions>
  <inkml:trace contextRef="#ctx0" brushRef="#br0">0 0 24575,'9'0'0,"4"0"0,0 0 0,1 4 0,-1 5 0,-4 5 0,-1 3 0,-3 1 0,3 0 0,-3-1 0,0 1 0,-1-1 0,0-3 0,1-1 0,0-1 0,-2 2 0,-3 0 0,4-1 0,1-5 0,0 1 0,-1 0 0,-4 0 0,4-1 0,1 1 0,0 4 0,-1-3 0,-4 6 0,0-6 0,0 7 0,7 0 0,-5-2 0,6 6 0,-8-12 0,0 4 0,0-4 0,0 0 0,0-1 0,0 1 0,0 0 0,0 0 0,0 0 0,0-4 0,0-2 0</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6:22.438"/>
    </inkml:context>
    <inkml:brush xml:id="br0">
      <inkml:brushProperty name="width" value="0.035" units="cm"/>
      <inkml:brushProperty name="height" value="0.035" units="cm"/>
      <inkml:brushProperty name="color" value="#004F8B"/>
    </inkml:brush>
  </inkml:definitions>
  <inkml:trace contextRef="#ctx0" brushRef="#br0">88 1 24575,'-9'0'0,"0"0"0,1 0 0,-1 0 0,0 0 0,0 0 0,0 0 0,1 0 0,-1 0 0,4 0 0,1 0 0</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6:25.198"/>
    </inkml:context>
    <inkml:brush xml:id="br0">
      <inkml:brushProperty name="width" value="0.035" units="cm"/>
      <inkml:brushProperty name="height" value="0.035" units="cm"/>
      <inkml:brushProperty name="color" value="#004F8B"/>
    </inkml:brush>
  </inkml:definitions>
  <inkml:trace contextRef="#ctx0" brushRef="#br0">1 0 24575,'0'20'0,"0"28"0,0 18 0,12 28 0,-4-28 0,12 8 0,-8-37 0,0 3 0,-6-20 0,-2-7 0,-4-4 0,0-4 0,0-1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0:41.343"/>
    </inkml:context>
    <inkml:brush xml:id="br0">
      <inkml:brushProperty name="width" value="0.05" units="cm"/>
      <inkml:brushProperty name="height" value="0.05" units="cm"/>
      <inkml:brushProperty name="color" value="#E71224"/>
    </inkml:brush>
  </inkml:definitions>
  <inkml:trace contextRef="#ctx0" brushRef="#br0">0 1 24575,'0'0'0</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6:27.525"/>
    </inkml:context>
    <inkml:brush xml:id="br0">
      <inkml:brushProperty name="width" value="0.035" units="cm"/>
      <inkml:brushProperty name="height" value="0.035" units="cm"/>
      <inkml:brushProperty name="color" value="#004F8B"/>
    </inkml:brush>
  </inkml:definitions>
  <inkml:trace contextRef="#ctx0" brushRef="#br0">0 71 24575,'4'-9'0,"5"1"0,1-5 0,3 3 0,-5 1 0,-3 1 0,-1 4 0,0-1 0,1 1 0,4 4 0,-1 0 0,1 0 0,4 0 0,-3 0 0,2 0 0,1 0 0,-3 0 0,3 0 0,-5 0 0,1 0 0,0 0 0,0 0 0,0 0 0,-1 0 0,1 0 0,0 4 0,0 1 0,-4 3 0,-1 1 0,-4 0 0,0 0 0,4-4 0,0-1 0,1-1 0,-1 2 0,-4 4 0,0 4 0,0-3 0,0 2 0,0-3 0,0 0 0,0 0 0,0 0 0,0-1 0,-4 1 0,-1 0 0,-3-4 0,-1 3 0,4-3 0,-3-1 0,3 0 0,-4-4 0,1 0 0,-1 4 0,0 1 0,0 0 0,-3-1 0,-2-4 0,-4 4 0,1 1 0,3 0 0,1-1 0,1-1 0,2 2 0,5 0 0,10 3 0,8-3 0,1 4 0,-1 0 0,0-5 0,-4 0 0,4 0 0,0 1 0,0 8 0,1-7 0,-5 5 0,-1-6 0,-3 0 0,3 3 0,1-3 0,-4 4 0,3-1 0,-3-3 0,0 3 0,3-3 0,-4 8 0,1 0 0,3 1 0,1 11 0,1-10 0,2 11 0,-3-13 0,-4 0 0,-1-4 0,-4-4 0,0-1 0</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6:28.478"/>
    </inkml:context>
    <inkml:brush xml:id="br0">
      <inkml:brushProperty name="width" value="0.035" units="cm"/>
      <inkml:brushProperty name="height" value="0.035" units="cm"/>
      <inkml:brushProperty name="color" value="#004F8B"/>
    </inkml:brush>
  </inkml:definitions>
  <inkml:trace contextRef="#ctx0" brushRef="#br0">1 1 24575,'9'7'0,"-4"10"0,-2 10 0,2 6 0,1-6 0,0 5 0,-3-13 0,-3 2 0,0-8 0,0-5 0,0 1 0,0 0 0,0 4 0,0-3 0,0 6 0,0 5 0,0-2 0,0 6 0,0-7 0,0-5 0,0 0 0,0-4 0,0-4 0,0-1 0</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6:31.014"/>
    </inkml:context>
    <inkml:brush xml:id="br0">
      <inkml:brushProperty name="width" value="0.035" units="cm"/>
      <inkml:brushProperty name="height" value="0.035" units="cm"/>
      <inkml:brushProperty name="color" value="#004F8B"/>
    </inkml:brush>
  </inkml:definitions>
  <inkml:trace contextRef="#ctx0" brushRef="#br0">0 71 24575,'13'-9'0,"1"0"0,0-4 0,-2 0 0,-3-1 0,0 5 0,4 5 0,7 4 0,7 0 0,-5 0 0,-2 0 0,-11 0 0,0 0 0,0 0 0,-1 4 0,1 1 0,-4 4 0,-1 0 0,-4-1 0,0 1 0,0 0 0,4 0 0,1-4 0,0 3 0,-1-4 0,-4 5 0,0 0 0,0 0 0,0 4 0,0-4 0,0 4 0,0 0 0,-4 0 0,-1 1 0,-4-1 0,0-4 0,0-5 0,1 4 0,-1-3 0,0 0 0,0-1 0,0 0 0,1 1 0,-1 0 0,0-1 0,0-4 0,4 3 0,2 2 0,6 4 0,6 0 0,5 0 0,3 0 0,1-1 0,0 1 0,-5-4 0,-4 3 0,-5-3 0,0 0 0,1-1 0,4-4 0,-1 0 0,1 3 0,0 2 0,0 4 0,0 0 0,-4 0 0,-2 0 0,-3-1 0,0 1 0,4-4 0,1-1 0,4 0 0,0 5 0,0 4 0,-1 1 0,1-1 0,0-5 0,-4-3 0,-1-1 0</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6:34.949"/>
    </inkml:context>
    <inkml:brush xml:id="br0">
      <inkml:brushProperty name="width" value="0.035" units="cm"/>
      <inkml:brushProperty name="height" value="0.035" units="cm"/>
      <inkml:brushProperty name="color" value="#004F8B"/>
    </inkml:brush>
  </inkml:definitions>
  <inkml:trace contextRef="#ctx0" brushRef="#br0">5254 1 24575,'-38'0'0,"-4"0"0,-34 0 0,11 0 0,2 0 0,4 0 0,22 0 0,-10 0 0,1 0 0,-4 0 0,-13 0 0,1 7 0,-1 1 0,12-3 0,-1-1 0,-21 3 0,-17-7 0,43 0 0,14 0 0,-1 0 0,7 0 0,3 0 0,-1 0 0,-1 0 0,-21 0 0,-16 0 0,-15 0 0,-14 0-603,1 0 603,-1 0 0,13 7 0,17 0 0,15 1 0,14-3 0,-1-5 0,-12 0 0,-17 0 0,13 0 0,-5 0-684,-11 0 0,-5 0 684,-16 0 0,-5 0-1128,-6 0 1,0 0 1127,8 0 0,-2 0 0,19 0 0,-2 0 0,6 0 0,7 0 0,3 0 0,-9 0 0,10 0 0,24 0 0,13 0 1730,-13 0-1730,-21 0 2496,-11 0-2496,4 0 0,22 0 0,19 0 0,5 0 0,-18 0 0,-34 0 0,2 0 0,-15 0 0,1 0-1240,8 0 1,1 0-1,-5 0 1240,2 0 0,-6 0 0,1 0 0,4 0 0,-3 0 0,4 0 0,5 0-266,-12 0 0,8 0 266,-24 0 0,50 0 0,34 0 0,1 0 0,2 0 3601,-3 4-3601,1 25 650,7 22-650,-2 2 0,3-1 0,-1-27 0,0 0 0,1-6 0,4 2 0,0-8 0,0-4 0,0-1 0,0 1 0,0 0 0,0 0 0,0 3 0,0 2 0,0 11 0,-7 14 0,-2 11 0,-6 13 0,-1-1 0,-1 14 0,1-11 0,7-2 0,-3-16 0,6-25 0,0-2 0,3-11 0,3 0 0,0 3 0,0 2 0,0 11 0,0 1 0,0 8 0,0-1 0,0 1 0,0 0 0,-5-1 0,-2 1 0,1-8 0,1-1 0,5-7 0,-4-1 0,-1-3 0,0-1 0,2-4 0,6-5 0,34 7 0,29 0 0,-16-7 0,3 1 0,16 8 0,-2-2 0,18-7 0,-9 11 0,-56-15 0,-7 0 0,8 5 0,31 4 0,27-2 0,-27-2 0,3-1-289,-1-4 1,0 0 288,-2 3 0,0 2 0,1 0 0,-1 1 0,43 4 0,-44-5 0,2-1 0,-1-4 0,0 0 0,2 4 0,0 1 0,6 0 0,1 1-693,5 0 0,1-1 693,1 0 0,1-1 0,6-3 0,0-2 0,0 1 0,0 0 0,-6 4 0,-1 1 0,-1 0 0,-1 1 0,-5 0 0,-1-1 0,-7 0 0,1-1 0,19 0 0,0 0 0,-17 2 0,2-1-793,21 1 0,4-1 793,-9 0 0,1-1-843,14-4 1,2 0 842,5 0 0,3 0-468,-26 0 0,2 0 0,-1 0 468,-3 0 0,-1 0 0,1 0 0,3 0 0,0 0 0,0 0 0,-4 0 0,0 0 0,-2 0-618,25 0 1,-3 0 617,-7 0 0,-3 0 0,-12 0 0,-3 0 439,-10 0 0,-2 0-439,39 0 1924,-17 0-1924,-5-9 0,2 0 0,23 4 857,-9-3 1,-1-1-858,10 0 0,-16 2 1677,-12-11-1677,-39 11 423,12-2-423,-1 9 0,11-7 0,0-5 1256,-4-2-1256,-19 3 0,-6 6 0,-9 1 0,-3-1 0,0 0 0,0 1 0,-4 0 0,-2-1 0,-3-3 0,0-5 0,0-8 0,0-18 0,-8-24 0,-2-16 0,-8-12-446,4 39 1,0-1 445,-7-41 0,11 41 0,0 1 0,-5-26-39,6 2 39,-6 13 0,1 14 0,-1-11 0,3 24 0,4-4 888,-1 15-888,4 12 42,0 0-42,-3 0 0,-2-8 0,-7-5 0,1 3 0,1 4 0,6 10 0,0 0 0,-3-4 0,-22-7 0,-21-7 0,2-1 0,-7-1 0,27 12 0,6 6 0,2 6 0,12 5 0,4-4 0,1-1 0,-8 0 0,-7 1 0,-3 0 0,-6-2 0,13 1 0,2 0 0,9 5 0</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6:36.182"/>
    </inkml:context>
    <inkml:brush xml:id="br0">
      <inkml:brushProperty name="width" value="0.035" units="cm"/>
      <inkml:brushProperty name="height" value="0.035" units="cm"/>
      <inkml:brushProperty name="color" value="#004F8B"/>
    </inkml:brush>
  </inkml:definitions>
  <inkml:trace contextRef="#ctx0" brushRef="#br0">0 0 24575,'0'13'0,"0"8"0,0 18 0,0-2 0,0 2 0,0-14 0,0 0 0,0 1 0,0 5 0,0-10 0,0-4 0,0-12 0,0-1 0</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6:36.645"/>
    </inkml:context>
    <inkml:brush xml:id="br0">
      <inkml:brushProperty name="width" value="0.035" units="cm"/>
      <inkml:brushProperty name="height" value="0.035" units="cm"/>
      <inkml:brushProperty name="color" value="#004F8B"/>
    </inkml:brush>
  </inkml:definitions>
  <inkml:trace contextRef="#ctx0" brushRef="#br0">1 1 24575,'0'0'0</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6:38.391"/>
    </inkml:context>
    <inkml:brush xml:id="br0">
      <inkml:brushProperty name="width" value="0.035" units="cm"/>
      <inkml:brushProperty name="height" value="0.035" units="cm"/>
      <inkml:brushProperty name="color" value="#004F8B"/>
    </inkml:brush>
  </inkml:definitions>
  <inkml:trace contextRef="#ctx0" brushRef="#br0">111 36 24575,'0'-23'0,"0"10"0,-4 18 0,-5 9 0,-2 10 0,-3 3 0,4-1 0,4-1 0,2-11 0,4-1 0,0-1 0,-4 2 0,0 4 0,-1-1 0,1 8 0,4 1 0,-4 1 0,-1-2 0,0-1 0,1-4 0,4 1 0,0-9 0,0-3 0,0 4 0,0-3 0,0 2 0,0 1 0,0-3 0,0 2 0,0 1 0,0-3 0,0 3 0,0-1 0,0 2 0,0 4 0,0-1 0,0 1 0,0-1 0,0 1 0,0-4 0,0-2 0,0-3 0,0 0 0,0 4 0,0-4 0,0 4 0,0 0 0,0-3 0,0 2 0,0-3 0,0 0 0,0 0 0,0 0 0,0-1 0,0 1 0,0 0 0,0 0 0,0 3 0,0-2 0,0 3 0,0-4 0,-4-1 0,-1 1 0,0-4 0,2-1 0</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6:39.270"/>
    </inkml:context>
    <inkml:brush xml:id="br0">
      <inkml:brushProperty name="width" value="0.035" units="cm"/>
      <inkml:brushProperty name="height" value="0.035" units="cm"/>
      <inkml:brushProperty name="color" value="#004F8B"/>
    </inkml:brush>
  </inkml:definitions>
  <inkml:trace contextRef="#ctx0" brushRef="#br0">1 0 24575,'8'0'0,"1"0"0,4 0 0,1 0 0,-1 0 0,0 0 0,-4 0 0,0 0 0,-1 0 0,1 0 0,0 0 0,0 0 0,0 0 0,-1 0 0,1 0 0,0 0 0,0 0 0,-1 0 0,1 0 0,-4 0 0,-1 0 0</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6:43.973"/>
    </inkml:context>
    <inkml:brush xml:id="br0">
      <inkml:brushProperty name="width" value="0.035" units="cm"/>
      <inkml:brushProperty name="height" value="0.035" units="cm"/>
      <inkml:brushProperty name="color" value="#004F8B"/>
    </inkml:brush>
  </inkml:definitions>
  <inkml:trace contextRef="#ctx0" brushRef="#br0">1 0 24575,'9'0'0,"-1"0"0,1 0 0,0 0 0,0 0 0,0 0 0,-1 0 0,1 0 0,4 0 0,0 0 0,12 0 0,15 0 0,9 0 0,14 0 0,0 0 0,-14 0 0,-13 0 0,-16 0 0,-8 0 0,-2 0 0,3 0 0,-4 0 0,-1 0 0,1 0 0,-4 0 0,-1 0 0</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6:45.134"/>
    </inkml:context>
    <inkml:brush xml:id="br0">
      <inkml:brushProperty name="width" value="0.035" units="cm"/>
      <inkml:brushProperty name="height" value="0.035" units="cm"/>
      <inkml:brushProperty name="color" value="#004F8B"/>
    </inkml:brush>
  </inkml:definitions>
  <inkml:trace contextRef="#ctx0" brushRef="#br0">0 0 24575,'9'0'0,"0"4"0,0 1 0,-1 0 0,1 3 0,0-3 0,4 4 0,0 3 0,5 2 0,-1 0 0,1-2 0,-4-3 0,-2 0 0,-3 0 0,0-4 0,0-1 0,0-4 0,-1 4 0,1 0 0,0 1 0,0-1 0,0-4 0,-1 0 0,1 0 0,0 4 0,0 1 0,0 0 0,-1-1 0,-3 0 0,-1 1 0,-4 3 0,4 5 0,1-3 0,0 3 0,-1-5 0,-4 1 0,0 4 0,0-3 0,0 2 0,0 1 0,0 1 0,-4-1 0,-5 0 0,-5 0 0,-3 1 0,-1 3 0,1 1 0,-1-1 0,4 1 0,2-4 0,3-6 0,0-4 0,0 4 0,0-2 0,1 7 0,-1-4 0,-4-1 0,3 1 0,2 0 0,4-4 0,4-1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0:42.496"/>
    </inkml:context>
    <inkml:brush xml:id="br0">
      <inkml:brushProperty name="width" value="0.05" units="cm"/>
      <inkml:brushProperty name="height" value="0.05" units="cm"/>
      <inkml:brushProperty name="color" value="#E71224"/>
    </inkml:brush>
  </inkml:definitions>
  <inkml:trace contextRef="#ctx0" brushRef="#br0">528 204 24575,'4'16'0,"-1"0"0,-3-5 0,0 0 0,-2 0 0,-1 0 0,-3-2 0,3-1 0,-2-5 0,5 2 0,-5-5 0,2 3 0,-3-1 0,-6 2 0,-3-1 0,-6 4 0,5-4 0,-9 1 0,14 0 0,-7-8 0,5-20 0,3-13 0,-6-13 0,5 3 0,2 8 0,-1-1 0,1 9 0,1 9 0,2 7 0,1 9 0,-1-2 0,1 5 0,-1-2 0,-4 4 0,1-1 0,-5 2 0,3 2 0,0 4 0,-8 10 0,-5 13 0,-20 19 0,7 1 0,-2 3 0,14-17 0,12-13 0,5-9 0,3-10 0,4 2 0,16 0 0,23-1 0,6 0 0,45-4 0,-49 0 0,18-5 0,-45 4 0,-5-4 0,-5 2 0,0 3 0,-3-3 0</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6:45.830"/>
    </inkml:context>
    <inkml:brush xml:id="br0">
      <inkml:brushProperty name="width" value="0.035" units="cm"/>
      <inkml:brushProperty name="height" value="0.035" units="cm"/>
      <inkml:brushProperty name="color" value="#004F8B"/>
    </inkml:brush>
  </inkml:definitions>
  <inkml:trace contextRef="#ctx0" brushRef="#br0">265 1 24575,'-22'50'0,"-3"22"0,1-20 0,0 4 0,3 3 0,0 2 0,-7 8 0,2-2 0,-2 18 0,5 2 0,18-53 0,1-7 0,-1-7 0,0-7 0,1-4 0,4-4 0,0-1 0</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6:46.677"/>
    </inkml:context>
    <inkml:brush xml:id="br0">
      <inkml:brushProperty name="width" value="0.035" units="cm"/>
      <inkml:brushProperty name="height" value="0.035" units="cm"/>
      <inkml:brushProperty name="color" value="#004F8B"/>
    </inkml:brush>
  </inkml:definitions>
  <inkml:trace contextRef="#ctx0" brushRef="#br0">1 0 24575,'9'20'0,"4"15"0,0 15 0,3 13 0,1 12 0,-1-9 0,-2-3 0,-5-17 0,0-19 0,-5-3 0,1-6 0,-1 0 0,4 3 0,-6 2 0,6-5 0,-8-1 0,0-8 0,0-1 0,4 1 0,1-4 0,0 3 0,-2-3 0,-3 4 0,0-1 0,0 1 0,0 0 0,0 0 0,0 0 0,4-5 0,1 4 0,0-3 0,-1 0 0,-4-1 0</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6:47.366"/>
    </inkml:context>
    <inkml:brush xml:id="br0">
      <inkml:brushProperty name="width" value="0.035" units="cm"/>
      <inkml:brushProperty name="height" value="0.035" units="cm"/>
      <inkml:brushProperty name="color" value="#004F8B"/>
    </inkml:brush>
  </inkml:definitions>
  <inkml:trace contextRef="#ctx0" brushRef="#br0">332 1 24575,'-13'0'0,"0"0"0,-5 0 0,0 0 0,1 0 0,-8 0 0,6 0 0,-2 0 0,8 0 0,4 0 0,1 0 0,-1 0 0,-4 0 0,-8 5 0,2 0 0,-2 1 0,8-2 0,5-4 0,-1 0 0,0 4 0,0 1 0,0 0 0,1-1 0,3-4 0,1 0 0</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6:48.902"/>
    </inkml:context>
    <inkml:brush xml:id="br0">
      <inkml:brushProperty name="width" value="0.035" units="cm"/>
      <inkml:brushProperty name="height" value="0.035" units="cm"/>
      <inkml:brushProperty name="color" value="#004F8B"/>
    </inkml:brush>
  </inkml:definitions>
  <inkml:trace contextRef="#ctx0" brushRef="#br0">169 0 24575,'-48'56'0,"0"0"0,-24 6 0,72 11 0,6-64 0,7 3 0,-1-7 0,-2 0 0,3-1 0,-4-4 0,7 0 0,-5 0 0,6 0 0,-9 0 0,1 0 0,0 0 0,0 0 0,-1 0 0,1 0 0,0 0 0,4 0 0,0 0 0,1 0 0,-5 0 0,-5 0 0</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6:50.030"/>
    </inkml:context>
    <inkml:brush xml:id="br0">
      <inkml:brushProperty name="width" value="0.035" units="cm"/>
      <inkml:brushProperty name="height" value="0.035" units="cm"/>
      <inkml:brushProperty name="color" value="#004F8B"/>
    </inkml:brush>
  </inkml:definitions>
  <inkml:trace contextRef="#ctx0" brushRef="#br0">177 1 24575,'-13'0'0,"-1"0"0,-3 0 0,3 0 0,-7 0 0,7 0 0,-4 0 0,5 0 0,5 3 0,3 2 0,1 4 0,0 4 0,-1 0 0,0 5 0,1 0 0,4-1 0,-4 1 0,-1-1 0,1-3 0,0 7 0,4-7 0,0 4 0,0-5 0,0-1 0,0-2 0,0 3 0,0-4 0,4-4 0,12-2 0,7-3 0,4 0 0,-6 0 0,-4 0 0,-8 0 0,4 0 0,-4 0 0,0 0 0,3 0 0,2 0 0,11-5 0,-14 4 0,4-4 0</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6:54.094"/>
    </inkml:context>
    <inkml:brush xml:id="br0">
      <inkml:brushProperty name="width" value="0.035" units="cm"/>
      <inkml:brushProperty name="height" value="0.035" units="cm"/>
      <inkml:brushProperty name="color" value="#004F8B"/>
    </inkml:brush>
  </inkml:definitions>
  <inkml:trace contextRef="#ctx0" brushRef="#br0">7 229 24575,'22'0'0,"-4"0"0,-5 0 0,-5 0 0,1-4 0,0-1 0,0 1 0,0 0 0,-5 0 0,0-1 0,0-4 0,5-4 0,1 0 0,3-5 0,-5 0 0,-3 1 0,-1 3 0,-4 1 0,0 5 0,0-1 0,4 0 0,1 4 0,0-3 0,-1 3 0,-4-3 0,0-1 0,0 0 0,0 0 0,-4 4 0,-12 1 0,-20 4 0,0 0 0,-4 0 0,19 0 0,9 0 0,3 0 0,4 4 0,1 5 0,4 5 0,0 3 0,0 9 0,0-7 0,0 7 0,0-12 0,0-2 0,0-3 0,0 0 0,0 4 0,0 0 0,0 5 0,0-1 0,0 8 0,0 2 0,5 6 0,6 1 0,5-8 0,3-5 0,-5-12 0,-5-1 0,-5-3 0,0 0 0,0-1 0,5-4 0,0 0 0,0 0 0,0 0 0,-4 0 0,-2 0 0</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6:54.853"/>
    </inkml:context>
    <inkml:brush xml:id="br0">
      <inkml:brushProperty name="width" value="0.035" units="cm"/>
      <inkml:brushProperty name="height" value="0.035" units="cm"/>
      <inkml:brushProperty name="color" value="#004F8B"/>
    </inkml:brush>
  </inkml:definitions>
  <inkml:trace contextRef="#ctx0" brushRef="#br0">0 0 24575,'9'8'0,"-4"22"0,-1 12 0,-4 34 0,0-10 0,0-4 0,0-15 0,0-21 0,0-1 0,0-11 0,0-2 0,0-3 0,0 0 0,0 0 0,0 0 0,0-1 0,0 1 0,0 4 0,0-3 0,0 2 0,0-3 0,0-4 0,0-1 0</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6:56.216"/>
    </inkml:context>
    <inkml:brush xml:id="br0">
      <inkml:brushProperty name="width" value="0.035" units="cm"/>
      <inkml:brushProperty name="height" value="0.035" units="cm"/>
      <inkml:brushProperty name="color" value="#004F8B"/>
    </inkml:brush>
  </inkml:definitions>
  <inkml:trace contextRef="#ctx0" brushRef="#br0">0 129 24575,'6'-34'0,"3"8"0,-4 5 0,0 8 0,-1 1 0,-4 2 0,4 1 0,1 5 0,4 4 0,-1 0 0,1 0 0,0 0 0,0 0 0,-1 0 0,1 0 0,4 0 0,-3 0 0,2 0 0,-3 0 0,0 0 0,4 0 0,-3 0 0,2 0 0,-3 0 0,0 0 0,0 0 0,-4 4 0,-2 1 0,-3 4 0,0-1 0,4 1 0,1 4 0,0 1 0,3 3 0,-2 8 0,4 1 0,0-3 0,-4-3 0,-2-11 0,-4-1 0,0 5 0,0 1 0,0 3 0,0 1 0,-5 7 0,-1 1 0,-4 1 0,0-3 0,5-6 0,-3-4 0,3-2 0,0-3 0,-2-4 0,2-1 0,-4-4 0,0 0 0,0 4 0,0 1 0,1 0 0,-1-1 0,0-4 0,-4 0 0,4-4 0,-4-5 0,4-1 0,4-3 0,1 9 0,4 0 0</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6:57.016"/>
    </inkml:context>
    <inkml:brush xml:id="br0">
      <inkml:brushProperty name="width" value="0.035" units="cm"/>
      <inkml:brushProperty name="height" value="0.035" units="cm"/>
      <inkml:brushProperty name="color" value="#004F8B"/>
    </inkml:brush>
  </inkml:definitions>
  <inkml:trace contextRef="#ctx0" brushRef="#br0">1 0 24575,'5'20'0,"3"16"0,-1 26 0,0 17 0,-7 0 0,8 9 0,2-9 0,0-13 0,-2-7 0,-8-33 0,0-5 0,4-4 0,1-7 0,0 2 0,-1-3 0,-4 0 0,0 4 0,0 0 0,0 1 0,0-1 0,0-1 0,0 2 0,0 0 0,4-5 0,1-2 0,0-2 0,-1 0 0,-4-1 0</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6:57.533"/>
    </inkml:context>
    <inkml:brush xml:id="br0">
      <inkml:brushProperty name="width" value="0.035" units="cm"/>
      <inkml:brushProperty name="height" value="0.035" units="cm"/>
      <inkml:brushProperty name="color" value="#004F8B"/>
    </inkml:brush>
  </inkml:definitions>
  <inkml:trace contextRef="#ctx0" brushRef="#br0">408 1 24575,'-9'0'0,"-3"0"0,-9 0 0,1 0 0,-4 0 0,-1 5 0,-1 1 0,-8 5 0,-40 16 0,30-11 0,-23 10 0,42-17 0,11 0 0,5-4 0,5-1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0:42.881"/>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8:02.111"/>
    </inkml:context>
    <inkml:brush xml:id="br0">
      <inkml:brushProperty name="width" value="0.035" units="cm"/>
      <inkml:brushProperty name="height" value="0.035" units="cm"/>
      <inkml:brushProperty name="color" value="#004F8B"/>
    </inkml:brush>
  </inkml:definitions>
  <inkml:trace contextRef="#ctx0" brushRef="#br0">0 23 24575,'25'0'0,"1"0"0,8 0 0,-8 0 0,-1 0 0,-7 0 0,-5 0 0,0 0 0,7 0 0,15 0 0,2-5 0,10-2 0,-1 1 0,-9 1 0,-1 5 0,-16 0 0,-12 0 0,1 0 0,4 0 0,0 0 0,5 0 0,0 0 0,6 0 0,-4 0 0,1 0 0,-9 0 0,-3 0 0,0 0 0,0 0 0,-1 0 0,1 0 0,0 0 0,-4 0 0,-1 0 0</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8:03.501"/>
    </inkml:context>
    <inkml:brush xml:id="br0">
      <inkml:brushProperty name="width" value="0.035" units="cm"/>
      <inkml:brushProperty name="height" value="0.035" units="cm"/>
      <inkml:brushProperty name="color" value="#004F8B"/>
    </inkml:brush>
  </inkml:definitions>
  <inkml:trace contextRef="#ctx0" brushRef="#br0">1 0 24575,'9'0'0,"-1"0"0,5 0 0,1 4 0,11 2 0,1-1 0,8 0 0,-8-5 0,-5 0 0,-4 0 0,3 0 0,20 7 0,22 3 0,4-1 0,-10-1 0,-23-8 0,-20 0 0,-4 0 0,4 0 0,0 0 0,1 0 0,-1 0 0,-5 0 0,5 0 0,1 0 0,11 0 0,1 0 0,1 0 0,-3 0 0,-10 0 0,-5 0 0,-5 0 0</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8:05.647"/>
    </inkml:context>
    <inkml:brush xml:id="br0">
      <inkml:brushProperty name="width" value="0.035" units="cm"/>
      <inkml:brushProperty name="height" value="0.035" units="cm"/>
      <inkml:brushProperty name="color" value="#004F8B"/>
    </inkml:brush>
  </inkml:definitions>
  <inkml:trace contextRef="#ctx0" brushRef="#br0">1 1 24575,'9'0'0,"-1"4"0,1 1 0,4-1 0,1 0 0,3-4 0,1 0 0,-1 0 0,-3 0 0,3 0 0,-8 0 0,4 0 0,-4 0 0,0 0 0,4 0 0,7 0 0,7 0 0,-1 0 0,-5 0 0,-8 0 0,-4 0 0,-4 0 0,-2 0 0</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9:19.125"/>
    </inkml:context>
    <inkml:brush xml:id="br0">
      <inkml:brushProperty name="width" value="0.035" units="cm"/>
      <inkml:brushProperty name="height" value="0.035" units="cm"/>
      <inkml:brushProperty name="color" value="#004F8B"/>
    </inkml:brush>
  </inkml:definitions>
  <inkml:trace contextRef="#ctx0" brushRef="#br0">1 146 24575,'50'0'0,"22"0"0,22 0 0,-15 0 0,-27 0 0,-31 0 0,-8 0 0,0 0 0,7-5 0,33-4 0,12 2 0,27-1 0,-13 8 0,-24 0 0,-17 0 0,-25 0 0,0-4 0,7-2 0,3 1 0,10 0 0,14-2 0,2-2 0,1 1 0,-10 1 0,-20 7 0,-7 0 0,-4 0 0,0 0 0,3 0 0,9 0 0,31-9 0,27-2 0,16 1 0,-4 1 0,-15 9 0,-34 0 0,-8 0 0,-21 0 0,-4 0 0,3 0 0,9 0 0,19-7 0,-4 0 0,4-1 0,-15 3 0,-8 5 0,-3 0 0,2 0 0,-2 0 0,11 0 0,14 0 0,-9 0 0,8 0 0,-25 0 0,32 0 0,8 0 0,34 0 0,-18 0 0,-23 0 0,-27 0 0</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9:46.102"/>
    </inkml:context>
    <inkml:brush xml:id="br0">
      <inkml:brushProperty name="width" value="0.035" units="cm"/>
      <inkml:brushProperty name="height" value="0.035" units="cm"/>
      <inkml:brushProperty name="color" value="#004F8B"/>
    </inkml:brush>
  </inkml:definitions>
  <inkml:trace contextRef="#ctx0" brushRef="#br0">355 1 24575,'-5'19'0,"-6"4"0,-7 11 0,-4-1 0,2-6 0,4-3 0,7-6 0,5 0 0,4-5 0,-4 0 0,-1-4 0,-3 4 0,-1 0 0,0 5 0,-6 7 0,1-6 0,-8 13 0,2-6 0,3 1 0,6-6 0,7-9 0,4-3 0,-3 0 0,-2 0 0,0 0 0,1-1 0,4 1 0,-4 4 0,-1 1 0,0 3 0,-3 1 0,2 6 0,1 3 0,0-1 0,5 6 0,0-5 0,0-1 0,0-1 0,0-7 0,0 6 0,0-4 0,0 1 0,0-9 0,4-3 0,5 0 0,5-4 0,10-1 0,-4-4 0,1 0 0,-9 0 0,-3 0 0,0 0 0,0 0 0,3 0 0,2-4 0,4-1 0,-1-4 0,1 0 0,-4 4 0,-6-2 0,-4 2 0,-4-4 0,0-11 0,7-15 0,2-15 0,0 0 0,-2 11 0,-7 14 0,0 7 0,0 5 0,0 0 0,0 0 0,-4 0 0,-1-1 0,-4 1 0,0 4 0,0 5 0,1 0 0,-1 4 0,0 0 0,0 4 0,0 0 0,1 5 0,-1 0 0,0-4 0,-4-1 0,3-4 0,-2 0 0,3 0 0,0 0 0,-4 4 0,0 1 0,-5 0 0,1 2 0,-8 4 0,5 0 0,0 0 0,7-8 0,4 1 0,0 1 0,4 0 0,2-1 0</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9:47.374"/>
    </inkml:context>
    <inkml:brush xml:id="br0">
      <inkml:brushProperty name="width" value="0.035" units="cm"/>
      <inkml:brushProperty name="height" value="0.035" units="cm"/>
      <inkml:brushProperty name="color" value="#004F8B"/>
    </inkml:brush>
  </inkml:definitions>
  <inkml:trace contextRef="#ctx0" brushRef="#br0">0 0 24575,'0'20'0,"0"16"0,0 13 0,0 1 0,0-4 0,0-12 0,0-7 0,0-3 0,0-10 0,0-1 0,0-4 0,4-5 0,5 0 0,12-4 0,18 0 0,-2 0 0,9 0 0,1 0 0,-17 0 0,3 0 0,-20 0 0,-8 0 0,-1 0 0</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9:48.245"/>
    </inkml:context>
    <inkml:brush xml:id="br0">
      <inkml:brushProperty name="width" value="0.035" units="cm"/>
      <inkml:brushProperty name="height" value="0.035" units="cm"/>
      <inkml:brushProperty name="color" value="#004F8B"/>
    </inkml:brush>
  </inkml:definitions>
  <inkml:trace contextRef="#ctx0" brushRef="#br0">18 1 24575,'0'20'0,"0"2"0,0 5 0,0-2 0,0-8 0,0 1 0,0-1 0,0 1 0,-4 3 0,-1-6 0,0 2 0,2-8 0,3 3 0,0-2 0,0 3 0,0-1 0,0 2 0,0 4 0,0 6 0,0 3 0,0-1 0,0-1 0,0-7 0,0-5 0,0-4 0,0-5 0</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9:50.142"/>
    </inkml:context>
    <inkml:brush xml:id="br0">
      <inkml:brushProperty name="width" value="0.035" units="cm"/>
      <inkml:brushProperty name="height" value="0.035" units="cm"/>
      <inkml:brushProperty name="color" value="#004F8B"/>
    </inkml:brush>
  </inkml:definitions>
  <inkml:trace contextRef="#ctx0" brushRef="#br0">178 1 24575,'-25'0'0,"6"0"0,-6 0 0,7 0 0,1 0 0,3 0 0,5 4 0,1 5 0,2 11 0,1 7 0,-5 6 0,2 14 0,1-10 0,0 2 0,7-7 0,0-5 0,0-1 0,0-5 0,0-8 0,0-5 0,0-7 0,0-5 0,0-6 0,4 1 0,1 5 0,4 4 0,0 0 0,0 0 0,3 0 0,-2 0 0,3 4 0,0 1 0,-4 0 0,4 3 0,-4-4 0,0 1 0,-1-1 0,1 0 0,0 1 0,0 4 0,0 0 0,-5-1 0,0 1 0,-4 0 0,0 0 0,0 3 0,0 9 0,0-1 0,0 4 0,0 1 0,-4-5 0,0 0 0,-5-7 0,0-8 0,0 3 0,0-3 0,1 0 0,-5-2 0,-1-3 0,-3 0 0,-1 0 0,4 0 0,2 0 0,3 0 0,0 0 0,0 0 0,4 0 0,1 0 0</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9:51.983"/>
    </inkml:context>
    <inkml:brush xml:id="br0">
      <inkml:brushProperty name="width" value="0.035" units="cm"/>
      <inkml:brushProperty name="height" value="0.035" units="cm"/>
      <inkml:brushProperty name="color" value="#004F8B"/>
    </inkml:brush>
  </inkml:definitions>
  <inkml:trace contextRef="#ctx0" brushRef="#br0">1 0 24575,'12'0'0,"2"0"0,4 0 0,-5 0 0,0 0 0,-4 0 0,0 0 0,-1 0 0,1 0 0,0 0 0,0 0 0,0 0 0,-1 0 0,1 0 0,0 0 0,4 0 0,8 0 0,5 0 0,-3 0 0,-7 4 0,-13 1 0,-3 4 0,0 3 0,0 2 0,0 4 0,-3-5 0,-2 0 0,0-4 0,-3-4 0,3-1 0,-4 0 0,1 0 0,-1 1 0,0-1 0,0 0 0,0 1 0,1 0 0,-1 3 0,4-3 0,1 3 0,4 1 0,0 0 0,0 4 0,0-3 0,0 2 0,4-3 0,1-4 0,0 3 0,-1-3 0,-1 0 0,2-2 0,0 1 0,-1 1 0,-4 4 0,0 0 0,0 0 0,0-1 0,0 1 0,0 11 0,0-4 0,0 4 0,0-3 0,0-7 0,0 2 0,0-3 0,0 0 0,0 0 0,-4-4 0,-1-1 0,-3-4 0,-1 0 0,4 4 0,1 0 0,0 1 0,-1-1 0,-4-4 0,1 0 0,-1 0 0,0 0 0,4-4 0,1-4 0,4-6 0,0 4 0,0 2 0</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9:54.086"/>
    </inkml:context>
    <inkml:brush xml:id="br0">
      <inkml:brushProperty name="width" value="0.035" units="cm"/>
      <inkml:brushProperty name="height" value="0.035" units="cm"/>
      <inkml:brushProperty name="color" value="#004F8B"/>
    </inkml:brush>
  </inkml:definitions>
  <inkml:trace contextRef="#ctx0" brushRef="#br0">1 178 24575,'12'-13'0,"15"-13"0,19-12 0,-2 1 0,0 2 0,-23 20 0,-9 6 0,1 5 0,1 4 0,3 4 0,-3 1 0,-1 3 0,-5 1 0,-3 0 0,3 0 0,-3 0 0,0-1 0,-1 1 0,-4 4 0,4 1 0,1 3 0,-1 1 0,0-1 0,-4 1 0,0 0 0,0-1 0,0 1 0,0-1 0,0-3 0,0-1 0,0-4 0,0-1 0,-4 1 0,0 0 0,-9 4 0,-8 2 0,2 4 0,-2-4 0,8-2 0,0 0 0,4-3 0,-4 2 0,4-3 0,8-4 0,2-1 0,8-4 0,0 0 0,0 0 0,-1 0 0,-3 4 0,-1 1 0,0 0 0,1-1 0,4-4 0,0 0 0,-1 0 0,1 0 0,-4 0 0,-1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0:43.346"/>
    </inkml:context>
    <inkml:brush xml:id="br0">
      <inkml:brushProperty name="width" value="0.05" units="cm"/>
      <inkml:brushProperty name="height" value="0.05" units="cm"/>
      <inkml:brushProperty name="color" value="#E71224"/>
    </inkml:brush>
  </inkml:definitions>
  <inkml:trace contextRef="#ctx0" brushRef="#br0">226 1 24575,'-31'10'0,"2"-3"0,-22 20 0,11-15 0,6 5 0,9-13 0,15-4 0,5 0 0</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9:54.896"/>
    </inkml:context>
    <inkml:brush xml:id="br0">
      <inkml:brushProperty name="width" value="0.035" units="cm"/>
      <inkml:brushProperty name="height" value="0.035" units="cm"/>
      <inkml:brushProperty name="color" value="#004F8B"/>
    </inkml:brush>
  </inkml:definitions>
  <inkml:trace contextRef="#ctx0" brushRef="#br0">1 1 24575,'0'0'0</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9:57.205"/>
    </inkml:context>
    <inkml:brush xml:id="br0">
      <inkml:brushProperty name="width" value="0.035" units="cm"/>
      <inkml:brushProperty name="height" value="0.035" units="cm"/>
      <inkml:brushProperty name="color" value="#004F8B"/>
    </inkml:brush>
  </inkml:definitions>
  <inkml:trace contextRef="#ctx0" brushRef="#br0">141 18 24575,'-13'-3'0,"-1"-2"0,-3 0 0,-1 1 0,5 4 0,0 0 0,4 0 0,0 0 0,1 0 0,-1 0 0,0 0 0,4 4 0,1 5 0,4 0 0,0 4 0,0 4 0,0-7 0,0 7 0,0-8 0,0 4 0,0-4 0,0 4 0,0-4 0,4 3 0,1 2 0,0 0 0,3-1 0,-3-5 0,7 9 0,-2-6 0,3 5 0,-5-11 0,1-1 0,0 0 0,4 1 0,-3 0 0,2-1 0,-3-4 0,0 4 0,0 1 0,-1-1 0,1 0 0,-4 0 0,3 1 0,-3 0 0,4 3 0,-1-3 0,1 4 0,0-1 0,-4 1 0,-1 0 0,-4 0 0,0 3 0,0-2 0,0 3 0,0-4 0,0-1 0,0 1 0,0 0 0,0 4 0,0-3 0,0 2 0,0 1 0,-4-3 0,-1-1 0,0-2 0,-3-2 0,3 0 0,-3-1 0,-1-4 0,0 0 0,-4 0 0,4 0 0,-4 0 0,0 0 0,3 0 0,-2-4 0,3-1 0,4-4 0,1 1 0,0-1 0,-1-4 0,0-1 0,1-3 0,1-1 0,-2 5 0,0 0 0,1 4 0,4 0 0,0 1 0,0-1 0,0-4 0,0 3 0,0-6 0,0 6 0,0-3 0,4 4 0,1 1 0,3-1 0,1 0 0,-4 0 0,-1 0 0,0 4 0,1-2 0,4-2 0,3-1 0,2-7 0,6-3 0,-6 0 0,1-4 0,1-2 0,-5 10 0,6-4 0,-12 11 0,-1 4 0,-4 1 0</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9:59.751"/>
    </inkml:context>
    <inkml:brush xml:id="br0">
      <inkml:brushProperty name="width" value="0.035" units="cm"/>
      <inkml:brushProperty name="height" value="0.035" units="cm"/>
      <inkml:brushProperty name="color" value="#004F8B"/>
    </inkml:brush>
  </inkml:definitions>
  <inkml:trace contextRef="#ctx0" brushRef="#br0">124 1 24575,'-13'4'0,"-1"1"0,1-1 0,4 4 0,5-3 0,0 0 0,-1-1 0,-4-4 0,0 0 0,5 4 0,0 5 0,0 4 0,-1 5 0,0 7 0,1-6 0,4 6 0,0-8 0,0-3 0,0-1 0,0-4 0,0-1 0,0 1 0,0 4 0,-4 1 0,-1 3 0,0 1 0,1-1 0,4 1 0,0-4 0,0-2 0,4 1 0,1-3 0,4 2 0,0-3 0,0-4 0,-1-1 0,1-4 0,4 0 0,1 0 0,10 0 0,-4 0 0,1 0 0,-9 0 0,-3 0 0,4 0 0,0 0 0,5 0 0,0 0 0,-5 0 0,-4 4 0,-5 5 0,-4 4 0,0 5 0,0 0 0,0-1 0,0 1 0,0-4 0,0-2 0,0-3 0,0 0 0,-4 0 0,-5-4 0,-4 2 0,-1-2 0,1 0 0,4-1 0,1 0 0,-1 1 0,4-4 0,1-6 0,4-1 0,0-2 0</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00:01.614"/>
    </inkml:context>
    <inkml:brush xml:id="br0">
      <inkml:brushProperty name="width" value="0.035" units="cm"/>
      <inkml:brushProperty name="height" value="0.035" units="cm"/>
      <inkml:brushProperty name="color" value="#004F8B"/>
    </inkml:brush>
  </inkml:definitions>
  <inkml:trace contextRef="#ctx0" brushRef="#br0">1 0 24575,'8'0'0,"-3"4"0,-1 5 0,-4 12 0,0 5 0,0 1 0,0 5 0,0 7 0,0-2 0,0 2 0,0-14 0,0-11 0,0-2 0,0-3 0,4-4 0,1-1 0,4-4 0,4 0 0,0 0 0,1 0 0,-1 0 0,-5 0 0,1-4 0,0-5 0,0-4 0,0-5 0,-4 4 0,2 2 0,-2 3 0,0 0 0,-1 0 0,-4-3 0,0-9 0,0 1 0,0-4 0,0 6 0,0 0 0,0 5 0,0 0 0,0 4 0,0 0 0,0 1 0,-4 3 0,-5 1 0,0 4 0,-4 0 0,4 0 0,0 0 0,0 0 0,5 0 0,0 0 0</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00:03.502"/>
    </inkml:context>
    <inkml:brush xml:id="br0">
      <inkml:brushProperty name="width" value="0.035" units="cm"/>
      <inkml:brushProperty name="height" value="0.035" units="cm"/>
      <inkml:brushProperty name="color" value="#004F8B"/>
    </inkml:brush>
  </inkml:definitions>
  <inkml:trace contextRef="#ctx0" brushRef="#br0">1 21 24575,'0'20'0,"0"3"0,0 3 0,0-1 0,0-8 0,0 1 0,0 0 0,0-5 0,4-4 0,1-1 0,0-3 0,2 0 0,-2-1 0,4-4 0,0 0 0,0 0 0,3 0 0,-2 0 0,3 0 0,0 0 0,-4-4 0,0-1 0,-5-4 0,-4 0 0,4 4 0,1-3 0,0 0 0,-1-2 0,-4-7 0,0 4 0,0-1 0,0-3 0,0 7 0,0-2 0,0 3 0,0 0 0,0 0 0,0 1 0,0-1 0,0 0 0,0 0 0,-4 4 0,-1 1 0,-4 4 0,-4 0 0,4 0 0,-4 0 0,4 0 0,0 0 0,-3 0 0,2 0 0,-3 0 0,4 0 0,4 0 0,1 0 0</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00:07.277"/>
    </inkml:context>
    <inkml:brush xml:id="br0">
      <inkml:brushProperty name="width" value="0.035" units="cm"/>
      <inkml:brushProperty name="height" value="0.035" units="cm"/>
      <inkml:brushProperty name="color" value="#004F8B"/>
    </inkml:brush>
  </inkml:definitions>
  <inkml:trace contextRef="#ctx0" brushRef="#br0">156 1 24575,'-20'0'0,"-3"5"0,-3 4 0,5 1 0,8-1 0,4-1 0,5-3 0,-4 4 0,3 3 0,0 2 0,-3 4 0,3-1 0,0 1 0,1-1 0,4-3 0,0-1 0,0-4 0,4-4 0,12-2 0,7-3 0,3 0 0,-5 0 0,-8 0 0,-4 0 0,-1-3 0,1-2 0,0 0 0,0 1 0,0 0 0,-1-1 0,-3-4 0,-1 0 0,0 1 0,1-5 0,0 3 0,-1-2 0,0-1 0,1 3 0,0-3 0,-2 5 0,-6 3 0,-2 1 0,0 4 0,1 0 0</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00:08.742"/>
    </inkml:context>
    <inkml:brush xml:id="br0">
      <inkml:brushProperty name="width" value="0.035" units="cm"/>
      <inkml:brushProperty name="height" value="0.035" units="cm"/>
      <inkml:brushProperty name="color" value="#004F8B"/>
    </inkml:brush>
  </inkml:definitions>
  <inkml:trace contextRef="#ctx0" brushRef="#br0">4084 1 24575,'-13'0'0,"-8"0"0,-5 0 0,-8 0 0,0 0 0,8 0 0,1 0 0,12 0 0,0 0 0,-8 0 0,6 0 0,-11 0 0,2 0 0,-16 7 0,-10 1 0,1 1 0,2-2 0,1 0 0,-4 2 0,-13-1 0,14 4 0,-26-5 0,22-1 0,-38-1 0,26-5 0,2 0 0,4 0 0,9 0 0,-40 0 0,7 0-220,30 0 0,0 0 220,-26 0 0,16 0 0,17 0 0,-1 0 0,10 5 0,-22 3 0,-4-1 0,-15 0 0,-14-7-209,1 0 209,-1 0 0,1 0 0,12 0 0,1 0 0,35 0 0,-4 0 0,21 5 0,-21 3 0,-28-1 0,24-3 0,-6-1 0,-7-3 0,-7-1 0,3 2-590,-16 3 0,1 1 590,-15 0 0,6 1 0,35-1 0,9 1 0,-8 2 0,19-8 0,-1 0 0,-17 0 0,5 0 0,-5 0-262,0 0 0,-1 0 262,1 0 0,2 0 0,-22 0 1778,36 0-1778,18 0 0,12 0 0,5 0 0</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00:10.382"/>
    </inkml:context>
    <inkml:brush xml:id="br0">
      <inkml:brushProperty name="width" value="0.035" units="cm"/>
      <inkml:brushProperty name="height" value="0.035" units="cm"/>
      <inkml:brushProperty name="color" value="#004F8B"/>
    </inkml:brush>
  </inkml:definitions>
  <inkml:trace contextRef="#ctx0" brushRef="#br0">1 57 24575,'12'0'0,"2"0"0,4 0 0,-1 0 0,8 0 0,1-5 0,1 0 0,-2-1 0,-8 2 0,-3 4 0,-1 0 0,6 0 0,17 0 0,27-8 0,15-2 0,1-1 0,-17 3 0,-26 8 0,-20 0 0,-12 0 0</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00:12.238"/>
    </inkml:context>
    <inkml:brush xml:id="br0">
      <inkml:brushProperty name="width" value="0.035" units="cm"/>
      <inkml:brushProperty name="height" value="0.035" units="cm"/>
      <inkml:brushProperty name="color" value="#004F8B"/>
    </inkml:brush>
  </inkml:definitions>
  <inkml:trace contextRef="#ctx0" brushRef="#br0">191 1 24575,'-12'0'0,"-9"0"0,-6 0 0,1 0 0,1 0 0,8 3 0,3 6 0,1 1 0,0 3 0,4-4 0,0-1 0,5 1 0,4 0 0,0 0 0,0 0 0,0 3 0,0 2 0,0 0 0,0-2 0,0-3 0,0 0 0,0 0 0,0-1 0,0 1 0,0 0 0,4 0 0,1-4 0,4-1 0,-1-4 0,1 0 0,0 0 0,4 4 0,7 2 0,7 4 0,19 3 0,-9-1 0,10 6 0,-14-6 0,-10 3 0,-7-5 0,-12-1 0,-4 4 0,0 0 0,0 5 0,0 7 0,0-9 0,0 5 0,0-13 0,0 1 0,0 4 0,0-3 0,-4 2 0,-1 1 0,-8 1 0,0-1 0,-1-4 0,-3-5 0,8-4 0,-4 0 0,4 0 0,-4 0 0,-7 0 0,0 0 0,-1 0 0,9 0 0,3 0 0,0 0 0,0-4 0,-1-12 0,0-6 0,4-12 0,1-12 0,5-4 0,0 0 0,5 4 0,1 12 0,1 7 0,-2 7 0,-2 11 0,2 1 0,0 3 0,3 0 0,-3-3 0,4 4 0,3-1 0,-2-3 0,-1 3 0,-1 0 0,-3 1 0,0 0 0,-1-1 0,-1 0 0,2 2 0,0 3 0,-1 0 0</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00:12.834"/>
    </inkml:context>
    <inkml:brush xml:id="br0">
      <inkml:brushProperty name="width" value="0.035" units="cm"/>
      <inkml:brushProperty name="height" value="0.035" units="cm"/>
      <inkml:brushProperty name="color" value="#004F8B"/>
    </inkml:brush>
  </inkml:definitions>
  <inkml:trace contextRef="#ctx0" brushRef="#br0">1 18 24575,'0'-9'0,"4"4"0,1 1 0,0 8 0,-1 5 0,-4-3 0,0 2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0:44.160"/>
    </inkml:context>
    <inkml:brush xml:id="br0">
      <inkml:brushProperty name="width" value="0.05" units="cm"/>
      <inkml:brushProperty name="height" value="0.05" units="cm"/>
      <inkml:brushProperty name="color" value="#E71224"/>
    </inkml:brush>
  </inkml:definitions>
  <inkml:trace contextRef="#ctx0" brushRef="#br0">0 0 24575,'3'11'0,"0"7"0,1-2 0,1 5 0,0 2 0,8 4 0,-2 13 0,1-9 0,0-2 0,-7-12 0,3-2 0,-7-6 0,4-1 0,-5-3 0,3 3 0,-3-1 0,0 3 0,0-4 0,0 14 0,0-12 0,0 12 0,0-6 0,0-7 0,0 3 0</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00:14.454"/>
    </inkml:context>
    <inkml:brush xml:id="br0">
      <inkml:brushProperty name="width" value="0.035" units="cm"/>
      <inkml:brushProperty name="height" value="0.035" units="cm"/>
      <inkml:brushProperty name="color" value="#004F8B"/>
    </inkml:brush>
  </inkml:definitions>
  <inkml:trace contextRef="#ctx0" brushRef="#br0">19 35 24575,'13'-4'0,"0"0"0,5-1 0,-5-3 0,0 3 0,-4 0 0,0 1 0,0 4 0,-1 0 0,1 0 0,0 0 0,4 0 0,0 0 0,5 0 0,-4 0 0,-2 0 0,-3 0 0,0 0 0,0 0 0,0 0 0,-1 0 0,-3 4 0,-1 5 0,-4 5 0,0 10 0,0 3 0,0-5 0,0-2 0,0-11 0,0 0 0,0 4 0,0 0 0,0 5 0,-5 7 0,-6 1 0,-7 8 0,-18 17 0,-5 5 0,1-1 0,3-4 0,17-24 0,4-6 0,7-9 0,1-7 0,3-1 0,-4-4 0,1 0 0,7 0 0,9 4 0,7 1 0,3 0 0,-6-1 0,-3-4 0,4 0 0,1 4 0,3 1 0,1 0 0,-1-2 0,-3-3 0,-1 0 0,-4 4 0,-1 1 0,1 0 0,0-1 0,0-4 0,0 0 0,-1 0 0,1 0 0,0 0 0,-4 0 0,-1 0 0</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00:16.158"/>
    </inkml:context>
    <inkml:brush xml:id="br0">
      <inkml:brushProperty name="width" value="0.035" units="cm"/>
      <inkml:brushProperty name="height" value="0.035" units="cm"/>
      <inkml:brushProperty name="color" value="#004F8B"/>
    </inkml:brush>
  </inkml:definitions>
  <inkml:trace contextRef="#ctx0" brushRef="#br0">43 1 24575,'9'0'0,"0"0"0,3 0 0,2 0 0,0 0 0,-2 0 0,-3 0 0,0 0 0,0 0 0,0 0 0,-1 0 0,1 0 0,4 0 0,-3 0 0,2 0 0,-3 0 0,0 0 0,0 0 0,0 0 0,-1 0 0,-3 4 0,-1 1 0,-4 4 0,0 3 0,0 2 0,0 0 0,0-2 0,0 1 0,0 1 0,0-1 0,-4 0 0,-1-4 0,-3-4 0,-1-1 0,4 0 0,-3 1 0,-1 3 0,-4 1 0,-12 1 0,-2 0 0,5-4 0,2 3 0,11-4 0,8 4 0,2 4 0,8 0 0,11 7 0,-5-2 0,7 9 0,-3 0 0,-7-1 0,2-1 0,-5-8 0,-4-3 0,-1-1 0,-4-4 0,-4-1 0,-1 1 0,-4 0 0,1 0 0,-1-4 0,0-1 0,0-4 0,0 3 0,1 2 0,-1 0 0,0-1 0,-4-4 0,4 0 0,-4 4 0,-7 2 0,5-1 0,-6 0 0,8-5 0,4 0 0,0 0 0,5 0 0,0 0 0</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00:18.070"/>
    </inkml:context>
    <inkml:brush xml:id="br0">
      <inkml:brushProperty name="width" value="0.035" units="cm"/>
      <inkml:brushProperty name="height" value="0.035" units="cm"/>
      <inkml:brushProperty name="color" value="#004F8B"/>
    </inkml:brush>
  </inkml:definitions>
  <inkml:trace contextRef="#ctx0" brushRef="#br0">177 0 24575,'-13'4'0,"-1"1"0,-3 4 0,-1 4 0,4-4 0,2 0 0,3-5 0,0-4 0,0 0 0,1 0 0,-1 0 0,0 0 0,0 0 0,0 0 0,1 0 0,3 4 0,1 1 0,4 4 0,4 3 0,2 9 0,-1 21 0,5-5 0,-5 5 0,1-18 0,-2-6 0,-4-4 0,0-2 0,0-3 0,4-4 0,1-1 0,3-4 0,5 0 0,-3 0 0,3 4 0,-1 1 0,2 0 0,0-2 0,-2-3 0,-3 0 0,-4 4 0,-1 1 0,-4 4 0,0 0 0,0 0 0,0-1 0,0 1 0,0 0 0,0 0 0,0 0 0,-4-4 0,-5 2 0,-4-2 0,-5 0 0,4-1 0,2 0 0,3 1 0,0 0 0,0-1 0,0-4 0,-3 0 0,2 0 0,1 0 0,5 0 0</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00:21.734"/>
    </inkml:context>
    <inkml:brush xml:id="br0">
      <inkml:brushProperty name="width" value="0.035" units="cm"/>
      <inkml:brushProperty name="height" value="0.035" units="cm"/>
      <inkml:brushProperty name="color" value="#004F8B"/>
    </inkml:brush>
  </inkml:definitions>
  <inkml:trace contextRef="#ctx0" brushRef="#br0">173 0 24575,'-12'0'0,"-9"0"0,-6 0 0,1 0 0,1 0 0,11 0 0,2 0 0,3 0 0,4 4 0,1 1 0,4 4 0,0-1 0,-4 1 0,-1 4 0,0-3 0,2 2 0,3-3 0,0 0 0,0 0 0,3 0 0,2-1 0,4 1 0,0 0 0,0-4 0,0-1 0,-1-4 0,5 0 0,8 0 0,-2 0 0,2 0 0,-4 0 0,-8 0 0,0-4 0,-5-1 0,-4 4 0,0 6 0,0 9 0,0 3 0,0-3 0,0-1 0,0-5 0,0 1 0,0 0 0,0 0 0,0 0 0,0-1 0,0 5 0,0 1 0,0-1 0,0 0 0,0-4 0,0 0 0,0 0 0,0-1 0,0 1 0,0 4 0,0 1 0,0 3 0,0 1 0,0-5 0,0 4 0,0-7 0,0 2 0,0-3 0,0 0 0,0 4 0,0-3 0,0 2 0,0-3 0,-4 0 0,-1 0 0,-3-4 0,3-2 0,1-3 0</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00:22.582"/>
    </inkml:context>
    <inkml:brush xml:id="br0">
      <inkml:brushProperty name="width" value="0.035" units="cm"/>
      <inkml:brushProperty name="height" value="0.035" units="cm"/>
      <inkml:brushProperty name="color" value="#004F8B"/>
    </inkml:brush>
  </inkml:definitions>
  <inkml:trace contextRef="#ctx0" brushRef="#br0">1 1 24575,'8'0'0,"-3"4"0,-1 1 0,-4 4 0,0-1 0,0 1 0,0 0 0,0 0 0,0 0 0,0-1 0,0 1 0,0 0 0,0 0 0,0-1 0,0 1 0,0 0 0,0 0 0,0 0 0,0-1 0,0 1 0,0 0 0,-4-4 0,3-1 0,-3-4 0</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00:24.854"/>
    </inkml:context>
    <inkml:brush xml:id="br0">
      <inkml:brushProperty name="width" value="0.035" units="cm"/>
      <inkml:brushProperty name="height" value="0.035" units="cm"/>
      <inkml:brushProperty name="color" value="#004F8B"/>
    </inkml:brush>
  </inkml:definitions>
  <inkml:trace contextRef="#ctx0" brushRef="#br0">194 0 24575,'-9'0'0,"-4"0"0,-1 4 0,-3 1 0,-1 0 0,4-1 0,2 0 0,7 1 0,1 4 0,4-1 0,0 5 0,0 21 0,0-5 0,0 11 0,0-8 0,0-13 0,0 2 0,0-8 0,0-5 0,0 1 0,0 0 0,0 0 0,0 0 0,0-1 0,0-7 0,4-6 0,1-4 0,4 0 0,-1 5 0,1 4 0,0 0 0,0 0 0,0 0 0,-1 0 0,1 0 0,0 0 0,0 0 0,0 0 0,-1 0 0,1 0 0,0 0 0,0 0 0,0 4 0,-5 1 0,4 0 0,-3-1 0,0-1 0,-1 6 0,-4 12 0,0-2 0,0 2 0,0-4 0,0-7 0,0 2 0,0-3 0,0 0 0,0 0 0,0 0 0,0 3 0,-4 2 0,-1 4 0,-4-5 0,1 0 0,3-4 0,-3 0 0,3-1 0,-4-3 0,0-1 0,1-4 0,-1 0 0,0 0 0,0 0 0,0 0 0,1 0 0,-1 0 0,0 4 0,0 1 0,0 0 0,1-1 0,-1-4 0,0 0 0,-4 0 0,0 0 0,-1 0 0,1 0 0,4 0 0,1 0 0,-1 0 0,4 0 0,1 0 0</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00:53.935"/>
    </inkml:context>
    <inkml:brush xml:id="br0">
      <inkml:brushProperty name="width" value="0.035" units="cm"/>
      <inkml:brushProperty name="height" value="0.035" units="cm"/>
      <inkml:brushProperty name="color" value="#004F8B"/>
    </inkml:brush>
  </inkml:definitions>
  <inkml:trace contextRef="#ctx0" brushRef="#br0">1 182 24575,'60'0'0,"11"-9"0,-17 4 0,2 0 0,36-6 0,-30 3 0,-26 8 0,-16 0 0,-8-4 0,9-2 0,19 1 0,22-9 0,17 4 0,-19 5 0,-1 0 0,3-3 0,11 8 0,-60 0 0,8 0 0,18-7 0,-2 0 0,2-1 0,-14 3 0,-7 5 0,-5 0 0,0 0 0,-4 0 0,0 0 0,3 0 0,2 0 0,4 0 0,-5 0 0,0 0 0,-4 0 0,0 0 0,-1 0 0,1 0 0,0 0 0,4 0 0,8 0 0,-2 0 0,13-5 0,-9 0 0,-1-1 0,-5 2 0,-9 4 0,5 0 0,8 0 0,-2 0 0,6 0 0,-11 0 0,-2 0 0,-3 0 0,0 0 0,11-5 0,2-1 0,5 0 0,-2 1 0,-8 5 0,-3 0 0,-1 0 0,-1 0 0,9 0 0,6 0 0,-1 0 0,-5 0 0,-8-4 0,-5-1 0,5 0 0,1 1 0,0 4 0,-2 0 0,-3 0 0,4 0 0,-4 0 0,4 0 0,0 0 0,-3 0 0,2 0 0,1 0 0,1 0 0,3 0 0,1 0 0,-4 0 0,-2 0 0,-3 0 0,0 0 0,4 0 0,-4 0 0,4 0 0,-4 0 0,0 0 0,0 0 0,-1 0 0,1 0 0,0 0 0,0 0 0,0 0 0,-1 0 0,1 0 0,0 0 0,0 0 0,-1 0 0,1 0 0,4 0 0,1 0 0,3 0 0,-3 0 0,-1 0 0,6 0 0,4 0 0,36 0 0,33 0-687,6 0 687,-44 3 0,-3 1 0,11 3 0,-22 1 0,-19-3 0,-5-5 0,18 0 0,21 0 0,37 0-547,-39 0 1,2 0 546,5 0 0,0 0 0,35 0 648,-31 0-648,-27 0 0,-16 0 0,33 12 0,-17-9 0,13 9 1132,-33-12-1132,-8 0 0,-9 0 0,3 0 0,-6 0 0</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00:56.966"/>
    </inkml:context>
    <inkml:brush xml:id="br0">
      <inkml:brushProperty name="width" value="0.035" units="cm"/>
      <inkml:brushProperty name="height" value="0.035" units="cm"/>
      <inkml:brushProperty name="color" value="#004F8B"/>
    </inkml:brush>
  </inkml:definitions>
  <inkml:trace contextRef="#ctx0" brushRef="#br0">460 0 24575,'-12'0'0,"-9"0"0,2 0 0,-6 0 0,11 0 0,-10 0 0,-11 7 0,-20 19 0,-13 12 0,12 2 0,12-5 0,23-19 0,9-4 0,3-3 0,4 0 0,5 4 0,9-4 0,5 4 0,-1-4 0,0 0 0,0 0 0,0-5 0,1 0 0,-1-4 0,-5 0 0,1 4 0,0 1 0,4 4 0,8 6 0,-2-1 0,6 6 0,-8-3 0,1 1 0,-4-4 0,-6-2 0,-4-3 0,0 0 0,5 4 0,1 0 0,2 1 0,-3-1 0,-4-5 0,-1 1 0,-4 0 0,0 0 0,0 4 0,0-4 0,0 4 0,0 0 0,0 0 0,0 5 0,0 0 0,0-5 0,0 0 0,0-4 0,0 0 0,0-1 0,0 1 0,-4 0 0,-5-4 0,-4 3 0,-5-3 0,0-1 0,-6 5 0,4-3 0,0-1 0,3-1 0,7-4 0,-3 4 0,5 1 0,-1 0 0,0-1 0,0-4 0,0 0 0,1 4 0,-5 1 0,-1 0 0,-3-1 0,-1-4 0,0-4 0,1-5 0,3-5 0,5-3 0,2-1 0,2 0 0,0 1 0,1-1 0,4 5 0,0 0 0,0 0 0,0 3 0,4-2 0,1-1 0,0 3 0,2-3 0,-2 5 0,4-1 0,0 0 0,0 0 0,-1-3 0,1 2 0,0-3 0,0 4 0,0 4 0,-1 1 0,1 4 0,0-3 0,0-2 0,0-4 0,3 0 0,-2 4 0,3 1 0,-4 4 0,-4-4 0,2 0 0,2-1 0,1 1 0,7 0 0,3-7 0,0 1 0,4-5 0,-6 6 0,-4 4 0,-2 1 0,-3 0 0,0-5 0,0-4 0,6-12 0,12-7 0,-2-4 0,8-3 0,-10 5 0,-6 1 0,-5 6 0,-8 6 0,4 13 0,-6 4 0,6 4 0</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00:58.302"/>
    </inkml:context>
    <inkml:brush xml:id="br0">
      <inkml:brushProperty name="width" value="0.035" units="cm"/>
      <inkml:brushProperty name="height" value="0.035" units="cm"/>
      <inkml:brushProperty name="color" value="#004F8B"/>
    </inkml:brush>
  </inkml:definitions>
  <inkml:trace contextRef="#ctx0" brushRef="#br0">65 122 24575,'-15'25'0,"4"1"0,0 8 0,1 0 0,4-1 0,-1 1 0,2 0 0,5-1 0,0 1 0,0-8 0,0-5 0,0-8 0,0-4 0,4-4 0,5-2 0,5-3 0,0 0 0,-2 0 0,-3 0 0,0 0 0,4 0 0,7-5 0,7-6 0,-1-4 0,-1-5 0,-11 3 0,-2-1 0,-3 4 0,-4 2 0,-1 3 0,-4 0 0,0-4 0,0 0 0,0-27 0,0 17 0,0-24 0,0 8 0,0 2 0,0-3 0,0 16 0,0 6 0,0 4 0,0 2 0,-4 3 0,-1 0 0,-4 0 0,1 4 0,-1 2 0,0 3 0,0 0 0,1 3 0,-2 13 0,-9 20 0,3 14 0,-4 14 0,6-13 0,8-10 0,1-8 0,5-18 0,0 2 0,0-13 0</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00:59.806"/>
    </inkml:context>
    <inkml:brush xml:id="br0">
      <inkml:brushProperty name="width" value="0.035" units="cm"/>
      <inkml:brushProperty name="height" value="0.035" units="cm"/>
      <inkml:brushProperty name="color" value="#004F8B"/>
    </inkml:brush>
  </inkml:definitions>
  <inkml:trace contextRef="#ctx0" brushRef="#br0">21 231 24575,'0'20'0,"0"15"0,0 2 0,5 10 0,1-14 0,1-6 0,-2-6 0,-5-9 0,0-3 0,3-4 0,2-1 0,8 0 0,8 2 0,-2-1 0,2 0 0,-8-5 0,-4 0 0,-1 0 0,5-4 0,1-5 0,3-4 0,1-1 0,-4 1 0,-6 5 0,-4-1 0,-4 0 0,0 0 0,0 0 0,0-3 0,0-9 0,0-6 0,0-6 0,0-1 0,0-12 0,0 9 0,0-10 0,0 14 0,0 6 0,0 6 0,0 9 0,0 3 0,-4 4 0,-4 1 0,-2 0 0,-3-1 0,0 0 0,4-3 0,0 4 0,1-1 0,3 1 0,-4 8 0,-3 4 0,-15 19 0,4 1 0,-5 12 0,6-7 0,11-6 0,-4-2 0,6-12 0,4 0 0,2-4 0,3 0 0,0-1 0,0 1 0,0 0 0,0 0 0,0 0 0,0-1 0,7 1 0,10 1 0,-5-5 0,3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0:44.887"/>
    </inkml:context>
    <inkml:brush xml:id="br0">
      <inkml:brushProperty name="width" value="0.05" units="cm"/>
      <inkml:brushProperty name="height" value="0.05" units="cm"/>
      <inkml:brushProperty name="color" value="#E71224"/>
    </inkml:brush>
  </inkml:definitions>
  <inkml:trace contextRef="#ctx0" brushRef="#br0">1 0 24575,'8'51'0,"12"6"0,10-5 0,12-4 0,-6 1 0,-4-11 0,-19-12 0,-1-5 0,-9 2 0,9 7 0,-1 10 0,9 5 0,0-5 0,-6-8 0,-3-9 0,-8-13 0,-3-7 0</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01:01.277"/>
    </inkml:context>
    <inkml:brush xml:id="br0">
      <inkml:brushProperty name="width" value="0.035" units="cm"/>
      <inkml:brushProperty name="height" value="0.035" units="cm"/>
      <inkml:brushProperty name="color" value="#004F8B"/>
    </inkml:brush>
  </inkml:definitions>
  <inkml:trace contextRef="#ctx0" brushRef="#br0">23 24 24575,'0'13'0,"0"8"0,-5 5 0,-1 8 0,0-1 0,1-6 0,5-2 0,0-8 0,0 1 0,0-5 0,0 0 0,0-4 0,0 0 0,0 0 0,0-1 0,0 5 0,4-3 0,5 3 0,4-5 0,1 1 0,-1 0 0,-4-4 0,-1-1 0,1-4 0,4 0 0,1 0 0,3 0 0,8 0 0,-10 0 0,5 0 0,-11-4 0,0-1 0,0 0 0,-5-3 0,0 3 0,-4-3 0,0-1 0,4 0 0,1-4 0,0 0 0,3-5 0,-3 0 0,0 1 0,-1 3 0,-4 1 0,0 5 0,0-1 0,0 0 0,0 0 0,0-3 0,0 2 0,0-3 0,0 4 0,0 0 0,0-3 0,0-2 0,0-4 0,-4 1 0,-1-1 0,0 5 0,1 0 0,0 4 0,-1 4 0,-4 1 0,1 4 0,-1 0 0,-4 0 0,3 0 0,-2 0 0,3 0 0,0 0 0,0 0 0,4 0 0,1 0 0</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8:56.694"/>
    </inkml:context>
    <inkml:brush xml:id="br0">
      <inkml:brushProperty name="width" value="0.035" units="cm"/>
      <inkml:brushProperty name="height" value="0.035" units="cm"/>
      <inkml:brushProperty name="color" value="#004F8B"/>
    </inkml:brush>
  </inkml:definitions>
  <inkml:trace contextRef="#ctx0" brushRef="#br0">0 1 24575,'13'0'0,"21"0"0,21 0 0,11 0 0,-11 0 0,-21 0 0,-21 0 0,-4 0 0,3 0 0,2 0 0,4 0 0,-1 4 0,1 1 0,6-1 0,29 0 0,25-4 0,17 0 0,-3 0 0,-37 0 0,-21 0 0,-21 0 0,-9 0 0,0 0 0</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1:58:58.765"/>
    </inkml:context>
    <inkml:brush xml:id="br0">
      <inkml:brushProperty name="width" value="0.035" units="cm"/>
      <inkml:brushProperty name="height" value="0.035" units="cm"/>
      <inkml:brushProperty name="color" value="#004F8B"/>
    </inkml:brush>
  </inkml:definitions>
  <inkml:trace contextRef="#ctx0" brushRef="#br0">0 1 24575,'9'0'0,"0"0"0,0 0 0,0 0 0,-1 0 0,1 0 0,0 0 0,0 4 0,0 1 0,-1-1 0,1 0 0,0-4 0,4 0 0,0 0 0,12 0 0,2 0 0,-1 0 0,-5 0 0,-12 0 0,-5 0 0</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01:29.431"/>
    </inkml:context>
    <inkml:brush xml:id="br0">
      <inkml:brushProperty name="width" value="0.035" units="cm"/>
      <inkml:brushProperty name="height" value="0.035" units="cm"/>
      <inkml:brushProperty name="color" value="#004F8B"/>
    </inkml:brush>
  </inkml:definitions>
  <inkml:trace contextRef="#ctx0" brushRef="#br0">5087 2851 24575,'-13'-9'0,"-8"-1"0,-18-9 0,-11-3 0,-25-12 0,-4 0 0,0 0 0,4 7 0,25 6 0,11 9 0,14 2 0,7 2 0,5 3 0,0 1 0,4 0 0,0-1 0,-3 0 0,2 1 0,-7 0 0,-3-2 0,-7-4 0,-19-3 0,-4-1 0,-13-1 0,1-1 0,12 2 0,3 1 0,1 0 0,9 6 0,-2 0 0,18 7 0,8 0 0,0 0 0,0 0 0,-5 0 0,-7 0 0,-14 0 0,-11 0 0,-12 0 0,-1 0 0,13 0 0,4 0 0,19 0 0,7 0 0,7 0 0,0 0 0,-8 0 0,-18 0 0,-24 0 0,-28 9-758,32-3 1,-3 0 757,-5-1 0,-3 1 0,-5 4 0,0-1 0,6-3 0,2 0 0,-2 0 0,4-1 0,-30 4 0,20-9 0,28 5 0,21 1 0,1-1 0,7-1 1515,1-4-1515,-1 0 0,-7 0 0,-14 7 0,-11 2 0,-25 0 0,-4 6 0,0-6 0,17 1 0,15-3 0,21-7 0,5 0 0,4 4 0,-3 2 0,-7-1 0,-6 0 0,-14-5 0,-3 7 0,1-1 0,5 3 0,22-4 0,2-2 0,6 2 0,-10 5 0,-3 0 0,1 0 0,5 0 0,8-5 0,4-1 0,0-4 0,-3 4 0,-2 1 0,-11 5 0,-14 9 0,-11 3 0,-12 3 0,4 3 0,17-14 0,8 0 0,16-10 0,3 0 0,1 1 0,4-1 0,1 0 0,-1-4 0,4 4 0,-3 1 0,3 0 0,-4-1 0,1-4 0,-1 4 0,-4 5 0,-8 6 0,-5 1 0,-36 14 0,22-10 0,-15 5 0,35-14 0,7-3 0,0 0 0,0 6 0,-12 1 0,-2-1 0,1 0 0,-6 3 0,5 3 0,1-3 0,5-3 0,4-5 0,8 0 0,-4 0 0,0 0 0,4-1 0,-4-3 0,4 7 0,0-6 0,0 10 0,-3-2 0,-9 6 0,-18-3 0,2 0 0,-3-1 0,16-1 0,10-2 0,1-4 0,4-5 0,4 0 0,2 1 0,3 4 0,0 3 0,-8 10 0,6-3 0,-10 7 0,7-13 0,0 0 0,1-4 0,4 4 0,-4-7 0,0 1 0,-1-3 0,1 1 0,4 4 0,0 0 0,0 0 0,0 3 0,0 2 0,0 4 0,0 6 0,0 3 0,0-1 0,0 6 0,0-13 0,0 2 0,0-8 0,0-4 0,0 0 0,0 3 0,0-2 0,0 3 0,0-4 0,0-1 0,0 5 0,0 1 0,0 3 0,4 1 0,1 0 0,4 6 0,2 3 0,0 6 0,3-6 0,-2 5 0,1-13 0,-3 10 0,-5-15 0,2 3 0,-2-8 0,0 0 0,-1-1 0,0 1 0,15 19 0,-1-4 0,10 11 0,-8-11 0,-3-6 0,-3 0 0,-5-5 0,3-4 0,-6-1 0,10-3 0,-2 4 0,3-1 0,8 2 0,15 9 0,24 9 0,-10-10 0,7 1 0,-19-10 0,-7-7 0,19 14 0,35-5-789,-35-1 1,3-1 788,17 2 0,2 0 0,-1-1 0,0 1 0,-6 0 0,-1-1-197,-6-4 1,-4 0 196,21 8 0,-27-9 0,-27 1 0,-7-2 0,6-4 1544,16 0-1544,22 0 0,21 0 0,6 0 0,-32-1 0,0 2 0,32 1 0,-6 3 0,-21 1 426,-26 3-426,-17-4 0,-10-5 0,0 0 0,4 0 0,8 0 0,18 0 0,36 0 0,-11 2 0,12 2 0,-2 0-1229,13 2 1,2 0 1228,-7-1 0,4-1 0,-8 0 0,-6 2 0,-10-2 0,17-4 0,-27 0 0,-31 0 0,-5 0 0,18 0 0,22 8 0,35 3 457,-32-6 1,3 1-458,6 3 0,1 0 0,-6-3 0,-2-1 0,30 6 0,-31-3 0,-34-8 0,-1 0 0,0 0 0,1 0 1542,21 0-1542,2 0 0,1 0 0,-3-5 0,-1-3 0,-9-4 0,10-1 0,-14 7 0,-10 1 0,4-3 0,-16 6 0,6-10 0,-4 8 0,0-5 0,5 0 0,-1 4 0,1-3 0,7 2 0,-6-3 0,2-1 0,-4 6 0,0-8 0,-2 10 0,13-14 0,-16 14 0,8-6 0,-11 4 0,8 0 0,-6-5 0,5 0 0,-7 0 0,0 0 0,3 1 0,2-1 0,0 0 0,-1 0 0,-5 4 0,1 1 0,8-3 0,-7 1 0,7-7 0,-8 8 0,0 1 0,0 0 0,-1-1 0,1 1 0,4-4 0,-3 3 0,2-4 0,1 0 0,1 4 0,-1-2 0,0 2 0,-4 0 0,-4-3 0,6 3 0,-5 0 0,7-3 0,-4 3 0,4 1 0,-4 0 0,4 4 0,0-8 0,-3 6 0,2-6 0,-3 4 0,-4-1 0,3 0 0,-3-2 0,7 2 0,-2-4 0,3 0 0,-4 4 0,-1-3 0,1 4 0,0-5 0,0 0 0,0 4 0,-1-3 0,1 3 0,0-7 0,0 2 0,0-3 0,-1 4 0,1-3 0,0-2 0,0-4 0,3-7 0,-2 5 0,-1-1 0,-5 8 0,-4 0 0,0 4 0,4-4 0,1 4 0,0 0 0,-1 1 0,-4-1 0,0-4 0,0-4 0,0 2 0,0-2 0,0 8 0,0-3 0,0-2 0,0-4 0,0-7 0,0 5 0,0-5 0,0 7 0,0 5 0,0 0 0,0 4 0,0 1 0,0-5 0,0 3 0,0-11 0,0 0 0,0-10 0,0 5 0,0 1 0,0 7 0,0 1 0,0-9 0,0 7 0,0-7 0,0 13 0,0 0 0,0 4 0,0 1 0,0-5 0,0-8 0,0-6 0,0 1 0,-4 1 0,-1 0 0,0 5 0,-4-12 0,3 5 0,-1 1 0,3 1 0,0 7 0,-1-11 0,-4 12 0,0-11 0,0 18 0,1-2 0,-1-1 0,0 3 0,4-3 0,-3 1 0,3 2 0,-3-3 0,-1 4 0,0 1 0,0-1 0,0 4 0,-3-3 0,2 3 0,-11-7 0,11 6 0,-11-2 0,11 8 0,-2 0 0,7-4 0,-3-1 0,-8 0 0,-20-6 0,0 5 0,-4-6 0,19 2 0,9 5 0,3 1 0,0 0 0,0-1 0,1 0 0,-1-3 0,0 3 0,0-3 0,4-1 0,-3 4 0,4 1 0,-1 0 0,1-1 0,4-7 0,0-9 0,0 1 0,0 0 0,4 7 0,1 0 0,-1-1 0,4-3 0,-3-1 0,0 5 0,3 0 0,-3 4 0,0 0 0,2-3 0,-2 2 0,0-3 0,3 0 0,-3 0 0,4-1 0,0 1 0,-5 1 0,0 2 0,0-3 0,1 4 0,4-7 0,4 1 0,0-6 0,5 3 0,0 0 0,-1 1 0,1-1 0,3-7 0,-6 5 0,5-5 0,28-27 0,-9 13 0,-4 0 0,1-1 0,12-10 0,3-9 0,-1 1 0,2-4 0,3-11 0,1-4 0,-8 5 0,-13 14 0,-8 8 0,-11 24 0,11-1 0,5-4 0,-2 1 0,1-3 0,2-4 0,-10 9 0,10-12 0,-10 6 0,-1 1 0,1-1 0,-7 8 0,3 1 0,-3 0 0,15-7 0,5-9 0,0 0 0,8-5 0,0-3 0,-8 14 0,2 0 0,-12 14 0,-7 7 0,7-8 0,-13 9 0,4 0 0,4-2 0,-2 1 0,6-2 0,-7 3 0,-1 5 0,1-1 0,-1-4 0,8-3 0,2-4 0,6-3 0,1 1 0,-8 6 0,6 0 0,-5 1 0,6-3 0,1-4 0,-7 5 0,-3 3 0,-6 5 0,-1 0 0,1 0 0,7 4 0,1-4 0,8 3 0,0-5 0,-1 0 0,1 0 0,0 0 0,-7 5 0,-6 3 0,-8-1 0,0-1 0,8-5 0,31-3 0,14-3 0,25-10-536,1-3 536,-14 2 0,-15 4 0,-24 11 0,-10-2 0,-3 3 0,4-3 0,17 1 0,15-10 0,30-6-525,-33 14 0,2 0 525,7 0 0,1 0 0,0 0 0,-1 1-175,-5 3 0,-5-1 175,21-12 0,-23 10 0,-35 8 0,-4 2 0,-8 4 389,0 0 0,-4 0 0,-2 0 0</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01:31.278"/>
    </inkml:context>
    <inkml:brush xml:id="br0">
      <inkml:brushProperty name="width" value="0.035" units="cm"/>
      <inkml:brushProperty name="height" value="0.035" units="cm"/>
      <inkml:brushProperty name="color" value="#004F8B"/>
    </inkml:brush>
  </inkml:definitions>
  <inkml:trace contextRef="#ctx0" brushRef="#br0">63 1 24575,'13'0'0,"1"3"0,3 2 0,1 4 0,-1 4 0,-3-3 0,3 6 0,-8-10 0,4 6 0,-4-7 0,4 4 0,0 3 0,5 2 0,-4 0 0,-2-2 0,-3-3 0,4 4 0,3 8 0,-2-6 0,5 5 0,-10-11 0,0 0 0,-9 3 0,-33 27 0,-12 9 0,-17 14-414,-8 8 414,20-20 0,1 3 0,21-24 0,11-12 0,13-13 0,0-4 0</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01:33.069"/>
    </inkml:context>
    <inkml:brush xml:id="br0">
      <inkml:brushProperty name="width" value="0.035" units="cm"/>
      <inkml:brushProperty name="height" value="0.035" units="cm"/>
      <inkml:brushProperty name="color" value="#004F8B"/>
    </inkml:brush>
  </inkml:definitions>
  <inkml:trace contextRef="#ctx0" brushRef="#br0">1 0 24575,'20'0'0,"15"0"0,-5 0 0,8 0 0,-21 0 0,-3 0 0,2 0 0,-6 4 0,3 1 0,3 0 0,-1 3 0,-1-4 0,-2 1 0,-8-1 0,5-4 0,0 0 0,-4 0 0,-1 0 0</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01:33.838"/>
    </inkml:context>
    <inkml:brush xml:id="br0">
      <inkml:brushProperty name="width" value="0.035" units="cm"/>
      <inkml:brushProperty name="height" value="0.035" units="cm"/>
      <inkml:brushProperty name="color" value="#004F8B"/>
    </inkml:brush>
  </inkml:definitions>
  <inkml:trace contextRef="#ctx0" brushRef="#br0">0 1 24575,'38'7'0,"43"4"0,-21-2 0,4 1-1184,6 1 1,0-1 1183,0 0 0,-6 1 0,15 5 189,-31-7 0,-32-4 1,-12-5-1</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01:35.014"/>
    </inkml:context>
    <inkml:brush xml:id="br0">
      <inkml:brushProperty name="width" value="0.035" units="cm"/>
      <inkml:brushProperty name="height" value="0.035" units="cm"/>
      <inkml:brushProperty name="color" value="#004F8B"/>
    </inkml:brush>
  </inkml:definitions>
  <inkml:trace contextRef="#ctx0" brushRef="#br0">289 1 24575,'-9'0'0,"-3"4"0,-2 1 0,0 0 0,1-1 0,5-4 0,-5 0 0,-1 0 0,-3 3 0,-1 2 0,0 0 0,1-1 0,3-4 0,2 0 0,3 0 0,-4 4 0,-8 2 0,2-1 0,-2 0 0,12-5 0,5 0 0</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01:47.373"/>
    </inkml:context>
    <inkml:brush xml:id="br0">
      <inkml:brushProperty name="width" value="0.035" units="cm"/>
      <inkml:brushProperty name="height" value="0.035" units="cm"/>
      <inkml:brushProperty name="color" value="#004F8B"/>
    </inkml:brush>
  </inkml:definitions>
  <inkml:trace contextRef="#ctx0" brushRef="#br0">0 106 24575,'20'0'0,"10"0"0,-5 0 0,6 0 0,-17 0 0,4 0 0,-5 0 0,4 0 0,-3 0 0,3 0 0,-3 0 0,-1-4 0,-1-1 0,9-5 0,31-11 0,9-6 0,-7 6 0,-14 3 0,-31 18 0,-4 4 0,-1 5 0,-4 1 0,0 3 0,0-1 0,0-2 0,0 3 0,0-1 0,0 2 0,0 26 0,0-17 0,-10 39 0,7-32 0,-7 19 0,6-23 0,0-1 0,-1-12 0,1 0 0,4-4 0,0 0 0,0 0 0,0-1 0,0 5 0,-4 1 0,-1 3 0,-4 9 0,0-7 0,5 7 0,-10 13 0,11-19 0,-7 14 0,10-25 0,0 0 0,0 0 0,-4 3 0,-2 9 0,1-5 0,0 4 0,5-12 0,0 1 0,0 0 0,0-4 0,0-1 0</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01:48.409"/>
    </inkml:context>
    <inkml:brush xml:id="br0">
      <inkml:brushProperty name="width" value="0.035" units="cm"/>
      <inkml:brushProperty name="height" value="0.035" units="cm"/>
      <inkml:brushProperty name="color" value="#004F8B"/>
    </inkml:brush>
  </inkml:definitions>
  <inkml:trace contextRef="#ctx0" brushRef="#br0">282 0 24575,'-9'0'0,"0"0"0,-3 0 0,-10 0 0,7 0 0,-6 0 0,12 0 0,0 0 0,1 0 0,-1 0 0,0 0 0,0 0 0,0 0 0,1 0 0,-1 0 0,0 0 0,-4 0 0,4 0 0,-4 0 0,0 0 0,0 0 0,-1 0 0,-3 0 0,11 0 0,-1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0:45.899"/>
    </inkml:context>
    <inkml:brush xml:id="br0">
      <inkml:brushProperty name="width" value="0.05" units="cm"/>
      <inkml:brushProperty name="height" value="0.05" units="cm"/>
      <inkml:brushProperty name="color" value="#E71224"/>
    </inkml:brush>
  </inkml:definitions>
  <inkml:trace contextRef="#ctx0" brushRef="#br0">1 1 24575,'22'68'0,"1"-1"0,-2 1 0,-6-12 0,-12-30 0,-2 15 0,2-13 0,-3-5 0,-2-18 0,-1-7 0,0 1 0,0-4 0</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01:49.213"/>
    </inkml:context>
    <inkml:brush xml:id="br0">
      <inkml:brushProperty name="width" value="0.035" units="cm"/>
      <inkml:brushProperty name="height" value="0.035" units="cm"/>
      <inkml:brushProperty name="color" value="#004F8B"/>
    </inkml:brush>
  </inkml:definitions>
  <inkml:trace contextRef="#ctx0" brushRef="#br0">0 1 24575,'10'0'0,"-2"0"0</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01:50.950"/>
    </inkml:context>
    <inkml:brush xml:id="br0">
      <inkml:brushProperty name="width" value="0.035" units="cm"/>
      <inkml:brushProperty name="height" value="0.035" units="cm"/>
      <inkml:brushProperty name="color" value="#004F8B"/>
    </inkml:brush>
  </inkml:definitions>
  <inkml:trace contextRef="#ctx0" brushRef="#br0">0 0 24575,'0'13'0,"0"8"0,0 18 0,0-2 0,0 9 0,0-4 0,0 8 0,0-15 0,0-1 0,0-25 0,4-4 0,9-1 0,9-4 0,1-4 0,2-1 0,-12 0 0,4 1 0,-7 4 0,3 0 0,-5 0 0,1 0 0,0 0 0,0 0 0,-1 0 0,1 0 0,0 0 0,0 0 0,-4 0 0,-1 0 0</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01:51.853"/>
    </inkml:context>
    <inkml:brush xml:id="br0">
      <inkml:brushProperty name="width" value="0.035" units="cm"/>
      <inkml:brushProperty name="height" value="0.035" units="cm"/>
      <inkml:brushProperty name="color" value="#004F8B"/>
    </inkml:brush>
  </inkml:definitions>
  <inkml:trace contextRef="#ctx0" brushRef="#br0">1 1 24575,'0'52'0,"0"-25"0,0 25 0,0-19 0,0-16 0,0 11 0,0-19 0,0-1 0,0 1 0,0 0 0,0 0 0,0 0 0,0-1 0,0 1 0,0 0 0,0 4 0,0 0 0,0 5 0,0-4 0,0-6 0,0-4 0</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01:54.037"/>
    </inkml:context>
    <inkml:brush xml:id="br0">
      <inkml:brushProperty name="width" value="0.035" units="cm"/>
      <inkml:brushProperty name="height" value="0.035" units="cm"/>
      <inkml:brushProperty name="color" value="#004F8B"/>
    </inkml:brush>
  </inkml:definitions>
  <inkml:trace contextRef="#ctx0" brushRef="#br0">0 1 24575,'4'13'0,"2"7"0,-1 7 0,0-1 0,-5-5 0,0-8 0,0-4 0,0 0 0,0-1 0,0 1 0,0 0 0,0 0 0,0 0 0,0-1 0,0 1 0,0 0 0,0 0 0,4-4 0,1-1 0,4-4 0,0 0 0,-1 0 0,5 0 0,-3 0 0,3 3 0,-5 2 0,1 0 0,0-1 0,0-4 0,0 0 0,-1 0 0,1 0 0,0 0 0,0 0 0,0 0 0,-1 0 0,1 0 0,0 0 0,0 0 0,0 0 0,-1 0 0,1 0 0,0 0 0,4 0 0,0 0 0,5 0 0,0 0 0,-1 0 0,-3 0 0,-2 0 0,1 0 0,-3 0 0,-1 0 0,-5 0 0</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01:54.926"/>
    </inkml:context>
    <inkml:brush xml:id="br0">
      <inkml:brushProperty name="width" value="0.035" units="cm"/>
      <inkml:brushProperty name="height" value="0.035" units="cm"/>
      <inkml:brushProperty name="color" value="#004F8B"/>
    </inkml:brush>
  </inkml:definitions>
  <inkml:trace contextRef="#ctx0" brushRef="#br0">23 1 24575,'-5'20'0,"-1"2"0,0 12 0,1 13 0,5-11 0,0 11 0,0-13 0,0-8 0,0-1 0,0-8 0,0-3 0,0-1 0,0-1 0,0 2 0,0 4 0,0-1 0,0 1 0,0 0 0,0-5 0,0 0 0,0-4 0,0-4 0,0-1 0</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01:55.973"/>
    </inkml:context>
    <inkml:brush xml:id="br0">
      <inkml:brushProperty name="width" value="0.035" units="cm"/>
      <inkml:brushProperty name="height" value="0.035" units="cm"/>
      <inkml:brushProperty name="color" value="#004F8B"/>
    </inkml:brush>
  </inkml:definitions>
  <inkml:trace contextRef="#ctx0" brushRef="#br0">23 1 24575,'0'12'0,"0"9"0,0 31 0,0 14 0,0 13 0,0-4 0,0-12 0,0-13 0,-5-4 0,-1-12 0,0-12 0,1-2 0,5-7 0,0-3 0,0 2 0,0-3 0,0-4 0,0-1 0</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01:57.581"/>
    </inkml:context>
    <inkml:brush xml:id="br0">
      <inkml:brushProperty name="width" value="0.035" units="cm"/>
      <inkml:brushProperty name="height" value="0.035" units="cm"/>
      <inkml:brushProperty name="color" value="#004F8B"/>
    </inkml:brush>
  </inkml:definitions>
  <inkml:trace contextRef="#ctx0" brushRef="#br0">74 0 24575,'0'20'0,"0"15"0,0 15 0,-5 0 0,-1-4 0,-8 1 0,3-10 0,2 2 0,4-14 0,5-11 0,-3-2 0,-2-3 0,0 0 0,1 0 0,4-1 0,0 5 0,0-3 0,0 3 0,0-1 0,0 2 0,0 4 0,0-1 0,0 1 0,0-5 0,0 0 0,0 0 0,0-3 0,0 2 0,0 1 0,0-3 0,4 3 0,1-5 0,3-3 0,1-1 0,8-4 0,-2 0 0,6 0 0,-3 0 0,-1 0 0,-3 0 0,-1 0 0,-5 0 0,1 0 0,0 0 0,0 0 0,0 0 0,-1 0 0,1 0 0,4-4 0,-3-1 0,6-3 0,-2-5 0,0 3 0,-2-7 0,-3 12 0,-4-7 0,-1 7 0,-4-4 0,0-4 0,4 0 0,1-5 0,0 1 0,-1 3 0,-4 1 0,0 4 0,0 1 0,0-1 0,0 0 0,0 0 0,0 0 0,-4-3 0,-5-2 0,-13-4 0,-5 1 0,0 3 0,-6 0 0,-21 2 0,20 6 0,-14-1 0,35 7 0,4 0 0,0 0 0,1 0 0,3 3 0,1 2 0,0 0 0,-1-1 0,0-4 0,1 0 0</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02:09.549"/>
    </inkml:context>
    <inkml:brush xml:id="br0">
      <inkml:brushProperty name="width" value="0.035" units="cm"/>
      <inkml:brushProperty name="height" value="0.035" units="cm"/>
      <inkml:brushProperty name="color" value="#004F8B"/>
    </inkml:brush>
  </inkml:definitions>
  <inkml:trace contextRef="#ctx0" brushRef="#br0">3021 1 24575,'-90'0'0,"-1"0"0,0 0 0,0 0 0,0 0 0,0 0 0,0 0 0,0 0 0,0 0 0,0 1 0,4 1 0,3 0 0,2-1 0,1 1 0,-3 0 0,-5-2 0,-5 0 0,-1 0 0,6 0 0,10 0 0,15 2 0,1 3 0,11 0 0,-2-4 0,8-2 0,12 1 0,-12 0 0,-4 7 0,-25 3 0,-4-1 0,0-1 0,4-8 0,25 0 0,11 4 0,14 1 0,11 0 0,2-1 0,-8-4 0,-3 0 0,-23 0 0,-17 0 0,-3 0 0,-9 0 0,25 0 0,15 0 0,23 3 0,24 8 0,10 1 0,5 3 0,-7-5 0,-7-5 0,-4-1 0,0 0 0,0 4 0,-1 2 0,5 3 0,-3-1 0,-1-2 0,-2 3 0,-2 0 0,4-4 0,0 0 0,-4-1 0,-1-3 0,0 0 0,1 3 0,-1 0 0,0 6 0,0 0 0,1-1 0,0-1 0,-1 2 0,-4 0 0,0-2 0,0-3 0,4-4 0,1 3 0,0 1 0,-1 11 0,2 20 0,1-3 0,1 9 0,-3 1 0,4 15 0,0 4 0,7 10 0,0-14 0,-7-12 0,3-4 0,-7-19 0,1-6 0,-2-9 0,-4 1 0,4 1 0,0 3 0,1 8 0,-1 2 0,0-1 0,2 6 0,-1-6 0,0 1 0,-5-2 0,0-8 0,0-3 0,0-1 0,0-5 0,0 1 0,0 0 0,4 4 0,2 8 0,-1 5 0,5 8 0,-2 12 0,4-9 0,0 2 0,-6-14 0,6-15 0,31-2 0,54-8-1170,-23-4 1,6-3 1169,10-2 0,2-4 0,-1-3 0,-3-2 0,-11 1 0,-4 0-183,-10 2 1,-5 1 182,21-2 0,-31 6 0,-28 5 0,0 5 0,41 0 0,-11 0 0,8 0-126,28 0 1,7 0 125,6 0 0,1 0 0,-1 0 0,-2 0-354,-13 0 1,-5 0 353,-23 0 0,-5 0 0,18 0 0,-35 0 0,-22 0 0,-3 0 2440,0 0-2440,0 0 1222,-1 0-1222,1 0 0,0 0 0,0 0 0,3 0 0,9 0 0,19 0 0,9 0 0,14 0 0,-20 0 0,-10 0 0,-20 0 0,-4 0 0,3 0 0,2 0 0,4 0 0,-1 0 0,-3 0 0,-1 0 0,-4 0 0,-5-4 0,0 0 0,0-5 0,2-11 0,-1-3 0,0-10 0,-5-1 0,0 0 0,0-12 0,0 9 0,0-9 0,0 12 0,0 7 0,0 7 0,0 7 0,0 4 0,0 0 0,0-3 0,0-2 0,0-4 0,0 1 0,0-1 0,0-7 0,0-1 0,0-16 0,0 7 0,0-7 0,0 9 0,0 6 0,0 3 0,0 6 0,0 0 0,0 5 0,0 0 0,0 0 0,0 0 0,0-5 0,-5-7 0,-1-1 0,0-8 0,1 0 0,0 1 0,-1-1 0,-1 8 0,-1 5 0,3 12 0,0 1 0,1-8 0,-1-7 0,-6-11 0,-2 0 0,2 7 0,2 11 0,4 8 0,0 8 0,1 0 0</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02:33.990"/>
    </inkml:context>
    <inkml:brush xml:id="br0">
      <inkml:brushProperty name="width" value="0.035" units="cm"/>
      <inkml:brushProperty name="height" value="0.035" units="cm"/>
      <inkml:brushProperty name="color" value="#004F8B"/>
    </inkml:brush>
  </inkml:definitions>
  <inkml:trace contextRef="#ctx0" brushRef="#br0">2953 0 24575,'-13'0'0,"-8"0"0,1 0 0,-5 0 0,7 0 0,-7 0 0,-1 0 0,-8 0 0,-25 0 0,-7 0 0,-25 0 0,-1 0 0,13 0 0,4 0 0,25 0 0,15 0 0,15 0 0,7 0 0,3 0 0,-6 0 0,-5 0 0,-6 0 0,-19 0 0,-4 0 0,-12 0 0,-14 0 0,10 0 0,4 0 0,2 0 0,31 0 0,-5 0 0,17 0 0,7 0 0,-2 0 0,-8 0 0,-3 0 0,-10 0 0,-1 0 0,0 0 0,1 0 0,-1 0 0,1 0 0,-1 0 0,-13 0 0,-15 0 0,-4 0 0,-9 7 0,12 2 0,20 0 0,6-2 0,19-7 0,1 0 0,-1 0 0,0 0 0,1 0 0,-8 0 0,-14 0 0,-39 0 0,9 0 0,-9 5 0,39 0 0,14 1 0,11-2 0,2-4 0,-1 0 0,-1 0 0,-11 0 0,-1 0 0,-8 0 0,8 0 0,5 0 0,8 0 0,8 4 0,1 1 0,1-1 0,-2 0 0,0 0 0,1 1 0,0 4 0,-1 4 0,0-4 0,-3 4 0,3-4 0,1 0 0,0-1 0,4 1 0,0 0 0,0 0 0,0 0 0,0-1 0,0 5 0,0 8 0,0 6 0,0-1 0,0-1 0,0-8 0,0 1 0,0 0 0,0-5 0,0 0 0,0-4 0,0 0 0,0-1 0,0 1 0,-4 12 0,-1-10 0,0 10 0,1-8 0,4 0 0,-4 1 0,-1-1 0,0-5 0,1 1 0,4 0 0,0 0 0,0 4 0,0 0 0,-3 5 0,-2-1 0,-4 1 0,-1 7 0,0 1 0,0 1 0,4 5 0,2-6 0,0 1 0,-1-3 0,0-6 0,1 0 0,-1 6 0,-1 3 0,0-1 0,-3-1 0,4-7 0,0-1 0,1 1 0,0-1 0,-1 1 0,1-4 0,0-2 0,4-3 0,0 0 0,-4 0 0,-1-4 0,0 2 0,1-2 0,4 4 0,0 0 0,0 4 0,-4 0 0,-1 5 0,0 7 0,1-10 0,1 5 0,-2-11 0,0 0 0,1 3 0,4-2 0,0 3 0,0-4 0,4-5 0,1 0 0,3-4 0,1 0 0,0 0 0,4 0 0,-3 0 0,6 0 0,5 0 0,18 0 0,24 0 0,-5 0 0,3 0 0,28 0 0,-35 0 0,-5 0 0,-9 0 0,-19 0 0,-9 0 0,1 0 0,36 0 0,10 0 0,35 0 0,-29 0 0,-12 0 0,-29 0 0,-6 0 0,0 0 0,-1 0 0,1 0 0,6 0 0,16 0 0,10 0 0,12 0 0,1 0 0,-1 0 0,14 0 0,-10 0 0,-4 0 0,-2 0 0,-16 0 0,-2 0 0,-10 0 0,21-12 0,6 9 0,34-9 0,1 12 0,-35 0 0,-10 0 0,-36 0 0,-1 0 0,9 0 0,19 0 0,9 0 0,14 0 0,-13 0 0,-11 0 0,-18 0 0,-9 0 0,-3 0 0,4 0 0,8 0 0,5 0 0,8 0 0,-8 4 0,-1 1 0,-11 0 0,-1-1 0,-5-4 0,1 0 0,4 0 0,1 0 0,3 0 0,1 0 0,-1 0 0,1 0 0,-4 0 0,-2 0 0,1 0 0,-3 0 0,3 0 0,-5 0 0,1 0 0,4 0 0,0 0 0,1 0 0,-1 0 0,-4 0 0,-1 0 0,1 0 0,0 0 0,0 0 0,0 0 0,-1 0 0,-3-8 0,6-22 0,-4 1 0,11-33 0,-10 25 0,2-12 0,-10 23 0,3 5 0,2 8 0,0 4 0,-1 1 0,-4-1 0,0 0 0,0 0 0,0 1 0,0-5 0,0-1 0,0-3 0,0-8 0,0 5 0,0-4 0,0 6 0,0 4 0,0-2 0,0 2 0,0 0 0,0 2 0,0-1 0,0-1 0,0 1 0,4 0 0,1 0 0,0 0 0,-1-5 0,-4 0 0,0 1 0,0-1 0,0 1 0,0-1 0,0 0 0,0 1 0,0-1 0,0 1 0,0-1 0,0 0 0,0 1 0,0 3 0,0 1 0,0 1 0,0 2 0,0-3 0,0 4 0,0 1 0,0-1 0,0 0 0,0-4 0,0 4 0,0-4 0,0 0 0,0-1 0,0-10 0,0-3 0,0 1 0,0 1 0,0 7 0,0 5 0,0 4 0,0 5 0</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02:44.365"/>
    </inkml:context>
    <inkml:brush xml:id="br0">
      <inkml:brushProperty name="width" value="0.035" units="cm"/>
      <inkml:brushProperty name="height" value="0.035" units="cm"/>
      <inkml:brushProperty name="color" value="#004F8B"/>
    </inkml:brush>
  </inkml:definitions>
  <inkml:trace contextRef="#ctx0" brushRef="#br0">335 0 24575,'-9'0'0,"1"0"0,-1 0 0,0 0 0,-4 0 0,0 0 0,-5 0 0,4 0 0,2 0 0,3 0 0,0 0 0,0 0 0,0 4 0,-3 1 0,-2 0 0,0-1 0,2-4 0,3 0 0,0 0 0,0 0 0,1 4 0,-1 0 0,0 1 0,0-1 0,-4-4 0,4 0 0,-8 0 0,3 0 0,1 0 0,4 0 0,5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1:20.681"/>
    </inkml:context>
    <inkml:brush xml:id="br0">
      <inkml:brushProperty name="width" value="0.05" units="cm"/>
      <inkml:brushProperty name="height" value="0.05" units="cm"/>
      <inkml:brushProperty name="color" value="#E71224"/>
    </inkml:brush>
  </inkml:definitions>
  <inkml:trace contextRef="#ctx0" brushRef="#br0">1 1 24575,'2'8'0,"1"-2"0,4 9 0,-2-8 0,-1 5 0,1-9 0,-2 0 0,0-1 0,2-1 0,-2 1 0,3 1 0,-1 0 0,1 2 0,2 1 0,-2 0 0,2-1 0,-3-2 0,1 2 0,-1-4 0,-2 4 0,2-5 0,-2 3 0,3-3 0,-1 0 0,-1 0 0,-2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0:46.801"/>
    </inkml:context>
    <inkml:brush xml:id="br0">
      <inkml:brushProperty name="width" value="0.05" units="cm"/>
      <inkml:brushProperty name="height" value="0.05" units="cm"/>
      <inkml:brushProperty name="color" value="#E71224"/>
    </inkml:brush>
  </inkml:definitions>
  <inkml:trace contextRef="#ctx0" brushRef="#br0">436 0 24575,'34'74'0,"-1"0"0,1-1 0,15 32 0,-18-28 0,-31-63 0,-5-1 0,-1-2 0,-30 20 0,3-2 0,-27 12 0,7-8 0,-4-9 0,7-1 0,3-3 0,20-11 0,8 3 0,14 8 0,5 4 0,0 16 0,0-9 0,0-2 0,0-8 0,0-4 0,0-1 0,0-8 0,0 0 0,0 0 0,-2 1 0,-5 6 0,-10 6 0,1 1 0,-24 9 0,22-16 0,-13 6 0,20-15 0,2 2 0,1-2 0,0-3 0,-1 2 0,1-2 0,0 2 0,2-1 0,1-2 0,-3-20 0,5 14 0,-2-13 0</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02:45.829"/>
    </inkml:context>
    <inkml:brush xml:id="br0">
      <inkml:brushProperty name="width" value="0.035" units="cm"/>
      <inkml:brushProperty name="height" value="0.035" units="cm"/>
      <inkml:brushProperty name="color" value="#004F8B"/>
    </inkml:brush>
  </inkml:definitions>
  <inkml:trace contextRef="#ctx0" brushRef="#br0">244 0 24575,'-13'0'0,"-8"0"0,-5 5 0,-1 1 0,3-1 0,6-1 0,4 0 0,6 1 0,0 0 0,3-1 0,-4-4 0,-4 0 0,4 0 0,-4 0 0,4 4 0,4 1 0,-3 0 0,3-1 0,1-4 0,0 0 0</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03:21.845"/>
    </inkml:context>
    <inkml:brush xml:id="br0">
      <inkml:brushProperty name="width" value="0.035" units="cm"/>
      <inkml:brushProperty name="height" value="0.035" units="cm"/>
      <inkml:brushProperty name="color" value="#004F8B"/>
    </inkml:brush>
  </inkml:definitions>
  <inkml:trace contextRef="#ctx0" brushRef="#br0">0 1 24575,'13'0'0,"-3"0"0,2 0 0,-3 0 0,0 0 0,0 0 0,0 0 0,3 0 0,-2 0 0,3 0 0,-4 0 0,-5 4 0,0 1 0,-4 0 0,0-1 0</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03:23.261"/>
    </inkml:context>
    <inkml:brush xml:id="br0">
      <inkml:brushProperty name="width" value="0.035" units="cm"/>
      <inkml:brushProperty name="height" value="0.035" units="cm"/>
      <inkml:brushProperty name="color" value="#004F8B"/>
    </inkml:brush>
  </inkml:definitions>
  <inkml:trace contextRef="#ctx0" brushRef="#br0">1 0 24575,'9'0'0,"-1"0"0,1 0 0,0 0 0,4 0 0,-3 0 0,2 0 0,-3 0 0,-4 0 0,-1 0 0</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03:26.030"/>
    </inkml:context>
    <inkml:brush xml:id="br0">
      <inkml:brushProperty name="width" value="0.035" units="cm"/>
      <inkml:brushProperty name="height" value="0.035" units="cm"/>
      <inkml:brushProperty name="color" value="#004F8B"/>
    </inkml:brush>
  </inkml:definitions>
  <inkml:trace contextRef="#ctx0" brushRef="#br0">1 1 24575,'13'0'0,"20"0"0,23 0 0,-3 0 0,6 0 0,-32 0 0,-7 0 0,-3 0 0,-3 4 0,3 1 0,1 0 0,0-2 0,-1-3 0,1 0 0,-5 0 0,0 0 0,-4 0 0,0 0 0,-1 0 0,1 0 0,0 0 0,0 4 0,0 1 0,-1 0 0,1-1 0,0-4 0,0 0 0,0 0 0,-1 0 0,1 0 0,4 0 0,1 0 0,3 0 0,-3 0 0,-1 0 0,-5 0 0,-3 0 0,-1 0 0</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03:27.174"/>
    </inkml:context>
    <inkml:brush xml:id="br0">
      <inkml:brushProperty name="width" value="0.035" units="cm"/>
      <inkml:brushProperty name="height" value="0.035" units="cm"/>
      <inkml:brushProperty name="color" value="#004F8B"/>
    </inkml:brush>
  </inkml:definitions>
  <inkml:trace contextRef="#ctx0" brushRef="#br0">0 0 24575,'13'0'0,"1"0"0,-1 0 0,0 0 0,-4 0 0,4 0 0,7 5 0,7 1 0,7 0 0,-12-1 0,-2-5 0,-11 0 0,0 4 0,-1 1 0,1 0 0,0-1 0,0-4 0,0 0 0,-1 0 0,1 0 0,-4 0 0,-1 0 0</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07:01.581"/>
    </inkml:context>
    <inkml:brush xml:id="br0">
      <inkml:brushProperty name="width" value="0.035" units="cm"/>
      <inkml:brushProperty name="height" value="0.035" units="cm"/>
      <inkml:brushProperty name="color" value="#004F8B"/>
    </inkml:brush>
  </inkml:definitions>
  <inkml:trace contextRef="#ctx0" brushRef="#br0">50 1 24575,'0'19'0,"0"4"0,0 4 0,0-3 0,0-10 0,0-1 0,0-5 0,0 1 0,0 4 0,0 8 0,0 6 0,0 8 0,0-1 0,0-7 0,0-6 0,0-8 0,0-4 0,-4-1 0,-2 12 0,1 3 0,0 23 0,5 30 0,0 18-526,0-34 1,0 1 525,-4-6 0,-1-2 0,-2 25 0,-2-29 0,4-33 0,5-12 0</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07:04.694"/>
    </inkml:context>
    <inkml:brush xml:id="br0">
      <inkml:brushProperty name="width" value="0.035" units="cm"/>
      <inkml:brushProperty name="height" value="0.035" units="cm"/>
      <inkml:brushProperty name="color" value="#004F8B"/>
    </inkml:brush>
  </inkml:definitions>
  <inkml:trace contextRef="#ctx0" brushRef="#br0">20 1 24575,'0'13'0,"0"0"0,-5 12 0,0-6 0,-1 2 0,2-8 0,4-8 0,0-1 0</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07:13.789"/>
    </inkml:context>
    <inkml:brush xml:id="br0">
      <inkml:brushProperty name="width" value="0.035" units="cm"/>
      <inkml:brushProperty name="height" value="0.035" units="cm"/>
      <inkml:brushProperty name="color" value="#004F8B"/>
    </inkml:brush>
  </inkml:definitions>
  <inkml:trace contextRef="#ctx0" brushRef="#br0">211 1 24575,'-9'0'0,"1"0"0,-5 0 0,3 0 0,-3 0 0,5 0 0,-1 0 0,0 0 0,0 0 0,0 0 0,1 0 0,-1 0 0,0 0 0,0 0 0,0 0 0,1 0 0,-1 0 0,-4 0 0,3 0 0,-2 0 0,3 4 0,4 1 0,1 3 0,4 1 0,0 0 0,0 0 0,0 0 0,4-1 0,1 1 0,0 0 0,-1 0 0,0 0 0,0-1 0,1 5 0,3-3 0,-3-1 0,0-2 0,3-2 0,-3 4 0,3 0 0,1-4 0,0-1 0,0 0 0,0 0 0,-1 1 0,-3 3 0,3-3 0,-3 0 0,4 3 0,0-3 0,-1 0 0,1-2 0,-4 1 0,-1 1 0,0 0 0,1 3 0,4-3 0,-1 4 0,-3 3 0,3 2 0,-3 0 0,0-2 0,3-3 0,-3-4 0,-1 3 0,0-3 0,-4 4 0,0-1 0,0 1 0,0 4 0,0-3 0,0 2 0,0-3 0,-4-4 0,0-1 0,-5 0 0,-4 1 0,3 0 0,-2-1 0,-1-4 0,-1 0 0,-3 3 0,-1 2 0,0 0 0,5-1 0,0-4 0,4 0 0,0 0 0,1 0 0,3-4 0,1-5 0,4-4 0,0-5 0,0 1 0,0 3 0,0 1 0,0 4 0,0 1 0,0-1 0,0 0 0,0 0 0,0 0 0,0 1 0,4-1 0,1 0 0,3 0 0,1 0 0,-4 1 0,3-1 0,1 0 0,0 0 0,4 0 0,-4 1 0,-4-1 0,-1 0 0,0 4 0,1 1 0,-1 0 0,0-1 0,0 1 0,1 0 0,0 0 0,-1-1 0,0-4 0,1 0 0,0 0 0,-1 1 0,-1-1 0,2 0 0,0 0 0,-1 1 0,-4 3 0,0 1 0</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07:23.542"/>
    </inkml:context>
    <inkml:brush xml:id="br0">
      <inkml:brushProperty name="width" value="0.035" units="cm"/>
      <inkml:brushProperty name="height" value="0.035" units="cm"/>
      <inkml:brushProperty name="color" value="#004F8B"/>
    </inkml:brush>
  </inkml:definitions>
  <inkml:trace contextRef="#ctx0" brushRef="#br0">265 0 24575,'-12'0'0,"-2"0"0,0 0 0,2 0 0,3 0 0,0 0 0,0 0 0,0 0 0,1 0 0,-1 0 0,-4 0 0,-1 0 0,-3 4 0,-1 5 0,1 5 0,2 10 0,1 3 0,4-1 0,4-1 0,-6-7 0,10-5 0,-6 0 0,8-4 0,0 0 0,0 3 0,-4 2 0,-1 4 0,0-5 0,5-4 0,17-9 0,6-6 0,4-3 0,-6-1 0,-8 5 0,-5 1 0,1 4 0,0 0 0,0 0 0,0 0 0,-1 0 0,1 0 0,0 0 0,0 0 0,3 0 0,-2 0 0,3 0 0,-4 0 0,-4 4 0,-1 5 0,-4 5 0,0 3 0,0-3 0,0-1 0,0-4 0,0-1 0,0 1 0,0 0 0,-4 0 0,-1-4 0,0 2 0,-3-2 0,3 0 0,-4 3 0,1-3 0,-1 0 0,0-1 0,0 0 0,-4 0 0,0 1 0,-5-1 0,1 4 0,3-6 0,5 6 0,5-8 0</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07:28.069"/>
    </inkml:context>
    <inkml:brush xml:id="br0">
      <inkml:brushProperty name="width" value="0.035" units="cm"/>
      <inkml:brushProperty name="height" value="0.035" units="cm"/>
      <inkml:brushProperty name="color" value="#004F8B"/>
    </inkml:brush>
  </inkml:definitions>
  <inkml:trace contextRef="#ctx0" brushRef="#br0">9192 1129 24575,'-20'0'0,"-3"0"0,-11 0 0,-12 0 0,9 0 0,-9 0 0,12 5 0,7 0 0,3 1 0,6-2 0,1-4 0,-1 0 0,-7 0 0,-14 0 0,-11 0 0,-25 8 0,24-3 0,-3 1-697,-7-1 1,-2 1 696,-11 3 0,-2 1 0,2-4 0,-2 0-996,-5 0 1,-1 0 995,0-1 0,-2-1 0,-5 1 0,-1 0 0,0 1 0,1 1 0,0-1 0,-2 0-855,24-2 0,-2 0 0,0-2 855,-1-1 0,-1-2 0,0 1 0,-4 0 0,0 0 0,0 0 0,2-1 0,0 1 0,-3 1 0,-19 5 0,-4 2 0,5-2 0,21-4 0,3-1 0,-3 1 0,-13 5 0,-4 1 0,7-2 0,-1-6 0,6 0-541,2 0 1,2 0 540,5 0 0,1 0 0,0 0 0,2 0 0,5 0 0,2 0 287,4 0 0,2 0-287,1 0 0,0 0 0,-7 0 0,0 0 197,-2 0 1,-2 0-198,-17 0 0,-3 0 0,0 0 0,0 0 0,0 0 0,0 0 0,0 0 0,3 0 0,10-4 0,3-1 0,6 0 0,1-1 1073,7 1 1,2-1-1074,-41-2 0,39 1 0,0 0 0,-30 4 0,-7-18 0,2 10-42,35 2 1,-2 0 41,-18-2 0,-4 0-775,-12 0 1,-1 0 774,-2-1 0,1 1 0,6 5 0,4 0 358,11-3 1,6 0-359,-28 0 376,41-1-376,18-1 1374,21 2-1374,-9-7 2364,-32-19-2364,-11-4 0,-7-2 0,11 7 0,-2 0-578,-1-2 1,-4-3-1,3 3 578,-8-3 0,3 1 0,4 1 0,2 0-101,7 5 1,5 4 100,-12-5 0,24 14 0,18 9 0,8 2 0,0-1 2420,0-4-2420,-7-8 229,-5 0-229,-4-7 0,7 8 0,2 0 0,11 7 0,0 0 0,0 4 0,4-4 0,-2 0 0,-4-12 0,-3-14 0,-2 2 0,-3-10 0,8 21 0,0 5 0,3 4 0,3 4 0,1-1 0,-4-3 0,3 4 0,0-1 0,-3 5 0,-1 5 0,-24 4 0,-23 8 0,-22 19 0,-14 11-769,9 17 769,1 0 0,27-14 0,14-6 0,25-20 0,12-6 0,4-5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0:47.374"/>
    </inkml:context>
    <inkml:brush xml:id="br0">
      <inkml:brushProperty name="width" value="0.05" units="cm"/>
      <inkml:brushProperty name="height" value="0.05" units="cm"/>
      <inkml:brushProperty name="color" value="#E71224"/>
    </inkml:brush>
  </inkml:definitions>
  <inkml:trace contextRef="#ctx0" brushRef="#br0">0 0 24575,'13'64'0,"-1"-1"0,-1-7 0,-3-13 0,-5-28 0,-3-2 0,0 4 0,3 13 0,-2-11 0,2 9 0,-3-19 0,0 8 0,0 7 0,0 0 0,0 6 0,0-8 0,0-10 0,0-3 0</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07:29.831"/>
    </inkml:context>
    <inkml:brush xml:id="br0">
      <inkml:brushProperty name="width" value="0.035" units="cm"/>
      <inkml:brushProperty name="height" value="0.035" units="cm"/>
      <inkml:brushProperty name="color" value="#004F8B"/>
    </inkml:brush>
  </inkml:definitions>
  <inkml:trace contextRef="#ctx0" brushRef="#br0">0 1 24575,'13'0'0,"1"0"0,-1 0 0,4 0 0,-3 0 0,3 0 0,8 0 0,-6 0 0,6 0 0,-11 0 0,2 0 0,-2 0 0,4 0 0,-5 0 0,0 0 0,-4 0 0,0 0 0,-1 0 0,1 0 0,0 0 0,0 0 0,0 0 0,-1 0 0,1 0 0,0 0 0,-4 4 0,-1 1 0,-4 0 0,0-1 0</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07:08.582"/>
    </inkml:context>
    <inkml:brush xml:id="br0">
      <inkml:brushProperty name="width" value="0.035" units="cm"/>
      <inkml:brushProperty name="height" value="0.035" units="cm"/>
      <inkml:brushProperty name="color" value="#004F8B"/>
    </inkml:brush>
  </inkml:definitions>
  <inkml:trace contextRef="#ctx0" brushRef="#br0">116 106 24575,'0'-9'0,"0"1"0,4-1 0,1 0 0,0 0 0,2 0 0,-2 1 0,4-1 0,0 0 0,-4 0 0,-1 0 0,0 5 0,0 0 0,5 4 0,0 0 0,0 0 0,0 0 0,-4 4 0,2 0 0,-2 5 0,0 4 0,-1 1 0,-4-1 0,0 0 0,0-4 0,0 0 0,0 3 0,0 2 0,0 4 0,0-1 0,0 1 0,0-1 0,0-3 0,0-1 0,0-4 0,0-1 0,0 1 0,0 0 0,0 0 0,0 0 0,0-1 0,0 1 0,0 0 0,0 0 0,0 0 0,-4-1 0,-1 1 0,0 0 0,-2 0 0,2-4 0,-4 2 0,0-2 0,0 0 0,0-1 0,1-4 0,-5 0 0,-1 4 0,-3 1 0,3 0 0,1-1 0,1-4 0,2 4 0,-3 0 0,4 1 0,-3-1 0,2-4 0,-3 0 0,4 4 0,1 1 0,7 0 0,5-1 0,10-4 0,4 0 0,-5 0 0,0 0 0,0 0 0,1 0 0,3 0 0,1 0 0,7 0 0,-9 0 0,4 0 0,-11 0 0,0 0 0,0 0 0,-1 0 0,1 0 0,0 0 0,0 0 0,0 0 0,-1 0 0,1 0 0,0 0 0,0 0 0,0 0 0,-1 0 0,1 0 0,0 0 0,0 0 0,0 0 0,-1 0 0,-3 0 0,-1 0 0</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07:10.323"/>
    </inkml:context>
    <inkml:brush xml:id="br0">
      <inkml:brushProperty name="width" value="0.035" units="cm"/>
      <inkml:brushProperty name="height" value="0.035" units="cm"/>
      <inkml:brushProperty name="color" value="#004F8B"/>
    </inkml:brush>
  </inkml:definitions>
  <inkml:trace contextRef="#ctx0" brushRef="#br0">0 112 24575,'0'25'0,"0"1"0,0 8 0,0 0 0,0-8 0,0-5 0,0-8 0,4-8 0,5 2 0,5-2 0,-1 0 0,0-1 0,0-4 0,-4 0 0,4 0 0,-4 0 0,0 0 0,0 0 0,-1 0 0,1 0 0,-4 4 0,-1 1 0,-4-4 0,0-2 0,0-8 0,0-4 0,0 0 0,0-5 0,0 1 0,0 3 0,0 1 0,0 4 0,0 1 0,0-1 0,0 0 0,0 0 0,0 0 0,0 1 0,0-1 0,0 0 0,0 0 0,0-4 0,0 0 0,0-1 0,0 1 0,0 5 0,0-1 0,0 0 0,0 0 0,0 0 0,0 1 0,0-1 0,0 0 0,-4 0 0,-1 4 0,-4 1 0,1 4 0,-1 0 0,0 0 0,4 4 0,1 1 0,4 0 0,0-1 0</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07:16.958"/>
    </inkml:context>
    <inkml:brush xml:id="br0">
      <inkml:brushProperty name="width" value="0.035" units="cm"/>
      <inkml:brushProperty name="height" value="0.035" units="cm"/>
      <inkml:brushProperty name="color" value="#004F8B"/>
    </inkml:brush>
  </inkml:definitions>
  <inkml:trace contextRef="#ctx0" brushRef="#br0">142 18 24575,'0'-9'0,"-4"4"0,-1 2 0,-4 3 0,-4 0 0,4 0 0,-4 0 0,4 0 0,0 0 0,0 0 0,1 0 0,-1 0 0,0 0 0,0 0 0,4 3 0,1 2 0,4 4 0,-3 0 0,-2-4 0,0 3 0,1-3 0,4 3 0,0 1 0,0 0 0,4 4 0,5 0 0,4 1 0,1-1 0,-5-4 0,-1-5 0,-4 4 0,1-3 0,3 0 0,-3 3 0,4-3 0,0 0 0,-4 2 0,-2-2 0,1 0 0,1-1 0,0 0 0,3 1 0,1 4 0,1-1 0,2 1 0,-3 0 0,0 0 0,0 0 0,-4-1 0,-2 1 0,1-4 0,1 3 0,0 1 0,-1 1 0,-4 2 0,0-3 0,0 0 0,0 0 0,0-1 0,0 1 0,-4-4 0,-1-1 0,-4 0 0,1 1 0,-1 0 0,0-1 0,0-4 0,0 0 0,1 4 0,-1 0 0,0 1 0,-4-1 0,0-4 0,-1 0 0,1 0 0,4 0 0,1-4 0,-1-1 0,0 1 0,0-4 0,4 3 0,1-4 0,1 0 0,-2 4 0,0-2 0,1 2 0,4-4 0,0-4 0,0 3 0,0-2 0,0 3 0,0 0 0,0 0 0,0 0 0,0 1 0,0-1 0,0 0 0,4 4 0,1 1 0,0 0 0,2-1 0,-2 1 0,0-4 0,3 3 0,-3 0 0,0-3 0,-1 3 0,0 0 0,0 1 0,5 4 0,0-3 0,-4-2 0,3 0 0,-3-3 0,0 3 0,2 0 0,-2 1 0,0 0 0,3 0 0,-3-1 0,4-3 0,-1 3 0,-3-4 0,-1 0 0,0 4 0,1 2 0,0-1 0,-1-1 0,-4-4 0,0 4 0,0 1 0</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07:18.504"/>
    </inkml:context>
    <inkml:brush xml:id="br0">
      <inkml:brushProperty name="width" value="0.035" units="cm"/>
      <inkml:brushProperty name="height" value="0.035" units="cm"/>
      <inkml:brushProperty name="color" value="#004F8B"/>
    </inkml:brush>
  </inkml:definitions>
  <inkml:trace contextRef="#ctx0" brushRef="#br0">0 1 24575,'13'0'0,"0"8"0,18 14 0,3 12 0,16 25 0,2-1 0,-17-11 0,-6-12 0,-16-19 0,-7-6 0,2 3 0,-4-4 0,1 3 0,-1 2 0,0 4 0,-4-1 0,0-3 0,0-1 0,0-5 0,4 1 0,1 4 0,0 1 0,-1-1 0,-4 0 0,0 0 0,4 0 0,1 5 0,0 0 0,-1-1 0,-4 1 0,0-1 0,0 1 0,0 0 0,0-1 0,0 1 0,0-1 0,0 1 0,0-1 0,0-3 0,0-1 0,0 0 0,0 0 0,-4 5 0,-1-1 0,-5 8 0,0 2 0,-1 6 0,-11 16 0,9-12 0,-11 5 0,13-18 0,2-10 0,1-1 0,3-4 0,-4-4 0,1 2 0,3-2 0,-3 0 0,3 3 0,0-3 0,-7 4 0,11-1 0,-11 1 0,7 0 0,0 0 0,-3 0 0,3-4 0,-4-2 0,5-3 0,0 0 0</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07:21.079"/>
    </inkml:context>
    <inkml:brush xml:id="br0">
      <inkml:brushProperty name="width" value="0.035" units="cm"/>
      <inkml:brushProperty name="height" value="0.035" units="cm"/>
      <inkml:brushProperty name="color" value="#004F8B"/>
    </inkml:brush>
  </inkml:definitions>
  <inkml:trace contextRef="#ctx0" brushRef="#br0">442 0 24575,'-21'4'0,"6"1"0,-11 0 0,13 3 0,4-4 0,1 1 0,3 3 0,-4 1 0,-3 1 0,2 2 0,-3-3 0,4-4 0,-3 7 0,-2-2 0,0 3 0,-2 4 0,6-3 0,-3-1 0,4 0 0,1 0 0,-2 7 0,0 7 0,-4 0 0,3-7 0,2-7 0,1 0 0,3-3 0,0 2 0,-6 9 0,9-10 0,-10 14 0,7-11 0,0 3 0,-3 1 0,3 14 0,-4-3 0,-2 12 0,1-6 0,0-9 0,5 0 0,2-9 0,3-3 0,0-1 0,0-5 0,0 5 0,0 23 0,-5 9 0,-4 20 0,3-13 0,-1-5 0,7-14 0,0-6 0,0-6 0,0-9 0,0 1 0,0 1 0,0 3 0,0 9 0,0-11 0,0 10 0,0-12 0,4-3 0,1-2 0,3-4 0,1 5 0,0 1 0,0 2 0,-1 1 0,1 1 0,0-1 0,0 0 0,-4-4 0,3-4 0,-4-1 0,1-1 0,-1 2 0,4 12 0,-2-2 0,7 6 0,-5-3 0,1-5 0,0-4 0,0-5 0,-4 4 0,3-6 0,-7 6 0,2-8 0</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08:34.973"/>
    </inkml:context>
    <inkml:brush xml:id="br0">
      <inkml:brushProperty name="width" value="0.035" units="cm"/>
      <inkml:brushProperty name="height" value="0.035" units="cm"/>
      <inkml:brushProperty name="color" value="#004F8B"/>
    </inkml:brush>
  </inkml:definitions>
  <inkml:trace contextRef="#ctx0" brushRef="#br0">0 106 24575,'20'0'0,"16"0"0,1 0 0,-2 0 0,-15 0 0,0 0 0,15 0 0,15-7 0,12-2 0,1 0 0,0 2 0,-14 7 0,-9 0 0,-8 0 0,-16 0 0,4 0 0,-11 0 0,0 0 0,4-3 0,0-2 0,25 0 0,18 1 0,22-4 0,14-2 0,-14-1 0,-15 3 0,-24 8 0,-18 0 0,-8 0 0,-4 0 0,3 0 0,2 0 0,0-4 0,10-2 0,-2 1 0,12 0 0,12 5 0,-12 0 0,1 0 0,-19 0 0,-7 0 0,0 0 0,0 0 0,-1 0 0,1 0 0,0 0 0,8 0 0,-7 0 0,7 0 0,-8 0 0,0 0 0,-1 0 0,1 0 0,0 0 0,0 0 0,0 0 0,-1 0 0,1 0 0,0 0 0,0 0 0,3 0 0,2 0 0,4 0 0,-1 0 0,1 0 0,-4 0 0,-2 0 0,-3 0 0,-4 0 0,-1 0 0</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08:53.366"/>
    </inkml:context>
    <inkml:brush xml:id="br0">
      <inkml:brushProperty name="width" value="0.035" units="cm"/>
      <inkml:brushProperty name="height" value="0.035" units="cm"/>
      <inkml:brushProperty name="color" value="#004F8B"/>
    </inkml:brush>
  </inkml:definitions>
  <inkml:trace contextRef="#ctx0" brushRef="#br0">3424 1509 24575,'12'0'0,"2"0"0,0 0 0,-2 0 0,1 0 0,-3 0 0,6 0 0,5 0 0,-5 0 0,4 0 0,-12 0 0,1 0 0,0 0 0,0 0 0,11-5 0,2-1 0,1 0 0,-3 1 0,-12 5 0,5 0 0,8 0 0,5 0 0,8 0 0,-7 0 0,-3 0 0,-10 0 0,-1 0 0,-1 0 0,30 0 0,15 0 0,30 0 0,4 0 0,-12 0 0,-3 0 0,-27 0 0,-2 0 0,-14 0 0,-6 0 0,-2 0 0,-8 0 0,8 0 0,1 0 0,21 0 0,16 0 0,2 0 0,24 0-695,2 0 695,4 0 0,-3 0 0,-4 0 0,-22 0 0,-4 0 0,-2 0 0,-23 0 0,9 0 0,-12 0 695,-4 0-695,-8 0 0,-5 0 0,-9 0 0,5 0 0,1 0 0,3 0 0,1 0 0,-4 0 0,-2 0 0,-3 0 0,0 0 0,0 0 0,0 0 0,-1 0 0,1 0 0,11 0 0,3 0 0,10 0 0,14-7 0,2-2 0,27 1 0,-10 1 0,-11 7 0,-10 0 0,-26 0 0,2-4 0,-4-1 0,-4 0 0,5 1 0,7 4 0,-6-4 0,10-1 0,-15 0 0,3-2 0,-8 2 0,0 0 0,-1 1 0,1 0 0,0-1 0,-4-4 0,3 1 0,-3-1 0,3 0 0,1 0 0,-4-4 0,3 4 0,-3-4 0,0 0 0,-1 3 0,-1-2 0,2-1 0,4 3 0,0-2 0,-4-1 0,-1-1 0,0 1 0,1 0 0,-1 0 0,0 3 0,-4-10 0,0 9 0,0-6 0,0 9 0,4 3 0,1-3 0,0-1 0,-1-1 0,-4-2 0,0-1 0,0-1 0,0-10 0,0-3 0,0 4 0,0 4 0,0 6 0,0-1 0,0 1 0,0 0 0,0 4 0,0 0 0,0-3 0,0 2 0,0-11 0,0 7 0,0-8 0,0 8 0,0 2 0,0-1 0,0-8 0,0-5 0,0-1 0,0 2 0,0 8 0,0-1 0,0 1 0,0-1 0,0 0 0,0 5 0,0 0 0,0 4 0,0 0 0,0 1 0,0-1 0,0-4 0,0-1 0,0 1 0,0 0 0,0 0 0,0 0 0,0-1 0,0-3 0,-5-3 0,0 0 0,-1-5 0,2 12 0,4 0 0,0 4 0,0 0 0,0 1 0,0-1 0,0-4 0,0-1 0,-4 1 0,-1 0 0,0 0 0,1 4 0,0 0 0,-12 0 0,-19 1 0,-28-7 0,-2-1 0,2 6 0,24 3 0,18 7 0,-3 0 0,-37 0 0,10-4 0,-6-2-883,-18 0 1,-3 0 882,-6-1 0,1 1 0,12 0 0,5 2 0,-25 4 0,42 0 0,26 0 0,2 0 0,-19 0 0,-22 0 1765,-4 0-1765,-9 0 0,25 0 0,3-5 0,14-1 0,6 0 0,-5 1 0,6 5 0,-8 0 0,-12 0 0,-4 0 0,-13 0 0,-12-8 0,-4-2 0,0-1 0,4 3 0,12 8 0,1 0 0,12 0 0,11 0 0,7-5 0,5-1 0,-6 0 0,-14 1 0,-2 5 0,-14 0 0,0 0 0,1 0 0,12 0 0,3 0 0,14 0 0,6 0 0,3 0 0,6 0 0,-7 0 0,-14 0 0,2 0 0,-22 0 0,-3 0 0,-5 0 0,8 0 0,-4 0-827,-31-1 0,-2 2 827,27 3 0,1 1 0,-13 0 0,1 0 0,21 1 0,3-1 0,-4 0 0,1-2 0,5-2 0,5-2 0,-21 1 0,-20 0 0,27 0 0,0 0 0,14 0 0,2 0 0,1 0 1654,9 5-1654,-3 0 0,20 1 0,7-2 0,4-4 0,-4 0 0,-20 0 0,-23 0 0,7 0 0,-6 0-586,-6 0 0,-2 0 586,-6 0 0,1 0 0,12 3 0,4 1 0,-16 2 0,34 2 0,17-4 0,-3-4 0,-7 0 0,-32 0 0,-20 0 0,26 3 0,-2 3 0,0-1 0,3 0 0,-27 6 1172,27-3-1172,27-8 0,11 0 0,2 4 0,-1 1 0,-8 5 0,-31 11 0,-14 4 0,4 9 0,0 2 0,-12 2 0,28-7 0,7-3 0,22-12 0,9-3 0,8-1 0,-3 2 0,-2 4 0,0 6 0,1 3 0,0 0 0,-1-7 0,0-7 0,1 4 0,4-3 0,0 8 0,0 3 0,0 1 0,0 8 0,0-1 0,-5 1 0,0-8 0,-1-1 0,2-7 0,4-5 0,0 0 0,0-4 0,0 0 0,0 0 0,0-1 0,0 1 0,0 0 0,0 0 0,0 0 0,0-1 0,0 1 0,0 12 0,0-6 0,0 11 0,0-13 0,0 0 0,0-4 0,0 0 0,0 3 0,0-2 0,0 3 0,0-4 0,4 3 0,1 2 0,0 0 0,3 2 0,-3-2 0,3 4 0,5-1 0,-3 1 0,7 3 0,-8-6 0,8 2 0,-3-9 0,3 1 0,8-4 0,1 4 0,1-4 0,5 1 0,-13-2 0,2-4 0,-8 4 0,-8 1 0,2 0 0,2-1 0,12-4 0,18 0 0,11 7 0,0-1 0,-11 2 0,-14-3 0,-11-5 0,-2 0 0,1 0 0,8 0 0,31 9 0,40 2-642,-38-5 0,3-1 642,10 0 0,-1-1 0,-10 0 0,-4 0 0,27 3 0,-27 3 0,-31-5 0,-9-5 0,-3 0 0,11 0 1284,16 0-1284,13 0 0,27 8 0,-27-2 0,6-1 0,32 0 0,4 1-827,-16 3 1,0 0 826,15-3 0,-6-1 0,8 6 0,-29-3 0,-28-8 0,-15 0 0,-7 0 0,0 0 0,12 0 1653,14 0-1653,11 0 0,26 0 0,2 0 0,14 0 0,-14 0 0,-15 0 0,-16 0 0,-14 0 0,14 0 0,4 0 0,13 0 0,-13 0 0,-11 4 0,-15 1 0,-8 0 0,1-2 0,7-3 0,-5 0 0,12 0 0,-5 0 0,-1 0 0,-1 0 0,-7 0 0,6 0 0,16 0 0,-4 0 0,4 0 0,-15 0 0,-4 0 0,-6 0 0,5 0 0,-6 0 0,4 0 0,-1 0 0,-3 0 0,-5 0 0,-5 0 0</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09:05.654"/>
    </inkml:context>
    <inkml:brush xml:id="br0">
      <inkml:brushProperty name="width" value="0.035" units="cm"/>
      <inkml:brushProperty name="height" value="0.035" units="cm"/>
      <inkml:brushProperty name="color" value="#004F8B"/>
    </inkml:brush>
  </inkml:definitions>
  <inkml:trace contextRef="#ctx0" brushRef="#br0">1 129 24575,'37'0'0,"6"0"0,20 0 0,-1 0 0,1 0 0,-1 0 0,-12 0 0,-14 0 0,-13 0 0,-2 0 0,19 0 0,22 0 0,4 0 0,9 0 0,-25 0 0,-10 0 0,-20 0 0,-7 0 0,0 0 0,20 0 0,36 0 0,-16 0 0,3 0 0,43 0 0,-46 0 0,-3 0 0,8 0 0,-10 0 0,-6 0 0,-16 0 0,-1 0 0,0 0 0,1 0 0,8 0 0,12 0 0,4 0 0,13 0 0,-1 0 0,1 0 0,-1-7 0,1-2 0,0 0 0,-10 2 0,-16 7 0,-10 0 0,-6 0 0,19 0 0,21-3 0,7-3 0,27-4-357,-14 4 1,-4 1 356,-11-3 0,-14 8 0,-31 0 0,-5 0 0,5 0 0,19-7 0,35-4 0,20 2-256,-36 4 0,2 1 256,0 4 0,-1 0 0,-5 0 0,-2 0 0,25 0 0,-26 0 0,-31 0 0,-8 0 0,-4 0 0,0 0 1225,-1 0-1225,1 0 0,4 0 0,8 0 0,18 0 0,-2-5 0,9-1 0,-12 0 0,0 1 0,-1 5 0,-6 0 0,-6 0 0,-9 0 0,-3 0 0,0 0 0,4 0 0,0 0 0,5 0 0,7 0 0,14 0 0,-2 0 0,2 0 0,-14 0 0,-11 0 0,-6 0 0,-4 0 0</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09:08.782"/>
    </inkml:context>
    <inkml:brush xml:id="br0">
      <inkml:brushProperty name="width" value="0.035" units="cm"/>
      <inkml:brushProperty name="height" value="0.035" units="cm"/>
      <inkml:brushProperty name="color" value="#004F8B"/>
    </inkml:brush>
  </inkml:definitions>
  <inkml:trace contextRef="#ctx0" brushRef="#br0">0 234 24575,'63'0'0,"-9"1"0,6-2 0,27-3 0,9-2-2320,-19-1 0,3-2 0,1 0 2320,3 0 0,2 0 0,-2 1 0,-2-1 0,-2 1 0,0 0-91,-5 1 0,0 0 0,-4 0 91,16 2 0,-8-1 762,-21-2 0,-8-1-762,16-1 0,-46 5 0,-7 5 3409,7 0-3409,28 0 0,18 0 0,-16-4 0,5-1 509,4-1 1,2 0-510,7 0 0,1 1 0,6 0 0,0 0 0,0 1 0,0-1 0,-5-1 0,-3 0 0,-11 1 0,-4-1 0,16-3 0,-30 9 0,12 0 0,35 0-1108,-14 0 0,8 0 1108,10 0 0,4 0 0,-24 0 0,2 0 0,-2 0 0,25 0 0,-6 0 0,-16 0 0,-6 0 0,22 0 0,-52 0 1133,-13 0-1133,-2 0 0,19 0 0,35 0 0,7 0 0,-3 0 2364,-27 0-2364,-31 0 0,-9 0 0,8 0 0,29 0 0,29 0 0,-25 0 0,2 0-383,5 0 1,0 0 382,-4 0 0,-4 0 0,27 0 0,-27 0 0,-31 0 0,-5 0 0,5 0 0,19 7 0,22 3 765,-9-1-765,-1-1 0,-27-8 0,-11 0 0,-5 0 0,-5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0:48.092"/>
    </inkml:context>
    <inkml:brush xml:id="br0">
      <inkml:brushProperty name="width" value="0.05" units="cm"/>
      <inkml:brushProperty name="height" value="0.05" units="cm"/>
      <inkml:brushProperty name="color" value="#E71224"/>
    </inkml:brush>
  </inkml:definitions>
  <inkml:trace contextRef="#ctx0" brushRef="#br0">30 0 24575,'-8'11'0,"1"5"0,2-4 0,-1 3 0,5-4 0,-1 0 0,2-2 0,2-1 0,1-5 0,3 2 0,2-4 0,1 1 0,-1-2 0,3-2 0,-8 1 0,2-1 0</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09:11.237"/>
    </inkml:context>
    <inkml:brush xml:id="br0">
      <inkml:brushProperty name="width" value="0.035" units="cm"/>
      <inkml:brushProperty name="height" value="0.035" units="cm"/>
      <inkml:brushProperty name="color" value="#004F8B"/>
    </inkml:brush>
  </inkml:definitions>
  <inkml:trace contextRef="#ctx0" brushRef="#br0">1 78 24575,'50'0'0,"35"0"0,-26 1 0,6-2-1373,9-3 1,1-1 1372,-5-1 0,-3 0 0,-5 0 0,-3 1 274,-5-1 1,-4 3-275,29 3 526,-16 0-526,-24 0 0,-14 0 0,0 0 1403,14 0-1403,11 0 0,25 0 0,4-8-255,12-3 255,1 1 0,-13 2 0,-4 8 0,-25 0 0,-15 0 0,-15 0 0,-11 0 0,8 0 0,-7 0 0,3 0 0,-9 0 0</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09:12.909"/>
    </inkml:context>
    <inkml:brush xml:id="br0">
      <inkml:brushProperty name="width" value="0.035" units="cm"/>
      <inkml:brushProperty name="height" value="0.035" units="cm"/>
      <inkml:brushProperty name="color" value="#004F8B"/>
    </inkml:brush>
  </inkml:definitions>
  <inkml:trace contextRef="#ctx0" brushRef="#br0">0 49 24575,'13'0'0,"8"0"0,31 0 0,14 0 0,25 0 0,-31 0 0,0 0 0,25 0 0,-32-2 0,-3-3 0,13-3 0,-20-1 0,-6-2 0,-19 6 0,7 0 0,-9 2 0,4 3 0,-11 0 0,0 0 0,0 0 0,3 0 0,-2 0 0,3 0 0,-4 0 0,0 0 0,3 0 0,2 0 0,4 0 0,-5 0 0,0 0 0,0 0 0,-4 0 0,4 0 0,-4 0 0,0 0 0,0 0 0,-1 0 0,1 0 0,0 0 0,0 0 0,0 0 0,-1 0 0,1 0 0,0 0 0,0 0 0,-1 0 0,1 0 0,0 0 0,0 0 0,0 0 0,-1 0 0,1 3 0,-4 2 0,-1 0 0,-4-1 0</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09:40.462"/>
    </inkml:context>
    <inkml:brush xml:id="br0">
      <inkml:brushProperty name="width" value="0.035" units="cm"/>
      <inkml:brushProperty name="height" value="0.035" units="cm"/>
      <inkml:brushProperty name="color" value="#004F8B"/>
    </inkml:brush>
  </inkml:definitions>
  <inkml:trace contextRef="#ctx0" brushRef="#br0">0 1 24575,'9'8'0,"0"-3"0,0-1 0,0-4 0,-1 0 0,1 0 0,0 0 0,0 0 0,0 0 0,-1 0 0,5 0 0,-3 0 0,3 0 0,-1 0 0,-2 0 0,-1 0 0,-5 0 0</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09:41.982"/>
    </inkml:context>
    <inkml:brush xml:id="br0">
      <inkml:brushProperty name="width" value="0.035" units="cm"/>
      <inkml:brushProperty name="height" value="0.035" units="cm"/>
      <inkml:brushProperty name="color" value="#004F8B"/>
    </inkml:brush>
  </inkml:definitions>
  <inkml:trace contextRef="#ctx0" brushRef="#br0">1 1 24575,'13'0'0,"-4"0"0,4 0 0,0 0 0,-3 0 0,2 0 0,1 0 0,8 0 0,-5 0 0,5 0 0,-13 0 0,1 0 0,0 0 0,0 0 0,0 0 0,-1 0 0,1 0 0,-4 0 0,-1 0 0</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3:03.901"/>
    </inkml:context>
    <inkml:brush xml:id="br0">
      <inkml:brushProperty name="width" value="0.035" units="cm"/>
      <inkml:brushProperty name="height" value="0.035" units="cm"/>
      <inkml:brushProperty name="color" value="#004F8B"/>
    </inkml:brush>
  </inkml:definitions>
  <inkml:trace contextRef="#ctx0" brushRef="#br0">21 1 24575,'0'83'0,"0"9"0,0 5 0,0-39 0,0 0 0,0 37 0,0-21 0,0-60 0,0-1 0,0-4 0,0-1 0,0 1 0,0 0 0,0 0 0,0 4 0,-4 0 0,-2 12 0,1 27 0,0 1 0,5 10 0,0-24 0,0-18 0,0-8 0,0-5 0,0-3 0,0-1 0</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3:05.454"/>
    </inkml:context>
    <inkml:brush xml:id="br0">
      <inkml:brushProperty name="width" value="0.035" units="cm"/>
      <inkml:brushProperty name="height" value="0.035" units="cm"/>
      <inkml:brushProperty name="color" value="#004F8B"/>
    </inkml:brush>
  </inkml:definitions>
  <inkml:trace contextRef="#ctx0" brushRef="#br0">281 0 24575,'-61'65'0,"10"-9"0,42-43 0,0 0 0,1-4 0,-1 0 0,-4 3 0,-1 2 0,1 4 0,0-1 0,4-3 0,4-1 0,1-1 0,0 2 0,-4 4 0,-2-1 0,1-3 0,1-1 0,3-4 0,-3-1 0,-1 1 0,8-4 0,2-1 0,12 0 0,7 2 0,0 3 0,1 1 0,-5-1 0,-2-1 0,0 1 0,10 0 0,-12 0 0,8-1 0,-11-3 0,0-1 0,0-4 0,-5 4 0,0 1 0,-4 8 0,4 0 0,1 1 0,0 3 0,3-4 0,-3 1 0,0-1 0,2-4 0,-2-1 0,4 1 0,0-4 0,-4-1 0,-1-4 0</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3:06.174"/>
    </inkml:context>
    <inkml:brush xml:id="br0">
      <inkml:brushProperty name="width" value="0.035" units="cm"/>
      <inkml:brushProperty name="height" value="0.035" units="cm"/>
      <inkml:brushProperty name="color" value="#004F8B"/>
    </inkml:brush>
  </inkml:definitions>
  <inkml:trace contextRef="#ctx0" brushRef="#br0">271 18 24575,'-20'0'0,"-2"0"0,-1 0 0,3 0 0,11 0 0,1 0 0,-1 0 0,-4-4 0,-1-1 0,-3 1 0,-21 0 0,16 4 0,-12 0 0,21 0 0,8 0 0,1 0 0</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3:07.064"/>
    </inkml:context>
    <inkml:brush xml:id="br0">
      <inkml:brushProperty name="width" value="0.035" units="cm"/>
      <inkml:brushProperty name="height" value="0.035" units="cm"/>
      <inkml:brushProperty name="color" value="#004F8B"/>
    </inkml:brush>
  </inkml:definitions>
  <inkml:trace contextRef="#ctx0" brushRef="#br0">183 1 24575,'-9'0'0,"-3"4"0,-22 4 0,4-3 0,-16 2 0,19-3 0,10 1 0,10 0 0,7-1 0</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3:08.846"/>
    </inkml:context>
    <inkml:brush xml:id="br0">
      <inkml:brushProperty name="width" value="0.035" units="cm"/>
      <inkml:brushProperty name="height" value="0.035" units="cm"/>
      <inkml:brushProperty name="color" value="#004F8B"/>
    </inkml:brush>
  </inkml:definitions>
  <inkml:trace contextRef="#ctx0" brushRef="#br0">1 186 24575,'4'13'0,"1"1"0,0 3 0,-1 8 0,-1-6 0,2 2 0,0-4 0,-1-7 0,0-2 0,1-4 0,4-4 0,0 0 0,-1 0 0,5 0 0,-3 0 0,3 0 0,-5 0 0,1 0 0,0 0 0,0 0 0,3 0 0,2 0 0,0 0 0,-1 0 0,-5 0 0,1 0 0,0 0 0,0 0 0,3-4 0,2-1 0,4-3 0,-1-5 0,-3 3 0,-5-2 0,-5 3 0,-4 0 0,0 0 0,0 0 0,0 1 0,0-1 0,0 0 0,0 0 0,0 0 0,0 1 0,0-5 0,0-1 0,0 0 0,0 2 0,0-1 0,0 3 0,0-2 0,0 3 0,0 0 0,0 0 0,0 0 0,-4-3 0,-5 2 0,-1-3 0,-3 4 0,1 5 0,2 0 0,-3 4 0,4 0 0,5-4 0,-4-1 0,-1 0 0,-1 1 0,-6 4 0,6 0 0,-3 0 0,4 0 0,-3 4 0,2 5 0,-3 8 0,4-6 0,4 5 0,2-11 0,3 3 0,0 5 0,0 1 0,-4-1 0,-1 0 0,0 0 0,1-3 0,4-2 0,0-4 0</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3:13.413"/>
    </inkml:context>
    <inkml:brush xml:id="br0">
      <inkml:brushProperty name="width" value="0.035" units="cm"/>
      <inkml:brushProperty name="height" value="0.035" units="cm"/>
      <inkml:brushProperty name="color" value="#004F8B"/>
    </inkml:brush>
  </inkml:definitions>
  <inkml:trace contextRef="#ctx0" brushRef="#br0">293 141 24575,'0'-9'0,"4"0"0,1-3 0,0 2 0,-1-3 0,-4 0 0,0 0 0,0-5 0,0 1 0,0 3 0,-4 5 0,-5 5 0,-5 4 0,-3 0 0,3 0 0,1 0 0,4 0 0,1 4 0,-1 1 0,0 0 0,0 3 0,0-3 0,1-1 0,3 4 0,-3 1 0,3 5 0,-5 11 0,-5 1 0,-2 8 0,-1-1 0,3-6 0,5-6 0,5-9 0,1 1 0,4-3 0,0 3 0,0-1 0,0-2 0,0 3 0,0-5 0,8-3 0,9-1 0,10 1 0,6 2 0,-10-1 0,-3-1 0,-12-5 0,1 0 0,0 0 0,-8 0 0,-13 5 0,-11 6 0,-10 1 0,-1 5 0,1-1 0,6-5 0,6 0 0,9-3 0,7-3 0,1 4 0,4 3 0,0 2 0,-4 4 0,-1-1 0,0 1 0,1-1 0,4-3 0,0 3 0,0-8 0,0 4 0,0-4 0,0 11 0,0 2 0,5 12 0,1 0 0,1-12 0,-2-2 0,-5-11 0,3-4 0,6-1 0,40-4 0,-16 0 0,29 0 0,-36 0 0,-5 0 0,-8 0 0,-4 0 0,-1 0 0,1 0 0,11-5 0,3-7 0,3-3 0,-1-1 0,-11 8 0,-6 4 0,-4 4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0:48.591"/>
    </inkml:context>
    <inkml:brush xml:id="br0">
      <inkml:brushProperty name="width" value="0.05" units="cm"/>
      <inkml:brushProperty name="height" value="0.05" units="cm"/>
      <inkml:brushProperty name="color" value="#E71224"/>
    </inkml:brush>
  </inkml:definitions>
  <inkml:trace contextRef="#ctx0" brushRef="#br0">238 1 24575,'-34'3'0,"8"4"0,-37-1 0,29 6 0,-3-2 0,23-1 0,-1-5 0,9 1 0,0-4 0,4 1 0</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3:14.286"/>
    </inkml:context>
    <inkml:brush xml:id="br0">
      <inkml:brushProperty name="width" value="0.035" units="cm"/>
      <inkml:brushProperty name="height" value="0.035" units="cm"/>
      <inkml:brushProperty name="color" value="#004F8B"/>
    </inkml:brush>
  </inkml:definitions>
  <inkml:trace contextRef="#ctx0" brushRef="#br0">334 49 24575,'-4'-8'0,"-5"3"0,-12 1 0,-18-3 0,-11-2 0,0 1 0,11 1 0,14 7 0,12 0 0,0 0 0,4 0 0,-4 0 0,0 0 0,-1 0 0,1 0 0,8 0 0,2 0 0</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3:15.013"/>
    </inkml:context>
    <inkml:brush xml:id="br0">
      <inkml:brushProperty name="width" value="0.035" units="cm"/>
      <inkml:brushProperty name="height" value="0.035" units="cm"/>
      <inkml:brushProperty name="color" value="#004F8B"/>
    </inkml:brush>
  </inkml:definitions>
  <inkml:trace contextRef="#ctx0" brushRef="#br0">209 0 24575,'-13'4'0,"-16"1"0,1 0 0,-3-1 0,11-4 0,12 0 0,-1 0 0,0 0 0,-4 0 0,0 0 0,-1 0 0,1 0 0,8 0 0,1 0 0</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3:15.910"/>
    </inkml:context>
    <inkml:brush xml:id="br0">
      <inkml:brushProperty name="width" value="0.035" units="cm"/>
      <inkml:brushProperty name="height" value="0.035" units="cm"/>
      <inkml:brushProperty name="color" value="#004F8B"/>
    </inkml:brush>
  </inkml:definitions>
  <inkml:trace contextRef="#ctx0" brushRef="#br0">0 0 24575,'0'20'0,"0"28"0,0 5 0,0 10 0,0-4 0,0-22 0,0 3 0,0-9 0,0-11 0,0 1 0,0-9 0,0-3 0,0 0 0,0 4 0,0 7 0,0 0 0,0 5 0,0-8 0,0-3 0,0-5 0,0-5 0</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3:17.762"/>
    </inkml:context>
    <inkml:brush xml:id="br0">
      <inkml:brushProperty name="width" value="0.035" units="cm"/>
      <inkml:brushProperty name="height" value="0.035" units="cm"/>
      <inkml:brushProperty name="color" value="#004F8B"/>
    </inkml:brush>
  </inkml:definitions>
  <inkml:trace contextRef="#ctx0" brushRef="#br0">1 1 24575,'0'13'0,"0"-4"0,0 4 0,0-4 0,0 0 0,0-1 0,4-3 0,1-1 0,0 0 0,-1 5 0,-4 5 0,3 3 0,2 1 0,4-1 0,0 1 0,-4-4 0,-1-2 0,0-3 0,0 0 0,1 4 0,-1-4 0,0 4 0,1 0 0,0-3 0,-1 2 0,-4-3 0,4 4 0,2 8 0,3-2 0,1 2 0,-5-8 0,-2-5 0,1-3 0,1 3 0,0 1 0,3 1 0,-3-2 0,0 0 0,-1-3 0,0 0 0,0-5 0,6-16 0,0-7 0,2-10 0,1-14 0,-1 10 0,1-9 0,-2 12 0,-1 8 0,-4 5 0,-2 8 0,-4 5 0,0-1 0,0 0 0,0 0 0,0-4 0,4 0 0,1-5 0,4 1 0,-1 3 0,-3 1 0,-1 4 0,-4 8 0,4 6 0,1 9 0,0 0 0,-1 2 0,1 5 0,1 6 0,7 19 0,1 4 0,-5 12 0,4 1 0,-6-13 0,1-11 0,-3-14 0,-5-12 0,4 0 0,1-4 0,0 0 0,-1 0 0,-4-1 0,0 5 0,0-3 0,0 3 0,0-5 0,0 1 0,0 0 0,4-4 0,5-1 0,-3-4 0,1 0 0</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3:18.398"/>
    </inkml:context>
    <inkml:brush xml:id="br0">
      <inkml:brushProperty name="width" value="0.035" units="cm"/>
      <inkml:brushProperty name="height" value="0.035" units="cm"/>
      <inkml:brushProperty name="color" value="#004F8B"/>
    </inkml:brush>
  </inkml:definitions>
  <inkml:trace contextRef="#ctx0" brushRef="#br0">0 0 24575,'0'20'0,"0"15"0,7 15 0,2 13 0,-1-1 0,-1-12 0,-7-11 0,0-14 0,0-11 0,0-1 0,0-5 0,0 1 0,0 0 0,4 0 0,1 3 0,0 2 0,-1 4 0,-4-1 0,0-3 0,0-1 0,0-5 0,0-10 0,0-4 0</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3:20.546"/>
    </inkml:context>
    <inkml:brush xml:id="br0">
      <inkml:brushProperty name="width" value="0.035" units="cm"/>
      <inkml:brushProperty name="height" value="0.035" units="cm"/>
      <inkml:brushProperty name="color" value="#004F8B"/>
    </inkml:brush>
  </inkml:definitions>
  <inkml:trace contextRef="#ctx0" brushRef="#br0">0 240 24575,'0'-14'0,"0"-2"0,0-5 0,0-5 0,5-8 0,2 0 0,3 8 0,0 1 0,-6 7 0,0 5 0,0 4 0,5 5 0,5 4 0,25 15 0,-8-1 0,17 13 0,-25-11 0,-7-1 0,-12-6 0,-4 0 0,0 4 0,0-4 0,0 4 0,0 0 0,0 1 0,0-1 0,0 0 0,0-4 0,0-1 0,0 1 0,0 0 0,-4 0 0,-1-4 0,0 3 0,1-4 0,0 1 0,-1-1 0,-4 0 0,-3 1 0,2 4 0,1 0 0,1-4 0,4-2 0,-1 1 0,1 5 0,8 5 0,1 3 0,-1-3 0,0-1 0,-4-4 0,0-1 0,0 1 0,4 0 0,1 4 0,0 8 0,-1-2 0,-4 6 0,4-8 0,1-3 0,0-1 0,-2-5 0,-3 1 0,0 0 0,0 4 0,4 0 0,1 5 0,0 0 0,-1-1 0,-4-3 0,0-1 0,0-5 0,0-7 0,-5-13 0,-10-23 0,6 13 0,-4-6 0</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3:22.277"/>
    </inkml:context>
    <inkml:brush xml:id="br0">
      <inkml:brushProperty name="width" value="0.035" units="cm"/>
      <inkml:brushProperty name="height" value="0.035" units="cm"/>
      <inkml:brushProperty name="color" value="#004F8B"/>
    </inkml:brush>
  </inkml:definitions>
  <inkml:trace contextRef="#ctx0" brushRef="#br0">118 0 24575,'0'9'0,"4"-4"0,0-1 0,5-4 0,0 0 0,0 0 0,4 0 0,-4 0 0,4 0 0,-4 0 0,-8 0 0,-2 4 0,-8 1 0,-11-1 0,-2 0 0,-12-4 0,0 0 0,8 0 0,5 0 0,12 4 0,5 1 0,0 0 0,-1-1 0,1-4 0,0 0 0</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3:23.337"/>
    </inkml:context>
    <inkml:brush xml:id="br0">
      <inkml:brushProperty name="width" value="0.035" units="cm"/>
      <inkml:brushProperty name="height" value="0.035" units="cm"/>
      <inkml:brushProperty name="color" value="#004F8B"/>
    </inkml:brush>
  </inkml:definitions>
  <inkml:trace contextRef="#ctx0" brushRef="#br0">0 0 24575,'9'4'0,"-4"5"0,-1 12 0,-4 18 0,7 11 0,0-1 0,1-9 0,-3-19 0,-5-5 0,0-2 0,0 0 0,0 2 0,0-6 0,0 3 0,0-5 0,0 1 0,0 4 0,0-3 0,0 2 0,0 1 0,0 1 0,0 0 0,0-2 0,0 1 0,0-3 0,0 2 0,0-3 0,0 0 0,0 4 0,0 0 0,0 1 0,0-1 0,0-4 0,0-5 0,0 0 0</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3:24.896"/>
    </inkml:context>
    <inkml:brush xml:id="br0">
      <inkml:brushProperty name="width" value="0.035" units="cm"/>
      <inkml:brushProperty name="height" value="0.035" units="cm"/>
      <inkml:brushProperty name="color" value="#004F8B"/>
    </inkml:brush>
  </inkml:definitions>
  <inkml:trace contextRef="#ctx0" brushRef="#br0">1 80 24575,'0'-9'0,"0"0"0,0-7 0,0 1 0,0-3 0,4 10 0,0 4 0,5 4 0,0 0 0,4 0 0,0 0 0,1 0 0,3 0 0,-7 0 0,2 0 0,1 0 0,-3 0 0,2 0 0,1 0 0,-3 0 0,3 4 0,-5 1 0,1 3 0,0 1 0,0-4 0,0 3 0,-5-3 0,4 0 0,-3-1 0,0-1 0,-1 2 0,-4 4 0,0 0 0,0 0 0,0 0 0,0-1 0,0 5 0,0 1 0,0 3 0,0 1 0,0 0 0,0-5 0,0 0 0,0-4 0,0 0 0,0-1 0,-4-3 0,-1-1 0,-4-4 0,1 0 0,-1 0 0,0 0 0,0 4 0,0 1 0,5 4 0,4 3 0,8 2 0,8 11 0,15 7 0,5 9 0,0 0 0,-4-12 0,-17-9 0,-6-12 0,-1 1 0,-3 4 0,0-3 0,-1 2 0,-4-3 0,0 0 0,0 0 0,4 0 0,1-1 0,-1 1 0,0 0 0,-4-8 0,0 2 0,0-7 0</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3:25.704"/>
    </inkml:context>
    <inkml:brush xml:id="br0">
      <inkml:brushProperty name="width" value="0.035" units="cm"/>
      <inkml:brushProperty name="height" value="0.035" units="cm"/>
      <inkml:brushProperty name="color" value="#004F8B"/>
    </inkml:brush>
  </inkml:definitions>
  <inkml:trace contextRef="#ctx0" brushRef="#br0">1 0 24575,'0'20'0,"0"3"0,0 10 0,0 14 0,5-10 0,1 9 0,0-12 0,-1-8 0,-5-1 0,0-7 0,0-1 0,0 1 0,0-5 0,0 0 0,4-4 0,1 4 0,0 7 0,-1 7 0,-4 7 0,0-8 0,0-5 0,0-16 0,0-2 0,0-7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0:49.912"/>
    </inkml:context>
    <inkml:brush xml:id="br0">
      <inkml:brushProperty name="width" value="0.05" units="cm"/>
      <inkml:brushProperty name="height" value="0.05" units="cm"/>
      <inkml:brushProperty name="color" value="#E71224"/>
    </inkml:brush>
  </inkml:definitions>
  <inkml:trace contextRef="#ctx0" brushRef="#br0">696 316 24575,'-37'0'0,"-4"5"0,-10 9 0,11 0 0,10 7 0,12-4 0,4-6 0,5 1 0,1-6 0,4 0 0,-3-1 0,4 3 0,-3 1 0,1-1 0,-6 8 0,2-7 0,-4 7 0,-5-1 0,10-6 0,-4 2 0,12-5 0,17 5 0,23 7 0,-5 0 0,12 0 0,-33-8 0,-1-6 0,-13-2 0,-40-2 0,-6 0 0,-30 5 0,1-4 0,38 5 0,-1-6 0,30-26 0,-3-7 0,-8-33 0,-1 5 0,-4-5 0,0 1 0,0 5 0,-1-14 0,7 15 0,1 1 0,11 23 0,-1 17 0,7 13 0,-3 5 0</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3:27.662"/>
    </inkml:context>
    <inkml:brush xml:id="br0">
      <inkml:brushProperty name="width" value="0.035" units="cm"/>
      <inkml:brushProperty name="height" value="0.035" units="cm"/>
      <inkml:brushProperty name="color" value="#004F8B"/>
    </inkml:brush>
  </inkml:definitions>
  <inkml:trace contextRef="#ctx0" brushRef="#br0">1 76 24575,'12'-13'0,"9"3"0,6-4 0,-1 3 0,-1 2 0,-11 0 0,-2 4 0,-3 1 0,0 4 0,0 4 0,0 5 0,3 4 0,-2 5 0,3 0 0,-4-1 0,-1 1 0,1-5 0,-4 0 0,-1 0 0,-4-3 0,0 2 0,0-3 0,0 0 0,0 0 0,0-1 0,0 5 0,0-3 0,0 3 0,-4-5 0,-1 1 0,-4 0 0,1-4 0,-1-1 0,0-4 0,0 0 0,0 0 0,1 0 0,-1 0 0,0 0 0,0 0 0,0 0 0,1 0 0,3 8 0,1 1 0,4 9 0,0 20 0,5-9 0,0 11 0,5-16 0,-1-10 0,-4-1 0,-2-4 0,1-1 0,1 5 0,0 1 0,3 0 0,-3-2 0,4-3 0,-1-4 0,1 3 0,0-3 0,0 0 0,0-2 0,-1 1 0,1 1 0,0 4 0,4 0 0,0 0 0,5 3 0,-4-2 0,-2-1 0,-3-5 0,0-4 0,0 0 0,0 0 0,-1 4 0,-3 1 0,3 3 0,-3 1 0,4 0 0,0 0 0,-1-4 0,1-1 0,0-4 0,4 3 0,-4 2 0,0 0 0,-5-1 0</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3:46.302"/>
    </inkml:context>
    <inkml:brush xml:id="br0">
      <inkml:brushProperty name="width" value="0.035" units="cm"/>
      <inkml:brushProperty name="height" value="0.035" units="cm"/>
      <inkml:brushProperty name="color" value="#E71224"/>
    </inkml:brush>
  </inkml:definitions>
  <inkml:trace contextRef="#ctx0" brushRef="#br0">0 2560 24575,'18'-24'0,"1"-2"0,7-14 0,14-7 0,-11 6 0,3 3 0,-9 13 0,-12 6 0,-1 7 0,0-3 0,-5 5 0,1-1 0,3-4 0,-3 4 0,5-4 0,-1 0 0,0-1 0,1 0 0,-1 1 0,5 0 0,-3-1 0,2-5 0,1 5 0,-3 1 0,3 0 0,0 3 0,1-3 0,5 0 0,8-3 0,17-11 0,28-16 0,-22 19 0,4-3-872,6-4 0,3-2 872,5-1 0,2 1 0,-2 5 0,2 0 0,6-6 0,1 1-1052,2 4 0,0-1 1052,-1-4 0,1-2 0,5 0 0,1 1 0,-6 6 0,-1 0 0,-6-3 0,-2 0-622,-2 4 0,-1 1 622,-7 1 0,-1-1 0,2 2 0,1-1 0,6-1 0,2 0 0,-1-1 0,0 0 0,-7 0 0,-1 1 0,-2 1 0,1 1 0,-1 4 0,1 1 0,1-1 0,1 0 0,-1 0 0,0 1 0,-1-1 0,0 1 0,-1-1 0,1 1 0,1-1 0,0 0 0,1 0 0,-1 1 0,-1-1 0,-1 1-392,-7 4 0,0 2 392,7 0 0,1 0 0,8-1 0,3-1-475,13-1 1,4-1 474,-21 2 0,2 0 0,1 1 0,-1 2 0,0 2 0,2 0 0,6-1 0,2 1 0,1 0-416,-1 3 0,1 2 0,1-1 416,4 0 0,2 0 0,0-1 0,0 1 0,-1-1 0,0 2-389,-5 2 1,-1 2 0,-1-2 388,-4-1 0,-2-2 0,0 1 0,-4 3 0,-1 1 0,0-1-276,30-7 0,-4-2 276,-13 1 0,-5 2 785,-13 3 0,-6 2-785,14-4 2940,-26 10-2940,-23 0 2932,-9 0-2932,9 0 0,33 0 0,35 0 448,-37 0 1,2 0-449,4 0 0,1 0 0,6 0 0,3 0-991,8 0 1,3 0 990,14 5 0,4 2-923,-25-2 0,1 0 0,0 0 923,-4 0 0,0-1 0,-1 2 0,29 5 0,-4 1-405,-15-6 0,-5 0 405,-19 0 0,-6 1 751,15 2-751,-27-9 1959,-11 0-1959,14 9 0,32 2 0,-21-6 0,2 1 0,41 12 0,-7-10 0,-34 1 3139,-28-3-3139,-4-1 1162,-8 5-1162,1 6 0,5 5 0,0 0 0,-1-1 0,1 1 0,-5 0 0,-1-5 0,-4-1 0,-6-5 0,0 1 0,0-1 0,5 5 0,21 17 0,2-5 0,6 9 0,-10-17 0,-13-4 0,-1-5 0,-5-4 0,1 3 0,-1 2 0,8 13 0,14 15 0,-3 2 0,8-3 0,-14-13 0,-2-10 0,-5-5 0,-5 0 0,-2 1 0,-3 4 0,5 9 0,7 8 0,0-1 0,8 6 0,-8-5 0,0-6 0,-7-2 0,-5-14 0,-1 0 0,-1 5 0,2 1 0,4 5 0,1-5 0,-6-1 0,0-4 0,-5-6 0,0 0 0</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3:47.574"/>
    </inkml:context>
    <inkml:brush xml:id="br0">
      <inkml:brushProperty name="width" value="0.035" units="cm"/>
      <inkml:brushProperty name="height" value="0.035" units="cm"/>
      <inkml:brushProperty name="color" value="#E71224"/>
    </inkml:brush>
  </inkml:definitions>
  <inkml:trace contextRef="#ctx0" brushRef="#br0">271 1 24575,'-6'23'0,"-4"19"0,-6 16 0,0 1 0,2-13 0,2-16 0,6-14 0,2-1 0,4-5 0,-5-4 0,-5-6 0,-6-11 0,-5-5 0,0-4 0,0 3 0,1 2 0,4 0 0,1-1 0,4 0 0,1 6 0,-1 5 0,6 5 0,0 0 0</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3:52.534"/>
    </inkml:context>
    <inkml:brush xml:id="br0">
      <inkml:brushProperty name="width" value="0.035" units="cm"/>
      <inkml:brushProperty name="height" value="0.035" units="cm"/>
      <inkml:brushProperty name="color" value="#E71224"/>
    </inkml:brush>
  </inkml:definitions>
  <inkml:trace contextRef="#ctx0" brushRef="#br0">291 1 24575,'0'10'0,"-4"1"0,-2 3 0,0-2 0,-3 3 0,3-5 0,0 1 0,2-1 0,-1 0 0,-5 5 0,-6-3 0,-5 3 0,0 0 0,5-4 0,1 0 0,5-7 0,-1-4 0,-4 0 0,4 0 0,-4 0 0,5 0 0,-1-4 0,1-2 0,-1 0 0,-4 2 0,4 4 0,1 0 0,5 0 0</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4:41.358"/>
    </inkml:context>
    <inkml:brush xml:id="br0">
      <inkml:brushProperty name="width" value="0.035" units="cm"/>
      <inkml:brushProperty name="height" value="0.035" units="cm"/>
      <inkml:brushProperty name="color" value="#E71224"/>
    </inkml:brush>
  </inkml:definitions>
  <inkml:trace contextRef="#ctx0" brushRef="#br0">246 1 24575,'-10'0'0,"-1"0"0,-4 0 0,-1 4 0,-13 3 0,-2 5 0,0 0 0,1-5 0,14-2 0,1-5 0,5 0 0,0 5 0,-1 0 0,6 6 0,0 12 0,5 19 0,0 1 0,0 12 0,0-15 0,0-9 0,0 7 0,0-16 0,0 3 0,0-10 0,0-5 0,0 5 0,0 1 0,0 5 0,0 0 0,0 0 0,0-1 0,0 1 0,0 0 0,0-5 0,5-6 0,0 0 0,1-5 0,-1 6 0,-5-1 0,0 0 0,0 1 0,0-1 0,0 1 0,0-1 0,0 0 0,0-4 0,0-1 0</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4:42.806"/>
    </inkml:context>
    <inkml:brush xml:id="br0">
      <inkml:brushProperty name="width" value="0.035" units="cm"/>
      <inkml:brushProperty name="height" value="0.035" units="cm"/>
      <inkml:brushProperty name="color" value="#E71224"/>
    </inkml:brush>
  </inkml:definitions>
  <inkml:trace contextRef="#ctx0" brushRef="#br0">229 1 24575,'0'10'0,"-5"-4"0,-5-2 0,-2-4 0,-3 0 0,5 0 0,-1 0 0,1 5 0,4 1 0,-3-1 0,3 5 0,-4-5 0,-5 1 0,3-1 0,-3-1 0,5 2 0,0 0 0,-1-2 0,6 1 0,0 1 0,0 0 0,0-2 0,-6 1 0,1 1 0,4-1 0,2 0 0</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4:44.566"/>
    </inkml:context>
    <inkml:brush xml:id="br0">
      <inkml:brushProperty name="width" value="0.035" units="cm"/>
      <inkml:brushProperty name="height" value="0.035" units="cm"/>
      <inkml:brushProperty name="color" value="#E71224"/>
    </inkml:brush>
  </inkml:definitions>
  <inkml:trace contextRef="#ctx0" brushRef="#br0">128 0 24575,'0'15'0,"0"1"0,0 14 0,0 1 0,0-5 0,-5-2 0,-1-9 0,1-4 0,0 4 0,5-4 0,0-1 0,0 5 0,0 1 0,0 5 0,-5 0 0,0-1 0,-1-4 0,1-1 0,5 0 0,0 1 0,-4 1 0,-2-2 0,0-5 0,1 0 0,5 1 0,0-1 0,0 5 0,0 1 0,-4 5 0,-2-5 0,0-1 0,2-5 0,4 1 0,0-1 0,0 0 0,0 1 0,0-1 0,0 1 0,-5-6 0,-1 0 0,1 0 0,0 0 0,5 6 0,0 12 0,-6 4 0,0 4 0,-1-7 0,2-9 0,5-4 0,0-5 0,0-2 0</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4:45.542"/>
    </inkml:context>
    <inkml:brush xml:id="br0">
      <inkml:brushProperty name="width" value="0.035" units="cm"/>
      <inkml:brushProperty name="height" value="0.035" units="cm"/>
      <inkml:brushProperty name="color" value="#E71224"/>
    </inkml:brush>
  </inkml:definitions>
  <inkml:trace contextRef="#ctx0" brushRef="#br0">1 1 24575,'11'10'0,"-2"0"0,-9 5 0,0 2 0,0 3 0,0 1 0,0 8 0,0 2 0,0 1 0,0-3 0,0-8 0,0-5 0,0-1 0,0-5 0,0 0 0,0 5 0,0-3 0,0 3 0,0 0 0,0-4 0,0 4 0,0-4 0,0-6 0,0 0 0</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4:47.143"/>
    </inkml:context>
    <inkml:brush xml:id="br0">
      <inkml:brushProperty name="width" value="0.035" units="cm"/>
      <inkml:brushProperty name="height" value="0.035" units="cm"/>
      <inkml:brushProperty name="color" value="#E71224"/>
    </inkml:brush>
  </inkml:definitions>
  <inkml:trace contextRef="#ctx0" brushRef="#br0">0 42 24575,'11'-5'0,"-1"-1"0,5 1 0,1-5 0,5 5 0,-5-1 0,-1 1 0,-5 5 0,1 0 0,4 0 0,-4 0 0,4 0 0,0 0 0,1 0 0,0 0 0,-1 0 0,-4 0 0,-1 0 0,1 0 0,-6 5 0,0 1 0,-5 4 0,0 0 0,0 1 0,0-1 0,0 0 0,0 1 0,0-1 0,0 1 0,0-1 0,-5 0 0,0-4 0,-6-1 0,1-1 0,4 2 0,-3 0 0,3-2 0,-4-4 0,-1 0 0,6 5 0,-5 1 0,5 0 0,-6-2 0,1-4 0,-1 0 0,1 0 0,0 0 0,-1 0 0,1 0 0,0 0 0,-1 0 0,1 0 0,0 0 0,-1 0 0,5 0 0,2 0 0</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4:55.430"/>
    </inkml:context>
    <inkml:brush xml:id="br0">
      <inkml:brushProperty name="width" value="0.035" units="cm"/>
      <inkml:brushProperty name="height" value="0.035" units="cm"/>
      <inkml:brushProperty name="color" value="#E71224"/>
    </inkml:brush>
  </inkml:definitions>
  <inkml:trace contextRef="#ctx0" brushRef="#br0">146 0 24575,'0'11'0,"0"-1"0,0 0 0,-5 1 0,-1-1 0,-4 0 0,-1 1 0,1-1 0,0 1 0,-1-6 0,1 0 0,4 0 0,-3 0 0,3 1 0,0 3 0,2-3 0,-1 0 0,0-2 0,-6-4 0,1 0 0,4 0 0,1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0:51.450"/>
    </inkml:context>
    <inkml:brush xml:id="br0">
      <inkml:brushProperty name="width" value="0.05" units="cm"/>
      <inkml:brushProperty name="height" value="0.05" units="cm"/>
      <inkml:brushProperty name="color" value="#E71224"/>
    </inkml:brush>
  </inkml:definitions>
  <inkml:trace contextRef="#ctx0" brushRef="#br0">367 1 24575,'17'29'0,"15"22"0,-5 3 0,3 0 0,-15-19 0,-11-8 0,-2-13 0,-2 9 0,0-8 0,0-2 0,0 7 0,0 4 0,-2-5 0,-1 5 0,-6-9 0,-11 13 0,-9-1 0,4 1 0,0-11 0,17-9 0,0-3 0,2-2 0,1 0 0,-5-13 0,4 3 0,-4-13 0,4 3 0,2-4 0,0 5 0,4 3 0,0 5 0,0 9 0,0 8 0,0 16 0,0 7 0,0 7 0,-4 0 0,3 1 0,-6-9 0,3-6 0,-4-10 0,-1-6 0,0-4 0,1-2 0,3-3 0,-1-3 0,-9-3 0,8 0 0,-8-5 0,3-5 0,5 3 0,-5-5 0,9 3 0,0-2 0,0-22 0,3 6 0,-4-3 0,4 8 0,0 18 0,-2 2 0,-4 9 0,-7 8 0,0 5 0,-20 24 0,8-8 0,-4 8 0,3-12 0,16-15 0,-2 6 0,10-11 0,4 5 0,-1-5 0,6 2 0,-1-3 0,3-2 0,1 2 0,1-4 0,1-1 0,-1-6 0,-5-2 0,-1-1 0,-2 1 0,0 3 0,2 2 0,-5-2 0,3 4 0,-3-1 0</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4:56.829"/>
    </inkml:context>
    <inkml:brush xml:id="br0">
      <inkml:brushProperty name="width" value="0.035" units="cm"/>
      <inkml:brushProperty name="height" value="0.035" units="cm"/>
      <inkml:brushProperty name="color" value="#E71224"/>
    </inkml:brush>
  </inkml:definitions>
  <inkml:trace contextRef="#ctx0" brushRef="#br0">73 0 24575,'-10'5'0,"-1"1"0,5 4 0,-3 0 0,3 1 0,1-1 0,-4 1 0,3-1 0,0 0 0,1 5 0,5-3 0,0 3 0,0 0 0,0-4 0,0 4 0,0-4 0,0-1 0,10 5 0,10-2 0,11 3 0,8 3 0,-12-5 0,-4 3 0,-12-6 0,-1-6 0,1 0 0,-6-5 0,0 0 0</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4:58.126"/>
    </inkml:context>
    <inkml:brush xml:id="br0">
      <inkml:brushProperty name="width" value="0.035" units="cm"/>
      <inkml:brushProperty name="height" value="0.035" units="cm"/>
      <inkml:brushProperty name="color" value="#E71224"/>
    </inkml:brush>
  </inkml:definitions>
  <inkml:trace contextRef="#ctx0" brushRef="#br0">1 0 24575,'0'0'0</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4:59.294"/>
    </inkml:context>
    <inkml:brush xml:id="br0">
      <inkml:brushProperty name="width" value="0.035" units="cm"/>
      <inkml:brushProperty name="height" value="0.035" units="cm"/>
      <inkml:brushProperty name="color" value="#E71224"/>
    </inkml:brush>
  </inkml:definitions>
  <inkml:trace contextRef="#ctx0" brushRef="#br0">0 1 24575,'0'0'0</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5:00.862"/>
    </inkml:context>
    <inkml:brush xml:id="br0">
      <inkml:brushProperty name="width" value="0.035" units="cm"/>
      <inkml:brushProperty name="height" value="0.035" units="cm"/>
      <inkml:brushProperty name="color" value="#E71224"/>
    </inkml:brush>
  </inkml:definitions>
  <inkml:trace contextRef="#ctx0" brushRef="#br0">42 0 24575,'0'11'0,"0"-1"0,-5 5 0,0-3 0,-1 3 0,1-5 0,1 0 0,-2 1 0,0-1 0,2 0 0,4-4 0,0-1 0</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5:03.314"/>
    </inkml:context>
    <inkml:brush xml:id="br0">
      <inkml:brushProperty name="width" value="0.035" units="cm"/>
      <inkml:brushProperty name="height" value="0.035" units="cm"/>
      <inkml:brushProperty name="color" value="#E71224"/>
    </inkml:brush>
  </inkml:definitions>
  <inkml:trace contextRef="#ctx0" brushRef="#br0">0 63 24575,'0'-11'0,"0"1"0,0 0 0,0-1 0,0 1 0,0 4 0,0 2 0</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5:04.502"/>
    </inkml:context>
    <inkml:brush xml:id="br0">
      <inkml:brushProperty name="width" value="0.035" units="cm"/>
      <inkml:brushProperty name="height" value="0.035" units="cm"/>
      <inkml:brushProperty name="color" value="#E71224"/>
    </inkml:brush>
  </inkml:definitions>
  <inkml:trace contextRef="#ctx0" brushRef="#br0">125 1 24575,'0'10'0,"0"0"0,0 1 0,0-1 0,0 0 0,-4 1 0,-2-1 0,-4-4 0,-1-2 0,1 1 0,-1 1 0,1 0 0,-5-2 0,4 1 0,0 1 0,2-1 0,3 0 0,0-5 0,2 0 0</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5:06.158"/>
    </inkml:context>
    <inkml:brush xml:id="br0">
      <inkml:brushProperty name="width" value="0.035" units="cm"/>
      <inkml:brushProperty name="height" value="0.035" units="cm"/>
      <inkml:brushProperty name="color" value="#E71224"/>
    </inkml:brush>
  </inkml:definitions>
  <inkml:trace contextRef="#ctx0" brushRef="#br0">1 0 24575,'10'0'0,"1"0"0,-1 0 0,-4 5 0,-2 1 0,1-1 0,1 5 0,-1-5 0,0 6 0,-5-1 0,0 0 0,5 1 0,0-5 0,1 3 0,-1-3 0,-5 4 0,0 0 0,0 1 0,0-1 0,0 0 0,0 1 0,-5-1 0,-1 1 0,-4-6 0,0 0 0,4-5 0,1 0 0</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5:10.670"/>
    </inkml:context>
    <inkml:brush xml:id="br0">
      <inkml:brushProperty name="width" value="0.035" units="cm"/>
      <inkml:brushProperty name="height" value="0.035" units="cm"/>
      <inkml:brushProperty name="color" value="#E71224"/>
    </inkml:brush>
  </inkml:definitions>
  <inkml:trace contextRef="#ctx0" brushRef="#br0">84 0 24575,'0'11'0,"0"-1"0,-5 5 0,-1-3 0,0 7 0,2-3 0,-1 0 0,0 4 0,-1-8 0,-3 2 0,3-3 0,0-1 0,1 1 0,1-1 0,-2 0 0,0 1 0,2-1 0,4 0 0,0 1 0,0-1 0,0 1 0,0-1 0,0 0 0,0 1 0,0-1 0,0 0 0,0 1 0,4-6 0,2 0 0,0 0 0,-2 0 0,1 1 0,1-1 0,4-5 0,1 0 0,-1 0 0,0 0 0,1 4 0,-1 2 0,0 0 0,1-1 0,-1-5 0,0 0 0,-4 4 0,-1 2 0,-1 0 0,2-2 0,5-4 0,-1 0 0,0 0 0,1-4 0,-1-2 0,0 0 0,-4-3 0,-1 3 0,-5-4 0,0-1 0,0 1 0,0 0 0,-5 4 0,-1 1 0,1 1 0,0-2 0,0 0 0,0 2 0,-1-1 0,1-1 0,1 0 0,-2-3 0,0 4 0,-3-1 0,3 1 0,0 1 0,2-2 0,-1 0 0,-1 1 0,1 1 0,-5-2 0,5 0 0,-1-3 0,-3 3 0,3 1 0,0 0 0,2 5 0</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5:12.318"/>
    </inkml:context>
    <inkml:brush xml:id="br0">
      <inkml:brushProperty name="width" value="0.035" units="cm"/>
      <inkml:brushProperty name="height" value="0.035" units="cm"/>
      <inkml:brushProperty name="color" value="#E71224"/>
    </inkml:brush>
  </inkml:definitions>
  <inkml:trace contextRef="#ctx0" brushRef="#br0">0 0 24575,'15'5'0,"2"1"0,-1 4 0,-1 0 0,-5-4 0,-4 3 0,-2-3 0,-4 4 0,5 5 0,1 2 0,0 3 0,3 1 0,-3-5 0,-1-1 0,0-5 0,-5 1 0,0-1 0,0 1 0,0-1 0,0 0 0,0 1 0,0-1 0,0 0 0,0 1 0,0-1 0,0 1 0,0-1 0,0 0 0,0 1 0,0-1 0,0 0 0,0 1 0,-5-1 0,0-4 0,-1 3 0,1-3 0,1 0 0,-2-2 0,0 1 0,1 1 0,5-1 0,0 0 0</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5:14.190"/>
    </inkml:context>
    <inkml:brush xml:id="br0">
      <inkml:brushProperty name="width" value="0.035" units="cm"/>
      <inkml:brushProperty name="height" value="0.035" units="cm"/>
      <inkml:brushProperty name="color" value="#E71224"/>
    </inkml:brush>
  </inkml:definitions>
  <inkml:trace contextRef="#ctx0" brushRef="#br0">63 0 24575,'0'15'0,"0"1"0,-5 5 0,0 0 0,-1-1 0,1 1 0,1 0 0,-2 0 0,0-1 0,1 1 0,5 0 0,0 0 0,0 8 0,0 2 0,0 0 0,-4-2 0,-2-8 0,0-5 0,2-1 0,4-4 0,0-1 0,0 0 0,0 1 0,0-1 0,0 0 0,0 5 0,0-3 0,0 3 0,4-5 0,2 1 0,4 4 0,1 1 0,-1 4 0,1-3 0,-1-2 0,0-5 0,1 0 0,-1 1 0,0-1 0,1 0 0,-1-4 0,0-1 0,-4-1 0,-1 2 0,-1 0 0,2-2 0,5 1 0,-1 1 0,0 0 0,1-2 0,-6 1 0,0 1 0,-5-1 0,0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0:51.976"/>
    </inkml:context>
    <inkml:brush xml:id="br0">
      <inkml:brushProperty name="width" value="0.05" units="cm"/>
      <inkml:brushProperty name="height" value="0.05" units="cm"/>
      <inkml:brushProperty name="color" value="#E71224"/>
    </inkml:brush>
  </inkml:definitions>
  <inkml:trace contextRef="#ctx0" brushRef="#br0">116 1 24575,'-25'17'0,"-2"-3"0,6 6 0,5-8 0,9-7 0,4-2 0,0-1 0,-5-1 0,7 1 0,-4-2 0</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5:55.110"/>
    </inkml:context>
    <inkml:brush xml:id="br0">
      <inkml:brushProperty name="width" value="0.035" units="cm"/>
      <inkml:brushProperty name="height" value="0.035" units="cm"/>
      <inkml:brushProperty name="color" value="#E71224"/>
    </inkml:brush>
  </inkml:definitions>
  <inkml:trace contextRef="#ctx0" brushRef="#br0">0 0 24575,'0'0'0</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7:38.598"/>
    </inkml:context>
    <inkml:brush xml:id="br0">
      <inkml:brushProperty name="width" value="0.035" units="cm"/>
      <inkml:brushProperty name="height" value="0.035" units="cm"/>
      <inkml:brushProperty name="color" value="#E71224"/>
    </inkml:brush>
  </inkml:definitions>
  <inkml:trace contextRef="#ctx0" brushRef="#br0">0 1 24575,'10'0'0,"5"0"0,10 0 0,6 0 0,9 0 0,-9 0 0,-2 0 0,-13 0 0,-1 0 0,0 0 0,10 0 0,6 0 0,9 0 0,-1 0 0,-12 0 0,-4 0 0,-12 0 0,-5 0 0,-2 0 0</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7:40.398"/>
    </inkml:context>
    <inkml:brush xml:id="br0">
      <inkml:brushProperty name="width" value="0.035" units="cm"/>
      <inkml:brushProperty name="height" value="0.035" units="cm"/>
      <inkml:brushProperty name="color" value="#E71224"/>
    </inkml:brush>
  </inkml:definitions>
  <inkml:trace contextRef="#ctx0" brushRef="#br0">0 1 24575,'11'0'0,"-1"0"0,5 0 0,1 0 0,0 0 0,-1 0 0,-4 0 0,-1 0 0,5 0 0,1 0 0,5 0 0,-5 0 0,-1 0 0,-5 0 0,1 0 0,4 0 0,-4 0 0,4 0 0,-4 0 0,-1 0 0,5 0 0,1 0 0,5 0 0,-5 0 0,-1 0 0,-5 0 0,-4 0 0,-1 0 0</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7:54.126"/>
    </inkml:context>
    <inkml:brush xml:id="br0">
      <inkml:brushProperty name="width" value="0.035" units="cm"/>
      <inkml:brushProperty name="height" value="0.035" units="cm"/>
      <inkml:brushProperty name="color" value="#E71224"/>
    </inkml:brush>
  </inkml:definitions>
  <inkml:trace contextRef="#ctx0" brushRef="#br0">0 42 24575,'0'15'0,"0"1"0,0 5 0,0-5 0,0-1 0,0-5 0,0 1 0,0-1 0,5-4 0,0-2 0,1 1 0,3 1 0,-3-1 0,4 0 0,5-5 0,-3 0 0,3 0 0,-5 0 0,1 0 0,-1 0 0,0-5 0,1 0 0,-5-6 0,-2 1 0,-4 0 0,0-5 0,0-2 0,0 1 0,0 1 0,0 5 0,0 0 0,0-1 0,0 1 0,0 0 0,0-1 0,0 1 0,-4 4 0,-2 1 0,-5 5 0,1 5 0,4 1 0,2 0 0,4-2 0</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8:01.973"/>
    </inkml:context>
    <inkml:brush xml:id="br0">
      <inkml:brushProperty name="width" value="0.035" units="cm"/>
      <inkml:brushProperty name="height" value="0.035" units="cm"/>
      <inkml:brushProperty name="color" value="#E71224"/>
    </inkml:brush>
  </inkml:definitions>
  <inkml:trace contextRef="#ctx0" brushRef="#br0">59 1 24575,'0'38'0,"0"23"0,0 17 0,0 11 0,0-15 0,0-1 0,0 1 0,0-15 0,0-5 0,0-14 0,0-9 0,0 7 0,0-7 0,0 9 0,0 15 0,0 18 0,0 5 0,0 11 0,-10 0 0,2-27 0,-3 8 0,5-30 0,6-1 0,0 1 0,0-9 0,0 7 0,0-7 0,0 9 0,-6-1 0,0-7 0,-1-3 0,2-13 0,5-6 0,0-5 0</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8:03.302"/>
    </inkml:context>
    <inkml:brush xml:id="br0">
      <inkml:brushProperty name="width" value="0.035" units="cm"/>
      <inkml:brushProperty name="height" value="0.035" units="cm"/>
      <inkml:brushProperty name="color" value="#E71224"/>
    </inkml:brush>
  </inkml:definitions>
  <inkml:trace contextRef="#ctx0" brushRef="#br0">1207 456 24575,'-24'0'0,"-18"0"0,-1 6 0,-19 20 0,14 10 0,8 4 0,-12 12 0,12-12 0,-2 8 0,-2 14 0,16-19 0,0 4 0,9-18 0,4-8 0,5-5 0,4-1 0,2-5 0,4 1 0,-5-1 0,-1 0 0,0 1 0,2-1 0,-1 0 0,-1 1 0,-4 4 0,-5 1 0,4 0 0,0-1 0,7-5 0,4-8 0,0-8 0,0-6 0,-5-3 0,-1 0 0,0-1 0,2-5 0,4 1 0,0-9 0,0-3 0,-5 1 0,-1 2 0,1 8 0,0 5 0,5 1 0,0 0 0,-4-1 0,-2-5 0,0 1 0,1-1 0,1 0 0,-2 0 0,0 1 0,-3-1 0,3 0 0,-4 0 0,0 5 0,4-3 0,-5-6 0,-15-13 0,-24-24 0,13 20 0,-2-3-533,-7-7 1,1 0 532,5 6 0,2 2 0,-19-24 0,25 31 0,22 21 0,1 1 0,3 5 0,0 4 0,2 2 0</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8:05.590"/>
    </inkml:context>
    <inkml:brush xml:id="br0">
      <inkml:brushProperty name="width" value="0.035" units="cm"/>
      <inkml:brushProperty name="height" value="0.035" units="cm"/>
      <inkml:brushProperty name="color" value="#E71224"/>
    </inkml:brush>
  </inkml:definitions>
  <inkml:trace contextRef="#ctx0" brushRef="#br0">598 0 24575,'-29'0'0,"-2"0"0,-1 0 0,-5 0 0,14 0 0,-2 5 0,6 1 0,3 0 0,0 3 0,5-3 0,2-1 0,3 5 0,-4 0 0,-5 6 0,-1 5 0,-5 0 0,0-1 0,1 1 0,-1 0 0,-2 8 0,-1 2 0,0 0 0,-2 7 0,2-7 0,0 0 0,6-1 0,3-10 0,4-4 0,5-1 0,2 0 0,4-3 0,-5 3 0,-1 0 0,1 1 0,0 5 0,5-1 0,0-3 0,0-2 0,0-1 0,0-2 0,0 3 0,0 0 0,0 1 0,0 5 0,5-5 0,0-1 0,1-5 0,3-4 0,-3-1 0,0-1 0,-1 2 0,-1 0 0,2-2 0,4-4 0,5 0 0,-3 0 0,3 0 0,-5 0 0,1 0 0,-1 0 0,0 0 0,1 0 0,-1 0 0,0 0 0,1 0 0,-1 0 0,0 0 0,1 0 0,-1 0 0,1-4 0,-1-2 0,0-4 0,1-1 0,-1 1 0,-4 0 0,-2-1 0,-4 1 0,0-1 0,0 1 0,0 0 0,0-5 0,0-1 0,0-5 0,0 5 0,0-4 0,0 4 0,0 0 0,0-4 0,0 9 0,0-4 0,0 4 0,0 1 0,0 0 0,-4 4 0,-7 1 0,0 5 0,-9-4 0,4-2 0,0 0 0,-4 2 0,9 4 0,-4 0 0,5 0 0,-1 0 0,-4 0 0,4 0 0,-4 0 0,4 0 0,1 0 0,0 0 0,4 0 0,1 0 0</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8:25.807"/>
    </inkml:context>
    <inkml:brush xml:id="br0">
      <inkml:brushProperty name="width" value="0.035" units="cm"/>
      <inkml:brushProperty name="height" value="0.035" units="cm"/>
      <inkml:brushProperty name="color" value="#E71224"/>
    </inkml:brush>
  </inkml:definitions>
  <inkml:trace contextRef="#ctx0" brushRef="#br0">329 0 24575,'-15'15'0,"-1"1"0,-5 5 0,4 8 0,-6 2 0,5 1 0,-2 5 0,-7 10 0,11-4 0,-8 12 0,9 0 0,-1 3 0,-3 16 0,1 0 0,-1 0 0,9-16 0,-4-3 0,7-15 0,0-1 0,1 1 0,6-9 0,0-6 0,0-10 0,0-5 0,0 0 0,0 1 0,0-1 0,0 0 0,4 1 0,2-1 0,0 1 0,3-1 0,-3-4 0,4-2 0,0-4 0,1 0 0,-5 0 0,-2 0 0</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8:09.198"/>
    </inkml:context>
    <inkml:brush xml:id="br0">
      <inkml:brushProperty name="width" value="0.035" units="cm"/>
      <inkml:brushProperty name="height" value="0.035" units="cm"/>
      <inkml:brushProperty name="color" value="#E71224"/>
    </inkml:brush>
  </inkml:definitions>
  <inkml:trace contextRef="#ctx0" brushRef="#br0">0 0 24575,'0'0'0</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8:11.094"/>
    </inkml:context>
    <inkml:brush xml:id="br0">
      <inkml:brushProperty name="width" value="0.035" units="cm"/>
      <inkml:brushProperty name="height" value="0.035" units="cm"/>
      <inkml:brushProperty name="color" value="#E71224"/>
    </inkml:brush>
  </inkml:definitions>
  <inkml:trace contextRef="#ctx0" brushRef="#br0">0 0 24575,'15'0'0,"10"0"0,6 0 0,0 0 0,-1 0 0,-1 0 0,-6 0 0,1 0 0,-9 0 0,-5 0 0,1 0 0,-1 0 0,1 0 0,-6 5 0,0 14 0,-5 7 0,0 14 0,0 0 0,0-9 0,0-2 0,0-8 0,0-5 0,0-1 0,0-5 0,0 1 0,0-1 0,0 5 0,0 9 0,0-1 0,0 15 0,0-7 0,0 0 0,0-6 0,0-10 0,0-5 0,0 1 0,0-1 0,-5-4 0,0-2 0,-1-4 0,1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1:00.344"/>
    </inkml:context>
    <inkml:brush xml:id="br0">
      <inkml:brushProperty name="width" value="0.05" units="cm"/>
      <inkml:brushProperty name="height" value="0.05" units="cm"/>
      <inkml:brushProperty name="color" value="#E71224"/>
    </inkml:brush>
  </inkml:definitions>
  <inkml:trace contextRef="#ctx0" brushRef="#br0">162 16 24575,'-19'5'0,"0"1"0,1 0 0,5-1 0,5-5 0,2 3 0,1-3 0,-1 3 0,-2-3 0,-3-3 0,0 3 0,-1-5 0,-1-10 0,8 9 0,-3-9 0</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8:12.078"/>
    </inkml:context>
    <inkml:brush xml:id="br0">
      <inkml:brushProperty name="width" value="0.035" units="cm"/>
      <inkml:brushProperty name="height" value="0.035" units="cm"/>
      <inkml:brushProperty name="color" value="#E71224"/>
    </inkml:brush>
  </inkml:definitions>
  <inkml:trace contextRef="#ctx0" brushRef="#br0">0 21 24575,'0'-10'0,"5"4"0,5 2 0,2 4 0,3 0 0,-5 0 0,0 0 0,1 0 0,-5 0 0,-2 0 0</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8:13.598"/>
    </inkml:context>
    <inkml:brush xml:id="br0">
      <inkml:brushProperty name="width" value="0.035" units="cm"/>
      <inkml:brushProperty name="height" value="0.035" units="cm"/>
      <inkml:brushProperty name="color" value="#E71224"/>
    </inkml:brush>
  </inkml:definitions>
  <inkml:trace contextRef="#ctx0" brushRef="#br0">21 1 24575,'0'15'0,"0"-4"0,0 4 0,0 0 0,0 1 0,0 5 0,0 0 0,-4-5 0,-2-6 0,0 0 0,2-5 0,4 6 0,0 12 0,0 4 0,0 4 0,0-6 0,0-10 0,0-5 0,4-4 0,15-2 0,23-4 0,1 0 0,4 0 0,-23 0 0,-9 0 0,-4 0 0,-1 0 0,0 0 0,-4 0 0,-1 0 0</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8:14.486"/>
    </inkml:context>
    <inkml:brush xml:id="br0">
      <inkml:brushProperty name="width" value="0.035" units="cm"/>
      <inkml:brushProperty name="height" value="0.035" units="cm"/>
      <inkml:brushProperty name="color" value="#E71224"/>
    </inkml:brush>
  </inkml:definitions>
  <inkml:trace contextRef="#ctx0" brushRef="#br0">1 0 24575,'0'15'0,"0"1"0,0 13 0,0-6 0,0 6 0,0-8 0,0-5 0,0-1 0,0-4 0,0-1 0,0 0 0,0 1 0,0-1 0,0 0 0,0 1 0,0-1 0,0 0 0,0 1 0,0 4 0,0 9 0,0-1 0,0 6 0,0-13 0,0-5 0,0-7 0</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8:16.574"/>
    </inkml:context>
    <inkml:brush xml:id="br0">
      <inkml:brushProperty name="width" value="0.035" units="cm"/>
      <inkml:brushProperty name="height" value="0.035" units="cm"/>
      <inkml:brushProperty name="color" value="#E71224"/>
    </inkml:brush>
  </inkml:definitions>
  <inkml:trace contextRef="#ctx0" brushRef="#br0">54 145 24575,'0'-10'0,"0"0"0,0-1 0,0 1 0,0-5 0,0-1 0,0-5 0,0 5 0,0 1 0,0 5 0,4 4 0,7 1 0,5 5 0,4 0 0,1 5 0,-5 1 0,-1-1 0,-4 5 0,-6-5 0,0 6 0,-5-1 0,5 0 0,0 5 0,1-3 0,-1 3 0,-5-5 0,0 1 0,0 4 0,0-4 0,0 4 0,0 0 0,0 1 0,0 5 0,0 0 0,0-5 0,0-1 0,0-5 0,0 1 0,0-1 0,0 0 0,0 1 0,-5-1 0,-1 0 0,-4 1 0,-5 4 0,-1 1 0,0 0 0,1-6 0,4 0 0,1-5 0,0 6 0,-1-1 0,1-4 0,0-2 0,-1-4 0,5 5 0,2 1 0,-1 0 0,-1-2 0,-4-4 0,0 0 0,9 0 0,2-4 0,9-2 0,0 0 0,1 1 0,-1 5 0,1 0 0,-1 0 0,0 0 0,1 0 0,-1 0 0,5 0 0,-3 0 0,3 0 0,-1 0 0,-2 0 0,3 0 0,0 0 0,-4 0 0,4 0 0,-4 0 0,-1 0 0,1 0 0,-1 0 0,5 0 0,-4 0 0,0 0 0,-7 0 0</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8:18.262"/>
    </inkml:context>
    <inkml:brush xml:id="br0">
      <inkml:brushProperty name="width" value="0.035" units="cm"/>
      <inkml:brushProperty name="height" value="0.035" units="cm"/>
      <inkml:brushProperty name="color" value="#E71224"/>
    </inkml:brush>
  </inkml:definitions>
  <inkml:trace contextRef="#ctx0" brushRef="#br0">1 0 24575,'0'15'0,"0"1"0,0 14 0,0 1 0,0 0 0,0-2 0,0-8 0,0-5 0,0-1 0,4-5 0,2 1 0,0-1 0,3-4 0,-3 3 0,4-3 0,1 0 0,-1-2 0,0-4 0,1 0 0,4 0 0,1 0 0,0 0 0,-1 0 0,-5 0 0,1 0 0,-1 0 0,0 0 0,1 0 0,-1 0 0,1 0 0,-6 0 0,0 0 0</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8:19.118"/>
    </inkml:context>
    <inkml:brush xml:id="br0">
      <inkml:brushProperty name="width" value="0.035" units="cm"/>
      <inkml:brushProperty name="height" value="0.035" units="cm"/>
      <inkml:brushProperty name="color" value="#E71224"/>
    </inkml:brush>
  </inkml:definitions>
  <inkml:trace contextRef="#ctx0" brushRef="#br0">0 1 24575,'0'10'0,"0"0"0,0 1 0,0-1 0,0 5 0,0 1 0,0 5 0,0 0 0,0-5 0,0-1 0,0-5 0,0 0 0,0 1 0,0-1 0,0 1 0,0-1 0,0 5 0,0-4 0,0 4 0,0 0 0,0 2 0,0 3 0,0 1 0,0-5 0,0-1 0,0-5 0,0 1 0,0-1 0,0-4 0,0-1 0</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8:22.515"/>
    </inkml:context>
    <inkml:brush xml:id="br0">
      <inkml:brushProperty name="width" value="0.035" units="cm"/>
      <inkml:brushProperty name="height" value="0.035" units="cm"/>
      <inkml:brushProperty name="color" value="#E71224"/>
    </inkml:brush>
  </inkml:definitions>
  <inkml:trace contextRef="#ctx0" brushRef="#br0">125 62 24575,'0'-10'0,"-5"4"0,-1 2 0,-4 4 0,-5 0 0,4 0 0,-4 0 0,4 0 0,6-5 0,0-1 0,5 5 0,0 7 0,0 5 0,0 4 0,0-4 0,-5-6 0,0 0 0,-6-5 0,1 0 0,4-5 0,1-5 0,5-6 0,0 0 0,0 1 0,0 5 0,5 4 0,5 1 0,2 5 0,3 0 0,-5 0 0,1 0 0,-1 0 0,0 0 0,1 0 0,-1 0 0,-4 0 0,-2 0 0</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8:24.654"/>
    </inkml:context>
    <inkml:brush xml:id="br0">
      <inkml:brushProperty name="width" value="0.035" units="cm"/>
      <inkml:brushProperty name="height" value="0.035" units="cm"/>
      <inkml:brushProperty name="color" value="#E71224"/>
    </inkml:brush>
  </inkml:definitions>
  <inkml:trace contextRef="#ctx0" brushRef="#br0">0 1 24575,'11'0'0,"-1"0"0,0 0 0,1 0 0,-1 0 0,0 0 0,1 0 0,-1 0 0,1 0 0,-1 0 0,0 0 0,1 0 0,-1 0 0,0 0 0,1 0 0,-1 0 0,0 0 0,1 0 0,-1 0 0,-4 0 0,-1 0 0</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8:27.774"/>
    </inkml:context>
    <inkml:brush xml:id="br0">
      <inkml:brushProperty name="width" value="0.035" units="cm"/>
      <inkml:brushProperty name="height" value="0.035" units="cm"/>
      <inkml:brushProperty name="color" value="#E71224"/>
    </inkml:brush>
  </inkml:definitions>
  <inkml:trace contextRef="#ctx0" brushRef="#br0">1 1 24575,'17'23'0,"20"34"0,-9-17 0,5 2-1426,6 14 0,3 2 1426,5 2 0,1-1 0,-9-13 0,-1-2 903,19 24-903,-25-32 469,-22-20-469,-5-1 0,-5 0 0,0 1 1480,0 5-1480,0 0 0,0-1 0,0 1 0,0-5 0,0-1 0,0-4 0,0-1 0,0 0 0,-5 1 0,-5 4 0,-15 3 0,-6 6 0,-9 3 0,-20 16 0,15-12 0,-7 5 0,28-18 0,13-13 0,7 0 0</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9:36.694"/>
    </inkml:context>
    <inkml:brush xml:id="br0">
      <inkml:brushProperty name="width" value="0.035" units="cm"/>
      <inkml:brushProperty name="height" value="0.035" units="cm"/>
      <inkml:brushProperty name="color" value="#E71224"/>
    </inkml:brush>
  </inkml:definitions>
  <inkml:trace contextRef="#ctx0" brushRef="#br0">0 0 24575,'11'0'0,"-1"0"0,0 0 0,1 0 0,-1 0 0,1 0 0,-1 0 0,0 0 0,1 0 0,-1 0 0,5 0 0,-4 0 0,-5 0 0,-7 0 0,-9 0 0,-1 0 0,1 0 0,0 0 0,-1 0 0,1 0 0,4 0 0,2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0:59.842"/>
    </inkml:context>
    <inkml:brush xml:id="br0">
      <inkml:brushProperty name="width" value="0.05" units="cm"/>
      <inkml:brushProperty name="height" value="0.05" units="cm"/>
      <inkml:brushProperty name="color" value="#E71224"/>
    </inkml:brush>
  </inkml:definitions>
  <inkml:trace contextRef="#ctx0" brushRef="#br0">923 484 24575,'-5'-26'0,"3"7"0,-6-7 0,8 10 0,-6 1 0,5-2 0,-2-4 0,3 0 0,0-9 0,0 7 0,0-14 0,0 14 0,0-14 0,0 5 0,0 1 0,0-6 0,0 14 0,0-2 0,0 12 0,0 5 0,3 5 0,2 3 0,21 7 0,2 6 0,9-1 0,-13-2 0,-8-5 0,-8-2 0,0 3 0,-2-1 0,2 3 0,-4-1 0,3 5 0,-6-5 0,1 4 0,-7-3 0,-1-2 0,-10 6 0,3 1 0,-16 4 0,1 4 0,-11-2 0,-8 2 0,-3 1 0,1 0 0,9-4 0,3-3 0,14-8 0,-2-2 0,10-5 0,6 0 0,3-10 0,4 3 0,2-9 0,0 1 0,0 3 0,0-4 0,-3 12 0,0 10 0,-5 3 0,-19 21 0,-4-5 0,-17 19 0,13-20 0,2 3 0,12-22 0,7-4 0,-1-4 0,7-8 0,-4 2 0,4-2 0,0 0 0,2 0 0,1 3 0,2 0 0,0 0 0,-2 7 0,-1-1 0,-17 13 0,-7 9 0,-10 2 0,-3 4 0,4-6 0,-2 0 0,14-9 0,5-1 0,14-10 0,2 0 0,1 0 0,-1 0 0,-2-3 0,0-2 0,-1-2 0,1-1 0,3 0 0,2 2 0,-2-4 0,4-3 0,-1-4 0,4 0 0,-1-3 0,4 11 0,-2-4 0,2 10 0,-2 1 0,0 2 0</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9:43.747"/>
    </inkml:context>
    <inkml:brush xml:id="br0">
      <inkml:brushProperty name="width" value="0.035" units="cm"/>
      <inkml:brushProperty name="height" value="0.035" units="cm"/>
      <inkml:brushProperty name="color" value="#E71224"/>
    </inkml:brush>
  </inkml:definitions>
  <inkml:trace contextRef="#ctx0" brushRef="#br0">249 1 24575,'-5'15'0,"-5"-4"0,-6 4 0,0 0 0,5 1 0,2 0 0,3-5 0,1-2 0,-4-3 0,3 0 0,0 3 0,-3-4 0,3 6 0,0-1 0,-3 1 0,-1 4 0,-6-4 0,-1 4 0,2 0 0,5-3 0,0-2 0,-1-5 0,6-1 0,0 2 0,5 4 0,-5 1 0,0-6 0,-1 5 0,1-5 0,5 6 0,0 4 0,0-4 0,0 4 0,0-4 0,0-1 0,0 0 0,0 1 0,0-1 0,0 0 0,0 1 0,0-1 0,0 1 0,0-1 0,0 0 0,0 1 0,0 4 0,0-4 0,0 4 0,0-5 0,5-4 0,1-1 0,4-5 0,0 4 0,-4 2 0,-1 5 0,-1-1 0,2-4 0,0 3 0,-2-3 0,1 4 0,1 0 0,4-4 0,1-1 0,-1-5 0,0 0 0,1 0 0,-1 0 0,0 0 0,1 0 0,-1 0 0,0 0 0,1 0 0,-1 0 0,1-5 0,-1-5 0,0-6 0,5 0 0,-3 1 0,3 4 0,-5 1 0,-4-1 0,-1 1 0,-5 0 0,0-1 0,0 1 0,0 0 0,0-5 0,0 3 0,-5-3 0,-1 0 0,-4 4 0,-1-4 0,6 4 0,-5 6 0,5 0 0,-6 5 0,1 0 0,4-5 0,2 0 0,-1-1 0,-5 1 0,-2 1 0,2-2 0,1 0 0,3 1 0,-5 5 0,1 0 0,0-4 0,-5-2 0,3 0 0,-3 2 0,5 4 0,-1 0 0,-4 0 0,4 0 0,-4 0 0,5 0 0,8 0 0,-1 0 0,8 0 0</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9:55.942"/>
    </inkml:context>
    <inkml:brush xml:id="br0">
      <inkml:brushProperty name="width" value="0.035" units="cm"/>
      <inkml:brushProperty name="height" value="0.035" units="cm"/>
      <inkml:brushProperty name="color" value="#E71224"/>
    </inkml:brush>
  </inkml:definitions>
  <inkml:trace contextRef="#ctx0" brushRef="#br0">429 0 24575,'-11'0'0,"1"0"0,0 0 0,-1 0 0,1 0 0,-1 0 0,1 0 0,0 5 0,4 1 0,-3 0 0,3 3 0,-4-3 0,-1-1 0,5 4 0,-3-3 0,3 5 0,-4-1 0,-5 10 0,4-8 0,0 8 0,2-5 0,3-4 0,-4 4 0,0-4 0,-1-1 0,1 0 0,-1 5 0,1 1 0,4 1 0,-4 11 0,4-10 0,-6 11 0,2-8 0,4-5 0,-3 3 0,3-7 0,0 3 0,-3 0 0,3-4 0,1 4 0,0 0 0,0-3 0,0 3 0,-1-5 0,-3 1 0,3 4 0,0-4 0,1 4 0,5 0 0,-4-3 0,-2 3 0,0-5 0,2 0 0,4 5 0,0-3 0,0 3 0,0 0 0,0-4 0,0 4 0,0-4 0,0-1 0,0 0 0,0 1 0,4-1 0,2-4 0,4-2 0,1-4 0,-1 0 0,1 0 0,-6 5 0,5 1 0,-5 0 0,6-2 0,4-4 0,1 0 0,4 0 0,1 0 0,0 0 0,0 0 0,-5 0 0,-1 0 0,-5 0 0,1 0 0,-1 0 0,0 0 0,1 0 0,-1 0 0,0 0 0,1 0 0,-1 0 0,-4-4 0,-2-7 0,-4-13 0,0-8 0,0 1 0,0 2 0,0 13 0,0 1 0,0 5 0,0-1 0,0 1 0,0-1 0,0-4 0,-4-1 0,-2 0 0,0 1 0,2 5 0,-1 4 0,-1 2 0,-4 4 0,0 0 0,4-5 0,1-1 0,1 0 0,-2 2 0,-4 4 0,-1 0 0,1 0 0,-1 0 0,1 0 0,0 0 0,-1 0 0,1 0 0,0 0 0,-1 0 0,1 0 0,-1 0 0,6 0 0,0 0 0</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6:35.030"/>
    </inkml:context>
    <inkml:brush xml:id="br0">
      <inkml:brushProperty name="width" value="0.035" units="cm"/>
      <inkml:brushProperty name="height" value="0.035" units="cm"/>
      <inkml:brushProperty name="color" value="#E71224"/>
    </inkml:brush>
  </inkml:definitions>
  <inkml:trace contextRef="#ctx0" brushRef="#br0">2127 732 24575,'0'-21'0,"0"0"0,0 1 0,0 4 0,0-4 0,0 8 0,0-3 0,0 5 0,0-5 0,0-1 0,0 0 0,0-4 0,0 9 0,0-4 0,0 4 0,0 1 0,0-5 0,0 4 0,0-4 0,0 4 0,0 1 0,-4-1 0,-2 6 0,0-5 0,1 5 0,1-6 0,-2 1 0,-4 0 0,-8-14 0,1 6 0,-6-11 0,-13-7 0,-12 4 0,-18-13 0,-7 8 0,14 5 0,13 8 0,21 11 0,10 8 0,0 5 0,-1-4 0,-5-2 0,1 0 0,3 2 0,2 4 0,5 0 0,0 0 0,-5 0 0,-10 0 0,-21 0 0,-13 0 0,-30-10-864,-4-2 864,40 6 0,-1 0 0,-1 0 0,2 2 0,-25 4 0,21 0 0,34 0 0,12 0 0,-4 0 0,-9 0 0,1 0 864,-15 0-864,7 6 0,0 0 0,2 1 0,13-2 0,5 0 0,7 0 0,-1 1 0,-5 3 0,-2 2 0,-7 0 0,-6 6 0,-6 0 0,-9 4 0,1 5 0,-1-5 0,9-3 0,2-2 0,12-5 0,3 0 0,3-2 0,5-3 0,-3 4 0,3 5 0,1 1 0,-5 5 0,5 0 0,-6-5 0,1-1 0,4-5 0,2 1 0,4-1 0,-5-4 0,-1-2 0,0 1 0,2 1 0,-1 4 0,-1 5 0,1-3 0,-4 3 0,-2-1 0,0-2 0,0 3 0,7-5 0,-1-4 0,-1 3 0,-4-3 0,0 4 0,-1 5 0,-4-3 0,4 3 0,0-5 0,7 1 0,4 4 0,-5 1 0,-1 5 0,-4-1 0,0 1 0,4-5 0,1-6 0,5-5 0</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6:36.990"/>
    </inkml:context>
    <inkml:brush xml:id="br0">
      <inkml:brushProperty name="width" value="0.035" units="cm"/>
      <inkml:brushProperty name="height" value="0.035" units="cm"/>
      <inkml:brushProperty name="color" value="#E71224"/>
    </inkml:brush>
  </inkml:definitions>
  <inkml:trace contextRef="#ctx0" brushRef="#br0">1 0 24575,'0'24'0,"0"2"0,0 5 0,0-1 0,0-10 0,0 1 0,0 0 0,0 0 0,0-1 0,0 1 0,0-5 0,0-1 0,0-5 0,4-4 0,2-1 0,5-5 0,-1 0 0,0 0 0,5 0 0,10 0 0,6 6 0,0 0 0,-2 1 0,-12-3 0,-2-4 0,-5 0 0,0 0 0,5 0 0,1 0 0,5 0 0,-5 0 0,-1 0 0,-4 0 0,-1 0 0,0 0 0,1 0 0,-1 0 0,0 0 0,1 0 0,-1 0 0,1 0 0,-1 0 0,5 0 0,-4 0 0,0 0 0,-7 0 0</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6:39.334"/>
    </inkml:context>
    <inkml:brush xml:id="br0">
      <inkml:brushProperty name="width" value="0.035" units="cm"/>
      <inkml:brushProperty name="height" value="0.035" units="cm"/>
      <inkml:brushProperty name="color" value="#E71224"/>
    </inkml:brush>
  </inkml:definitions>
  <inkml:trace contextRef="#ctx0" brushRef="#br0">7093 1 24575,'-15'0'0,"-1"0"0,-5 0 0,0 0 0,1 0 0,-1 0 0,0 0 0,0 0 0,1 0 0,-10 0 0,-16 0 0,3 0 0,-4 0 0,18 0 0,8 0 0,1 0 0,-1 0 0,-8 0 0,-18 0 0,-26 0 0,14 4 0,-6 3-1117,-14 0 0,-3 0 1117,-8 1 0,-1-1 0,1-1 0,4-1-238,19-4 1,6-2 237,-27 1 0,33 0 0,28 5 0,8 1 0,10-1 2176,-1 0-2176,-30-5 533,-10 0-533,-24 0 0,-15 0-875,-4 10 875,40-5 0,-2 2 0,1-2 0,1 2 0,-2 2 0,2 1-227,-40 0 227,4 2 0,30 2 0,5-7 0,14 1 0,0-2 0,1-6 0,-16 0 0,-34 0-484,35 0 0,-4 0 484,-25 0 0,-7 0-1090,22 0 1,-2 0-1,-3 0 1090,-12 0 0,-4 0 0,-2 0-1172,-7 0 1,-3 0 0,0 0 1171,23 0 0,-1 0 0,0 0 0,0 0 0,0 0 0,0 0 0,1 0 0,-1 0 0,0 0 0,1 0 0,-1 0 0,0 0 0,-4 0 0,1 0 0,-1 0 0,0 0 0,3 0 0,0 0 0,1 0 0,-1 0 0,1 0 0,-1 0 0,1 0 0,2 0-637,-19 0 1,2 0 0,3 0 636,12 0 0,2 0 0,3 0 216,-19-1 0,9 2-216,26 1 0,8 1 2335,-7 4-2335,34 0 3773,-1-3-3773,-33-4 0,-35 0 1308,36 0 1,0 0-1309,-37 0 249,36 0 0,38 0 0,15 0 0</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6:40.462"/>
    </inkml:context>
    <inkml:brush xml:id="br0">
      <inkml:brushProperty name="width" value="0.035" units="cm"/>
      <inkml:brushProperty name="height" value="0.035" units="cm"/>
      <inkml:brushProperty name="color" value="#E71224"/>
    </inkml:brush>
  </inkml:definitions>
  <inkml:trace contextRef="#ctx0" brushRef="#br0">32 0 24575,'0'24'0,"0"2"0,0 14 0,0 15 0,0 3 0,0 16 0,0 15 0,-8-11 0,0-5 0,-2-18 0,5-23 0,5-3 0,0-13 0,0-6 0,0-5 0</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6:43.446"/>
    </inkml:context>
    <inkml:brush xml:id="br0">
      <inkml:brushProperty name="width" value="0.035" units="cm"/>
      <inkml:brushProperty name="height" value="0.035" units="cm"/>
      <inkml:brushProperty name="color" value="#E71224"/>
    </inkml:brush>
  </inkml:definitions>
  <inkml:trace contextRef="#ctx0" brushRef="#br0">1 137 24575,'17'-30'0,"0"12"0,2-5 0,-4 8 0,-5 3 0,0 2 0,5 1 0,10 2 0,6 1 0,0 0 0,7 6 0,-15 0 0,1 0 0,-4 0 0,-4 0 0,0 0 0,-1 0 0,-4 0 0,-6 4 0,0 15 0,-5 8 0,0 4 0,0-2 0,-5-13 0,0-5 0,-1-2 0,1-3 0,1-1 0,-2 5 0,-5 0 0,-4 6 0,-1 0 0,-4-1 0,3-4 0,7-1 0,6 0 0,-1-4 0,-1-1 0,-4-5 0,-1 0 0,1 4 0,0 2 0,-1 0 0,1-2 0,0-4 0,-1 0 0,1 5 0,-1 1 0,1-1 0,0 0 0,4-5 0,1 0 0</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6:44.718"/>
    </inkml:context>
    <inkml:brush xml:id="br0">
      <inkml:brushProperty name="width" value="0.035" units="cm"/>
      <inkml:brushProperty name="height" value="0.035" units="cm"/>
      <inkml:brushProperty name="color" value="#E71224"/>
    </inkml:brush>
  </inkml:definitions>
  <inkml:trace contextRef="#ctx0" brushRef="#br0">169 0 24575,'0'29'0,"0"-6"0,0 6 0,0-8 0,0 0 0,0 0 0,0-1 0,0 1 0,0 0 0,0-1 0,-4 1 0,-2 0 0,0 0 0,1 8 0,5 2 0,-4 0 0,-2-2 0,0-8 0,2-5 0,4-1 0,0 0 0,0-3 0,0 3 0,-5 0 0,-1 1 0,1 5 0,0-1 0,0 1 0,0 0 0,-1 0 0,-3-1 0,3-4 0,0-1 0,1-4 0,5-1 0,0 0 0,-4 1 0,-2-1 0,0 1 0,2-1 0,4 0 0,0 5 0,-5 1 0,-2 14 0,1 1 0,0-5 0,2-2 0,-2-14 0,0-4 0,1-1 0</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6:46.030"/>
    </inkml:context>
    <inkml:brush xml:id="br0">
      <inkml:brushProperty name="width" value="0.035" units="cm"/>
      <inkml:brushProperty name="height" value="0.035" units="cm"/>
      <inkml:brushProperty name="color" value="#E71224"/>
    </inkml:brush>
  </inkml:definitions>
  <inkml:trace contextRef="#ctx0" brushRef="#br0">1 1 24575,'15'0'0,"9"0"0,23 0 0,11 0 0,1 0 0,-17 0 0,-19 0 0,-12 0 0,4 0 0,9 0 0,7 0 0,9 0 0,-9 0 0,-2 0 0,-13 0 0,-1 0 0,-4 0 0,-5 0 0,-2 0 0</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6:47.342"/>
    </inkml:context>
    <inkml:brush xml:id="br0">
      <inkml:brushProperty name="width" value="0.035" units="cm"/>
      <inkml:brushProperty name="height" value="0.035" units="cm"/>
      <inkml:brushProperty name="color" value="#E71224"/>
    </inkml:brush>
  </inkml:definitions>
  <inkml:trace contextRef="#ctx0" brushRef="#br0">50 0 24575,'0'24'0,"-6"2"0,-1 14 0,0 0 0,1-9 0,6-2 0,0-8 0,0-1 0,0-3 0,0-2 0,0-5 0,0 0 0,0 1 0,0 4 0,0 1 0,0 4 0,0 10 0,0 1 0,-6 8 0,0-7 0,-1-3 0,2-8 0,5-5 0,0-6 0,0-5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1:01.128"/>
    </inkml:context>
    <inkml:brush xml:id="br0">
      <inkml:brushProperty name="width" value="0.05" units="cm"/>
      <inkml:brushProperty name="height" value="0.05" units="cm"/>
      <inkml:brushProperty name="color" value="#E71224"/>
    </inkml:brush>
  </inkml:definitions>
  <inkml:trace contextRef="#ctx0" brushRef="#br0">1 134 24575,'0'-31'0,"0"11"0,0 1 0,0 9 0,0 4 0,0-2 0,2 0 0,-1 1 0,1-1 0,1 3 0,-3-1 0,5 3 0,3 1 0,-1 2 0,6 2 0,0 1 0,-3 3 0,3-1 0,-7-1 0,-3-2 0,-1-2 0</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6:48.454"/>
    </inkml:context>
    <inkml:brush xml:id="br0">
      <inkml:brushProperty name="width" value="0.035" units="cm"/>
      <inkml:brushProperty name="height" value="0.035" units="cm"/>
      <inkml:brushProperty name="color" value="#E71224"/>
    </inkml:brush>
  </inkml:definitions>
  <inkml:trace contextRef="#ctx0" brushRef="#br0">1 0 24575,'15'0'0,"-4"0"0,4 0 0,-4 0 0,-1 0 0,0 0 0,1 0 0,-1 0 0,1 0 0,-1 0 0,0 0 0,1 0 0,-1 0 0,0 0 0,1 0 0,4 0 0,1 0 0,0 0 0,-1 0 0,-5 0 0,-4 0 0,-1 0 0</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6:49.622"/>
    </inkml:context>
    <inkml:brush xml:id="br0">
      <inkml:brushProperty name="width" value="0.035" units="cm"/>
      <inkml:brushProperty name="height" value="0.035" units="cm"/>
      <inkml:brushProperty name="color" value="#E71224"/>
    </inkml:brush>
  </inkml:definitions>
  <inkml:trace contextRef="#ctx0" brushRef="#br0">72 0 24575,'-5'15'0,"-2"10"0,-5 6 0,-1 8 0,5-7 0,-2-8 0,4-9 0,0-9 0,2-1 0</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6:51.302"/>
    </inkml:context>
    <inkml:brush xml:id="br0">
      <inkml:brushProperty name="width" value="0.035" units="cm"/>
      <inkml:brushProperty name="height" value="0.035" units="cm"/>
      <inkml:brushProperty name="color" value="#E71224"/>
    </inkml:brush>
  </inkml:definitions>
  <inkml:trace contextRef="#ctx0" brushRef="#br0">131 0 24575,'-10'15'0,"-2"10"0,0 6 0,5 9 0,-4-9 0,5-6 0,1-10 0,0-5 0,5 0 0,0 5 0,0 1 0,-5 1 0,0-2 0,-1-5 0,1 0 0,5 1 0,0-1 0,-4 0 0,-2 1 0,0-1 0,2 5 0,-1-3 0,-1-2 0,0-5 0,2-5 0</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6:52.430"/>
    </inkml:context>
    <inkml:brush xml:id="br0">
      <inkml:brushProperty name="width" value="0.035" units="cm"/>
      <inkml:brushProperty name="height" value="0.035" units="cm"/>
      <inkml:brushProperty name="color" value="#E71224"/>
    </inkml:brush>
  </inkml:definitions>
  <inkml:trace contextRef="#ctx0" brushRef="#br0">0 1 24575,'15'0'0,"1"0"0,14 0 0,16 0 0,-3 0 0,4 0 0,-18 0 0,-8 0 0,-5 0 0,-1 0 0,-5 0 0,-4 0 0,-1 0 0</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6:55.215"/>
    </inkml:context>
    <inkml:brush xml:id="br0">
      <inkml:brushProperty name="width" value="0.035" units="cm"/>
      <inkml:brushProperty name="height" value="0.035" units="cm"/>
      <inkml:brushProperty name="color" value="#E71224"/>
    </inkml:brush>
  </inkml:definitions>
  <inkml:trace contextRef="#ctx0" brushRef="#br0">146 0 24575,'0'30'0,"0"-8"0,0 7 0,0-8 0,0 0 0,0-5 0,0-1 0,0-5 0,4-4 0,7-1 0,0-5 0,4 0 0,-5 0 0,1 0 0,-1 0 0,1 0 0,-1 0 0,0 4 0,1 2 0,-1 0 0,0 3 0,-4 2 0,-1 0 0,-5 4 0,0 0 0,0 1 0,0 5 0,0-5 0,0-1 0,0-5 0,0 1 0,0-1 0,0 0 0,0 1 0,-5-1 0,-1 5 0,1-3 0,-5 3 0,5-5 0,-6-4 0,1-2 0,4 1 0,2 1 0,-1-1 0,-1 0 0,-4-5 0,-1 0 0,6 5 0,0 0 0,0 1 0,0-1 0,-6-5 0,1 0 0,0 0 0,-1 4 0,5 2 0,-3 0 0,4-1 0,-6-5 0,1 0 0,-1 0 0,1 4 0,0 2 0,-1 0 0,1-2 0,0-4 0,-1 0 0,1 0 0,4 0 0,1 0 0</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6:56.182"/>
    </inkml:context>
    <inkml:brush xml:id="br0">
      <inkml:brushProperty name="width" value="0.035" units="cm"/>
      <inkml:brushProperty name="height" value="0.035" units="cm"/>
      <inkml:brushProperty name="color" value="#E71224"/>
    </inkml:brush>
  </inkml:definitions>
  <inkml:trace contextRef="#ctx0" brushRef="#br0">277 1 24575,'0'23'0,"-9"19"0,-4 1 0,-4 12 0,-5 0 0,8-11 0,5 2 0,-2-17 0,5-8 0,1-5 0,-5-1 0,0 0 0,-1-4 0,-4 9 0,0-4 0,-1 5 0,-5 0 0,5-5 0,1 3 0,0-3 0,3 1 0,2-2 0,5-5 0,5-4 0,0-2 0</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6:56.846"/>
    </inkml:context>
    <inkml:brush xml:id="br0">
      <inkml:brushProperty name="width" value="0.035" units="cm"/>
      <inkml:brushProperty name="height" value="0.035" units="cm"/>
      <inkml:brushProperty name="color" value="#E71224"/>
    </inkml:brush>
  </inkml:definitions>
  <inkml:trace contextRef="#ctx0" brushRef="#br0">1 0 24575,'0'0'0</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6:58.206"/>
    </inkml:context>
    <inkml:brush xml:id="br0">
      <inkml:brushProperty name="width" value="0.035" units="cm"/>
      <inkml:brushProperty name="height" value="0.035" units="cm"/>
      <inkml:brushProperty name="color" value="#E71224"/>
    </inkml:brush>
  </inkml:definitions>
  <inkml:trace contextRef="#ctx0" brushRef="#br0">1 1 24575,'0'0'0</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6:59.005"/>
    </inkml:context>
    <inkml:brush xml:id="br0">
      <inkml:brushProperty name="width" value="0.035" units="cm"/>
      <inkml:brushProperty name="height" value="0.035" units="cm"/>
      <inkml:brushProperty name="color" value="#E71224"/>
    </inkml:brush>
  </inkml:definitions>
  <inkml:trace contextRef="#ctx0" brushRef="#br0">125 0 24575,'0'15'0,"0"1"0,0 5 0,0 0 0,-5 0 0,-5-1 0,-2 1 0,2 0 0,1-5 0,3-1 0,-5-5 0,1 1 0,0-1 0,-1 0 0,6 1 0,-5-5 0,5-2 0,-1-4 0,1 0 0</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6:59.877"/>
    </inkml:context>
    <inkml:brush xml:id="br0">
      <inkml:brushProperty name="width" value="0.035" units="cm"/>
      <inkml:brushProperty name="height" value="0.035" units="cm"/>
      <inkml:brushProperty name="color" value="#E71224"/>
    </inkml:brush>
  </inkml:definitions>
  <inkml:trace contextRef="#ctx0" brushRef="#br0">22 0 24575,'0'29'0,"0"-6"0,0 6 0,0-8 0,0 0 0,0-1 0,0 1 0,0 0 0,0 0 0,0-5 0,0-1 0,0-5 0,0 0 0,0 5 0,0 2 0,-5 3 0,-1-4 0,1-1 0,0-4 0,5-6 0,0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1:21.473"/>
    </inkml:context>
    <inkml:brush xml:id="br0">
      <inkml:brushProperty name="width" value="0.05" units="cm"/>
      <inkml:brushProperty name="height" value="0.05" units="cm"/>
      <inkml:brushProperty name="color" value="#E71224"/>
    </inkml:brush>
  </inkml:definitions>
  <inkml:trace contextRef="#ctx0" brushRef="#br0">66 0 24575,'0'8'0,"0"5"0,0 0 0,0 7 0,0-8 0,0 8 0,-2-8 0,1 1 0,-4-2 0,5-5 0,-5 4 0,4-1 0,-4 2 0,2-3 0,0 0 0,-2 3 0,5-2 0,-3 2 0,3 0 0,-2-3 0,1 3 0,-4 0 0,-1 38 0,-2-15 0,2 31 0,2-34 0,4 6 0,0-14 0,0 2 0,0-7 0,0-11 0,0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1:02.673"/>
    </inkml:context>
    <inkml:brush xml:id="br0">
      <inkml:brushProperty name="width" value="0.05" units="cm"/>
      <inkml:brushProperty name="height" value="0.05" units="cm"/>
      <inkml:brushProperty name="color" value="#E71224"/>
    </inkml:brush>
  </inkml:definitions>
  <inkml:trace contextRef="#ctx0" brushRef="#br0">1 0 24575,'2'8'0,"-1"-2"0,4 5 0,-2-3 0,4 16 0,0-5 0,7 18 0,5 20 0,-7-20 0,5 18 0,-16-38 0,2-4 0,-3-5 0,0 0 0,0 0 0,0 4 0,0-4 0,0 0 0,0 0 0,0 5 0,0-1 0,-2 1 0,1-7 0,-2-4 0</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7:01.014"/>
    </inkml:context>
    <inkml:brush xml:id="br0">
      <inkml:brushProperty name="width" value="0.035" units="cm"/>
      <inkml:brushProperty name="height" value="0.035" units="cm"/>
      <inkml:brushProperty name="color" value="#E71224"/>
    </inkml:brush>
  </inkml:definitions>
  <inkml:trace contextRef="#ctx0" brushRef="#br0">454 1 24575,'14'44'0,"1"6"0,11 24 0,3 0 0,-3-16 0,-3-11 0,-12-18 0,-5-13 0,-1-1 0,-5-5 0,0 5 0,0 10 0,0-2 0,0 6 0,0-8 0,0 8 0,0-6 0,0 1 0,0-4 0,0-4 0,0 5 0,0-1 0,-5 1 0,-1 0 0,-4 0 0,-20 15 0,-19 8 0,-24 16-620,31-22 0,-2-1 620,-4-3 0,0-1 0,6-1 0,1-2 0,-33 14 0,27-20 0,23-6 0,9-8 0,9-4 0,2-1 0</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7:02.637"/>
    </inkml:context>
    <inkml:brush xml:id="br0">
      <inkml:brushProperty name="width" value="0.035" units="cm"/>
      <inkml:brushProperty name="height" value="0.035" units="cm"/>
      <inkml:brushProperty name="color" value="#E71224"/>
    </inkml:brush>
  </inkml:definitions>
  <inkml:trace contextRef="#ctx0" brushRef="#br0">356 0 24575,'-11'0'0,"-4"0"0,-9 0 0,1 0 0,-2 0 0,10 0 0,5 0 0,0 5 0,-1 1 0,1 4 0,0 0 0,-1 1 0,5-1 0,-3 1 0,3-1 0,-4 0 0,0 1 0,-1-1 0,1 5 0,4 1 0,-4 13 0,2 2 0,-5 9 0,0 0 0,6-9 0,-4-2 0,4 0 0,1 18 0,0 11 0,6 16 0,-6-15 0,-3 11 0,1-12 0,0 16 0,8 15-786,0 4 786,0-39 0,0 0 0,0 38-86,0-3 86,0-30 0,0-4 0,8-1 0,0-10 0,1 2 783,2-17-783,-5-8 89,-1-5-89,5-1 0,0-4 0,6-1 0,13 8 0,2 1 0,9 7 0,15 5 0,-12-3 0,-1-4 0,-19-11 0,-12-9 0,-1-4 0,1 0 0,-6 0 0,0 0 0</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7:11.829"/>
    </inkml:context>
    <inkml:brush xml:id="br0">
      <inkml:brushProperty name="width" value="0.035" units="cm"/>
      <inkml:brushProperty name="height" value="0.035" units="cm"/>
      <inkml:brushProperty name="color" value="#E71224"/>
    </inkml:brush>
  </inkml:definitions>
  <inkml:trace contextRef="#ctx0" brushRef="#br0">0 1 24575,'10'0'0,"1"0"0,-1 0 0,1 0 0,4 0 0,-4 0 0,4 0 0,-5 0 0,1 0 0,-1 0 0,1 0 0,-1 0 0,5 0 0,1 0 0,0 0 0,-1 0 0,-9 0 0,-2 0 0</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7:13.188"/>
    </inkml:context>
    <inkml:brush xml:id="br0">
      <inkml:brushProperty name="width" value="0.035" units="cm"/>
      <inkml:brushProperty name="height" value="0.035" units="cm"/>
      <inkml:brushProperty name="color" value="#E71224"/>
    </inkml:brush>
  </inkml:definitions>
  <inkml:trace contextRef="#ctx0" brushRef="#br0">0 1 24575,'11'0'0,"4"0"0,1 0 0,5 0 0,-5 0 0,-1 0 0,-5 0 0,0 0 0,1 0 0,-1 0 0,1 0 0,-1 0 0,0 0 0,1 0 0,-1 0 0,0 0 0,1 0 0,-1 0 0,5 0 0,-3 0 0,3 0 0,-5 0 0,0 0 0,1 0 0,4 0 0,9 0 0,-1 0 0,2 0 0,-10 0 0,-5 0 0,0 0 0,1 0 0,-1 0 0,0 0 0,1 0 0,-1 0 0,0 0 0,1 0 0,-1 0 0,1 0 0,-6 0 0,0 0 0</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7:14.064"/>
    </inkml:context>
    <inkml:brush xml:id="br0">
      <inkml:brushProperty name="width" value="0.035" units="cm"/>
      <inkml:brushProperty name="height" value="0.035" units="cm"/>
      <inkml:brushProperty name="color" value="#E71224"/>
    </inkml:brush>
  </inkml:definitions>
  <inkml:trace contextRef="#ctx0" brushRef="#br0">1 1 24575,'0'23'0,"0"4"0,0 4 0,0-2 0,0-8 0,0 0 0,0-1 0,0 10 0,0-8 0,0 3 0,0-10 0,0-5 0,0 1 0,0-1 0,0 0 0,0 1 0,0 4 0,0 1 0,0 5 0,0-1 0,0 1 0,0 0 0,0 0 0,0-1 0,0 1 0,0-5 0,0-1 0,0-5 0,0-4 0,0-1 0</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7:19.806"/>
    </inkml:context>
    <inkml:brush xml:id="br0">
      <inkml:brushProperty name="width" value="0.035" units="cm"/>
      <inkml:brushProperty name="height" value="0.035" units="cm"/>
      <inkml:brushProperty name="color" value="#E71224"/>
    </inkml:brush>
  </inkml:definitions>
  <inkml:trace contextRef="#ctx0" brushRef="#br0">510 21 24575,'-21'-10'0,"0"4"0,0 2 0,5 4 0,1 0 0,5 0 0,-5 0 0,3 0 0,-3 0 0,5 0 0,0 0 0,-5 0 0,-1 0 0,-5 4 0,0 2 0,5 0 0,1-2 0,5 1 0,-5 1 0,-1-1 0,-1 0 0,2-5 0,5 5 0,0 0 0,-1 1 0,1-1 0,0-5 0,-1 4 0,6 2 0,-5 0 0,5-2 0,-1 1 0,1 1 0,1 4 0,-2 5 0,0 1 0,1 5 0,5 0 0,0-5 0,0-1 0,0-5 0,0 1 0,0-1 0,0 0 0,0 1 0,0-1 0,0 5 0,0 1 0,0 5 0,0-5 0,5-6 0,5-5 0,7-5 0,3 0 0,1 0 0,0 0 0,-5 0 0,-1 0 0,-5 0 0,1 0 0,-1 0 0,0 5 0,5 0 0,1 1 0,5-1 0,-5-1 0,-5 2 0,-7 5 0,-4 4 0,0 9 0,0 22 0,0-2 0,0 2 0,-9-12 0,7-17 0,-7 3 0,4-10 0,-5 5 0,-7-3 0,-3 3 0,4-5 0,1-4 0,0 3 0,3-3 0,-3 0 0,5-2 0,-1-4 0,1 5 0,4 1 0,-3-1 0,3 0 0,-4-5 0,0 0 0,-1 0 0,1 0 0,-1 5 0,1 0 0,0 1 0,-1-1 0,1-5 0,0 0 0,8 0 0,13 0 0,-3 0 0,6 0 0</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7:21.623"/>
    </inkml:context>
    <inkml:brush xml:id="br0">
      <inkml:brushProperty name="width" value="0.035" units="cm"/>
      <inkml:brushProperty name="height" value="0.035" units="cm"/>
      <inkml:brushProperty name="color" value="#E71224"/>
    </inkml:brush>
  </inkml:definitions>
  <inkml:trace contextRef="#ctx0" brushRef="#br0">33 42 24575,'0'15'0,"0"1"0,0 5 0,0 0 0,0-1 0,0 1 0,0 0 0,0-1 0,0 1 0,0 0 0,0 0 0,0-5 0,0-1 0,0-5 0,4-4 0,2-1 0,4-5 0,1 0 0,-1 0 0,1 0 0,-1 0 0,0 0 0,1 0 0,-1-5 0,-4-1 0,3 0 0,-3 2 0,-1-1 0,0-1 0,0 1 0,0 0 0,6 0 0,-1 0 0,-4-6 0,-1 1 0,-5 0 0,0-5 0,0-2 0,0 1 0,0 1 0,0 0 0,4-1 0,2 0 0,0 1 0,-2 0 0,-4-1 0,-4 0 0,-2 1 0,-4 5 0,-1 4 0,1 1 0,-1 5 0,6-4 0,0-2 0,0 0 0,-5 1 0,-14 5 0,-8 0 0,1 0 0,7 0 0,9 0 0,4 0 0,10 0 0,-2 0 0,7 0 0</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7:23.726"/>
    </inkml:context>
    <inkml:brush xml:id="br0">
      <inkml:brushProperty name="width" value="0.035" units="cm"/>
      <inkml:brushProperty name="height" value="0.035" units="cm"/>
      <inkml:brushProperty name="color" value="#E71224"/>
    </inkml:brush>
  </inkml:definitions>
  <inkml:trace contextRef="#ctx0" brushRef="#br0">42 0 24575,'0'15'0,"0"1"0,0 0 0,0-1 0,0-4 0,0-1 0,0 5 0,0-4 0,0 4 0,0 0 0,0-3 0,0 3 0,0 0 0,0-4 0,0 4 0,0 0 0,0-3 0,4 3 0,2 0 0,0-4 0,3 0 0,-3-7 0,4-4 0,1 0 0,-6-4 0,0-2 0,0 0 0,0 2 0,1-1 0,-1-1 0,-5-4 0,0-5 0,0 3 0,4 2 0,2 5 0,4 1 0,1-2 0,-6-4 0,0-1 0,-5 1 0,0 0 0,0-1 0,0 1 0,0-1 0,0 1 0,0-5 0,0-1 0,-5 4 0,0 3 0,-6 9 0,1 0 0,0 0 0,-5 0 0,-1 0 0,-1 0 0,2 0 0,5 0 0,0 0 0,-1 0 0,1 0 0,0 0 0,4 0 0,1 0 0</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7:26.510"/>
    </inkml:context>
    <inkml:brush xml:id="br0">
      <inkml:brushProperty name="width" value="0.035" units="cm"/>
      <inkml:brushProperty name="height" value="0.035" units="cm"/>
      <inkml:brushProperty name="color" value="#E71224"/>
    </inkml:brush>
  </inkml:definitions>
  <inkml:trace contextRef="#ctx0" brushRef="#br0">1 0 24575,'0'15'0,"0"2"0,0-1 0,0-1 0,0-5 0,0 0 0,4 1 0,2-1 0,0 0 0,-1 1 0,-5-1 0,0 1 0,0-1 0,0 0 0,0 1 0,4-6 0,2 5 0,0-5 0,3 6 0,-3 4 0,4 1 0,5 5 0,1-1 0,5-4 0,0-1 0,-5-4 0,-1-10 0,-5-7 0,-4-5 0,-2-4 0,-4 4 0,0 1 0,0-5 0,0 3 0,0-2 0,0 3 0,5 1 0,1-1 0,0 1 0,-2 0 0,-4-1 0,0 1 0,0 0 0,0-1 0,0 1 0,0-1 0,0 1 0,0 0 0,0-1 0,0 1 0,0 0 0,0-1 0,0 1 0,0 0 0,0-1 0,0 1 0,-4 4 0,-2 1 0,-5 5 0,1 0 0,0 0 0,-1 0 0,6 5 0,0 1 0,5 4 0,-5 1 0,0-6 0,-1 5 0,-3-5 0,3 1 0,0 3 0,1-3 0,5 0 0,0-2 0</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9:15.382"/>
    </inkml:context>
    <inkml:brush xml:id="br0">
      <inkml:brushProperty name="width" value="0.035" units="cm"/>
      <inkml:brushProperty name="height" value="0.035" units="cm"/>
      <inkml:brushProperty name="color" value="#E71224"/>
    </inkml:brush>
  </inkml:definitions>
  <inkml:trace contextRef="#ctx0" brushRef="#br0">82 0 24575,'0'24'0,"0"2"0,0 14 0,-6-1 0,0-7 0,-1 5 0,2-14 0,5 2 0,0-10 0,0-5 0,0 0 0,0 1 0,0-1 0,0 0 0,0 14 0,0 2 0,0 14 0,0 0 0,0-9 0,0 6 0,0-5 0,0-6 0,0-2 0,0-14 0,0 0 0,-5 14 0,-5 18 0,2 1 0,-6 12 0,7-15 0,-1-14 0,2-7 0,6-14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1:03.432"/>
    </inkml:context>
    <inkml:brush xml:id="br0">
      <inkml:brushProperty name="width" value="0.05" units="cm"/>
      <inkml:brushProperty name="height" value="0.05" units="cm"/>
      <inkml:brushProperty name="color" value="#E71224"/>
    </inkml:brush>
  </inkml:definitions>
  <inkml:trace contextRef="#ctx0" brushRef="#br0">133 1 24575,'-11'8'0,"2"-2"0,1-4 0,3-2 0,1 3 0,0-3 0,0 3 0,-3-3 0,3 2 0,-6-1 0,6 4 0,-6-5 0,6 5 0,-6-2 0,7 3 0,-3-1 0,1-2 0,5 2 0,-8 1 0,7 3 0,-6 2 0,6-3 0,-4-2 0,4-9 0,-1 2 0,2-4 0</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9:16.790"/>
    </inkml:context>
    <inkml:brush xml:id="br0">
      <inkml:brushProperty name="width" value="0.035" units="cm"/>
      <inkml:brushProperty name="height" value="0.035" units="cm"/>
      <inkml:brushProperty name="color" value="#E71224"/>
    </inkml:brush>
  </inkml:definitions>
  <inkml:trace contextRef="#ctx0" brushRef="#br0">353 0 24575,'0'21'0,"0"-5"0,-5-1 0,-1-4 0,-4 3 0,-1 3 0,6-1 0,-5-1 0,5-5 0,-1 0 0,1 1 0,1-5 0,-2-2 0,0 1 0,2 1 0,-1 4 0,-1 0 0,-4 1 0,-1-1 0,1-4 0,-5-2 0,-1-8 0,-5-7 0,1-5 0,-1 0 0,5 1 0,5 5 0,2 4 0,3 1 0,1 1 0,0-7 0,0 0 0,-5-4 0,-6 5 0,0-1 0,5 1 0,2 4 0,3-3 0,1 3 0,0 0 0,5 2 0</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9:18.230"/>
    </inkml:context>
    <inkml:brush xml:id="br0">
      <inkml:brushProperty name="width" value="0.035" units="cm"/>
      <inkml:brushProperty name="height" value="0.035" units="cm"/>
      <inkml:brushProperty name="color" value="#E71224"/>
    </inkml:brush>
  </inkml:definitions>
  <inkml:trace contextRef="#ctx0" brushRef="#br0">325 1 24575,'-15'0'0,"-1"0"0,0 4 0,1 7 0,0 5 0,-1 4 0,-5 1 0,0 0 0,5 0 0,1-1 0,5 1 0,0 0 0,-1-5 0,6-1 0,-5 0 0,5 1 0,-6 5 0,-6 8 0,3 2 0,1 0 0,1 7 0,5-7 0,0 0 0,1-1 0,6-10 0,-5 1 0,-1 0 0,1-5 0,0-1 0,5 0 0,0 1 0,0 0 0,0-1 0,0-5 0,5 1 0,0 4 0,6 1 0,-1 5 0,0-5 0,1-1 0,-1 0 0,5 1 0,4 13 0,5 2 0,2 9 0,1 0 0,-1-1 0,17 22 0,1-10 0,16 19 0,-5-15 0,-15-15 0,-4-4 0,-15-20 0,-5-6 0,-6 0 0,-5-5 0,-5 1 0,0-1 0</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9:19.805"/>
    </inkml:context>
    <inkml:brush xml:id="br0">
      <inkml:brushProperty name="width" value="0.035" units="cm"/>
      <inkml:brushProperty name="height" value="0.035" units="cm"/>
      <inkml:brushProperty name="color" value="#E71224"/>
    </inkml:brush>
  </inkml:definitions>
  <inkml:trace contextRef="#ctx0" brushRef="#br0">1 1 24575,'15'0'0,"1"0"0,5 0 0,-1 0 0,-4 0 0,4 4 0,5 9 0,-3-1 0,8 6 0,-14-3 0,-1-4 0,-5 4 0,-4-4 0,-2-1 0,-4 0 0,0 5 0,0 10 0,0 6 0,0 9 0,0-9 0,0-2 0,0 0 0,0-6 0,0 2 0,0-6 0,0-7 0,0 3 0,0 0 0,0 1 0,0 4 0,0 1 0,0 0 0,0 0 0,0-1 0,0-3 0,-4-2 0,-2-5 0,0 0 0,2 1 0,-1-1 0,-1 0 0,1 1 0,-5-1 0,5 0 0,-6 1 0,1-5 0,-1 3 0,1-3 0,0 4 0,-5 5 0,3-4 0,-3 0 0,5-7 0,4-4 0,1 0 0</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9:23.710"/>
    </inkml:context>
    <inkml:brush xml:id="br0">
      <inkml:brushProperty name="width" value="0.035" units="cm"/>
      <inkml:brushProperty name="height" value="0.035" units="cm"/>
      <inkml:brushProperty name="color" value="#E71224"/>
    </inkml:brush>
  </inkml:definitions>
  <inkml:trace contextRef="#ctx0" brushRef="#br0">0 113 24575,'0'15'0,"0"-3"0,0 3 0,0 0 0,0-4 0,0 4 0,0 0 0,0-4 0,0 4 0,0-4 0,0-1 0,0 5 0,0-3 0,0 3 0,0-5 0,0 0 0,0 1 0,5-5 0,1-2 0,4 1 0,5 5 0,1 2 0,0 3 0,-5-5 0,-2 0 0,-3 1 0,-1-1 0,4 5 0,-3-3 0,0 3 0,-1-5 0,-1-4 0,2-6 0,6-19 0,5-8 0,-3-4 0,3 2 0,-6 13 0,-6 1 0,0 0 0,-5 3 0,6-16 0,4-13 0,-2-3 0,0-11 0,-8 16 0,0-1 0,0 9 0,0 6 0,-5 15 0,-1 5 0,-4 5 0,0 0 0,-1 0 0,1 0 0,0 0 0,-1 0 0,1 0 0,-1 0 0,1 0 0,0 0 0,-1 0 0,1 0 0,0 0 0,-1 0 0,1 0 0,-1 0 0,1 0 0,0 0 0,-1 5 0,1 1 0,4-1 0,2 0 0</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9:24.661"/>
    </inkml:context>
    <inkml:brush xml:id="br0">
      <inkml:brushProperty name="width" value="0.035" units="cm"/>
      <inkml:brushProperty name="height" value="0.035" units="cm"/>
      <inkml:brushProperty name="color" value="#E71224"/>
    </inkml:brush>
  </inkml:definitions>
  <inkml:trace contextRef="#ctx0" brushRef="#br0">0 1 24575,'0'0'0</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9:29.102"/>
    </inkml:context>
    <inkml:brush xml:id="br0">
      <inkml:brushProperty name="width" value="0.035" units="cm"/>
      <inkml:brushProperty name="height" value="0.035" units="cm"/>
      <inkml:brushProperty name="color" value="#E71224"/>
    </inkml:brush>
  </inkml:definitions>
  <inkml:trace contextRef="#ctx0" brushRef="#br0">125 18 24575,'-15'0'0,"-1"0"0,-5 0 0,5 0 0,1 0 0,5 0 0,4 5 0,2 0 0,4 6 0,0-1 0,0 1 0,0 3 0,-5 3 0,-1 3 0,1 1 0,0-5 0,5-1 0,0-4 0,0-1 0,0 0 0,5-4 0,0-1 0,6-5 0,-1 0 0,0 0 0,5 4 0,-3 2 0,3 4 0,0 1 0,1-1 0,5 5 0,-5-3 0,-1-2 0,-5-1 0,-4-3 0,3 4 0,-3 1 0,0-1 0,-2 5 0,-4 1 0,0 5 0,0-5 0,0-1 0,0 0 0,0-3 0,0 2 0,0-3 0,0-1 0,0 5 0,0-3 0,-4 3 0,-7 0 0,0-4 0,-4 4 0,4-4 0,1-6 0,-5 0 0,4-5 0,-9 0 0,4 0 0,0 0 0,1 0 0,9-5 0,1 0 0,5-6 0,-4 1 0,-2-1 0,0-4 0,2-1 0,4-4 0,0 3 0,0 2 0,0 1 0,0 2 0,0-3 0,0 5 0,0-1 0,0 1 0,0 0 0,0-1 0,0 1 0,0-1 0,0 1 0,0 0 0,0-1 0,0 1 0,0 0 0,4-1 0,2 5 0,4-3 0,5 3 0,-3 1 0,3 0 0,-5 5 0,1 0 0,-1 0 0,0 0 0,1 0 0,-1 0 0,0 0 0,1 0 0,-1 0 0,-4-4 0,-1-2 0,-5-5 0,0-12 0,0-4 0,0-4 0,0 2 0,0 8 0,0 5 0,0 1 0,0 5 0,0-1 0,0 1 0,-5 4 0,-1 2 0,0-1 0,2-1 0,-1 1 0,-1 0 0,1 5 0,0 0 0</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9:31.886"/>
    </inkml:context>
    <inkml:brush xml:id="br0">
      <inkml:brushProperty name="width" value="0.035" units="cm"/>
      <inkml:brushProperty name="height" value="0.035" units="cm"/>
      <inkml:brushProperty name="color" value="#E71224"/>
    </inkml:brush>
  </inkml:definitions>
  <inkml:trace contextRef="#ctx0" brushRef="#br0">12 0 24575,'0'11'0,"-5"-5"0,0-2 0,3-4 0,8 0 0,10 0 0,5 0 0,-5 5 0,-5 1 0,-7-1 0,-4 0 0</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9:33.542"/>
    </inkml:context>
    <inkml:brush xml:id="br0">
      <inkml:brushProperty name="width" value="0.035" units="cm"/>
      <inkml:brushProperty name="height" value="0.035" units="cm"/>
      <inkml:brushProperty name="color" value="#E71224"/>
    </inkml:brush>
  </inkml:definitions>
  <inkml:trace contextRef="#ctx0" brushRef="#br0">0 1 24575,'0'0'0</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9:48.446"/>
    </inkml:context>
    <inkml:brush xml:id="br0">
      <inkml:brushProperty name="width" value="0.035" units="cm"/>
      <inkml:brushProperty name="height" value="0.035" units="cm"/>
      <inkml:brushProperty name="color" value="#E71224"/>
    </inkml:brush>
  </inkml:definitions>
  <inkml:trace contextRef="#ctx0" brushRef="#br0">187 1 24575,'-10'0'0,"0"0"0,-1 0 0,1 0 0,-5 0 0,-1 0 0,0 0 0,1 0 0,4 0 0,1 0 0,0 0 0,4 4 0,1 2 0,5 5 0,0-1 0,0 0 0,0 1 0,0-1 0,0 0 0,0 1 0,0-1 0,0 1 0,0-1 0,0 0 0,0 5 0,0-3 0,0 7 0,0-3 0,0 1 0,0 2 0,0-7 0,0 3 0,0-5 0,5-4 0,1-2 0,4-4 0,0 0 0,1 0 0,-1 0 0,0 0 0,1 0 0,-1 0 0,0 0 0,1 0 0,-1 0 0,1 0 0,-1 0 0,0 0 0,1 0 0,-1 0 0,0 0 0,1 0 0,-1-4 0,-4-2 0,3 0 0,-3 2 0,4 4 0,1 0 0,-6-5 0,0-1 0,-5-4 0,0 0 0,0-1 0,0 1 0,0-1 0,0-3 0,0 2 0,0-3 0,0 5 0,0-1 0,0 1 0,0 0 0,0-5 0,0 3 0,-5-3 0,0 5 0,-1 9 0,1 6 0,5 7 0,0 3 0,0-5 0,0 1 0,0 4 0,0 1 0,0 0 0,0-1 0,0 0 0,0-4 0,0 4 0,0-4 0,0-1 0,0 0 0,0 1 0,0-1 0,0 0 0,0 5 0,0-3 0,0 3 0,0 0 0,0-4 0,0 4 0,0-4 0,0-1 0,0 0 0,0 1 0,0 4 0,0-4 0,-4 0 0,-2-2 0,0-3 0,2 4 0,4 0 0,-5-4 0,-1-1 0,0-1 0,2 2 0,-1 5 0,-1-1 0,-4 0 0,0 1 0,-1-1 0,-4 0 0,-1 1 0,0-1 0,6 0 0,5 1 0,1-5 0,-2-2 0,-5-4 0,1 0 0,0 5 0,-1 1 0,1-1 0,0 0 0,-1-5 0,1 0 0,-1 0 0,1 0 0,4 0 0,2 0 0</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9:51.390"/>
    </inkml:context>
    <inkml:brush xml:id="br0">
      <inkml:brushProperty name="width" value="0.035" units="cm"/>
      <inkml:brushProperty name="height" value="0.035" units="cm"/>
      <inkml:brushProperty name="color" value="#E71224"/>
    </inkml:brush>
  </inkml:definitions>
  <inkml:trace contextRef="#ctx0" brushRef="#br0">41 21 24575,'-10'-4'0,"0"-2"0,-1 0 0,6 2 0,0 4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1:04.144"/>
    </inkml:context>
    <inkml:brush xml:id="br0">
      <inkml:brushProperty name="width" value="0.05" units="cm"/>
      <inkml:brushProperty name="height" value="0.05" units="cm"/>
      <inkml:brushProperty name="color" value="#E71224"/>
    </inkml:brush>
  </inkml:definitions>
  <inkml:trace contextRef="#ctx0" brushRef="#br0">137 0 24575,'-8'3'0,"-14"4"0,7-1 0,-10 6 0,17-6 0,-3 4 0,5-6 0,-2 6 0,2-9 0,3 6 0,-2-6 0,2 4 0,-2-4 0,-1 6 0,3-6 0,1 4 0</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0:10.806"/>
    </inkml:context>
    <inkml:brush xml:id="br0">
      <inkml:brushProperty name="width" value="0.035" units="cm"/>
      <inkml:brushProperty name="height" value="0.035" units="cm"/>
      <inkml:brushProperty name="color" value="#E71224"/>
    </inkml:brush>
  </inkml:definitions>
  <inkml:trace contextRef="#ctx0" brushRef="#br0">14296 5219 24575,'-23'0'0,"-49"0"0,18 0 0,-4 0-1261,-14 0 0,-2 0 1261,1-4 0,4-2 0,12 1 0,6 0 804,-15-7-804,22 4 415,15 8-415,-18 0 0,-1 0 0,-8 0-1035,-14 0 0,-6 0 1035,-20-5 0,-4-2-504,30 2 0,-1 0 0,1 0 504,-2 0 0,1 0 0,2 1 0,-23-3 0,4 2-216,13 4 1,7 2 215,-12-1 0,40 0 0,25 0 1836,9-5-1836,2-5 2914,4-2-2914,-5-7 566,-8-6-566,0-6 0,-9-24 0,-2-3 0,-5-16 0,3 15 0,2 5 0,11 14 0,6 0 0,1 1 0,6 7 0,0-5 0,0 6 0,0-9 0,0 9 0,4 2 0,2 8 0,5 5 0,-1-4 0,0 9 0,1-4 0,-6 4 0,5 5 0,-5 2 0,6 4 0,-1-5 0,0-5 0,5-2 0,2-7 0,3 3 0,1 0 0,0-4 0,-5 4 0,-1-5 0,0 0 0,-4 1 0,4-1 0,-4 0 0,-1 0 0,0 1 0,-4 4 0,3 1 0,-3 4 0,0 1 0,-1-5 0,-5 3 0,0-3 0,0 0 0,0-1 0,0-4 0,0-1 0,0 0 0,0-8 0,0-2 0,0-1 0,0 3 0,0 9 0,0-1 0,0 0 0,0 0 0,0 1 0,0-1 0,0 5 0,0 1 0,0 4 0,0 1 0,0 0 0,0-1 0,0-4 0,4-1 0,2 0 0,0 1 0,-2 0 0,-4-1 0,0-13 0,0-2 0,0-1 0,0 3 0,0 9 0,0-10 0,0-1 0,0 0 0,0-7 0,0 7 0,0 0 0,0-7 0,0 7 0,6-9 0,2 1 0,-1-1 0,-1 1 0,-6-1 0,0-15 0,0 12 0,0-12 0,0 0 0,0 12 0,0-12 0,0 0 0,0-4 0,0-17 0,0 2 0,0 13 0,0 6 0,0 15 0,0 9 0,0 6 0,0 10 0,0 5 0,0 0 0,0-1 0,-5 1 0,-5-5 0,-6-1 0,-14-7 0,-16-6 0,3 2 0,-12-5 0,15 6 0,1 0 0,-1-1 0,9 3 0,2 1 0,8 2 0,0 1 0,0-1 0,-8-2 0,-9-14 0,-10-6 0,-31-7-752,-6 2 752,40 27 0,-2 1 0,-5-1 0,0 0 0,5 1 0,1 0 0,-1-1 0,1 1 0,-43-11 0,0 3 0,-4-2 0,40 14 0,-1-2 0,0-3 0,0-1 0,0 5 0,0 1 0,-7-1 0,-1 2-699,-1-3 1,-1 2 698,-7 3 0,0 0 0,0-4 0,0 0 0,0 0 0,0 0 0,0-2 0,0 1 0,-1-1 0,2 1 0,5 1 0,3 1-193,7 5 1,2 1 192,-36-10 0,15 1 0,15 3 0,5 1 685,14 7-685,9-2 1419,-7 3-1419,-8-8 0,-28-2 0,22 11 0,-4 1-776,-13-5 1,-4 0 775,-14 2 0,-3 1-1383,-6 0 0,-4 0 1383,26-1 0,-2 0 0,0 0 0,0 3 0,0 1 0,-3-2 0,4-4 0,-4-3 0,0 0 0,3-1 0,-7 0 0,2 0 0,-1-2 0,-15-4 0,-3-3 0,7 3 0,25 5 0,4 2 0,0 0 0,-5 0 0,-1 1 0,2-1-920,-23-6 1,1 2 919,-6 2 0,0 1 0,7-4 0,1 0 0,7 5 0,1 1-578,1 0 1,1 0 577,6-1 0,2 2 0,6 4 0,1 1 386,1-4 0,1 0-386,6 3 0,2 2 0,-1-1 0,0 0 0,0 0 0,0 2 0,0 4 0,0 0 0,-7-4 0,-1-2 0,6 0 0,0-1 0,-5 1 0,-1 0 0,1 0 0,-1 2 500,-8 4 0,-2 0-500,-8-5 0,-1-1 66,-7-1 0,-1 0-66,0 0 0,1 0 0,7 0 0,1 2 88,0 5 0,3 0-88,12 0 0,3 0 268,6 0 1,4 0-269,-22 0 1456,19-5-1456,24-2 2054,6 0-2054,6 3 1466,7 4-1466,-3 0 148,0 0-148,-1 0 0,-4 0 0,-10 0 0,-16 0 0,-28 0 0,22 0 0,-4 0-668,-6 0 1,-3 0 667,-5 0 0,-2 0 0,2 0 0,-2 0-1011,-5 0 0,-3 0 1011,-8 0 0,-1 0 0,-1 0 0,0 0 0,-7 0 0,2 0 0,13-1 0,2 2-257,5 6 1,6 0 256,-16-4 0,27 12 0,43-15 1159,0 4-1159,-9 3 2098,-22 7-2098,-28 4 0,-19 2-227,0 8 227,41-16 0,0 0 0,-25 15 0,11-11 0,22-2 0,28-4 0,1-4 0,4-1 0,6-1 840,-5 7-840,0 5 0,-6 5 0,-7 8 0,-18 23 0,-3-1 0,-2 12 0,2-2 0,16-17 0,3 11 0,6-16 0,2-7 0,3 5 0,-2-6 0,4 1 0,5 5 0,-4-6 0,4 9 0,-1 15 0,3 3 0,5 31-815,0 4 815,0-40 0,0 2 0,-5 6 0,-1 1 0,0-6 0,0 0 0,-1 5 0,1 1 0,0-8 0,2 0 0,4 0 0,0 0 0,0 0 0,0 0 0,0 38 0,0-40 0,0 0 0,10 41 0,1 0 0,0-4-236,-3-15 236,1-1 0,12 16-712,11 4 712,-12-46 0,0-1 0,20 43 0,0 0 0,-20-43 0,0 0 0,0 1 0,0-1 0,20 43 0,-8-30 0,-1-5 776,1 1-776,0 4 0,5 15 0,12 5-399,3 2 399,1-1 0,-4 0 0,-25-36 0,1 1-157,7 3 0,2 1 157,-1 5 0,2 1 0,3 2 0,2-1 0,-3-7 0,0 0 0,-3 0 0,-1-2 0,4-3 0,1-2 0,-1 1 0,0 1 0,1-1 0,1 0 0,4 0 0,0 0 0,3 7 0,-2 1 0,-5-6 0,0 0 0,4 0 0,1 1 0,2-2 0,-1-1 0,0-4 0,0 0 0,12 7 0,1 2-943,0-1 1,3-1 942,11-1 0,4-3 0,5 2 0,3-1-837,-24-12 1,0-2 0,1 0 836,3-1 0,0-1 0,1-1 0,-3 0 0,-1 0 0,0 0-501,28 11 0,-2-1 501,-6-5 0,-4-1 0,-11 0 0,-5-1 326,-13-4 0,-3-2-326,25 11 1566,-31-13-1566,-8-8 2721,-1-3-2721,-10-4 2027,9 0-2027,18 7 0,27-2 0,-22-1 0,4 1-393,-1 4 0,1 2 393,5-1 0,1 2 0,0 4 0,-1 1 0,-5 3 0,0 2 0,5 0 0,1 1 0,-1-1 0,1 1 0,6-2 0,6 2 0,2 2 0,7 3 0,-2-5 0,-15-11 0,-3-2 0,5 0-1081,20 11 0,5 3 0,-4-5 1081,-17-9 0,-3-4 0,1-1 0,6-1 0,1 0 0,1 0 0,3 3 0,1 1 0,1-2 0,3-2 0,1-1 0,1 0-1215,5 0 0,0 0 1,2 1 1214,-21 0 0,0 1 0,1 0 0,1-2-791,6-3 1,1-1-1,0-2 1,0 2 790,1 2 0,0 0 0,-1 0 0,0-2 0,-2-4 0,0-1 0,-2-1 0,-1 1-392,18-1 0,-2 1 0,-3 1 392,-12 2 0,-3 1 0,-4 0 612,12-3 0,-7 1-612,-19 3 0,-8 1 2749,7-6-2749,-33 0 4091,-1 0-4091,19 0 0,47 0 0,-15 0 0,10 0-171,-16 0 1,4 0 0,3 0 170,15 0 0,5 0 0,0 0-937,5 0 1,0 0 0,0 0 936,-5 0 0,0 0 0,-1 0 0,0 0 0,0 0 0,-5 0-502,-14 0 1,-4 0 0,-2 0 501,22 0 0,-5 0-183,-13 0 0,-7 0 183,11 0 2611,-7-6-2611,-30-1 3729,-1-7-3729,16-1 0,19-3 0,-22 8 0,4-1 822,0 0 1,0 0-823,-2 1 0,-1-1 0,36-9 595,-15 2-595,-15 2 0,-13 2 0,-17 2 0,-8 2 0,0-1 656,9-4-656,1 2 31,25-5-31,2 1 0,31-2-692,4-2 692,0 1 0,-4 0 0,-31 10 0,-11-3 0,-18 8 0,-8-6 0,-1-4 0,10-3 0,22-23 0,13-7 16,16-4-16,-39 21 0,1 0 0,38-21 0,-1-1 0,-9-4 0,-20 17 0,-14 1 0,-14 15 0,-7 9 0,-1 4 0,0 1 676,-3 0-676,3 4 0,-5-3 0,0 3 0,1 0 0,-1-3 0,1 3 0,-1-4 0,5-5 0,1-1 0,5-5 0,-1 5 0,10 0 0,1-2 0,8-3 0,1 1 0,-9 2 0,-6 6 0,-10 2 0,-5 0 0,-4-1 0,3 1 0,-3-1 0,0-3 0,-2-3 0,1 1 0,1 1 0,4 0 0,0-1 0,-4-5 0,-1 5 0,-1 1 0,2 5 0,0 0 0,-1-5 0,-5-2 0,0-3 0,4-1 0,2 0 0,0 1 0,-2-1 0,-4 0 0,0 5 0,0 1 0,5 5 0,1-1 0,-1-4 0,0-1 0,-5 0 0,0 1 0,0 0 0,0 4 0,0-4 0,0 4 0,0 1 0,0-1 0,0 1 0,0 0 0,0-1 0,0 1 0,0 4 0,0 2 0</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0:13.062"/>
    </inkml:context>
    <inkml:brush xml:id="br0">
      <inkml:brushProperty name="width" value="0.035" units="cm"/>
      <inkml:brushProperty name="height" value="0.035" units="cm"/>
      <inkml:brushProperty name="color" value="#E71224"/>
    </inkml:brush>
  </inkml:definitions>
  <inkml:trace contextRef="#ctx0" brushRef="#br0">73 1 24575,'0'23'0,"0"4"0,0 28 0,-8 3 0,0 1 0,-2 11 0,5-27 0,0 4 0,-1-18 0,0-8 0,2-5 0,4-1 0,0-5 0,0 0 0,0 1 0,0-1 0,0 0 0,0 5 0,0 2 0,0 3 0,0 1 0,0 0 0,-5 0 0,-1-1 0,1 1 0,0-5 0,5-1 0,0-5 0,0 1 0,0 4 0,0 1 0,0 5 0,0 8 0,0-6 0,0 1 0,0-9 0,0-4 0,0-6 0,0 0 0</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0:14.854"/>
    </inkml:context>
    <inkml:brush xml:id="br0">
      <inkml:brushProperty name="width" value="0.035" units="cm"/>
      <inkml:brushProperty name="height" value="0.035" units="cm"/>
      <inkml:brushProperty name="color" value="#E71224"/>
    </inkml:brush>
  </inkml:definitions>
  <inkml:trace contextRef="#ctx0" brushRef="#br0">0 0 24575,'15'0'0,"2"0"0,-1 0 0,-1 0 0,-5 0 0,0 0 0,1 0 0,-1 0 0,1 0 0,-1 5 0,0 5 0,1 2 0,4 3 0,-4-5 0,4-4 0,-5-2 0,-4 1 0,3 1 0,-3-1 0,0 5 0,-1-5 0,-1 1 0,2 3 0,4-3 0,1 5 0,-1-1 0,5 0 0,1 1 0,5-1 0,0 5 0,-5-3 0,-1-2 0,-5-5 0,0-5 0,5 4 0,-3 2 0,3 0 0,0 3 0,-4 1 0,9 6 0,5 2 0,-3-3 0,8-3 0,-10-7 0,-4 5 0,-1-5 0,-4 1 0,-1-1 0,0-5 0,1 4 0,-1 2 0,1 0 0,-1 3 0,5-3 0,9 6 0,-1-2 0,2-3 0,-10 2 0,-5-3 0,-4 0 0,-1-1 0</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3:56.526"/>
    </inkml:context>
    <inkml:brush xml:id="br0">
      <inkml:brushProperty name="width" value="0.035" units="cm"/>
      <inkml:brushProperty name="height" value="0.035" units="cm"/>
      <inkml:brushProperty name="color" value="#E71224"/>
    </inkml:brush>
  </inkml:definitions>
  <inkml:trace contextRef="#ctx0" brushRef="#br0">1 56 24575,'15'0'0,"1"0"0,13 0 0,-6 0 0,1 0 0,-4 0 0,-9 0 0,4 0 0,9 0 0,33 0 0,-7 1 0,8-2-1535,26-4 0,9-2 1535,-19 2 0,4 0 0,0 0-980,5 0 0,1-1 0,-1 1 980,0 1 0,0-1 0,-3 2 0,21 2 0,-6 2-263,-20-1 0,-8 0 263,22 0 0,-47 0 0,-19 0 2458,-8 0-2458,10 0 0,52 0 0,-17 0 0,7 0 204,27 0 0,8 0-204,-27 0 0,2 0 0,1 0-777,4 0 1,0 0 0,0 0 776,1 0 0,0 0 0,-3 0 0,-6 0 0,-2 0 0,-3 0-366,24 0 1,-9 0 365,-26 0 0,-8 0 0,12 0 0,-37 0 2391,-10 0-2391,-1 0 3304,26 0-3304,41 0 0,15 0-44,-35 0 0,1 0 44,-7 0 0,-2 0 0,2 0 0,-2 0 0,40 0 0,-28 0 0,-20 0 0,-29 0 0,3 0 0,21 8 0,40 5 0,-12-7 0,7-1-708,13 1 0,4-2 708,7-3 0,-2-2 0,-7 1 0,-3 0-322,-13 0 1,-6 0 321,25 0 0,-36 0 0,-34 0 0,1 0 0,18 0 0,31 0 0,-20 0 0,2 0 0,2 0 0,-2 0 0,38 0 2448,-32 0-2448,-36 0 734,-10 0-734,8 0 0,34 0 0,0 0 0,10 0-1366,20 0 0,6 0 1366,-22 0 0,2 0 0,-1 0 0,27 0 0,-3 0-511,-14 0 1,-6 0 510,-19 0 0,-6 0 0,14 0 0,-25 0 0,-30 0 0,-5 0 0</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3:58.974"/>
    </inkml:context>
    <inkml:brush xml:id="br0">
      <inkml:brushProperty name="width" value="0.035" units="cm"/>
      <inkml:brushProperty name="height" value="0.035" units="cm"/>
      <inkml:brushProperty name="color" value="#E71224"/>
    </inkml:brush>
  </inkml:definitions>
  <inkml:trace contextRef="#ctx0" brushRef="#br0">0 0 24575,'11'0'0,"-1"5"0,0 1 0,1-1 0,-1 0 0,1-5 0,-1 5 0,0 0 0,1 1 0,-6 3 0,5-3 0,-5 5 0,1-1 0,3-4 0,-3-2 0,0 1 0,-2 1 0,1-1 0,1 0 0,0 0 0,3 0 0,-3 6 0,4-1 0,0-4 0,-4 3 0,-1-3 0,-1 4 0,2 1 0,0-1 0,-2 0 0,-4 1 0,0-1 0,0 0 0,0 1 0,5-5 0,1 3 0,0-3 0,-2 4 0,-4 0 0,0 1 0,-9-1 0,-11 2 0,-11 0 0,-9 1 0,9-1 0,6-5 0,10-3 0,5-4 0,4 5 0,2 1 0,-1-1 0,-1 0 0,1-5 0,0 0 0</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4:05.902"/>
    </inkml:context>
    <inkml:brush xml:id="br0">
      <inkml:brushProperty name="width" value="0.035" units="cm"/>
      <inkml:brushProperty name="height" value="0.035" units="cm"/>
      <inkml:brushProperty name="color" value="#E71224"/>
    </inkml:brush>
  </inkml:definitions>
  <inkml:trace contextRef="#ctx0" brushRef="#br0">1 1 24575,'15'0'0,"1"0"0,13 0 0,17 0 0,-2 0 0,2 0 0,-17 0 0,-13 0 0,-1 5 0,-4 0 0,-1 1 0,0-1 0,1-5 0,-1 0 0,1 0 0,4 0 0,-4 0 0,4 0 0,-5 0 0,-4 0 0,-1 0 0</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4:07.254"/>
    </inkml:context>
    <inkml:brush xml:id="br0">
      <inkml:brushProperty name="width" value="0.035" units="cm"/>
      <inkml:brushProperty name="height" value="0.035" units="cm"/>
      <inkml:brushProperty name="color" value="#E71224"/>
    </inkml:brush>
  </inkml:definitions>
  <inkml:trace contextRef="#ctx0" brushRef="#br0">0 1 24575,'6'23'0,"4"19"0,-2 16 0,0 16 0,-8 0 0,0 0 0,0-16 0,0-3 0,0-15 0,0-14 0,0-2 0,0-14 0,0 1 0,0-1 0,0 0 0,0 5 0,0-3 0,0-2 0,0-5 0</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4:08.366"/>
    </inkml:context>
    <inkml:brush xml:id="br0">
      <inkml:brushProperty name="width" value="0.035" units="cm"/>
      <inkml:brushProperty name="height" value="0.035" units="cm"/>
      <inkml:brushProperty name="color" value="#E71224"/>
    </inkml:brush>
  </inkml:definitions>
  <inkml:trace contextRef="#ctx0" brushRef="#br0">0 0 24575,'15'0'0,"-3"0"0,3 0 0,-5 0 0,5 0 0,1 0 0,0 0 0,4 0 0,-8 0 0,2 0 0,-3 0 0,-1 0 0,1 0 0,-1 0 0,0 0 0,1 0 0,4 0 0,1 0 0,0 0 0,-6 0 0,-5 0 0</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4:09.446"/>
    </inkml:context>
    <inkml:brush xml:id="br0">
      <inkml:brushProperty name="width" value="0.035" units="cm"/>
      <inkml:brushProperty name="height" value="0.035" units="cm"/>
      <inkml:brushProperty name="color" value="#E71224"/>
    </inkml:brush>
  </inkml:definitions>
  <inkml:trace contextRef="#ctx0" brushRef="#br0">166 1 24575,'0'44'0,"0"6"0,-8 24 0,-2 0 0,-9 0 0,1-1 0,-1 1 0,1 0 0,-1 0 0,-3-16 0,7-11 0,2-23 0,8-9 0,5-4 0,0-6 0,0 0 0</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4:10.814"/>
    </inkml:context>
    <inkml:brush xml:id="br0">
      <inkml:brushProperty name="width" value="0.035" units="cm"/>
      <inkml:brushProperty name="height" value="0.035" units="cm"/>
      <inkml:brushProperty name="color" value="#E71224"/>
    </inkml:brush>
  </inkml:definitions>
  <inkml:trace contextRef="#ctx0" brushRef="#br0">76 1 24575,'0'15'0,"0"25"0,0 25 0,0 13 0,-6-24 0,-2-2 0,5 3 0,-11 2 0,14-42 0,0-5 0,0 1 0,0-1 0,-5 5 0,-2 10 0,1-3 0,-5 8 0,6-10 0,-1 1 0,1-5 0,5-5 0,0-7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1:07.776"/>
    </inkml:context>
    <inkml:brush xml:id="br0">
      <inkml:brushProperty name="width" value="0.05" units="cm"/>
      <inkml:brushProperty name="height" value="0.05" units="cm"/>
      <inkml:brushProperty name="color" value="#E71224"/>
    </inkml:brush>
  </inkml:definitions>
  <inkml:trace contextRef="#ctx0" brushRef="#br0">1 1 24575,'0'23'0,"5"12"0,-4 6 0,13 7 0,-7-1 0,16-10 0,-14 2 0,6-22 0,-12-2 0,3-8 0,-3 3 0,-1-4 0,1 9 0,-2-5 0,5 10 0,-6-10 0,5 3 0,-4-10 0,1-1 0</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4:12.030"/>
    </inkml:context>
    <inkml:brush xml:id="br0">
      <inkml:brushProperty name="width" value="0.035" units="cm"/>
      <inkml:brushProperty name="height" value="0.035" units="cm"/>
      <inkml:brushProperty name="color" value="#E71224"/>
    </inkml:brush>
  </inkml:definitions>
  <inkml:trace contextRef="#ctx0" brushRef="#br0">0 0 24575,'22'44'0,"-5"7"0,10 22 0,-9 1 0,-2-15 0,0-5 0,-9-22 0,4-8 0,-6-9 0,1-4 0,-1-1 0,-5 0 0,0 1 0,4 4 0,14 24 0,-3-4 0,7 12 0,-10-18 0,-2-8 0,0-5 0,-4-1 0,-1-5 0,-5-4 0,0-1 0</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4:13.030"/>
    </inkml:context>
    <inkml:brush xml:id="br0">
      <inkml:brushProperty name="width" value="0.035" units="cm"/>
      <inkml:brushProperty name="height" value="0.035" units="cm"/>
      <inkml:brushProperty name="color" value="#E71224"/>
    </inkml:brush>
  </inkml:definitions>
  <inkml:trace contextRef="#ctx0" brushRef="#br0">0 0 24575,'15'0'0,"-3"0"0,3 0 0,-5 0 0,1 0 0,-1 0 0,0 0 0,1 0 0,-1 0 0,0 0 0,1 0 0,-1 0 0,-4 0 0,-2 0 0</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4:14.646"/>
    </inkml:context>
    <inkml:brush xml:id="br0">
      <inkml:brushProperty name="width" value="0.035" units="cm"/>
      <inkml:brushProperty name="height" value="0.035" units="cm"/>
      <inkml:brushProperty name="color" value="#E71224"/>
    </inkml:brush>
  </inkml:definitions>
  <inkml:trace contextRef="#ctx0" brushRef="#br0">105 1 24575,'0'23'0,"0"4"0,-5 4 0,-1-7 0,1-9 0,0-4 0,5-1 0,-5 0 0,0 1 0,-6 4 0,-4 1 0,-1 5 0,0-5 0,6-6 0,5-5 0</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4:15.838"/>
    </inkml:context>
    <inkml:brush xml:id="br0">
      <inkml:brushProperty name="width" value="0.035" units="cm"/>
      <inkml:brushProperty name="height" value="0.035" units="cm"/>
      <inkml:brushProperty name="color" value="#E71224"/>
    </inkml:brush>
  </inkml:definitions>
  <inkml:trace contextRef="#ctx0" brushRef="#br0">0 1 24575,'0'15'0,"0"9"0,0 8 0,0 7 0,0 1 0,0-9 0,0-2 0,0-12 0,0-3 0,0-3 0,0-1 0,0 14 0,0 2 0,0 14 0,0 0 0,0-9 0,0-7 0,0-9 0,0-4 0,0-6 0,0 0 0</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4:17.158"/>
    </inkml:context>
    <inkml:brush xml:id="br0">
      <inkml:brushProperty name="width" value="0.035" units="cm"/>
      <inkml:brushProperty name="height" value="0.035" units="cm"/>
      <inkml:brushProperty name="color" value="#E71224"/>
    </inkml:brush>
  </inkml:definitions>
  <inkml:trace contextRef="#ctx0" brushRef="#br0">1 1 24575,'10'0'0,"5"0"0,9 0 0,-1 0 0,6 0 0,-8 0 0,0 0 0,-5 0 0,-1 0 0,-5 0 0,1 0 0,-1 0 0,0 0 0,1 0 0,-5 0 0,-2 0 0</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4:19.414"/>
    </inkml:context>
    <inkml:brush xml:id="br0">
      <inkml:brushProperty name="width" value="0.035" units="cm"/>
      <inkml:brushProperty name="height" value="0.035" units="cm"/>
      <inkml:brushProperty name="color" value="#E71224"/>
    </inkml:brush>
  </inkml:definitions>
  <inkml:trace contextRef="#ctx0" brushRef="#br0">38 0 24575,'-11'11'0,"5"-1"0,2 5 0,4-3 0,0 3 0,0-5 0,0 0 0,0 1 0,0-1 0,0 0 0,0 1 0,0-1 0,0 1 0,-5-1 0,-1 0 0,1 1 0,5-6 0,10 0 0,6-5 0,0 0 0,-1 0 0,-4 0 0,-1 0 0,0 0 0,1 0 0,-1 0 0,0 0 0,1 0 0,-5 5 0,3 0 0,-3 6 0,4 4 0,0-4 0,-4 4 0,-1 0 0,-1-3 0,2 3 0,0-5 0,-2 0 0,-4 5 0,-4-3 0,-7 3 0,-5 0 0,-4 1 0,3 0 0,2-5 0,5-7 0,0 1 0,-1 1 0,1-1 0,0 0 0,-1-5 0,1 0 0,4 4 0,2 2 0,-1 0 0,-1-1 0,0-5 0,2 0 0</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4:20.558"/>
    </inkml:context>
    <inkml:brush xml:id="br0">
      <inkml:brushProperty name="width" value="0.035" units="cm"/>
      <inkml:brushProperty name="height" value="0.035" units="cm"/>
      <inkml:brushProperty name="color" value="#E71224"/>
    </inkml:brush>
  </inkml:definitions>
  <inkml:trace contextRef="#ctx0" brushRef="#br0">133 1 24575,'0'10'0,"-4"5"0,-3 9 0,1 8 0,0 7 0,1-12 0,-1-4 0,1-8 0,0 1 0,5 5 0,-4 0 0,-2 0 0,-5-1 0,1 1 0,-2 8 0,0 3 0,5-1 0,1-2 0,2-13 0,-2-1 0,0-5 0,1-4 0,5-1 0</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4:21.118"/>
    </inkml:context>
    <inkml:brush xml:id="br0">
      <inkml:brushProperty name="width" value="0.035" units="cm"/>
      <inkml:brushProperty name="height" value="0.035" units="cm"/>
      <inkml:brushProperty name="color" value="#E71224"/>
    </inkml:brush>
  </inkml:definitions>
  <inkml:trace contextRef="#ctx0" brushRef="#br0">1 1 24575,'0'0'0</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4:22.242"/>
    </inkml:context>
    <inkml:brush xml:id="br0">
      <inkml:brushProperty name="width" value="0.035" units="cm"/>
      <inkml:brushProperty name="height" value="0.035" units="cm"/>
      <inkml:brushProperty name="color" value="#E71224"/>
    </inkml:brush>
  </inkml:definitions>
  <inkml:trace contextRef="#ctx0" brushRef="#br0">0 1 24575,'11'5'0,"-1"0"0,-4 1 0,-2-1 0</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4:23.879"/>
    </inkml:context>
    <inkml:brush xml:id="br0">
      <inkml:brushProperty name="width" value="0.035" units="cm"/>
      <inkml:brushProperty name="height" value="0.035" units="cm"/>
      <inkml:brushProperty name="color" value="#E71224"/>
    </inkml:brush>
  </inkml:definitions>
  <inkml:trace contextRef="#ctx0" brushRef="#br0">104 0 24575,'0'15'0,"0"-4"0,-5 0 0,-1-2 0,1-3 0,0 4 0,0 1 0,0-1 0,-6 5 0,1-4 0,4 4 0,-3-4 0,3-1 0,0 1 0,-3-1 0,4 0 0,-1-4 0,1-1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1:09.145"/>
    </inkml:context>
    <inkml:brush xml:id="br0">
      <inkml:brushProperty name="width" value="0.05" units="cm"/>
      <inkml:brushProperty name="height" value="0.05" units="cm"/>
      <inkml:brushProperty name="color" value="#E71224"/>
    </inkml:brush>
  </inkml:definitions>
  <inkml:trace contextRef="#ctx0" brushRef="#br0">1 106 24575,'0'-5'0,"0"-1"0,0 1 0,2-1 0,-1-2 0,4 0 0,0-1 0,1-1 0,2 4 0,-2-2 0,2 2 0,-2 1 0,4-1 0,-3 0 0,8-2 0,-8 5 0,12 10 0,0 7 0,0 10 0,-1-8 0,-7 0 0,-6-10 0,-2 9 0,0-5 0,-3 5 0,0-4 0,0-2 0,0 1 0,0 1 0,0-1 0,-3 2 0,-5 2 0,-3 3 0,-18 18 0,7-12 0,-2 6 0,11-20 0,10-2 0,-2-6 0,2 1 0,-3-2 0,1 0 0,-3 0 0,-1 0 0,-2 0 0,2 0 0,1 0 0,5-2 0,3 1 0,3-1 0,5 2 0,-1 0 0,3 0 0,-1 0 0,-1 0 0,7 0 0,-8 2 0,13 5 0,-6-3 0,7 2 0,-4-1 0,5 2 0,-9 2 0,3-1 0,-8-2 0,-3-1 0,3 1 0,1 2 0,-1-2 0,-2 7 0,-1-6 0,-2 6 0,0-5 0,2 1 0,-2-1 0,0 0 0,2-2 0,-5 2 0,3-3 0,-3 1 0,0-3 0,0 0 0</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4:25.630"/>
    </inkml:context>
    <inkml:brush xml:id="br0">
      <inkml:brushProperty name="width" value="0.035" units="cm"/>
      <inkml:brushProperty name="height" value="0.035" units="cm"/>
      <inkml:brushProperty name="color" value="#E71224"/>
    </inkml:brush>
  </inkml:definitions>
  <inkml:trace contextRef="#ctx0" brushRef="#br0">0 0 24575,'15'0'0,"10"0"0,-2 0 0,1 0 0,-4 0 0,-9 0 0,4 0 0,-5 0 0,1 0 0,-1 0 0,1 0 0,-1 0 0,0 0 0,1 0 0,-1 0 0,0 0 0,1 0 0,-1 0 0,1 0 0,-1 0 0,-4 0 0,-2 0 0</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4:27.078"/>
    </inkml:context>
    <inkml:brush xml:id="br0">
      <inkml:brushProperty name="width" value="0.035" units="cm"/>
      <inkml:brushProperty name="height" value="0.035" units="cm"/>
      <inkml:brushProperty name="color" value="#E71224"/>
    </inkml:brush>
  </inkml:definitions>
  <inkml:trace contextRef="#ctx0" brushRef="#br0">52 0 24575,'-10'21'0,"-1"-5"0,6-1 0,-5-4 0,5-6 0,-1 5 0,1 0 0,5 6 0,0 5 0,0-5 0,0-1 0,0-5 0,5-4 0,5-6 0,15-7 0,-2-4 0,1 0 0,-4 0 0,-9 1 0,4 4 0,-4 2 0,-1 4 0,0 0 0,1 0 0,-1 0 0,-4 4 0,-2 2 0,1 4 0,1 1 0,-1-1 0,0 1 0,-5-1 0,0 0 0,0 1 0,0 4 0,0-4 0,0 4 0,0 0 0,0 1 0,0 0 0,0-1 0,0 0 0,0 1 0,0 1 0,0-3 0,0-3 0,0-1 0,-5 1 0,0-6 0,-6 5 0,1-5 0,0 6 0,-1-1 0,1-4 0,0 3 0,-1-3 0,1 0 0,4 3 0,-3-3 0,3-1 0,0 0 0,2-5 0</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4:28.262"/>
    </inkml:context>
    <inkml:brush xml:id="br0">
      <inkml:brushProperty name="width" value="0.035" units="cm"/>
      <inkml:brushProperty name="height" value="0.035" units="cm"/>
      <inkml:brushProperty name="color" value="#E71224"/>
    </inkml:brush>
  </inkml:definitions>
  <inkml:trace contextRef="#ctx0" brushRef="#br0">375 0 24575,'11'15'0,"-1"-3"0,5 3 0,-4 0 0,4 1 0,-3 13 0,-6 2 0,5 1 0,-6-3 0,1-8 0,-1-5 0,-5-1 0,0-5 0,0 0 0,0 1 0,0-1 0,0 5 0,0 1 0,0 5 0,0-5 0,0 4 0,0-4 0,0 5 0,0-1 0,0 1 0,0 0 0,0-5 0,0 3 0,0-2 0,0 3 0,-5 1 0,-1 0 0,-9 0 0,-9 2 0,1-2 0,-15 5 0,7-8 0,0 4 0,-14 11 0,12-12 0,-5 10 0,9-15 0,0 3 0,6-2 0,-1 0 0,4-6 0,4-1 0,0 0 0,1-4 0,4-1 0,6-5 0,0 0 0</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4:30.750"/>
    </inkml:context>
    <inkml:brush xml:id="br0">
      <inkml:brushProperty name="width" value="0.035" units="cm"/>
      <inkml:brushProperty name="height" value="0.035" units="cm"/>
      <inkml:brushProperty name="color" value="#E71224"/>
    </inkml:brush>
  </inkml:definitions>
  <inkml:trace contextRef="#ctx0" brushRef="#br0">366 0 24575,'-15'0'0,"-10"0"0,2 0 0,-6 0 0,8 0 0,10 5 0,-3 1 0,4 4 0,-2 5 0,-3 1 0,5 0 0,-1-5 0,1-7 0,4 1 0,2 1 0,4 4 0,-5 0 0,-1 5 0,-8 25 0,-4-5 0,2 11 0,-3-8 0,7-7 0,-1 9 0,0 0 0,1-9 0,0-2 0,7-13 0,0-1 0,5 0 0,0 1 0,0 5 0,0 0 0,0-1 0,0 1 0,0 8 0,0 2 0,0 9 0,0 0 0,0-1 0,0 16 0,0-11 0,0 10 0,0 1 0,0-11 0,0 10 0,0-14 0,0 0 0,0-1 0,0-12 0,0 1 0,0-16 0,0 3 0,5-5 0,0 0 0,6 1 0,4 4 0,1-4 0,5 4 0,-1-5 0,1 1 0,0-1 0,-5-4 0,-1 3 0,-5-3 0,1 0 0,-1-2 0,0-4 0,1 5 0,-1 1 0,1-1 0,-6 0 0,0-5 0</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7:44.454"/>
    </inkml:context>
    <inkml:brush xml:id="br0">
      <inkml:brushProperty name="width" value="0.035" units="cm"/>
      <inkml:brushProperty name="height" value="0.035" units="cm"/>
      <inkml:brushProperty name="color" value="#E71224"/>
    </inkml:brush>
  </inkml:definitions>
  <inkml:trace contextRef="#ctx0" brushRef="#br0">293 1 24575,'-10'5'0,"-1"0"0,1 1 0,0 3 0,-1-3 0,5 4 0,-3 5 0,-1 1 0,-9 14 0,-5 1 0,-2 9 0,5-1 0,3-8 0,2-1 0,5-10 0,0 1 0,7-5 0,4-1 0,-5-5 0,-1-4 0,1 3 0,0-3 0,0 9 0,0 1 0,-6 5 0,0 8 0,5-6 0,0 2 0,6-15 0,0-5 0</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7:45.518"/>
    </inkml:context>
    <inkml:brush xml:id="br0">
      <inkml:brushProperty name="width" value="0.035" units="cm"/>
      <inkml:brushProperty name="height" value="0.035" units="cm"/>
      <inkml:brushProperty name="color" value="#E71224"/>
    </inkml:brush>
  </inkml:definitions>
  <inkml:trace contextRef="#ctx0" brushRef="#br0">1 1 24575,'15'9'0,"3"11"0,4 3 0,-4 6 0,-3-13 0,-4-6 0,-1 0 0,5-5 0,-3 6 0,3-1 0,-1 1 0,-2 4 0,3-4 0,-5 4 0,1 0 0,-1 1 0,0 5 0,1 0 0,-1-1 0,1 1 0,-1-5 0,0-1 0,-4-4 0,-1-1 0,-5 0 0,0-4 0,0-1 0</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7:47.718"/>
    </inkml:context>
    <inkml:brush xml:id="br0">
      <inkml:brushProperty name="width" value="0.035" units="cm"/>
      <inkml:brushProperty name="height" value="0.035" units="cm"/>
      <inkml:brushProperty name="color" value="#E71224"/>
    </inkml:brush>
  </inkml:definitions>
  <inkml:trace contextRef="#ctx0" brushRef="#br0">331 0 24575,'-15'0'0,"-10"0"0,-6 0 0,-9 0 0,1 0 0,7 5 0,8 0 0,9 1 0,4-1 0,6-1 0,-5 7 0,3 13 0,-5 8 0,1-1 0,-1-2 0,2-8 0,4-1 0,1 1 0,1-5 0,-2-1 0,0-4 0,1-1 0,5 0 0,10-4 0,10-7 0,11-7 0,8-5 0,-7 1 0,-8 5 0,-9 3 0,-4 4 0,-1 0 0,0 0 0,1 0 0,4 0 0,1 0 0,0 0 0,-1 4 0,-5 2 0,1 4 0,-1 1 0,-4-1 0,-2 1 0,1-1 0,1 0 0,-1 1 0,0-1 0,-5 0 0,0 1 0,0-1 0,0 5 0,0-3 0,0 3 0,0 0 0,0 1 0,0 0 0,-5-1 0,0-5 0,-6-4 0,-4-2 0,-1 1 0,0 1 0,1 0 0,0-2 0,4 1 0,-4 1 0,4-1 0,1 0 0,0-5 0,-1 0 0,1 0 0,-1 5 0,1 0 0,0 1 0,-1-1 0,1-5 0,0 0 0,4 0 0,1 0 0</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7:49.398"/>
    </inkml:context>
    <inkml:brush xml:id="br0">
      <inkml:brushProperty name="width" value="0.035" units="cm"/>
      <inkml:brushProperty name="height" value="0.035" units="cm"/>
      <inkml:brushProperty name="color" value="#E71224"/>
    </inkml:brush>
  </inkml:definitions>
  <inkml:trace contextRef="#ctx0" brushRef="#br0">0 1 24575,'0'15'0,"0"1"0,0 5 0,0-1 0,0 1 0,0 0 0,0 0 0,0-1 0,0 1 0,0-5 0,0-1 0,0-4 0,0-1 0,0 0 0,5-4 0,1-1 0,4-5 0,0 0 0,1 0 0,-1 0 0,1 0 0,-1 0 0,0 0 0,1 0 0,-1 0 0,0 0 0,-4-5 0,-1-1 0,-1 1 0,2 0 0,0 0 0,3 0 0,-3-1 0,0-3 0,3 3 0,-3-5 0,4 1 0,0 0 0,1-1 0,-1 1 0,-4 0 0,-2-1 0,-4 1 0,0-1 0,0 1 0,0 0 0,0-1 0,0 1 0,0 0 0,0-1 0,-4 1 0,-2 4 0,-4 2 0,-1 4 0,1 0 0,0 0 0,-1 0 0,1 0 0,0-5 0,-1-1 0,1 0 0,-1 2 0,1 4 0,0 0 0,4 0 0,1 0 0</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47:50.838"/>
    </inkml:context>
    <inkml:brush xml:id="br0">
      <inkml:brushProperty name="width" value="0.035" units="cm"/>
      <inkml:brushProperty name="height" value="0.035" units="cm"/>
      <inkml:brushProperty name="color" value="#E71224"/>
    </inkml:brush>
  </inkml:definitions>
  <inkml:trace contextRef="#ctx0" brushRef="#br0">1 0 24575,'0'11'0,"0"-1"0,0 0 0,0 1 0,0 4 0,0 10 0,0-2 0,0 7 0,0-9 0,0-5 0,0-1 0,0 0 0,0-4 0,4 0 0,2-2 0,0-3 0,3 0 0,1-2 0,15-4 0,6 0 0,0 0 0,-2 0 0,-8 0 0,-5 0 0,-1 0 0,-4 0 0,-6-4 0,0-2 0,-5-5 0,0-4 0,0 4 0,0-4 0,0 0 0,0-1 0,0 0 0,0 1 0,0 0 0,0-1 0,0 0 0,0 1 0,0 4 0,-5 5 0,0 2 0,-1-1 0,1-1 0,1 1 0,-2 0 0,-4 5 0,-1 0 0,1 0 0,-1 0 0,1 0 0,0 0 0,4 0 0,1 0 0</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0:28.550"/>
    </inkml:context>
    <inkml:brush xml:id="br0">
      <inkml:brushProperty name="width" value="0.035" units="cm"/>
      <inkml:brushProperty name="height" value="0.035" units="cm"/>
      <inkml:brushProperty name="color" value="#E71224"/>
    </inkml:brush>
  </inkml:definitions>
  <inkml:trace contextRef="#ctx0" brushRef="#br0">109 1938 24575,'15'0'0,"9"0"0,8 0 0,7 0 0,1 0 0,-9-5 0,-2-1 0,-8 0 0,0 2 0,-1 4 0,1 0 0,0 0 0,-5 0 0,4 0 0,4 0 0,-1 0 0,14-6 0,-5-1 0,-1-1 0,6 2 0,-5 6 0,7 0 0,1 0 0,-9 0 0,-2 0 0,-8 0 0,8 0 0,3 0 0,7 0 0,16 0 0,4 0 0,14 0 0,1 0 0,0 0 0,-16 0 0,-11 0 0,-23 0 0,-4 0 0,20 0 0,40 0 0,-5 0 0,8 0-1046,-19 3 1,3 2 0,2 0 1045,7-1 0,1 1 0,0 0 0,0 0 0,-1 1 0,-2-2 0,26 3 0,-4-2-669,-5-5 1,-5 0 668,-20 4 0,-5 0 0,19 3 0,-35 2 0,-29-4 0,-1-5 2894,0 0-2894,9 0 0,38 0 0,31 10-221,-25-3 1,6 0 220,6 0 0,1 0 0,0-2 0,-1 1 0,0-1 0,-2 0-387,-13 1 0,-3 1 387,-7-1 0,-2 1 0,35 2 0,-29-9 0,-13 0 0,-21 0 1934,-5 5-1934,19 4 0,42 8 0,-20 0 0,5 0-735,12-3 1,5-1 734,13 0 0,0-1 0,-5 0 0,-1-1 0,-8-5 0,-3 0-267,-6 0 1,-7 2 266,11 7 0,-20-9 0,-33 1 0,-14-2 0,5-5 2260,10 0-2260,36 0 0,32 0-470,-31 4 0,3 2 470,6 1 0,0-1 0,-6 1 0,-3 0 0,30 3 0,-35-10 0,-29 0 0,12 0 0,25 0 0,-6 0 0,6 0-716,7 1 0,2-2 716,0-3 0,-2-2 0,-15 3 0,-6-2 1425,11-6-1425,-38 5 0,-9 2 0,0-2 0,1-4 0,13-8 1549,-6 1-1549,6-6 0,0 0 0,10-14 0,9-5 0,7-14 0,5-13 0,-17 17 0,1-8 0,-18 20 0,-6 9 0,-3 2 0,-7 13 0,-4 1 0,-1 4 0,-5-4 0,6-9 0,1-7 0,0-9 0,-1 9 0,-1 2 0,1 8 0,-1 0 0,0 0 0,-5 1 0,0-9 0,0-3 0,0 6 0,0-2 0,5 12 0,0-1 0,1-2 0,-1 3 0,-5 0 0,0 1 0,0 4 0,0 1 0,0-5 0,0-10 0,0-6 0,-5 0 0,-1 2 0,1 13 0,0 1 0,5 4 0,-5 6 0,-13-6 0,-24-7 0,-32-11 0,28 5 0,-1-2 0,0 4 0,2 1 0,-29-17 0,27 10 0,18 11 0,9 1 0,3 6 0,2 0 0,-8 3 0,-34 1 0,-36-10-839,32 4 1,-5 0 838,-4 0 0,-2-2 0,1-3 0,0 0 0,1-1 0,-2 2 0,-6 2 0,-1 1 0,-2-5 0,1 0 0,-1 6 0,0 0 0,-6-1 0,2 1 0,11 0 0,2 0 0,0 0 0,1 1-318,8-1 1,3 1 317,-32-9 0,3 0 0,15 10 0,15 2 0,13 3 0,17-1 0,8 0 1620,0 2-1620,0-1 692,1-1-692,-25 1 0,-5 0 0,-24-3 0,-14-13-1176,-5-2 1176,32 7 0,-1 0 0,6 5 0,0 0 0,-6 0 0,1 0 0,6 0 0,2 0-2,-40-9 2,20 2 0,18 9 0,23 3 0,3 1 0,9-1 1176,3 1-1176,2 0 2,-17 5-2,3 0 0,-50-9 0,-14-4-768,31 6 0,-3 1 768,-5 1 0,-2 0 0,1 0 0,0-1 0,0 0 0,0-1 0,6 1 0,3-1-168,7 1 0,2 2 168,-36 4 0,16 0 0,-1 0 0,15 0 0,4 0 0,16 0 0,-1 0 1509,-15 0-1509,-19 0 0,-18 0-144,-1 0 144,4-9 0,35 4 0,2 0 0,-15-5 0,-21 2 0,48 8 0,9 0 0,2 0 0,13 0 0,1 0 507,5 0-507,-5 0 0,-25 0 0,-25 0 0,6 0 0,-6 0-1213,-13-1 1,-5 2 1212,-14 4 0,-2 1 0,0 1 0,2 1 0,13-1 0,6 0 0,21-1 0,6-1 0,-10 0 0,36 1 0,10-1 0,0 0 0,-1 0 2425,-13 2-2425,-2 5 0,0 0 0,6-5 0,10 2 0,5-3 0,-1-1 0,1 0 0,4 0 0,2 0 0,4 10 0,0 10 0,-5-2 0,-1 6 0,0-8 0,2-1 0,4 1 0,0-5 0,0-1 0,-5-5 0,-1 1 0,1-1 0,0 1 0,5-1 0,0 0 0,0 1 0,0-1 0,0 0 0,0 1 0,0 4 0,0 1 0,0 5 0,0-5 0,0-1 0,0 0 0,0-4 0,0 4 0,0-4 0,0-1 0,0 0 0,0 1 0,0-1 0,0 0 0,0 5 0,5 1 0,2 14 0,-1 1 0,0 0 0,-6-2 0,0-13 0,4-1 0,2 0 0,0-3 0,-2 3 0,-4-5 0,0 1 0,0-1 0,0 0 0,0 1 0,0-1 0,0 0 0,0 1 0,0-1 0,0 0 0,0 5 0,5-3 0,1 3 0,0 0 0,-2 1 0,-4 5 0,0 0 0,0-1 0,0 1 0,0 0 0,0-1 0,0 1 0,0 0 0,0 0 0,0-1 0,5 1 0,1-5 0,-1-1 0,0 0 0,-5 1 0,0 0 0,0-1 0,0 0 0,0 2 0,0 3 0,0-4 0,0-1 0,0 0 0,0-3 0,0 3 0,0-5 0,5 1 0,0-1 0,1 0 0,-1 1 0,-5-1 0,0 0 0,0 1 0,0-1 0,0 1 0,0 4 0,0-4 0,0 4 0,0-5 0,0 1 0,0-1 0,0 0 0,0 1 0,0-1 0,0 1 0,0-1 0,0 0 0,0 1 0,0-1 0,4 0 0,2 1 0,0-1 0,-2 1 0,-4-1 0,5 0 0,1 1 0,-1 4 0,5 1 0,-3 13 0,3-6 0,2 1 0,-2-4 0,1-4 0,-5 0 0,-2-6 0,-4-5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1:09.848"/>
    </inkml:context>
    <inkml:brush xml:id="br0">
      <inkml:brushProperty name="width" value="0.05" units="cm"/>
      <inkml:brushProperty name="height" value="0.05" units="cm"/>
      <inkml:brushProperty name="color" value="#E71224"/>
    </inkml:brush>
  </inkml:definitions>
  <inkml:trace contextRef="#ctx0" brushRef="#br0">0 1 24575,'4'6'0,"7"29"0,1 9 0,5 31 0,5-16 0,-10-1 0,0-11 0,-5-16 0,-6-8 0,2-11 0,-3-6 0,0-1 0,0 1 0,3-3 0,-3 2 0,3-2 0,-3 10 0,0-6 0,0 6 0,0-7 0,2-3 0,-4-3 0,-1-11 0,-5 1 0,2-1 0,1 6 0</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0:10.805"/>
    </inkml:context>
    <inkml:brush xml:id="br0">
      <inkml:brushProperty name="width" value="0.035" units="cm"/>
      <inkml:brushProperty name="height" value="0.035" units="cm"/>
      <inkml:brushProperty name="color" value="#004F8B"/>
    </inkml:brush>
  </inkml:definitions>
  <inkml:trace contextRef="#ctx0" brushRef="#br0">153 0 24575,'-22'28'0,"3"-4"0,-9 7 0,9-11 0,5-8 0,5 2 0,1 0 0,3 6 0,1-5 0,0 6 0,4-3 0,-5 7 0,-1-6 0,1 6 0,1-8 0,4-3 0,0 3 0,0-7 0,0 2 0,0-3 0,0 0 0,0 0 0,4-4 0,4-2 0,2-3 0,3 0 0,-4 0 0,-1 0 0,5 0 0,1 0 0,-1 0 0,0 0 0,-4 0 0,0 0 0,0 0 0,-1-3 0,1-2 0,0-4 0,0 0 0,0 4 0,-1-3 0,-3 3 0,-1 1 0,-4 0 0</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0:11.623"/>
    </inkml:context>
    <inkml:brush xml:id="br0">
      <inkml:brushProperty name="width" value="0.035" units="cm"/>
      <inkml:brushProperty name="height" value="0.035" units="cm"/>
      <inkml:brushProperty name="color" value="#004F8B"/>
    </inkml:brush>
  </inkml:definitions>
  <inkml:trace contextRef="#ctx0" brushRef="#br0">0 1 24575,'0'0'0</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0:12.830"/>
    </inkml:context>
    <inkml:brush xml:id="br0">
      <inkml:brushProperty name="width" value="0.035" units="cm"/>
      <inkml:brushProperty name="height" value="0.035" units="cm"/>
      <inkml:brushProperty name="color" value="#004F8B"/>
    </inkml:brush>
  </inkml:definitions>
  <inkml:trace contextRef="#ctx0" brushRef="#br0">88 0 24575,'-9'13'0,"5"-3"0,-4 3 0,3-5 0,0 1 0,-3 0 0,3 0 0,0 3 0,1-2 0,1-1 0,-2-5 0,0 0 0,1 1 0,4 4 0,0 3 0,0 2 0,-4 4 0,-1-5 0,0-4 0,1-5 0</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0:13.773"/>
    </inkml:context>
    <inkml:brush xml:id="br0">
      <inkml:brushProperty name="width" value="0.035" units="cm"/>
      <inkml:brushProperty name="height" value="0.035" units="cm"/>
      <inkml:brushProperty name="color" value="#004F8B"/>
    </inkml:brush>
  </inkml:definitions>
  <inkml:trace contextRef="#ctx0" brushRef="#br0">386 1 24575,'-20'10'0,"-12"25"0,-13 24 0,-10 24-913,10-4 913,4-4 0,9-12 300,5-13-300,7-11 151,9-14-151,7-12 0,0 0 0,-1-4 462,-4 0-462,0 3 0,4 2 0,-2 4 0,2-5 0,0 0 0,1-4 0,4-4 0,0-1 0</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0:14.397"/>
    </inkml:context>
    <inkml:brush xml:id="br0">
      <inkml:brushProperty name="width" value="0.035" units="cm"/>
      <inkml:brushProperty name="height" value="0.035" units="cm"/>
      <inkml:brushProperty name="color" value="#004F8B"/>
    </inkml:brush>
  </inkml:definitions>
  <inkml:trace contextRef="#ctx0" brushRef="#br0">1 1 24575,'0'0'0</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0:14.910"/>
    </inkml:context>
    <inkml:brush xml:id="br0">
      <inkml:brushProperty name="width" value="0.035" units="cm"/>
      <inkml:brushProperty name="height" value="0.035" units="cm"/>
      <inkml:brushProperty name="color" value="#004F8B"/>
    </inkml:brush>
  </inkml:definitions>
  <inkml:trace contextRef="#ctx0" brushRef="#br0">0 0 24575,'0'0'0</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0:17.141"/>
    </inkml:context>
    <inkml:brush xml:id="br0">
      <inkml:brushProperty name="width" value="0.035" units="cm"/>
      <inkml:brushProperty name="height" value="0.035" units="cm"/>
      <inkml:brushProperty name="color" value="#004F8B"/>
    </inkml:brush>
  </inkml:definitions>
  <inkml:trace contextRef="#ctx0" brushRef="#br0">41 415 24575,'7'-47'0,"9"-2"0,19-27 0,9 6 0,7 0 0,-13 24 0,-11 16 0,-15 16 0,-3 5 0,0 5 0,0 8 0,-1 5 0,1 5 0,0-1 0,-4 4 0,-1-7 0,0 2 0,1-3 0,-1 4 0,0-3 0,0 6 0,2 5 0,-1-2 0,4 6 0,-4-7 0,0-1 0,-1 8 0,0-6 0,1 2 0,0-4 0,-1-7 0,-4 2 0,0 1 0,0 1 0,0 3 0,0 1 0,0 0 0,0-1 0,0 1 0,0-1 0,0 8 0,0 9 0,0-5 0,0 3 0,0-14 0,0 0 0,0-1 0,0-3 0,-4-5 0,-1-5 0,-4-1 0,-4 2 0,0 0 0,-5-1 0,0-4 0,1 0 0,-1 0 0,5 0 0,0 4 0,0 1 0,3 0 0,-6-1 0,2-4 0,0 0 0,2 0 0,3 0 0,-4 0 0,-1 0 0,-3 0 0,-9 0 0,7 0 0,-3 4 0,10 1 0,-1-1 0,3 0 0,-2-4 0,3 0 0,4 4 0,1 1 0,4 4 0,0 4 0,0 0 0,4 5 0,1 0 0,0-5 0,2 0 0,-2 0 0,0-4 0,-1 8 0,-4-7 0,0 28 0,0-11 0,0 21 0,0-21 0,0-6 0,0-9 0,0-3 0,0-4 0,0-1 0</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0:17.656"/>
    </inkml:context>
    <inkml:brush xml:id="br0">
      <inkml:brushProperty name="width" value="0.035" units="cm"/>
      <inkml:brushProperty name="height" value="0.035" units="cm"/>
      <inkml:brushProperty name="color" value="#004F8B"/>
    </inkml:brush>
  </inkml:definitions>
  <inkml:trace contextRef="#ctx0" brushRef="#br0">1 0 24575,'9'4'0,"-4"5"0,-2 1 0,-3 2 0,0-7 0,0-1 0</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0:20.390"/>
    </inkml:context>
    <inkml:brush xml:id="br0">
      <inkml:brushProperty name="width" value="0.035" units="cm"/>
      <inkml:brushProperty name="height" value="0.035" units="cm"/>
      <inkml:brushProperty name="color" value="#004F8B"/>
    </inkml:brush>
  </inkml:definitions>
  <inkml:trace contextRef="#ctx0" brushRef="#br0">3619 70 24575,'-25'-5'0,"5"0"0,-11-1 0,4 2 0,-7-1 0,-12-3 0,9 1 0,-9-5 0,12 6 0,0 0 0,-14 1 0,-3 5 0,-13 0 0,1 0 0,1 0 0,-14 0 0,-3 0 0,-12 0-809,34 0 1,-4 0 808,-5 0 0,-5 0-1262,-16-1 1,-5 2 1261,24 1 0,-1 2 0,-3 0-965,-5 0 0,-3 0 0,-1 2 965,-3 1 0,-1 2 0,0-1 0,0-3 0,0-1 0,1 0 0,3 1 0,2-2 0,1 0-485,6-2 0,2-2 0,3 1 485,-19 0 0,6 0 513,23 0 1,6 0-514,-14 0 2011,44 0-2011,4 0 3235,-16 0-3235,-23 0 0,-35 0 0,-4 8 0,16-1 2217,31 3-2217,32-1 0,12 6 0,-4 62 0,-3 8-848,6-13 0,-1 5 848,-3-9 0,0 1 0,3 6 0,0 0 0,1-6 0,-2-2-259,-2-5 1,1-3 258,-1 33 0,-1-30 0,3-15 0,7-21 0,0-1 1649,0-11-1649,0-2 564,0-3-564,0 0 0,0 4 0,0 0 0,0 12 0,0 14 0,0 11 0,0 26 0,0-11 0,0 13 0,0-39 0,0-4 0,0-26 0,0 0 0,0 3 0,0-2 0,0 3 0,0-4 0,0-1 0,11 5 0,7 3 0,13 4 0,15 0 0,17-1 0,3-3 0,9-6 0,-25-3 0,-11-7 0,-7 0 0,-13 0 0,6 4 0,0 2 0,-6-1 0,13 0 0,8-5 0,-4 0 0,24 0 0,-11 0 0,1 0 0,37 0 0,-30 0 0,34 0 0,-27 0 0,-14 0 0,12 0 0,0 0 0,4 0 0,23 0 0,-11 0-517,14 0 517,-1 8 0,1 3 0,0-1 0,-14-2 0,-12-7 0,-3-2 0,0 1 0,-10 0 0,-6 0 0,-20 0 0,-6 0 0,-5 0 0,5 0 0,19 0 517,9 0-517,27 0 0,-27 0 0,6 0 0,38 0 0,5 0-906,-21 0 0,-1 0 906,21 0 0,-6 0 0,0 0 0,-39 0 0,-19 0 0,-21 0 0,2 0 0,4 0 0,6 0 1812,3 0-1812,-1 0 0,-5 0 0,-8 0 0,-4 0 0,-1 0 0,5-4 0,-3-1 0,-1-4 0,-5-3 0,3-22 0,2-62 0,0 46 0,0-2-615,1-21 0,0-2 615,0 13 0,0 3 0,0 4 0,-1 2 0,2-38 0,-3 28 0,-8 28 0,0 11 0,0 10 0,0-10 1230,7-16-1230,2-9 0,-1-27 0,-1-3 0,-7-12 0,7 12 0,2 4 0,0 25 0,-2 4 0,-7 12 0,0 11 0,0 3 0,0 8 0,0-2 0,0-4 0,0 1 0,0-1 0,0-6 0,0-3 0,0-7 0,0-12 0,0 9 0,0-9 0,0 12 0,0 7 0,0 7 0,0 11 0,0 5 0</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0:49.182"/>
    </inkml:context>
    <inkml:brush xml:id="br0">
      <inkml:brushProperty name="width" value="0.035" units="cm"/>
      <inkml:brushProperty name="height" value="0.035" units="cm"/>
      <inkml:brushProperty name="color" value="#004F8B"/>
    </inkml:brush>
  </inkml:definitions>
  <inkml:trace contextRef="#ctx0" brushRef="#br0">353 0 24575,'-9'0'0,"1"0"0,-1 0 0,0 0 0,-4 0 0,0 0 0,-1 0 0,1 0 0,4 0 0,1 0 0,-5 0 0,-1 4 0,-3 1 0,-1 0 0,4-1 0,2 0 0,-1 1 0,-1 4 0,-3-1 0,-1 1 0,4 0 0,2-4 0,3-1 0,4 0 0,1 0 0,4 5 0,-4 0 0,-1 0 0,0 4 0,2 0 0,-2 12 0,-2 1 0,1 1 0,1-2 0,5-1 0,0 3 0,-4-4 0,-1-4 0,0-10 0,5-4 0,5-1 0,4-4 0,0 0 0,0 0 0,-1 0 0,1 0 0,0 0 0,0 0 0,0 0 0,-1 0 0,1 0 0,0 0 0,0 0 0,0 0 0,-1 0 0,1 0 0,0 0 0,0 0 0,0 0 0,-1 0 0,1 0 0,0 0 0,0 0 0,0 0 0,-1 0 0,-3 0 0,-1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1:11.369"/>
    </inkml:context>
    <inkml:brush xml:id="br0">
      <inkml:brushProperty name="width" value="0.05" units="cm"/>
      <inkml:brushProperty name="height" value="0.05" units="cm"/>
      <inkml:brushProperty name="color" value="#E71224"/>
    </inkml:brush>
  </inkml:definitions>
  <inkml:trace contextRef="#ctx0" brushRef="#br0">6 95 24575,'-3'-6'0,"0"1"0,3-3 0,0 2 0,0-2 0,0 2 0,0 1 0,3-3 0,2 2 0,4-2 0,-1 0 0,3 2 0,-5-2 0,2 4 0,-2 2 0,-1 2 0,1 0 0,-1 0 0,1 2 0,2 2 0,0 1 0,1 1 0,-1-1 0,2 3 0,0 1 0,1-1 0,-6 0 0,-2-2 0,-3-1 0,0 3 0,0 1 0,0 6 0,0 2 0,0 0 0,0-2 0,-3-4 0,3 0 0,-5-2 0,-1 2 0,-3-3 0,1-2 0,-3 2 0,0-8 0,0 5 0,0-2 0,3 0 0,0 0 0,4-1 0,-6-1 0,6 4 0,-4-2 0,3 0 0,2 2 0,-2-5 0,2 5 0,-3-4 0,3 4 0,3-5 0,3 3 0,8-3 0,7 0 0,1 0 0,2 0 0,-10 2 0,-3-1 0,0 6 0,0-3 0,4 7 0,-1-3 0,-3 1 0,3 1 0,-5-4 0,4 5 0,-6-5 0,6 4 0,-7-1 0,5 0 0,0 1 0,-4-4 0,6 5 0,-6-5 0,1 2 0,-2-3 0,-3 1 0,2-1 0,1-2 0,5-5 0,-2-2 0,0-1 0,-4 2 0</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0:50.663"/>
    </inkml:context>
    <inkml:brush xml:id="br0">
      <inkml:brushProperty name="width" value="0.035" units="cm"/>
      <inkml:brushProperty name="height" value="0.035" units="cm"/>
      <inkml:brushProperty name="color" value="#004F8B"/>
    </inkml:brush>
  </inkml:definitions>
  <inkml:trace contextRef="#ctx0" brushRef="#br0">159 1 24575,'-9'0'0,"0"4"0,0 0 0,0 1 0,1-1 0,3 0 0,1 1 0,0 0 0,-1-1 0,-4 0 0,-3 1 0,-2-1 0,0 0 0,5 0 0,2 1 0,2 0 0,-4-1 0,0-4 0,4 0 0,1 0 0</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0:53.870"/>
    </inkml:context>
    <inkml:brush xml:id="br0">
      <inkml:brushProperty name="width" value="0.035" units="cm"/>
      <inkml:brushProperty name="height" value="0.035" units="cm"/>
      <inkml:brushProperty name="color" value="#004F8B"/>
    </inkml:brush>
  </inkml:definitions>
  <inkml:trace contextRef="#ctx0" brushRef="#br0">287 233 24575,'0'-9'0,"4"-4"0,2-7 0,-1-7 0,0-7 0,-1 8 0,1 1 0,-1 8 0,0 3 0,-4 1 0,0 4 0,-4 5 0,0 0 0,-5 4 0,-4 0 0,-1 0 0,-3-4 0,3-1 0,1 0 0,5 1 0,-1 4 0,0 0 0,0 0 0,-3 4 0,2 5 0,-4 12 0,-5 13 0,11-6 0,-10 5 0,13-19 0,0-2 0,1-3 0,4 0 0,0 0 0,0-1 0,0 5 0,0 1 0,0 3 0,0 1 0,0 0 0,0-1 0,0-3 0,0-1 0,0-1 0,0-2 0,0 7 0,0-8 0,0 4 0,4-8 0,5-1 0,1-4 0,2 0 0,-3 0 0,0 0 0,0 0 0,-1 0 0,1 0 0,-8 0 0,-6 0 0,-4 4 0,0 1 0,1 0 0,3-1 0,-4-1 0,-3 6 0,2 1 0,-3-1 0,0-1 0,4-3 0,-4 3 0,4 1 0,0 0 0,0 4 0,5-4 0,0 4 0,0-4 0,-1-4 0,0 3 0,1-3 0,0 3 0,-1 1 0,0 0 0,1 0 0,4-1 0,0 1 0,0 0 0,0 0 0,0 0 0,0-1 0,0 1 0,0 0 0,4-4 0,1-1 0,8-4 0,1 0 0,-1 4 0,0 1 0,-4 0 0,0-2 0,-1-3 0,1 0 0,0 0 0,0 0 0,0 0 0,-1 0 0,-3 0 0,-1 0 0</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0:55.336"/>
    </inkml:context>
    <inkml:brush xml:id="br0">
      <inkml:brushProperty name="width" value="0.035" units="cm"/>
      <inkml:brushProperty name="height" value="0.035" units="cm"/>
      <inkml:brushProperty name="color" value="#004F8B"/>
    </inkml:brush>
  </inkml:definitions>
  <inkml:trace contextRef="#ctx0" brushRef="#br0">498 40 24575,'-3'-9'0,"-6"4"0,-5 2 0,-11-2 0,-1-2 0,-8 1 0,1 1 0,6 5 0,2 0 0,1 0 0,-3 0 0,1 0 0,1 0 0,11 0 0,1 0 0,5 0 0,-5 0 0,-8 0 0,2 0 0,-13 0 0,13 0 0,-2 0 0,8 0 0,4 0 0,0 0 0,5 0 0,0 0 0</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0:57.381"/>
    </inkml:context>
    <inkml:brush xml:id="br0">
      <inkml:brushProperty name="width" value="0.035" units="cm"/>
      <inkml:brushProperty name="height" value="0.035" units="cm"/>
      <inkml:brushProperty name="color" value="#004F8B"/>
    </inkml:brush>
  </inkml:definitions>
  <inkml:trace contextRef="#ctx0" brushRef="#br0">317 0 24575,'-8'0'0,"-1"0"0,0 0 0,0 0 0,0 0 0,1 4 0,-1 1 0,0 0 0,0-1 0,0-4 0,-3 0 0,-2 0 0,-4 4 0,-7 1 0,9 0 0,-4-2 0,11-3 0,0 0 0,-4 0 0,4 0 0,-4 0 0,4 0 0,0 0 0,1 0 0,-1 0 0,0 0 0,0 0 0,0 0 0,5 0 0,0 0 0</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0:58.598"/>
    </inkml:context>
    <inkml:brush xml:id="br0">
      <inkml:brushProperty name="width" value="0.035" units="cm"/>
      <inkml:brushProperty name="height" value="0.035" units="cm"/>
      <inkml:brushProperty name="color" value="#004F8B"/>
    </inkml:brush>
  </inkml:definitions>
  <inkml:trace contextRef="#ctx0" brushRef="#br0">116 1 24575,'0'19'0,"0"17"0,-7 14 0,-2 12 0,0 1 0,2-13 0,-3 11 0,8-35 0,-8 9 0,10-26 0,0 0 0,0 3 0,0-2 0,0 3 0,0 0 0,0 0 0,0 5 0,0-4 0,0-2 0,0 1 0,0 1 0,0-1 0,0 0 0,0-4 0,-4 0 0,-1 3 0,0-2 0,1 3 0,4-4 0,0-1 0,0 5 0,-4 1 0,-1 3 0,1-3 0,0-1 0,4 0 0,0-4 0,0 4 0,-4 0 0,-1 0 0,0 1 0,1-1 0,4-4 0,-4-4 0,3-2 0,-3-3 0</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1:11.950"/>
    </inkml:context>
    <inkml:brush xml:id="br0">
      <inkml:brushProperty name="width" value="0.035" units="cm"/>
      <inkml:brushProperty name="height" value="0.035" units="cm"/>
      <inkml:brushProperty name="color" value="#004F8B"/>
    </inkml:brush>
  </inkml:definitions>
  <inkml:trace contextRef="#ctx0" brushRef="#br0">0 1 24575,'0'19'0,"0"4"0,0 11 0,0-1 0,0 1 0,0 0 0,0-8 0,0-1 0,0-8 0,0-3 0,0-1 0,0-4 0,0-1 0,0 1 0,0 0 0,0 0 0,0-4 0,0-2 0</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1:13.752"/>
    </inkml:context>
    <inkml:brush xml:id="br0">
      <inkml:brushProperty name="width" value="0.035" units="cm"/>
      <inkml:brushProperty name="height" value="0.035" units="cm"/>
      <inkml:brushProperty name="color" value="#004F8B"/>
    </inkml:brush>
  </inkml:definitions>
  <inkml:trace contextRef="#ctx0" brushRef="#br0">146 0 24575,'-13'0'0,"4"0"0,-4 0 0,4 0 0,0 0 0,0 0 0,1 0 0,-1 0 0,0 0 0,0 4 0,-1 12 0,0 7 0,0 3 0,0-5 0,5-8 0,1-5 0,4 1 0,0 0 0,0 0 0,0 0 0,4-4 0,5-2 0,5-6 0,-1-2 0,0 0 0,-4 1 0,0 4 0,0 0 0,-1 0 0,5 4 0,-3 1 0,-1 3 0,-2 1 0,-2-4 0,0 3 0,-1-3 0,-4 4 0,0 3 0,0 2 0,0 0 0,0-2 0,0-3 0,0 0 0,0 0 0,0 0 0,0-1 0,0 1 0,0 0 0,-4-4 0,-1 3 0,-3-3 0,-5 3 0,-1 1 0,0-4 0,6 3 0,0-3 0,3 0 0,-4-1 0,0-4 0,1 0 0,-1 0 0,4 0 0,1 0 0</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1:14.422"/>
    </inkml:context>
    <inkml:brush xml:id="br0">
      <inkml:brushProperty name="width" value="0.035" units="cm"/>
      <inkml:brushProperty name="height" value="0.035" units="cm"/>
      <inkml:brushProperty name="color" value="#004F8B"/>
    </inkml:brush>
  </inkml:definitions>
  <inkml:trace contextRef="#ctx0" brushRef="#br0">245 0 24575,'-14'38'0,"-14"9"0,-8 30 0,-9 6 0,11-4 0,7-3 0,6-27 0,9-9 0,6-16 0,2-10 0,0-1 0,0-4 0,-1-4 0,1-2 0</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1:15.021"/>
    </inkml:context>
    <inkml:brush xml:id="br0">
      <inkml:brushProperty name="width" value="0.035" units="cm"/>
      <inkml:brushProperty name="height" value="0.035" units="cm"/>
      <inkml:brushProperty name="color" value="#004F8B"/>
    </inkml:brush>
  </inkml:definitions>
  <inkml:trace contextRef="#ctx0" brushRef="#br0">1 1 24575,'0'0'0</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1:15.487"/>
    </inkml:context>
    <inkml:brush xml:id="br0">
      <inkml:brushProperty name="width" value="0.035" units="cm"/>
      <inkml:brushProperty name="height" value="0.035" units="cm"/>
      <inkml:brushProperty name="color" value="#004F8B"/>
    </inkml:brush>
  </inkml:definitions>
  <inkml:trace contextRef="#ctx0" brushRef="#br0">1 1 24575,'4'12'0,"0"2"0,1-4 0,-1-2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1:12.243"/>
    </inkml:context>
    <inkml:brush xml:id="br0">
      <inkml:brushProperty name="width" value="0.05" units="cm"/>
      <inkml:brushProperty name="height" value="0.05" units="cm"/>
      <inkml:brushProperty name="color" value="#E71224"/>
    </inkml:brush>
  </inkml:definitions>
  <inkml:trace contextRef="#ctx0" brushRef="#br0">1 22 24575,'11'0'0,"0"0"0,4 0 0,-3 0 0,6 0 0,-8 0 0,3 0 0,-7 0 0,4 0 0,-4-2 0,2 1 0,0-1 0,-2 2 0,5 0 0,-5-3 0,4 3 0,-3-5 0,1 4 0,-3-4 0,1 5 0,-1-3 0,-2 6 0,2 0 0,-4 5 0,1-5 0,-2 2 0</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1:17.254"/>
    </inkml:context>
    <inkml:brush xml:id="br0">
      <inkml:brushProperty name="width" value="0.035" units="cm"/>
      <inkml:brushProperty name="height" value="0.035" units="cm"/>
      <inkml:brushProperty name="color" value="#004F8B"/>
    </inkml:brush>
  </inkml:definitions>
  <inkml:trace contextRef="#ctx0" brushRef="#br0">0 124 24575,'0'-13'0,"0"-1"0,0-3 0,0-1 0,4 1 0,1-1 0,0 4 0,3 6 0,1 4 0,12 4 0,5 0 0,-3 0 0,-4 0 0,-10 0 0,0 0 0,0 0 0,0 0 0,3 0 0,-2 4 0,3 4 0,-4 6 0,-1 0 0,1 2 0,1 5 0,-1-2 0,-3 6 0,-2-7 0,-4-1 0,0-3 0,0-1 0,0-1 0,0-2 0,0 3 0,0 0 0,-4-4 0,-1 4 0,-4 0 0,1-3 0,-1 2 0,-4 1 0,-1-3 0,-3 3 0,3-1 0,1-2 0,5 7 0,-1-11 0,0 1 0,0-7 0,-3 0 0,2 4 0,-3 1 0,4 0 0,1-1 0,-1-4 0,8 0 0,6 0 0,15 0 0,7 0 0,7 0 0,-1 0 0,1 0 0,12 0 0,-16 0 0,4 0 0,-22 0 0,-3 0 0,0 0 0,0 0 0,0 0 0,3 8 0,-2-6 0,3 6 0,-8-8 0,-1 0 0</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1:18.685"/>
    </inkml:context>
    <inkml:brush xml:id="br0">
      <inkml:brushProperty name="width" value="0.035" units="cm"/>
      <inkml:brushProperty name="height" value="0.035" units="cm"/>
      <inkml:brushProperty name="color" value="#004F8B"/>
    </inkml:brush>
  </inkml:definitions>
  <inkml:trace contextRef="#ctx0" brushRef="#br0">23 21 24575,'-5'28'0,"-1"-4"0,0 11 0,1-7 0,5-13 0,0 2 0,0-9 0,0 1 0,0 0 0,0 0 0,0 0 0,4-1 0,1-3 0,4-1 0,-1-4 0,1 4 0,0 1 0,0 0 0,0-1 0,-1-4 0,1 0 0,0-4 0,0-1 0,-4-4 0,-1 0 0,-4 1 0,0-1 0,0 0 0,0-4 0,0 0 0,0-1 0,0 1 0,0 4 0,0 1 0,0-5 0,0-1 0,0-3 0,0-1 0,0 0 0,0 5 0,-4 0 0,-1 4 0,0 4 0,1 2 0</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1:19.533"/>
    </inkml:context>
    <inkml:brush xml:id="br0">
      <inkml:brushProperty name="width" value="0.035" units="cm"/>
      <inkml:brushProperty name="height" value="0.035" units="cm"/>
      <inkml:brushProperty name="color" value="#004F8B"/>
    </inkml:brush>
  </inkml:definitions>
  <inkml:trace contextRef="#ctx0" brushRef="#br0">178 1 24575,'-5'19'0,"-6"4"0,-1 11 0,-6 12 0,-3 4 0,6 0 0,-1-11 0,11-14 0,1-8 0,0 1 0,-1-4 0,1-2 0,4-3 0,0 0 0,0 4 0,-4 0 0,-1 5 0,0-1 0,-4 8 0,3 2 0,0-1 0,1-1 0,1-8 0,-1-3 0,0-5 0,1-5 0</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1:19.949"/>
    </inkml:context>
    <inkml:brush xml:id="br0">
      <inkml:brushProperty name="width" value="0.035" units="cm"/>
      <inkml:brushProperty name="height" value="0.035" units="cm"/>
      <inkml:brushProperty name="color" value="#004F8B"/>
    </inkml:brush>
  </inkml:definitions>
  <inkml:trace contextRef="#ctx0" brushRef="#br0">0 1 24575,'0'0'0</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1:20.597"/>
    </inkml:context>
    <inkml:brush xml:id="br0">
      <inkml:brushProperty name="width" value="0.035" units="cm"/>
      <inkml:brushProperty name="height" value="0.035" units="cm"/>
      <inkml:brushProperty name="color" value="#004F8B"/>
    </inkml:brush>
  </inkml:definitions>
  <inkml:trace contextRef="#ctx0" brushRef="#br0">0 0 24575,'0'0'0</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1:31.062"/>
    </inkml:context>
    <inkml:brush xml:id="br0">
      <inkml:brushProperty name="width" value="0.035" units="cm"/>
      <inkml:brushProperty name="height" value="0.035" units="cm"/>
      <inkml:brushProperty name="color" value="#004F8B"/>
    </inkml:brush>
  </inkml:definitions>
  <inkml:trace contextRef="#ctx0" brushRef="#br0">1 0 24575,'13'0'0,"8"0"0,18 0 0,-2 0 0,9 0 0,-12 0 0,-8 0 0,-5 0 0,-8 0 0,-4 0 0,0 0 0,3 0 0,2 0 0,3 0 0,-3 0 0,-1 0 0,-4 0 0,-1 0 0,5 0 0,1 0 0,3 0 0,1 0 0,0 0 0,6 0 0,-4 0 0,1 0 0,-9 0 0,-3 0 0,4 0 0,0 0 0,5 0 0,0 0 0,-5 0 0,11 0 0,37 0 0,-32 0 0,24 0 0</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1:32.277"/>
    </inkml:context>
    <inkml:brush xml:id="br0">
      <inkml:brushProperty name="width" value="0.035" units="cm"/>
      <inkml:brushProperty name="height" value="0.035" units="cm"/>
      <inkml:brushProperty name="color" value="#004F8B"/>
    </inkml:brush>
  </inkml:definitions>
  <inkml:trace contextRef="#ctx0" brushRef="#br0">1 0 24575,'20'0'0,"28"0"0,44 0-1741,-26 0 0,5 0 1741,5 0 0,1 0 0,0 0 0,-4 0 526,-17 0 0,-4 0-526,16 0 579,-34 0-579,-22 0 0,8 0 0,16 0 1819,14 0-1819,-1 0 32,-2 0-32,-21 0 0,-5 0 0,-8 0 0,-4 0 0,-1 0 0,1 0 0,0 0 0,-4 0 0,-1 0 0</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1:39.485"/>
    </inkml:context>
    <inkml:brush xml:id="br0">
      <inkml:brushProperty name="width" value="0.035" units="cm"/>
      <inkml:brushProperty name="height" value="0.035" units="cm"/>
      <inkml:brushProperty name="color" value="#004F8B"/>
    </inkml:brush>
  </inkml:definitions>
  <inkml:trace contextRef="#ctx0" brushRef="#br0">0 1 24575,'13'0'0,"34"8"0,50 4-2072,-29-7 0,5 1 2072,15 4 0,3 0 0,0-4 0,-3 0 0,-15 0 0,-6 0 639,-11 0 0,-7-2-639,3-4 677,-31 0-677,-8 0 0,0 0 0,7 0 2189,0 0-2189,5 0 0,-1 0 0,3 0 0,-1 0 0,-5 0 0,-8 0 0,-4 0 0,3 0 0,-2 0 0,7 0 0,-4 0 0,1 0 0,-1 0 0,-4 0 0,-4 0 0,-2 0 0</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1:43.375"/>
    </inkml:context>
    <inkml:brush xml:id="br0">
      <inkml:brushProperty name="width" value="0.035" units="cm"/>
      <inkml:brushProperty name="height" value="0.035" units="cm"/>
      <inkml:brushProperty name="color" value="#004F8B"/>
    </inkml:brush>
  </inkml:definitions>
  <inkml:trace contextRef="#ctx0" brushRef="#br0">1 1 24575,'20'0'0,"28"0"0,44 0-1063,-31 0 1,2 0 1062,-6 0 0,-3 0 0,27 0 683,-47 0-683,-22 0 350,1 0-350,8 0 0,44 0 0,30 0-810,-28 0 0,3 0 810,5 0 0,0 0 0,-6 0 0,-1 0 355,-6 0 0,-4 0-355,21 0 0,-31 0 0,-28 0 0,0 0 0,28 0 0,44 0-150,-26 0 1,5 0 149,11 0 0,2 0 0,1 0 0,-3 0-231,-12 0 1,-3 0 230,-12 0 0,-6 0 0,7 0 0,-23 0 0,-9 0 0,12 0 0,39 0 0,-23 0 0,4 0 359,11 0 1,3 0-360,0 0 0,-3 0 0,28 0 777,-34 0-777,-41 0 0,-1 0 0,17 0 0,39 0 0,-22 0 0,2 0-306,7 0 0,0 0 306,-6 0 0,-4 0 1225,16 0-1225,-34 0 0,-18 0 0,18 0 0,9 0 0,6 0 653,-9 0-653,-19 0 0,-9 0 0,-3 0 0,0 0 0,4 0 0,0 0 0,1 0 0,-5 0 0,-5 0 0</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2:54.637"/>
    </inkml:context>
    <inkml:brush xml:id="br0">
      <inkml:brushProperty name="width" value="0.035" units="cm"/>
      <inkml:brushProperty name="height" value="0.035" units="cm"/>
      <inkml:brushProperty name="color" value="#004F8B"/>
    </inkml:brush>
  </inkml:definitions>
  <inkml:trace contextRef="#ctx0" brushRef="#br0">105 0 24575,'0'33'0,"-9"31"0,-11 31-1049,9-35 0,0 1 1049,0-6 0,1-3 0,-5 40 674,9-37-674,-2-21 347,4-21-347,4-4 0,0-1 0,0 1 1077,0 4-1077,0 1 0,0 3 0,0-3 0,0-5 0,0-5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1:12.861"/>
    </inkml:context>
    <inkml:brush xml:id="br0">
      <inkml:brushProperty name="width" value="0.05" units="cm"/>
      <inkml:brushProperty name="height" value="0.05" units="cm"/>
      <inkml:brushProperty name="color" value="#E71224"/>
    </inkml:brush>
  </inkml:definitions>
  <inkml:trace contextRef="#ctx0" brushRef="#br0">0 30 24575,'6'-3'0,"7"-2"0,-3 4 0,5-1 0,15-4 0,-1 5 0,13-5 0,-18 4 0,-7 1 0,-12-1 0,3 2 0,-1 0 0,1 0 0,-5 0 0,-1 0 0</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2:55.974"/>
    </inkml:context>
    <inkml:brush xml:id="br0">
      <inkml:brushProperty name="width" value="0.035" units="cm"/>
      <inkml:brushProperty name="height" value="0.035" units="cm"/>
      <inkml:brushProperty name="color" value="#004F8B"/>
    </inkml:brush>
  </inkml:definitions>
  <inkml:trace contextRef="#ctx0" brushRef="#br0">426 0 24575,'-12'0'0,"-9"5"0,-19 10 0,-14 18 0,-15 20-666,-4 12 666,12-4 0,15-15 164,15-15-164,18-18 0,8 0 0,17-3 0,10 0 0,12 1 502,0 0-502,-8-1 0,7 8 0,-14-3 0,7 2 0,-9-4 0,-3-4 0,-1 0 0,-4 0 0,-1-5 0,1 0 0,0 0 0,0 1 0,0 4 0,-1 4 0,1 0 0,0 1 0,0-1 0,-1-1 0,-3-2 0,3-1 0,-3-5 0,4-4 0,4 4 0,-4 5 0,4 4 0,0 5 0,0-1 0,1-3 0,-1-1 0,-4-4 0,-4-4 0,-2-2 0</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2:56.934"/>
    </inkml:context>
    <inkml:brush xml:id="br0">
      <inkml:brushProperty name="width" value="0.035" units="cm"/>
      <inkml:brushProperty name="height" value="0.035" units="cm"/>
      <inkml:brushProperty name="color" value="#004F8B"/>
    </inkml:brush>
  </inkml:definitions>
  <inkml:trace contextRef="#ctx0" brushRef="#br0">1 0 24575,'0'20'0,"0"16"0,0 13 0,0 14 0,0-1 0,0 14 0,0 3 0,0-1 0,0-15 0,0-28 0,0-15 0,0-11 0,0 0 0,0 0 0,0-1 0,0 1 0,0-4 0,0-1 0</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2:57.821"/>
    </inkml:context>
    <inkml:brush xml:id="br0">
      <inkml:brushProperty name="width" value="0.035" units="cm"/>
      <inkml:brushProperty name="height" value="0.035" units="cm"/>
      <inkml:brushProperty name="color" value="#004F8B"/>
    </inkml:brush>
  </inkml:definitions>
  <inkml:trace contextRef="#ctx0" brushRef="#br0">0 0 24575,'13'0'0,"1"8"0,16 15 0,4 11 0,17 24 0,-3-8 0,-9 3 0,-5-13 0,-14-14 0,-4-1 0,-7-12 0,-2 0 0,-2-4 0,4 0 0,0 0 0,0 3 0,3 2 0,2 0 0,0 2 0,-2-6 0,-3 3 0,-4-4 0,3-5 0,-3 4 0,0-3 0,3 4 0,-4 0 0,5 0 0,4-1 0,-3-3 0,2-1 0,-3-4 0,-4 4 0,-1 1 0,-4 0 0,0-1 0</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2:58.631"/>
    </inkml:context>
    <inkml:brush xml:id="br0">
      <inkml:brushProperty name="width" value="0.035" units="cm"/>
      <inkml:brushProperty name="height" value="0.035" units="cm"/>
      <inkml:brushProperty name="color" value="#004F8B"/>
    </inkml:brush>
  </inkml:definitions>
  <inkml:trace contextRef="#ctx0" brushRef="#br0">1 0 24575,'0'20'0,"0"16"0,0 13 0,0 14 0,0-13 0,0-11 0,0-14 0,0-12 0,0 0 0,0 0 0,0 1 0,0 3 0,0 8 0,0 14 0,0-2 0,0 10 0,0-21 0,0-5 0,0-8 0,0-5 0,0 5 0,0-3 0,0 3 0,0-5 0,0-3 0,0-1 0</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3:41.557"/>
    </inkml:context>
    <inkml:brush xml:id="br0">
      <inkml:brushProperty name="width" value="0.035" units="cm"/>
      <inkml:brushProperty name="height" value="0.035" units="cm"/>
      <inkml:brushProperty name="color" value="#004F8B"/>
    </inkml:brush>
  </inkml:definitions>
  <inkml:trace contextRef="#ctx0" brushRef="#br0">1 1 24575,'0'84'0,"0"0"0,0 1 0,0 12 0,0-15 0,0-16 0,0-45 0,0-6 0,0 5 0,0-10 0,0 7 0,0 3 0,0 7 0,0 14 0,0-16 0,0 3 0,0-20 0,0-3 0,0-1 0</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3:43.470"/>
    </inkml:context>
    <inkml:brush xml:id="br0">
      <inkml:brushProperty name="width" value="0.035" units="cm"/>
      <inkml:brushProperty name="height" value="0.035" units="cm"/>
      <inkml:brushProperty name="color" value="#004F8B"/>
    </inkml:brush>
  </inkml:definitions>
  <inkml:trace contextRef="#ctx0" brushRef="#br0">324 0 24575,'-20'5'0,"-3"7"0,-3 3 0,5 5 0,8-7 0,0 0 0,4-4 0,0 0 0,1-1 0,3-3 0,0 3 0,-3-3 0,4 0 0,-1 3 0,1-3 0,0-1 0,-1 4 0,0-3 0,1 4 0,0 0 0,-1-4 0,0 2 0,2-2 0,-1 4 0,-1 0 0,-4 0 0,0 0 0,0-1 0,1 1 0,-1-4 0,0-1 0,0-4 0,0 4 0,1 1 0,-1 0 0,0-1 0,0-4 0,8 0 0,6 0 0,5 0 0,3 0 0,-5 0 0,1 0 0,0 0 0,0 0 0,4 0 0,0 0 0,5 7 0,-5-5 0,0 6 0,0-8 0,1 0 0,-1 0 0,0 4 0,0 1 0,0 0 0,5 3 0,-4-3 0,-2-1 0,-3 0 0,0-4 0,0 0 0,-4 4 0,-1 1 0,-1 0 0,2 3 0,4 1 0,6 11 0,-4 7 0,4-1 0,-5-5 0,-5-12 0,-1-5 0</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3:44.247"/>
    </inkml:context>
    <inkml:brush xml:id="br0">
      <inkml:brushProperty name="width" value="0.035" units="cm"/>
      <inkml:brushProperty name="height" value="0.035" units="cm"/>
      <inkml:brushProperty name="color" value="#004F8B"/>
    </inkml:brush>
  </inkml:definitions>
  <inkml:trace contextRef="#ctx0" brushRef="#br0">194 0 24575,'-13'0'0,"-1"0"0,1 0 0,0 0 0,4 0 0,0 0 0,1 0 0,-5 0 0,-1 0 0,0 4 0,-2 1 0,6 0 0,-3-1 0,5-4 0,-1 0 0,0 0 0,4 0 0,1 0 0</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3:45.206"/>
    </inkml:context>
    <inkml:brush xml:id="br0">
      <inkml:brushProperty name="width" value="0.035" units="cm"/>
      <inkml:brushProperty name="height" value="0.035" units="cm"/>
      <inkml:brushProperty name="color" value="#004F8B"/>
    </inkml:brush>
  </inkml:definitions>
  <inkml:trace contextRef="#ctx0" brushRef="#br0">88 1 24575,'-8'0'0,"3"4"0,-3 1 0,3 0 0,-4-1 0,0-4 0,1 0 0,-1 0 0,0 0 0,0 0 0,4 0 0,1 0 0</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3:46.542"/>
    </inkml:context>
    <inkml:brush xml:id="br0">
      <inkml:brushProperty name="width" value="0.035" units="cm"/>
      <inkml:brushProperty name="height" value="0.035" units="cm"/>
      <inkml:brushProperty name="color" value="#004F8B"/>
    </inkml:brush>
  </inkml:definitions>
  <inkml:trace contextRef="#ctx0" brushRef="#br0">1 0 24575,'3'13'0,"2"1"0,0 3 0,-1 1 0,-4-1 0,0 1 0,0 0 0,0-1 0,0 1 0,0-4 0,0-2 0,0-3 0,4-4 0,1 3 0,0 1 0,-1 4 0,-4 5 0,0-1 0,0 1 0,0-4 0,0-2 0,0-3 0,0 0 0,0 0 0,0 0 0,0-1 0,0-3 0,0-1 0</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4:50.837"/>
    </inkml:context>
    <inkml:brush xml:id="br0">
      <inkml:brushProperty name="width" value="0.035" units="cm"/>
      <inkml:brushProperty name="height" value="0.035" units="cm"/>
      <inkml:brushProperty name="color" value="#004F8B"/>
    </inkml:brush>
  </inkml:definitions>
  <inkml:trace contextRef="#ctx0" brushRef="#br0">0 0 24575,'9'0'0,"7"0"0,-5 0 0,6 4 0,-8 1 0,-1 0 0,1-1 0,0 0 0,4 1 0,-3 0 0,2-1 0,-3-4 0,0 0 0,0 4 0,-1 0 0,1 1 0,0-1 0,0-4 0,0 0 0,-1 0 0,1 4 0,4 1 0,-3 0 0,2-1 0,-3-4 0,0 4 0,4 1 0,0 0 0,1 2 0,-1-2 0,-4 0 0,-1-1 0,1 0 0,-4 1 0,3 0 0,-3-1 0,4-4 0,3 4 0,-2 0 0,3 5 0,-1 0 0,-2-4 0,3-1 0,-4 0 0,-1 1 0,1 0 0,0-2 0,0-3 0,0 0 0,-1 4 0,1 1 0,4 0 0,-3-1 0,2-4 0,-3 4 0,-4 1 0,-1 0 0,-4-1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1:14.480"/>
    </inkml:context>
    <inkml:brush xml:id="br0">
      <inkml:brushProperty name="width" value="0.05" units="cm"/>
      <inkml:brushProperty name="height" value="0.05" units="cm"/>
      <inkml:brushProperty name="color" value="#E71224"/>
    </inkml:brush>
  </inkml:definitions>
  <inkml:trace contextRef="#ctx0" brushRef="#br0">1 110 24575,'0'11'0,"0"14"0,0 2 0,0 1 0,0-5 0,0-7 0,0-4 0,0 4 0,0-5 0,2-3 0,-1 3 0,1-3 0,-2 3 0,0-2 0,0 2 0,3-8 0,-3 5 0,5-8 0,1 5 0,2-7 0,3-1 0,9-14 0,-10 4 0,10-10 0,-13 6 0,0 0 0,0-3 0,-6 8 0,4-1 0,-4 2 0,1 5 0,-2-2 0,0 3 0,3-6 0,-3 5 0,5-7 0,-2 4 0,3 1 0,-3 0 0,-1 0 0,-2 9 0,0 0 0,5 15 0,-1-4 0,6 2 0,-6-6 0,3-3 0,-6 1 0,4-1 0,-2 1 0,0 2 0,4-2 0,-5 2 0,3-2 0,-3-1 0,1-2 0,3 0 0,-1-1 0,1-4 0,-1 2 0,1-6 0,-3 1 0,2-1 0,-5-2 0,3 2 0,-3-5 0,0 5 0,0-4 0,0 1 0,0-4 0,0-4 0,0-10 0,0 3 0,0-5 0,0 3 0,0 10 0,0 2 0,0 11 0</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4:52.662"/>
    </inkml:context>
    <inkml:brush xml:id="br0">
      <inkml:brushProperty name="width" value="0.035" units="cm"/>
      <inkml:brushProperty name="height" value="0.035" units="cm"/>
      <inkml:brushProperty name="color" value="#004F8B"/>
    </inkml:brush>
  </inkml:definitions>
  <inkml:trace contextRef="#ctx0" brushRef="#br0">0 0 24575,'13'0'0,"1"0"0,-1 0 0,0 0 0,-4 0 0,0 0 0,-1 0 0,1 4 0,0 1 0,0 0 0,4-1 0,-4-4 0,4 0 0,-4 4 0,4 1 0,-4 0 0,4-2 0,-4-3 0,0 0 0,-1 4 0,1 1 0,0 0 0,0-1 0,0-4 0,-1 0 0,1 4 0,0 1 0,0 0 0,4-1 0,-4-4 0,4 0 0,-4 0 0,0 4 0,3 0 0,2 1 0,0-1 0,-2-4 0,-3 0 0,0 0 0,0 0 0,0 4 0,3 1 0,2 0 0,4-1 0,-5-4 0,0 4 0,-4 1 0,0 0 0,-1-2 0,1-3 0,4 0 0,1 0 0,-1 4 0,-4 1 0,-5 0 0,-4-1 0</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4:54.445"/>
    </inkml:context>
    <inkml:brush xml:id="br0">
      <inkml:brushProperty name="width" value="0.035" units="cm"/>
      <inkml:brushProperty name="height" value="0.035" units="cm"/>
      <inkml:brushProperty name="color" value="#004F8B"/>
    </inkml:brush>
  </inkml:definitions>
  <inkml:trace contextRef="#ctx0" brushRef="#br0">1 1 24575,'9'0'0,"-1"0"0,1 0 0,0 0 0,0 4 0,0 1 0,-1-1 0,1 0 0,0-4 0,0 0 0,4 0 0,0 4 0,1 1 0,-1 0 0,-5-1 0,-3-4 0,-1 0 0</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4:55.694"/>
    </inkml:context>
    <inkml:brush xml:id="br0">
      <inkml:brushProperty name="width" value="0.035" units="cm"/>
      <inkml:brushProperty name="height" value="0.035" units="cm"/>
      <inkml:brushProperty name="color" value="#004F8B"/>
    </inkml:brush>
  </inkml:definitions>
  <inkml:trace contextRef="#ctx0" brushRef="#br0">1 0 24575,'13'0'0,"-4"4"0,4 1 0,-4 0 0,0-1 0,-1-4 0,1 0 0,0 0 0,0 0 0,0 0 0,-1 0 0,1 0 0,4 8 0,-3-6 0,2 5 0,-3-7 0,0 0 0,-4 0 0,-1 0 0</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5:56.045"/>
    </inkml:context>
    <inkml:brush xml:id="br0">
      <inkml:brushProperty name="width" value="0.035" units="cm"/>
      <inkml:brushProperty name="height" value="0.035" units="cm"/>
      <inkml:brushProperty name="color" value="#004F8B"/>
    </inkml:brush>
  </inkml:definitions>
  <inkml:trace contextRef="#ctx0" brushRef="#br0">8078 21 24575,'-20'-10'0,"-26"6"0,-10 3 0,-36-4-2054,8 5 0,-6 0 2054,15 0 0,0 0 0,-1 0 0,-1 0 0,-5 0 0,1 0-248,5 0 0,2 0 248,5 4 0,1 1 291,6 0 1,4 0-292,-34 6-73,17 5 73,12-8 0,-12 1 0,-17 7 214,34-10 0,-5 0-214,-9-1 0,-6 1-701,-15 4 1,-6 0 700,26-5 0,-3-1 0,0 0 0,-4 1 0,0-1 0,-1 1 0,-3 1 0,-1 2 0,3-1 0,9-2 0,2-1 0,3 0 0,-18 2 0,5 1 201,19-2 0,7 0-201,-1-5 70,23 0-70,20 0 1429,0 0-1429,-20 0 0,-36 0 0,7-1 0,-10 2-214,-22 3 1,-7 2 213,18-1 0,-3 0 0,0-1 0,0 1 0,0-1 0,1 1 0,3-1 0,2 0 0,4-1-454,-18-3 1,8 0 453,29 0 0,6 0 0,-14 0 0,44 0 0,9 0 0,-8 0 3364,-16 0-3364,-52 0 0,22 0 0,-5 0-567,-12 0 0,-4 0 567,-9 0 0,0 0 0,11 0 0,4 0-272,10 0 0,5 0 272,-26 0 0,40 0 0,31 0 0,4 0 0,-17 0 0,-21 0 0,-37 0 536,40 0 1,-3 0-537,-5 0 0,-1 0 0,7 0 0,1 0 577,-39 0-577,29 0 0,28 0 0,11 4 0,-37 18 0,13 0 0,-6 5-951,-16 7 0,-5 3 951,-6 3 0,-2-2 0,5-3 0,3-4 0,18-5 0,3-4 1049,-27 4-1049,47-11 0,21-11 0,5-4 0,3 4 0,-3 1 2017,3-1-2017,0 4 0,1 1 0,4 25 0,0 21 0,0 24 0,0 12-582,0 1 582,8 0 0,1-14 0,8-2 0,-3-27 0,-6-2 0,-3-21 0,-5-5 0,0-8 0,0-4 582,4 3-582,1 2 0,0 4 0,-1 6 0,-4 3 0,0 7 0,0 12 0,0-9 0,0 9 0,0-12 0,0-7 0,0-3 0,0-6 0,0 0 0,0-1 0,0 1 0,0-1 0,0 1 0,0 7 0,0 14 0,0-2 0,0 22 0,0 4 0,0 3 0,0 22 0,0-9 0,0-1 0,0-2 0,0 14 0,0-20 0,0 7 0,-5-30 0,-3-1 0,1 4 0,0 13 0,-1 12 0,3-4 0,-1 3 0,-4-14 0,0 1-899,0 32 0,0 1 899,0-24 0,-1-3 0,-4 8 0,-1 0 0,0 0 0,-1 0 0,0 0 0,0 0 0,1 0 0,1 0 0,4-6 0,2-1-242,2-6 1,2-4 241,-4 34-102,2-17 102,-2-12 0,1 0 0,1-1 0,7 14 0,0 2 0,-8 14 477,2-40 0,1 0-477,-6 43 0,-2-22 0,1-1 0,8 17 0,-5-30 0,2-2 505,7 6-505,0-1 111,0 1-111,0 0 0,0 12 0,0 4 0,0-1 0,0 11 0,0-23 0,0-4 0,0-15 813,0-21-813,0-5 0,4-8 0,4-4 0,39-5 0,38 0 0,-6 1 0,6-1 0,-5-3 0,0 1-679,10 3 1,-3-2 678,-25-6 0,-3-2 0,1 5 0,-3-2-264,38-14 264,-3 7 0,-17-1 0,1 3 0,15 7-615,-38-4 1,2-1 614,11-1 0,1 0 0,1 1 0,1-1 0,5 1 0,2 1-819,6 3 0,-1 2 819,-6-1 0,3 0 0,-3-3 0,4 0 0,-3-1 0,7-2 0,0 0-282,-7 2 1,4 0-1,-6 0 282,5-1 0,-5 1 0,2 3 0,-2 2-33,-11-1 1,-5 0 32,20 0 1051,-21 0-1051,-32 0 1652,4 0-1652,10 0 0,37 0 0,-25 0 0,6 0-128,21 0 1,7 0 127,11 0 0,3 0 0,-29 0 0,1 0 0,0 0 0,0 0 0,-1 0 0,-2 0 0,18 0 0,-6 0 84,-16 0 0,-7 0-84,11 0 0,-34 0 0,-17 0 0,-4 0 0,25 0 0,30 0 0,-17 0 0,6 0 373,16 0 1,4 0-374,5 0 0,2 0 0,6 0 0,-1 0 0,-4 0 0,-3 0 0,-18 0 0,-4 0 161,21 0-161,-47 0 0,-21 0 0,-1 0 0,9 0 0,18 0 1874,11 0-1874,13-7 0,-1-2 0,-12 1 0,-3 1 0,-21 3 0,-5-1 0,-5 0 0,-2 1 0,4 4 0,-1 0 0,23-15 0,-10 6 0,32-14 0,-13 9 0,1 1 0,-10 1 0,-20 6 0,-7 2 0,0 0 0,8-2 0,18-6 0,11-9 0,5-10 0,-14 4 0,-10-4 0,-14 14 0,1 3 0,7-5 0,7-8 0,13-3 0,4-4 0,22-32-585,-10 25 1,0 1 584,-18 8 0,-2 1 0,1 0 0,-1-1-210,32-33 210,-20-4 0,-15 15 0,-12 7 0,-3 14 0,-6-1 0,-1 0 1156,0 1-1156,2-1 223,4 0-223,5-12 0,2-17 0,-2-28-600,-12 38 0,-2-2 600,-2-5 0,-2 0 0,-3 5 0,-1 2-311,4 1 0,-1 0 311,-3-1 0,1 1 0,13-43 0,-2 4 0,0 15 0,-1 14 0,0-1 0,-1-14 0,-1 23 1162,1-20-1162,-3 37 660,1-10-660,-2 14 0,0-1 0,-4-12 0,5-4 0,-4-13 0,6 14 0,-1 2 0,0 1 0,-1 9 0,-4-10 0,-3 14 0,-1 6 0,1 2 0,0 8 0,-1-1 0,-4 1 0,4-1 0,1 4 0,-1 2 0,0-1 0,0-1 0,1-3 0,0-1 0,-1-7 0,1-1 0,1-8 0,0-12 0,6-4 0,-3-13 0,5 14 0,-1 2 0,-7 13 0,4 1 0,-4-1 0,1 1 0,-2-1 0,-5 0 0,0 1 0,0 6 0,0 2 0,5 1 0,3-16 0,-2 3 0,1-9 0,-7 12 0,0 8 0,0 1 0,0 8 0,4-1 0,1-4 0,0 8 0,-1-7 0,-4 11 0,0-2 0,0-1 0,0-1 0,0-3 0,0-1 0,0-7 0,0-1 0,0-1 0,0 3 0,0 6 0,0-7 0,0-1 0,0-1 0,0-12 0,0 17 0,0-6 0,0 11 0,0 7 0,0-2 0,0-1 0,0 3 0,0-3 0,0 1 0,0-2 0,0-4 0,0-6 0,0-3 0,0-6 0,0-1 0,0 0 0,0 1 0,0 6 0,0-12 0,0 10 0,0-5 0,0 9 0,0 7 0,0-6 0,0-3 0,0 1 0,0-6 0,0-8 0,0-52 0,0 32 0,0 7 0,0 3 0,0 14 0,0-11 0,0 13 0,0 0 0,0 7 0,0 2 0,0 7 0,0 1 0,0-1 0,0 1 0,0 3 0,0-3 0,-4 8 0,-1-8 0,0 3 0,1-3 0,4-1 0,0 4 0,0 2 0,0 3 0,0 0 0,0 0 0,0 0 0,0-3 0,0 2 0,-3-7 0,-3-3 0,0 4 0,-3-8 0,5 11 0,-1-1 0,1 1 0,4 4 0,-4 1 0,-1-1 0,0-4 0,1-1 0,0-3 0,-1 3 0,1 1 0,0 5 0,4-1 0,0 0 0,-4 4 0,-1 1 0,0 0 0,1-4 0,4-2 0,0-3 0,0 4 0,0 4 0,0 2 0</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6:59.606"/>
    </inkml:context>
    <inkml:brush xml:id="br0">
      <inkml:brushProperty name="width" value="0.035" units="cm"/>
      <inkml:brushProperty name="height" value="0.035" units="cm"/>
      <inkml:brushProperty name="color" value="#004F8B"/>
    </inkml:brush>
  </inkml:definitions>
  <inkml:trace contextRef="#ctx0" brushRef="#br0">0 0 24575,'0'41'0,"0"25"0,0 24 0,0-24 0,0 0 0,0 33-455,0-45 0,0-2 455,0 24 298,0-14-298,0-4 151,0-17-151,0-12 0,0-13 0,0-10 0,0 2 0</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7:01.246"/>
    </inkml:context>
    <inkml:brush xml:id="br0">
      <inkml:brushProperty name="width" value="0.035" units="cm"/>
      <inkml:brushProperty name="height" value="0.035" units="cm"/>
      <inkml:brushProperty name="color" value="#004F8B"/>
    </inkml:brush>
  </inkml:definitions>
  <inkml:trace contextRef="#ctx0" brushRef="#br0">1 0 24575,'0'35'0,"0"-8"0,0 14 0,0-20 0,0-5 0,0-2 0,0 0 0,0-1 0,0-5 0,0 1 0,0 4 0,0-3 0,0 6 0,0 5 0,0 6 0,0 6 0,0-6 0,0-3 0,0-10 0,4-5 0,0-5 0,9-4 0,-3 0 0,3 0 0,-1 0 0,-2 0 0,3 0 0,-4 0 0,-1 4 0,1 1 0,0-1 0,0 0 0,3-4 0,-2 0 0,3 0 0,-4 0 0,3 0 0,-2 0 0,7 0 0,-7 0 0,2 0 0,-3 0 0,0 0 0,0 0 0,-1 0 0,1 0 0,-4 0 0,-1 0 0</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7:02.374"/>
    </inkml:context>
    <inkml:brush xml:id="br0">
      <inkml:brushProperty name="width" value="0.035" units="cm"/>
      <inkml:brushProperty name="height" value="0.035" units="cm"/>
      <inkml:brushProperty name="color" value="#004F8B"/>
    </inkml:brush>
  </inkml:definitions>
  <inkml:trace contextRef="#ctx0" brushRef="#br0">36 0 24575,'-9'13'0,"4"1"0,2 3 0,3 1 0,0 7 0,0-5 0,0 5 0,0-7 0,0-4 0,0-2 0,0 1 0,0 1 0,0-1 0,0 0 0,0 0 0,0-3 0,0 2 0,0-3 0,0 0 0,0 0 0,0 0 0,0-1 0,0 1 0,0 0 0,0 0 0,0 3 0,0-2 0,0 3 0,0-4 0,0 0 0,0-1 0,0 1 0,0 0 0,-4 0 0,-1-1 0,0 1 0,1 0 0,4 4 0,0 8 0,0-2 0,0 6 0,0-8 0,0-3 0,0-5 0,0-5 0</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7:04.911"/>
    </inkml:context>
    <inkml:brush xml:id="br0">
      <inkml:brushProperty name="width" value="0.035" units="cm"/>
      <inkml:brushProperty name="height" value="0.035" units="cm"/>
      <inkml:brushProperty name="color" value="#004F8B"/>
    </inkml:brush>
  </inkml:definitions>
  <inkml:trace contextRef="#ctx0" brushRef="#br0">0 19 24575,'9'0'0,"0"-4"0,3-1 0,2 0 0,0 1 0,-1 4 0,-5 0 0,1 0 0,0 0 0,0 0 0,0 0 0,-1 0 0,5 0 0,-3 0 0,3 0 0,-1 0 0,-2 0 0,3 0 0,-4 0 0,-1 4 0,1 1 0,-4 4 0,3 3 0,-2 9 0,-1 6 0,0-5 0,-5-2 0,0-7 0,0 0 0,0 5 0,0-4 0,0-2 0,0-3 0,0 0 0,0 0 0,0 0 0,0-1 0,0 1 0,0 4 0,0-3 0,-4-2 0,-1-4 0,-4 0 0,1 1 0,-1 0 0,0-1 0,0 0 0,-4 1 0,4 0 0,-4-1 0,4-4 0,0 0 0,1 0 0,-1 3 0,-4 2 0,3 0 0,-2-1 0,3-4 0,0 0 0,0 0 0,0 4 0,1 1 0,-1 0 0,0-1 0,0-4 0,0 0 0,8 0 0,6 4 0,5 0 0,3 1 0,-4-1 0,-1-4 0,1 0 0,0 0 0,0 0 0,0 4 0,-1 1 0,1 0 0,0 3 0,0 1 0,0 0 0,-5 4 0,4-4 0,-3 0 0,0-1 0,-1 1 0,-4 4 0,0 1 0,0-1 0,0 0 0,0-4 0,0 0 0,0 3 0,-8 2 0,-4 11 0,-2-6 0,-5 2 0,9-4 0,2-8 0,0 0 0,3-5 0,-4-4 0,0 0 0,4 0 0,2 0 0</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7:30.311"/>
    </inkml:context>
    <inkml:brush xml:id="br0">
      <inkml:brushProperty name="width" value="0.035" units="cm"/>
      <inkml:brushProperty name="height" value="0.035" units="cm"/>
      <inkml:brushProperty name="color" value="#004F8B"/>
    </inkml:brush>
  </inkml:definitions>
  <inkml:trace contextRef="#ctx0" brushRef="#br0">1 1 24575,'0'20'0,"0"2"0,3 5 0,2-2 0,0-1 0,-1 3 0,-4-1 0,0-1 0,0-7 0,0-5 0,0 0 0,0-4 0,0 0 0,0-1 0,0 1 0,0 0 0,4-4 0,5-1 0,12-4 0,5 5 0,8 1 0,12 0 0,-9-1 0,3-5 0,-16 0 0,-6 0 0,-1 0 0,-3 0 0,-1 0 0,-4 0 0,-4 0 0,-2 0 0</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7:31.070"/>
    </inkml:context>
    <inkml:brush xml:id="br0">
      <inkml:brushProperty name="width" value="0.035" units="cm"/>
      <inkml:brushProperty name="height" value="0.035" units="cm"/>
      <inkml:brushProperty name="color" value="#004F8B"/>
    </inkml:brush>
  </inkml:definitions>
  <inkml:trace contextRef="#ctx0" brushRef="#br0">1 1 24575,'0'12'0,"0"9"0,0 6 0,0-1 0,0 6 0,0-5 0,0-1 0,0-1 0,0-8 0,0 1 0,0-4 0,0-2 0,0 1 0,0-3 0,0 7 0,0 3 0,0 7 0,0 21 0,0-10 0,0 10 0,0-14 0,0-11 0,0-7 0,0-12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0:30.463"/>
    </inkml:context>
    <inkml:brush xml:id="br0">
      <inkml:brushProperty name="width" value="0.05" units="cm"/>
      <inkml:brushProperty name="height" value="0.05" units="cm"/>
      <inkml:brushProperty name="color" value="#E71224"/>
    </inkml:brush>
  </inkml:definitions>
  <inkml:trace contextRef="#ctx0" brushRef="#br0">728 1 24575,'-5'0'0,"2"2"0,0 1 0,3 3 0,0 2 0,0-2 0,0 2 0,-2-3 0,1 1 0,-1-1 0,2 3 0,0 1 0,0 5 0,0-5 0,0 1 0,0-2 0,0 6 0,0 0 0,0 3 0,0-3 0,0-1 0,0-4 0,0 4 0,0-4 0,3 6 0,-2-3 0,2 8 0,-3-7 0,0 2 0,3 1 0,-2-4 0,2 3 0,-3 1 0,0-3 0,2 3 0,-1-8 0,1 3 0,-2-5 0,3 2 0,-2 2 0,3-3 0,-3 6 0,2-7 0,-1 2 0,-1-2 0,1-1 0,1 1 0,3 11 0,-2-6 0,4 7 0,-8-10 0,3-2 0,-54 7 0,4-8 0,-38 5 0,3-10 0,20 0 0,-3 0 0,17 0 0,21 0 0,6 0 0,16-2 0,0 1 0,2-1 0,-5-1 0,2 0 0,-2 0 0,0 1 0,1 2 0,-1 0 0,3 0 0,-3 0 0,2 0 0,-2 0 0,-5 0 0,6 0 0,-20 0 0,18 0 0,-11 0 0,15 0 0,-1 0 0,-16 0 0,6 0 0,-15 0 0,15 0 0,3 0 0,5 0 0,5-3 0,0 0 0,3 0 0,0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1:48.373"/>
    </inkml:context>
    <inkml:brush xml:id="br0">
      <inkml:brushProperty name="width" value="0.05" units="cm"/>
      <inkml:brushProperty name="height" value="0.05" units="cm"/>
      <inkml:brushProperty name="color" value="#E71224"/>
    </inkml:brush>
  </inkml:definitions>
  <inkml:trace contextRef="#ctx0" brushRef="#br0">136 1 24575,'-3'2'0,"-2"1"0,2 3 0,-2-1 0,-1 1 0,1 2 0,-1 0 0,1 3 0,-1 0 0,1 1 0,-2 3 0,-5 4 0,1 3 0,-2-3 0,4-3 0,3-5 0,1 0 0,-1 0 0,3 0 0,-2 0 0,1 4 0,1 2 0,0 14 0,3-3 0,0-1 0,0-2 0,0-13 0,0 8 0,0-3 0,0 4 0,0-4 0,0 3 0,4 5 0,-2-7 0,5 11 0,-3-13 0,4 13 0,1-10 0,0 9 0,6-3 0,-4-2 0,6 6 0,-3-7 0,-1-6 0,-3 0 0,-2-8 0,-3 0 0,1 0 0,-3-2 0,-1 2 0,1-5 0,-3 2 0,5-2 0,-2 1 0,0 0 0,2-3 0,-2 2 0,5-6 0,13-2 0,6-7 0,-5 5 0,-5-2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1:15.547"/>
    </inkml:context>
    <inkml:brush xml:id="br0">
      <inkml:brushProperty name="width" value="0.05" units="cm"/>
      <inkml:brushProperty name="height" value="0.05" units="cm"/>
      <inkml:brushProperty name="color" value="#E71224"/>
    </inkml:brush>
  </inkml:definitions>
  <inkml:trace contextRef="#ctx0" brushRef="#br0">47 0 24575,'-11'21'0,"0"0"0,4 0 0,3-4 0,1 3 0,3-3 0,0-3 0,0 1 0,0-9 0,0 5 0,-2-5 0,1 4 0,-4-1 0,5 2 0,-3 0 0,3 0 0,0 4 0,0-5 0,0 5 0,0-14 0,0 4 0,0-8 0</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7:33.648"/>
    </inkml:context>
    <inkml:brush xml:id="br0">
      <inkml:brushProperty name="width" value="0.035" units="cm"/>
      <inkml:brushProperty name="height" value="0.035" units="cm"/>
      <inkml:brushProperty name="color" value="#004F8B"/>
    </inkml:brush>
  </inkml:definitions>
  <inkml:trace contextRef="#ctx0" brushRef="#br0">374 1 24575,'-12'0'0,"2"0"0,-3 0 0,-7 0 0,-15 0 0,-15 7 0,-12 8 0,-6 20 0,25-7 0,4 2 0,26-17 0,9-4 0,0 4 0,4-4 0,0 4 0,0 0 0,0 0 0,4 1 0,0-1 0,1-4 0,3-1 0,-3 1 0,4-4 0,3-1 0,2-4 0,11 5 0,1 1 0,1 0 0,-6-1 0,-9-5 0,1 0 0,-3 0 0,-1 4 0,-1 1 0,-4 4 0,1 0 0,3 0 0,-2 10 0,-1 4 0,4 4 0,-4-7 0,0-7 0,-1-4 0,-4 0 0,0 3 0,0-2 0,0 3 0,0 0 0,0 0 0,0 5 0,0 7 0,0-6 0,0 6 0,0-8 0,0-3 0,0 3 0,0-8 0,0 4 0,0-4 0,-4 0 0,-1 3 0,-12 2 0,3 0 0,-8-2 0,9-3 0,0-4 0,0-1 0,-1 0 0,1 1 0,-4 0 0,7-5 0,-2-5 0,3-4 0,-1-11 0,5-2 0,-4-5 0,4 2 0,0 8 0,1-8 0,4 6 0,0-2 0,0 4 0,0 4 0,0-1 0,0 1 0,4 4 0,1 1 0,0-1 0,3 0 0,-3 0 0,0 0 0,2-3 0,-2 2 0,0-3 0,-1 4 0,0 4 0,1-2 0,0-2 0,3-1 0,0-3 0,2 5 0,3-1 0,0 0 0,-4 0 0,4-4 0,-4 4 0,-4-4 0,3 0 0,-4 4 0,5-4 0,0 0 0,-4 3 0,3-2 0,-3 3 0,-1 0 0,4 0 0,-3 4 0,0-2 0,-1 2 0,-4-4 0,4 0 0,1-4 0,0 0 0,2-1 0,-2-3 0,0 8 0,-1-4 0,-4 4 0,4 0 0,1 1 0,0-1 0,-1 0 0,0 0 0,-3 4 0,3 1 0</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7:35.511"/>
    </inkml:context>
    <inkml:brush xml:id="br0">
      <inkml:brushProperty name="width" value="0.035" units="cm"/>
      <inkml:brushProperty name="height" value="0.035" units="cm"/>
      <inkml:brushProperty name="color" value="#004F8B"/>
    </inkml:brush>
  </inkml:definitions>
  <inkml:trace contextRef="#ctx0" brushRef="#br0">346 23 24575,'-20'-5'0,"-2"-1"0,-27 0 0,19 1 0,-10 9 0,22 1 0,5 0 0,0-1 0,4-4 0,4 3 0,1 2 0,1 4 0,-6 4 0,-7 8 0,1 5 0,3 1 0,7-3 0,1-6 0,0-4 0,-1-2 0,1 1 0,4-3 0,0 3 0,0-5 0,0 1 0,0 0 0,0 0 0,0 3 0,0 2 0,-5 11 0,-1 1 0,-1 8 0,2 0 0,5-1 0,0 1 0,-5 0 0,-1-1 0,0-10 0,1-3 0,5-12 0,0 1 0,0 0 0,0 0 0,0 0 0,0 3 0,0 9 0,0-1 0,0 4 0,4-10 0,1-1 0,0-5 0,2 1 0,-2 4 0,4-3 0,0 2 0,-4 1 0,3 1 0,0-1 0,2 0 0,3-4 0,-4-4 0,-4 3 0,-1-3 0,-1-1 0,2 0 0,4 0 0,0 1 0,0 4 0,3 0 0,-2-4 0,3-1 0,-4-1 0,3 2 0,9 5 0,-1-1 0,0 1 0,-11-1 0,-5-4 0,-4-1 0</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7:37.046"/>
    </inkml:context>
    <inkml:brush xml:id="br0">
      <inkml:brushProperty name="width" value="0.035" units="cm"/>
      <inkml:brushProperty name="height" value="0.035" units="cm"/>
      <inkml:brushProperty name="color" value="#004F8B"/>
    </inkml:brush>
  </inkml:definitions>
  <inkml:trace contextRef="#ctx0" brushRef="#br0">191 18 24575,'-4'-9'0,"-5"4"0,-12 2 0,-5 3 0,-1 0 0,2 0 0,12 0 0,0 0 0,4 0 0,4 3 0,-3 6 0,4 5 0,-5 0 0,0-2 0,4-3 0,1 0 0,4 8 0,0-3 0,0 8 0,4-1 0,1-2 0,0 2 0,-1-7 0,0-1 0,1-4 0,-1-1 0,0 1 0,-4 0 0,0 4 0,4 0 0,1 5 0,0-4 0,-1-2 0,-4 1 0,0-3 0,0 2 0,4 1 0,1 1 0,0 3 0,-1 1 0,-4 0 0,0-1 0,0-3 0,0-1 0,0-1 0,0 10 0,0-7 0,0 2 0,0-13 0</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7:38.549"/>
    </inkml:context>
    <inkml:brush xml:id="br0">
      <inkml:brushProperty name="width" value="0.035" units="cm"/>
      <inkml:brushProperty name="height" value="0.035" units="cm"/>
      <inkml:brushProperty name="color" value="#004F8B"/>
    </inkml:brush>
  </inkml:definitions>
  <inkml:trace contextRef="#ctx0" brushRef="#br0">71 35 24575,'0'-9'0,"-8"1"0,-2-1 0,-4 4 0,2 1 0,3 4 0,0 0 0,4 0 0,1 0 0</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7:39.830"/>
    </inkml:context>
    <inkml:brush xml:id="br0">
      <inkml:brushProperty name="width" value="0.035" units="cm"/>
      <inkml:brushProperty name="height" value="0.035" units="cm"/>
      <inkml:brushProperty name="color" value="#004F8B"/>
    </inkml:brush>
  </inkml:definitions>
  <inkml:trace contextRef="#ctx0" brushRef="#br0">293 1 24575,'0'19'0,"0"4"0,0 11 0,-4-1 0,-3 1 0,1 0 0,-4-1 0,5-6 0,-1-6 0,2-5 0,4-2 0,0 0 0,0-2 0,-4 1 0,-5 8 0,-6 6 0,0 0 0,0-2 0,1 0 0,-3 1 0,1 1 0,5-6 0,3-9 0,3-3 0,0 0 0,1 4 0,1-4 0,-2 8 0,-4-3 0,-6 10 0,-4 11 0,-2-7 0,2 5 0,6-12 0,9-2 0,0 2 0,4-3 0,0-8 0,0-2 0</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7:40.958"/>
    </inkml:context>
    <inkml:brush xml:id="br0">
      <inkml:brushProperty name="width" value="0.035" units="cm"/>
      <inkml:brushProperty name="height" value="0.035" units="cm"/>
      <inkml:brushProperty name="color" value="#004F8B"/>
    </inkml:brush>
  </inkml:definitions>
  <inkml:trace contextRef="#ctx0" brushRef="#br0">1 0 24575,'9'0'0,"-1"0"0,1 4 0,1 12 0,2 47 0,-5-6 0,0 21 0,-7-32 0,0-12 0,0-8 0,0-5 0,0-8 0,0-5 0,0 1 0,0 11 0,0 3 0,0 3 0,0-5 0,0-8 0,0-4 0,0-5 0,0 0 0</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7:42.565"/>
    </inkml:context>
    <inkml:brush xml:id="br0">
      <inkml:brushProperty name="width" value="0.035" units="cm"/>
      <inkml:brushProperty name="height" value="0.035" units="cm"/>
      <inkml:brushProperty name="color" value="#004F8B"/>
    </inkml:brush>
  </inkml:definitions>
  <inkml:trace contextRef="#ctx0" brushRef="#br0">0 18 24575,'0'-9'0,"4"4"0,1 1 0,4 4 0,0 0 0,-1 0 0,5 0 0,-3 0 0,3 0 0,-5 0 0,1 0 0,0 0 0,0 0 0,0 0 0,-1 0 0,1 0 0,0 0 0,0 0 0,0 0 0,-1 0 0,1 0 0,0 0 0,-4 4 0,-1 1 0,-4 4 0,0 3 0,0 2 0,0 4 0,0-1 0,0 1 0,0-1 0,0-3 0,0-1 0,-4-4 0,-1-5 0,0 4 0,-3-3 0,3 4 0,-3 0 0,-1 0 0,0-1 0,0-3 0,4 3 0,1-3 0,0 0 0,-4-1 0,-6-4 0,-11 5 0,6 0 0,-2 1 0,8-2 0,8-4 0,2 0 0</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7:45.983"/>
    </inkml:context>
    <inkml:brush xml:id="br0">
      <inkml:brushProperty name="width" value="0.035" units="cm"/>
      <inkml:brushProperty name="height" value="0.035" units="cm"/>
      <inkml:brushProperty name="color" value="#004F8B"/>
    </inkml:brush>
  </inkml:definitions>
  <inkml:trace contextRef="#ctx0" brushRef="#br0">309 155 24575,'0'-9'0,"0"-3"0,0-9 0,0-6 0,4 1 0,1 5 0,0 5 0,-1 6 0,-8 1 0,-1 5 0,4 8 0,6 1 0,9 4 0,-1-1 0,0 1 0,-4 0 0,-4 0 0,-1 0 0,-4-1 0,0 5 0,0 1 0,0-1 0,0 0 0,0 0 0,0-3 0,0 2 0,0 1 0,0-3 0,0 3 0,0-5 0,0 1 0,0 0 0,-4-4 0,-5 3 0,-5-3 0,-10 4 0,-21 21 0,-10 5 0,-1 6 0,5-4 0,24-21 0,7-1 0,7-6 0,4 0 0,-4 3 0,4 2 0,-4 0 0,4-5 0,4-2 0,1-2 0,4 0 0,0-1 0</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7:47.111"/>
    </inkml:context>
    <inkml:brush xml:id="br0">
      <inkml:brushProperty name="width" value="0.035" units="cm"/>
      <inkml:brushProperty name="height" value="0.035" units="cm"/>
      <inkml:brushProperty name="color" value="#004F8B"/>
    </inkml:brush>
  </inkml:definitions>
  <inkml:trace contextRef="#ctx0" brushRef="#br0">40 0 24575,'-5'25'0,"-1"2"0,0 6 0,1-6 0,1-3 0,-1-6 0,0-4 0,1-2 0,4-3 0,0 0 0,0 4 0,0-4 0,0 4 0,0 0 0,0-3 0,0 2 0,0-3 0,4-4 0,1-1 0,4-4 0,4 0 0,22-5 0,-4-1 0,30-7 0,-24 1 0,-2 4 0,-19-1 0,-12 4 0,-4-4 0,0 0 0,-4 0 0,-4 1 0,2 3 0,-2 1 0</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7:47.791"/>
    </inkml:context>
    <inkml:brush xml:id="br0">
      <inkml:brushProperty name="width" value="0.035" units="cm"/>
      <inkml:brushProperty name="height" value="0.035" units="cm"/>
      <inkml:brushProperty name="color" value="#004F8B"/>
    </inkml:brush>
  </inkml:definitions>
  <inkml:trace contextRef="#ctx0" brushRef="#br0">0 1 24575,'0'0'0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1:16.448"/>
    </inkml:context>
    <inkml:brush xml:id="br0">
      <inkml:brushProperty name="width" value="0.05" units="cm"/>
      <inkml:brushProperty name="height" value="0.05" units="cm"/>
      <inkml:brushProperty name="color" value="#E71224"/>
    </inkml:brush>
  </inkml:definitions>
  <inkml:trace contextRef="#ctx0" brushRef="#br0">0 7 24575,'0'-6'0,"3"6"0,0 0 0,2 8 0,1 1 0,-1 2 0,3-3 0,1 3 0,-1-3 0,6 13 0,-6-3 0,3 1 0,-5-2 0,0-7 0,-3 1 0,2-6 0,-5 0 0,3-2 0,-3 5 0,2-2 0,-1 2 0,4 0 0,-5-2 0,3 5 0,-1-8 0,-1 7 0,1-6 0,-2 4 0,0-2 0,0-1 0,0-2 0,0 0 0</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7:48.623"/>
    </inkml:context>
    <inkml:brush xml:id="br0">
      <inkml:brushProperty name="width" value="0.035" units="cm"/>
      <inkml:brushProperty name="height" value="0.035" units="cm"/>
      <inkml:brushProperty name="color" value="#004F8B"/>
    </inkml:brush>
  </inkml:definitions>
  <inkml:trace contextRef="#ctx0" brushRef="#br0">169 0 24575,'-13'8'0,"-13"15"0,3 5 0,-6 11 0,14-16 0,5-3 0,2-7 0,3-4 0,-3 4 0,3 0 0,0 0 0,-3 5 0,3-4 0,0-2 0,2-3 0,3-4 0,0-1 0</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7:50.445"/>
    </inkml:context>
    <inkml:brush xml:id="br0">
      <inkml:brushProperty name="width" value="0.035" units="cm"/>
      <inkml:brushProperty name="height" value="0.035" units="cm"/>
      <inkml:brushProperty name="color" value="#004F8B"/>
    </inkml:brush>
  </inkml:definitions>
  <inkml:trace contextRef="#ctx0" brushRef="#br0">212 33 24575,'-12'4'0,"-2"1"0,-11 5 0,6-1 0,-6 1 0,7-1 0,5-5 0,0 0 0,8-8 0,9-4 0,6-6 0,4-4 0,-2 1 0,-7 3 0,3 5 0,-3 5 0,4 4 0,-1 0 0,1 4 0,0 1 0,-4 4 0,-1 0 0,-4 0 0,0-1 0,0 1 0,0 0 0,0 0 0,0 0 0,0-1 0,0 12 0,0 3 0,0 3 0,0-1 0,0-7 0,0-1 0,0-3 0,0-1 0,0-5 0,-4 1 0,-5 4 0,-12 3 0,-5 4 0,-8 2 0,0-4 0,12-3 0,6-5 0,12-5 0,4-1 0</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7:55.157"/>
    </inkml:context>
    <inkml:brush xml:id="br0">
      <inkml:brushProperty name="width" value="0.035" units="cm"/>
      <inkml:brushProperty name="height" value="0.035" units="cm"/>
      <inkml:brushProperty name="color" value="#004F8B"/>
    </inkml:brush>
  </inkml:definitions>
  <inkml:trace contextRef="#ctx0" brushRef="#br0">276 1 24575,'-9'4'0,"1"4"0,-5 2 0,3 3 0,-3-1 0,5 2 0,-1 0 0,0-1 0,4-5 0,-3 1 0,4 4 0,-5 1 0,-4 3 0,-1 1 0,0 6 0,0 3 0,-1-1 0,5-5 0,-3-4 0,4-11 0,4 5 0,1-6 0,0 8 0,-2 8 0,-4 5 0,-1 8 0,5 0 0,1-1 0,1-6 0,-1-2 0,0-8 0,1-3 0,4-1 0,0-5 0,0 1 0,0 0 0,4 0 0,5 0 0,5-1 0,10 7 0,3 2 0,-1-1 0,-5-1 0,-8-6 0,-4-5 0,0 0 0,3-8 0,-2-4 0,3-6 0,-4 0 0,-5 2 0,0 3 0,0 0 0,1 0 0,0 0 0,-1 1 0,-4-1 0,0 0 0,0 0 0,0 0 0,0 1 0,0-1 0,0 0 0,0 0 0,-4 4 0,-1-3 0,-4 4 0,1-1 0,-1-3 0,0 3 0,0 0 0,-4 1 0,-7-1 0,-7-1 0,-7 0 0,8 1 0,5 5 0,8 0 0,9 0 0,0 0 0</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7:57.110"/>
    </inkml:context>
    <inkml:brush xml:id="br0">
      <inkml:brushProperty name="width" value="0.035" units="cm"/>
      <inkml:brushProperty name="height" value="0.035" units="cm"/>
      <inkml:brushProperty name="color" value="#004F8B"/>
    </inkml:brush>
  </inkml:definitions>
  <inkml:trace contextRef="#ctx0" brushRef="#br0">53 1 24575,'26'25'0,"4"5"0,17 17 0,0 0 0,-13-13 0,-7-3 0,-19-17 0,0-2 0,-3 1 0,0 1 0,4 10 0,-3 3 0,4-1 0,1 6 0,-2-12 0,1 0 0,-5-7 0,-1-4 0,-4 0 0,0 0 0,0 3 0,0 9 0,0 6 0,0 6 0,0 14 0,0-10 0,0 9 0,0-12 0,0-8 0,0 21 0,0-24 0,0 24 0,0-21 0,0 8 0,-7 13 0,-9 2 0,-4 1 0,-6-4 0,-1 1 0,0 3 0,-1-1 0,2-2 0,4-13 0,5-8 0,6-1 0,4-11 0,2-2 0,0 1 0,1-3 0,-4 2 0,6-3 0,-10 0 0,7 0 0,-3 0 0,-5-1 0,-1 1 0,-3 4 0,3-3 0,5-2 0,5-4 0</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7:58.567"/>
    </inkml:context>
    <inkml:brush xml:id="br0">
      <inkml:brushProperty name="width" value="0.035" units="cm"/>
      <inkml:brushProperty name="height" value="0.035" units="cm"/>
      <inkml:brushProperty name="color" value="#004F8B"/>
    </inkml:brush>
  </inkml:definitions>
  <inkml:trace contextRef="#ctx0" brushRef="#br0">0 1 24575,'9'0'0,"4"0"0,8 0 0,5 0 0,21 0 0,2 0 0,1 0 0,-15 0 0,-15 0 0,-11 0 0,0 0 0,0 0 0,-1 0 0,1 0 0,0 0 0,0 0 0,0 0 0,3 0 0,9 0 0,6 0 0,-1 0 0,-1 0 0,-7 4 0,-5 1 0,0 0 0,-4-2 0,0-3 0,-1 0 0,1 0 0,0 0 0,-4 0 0,-1 0 0</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8:00.437"/>
    </inkml:context>
    <inkml:brush xml:id="br0">
      <inkml:brushProperty name="width" value="0.035" units="cm"/>
      <inkml:brushProperty name="height" value="0.035" units="cm"/>
      <inkml:brushProperty name="color" value="#004F8B"/>
    </inkml:brush>
  </inkml:definitions>
  <inkml:trace contextRef="#ctx0" brushRef="#br0">0 0 24575,'9'0'0,"0"0"0,0 0 0,0 0 0,-1 0 0,1 0 0,0 0 0,0 0 0,3 4 0,2 1 0,0 0 0,-1-1 0,-5-4 0,1 0 0,4 0 0,-3 0 0,2 0 0,-3 0 0,0 0 0,4 4 0,-4 1 0,4 0 0,-4-1 0,0-4 0,3 0 0,6 0 0,-3 0 0,1 0 0,-11 0 0,-1 0 0</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8:05.906"/>
    </inkml:context>
    <inkml:brush xml:id="br0">
      <inkml:brushProperty name="width" value="0.035" units="cm"/>
      <inkml:brushProperty name="height" value="0.035" units="cm"/>
      <inkml:brushProperty name="color" value="#004F8B"/>
    </inkml:brush>
  </inkml:definitions>
  <inkml:trace contextRef="#ctx0" brushRef="#br0">619 1 24575,'-13'0'0,"3"0"0,-3 0 0,5 0 0,-5 0 0,-8 0 0,2 0 0,-13 5 0,5 1 0,5 0 0,2-1 0,11-5 0,0 0 0,-3 0 0,-9 0 0,-19 7 0,-9 2 0,-14-1 0,13-1 0,15-7 0,19 4 0,12 1 0,0 8 0,-1 1 0,0-1 0,1 0 0,4-4 0,0 0 0,0-1 0,0 1 0,0 0 0,-3 0 0,-2 0 0,0-1 0,1 1 0,0 4 0,-1-3 0,0 2 0,1-3 0,0 4 0,-1 1 0,1-1 0,-4 4 0,3-3 0,0 3 0,-3 9 0,3-7 0,0 3 0,1-10 0,4 1 0,0-3 0,4-1 0,1-5 0,4-4 0,0 0 0,0 0 0,3 0 0,-2-4 0,3-1 0,0-4 0,0 0 0,5 4 0,-1 1 0,-3 4 0,3 0 0,-4 0 0,1 0 0,3 0 0,-8 0 0,4 0 0,-4 0 0,0 0 0,3 0 0,2 0 0,4 0 0,-1 0 0,1 0 0,-4 0 0,-2 0 0,-3 0 0,-4 4 0,-1 1 0,-4 4 0,0 0 0,0 0 0,0 3 0,0 2 0,0 11 0,0 14 0,-7 11 0,-9 12 0,-8 1 0,-7 0 0,8-14 0,4-9 0,9-16 0,2-10 0,-1-1 0,0-4 0,-4-5 0,0 4 0,-5-3 0,4 0 0,2 3 0,-1-3 0,3 0 0,-3-1 0,5-4 0,-1 0 0,-4 3 0,3 2 0,-2 0 0,-1-1 0,3-4 0,-3 0 0,5 0 0,3 4 0,1 1 0,0 0 0,-1-1 0,4-4 0,6-4 0,29-11 0,-20 8 0,14-7 0</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8:07.158"/>
    </inkml:context>
    <inkml:brush xml:id="br0">
      <inkml:brushProperty name="width" value="0.035" units="cm"/>
      <inkml:brushProperty name="height" value="0.035" units="cm"/>
      <inkml:brushProperty name="color" value="#004F8B"/>
    </inkml:brush>
  </inkml:definitions>
  <inkml:trace contextRef="#ctx0" brushRef="#br0">136 1 24575,'-13'0'0,"-1"0"0,-3 3 0,-1 6 0,-2 12 0,0 6 0,3 6 0,5 1 0,7-8 0,5-1 0,0-11 0,0-2 0,0 1 0,0 5 0,0-4 0,0 7 0,0-7 0,0 3 0,0 1 0,0-1 0,4 1 0,1-4 0,4-2 0,0-3 0,0 0 0,-1 0 0,1-4 0,4 3 0,-3-4 0,2 1 0,8-1 0,-4-4 0,8-4 0,1-2 0,-5-7 0,6-9 0,-11 3 0,3-13 0,-12 12 0,6-5 0,-7 7 0,0 4 0,-1 2 0,-4-1 0,0 3 0,0-7 0,0 4 0,0-1 0,0-2 0,0 2 0,0 0 0,0 1 0,0 5 0,-4-1 0,-5-4 0,-5 3 0,-3-2 0,-1-1 0,4 3 0,2 1 0,3 5 0,4 4 0,1 0 0</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8:08.278"/>
    </inkml:context>
    <inkml:brush xml:id="br0">
      <inkml:brushProperty name="width" value="0.035" units="cm"/>
      <inkml:brushProperty name="height" value="0.035" units="cm"/>
      <inkml:brushProperty name="color" value="#004F8B"/>
    </inkml:brush>
  </inkml:definitions>
  <inkml:trace contextRef="#ctx0" brushRef="#br0">1 119 24575,'0'35'0,"0"-16"0,0 28 0,4-20 0,3 6 0,-1 1 0,-1-12 0,-1-2 0,1-11 0,4-4 0,-1-1 0,1-4 0,4 0 0,1 0 0,3 0 0,1-4 0,-5-5 0,-4-1 0,-5-2 0,-4-1 0,0 3 0,0-2 0,4-1 0,1-1 0,0-3 0,-1-1 0,0 0 0,0 1 0,6-8 0,0-1 0,-3-8 0,-2 7 0,-5 3 0,0 6 0,0 4 0,0 2 0,0 3 0,0 0 0,-4 4 0,-5 1 0,-1 4 0,-2 0 0,3 0 0,0 0 0,0 0 0,0 4 0,1 1 0,-1 4 0,-4 4 0,3 0 0,-2 5 0,3-1 0,4-3 0,1-1 0,4-4 0,-4-1 0,-1 1 0,0 0 0,1 0 0,4-4 0,0-1 0</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8:09.526"/>
    </inkml:context>
    <inkml:brush xml:id="br0">
      <inkml:brushProperty name="width" value="0.035" units="cm"/>
      <inkml:brushProperty name="height" value="0.035" units="cm"/>
      <inkml:brushProperty name="color" value="#004F8B"/>
    </inkml:brush>
  </inkml:definitions>
  <inkml:trace contextRef="#ctx0" brushRef="#br0">1 75 24575,'0'25'0,"0"1"0,7 21 0,-1-11 0,7 4 0,-4-15 0,-4-8 0,-1-3 0,-4-1 0,4-5 0,1-3 0,4 3 0,0-3 0,-1 0 0,1-1 0,0-4 0,0 0 0,0 0 0,3 0 0,-2 0 0,3 0 0,-1 0 0,-2 0 0,3 0 0,-4 0 0,0-4 0,-1-5 0,-3-1 0,-1-2 0,-4-1 0,4 3 0,1-3 0,0 1 0,-1 2 0,-4-3 0,4 0 0,1 0 0,-1-5 0,0-7 0,-4 9 0,0-4 0,0 7 0,0 3 0,0-3 0,0 1 0,0-6 0,0 3 0,0-5 0,-4 10 0,0-3 0,-5 5 0,0 3 0,0 1 0,-4 4 0,4 0 0,-4 0 0,4 0 0,0 0 0,1 0 0,-1 0 0,-4 0 0,3 0 0,-2 0 0,3 4 0,0 1 0,-4 3 0,4 5 0,-12-3 0,10 3 0,-1-5 0,0-3 0,10 3 0,-6-3 0,8 4 0,0 0 0,0-1 0,4 1 0,-3-4 0,3-1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1:17.058"/>
    </inkml:context>
    <inkml:brush xml:id="br0">
      <inkml:brushProperty name="width" value="0.05" units="cm"/>
      <inkml:brushProperty name="height" value="0.05" units="cm"/>
      <inkml:brushProperty name="color" value="#E71224"/>
    </inkml:brush>
  </inkml:definitions>
  <inkml:trace contextRef="#ctx0" brushRef="#br0">86 0 24575,'-15'0'0,"-2"0"0,-4 0 0,7 0 0,1 0 0,8 0 0,6 0 0,3 0 0,2 0 0,-1 0 0</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8:10.702"/>
    </inkml:context>
    <inkml:brush xml:id="br0">
      <inkml:brushProperty name="width" value="0.035" units="cm"/>
      <inkml:brushProperty name="height" value="0.035" units="cm"/>
      <inkml:brushProperty name="color" value="#004F8B"/>
    </inkml:brush>
  </inkml:definitions>
  <inkml:trace contextRef="#ctx0" brushRef="#br0">125 0 24575,'-13'4'0,"-7"7"0,-2 11 0,0 6 0,5 6 0,11 12 0,-8-1 0,12-4 0,-7-12 0,9-12 0,0-8 0,0 4 0,0-4 0,0 4 0,0 0 0,0 12 0,0 1 0,0 8 0,0 13 0,0 2 0,0 14 0,0 0 0,0-14 0,0-2 0,0-14 0,0 2 0,0-13 0,0-1 0,0-12 0,4 0 0,1 3 0,4 2 0,0 0 0,-1-2 0,1 1 0,0 1 0,0 3 0,4 1 0,-4-4 0,4-6 0,-8 0 0,-1-3 0,0 0 0,5 3 0,0-3 0,0 0 0,-5-1 0</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8:14.479"/>
    </inkml:context>
    <inkml:brush xml:id="br0">
      <inkml:brushProperty name="width" value="0.035" units="cm"/>
      <inkml:brushProperty name="height" value="0.035" units="cm"/>
      <inkml:brushProperty name="color" value="#004F8B"/>
    </inkml:brush>
  </inkml:definitions>
  <inkml:trace contextRef="#ctx0" brushRef="#br0">299 1 24575,'-9'0'0,"1"0"0,-9 0 0,6 0 0,-9 0 0,6 3 0,-3 2 0,-1 4 0,4 0 0,2-4 0,3 3 0,0 0 0,-4 2 0,0 3 0,-1-4 0,1-4 0,4 2 0,4-2 0,-2 0 0,2-1 0,-4-4 0,0 0 0,0 4 0,1 1 0,-1 0 0,0-1 0,4 0 0,1 4 0,4 6 0,0 4 0,0-1 0,0 8 0,0 2 0,0-1 0,0-1 0,0-12 0,0 0 0,0-4 0,0 0 0,0 0 0,0-1 0,0 1 0,0 0 0,0 4 0,0 0 0,0 1 0,0-1 0,0-4 0,0-1 0,0 1 0,0 0 0,0 0 0,0 0 0,0 3 0,0 2 0,0 3 0,0 1 0,0-4 0,0-2 0,0-3 0,0-4 0,0-1 0</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8:15.387"/>
    </inkml:context>
    <inkml:brush xml:id="br0">
      <inkml:brushProperty name="width" value="0.035" units="cm"/>
      <inkml:brushProperty name="height" value="0.035" units="cm"/>
      <inkml:brushProperty name="color" value="#004F8B"/>
    </inkml:brush>
  </inkml:definitions>
  <inkml:trace contextRef="#ctx0" brushRef="#br0">54 19 24575,'0'-9'0,"-4"4"0,-5 1 0,-1 4 0,-2 0 0,3 0 0,4 0 0,1 0 0</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8:16.478"/>
    </inkml:context>
    <inkml:brush xml:id="br0">
      <inkml:brushProperty name="width" value="0.035" units="cm"/>
      <inkml:brushProperty name="height" value="0.035" units="cm"/>
      <inkml:brushProperty name="color" value="#004F8B"/>
    </inkml:brush>
  </inkml:definitions>
  <inkml:trace contextRef="#ctx0" brushRef="#br0">67 1 24575,'0'24'0,"0"3"0,-7 19 0,0-9 0,-1 3 0,3-16 0,0 1 0,-1 1 0,0-3 0,1-3 0,5-7 0,-4 0 0,-1 5 0,0-4 0,1-2 0,4-3 0,0 0 0,0 0 0,0-1 0,0 5 0,0 1 0,0 3 0,0 1 0,0 0 0,0-1 0,0-3 0,0-5 0,0-5 0</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8:17.182"/>
    </inkml:context>
    <inkml:brush xml:id="br0">
      <inkml:brushProperty name="width" value="0.035" units="cm"/>
      <inkml:brushProperty name="height" value="0.035" units="cm"/>
      <inkml:brushProperty name="color" value="#004F8B"/>
    </inkml:brush>
  </inkml:definitions>
  <inkml:trace contextRef="#ctx0" brushRef="#br0">0 0 24575,'0'13'0,"0"8"0,0 5 0,0 8 0,0 13 0,0-11 0,0 4 0,0-15 0,0-8 0,0 1 0,0-1 0,0 1 0,0-4 0,0 2 0,0-6 0,0 3 0,0-4 0,0-1 0,0-3 0,0-1 0</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8:17.982"/>
    </inkml:context>
    <inkml:brush xml:id="br0">
      <inkml:brushProperty name="width" value="0.035" units="cm"/>
      <inkml:brushProperty name="height" value="0.035" units="cm"/>
      <inkml:brushProperty name="color" value="#004F8B"/>
    </inkml:brush>
  </inkml:definitions>
  <inkml:trace contextRef="#ctx0" brushRef="#br0">0 1 24575,'14'0'0,"10"0"0,6 13 0,3 6 0,0 13 0,-11 3 0,-9-7 0,0 1 0,-8-14 0,-1 1 0,0-7 0,1 4 0,-1 0 0,0 5 0,-4-4 0,4-6 0,1 0 0,0-3 0,-1 4 0,-4 0 0,0 3 0,0 2 0,4 0 0,1 2 0,0-6 0,-1 3 0,-1 0 0,2 0 0,0 1 0,-1-1 0,-4-5 0,0-3 0,0-1 0</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8:18.630"/>
    </inkml:context>
    <inkml:brush xml:id="br0">
      <inkml:brushProperty name="width" value="0.035" units="cm"/>
      <inkml:brushProperty name="height" value="0.035" units="cm"/>
      <inkml:brushProperty name="color" value="#004F8B"/>
    </inkml:brush>
  </inkml:definitions>
  <inkml:trace contextRef="#ctx0" brushRef="#br0">124 1 24575,'-17'0'0,"6"0"0,-9 0 0,6 0 0,1 0 0,0 3 0,4 2 0,0 0 0,1-1 0,3-4 0,1 0 0</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8:19.902"/>
    </inkml:context>
    <inkml:brush xml:id="br0">
      <inkml:brushProperty name="width" value="0.035" units="cm"/>
      <inkml:brushProperty name="height" value="0.035" units="cm"/>
      <inkml:brushProperty name="color" value="#004F8B"/>
    </inkml:brush>
  </inkml:definitions>
  <inkml:trace contextRef="#ctx0" brushRef="#br0">1 18 24575,'0'-9'0,"3"4"0,2 1 0,4 8 0,0 1 0,0 8 0,0 0 0,-5 1 0,0 3 0,-4-4 0,0 5 0,0-4 0,0-2 0,0 1 0,0 1 0,0-1 0,0 0 0,0 0 0,0-3 0,-4 2 0,0-3 0,-5-4 0,0 3 0,0-3 0,0 0 0,4-2 0,2-3 0</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8:20.446"/>
    </inkml:context>
    <inkml:brush xml:id="br0">
      <inkml:brushProperty name="width" value="0.035" units="cm"/>
      <inkml:brushProperty name="height" value="0.035" units="cm"/>
      <inkml:brushProperty name="color" value="#004F8B"/>
    </inkml:brush>
  </inkml:definitions>
  <inkml:trace contextRef="#ctx0" brushRef="#br0">1 1 24575,'0'37'0,"0"19"0,0 35-1386,0 4 1386,0-42 0,0-1 0,0 26 451,0-22-451,0-19 57,0-23 1,0-5-1,0-5 1</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8:22.255"/>
    </inkml:context>
    <inkml:brush xml:id="br0">
      <inkml:brushProperty name="width" value="0.035" units="cm"/>
      <inkml:brushProperty name="height" value="0.035" units="cm"/>
      <inkml:brushProperty name="color" value="#004F8B"/>
    </inkml:brush>
  </inkml:definitions>
  <inkml:trace contextRef="#ctx0" brushRef="#br0">214 0 24575,'-12'0'0,"-2"0"0,0 0 0,1 0 0,1 0 0,2 0 0,-3 0 0,4 0 0,1 0 0,-1 0 0,0 4 0,0 1 0,0 4 0,1-1 0,-1 1 0,0 0 0,4 0 0,1 0 0,4-1 0,-4 5 0,-1-3 0,1 3 0,0-5 0,4 1 0,0 0 0,0 0 0,-4 11 0,-2 3 0,1 24 0,0-10 0,5 2 0,0-14 0,0-11 0,4-9 0,0-6 0,5-8 0,4-4 0,-3 4 0,2 0 0,-3 5 0,0 4 0,0 0 0,0 0 0,-1 0 0,5 0 0,1 0 0,0 4 0,-2 1 0,-3 0 0,0-2 0,0 1 0,-1 1 0,-3 4 0,-1 8 0,-4-7 0,4 11 0,1-7 0,0-1 0,-1 0 0,-4-4 0,0 0 0,0 3 0,0 2 0,0 0 0,0-2 0,0 1 0,-4 1 0,-5 3 0,-5 1 0,1 0 0,0-1 0,4-3 0,4-1 0,1-5 0,1-3 0,-2-1 0,-4-4 0,-4 0 0,3 0 0,-2 0 0,3 0 0,4-4 0,1-5 0,4 4 0,0-3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1:18.161"/>
    </inkml:context>
    <inkml:brush xml:id="br0">
      <inkml:brushProperty name="width" value="0.05" units="cm"/>
      <inkml:brushProperty name="height" value="0.05" units="cm"/>
      <inkml:brushProperty name="color" value="#E71224"/>
    </inkml:brush>
  </inkml:definitions>
  <inkml:trace contextRef="#ctx0" brushRef="#br0">100 0 24575,'-5'0'0,"-3"0"0,-1 0 0,-2 0 0,0 0 0,2 0 0,1 0 0,0 0 0,5 3 0,-7 0 0,6 2 0,-4 1 0,5 2 0,1-2 0,2 2 0,0-3 0,0 1 0,0 2 0,2 0 0,-1 1 0,1 2 0,-2-3 0,0 3 0,3 0 0,-3-2 0,5-1 0,-4-3 0,4 1 0,-2-1 0,7 3 0,-3-1 0,3-2 0,1 0 0,-4-4 0,10 1 0,-7-2 0,3 0 0,-5 0 0,-5 0 0,-1 0 0</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8:23.062"/>
    </inkml:context>
    <inkml:brush xml:id="br0">
      <inkml:brushProperty name="width" value="0.035" units="cm"/>
      <inkml:brushProperty name="height" value="0.035" units="cm"/>
      <inkml:brushProperty name="color" value="#004F8B"/>
    </inkml:brush>
  </inkml:definitions>
  <inkml:trace contextRef="#ctx0" brushRef="#br0">133 0 24575,'0'13'0,"0"8"0,0 18 0,-7 11 0,-8 13 0,-1-14 0,-4-2 0,9-14 0,5-6 0,-3-6 0,4-9 0,0-3 0,1 0 0,0 4 0,-1 0 0,1 5 0,-4-4 0,3-2 0,0-3 0,1 0 0,4 0 0,0-4 0,0-1 0</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8:23.422"/>
    </inkml:context>
    <inkml:brush xml:id="br0">
      <inkml:brushProperty name="width" value="0.035" units="cm"/>
      <inkml:brushProperty name="height" value="0.035" units="cm"/>
      <inkml:brushProperty name="color" value="#004F8B"/>
    </inkml:brush>
  </inkml:definitions>
  <inkml:trace contextRef="#ctx0" brushRef="#br0">0 1 24575,'0'0'0</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8:24.151"/>
    </inkml:context>
    <inkml:brush xml:id="br0">
      <inkml:brushProperty name="width" value="0.035" units="cm"/>
      <inkml:brushProperty name="height" value="0.035" units="cm"/>
      <inkml:brushProperty name="color" value="#004F8B"/>
    </inkml:brush>
  </inkml:definitions>
  <inkml:trace contextRef="#ctx0" brushRef="#br0">0 0 24575,'0'9'0,"0"-4"0,0-1 0</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8:25.413"/>
    </inkml:context>
    <inkml:brush xml:id="br0">
      <inkml:brushProperty name="width" value="0.035" units="cm"/>
      <inkml:brushProperty name="height" value="0.035" units="cm"/>
      <inkml:brushProperty name="color" value="#004F8B"/>
    </inkml:brush>
  </inkml:definitions>
  <inkml:trace contextRef="#ctx0" brushRef="#br0">19 53 24575,'-10'-4'0,"2"-1"0,8-4 0,0-3 0,0 2 0,4 1 0,1 5 0,7 4 0,-2 4 0,3 1 0,-4 4 0,0-1 0,-5 1 0,0 0 0,0 0 0,1 4 0,0-4 0,-1 8 0,-4-3 0,0 18 0,-4-11 0,-1 12 0,0-15 0,1-5 0,0 0 0,0-4 0,-5 0 0,0-1 0,0 1 0,0 0 0,1 0 0,-1 0 0,4-5 0,1 0 0</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8:27.469"/>
    </inkml:context>
    <inkml:brush xml:id="br0">
      <inkml:brushProperty name="width" value="0.035" units="cm"/>
      <inkml:brushProperty name="height" value="0.035" units="cm"/>
      <inkml:brushProperty name="color" value="#004F8B"/>
    </inkml:brush>
  </inkml:definitions>
  <inkml:trace contextRef="#ctx0" brushRef="#br0">191 18 24575,'-13'-9'0,"-8"4"0,-5 1 0,-1 4 0,3 0 0,10 0 0,1 0 0,4 0 0,5 4 0,-4 1 0,3 4 0,0 0 0,1-1 0,0 1 0,-1-4 0,0 3 0,1 1 0,4 12 0,0 5 0,0 8 0,0 12 0,0 4 0,0 0 0,0-11 0,0-18 0,0-8 0,0-5 0,4-3 0,5-5 0,12-6 0,5 1 0,1 0 0,-6 5 0,-9 0 0,-3 0 0,0 0 0,0 0 0,0 0 0,-1 0 0,1 0 0,0 0 0,0 8 0,0 6 0,-4 0 0,-2 3 0,-3-8 0,0 0 0,0 3 0,0-2 0,0 3 0,0-1 0,0 2 0,0 4 0,0-1 0,-3 1 0,-2 0 0,-4-1 0,0 1 0,-1 6 0,-3-4 0,-2 1 0,2-5 0,4-6 0,1-1 0,3-5 0,0 0 0,-2 1 0,2-1 0,-4 0 0,0-4 0,4 0 0,1 0 0</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8:28.903"/>
    </inkml:context>
    <inkml:brush xml:id="br0">
      <inkml:brushProperty name="width" value="0.035" units="cm"/>
      <inkml:brushProperty name="height" value="0.035" units="cm"/>
      <inkml:brushProperty name="color" value="#004F8B"/>
    </inkml:brush>
  </inkml:definitions>
  <inkml:trace contextRef="#ctx0" brushRef="#br0">1 0 24575,'14'20'0,"3"3"0,5 10 0,5 14 0,-9-10 0,4 22 0,-1-9 0,-6 0 0,12 24 0,-19-33 0,4 20 0,-12-27 0,0-1 0,4-6 0,2 5 0,-1-6 0,0 1 0,-5-3 0,0-10 0,0-1 0,0-1 0,0 2 0,0 4 0,0-1 0,0 8 0,0 14 0,0 11 0,0 13 0,0-1 0,0 1 0,-5-13 0,0-11 0,-1-14 0,-2-12 0,3 0 0,0-4 0,2-4 0,3-1 0</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3:49.654"/>
    </inkml:context>
    <inkml:brush xml:id="br0">
      <inkml:brushProperty name="width" value="0.035" units="cm"/>
      <inkml:brushProperty name="height" value="0.035" units="cm"/>
      <inkml:brushProperty name="color" value="#004F8B"/>
    </inkml:brush>
  </inkml:definitions>
  <inkml:trace contextRef="#ctx0" brushRef="#br0">138 1 24575,'-7'37'0,"-11"19"0,-2 35-1019,-6 4 1019,8-3 0,1-17 0,1-12 334,7-21-334,3-8 169,6-21-169,0-5 0,0 5 0,0 1 516,0 3-516,0-3 0,0-1 0,0-4 0,0-4 0,0-2 0</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3:50.734"/>
    </inkml:context>
    <inkml:brush xml:id="br0">
      <inkml:brushProperty name="width" value="0.035" units="cm"/>
      <inkml:brushProperty name="height" value="0.035" units="cm"/>
      <inkml:brushProperty name="color" value="#004F8B"/>
    </inkml:brush>
  </inkml:definitions>
  <inkml:trace contextRef="#ctx0" brushRef="#br0">0 1 24575,'13'0'0,"1"0"0,3 0 0,8 5 0,1 6 0,1 4 0,-2 5 0,-8-3 0,1 1 0,1 15 0,-4-5 0,-1 6 0,2-2 0,-5-5 0,5 6 0,0 1 0,-4-7 0,3-3 0,-7-10 0,-3-1 0,-1-5 0,0-3 0,1 3 0,4-3 0,0 4 0,-1 4 0,1-4 0,0 0 0,0-1 0,-4-3 0,-1 0 0,-4-1 0</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3:51.566"/>
    </inkml:context>
    <inkml:brush xml:id="br0">
      <inkml:brushProperty name="width" value="0.035" units="cm"/>
      <inkml:brushProperty name="height" value="0.035" units="cm"/>
      <inkml:brushProperty name="color" value="#004F8B"/>
    </inkml:brush>
  </inkml:definitions>
  <inkml:trace contextRef="#ctx0" brushRef="#br0">0 1 24575,'0'37'0,"0"-7"0,0 17 0,0-14 0,0-6 0,0 5 0,0-6 0,0 1 0,0-3 0,0 1 0,0 2 0,0-1 0,0-1 0,0-12 0,0 0 0,0-4 0,0 0 0,0 0 0,0-1 0,0 1 0,0-4 0,0-1 0</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3:52.406"/>
    </inkml:context>
    <inkml:brush xml:id="br0">
      <inkml:brushProperty name="width" value="0.035" units="cm"/>
      <inkml:brushProperty name="height" value="0.035" units="cm"/>
      <inkml:brushProperty name="color" value="#004F8B"/>
    </inkml:brush>
  </inkml:definitions>
  <inkml:trace contextRef="#ctx0" brushRef="#br0">289 18 24575,'-4'-9'0,"-12"4"0,1 1 0,-6 4 0,4 0 0,7 0 0,-2 0 0,3 0 0,0 0 0,0 0 0,0 0 0,1 0 0,-1 0 0,-4 4 0,-1 1 0,-3 0 0,3 3 0,2-3 0,3-1 0,0 0 0,0-4 0,0 0 0,1 4 0,3 1 0,-3 0 0,3-1 0,0-4 0,1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1:19.277"/>
    </inkml:context>
    <inkml:brush xml:id="br0">
      <inkml:brushProperty name="width" value="0.05" units="cm"/>
      <inkml:brushProperty name="height" value="0.05" units="cm"/>
      <inkml:brushProperty name="color" value="#E71224"/>
    </inkml:brush>
  </inkml:definitions>
  <inkml:trace contextRef="#ctx0" brushRef="#br0">89 6 24575,'-9'-3'0,"-1"1"0,3 2 0,0 0 0,1 0 0,0 0 0,1 2 0,-1 1 0,3 3 0,-2-1 0,5 1 0,-8 4 0,7-3 0,-4 3 0,3-2 0,-1 1 0,0 0 0,0-1 0,6 0 0,-3 3 0,5-2 0,-2 1 0,3-4 0,2-1 0,-2-2 0,2 0 0,-3-3 0,6 2 0,-4-1 0,3 1 0,-4 1 0,-1-3 0,3 3 0,-2-6 0,2 3 0,-5-3 0,0 3 0</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3:53.214"/>
    </inkml:context>
    <inkml:brush xml:id="br0">
      <inkml:brushProperty name="width" value="0.035" units="cm"/>
      <inkml:brushProperty name="height" value="0.035" units="cm"/>
      <inkml:brushProperty name="color" value="#004F8B"/>
    </inkml:brush>
  </inkml:definitions>
  <inkml:trace contextRef="#ctx0" brushRef="#br0">0 0 24575,'12'38'0,"-6"17"0,9 24 0,-6-1 0,1-2 0,-3-26 0,-7-4 0,0-12 0,0-12 0,0-2 0,0-11 0,0 0 0,4 0 0,1-1 0,0 1 0,-2-4 0,-3-1 0</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3:54.822"/>
    </inkml:context>
    <inkml:brush xml:id="br0">
      <inkml:brushProperty name="width" value="0.035" units="cm"/>
      <inkml:brushProperty name="height" value="0.035" units="cm"/>
      <inkml:brushProperty name="color" value="#004F8B"/>
    </inkml:brush>
  </inkml:definitions>
  <inkml:trace contextRef="#ctx0" brushRef="#br0">310 0 24575,'-21'8'0,"5"-2"0,-9 11 0,11-4 0,2 1 0,3-5 0,0-1 0,0-3 0,0 3 0,1 1 0,-1 0 0,0 0 0,4 0 0,1-1 0,0-3 0,-1 3 0,-3-3 0,-1 4 0,0-1 0,0 1 0,4 0 0,-2 0 0,2 0 0,-4-1 0,0 1 0,0 0 0,-3 0 0,-2-4 0,0 3 0,5-4 0,2 1 0,2-1 0,4-4 0,13 12 0,11 1 0,24 15 0,-2 3 0,4-2 0,-15-5 0,-13-9 0,-9-7 0,-3-3 0,0-1 0,0-4 0,0 0 0,-1 0 0,1 0 0,0 0 0,0 0 0,0 4 0,-1 1 0,1 0 0,0-1 0,0-4 0,0 0 0,-1 0 0,1 4 0,-4 1 0,3-1 0,-3 0 0,0 0 0,-1 1 0,-4 0 0,0-1 0</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3:55.512"/>
    </inkml:context>
    <inkml:brush xml:id="br0">
      <inkml:brushProperty name="width" value="0.035" units="cm"/>
      <inkml:brushProperty name="height" value="0.035" units="cm"/>
      <inkml:brushProperty name="color" value="#004F8B"/>
    </inkml:brush>
  </inkml:definitions>
  <inkml:trace contextRef="#ctx0" brushRef="#br0">316 18 24575,'-4'-9'0,"-5"5"0,-12 0 0,-18 4 0,-11 0 0,0 5 0,11 4 0,14 2 0,12-3 0,0 0 0,4-3 0,0 0 0,0-1 0,1 0 0,-1 1 0,4 0 0,1-2 0</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3:56.590"/>
    </inkml:context>
    <inkml:brush xml:id="br0">
      <inkml:brushProperty name="width" value="0.035" units="cm"/>
      <inkml:brushProperty name="height" value="0.035" units="cm"/>
      <inkml:brushProperty name="color" value="#004F8B"/>
    </inkml:brush>
  </inkml:definitions>
  <inkml:trace contextRef="#ctx0" brushRef="#br0">209 0 24575,'-13'0'0,"-1"0"0,-11 0 0,-1 5 0,-1 0 0,3 5 0,6-1 0,-3-4 0,10 3 0,-1-3 0,8-1 0,-1 0 0,0-4 0,2 0 0</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3:59.054"/>
    </inkml:context>
    <inkml:brush xml:id="br0">
      <inkml:brushProperty name="width" value="0.035" units="cm"/>
      <inkml:brushProperty name="height" value="0.035" units="cm"/>
      <inkml:brushProperty name="color" value="#004F8B"/>
    </inkml:brush>
  </inkml:definitions>
  <inkml:trace contextRef="#ctx0" brushRef="#br0">292 0 24575,'-19'0'0,"3"0"0,-5 0 0,5 0 0,6 0 0,-3 0 0,1 0 0,2 0 0,1 4 0,5 12 0,4 19 0,0 28 0,-9 29-774,-1 2 774,4-41 0,1-1 0,-3 39 0,8-25 0,0-14 0,0-31 0,0-16 0,0-10 0,4-9 774,0-3-774,5-1 0,4 1 0,-3 3 0,2 1 0,-3 5 0,0-1 0,0 0 0,0 4 0,-1 1 0,1 4 0,0 0 0,0 0 0,0 0 0,-1 0 0,1 0 0,-4 4 0,-1 1 0,0 0 0,1-1 0,0 0 0,-1 4 0,-4 6 0,0 0 0,0-1 0,3-5 0,2-3 0,0 3 0,-1-3 0,-4 4 0,0-1 0,0 1 0,0 4 0,0 1 0,0 3 0,0-3 0,0-1 0,0-5 0,0 1 0,0 4 0,0-3 0,0 2 0,0-3 0,-4 0 0,-1 0 0,-3-4 0,-1-1 0,0 0 0,0 0 0,0 1 0,1 3 0,-1-3 0,0 0 0,0 3 0,-3-3 0,2 0 0,-3 2 0,4-2 0,0 0 0,-3-1 0,2-4 0,1 4 0,5 1 0,0 0 0,-1-1 0,-3-4 0,-1 0 0,0 0 0,-4 0 0,4 0 0,-4 0 0,4 0 0,0 0 0,-3 0 0,2 0 0,-3 0 0,4 0 0,4-4 0,1 3 0,4-3 0</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4:00.525"/>
    </inkml:context>
    <inkml:brush xml:id="br0">
      <inkml:brushProperty name="width" value="0.035" units="cm"/>
      <inkml:brushProperty name="height" value="0.035" units="cm"/>
      <inkml:brushProperty name="color" value="#004F8B"/>
    </inkml:brush>
  </inkml:definitions>
  <inkml:trace contextRef="#ctx0" brushRef="#br0">0 1 24575,'9'0'0,"0"0"0,-1 0 0,1 0 0,0 0 0,0 0 0,4 0 0,0 0 0,5 0 0,-5 0 0,0 0 0,-4 0 0,0 0 0,0 0 0,-1 0 0,1 0 0,-4 0 0,-1 0 0</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8:34.351"/>
    </inkml:context>
    <inkml:brush xml:id="br0">
      <inkml:brushProperty name="width" value="0.035" units="cm"/>
      <inkml:brushProperty name="height" value="0.035" units="cm"/>
      <inkml:brushProperty name="color" value="#004F8B"/>
    </inkml:brush>
  </inkml:definitions>
  <inkml:trace contextRef="#ctx0" brushRef="#br0">301 1 24575,'-13'3'0,"0"6"0,-5 5 0,0 3 0,1 1 0,-1 0 0,5-1 0,0 1 0,0 7 0,3-5 0,2 5 0,0-7 0,2 7 0,-4 1 0,-2 8 0,1-1 0,-5 1 0,-1 0 0,0-8 0,6-1 0,3-8 0,4-3 0,-1-1 0,1 0 0,0-4 0,-1 8 0,0-3 0,1-1 0,4 0 0,0-4 0,0 0 0,0-1 0,0 1 0,4-4 0,1-1 0,12-4 0,-3 0 0,8 0 0,-5 0 0,-3 0 0,-1 0 0,-4 0 0,-1 0 0,1-4 0,0-1 0,0 0 0,0-3 0,3 4 0,-2-1 0,3 1 0,-4 4 0,-1 0 0,1 0 0,0 0 0,0-4 0,0-1 0,-1 0 0,1 1 0,0 4 0,0 0 0,-1 0 0,-3-4 0,-1-1 0,0-3 0,1-1 0,-4 4 0,-13-4 0,-11 3 0,-3 0 0,-6 1 0,13 5 0,-2 0 0,8 0 0,4 0 0,1 0 0,-1 0 0,0 0 0,0 0 0,0 0 0,8 0 0,-2 0 0,7 0 0</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8:35.221"/>
    </inkml:context>
    <inkml:brush xml:id="br0">
      <inkml:brushProperty name="width" value="0.035" units="cm"/>
      <inkml:brushProperty name="height" value="0.035" units="cm"/>
      <inkml:brushProperty name="color" value="#004F8B"/>
    </inkml:brush>
  </inkml:definitions>
  <inkml:trace contextRef="#ctx0" brushRef="#br0">176 0 24575,'-13'0'0,"0"0"0,-5 0 0,4 0 0,2 0 0,3 0 0,0 0 0,0 0 0,0 0 0,1 0 0,-5 0 0,-1 0 0,1 0 0,0 0 0,8 0 0,1 0 0</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8:36.454"/>
    </inkml:context>
    <inkml:brush xml:id="br0">
      <inkml:brushProperty name="width" value="0.035" units="cm"/>
      <inkml:brushProperty name="height" value="0.035" units="cm"/>
      <inkml:brushProperty name="color" value="#004F8B"/>
    </inkml:brush>
  </inkml:definitions>
  <inkml:trace contextRef="#ctx0" brushRef="#br0">1 0 24575,'11'49'0,"-1"-11"0,1 9 0,-6-24 0,0 12 0,-5-22 0,0-4 0,0 0 0,0 11 0,0-4 0,0 9 0,0-3 0,0-8 0,0 3 0,0-4 0,0-7 0,0 2 0</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8:37.350"/>
    </inkml:context>
    <inkml:brush xml:id="br0">
      <inkml:brushProperty name="width" value="0.035" units="cm"/>
      <inkml:brushProperty name="height" value="0.035" units="cm"/>
      <inkml:brushProperty name="color" value="#004F8B"/>
    </inkml:brush>
  </inkml:definitions>
  <inkml:trace contextRef="#ctx0" brushRef="#br0">106 19 24575,'-3'-9'0,"-6"4"0,-5 1 0,-4 4 0,1 0 0,3 0 0,1 0 0,5 0 0,3 0 0,1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1:43.273"/>
    </inkml:context>
    <inkml:brush xml:id="br0">
      <inkml:brushProperty name="width" value="0.05" units="cm"/>
      <inkml:brushProperty name="height" value="0.05" units="cm"/>
      <inkml:brushProperty name="color" value="#E71224"/>
    </inkml:brush>
  </inkml:definitions>
  <inkml:trace contextRef="#ctx0" brushRef="#br0">78 0 24575,'-12'6'0,"-1"-1"0,4 1 0,-2-1 0,3 1 0,0-1 0,2-2 0,1 0 0,2-3 0,0 0 0</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8:38.269"/>
    </inkml:context>
    <inkml:brush xml:id="br0">
      <inkml:brushProperty name="width" value="0.035" units="cm"/>
      <inkml:brushProperty name="height" value="0.035" units="cm"/>
      <inkml:brushProperty name="color" value="#004F8B"/>
    </inkml:brush>
  </inkml:definitions>
  <inkml:trace contextRef="#ctx0" brushRef="#br0">71 1 24575,'-9'0'0,"0"0"0,-3 4 0,-2 1 0,0-1 0,6 4 0,4-3 0,4 0 0,0-1 0</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8:40.670"/>
    </inkml:context>
    <inkml:brush xml:id="br0">
      <inkml:brushProperty name="width" value="0.035" units="cm"/>
      <inkml:brushProperty name="height" value="0.035" units="cm"/>
      <inkml:brushProperty name="color" value="#004F8B"/>
    </inkml:brush>
  </inkml:definitions>
  <inkml:trace contextRef="#ctx0" brushRef="#br0">159 18 24575,'0'-8'0,"-4"3"0,-5 1 0,-4 4 0,-5 0 0,4 0 0,-10 0 0,12 4 0,-8 1 0,11 0 0,0-2 0,4 1 0,1 1 0,0 0 0,-1-1 0,1 0 0,0 1 0,4 4 0,0 3 0,0 2 0,0 4 0,0-1 0,0 1 0,0-4 0,0-2 0,0-3 0,4-4 0,11-1 0,1-4 0,9 0 0,-8 0 0,-3 0 0,-1 4 0,-8 1 0,-2 3 0,-3 1 0,0 0 0,0 0 0,0 0 0,0-1 0,0 1 0,0 0 0,0 0 0,0 0 0,0-1 0,0 1 0,0 0 0,-39 31 0,26-23 0,-31 23 0,39-35 0,1-1 0</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9:08.894"/>
    </inkml:context>
    <inkml:brush xml:id="br0">
      <inkml:brushProperty name="width" value="0.035" units="cm"/>
      <inkml:brushProperty name="height" value="0.035" units="cm"/>
      <inkml:brushProperty name="color" value="#004F8B"/>
    </inkml:brush>
  </inkml:definitions>
  <inkml:trace contextRef="#ctx0" brushRef="#br0">364 18 24575,'-4'-9'0,"-5"5"0,-12 0 0,-18 4 0,2 0 0,-2 0 0,14 0 0,11 0 0,1 0 0,5 0 0,-1 0 0,0 0 0,-4 0 0,0 0 0,-1 4 0,1 0 0,4 5 0,-3 4 0,2 1 0,-4 18 0,4-3 0,4 5 0,1-9 0,5-8 0,0 1 0,0-4 0,0-2 0,0 1 0,0 1 0,0 3 0,0 1 0,0-1 0,0 1 0,0 0 0,-4-1 0,-1 1 0,0-1 0,1 1 0,4-4 0,0-2 0,0-3 0,0 0 0,0 0 0,0 0 0,0-1 0,0 1 0,0 8 0,0-3 0,0 8 0,0-8 0,0 2 0,0-2 0,0 4 0,0-5 0,0 4 0,0 4 0,0-2 0,0 6 0,0-12 0,0 0 0,0-4 0,0 0 0,0 3 0,0 2 0,0 0 0,0-1 0,0-5 0,0-7 0,0-6 0,0 0 0,0-3 0</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9:10.326"/>
    </inkml:context>
    <inkml:brush xml:id="br0">
      <inkml:brushProperty name="width" value="0.035" units="cm"/>
      <inkml:brushProperty name="height" value="0.035" units="cm"/>
      <inkml:brushProperty name="color" value="#004F8B"/>
    </inkml:brush>
  </inkml:definitions>
  <inkml:trace contextRef="#ctx0" brushRef="#br0">263 1 24575,'-12'0'0,"-9"0"0,-19 0 0,-9 0 0,-1 5 0,11 0 0,14 1 0,11-2 0,5-4 0,5 0 0</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9:13.574"/>
    </inkml:context>
    <inkml:brush xml:id="br0">
      <inkml:brushProperty name="width" value="0.035" units="cm"/>
      <inkml:brushProperty name="height" value="0.035" units="cm"/>
      <inkml:brushProperty name="color" value="#004F8B"/>
    </inkml:brush>
  </inkml:definitions>
  <inkml:trace contextRef="#ctx0" brushRef="#br0">602 0 24575,'-14'28'0,"-3"9"0,-25 26 0,-3 5 0,-10 5 0,1 1 0,18-19 0,6-15 0,21-20 0,4-11 0,1 0 0,4 0 0,-4-1 0,-2 12 0,-4 3 0,-6 11 0,-6 12 0,-1-9 0,-4 9 0,1 1 0,8-10 0,-3 9 0,10-12 0,5-8 0,-3-1 0,4-7 0,0-5 0,1 0 0,4-4 0,0 0 0,0 11 0,0 2 0,0 5 0,0-3 0,-3-6 0,-2-4 0,0-2 0,1 1 0,-1 8 0,-6 5 0,-5 1 0,1-6 0,6-9 0,5-3 0,4-4 0,0-1 0</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9:14.238"/>
    </inkml:context>
    <inkml:brush xml:id="br0">
      <inkml:brushProperty name="width" value="0.035" units="cm"/>
      <inkml:brushProperty name="height" value="0.035" units="cm"/>
      <inkml:brushProperty name="color" value="#004F8B"/>
    </inkml:brush>
  </inkml:definitions>
  <inkml:trace contextRef="#ctx0" brushRef="#br0">1 1 24575,'0'38'0,"0"17"0,0 2 0,0 5 0,0-11 0,0 0 0,3 11 0,1-5 0,3 6 0,1-24 0,-3-14 0,-5-11 0,0-1 0,0-5 0,0 1 0,0 4 0,0-3 0,0-2 0,0-4 0</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9:15.614"/>
    </inkml:context>
    <inkml:brush xml:id="br0">
      <inkml:brushProperty name="width" value="0.035" units="cm"/>
      <inkml:brushProperty name="height" value="0.035" units="cm"/>
      <inkml:brushProperty name="color" value="#004F8B"/>
    </inkml:brush>
  </inkml:definitions>
  <inkml:trace contextRef="#ctx0" brushRef="#br0">1 205 24575,'0'-13'0,"0"-8"0,0-5 0,0-8 0,5 1 0,0 6 0,1 6 0,-2 9 0,-4 3 0,4 4 0,5 1 0,0 4 0,4 0 0,0 0 0,0 0 0,1 0 0,-1 0 0,-4 0 0,-1 0 0,1 0 0,0 0 0,4 0 0,-3 0 0,10 0 0,-5 0 0,2 0 0,-4 0 0,-4 0 0,0 0 0,-1 0 0,1 0 0,0 0 0,0 0 0,0 0 0,-1 4 0,1 5 0,-4 4 0,-1 1 0,-4-1 0,0 0 0,0-4 0,0 4 0,0-4 0,0 0 0,0 3 0,0 2 0,0 4 0,0 6 0,-5 3 0,-6 6 0,-2 1 0,-3 0 0,0-1 0,5-6 0,0-6 0,3-9 0,3-3 0,-4 0 0,0 0 0,1-4 0,-1-1 0,0-4 0,0 0 0,0 0 0,1 0 0,-1 3 0,0 2 0,0 0 0,0-1 0,1-4 0,-1 0 0,0 4 0,0 1 0,8 0 0,-2-1 0,7-4 0</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9:16.271"/>
    </inkml:context>
    <inkml:brush xml:id="br0">
      <inkml:brushProperty name="width" value="0.035" units="cm"/>
      <inkml:brushProperty name="height" value="0.035" units="cm"/>
      <inkml:brushProperty name="color" value="#004F8B"/>
    </inkml:brush>
  </inkml:definitions>
  <inkml:trace contextRef="#ctx0" brushRef="#br0">102 1 24575,'0'12'0,"0"9"0,0 18 0,-8 24 0,-10 16 0,1-14 0,-5-12 0,12-29 0,5-10 0,-2-1 0,2-4 0,0-4 0,1-2 0</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9:16.832"/>
    </inkml:context>
    <inkml:brush xml:id="br0">
      <inkml:brushProperty name="width" value="0.035" units="cm"/>
      <inkml:brushProperty name="height" value="0.035" units="cm"/>
      <inkml:brushProperty name="color" value="#004F8B"/>
    </inkml:brush>
  </inkml:definitions>
  <inkml:trace contextRef="#ctx0" brushRef="#br0">1 1 24575,'8'0'0,"-3"7"0,6 23 0,-2 13 0,6 19 0,1 1 0,-7-5 0,-2-21 0,-3-13 0,0-20 0,5-4 0,12 0 0,-6-4 0,7-1 0,-9-4 0,-5 0 0,-3 4 0,-1 1 0</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9:17.397"/>
    </inkml:context>
    <inkml:brush xml:id="br0">
      <inkml:brushProperty name="width" value="0.035" units="cm"/>
      <inkml:brushProperty name="height" value="0.035" units="cm"/>
      <inkml:brushProperty name="color" value="#004F8B"/>
    </inkml:brush>
  </inkml:definitions>
  <inkml:trace contextRef="#ctx0" brushRef="#br0">1 0 24575,'0'0'0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1:43.968"/>
    </inkml:context>
    <inkml:brush xml:id="br0">
      <inkml:brushProperty name="width" value="0.05" units="cm"/>
      <inkml:brushProperty name="height" value="0.05" units="cm"/>
      <inkml:brushProperty name="color" value="#E71224"/>
    </inkml:brush>
  </inkml:definitions>
  <inkml:trace contextRef="#ctx0" brushRef="#br0">0 1 24575,'8'2'0,"1"1"0,-1 3 0,10 6 0,-8-8 0,6 5 0,-11-11 0,-2 1 0,-3-2 0</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9:18.187"/>
    </inkml:context>
    <inkml:brush xml:id="br0">
      <inkml:brushProperty name="width" value="0.035" units="cm"/>
      <inkml:brushProperty name="height" value="0.035" units="cm"/>
      <inkml:brushProperty name="color" value="#004F8B"/>
    </inkml:brush>
  </inkml:definitions>
  <inkml:trace contextRef="#ctx0" brushRef="#br0">18 1 24575,'0'13'0,"0"8"0,0-2 0,0 6 0,0-8 0,0-3 0,0-1 0,0-5 0,0 1 0,-4 0 0,-1 4 0,1 0 0,0 1 0,4-1 0,0-4 0,0-5 0,0 0 0</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9:19.606"/>
    </inkml:context>
    <inkml:brush xml:id="br0">
      <inkml:brushProperty name="width" value="0.035" units="cm"/>
      <inkml:brushProperty name="height" value="0.035" units="cm"/>
      <inkml:brushProperty name="color" value="#004F8B"/>
    </inkml:brush>
  </inkml:definitions>
  <inkml:trace contextRef="#ctx0" brushRef="#br0">193 212 24575,'-9'0'0,"-4"0"0,0 0 0,-1 0 0,1 0 0,5-4 0,-1-5 0,4-5 0,-3-3 0,3-1 0,0 5 0,1 0 0,4 0 0,0 3 0,0-2 0,0 3 0,0 0 0,0-4 0,0 4 0,4-4 0,1 4 0,4 0 0,4 0 0,-4 5 0,4 0 0,-4 4 0,0 0 0,3 0 0,-2 0 0,-1 8 0,-1 1 0,-3 9 0,0-1 0,-1 1 0,-4 7 0,0-6 0,0 2 0,0-4 0,0-4 0,0 1 0,0 10 0,-5-2 0,-10 20 0,2-7 0,-9 0 0,6-3 0,-5-6 0,1 1 0,4-7 0,3-7 0,1-4 0,-2-4 0,0-1 0,2 0 0,3 0 0,4 1 0,1-1 0</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9:21.301"/>
    </inkml:context>
    <inkml:brush xml:id="br0">
      <inkml:brushProperty name="width" value="0.035" units="cm"/>
      <inkml:brushProperty name="height" value="0.035" units="cm"/>
      <inkml:brushProperty name="color" value="#004F8B"/>
    </inkml:brush>
  </inkml:definitions>
  <inkml:trace contextRef="#ctx0" brushRef="#br0">141 0 24575,'-13'8'0,"-3"9"0,1 9 0,-1 8 0,-1 0 0,5-1 0,-3-6 0,5-2 0,5-8 0,1 1 0,0-1 0,-1 1 0,1-4 0,0-2 0,4 1 0,0-3 0,0 3 0,0-1 0,0 2 0,0 4 0,0-1 0,0 1 0,0-1 0,0 1 0,0-4 0,0-2 0,0-3 0,0 0 0,0 4 0,0-4 0,0 4 0,0-4 0,4-4 0,4-1 0,6-4 0,0 0 0,-2 0 0,-3 0 0,0 0 0,0 0 0,0 0 0,-1 0 0,-3-4 0,-1-1 0,-4-4 0,4 0 0,1 0 0,0 1 0,-1-1 0,-4-4 0,0 3 0,0-2 0,0 3 0,4 4 0,1 1 0,-1 0 0,0-1 0,-4-3 0,0-1 0,0 0 0,0 0 0,0 0 0,0-3 0,0-2 0,0 0 0,0 2 0,0-1 0,0 3 0,0-3 0,0 5 0,0-1 0,0 0 0,-4 4 0,-4-3 0,-2 3 0,-3 0 0,4 2 0,5 3 0,0 0 0</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9:22.333"/>
    </inkml:context>
    <inkml:brush xml:id="br0">
      <inkml:brushProperty name="width" value="0.035" units="cm"/>
      <inkml:brushProperty name="height" value="0.035" units="cm"/>
      <inkml:brushProperty name="color" value="#004F8B"/>
    </inkml:brush>
  </inkml:definitions>
  <inkml:trace contextRef="#ctx0" brushRef="#br0">219 0 24575,'9'0'0,"36"33"0,-10-4 0,24 36 0,-24-22 0,-9 3 0,-3-12 0,-7-8 0,-5-1 0,-3-7 0,-3-5 0,0 0 0,-2-4 0,-3 0 0,0 3 0,4 2 0,1 0 0,0 2 0,-1 5 0,-4-2 0,0 13 0,5-5 0,0-1 0,1 6 0,-2-12 0,-4 0 0,0-3 0,0-3 0,0 3 0,0-3 0,0-1 0,0-1 0,0 2 0,0 4 0,-5 6 0,-1 3 0,-5 7 0,-6-1 0,0 1 0,-9 12 0,-2 4 0,-14 17 0,2-10 0,0-4 0,7-14 0,5-10 0,7-4 0,-4-9 0,7-3 0,1-4 0,-8 1 0,6 3 0,-13 3 0,5 5 0,5-1 0,2-4 0,11-3 0,4-5 0,1-3 0,4-1 0</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9:23.622"/>
    </inkml:context>
    <inkml:brush xml:id="br0">
      <inkml:brushProperty name="width" value="0.035" units="cm"/>
      <inkml:brushProperty name="height" value="0.035" units="cm"/>
      <inkml:brushProperty name="color" value="#004F8B"/>
    </inkml:brush>
  </inkml:definitions>
  <inkml:trace contextRef="#ctx0" brushRef="#br0">464 0 24575,'-20'0'0,"-2"5"0,-12 7 0,-5 16 0,9 2 0,-4 10 0,15 6 0,0 4 0,-3 13 0,4-1 0,-4 1 0,6-1 0,7 1 0,-5-1 0,8-12 0,-3-3 0,-3-1 0,4 32 0,-8-9 0,0 22 0,0-16 0,-2 4 0,8 0 0,-5-4 0,8-25 0,-1-11 0,3-14 0,5-8 0,0-3 0,0-1 0,0-4 0,0-1 0,4 5 0,1-3 0,4 3 0,4-1 0,7 4 0,7 4 0,-1 1 0,6 1 0,-5-7 0,-1 0 0,-1-5 0,-11-5 0,-2 3 0,-3-4 0,0 1 0,4-1 0,8 1 0,5 1 0,8 6 0,-8-2 0,-5-4 0,-8-2 0,-8-4 0,-2 0 0</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9:24.845"/>
    </inkml:context>
    <inkml:brush xml:id="br0">
      <inkml:brushProperty name="width" value="0.035" units="cm"/>
      <inkml:brushProperty name="height" value="0.035" units="cm"/>
      <inkml:brushProperty name="color" value="#004F8B"/>
    </inkml:brush>
  </inkml:definitions>
  <inkml:trace contextRef="#ctx0" brushRef="#br0">512 1 24575,'-33'0'0,"5"0"0,-4 0 0,-32 0 0,-29 0 0,-2 0 0,19 0 0,37 0 0,10 0 0,18 0 0,0 0 0</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9:26.341"/>
    </inkml:context>
    <inkml:brush xml:id="br0">
      <inkml:brushProperty name="width" value="0.035" units="cm"/>
      <inkml:brushProperty name="height" value="0.035" units="cm"/>
      <inkml:brushProperty name="color" value="#004F8B"/>
    </inkml:brush>
  </inkml:definitions>
  <inkml:trace contextRef="#ctx0" brushRef="#br0">471 1 24575,'-20'0'0,"-15"0"0,-15 0 0,-12 0 0,12 0 0,10 0 0,16 0 0,10 0 0,1 0 0,1 0 0,-9 0 0,-6 0 0,-6 0 0,6 0 0,6 0 0,9 0 0,7 0 0,1 0 0</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0:45.864"/>
    </inkml:context>
    <inkml:brush xml:id="br0">
      <inkml:brushProperty name="width" value="0.035" units="cm"/>
      <inkml:brushProperty name="height" value="0.035" units="cm"/>
      <inkml:brushProperty name="color" value="#004F8B"/>
    </inkml:brush>
  </inkml:definitions>
  <inkml:trace contextRef="#ctx0" brushRef="#br0">9 1 24575,'0'19'0,"0"17"0,0 26 0,0 4 0,0-3 0,0-17 0,0-19 0,0-2 0,0-8 0,0 1 0,0-1 0,0 1 0,0 0 0,0-1 0,0 8 0,0-6 0,0 6 0,0-7 0,0-5 0,0 0 0,-4-8 0,3-1 0,-2-4 0</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0:47.216"/>
    </inkml:context>
    <inkml:brush xml:id="br0">
      <inkml:brushProperty name="width" value="0.035" units="cm"/>
      <inkml:brushProperty name="height" value="0.035" units="cm"/>
      <inkml:brushProperty name="color" value="#004F8B"/>
    </inkml:brush>
  </inkml:definitions>
  <inkml:trace contextRef="#ctx0" brushRef="#br0">0 0 24575,'0'9'0,"0"4"0,0 21 0,0-5 0,0 18 0,0-6 0,0-12 0,0-1 0,0-15 0,0-4 0,8-4 0,2-1 0,8-4 0,6 0 0,-8 0 0,7 0 0,-13 0 0,3 0 0,-4 0 0,0 0 0,-1 0 0,5 0 0,-3 0 0,-1 0 0,-5 0 0</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0:48.398"/>
    </inkml:context>
    <inkml:brush xml:id="br0">
      <inkml:brushProperty name="width" value="0.035" units="cm"/>
      <inkml:brushProperty name="height" value="0.035" units="cm"/>
      <inkml:brushProperty name="color" value="#004F8B"/>
    </inkml:brush>
  </inkml:definitions>
  <inkml:trace contextRef="#ctx0" brushRef="#br0">1 1 24575,'0'13'0,"0"7"0,0 7 0,0 7 0,0-1 0,0-6 0,0-3 0,0-10 0,0-1 0,0-4 0,0 7 0,0-5 0,0 6 0,0-9 0,0 1 0,0 0 0,0 0 0,0 0 0,0-1 0,0 1 0,0-4 0,0-1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1:40.401"/>
    </inkml:context>
    <inkml:brush xml:id="br0">
      <inkml:brushProperty name="width" value="0.05" units="cm"/>
      <inkml:brushProperty name="height" value="0.05" units="cm"/>
      <inkml:brushProperty name="color" value="#E71224"/>
    </inkml:brush>
  </inkml:definitions>
  <inkml:trace contextRef="#ctx0" brushRef="#br0">535 1 24575,'4'17'0,"4"-2"0,-6 1 0,5-4 0,-6 8 0,1-10 0,-2 9 0,-2-7 0,-2 4 0,-1-7 0,-6 10 0,-3-9 0,-1 8 0,-28 1 0,21-10 0,-17 3 0,23-9 0,8-3 0,0 0 0,2 0 0,1 0 0,-1 0 0,-11 0 0,1 0 0,-10 0 0,10 0 0,3 0 0,7-2 0,4-4 0,2-2 0,0-8 0,0 0 0,0-14 0,0 7 0,0-6 0,3 8 0,0 7 0,1-1 0,-2 9 0,1-2 0,-3 2 0,8 3 0,-2 1 0,5-1 0,4-1 0,-3-1 0,4 1 0,-10-1 0,2 7 0,-8-2 0,3 6 0,-3 2 0,0 1 0,0-1 0,0 3 0,0-3 0,0 3 0,0-2 0,0 1 0,-3-6 0,0 3 0,0-4 0,-2 3 0,-3 2 0,-1-2 0,-5 5 0,-11-5 0,6 6 0,-11-4 0,16-1 0,-1-1 0,9-6 0,-2 3 0,2-1 0,-4 4 0,3 2 0,-4 1 0,0 19 0,4-15 0,-5 16 0,6-16 0,3-4 0,1 2 0,-1-1 0,3-1 0,-3 2 0,3 0 0,0-5 0,0 4 0,0-3 0,-2 3 0,-4-4 0,0 5 0,-4-5 0,1 4 0,-5-1 0,5-1 0,-4 0 0,0-5 0,1 0 0,-2-8 0,8-1 0,4-5 0,2 5 0,0 1 0</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0:50.414"/>
    </inkml:context>
    <inkml:brush xml:id="br0">
      <inkml:brushProperty name="width" value="0.035" units="cm"/>
      <inkml:brushProperty name="height" value="0.035" units="cm"/>
      <inkml:brushProperty name="color" value="#004F8B"/>
    </inkml:brush>
  </inkml:definitions>
  <inkml:trace contextRef="#ctx0" brushRef="#br0">0 116 24575,'13'-13'0,"1"-1"0,3 1 0,1 0 0,7 3 0,1 0 0,8-1 0,0-1 0,-4 2 0,-8 4 0,-6 2 0,-7 4 0,0 0 0,-4 4 0,-1 1 0,-4 4 0,0 4 0,0-4 0,0 4 0,0-4 0,0 0 0,0 3 0,0 2 0,0 4 0,0-5 0,0 0 0,-4-4 0,-1-4 0,-4 3 0,0-3 0,1 3 0,-5 5 0,-8 3 0,2 2 0,-2 2 0,8-7 0,4-4 0,1-5 0,3 0 0,1 1 0,4 4 0,8 0 0,8-5 0,4 4 0,5-3 0,-12 4 0,-4 0 0,-1-4 0,-3-2 0,0 1 0,-1 1 0,-4 4 0,3 0 0,2 0 0,0 3 0,-1 2 0,-4 4 0,0-1 0,0-3 0,0-1 0,0-5 0,0 1 0,0 0 0,0 0 0,-4 0 0,-1-1 0,-3 1 0,-1-4 0,0 3 0,0-3 0,0 0 0,-3-1 0,-2-4 0,0 0 0,2 0 0,3 0 0,4 0 0,1 0 0</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0:51.502"/>
    </inkml:context>
    <inkml:brush xml:id="br0">
      <inkml:brushProperty name="width" value="0.035" units="cm"/>
      <inkml:brushProperty name="height" value="0.035" units="cm"/>
      <inkml:brushProperty name="color" value="#004F8B"/>
    </inkml:brush>
  </inkml:definitions>
  <inkml:trace contextRef="#ctx0" brushRef="#br0">0 1 24575,'0'20'0,"0"2"0,5 12 0,2 0 0,-1-12 0,-1-2 0,-5-11 0,0-4 0,0-1 0</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0:53.366"/>
    </inkml:context>
    <inkml:brush xml:id="br0">
      <inkml:brushProperty name="width" value="0.035" units="cm"/>
      <inkml:brushProperty name="height" value="0.035" units="cm"/>
      <inkml:brushProperty name="color" value="#004F8B"/>
    </inkml:brush>
  </inkml:definitions>
  <inkml:trace contextRef="#ctx0" brushRef="#br0">1 1 24575,'0'12'0,"0"9"0,0 6 0,0 6 0,0 14 0,0-10 0,0 2 0,0-18 0,0-4 0,0-8 0,0 4 0,8-8 0,2-1 0,3-4 0,0 0 0,-4 0 0,0 0 0,-1 0 0,1 0 0,0 0 0,0 0 0,0 0 0,-1 4 0,-3 1 0,3 0 0,-3-2 0,4-3 0,3 0 0,-2 0 0,3 0 0,0 0 0,-4 0 0,0 0 0,-5 0 0</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0:54.293"/>
    </inkml:context>
    <inkml:brush xml:id="br0">
      <inkml:brushProperty name="width" value="0.035" units="cm"/>
      <inkml:brushProperty name="height" value="0.035" units="cm"/>
      <inkml:brushProperty name="color" value="#004F8B"/>
    </inkml:brush>
  </inkml:definitions>
  <inkml:trace contextRef="#ctx0" brushRef="#br0">0 0 24575,'0'28'0,"0"-3"0,0 9 0,0-2 0,0-13 0,0 2 0,0-4 0,0-4 0,0 5 0,0-1 0,0 1 0,0 22 0,0-17 0,0 16 0,0-21 0,0-4 0,0-2 0,0-3 0,0 0 0,0 4 0,0-3 0,0-2 0,0-4 0</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0:56.671"/>
    </inkml:context>
    <inkml:brush xml:id="br0">
      <inkml:brushProperty name="width" value="0.035" units="cm"/>
      <inkml:brushProperty name="height" value="0.035" units="cm"/>
      <inkml:brushProperty name="color" value="#004F8B"/>
    </inkml:brush>
  </inkml:definitions>
  <inkml:trace contextRef="#ctx0" brushRef="#br0">229 36 24575,'0'-9'0,"-4"4"0,-1 1 0,-4 4 0,-3-3 0,2-2 0,-3 0 0,1 1 0,2 4 0,-3 0 0,4 0 0,1 0 0,-1 0 0,0 0 0,0 0 0,0 0 0,1 0 0,-1 0 0,0 0 0,0 4 0,0 5 0,1 4 0,-1 1 0,4-1 0,-3-1 0,3-2 0,0 3 0,1-4 0,4-1 0,0 1 0,0 0 0,0 0 0,0 0 0,0 7 0,0-5 0,0 10 0,4-8 0,5 1 0,5-1 0,10 1 0,3-2 0,7 4 0,-8-6 0,-5 0 0,-8-1 0,-5-4 0,5-1 0,-3-4 0,3 0 0,-5 4 0,1 0 0,0 5 0,0 4 0,4-3 0,-4-2 0,0 0 0,-1-3 0,-3 4 0,0 4 0,-1-4 0,-4 4 0,0 0 0,0-3 0,0 2 0,0 1 0,0-3 0,0 6 0,0-2 0,0 4 0,0 6 0,-4-4 0,-1 1 0,0-9 0,1-3 0,0-4 0,-1-1 0,-4-4 0,-3 0 0,-2 0 0,-4 0 0,5 0 0,-4 0 0,7-4 0,-6-1 0,6-4 0,-3 1 0,4 3 0,5-3 0,0 3 0,0-8 0,-1 0 0,0-5 0,1-7 0,4 6 0,0-6 0,0 8 0,0-1 0,0 0 0,0 5 0,0 0 0,0 4 0,0 0 0,4-3 0,1-2 0,4-4 0,-1 1 0,-3 3 0,3 1 0,-3 5 0,0-1 0,-1 0 0,0 4 0,1-3 0,0 3 0,2 1 0,-2-4 0,0-1 0,3-1 0,-3-3 0,4 1 0,-1 2 0,-3-3 0,-1 4 0,-4 1 0,0-1 0,4 0 0,1 0 0,0-3 0,-1-2 0,-4 0 0,0 2 0,0 3 0,0 0 0,0 4 0,0 1 0</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1:04.949"/>
    </inkml:context>
    <inkml:brush xml:id="br0">
      <inkml:brushProperty name="width" value="0.035" units="cm"/>
      <inkml:brushProperty name="height" value="0.035" units="cm"/>
      <inkml:brushProperty name="color" value="#004F8B"/>
    </inkml:brush>
  </inkml:definitions>
  <inkml:trace contextRef="#ctx0" brushRef="#br0">176 0 24575,'-8'0'0,"-1"0"0,0 0 0,0 0 0,0 0 0,1 4 0,-1 1 0,0 0 0,0-1 0,0-4 0,1 0 0,-1 0 0,0 0 0,0 0 0,0 0 0,1 4 0,-1 0 0,0 1 0,0-1 0,4-4 0,1 0 0</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0:38.326"/>
    </inkml:context>
    <inkml:brush xml:id="br0">
      <inkml:brushProperty name="width" value="0.035" units="cm"/>
      <inkml:brushProperty name="height" value="0.035" units="cm"/>
      <inkml:brushProperty name="color" value="#004F8B"/>
    </inkml:brush>
  </inkml:definitions>
  <inkml:trace contextRef="#ctx0" brushRef="#br0">0 1 24575,'25'0'0,"-6"0"0,2 0 0,0 0 0,-11 0 0,7 0 0,-4 0 0,8 0 0,-1 0 0,1 0 0,-4 0 0,-3 0 0,-1 0 0,0 0 0,0 0 0,-7 4 0,1 5 0,-7 26 0,0-12 0,-5 24 0,-1-20 0,-4-1 0,0-1 0,1-7 0,1-1 0,3-3 0,-3-1 0,3-5 0,-4 1 0,0 4 0,1 1 0,-1 3 0,0 1 0,-4-1 0,4 1 0,-5 7 0,4 1 0,3 1 0,2-6 0,-2-5 0,5-6 0,-6 3 0,8-5 0,0 1 0,0-4 0,0-1 0</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0:39.054"/>
    </inkml:context>
    <inkml:brush xml:id="br0">
      <inkml:brushProperty name="width" value="0.035" units="cm"/>
      <inkml:brushProperty name="height" value="0.035" units="cm"/>
      <inkml:brushProperty name="color" value="#004F8B"/>
    </inkml:brush>
  </inkml:definitions>
  <inkml:trace contextRef="#ctx0" brushRef="#br0">1 1 24575,'9'0'0,"-1"0"0,5 0 0,1 0 0,3 0 0,1 0 0,0 0 0,-5 0 0,0 0 0,-4 0 0,0 0 0,3 0 0,-2 0 0,3 0 0,-4 0 0,-5 0 0,0 0 0</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0:39.806"/>
    </inkml:context>
    <inkml:brush xml:id="br0">
      <inkml:brushProperty name="width" value="0.035" units="cm"/>
      <inkml:brushProperty name="height" value="0.035" units="cm"/>
      <inkml:brushProperty name="color" value="#004F8B"/>
    </inkml:brush>
  </inkml:definitions>
  <inkml:trace contextRef="#ctx0" brushRef="#br0">0 0 24575,'0'20'0,"0"3"0,0 10 0,0 1 0,0-7 0,0-3 0,0-6 0,0-1 0,0 1 0,0 0 0,0-5 0,0 0 0,0 0 0,0 0 0,0 1 0,0-1 0,0-4 0,0-1 0,0 1 0,0 0 0,0 0 0,0-4 0,0-1 0</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0:41.887"/>
    </inkml:context>
    <inkml:brush xml:id="br0">
      <inkml:brushProperty name="width" value="0.035" units="cm"/>
      <inkml:brushProperty name="height" value="0.035" units="cm"/>
      <inkml:brushProperty name="color" value="#004F8B"/>
    </inkml:brush>
  </inkml:definitions>
  <inkml:trace contextRef="#ctx0" brushRef="#br0">1 124 24575,'13'-13'0,"0"0"0,5-5 0,0 1 0,-1-1 0,1 0 0,-5 5 0,0 4 0,-4 5 0,0 4 0,0 0 0,-1 0 0,1 0 0,4 4 0,-7 1 0,5 0 0,-6 2 0,0-2 0,-1 4 0,0 0 0,1-4 0,8 18 0,-8-10 0,3 16 0,-8-15 0,4 3 0,1-4 0,0 1 0,-1 3 0,-4-8 0,0 4 0,0 0 0,0 0 0,0 5 0,0 0 0,0 3 0,0-6 0,0 1 0,0-7 0,0 0 0,-4-4 0,-1-1 0,-4 0 0,1 1 0,-1 0 0,0-2 0,0-3 0,0 0 0,1 0 0,-5 4 0,3 1 0,-3 0 0,5-1 0,-1-4 0,0 0 0,0 4 0,0 1 0,1 4 0,-1-1 0,0-3 0,-4-1 0,3-4 0,-2 0 0,3 0 0,4 4 0,1 1 0,8 0 0,1-1 0,4-4 0,0 0 0,-1 0 0,1 0 0,0 0 0,4 0 0,-4 0 0,4 0 0,0 0 0,1 4 0,3 1 0,1-1 0,-5 0 0,0-4 0,0 0 0,1 0 0,3 0 0,-3 0 0,-2 0 0,-3 0 0,0 0 0,0 0 0,-4 0 0,-1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1:40.850"/>
    </inkml:context>
    <inkml:brush xml:id="br0">
      <inkml:brushProperty name="width" value="0.05" units="cm"/>
      <inkml:brushProperty name="height" value="0.05" units="cm"/>
      <inkml:brushProperty name="color" value="#E71224"/>
    </inkml:brush>
  </inkml:definitions>
  <inkml:trace contextRef="#ctx0" brushRef="#br0">173 0 24575,'-95'26'0,"20"-5"0,73-21 0</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0:43.749"/>
    </inkml:context>
    <inkml:brush xml:id="br0">
      <inkml:brushProperty name="width" value="0.035" units="cm"/>
      <inkml:brushProperty name="height" value="0.035" units="cm"/>
      <inkml:brushProperty name="color" value="#004F8B"/>
    </inkml:brush>
  </inkml:definitions>
  <inkml:trace contextRef="#ctx0" brushRef="#br0">2523 1 24575,'-38'0'0,"-4"0"0,-34 0 0,11 0 0,2 0 0,-11 0 0,33 0 0,-33 0 0,44 0 0,-8 0 0,14 0 0,4 0 0,-12 0 0,-7 7 0,-11 1 0,-12 1 0,-14-2 0,-17-7 0,23 5 0,-4 1 0,40 1 0,8-2 0,-3-5 0,14 0 0,-5 0 0,-1 0 0,2 0 0,-13 0 0,-8 0 0,-9 0 0,-14 0 0,0 0 0,14 0 0,2 0 0,1 0 0,-4 0 0,0 0 0,4 0 0,12 0 0,0 0 0,1 0 0,6 0 0,-5 0 0,12 0 0,-5 0 0,7 0 0,-6 0 0,-16 0 0,3 0 0,-2 0 0,14 0 0,11 0 0,2 0 0,3 0 0,0 0 0,0 0 0,1 0 0,-1 0 0,0 0 0,-4 0 0,0 0 0,-12 4 0,-2 3 0,5-1 0,2-1 0,7-5 0,0 0 0,-12 0 0,-2 0 0,1 0 0,1 0 0,11 0 0,6 0 0,4 0 0</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0:34.725"/>
    </inkml:context>
    <inkml:brush xml:id="br0">
      <inkml:brushProperty name="width" value="0.035" units="cm"/>
      <inkml:brushProperty name="height" value="0.035" units="cm"/>
      <inkml:brushProperty name="color" value="#004F8B"/>
    </inkml:brush>
  </inkml:definitions>
  <inkml:trace contextRef="#ctx0" brushRef="#br0">0 119 24575,'9'0'0,"8"0"0,-7 0 0,11 0 0,-11 0 0,6 0 0,-6 0 0,11 0 0,-11 0 0,7 0 0,-4 0 0,7-5 0,7-1 0,7-5 0,12-9 0,-9 1 0,9-7 0,-19 9 0,-6 6 0,-9 8 0,-7 6 0,-1 13 0,-4 35 0,-7 2 0,-8 25 0,-6-28 0,-2 9 0,11-29 0,5 3 0,7-20 0,-4-8 0,-1-1 0,-3-4 0,-1 4 0,4 1 0,-3-1 0,3 0 0,-4-4 0,-3 0 0,2 4 0,-3 1 0,1 0 0,2-1 0,-3 0 0,4 1 0,8 0 0,13-1 0,24-4 0,14 0 0,-1 0 0,-9 0 0,-16 0 0,-6 3 0,0 2 0,-1 0 0,1-1 0,-5 0 0,-4 1 0,-1 0 0,-3-1 0,4-4 0,0 0 0,-5 15 0,0-7 0,-4 17 0,0-16 0,0 4 0,0-4 0,0 0 0,0 0 0,0-1 0,0 1 0,0 0 0,0 0 0,-4-4 0,-4 2 0,-2-2 0,-3 4 0,0 0 0,4 0 0,-4-1 0,0-3 0,0-1 0,-1 0 0,1 1 0,4 0 0,1-1 0,-1 0 0,0 1 0,0 0 0,0-2 0,-3-3 0,-2 4 0,0 1 0,2 0 0,-1-1 0,3 0 0,-3 1 0,1 0 0,2-1 0,1-4 0,5 0 0</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0:36.758"/>
    </inkml:context>
    <inkml:brush xml:id="br0">
      <inkml:brushProperty name="width" value="0.035" units="cm"/>
      <inkml:brushProperty name="height" value="0.035" units="cm"/>
      <inkml:brushProperty name="color" value="#004F8B"/>
    </inkml:brush>
  </inkml:definitions>
  <inkml:trace contextRef="#ctx0" brushRef="#br0">1 1 24575,'8'0'0,"1"0"0,11 0 0,-5 0 0,10 0 0,-7 0 0,-5 0 0,0 0 0,-4 0 0,4 0 0,7 0 0,7 0 0,-1 0 0,-5 0 0,-8 0 0,-4 0 0,-4 4 0,-1 1 0,-4 3 0,0 1 0,0 0 0,-4 0 0,-1 0 0,0-1 0,-3 1 0,3 0 0,-4 0 0,1 0 0,-1-1 0,-4 5 0,-1-3 0,-3 3 0,3-1 0,1-2 0,1-1 0,2-5 0,1 0 0,5 1 0,0-1 0,-1 0 0,-3-4 0,-1 0 0,0 0 0,0 4 0,4 1 0,-2 0 0,2-1 0,4-4 0,6 0 0,15 0 0,7 0 0,-1 0 0,-1 0 0,-11 0 0,-1 0 0,-5 0 0,1 0 0,0 0 0,-4 4 0,-1 1 0,0 0 0,1-1 0,-1-1 0,4 2 0,-3 4 0,0 4 0,-1-3 0,-4 2 0,0-3 0,0 0 0,0 4 0,0 0 0,0 5 0,0 7 0,0 1 0,0 1 0,-4-3 0,-1-10 0,0-1 0,-3-4 0,4-1 0,-1 1 0,-3-4 0,3-1 0,0-4 0,1 0 0</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1:28.750"/>
    </inkml:context>
    <inkml:brush xml:id="br0">
      <inkml:brushProperty name="width" value="0.035" units="cm"/>
      <inkml:brushProperty name="height" value="0.035" units="cm"/>
      <inkml:brushProperty name="color" value="#004F8B"/>
    </inkml:brush>
  </inkml:definitions>
  <inkml:trace contextRef="#ctx0" brushRef="#br0">1 0 24575,'12'0'0,"-2"0"0,3 0 0,0 0 0,0 0 0,1 0 0,-1 0 0,-4 0 0,-1 0 0,1 0 0,0 0 0,0 0 0,0 0 0,-1 0 0,1 0 0,0 0 0,0 0 0,0 0 0,-5 0 0,0 0 0</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1:29.861"/>
    </inkml:context>
    <inkml:brush xml:id="br0">
      <inkml:brushProperty name="width" value="0.035" units="cm"/>
      <inkml:brushProperty name="height" value="0.035" units="cm"/>
      <inkml:brushProperty name="color" value="#004F8B"/>
    </inkml:brush>
  </inkml:definitions>
  <inkml:trace contextRef="#ctx0" brushRef="#br0">11 1 24575,'-9'0'0,"8"0"0,6 0 0,5 0 0,2 0 0,-3 0 0,0 0 0,0 0 0,-1 0 0,1 0 0,-4 4 0,3 0 0,-3 1 0,8-1 0,-4-4 0,4 0 0,-4 0 0,0 0 0,-4 0 0,-2 0 0</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1:31.734"/>
    </inkml:context>
    <inkml:brush xml:id="br0">
      <inkml:brushProperty name="width" value="0.035" units="cm"/>
      <inkml:brushProperty name="height" value="0.035" units="cm"/>
      <inkml:brushProperty name="color" value="#004F8B"/>
    </inkml:brush>
  </inkml:definitions>
  <inkml:trace contextRef="#ctx0" brushRef="#br0">1 1 24575,'13'0'0,"0"0"0,5 0 0,-1 0 0,-3 0 0,-1 0 0,-4 0 0,-1 0 0,5 4 0,1 4 0,6 13 0,5 21 0,-7-5 0,9 12 0,-15-16 0,8 9 0,-13-18 0,2 4 0,-9-19 0,0 0 0,-4 3 0,-7 9 0,-5 6 0,-6 6 0,1-6 0,6-6 0,2-9 0,4-3 0,0-4 0,-3-1 0,-2-4 0,-4 0 0,5 4 0,0 1 0,4 0 0,0-2 0,0-3 0,1 0 0,-1 0 0,8 0 0,6 0 0,8 0 0,5 0 0,0 0 0,-5 0 0,0 0 0,-4 0 0,0 0 0,-1 0 0,1 0 0,0 0 0,0 0 0,7 0 0,-5 0 0,6 0 0,-8 0 0,-1 0 0,1 0 0,0 0 0,0 0 0,0 0 0,-1 0 0,1 0 0,-4 0 0,-1 0 0</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1:32.343"/>
    </inkml:context>
    <inkml:brush xml:id="br0">
      <inkml:brushProperty name="width" value="0.035" units="cm"/>
      <inkml:brushProperty name="height" value="0.035" units="cm"/>
      <inkml:brushProperty name="color" value="#004F8B"/>
    </inkml:brush>
  </inkml:definitions>
  <inkml:trace contextRef="#ctx0" brushRef="#br0">1 0 24575,'0'0'0</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1:34.434"/>
    </inkml:context>
    <inkml:brush xml:id="br0">
      <inkml:brushProperty name="width" value="0.035" units="cm"/>
      <inkml:brushProperty name="height" value="0.035" units="cm"/>
      <inkml:brushProperty name="color" value="#004F8B"/>
    </inkml:brush>
  </inkml:definitions>
  <inkml:trace contextRef="#ctx0" brushRef="#br0">0 79 24575,'13'0'0,"8"-5"0,18-10 0,26-5 0,-19-1 0,3 8 0,-36 9 0,-4 4 0,-1 0 0,1 0 0,0 4 0,0 1 0,-4 4 0,-1-1 0,-4 1 0,0 0 0,0 0 0,0 3 0,0 9 0,-5 6 0,-2 6 0,-12 9 0,7-14 0,-2 1 0,10-16 0,4-5 0,-3-3 0,-2-1 0,-4-4 0,0 0 0,4 4 0,5 5 0,9 1 0,5 2 0,-1 1 0,0 1 0,-4 3 0,-4-3 0,-1-1 0,-4-4 0,4-4 0,0-2 0,1 5 0,-1-2 0,-4 7 0,0-4 0,0-1 0,0 1 0,0 0 0,0 0 0,0 0 0,0-1 0,0 1 0,-4-4 0,-1-1 0,-3 0 0,-5 1 0,3 0 0,-3-1 0,1-4 0,2 0 0,-3 0 0,5 0 0,-1 0 0,-4 0 0,3 0 0,-2 0 0,-1 0 0,-1 0 0,-3 3 0,3 2 0,1 0 0,4-1 0,1-4 0,-1 0 0,0 0 0,-4 0 0,3 0 0,6 0 0,8 0 0,6 0 0,3 0 0,-8 0 0,-1 0 0</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1:35.805"/>
    </inkml:context>
    <inkml:brush xml:id="br0">
      <inkml:brushProperty name="width" value="0.035" units="cm"/>
      <inkml:brushProperty name="height" value="0.035" units="cm"/>
      <inkml:brushProperty name="color" value="#004F8B"/>
    </inkml:brush>
  </inkml:definitions>
  <inkml:trace contextRef="#ctx0" brushRef="#br0">0 1 24575,'0'37'0,"0"-7"0,0 17 0,0-1 0,0-9 0,0 2 0,0-18 0,4-12 0,5-5 0,5-4 0,-1 0 0,0 0 0,-4 0 0,0 0 0,0 0 0,-1 0 0,1 0 0,0 0 0,0 0 0,0 0 0,-1 0 0,1 0 0,0 0 0,0 0 0,0 0 0,3 0 0,-2 0 0,7 4 0,-8 1 0,4-1 0,-4 0 0,0-4 0,0 0 0,-5 0 0,0 0 0</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1:37.118"/>
    </inkml:context>
    <inkml:brush xml:id="br0">
      <inkml:brushProperty name="width" value="0.035" units="cm"/>
      <inkml:brushProperty name="height" value="0.035" units="cm"/>
      <inkml:brushProperty name="color" value="#004F8B"/>
    </inkml:brush>
  </inkml:definitions>
  <inkml:trace contextRef="#ctx0" brushRef="#br0">18 1 24575,'0'13'0,"0"0"0,0 5 0,0-4 0,0-2 0,0-3 0,0 0 0,0 0 0,0-1 0,0 1 0,0 0 0,0 4 0,0 8 0,0 5 0,0 1 0,0-3 0,0-6 0,0-4 0,0-2 0,-4-3 0,-1 4 0,0 0 0,1 1 0,4-1 0,0-8 0,0-1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1:41.342"/>
    </inkml:context>
    <inkml:brush xml:id="br0">
      <inkml:brushProperty name="width" value="0.05" units="cm"/>
      <inkml:brushProperty name="height" value="0.05" units="cm"/>
      <inkml:brushProperty name="color" value="#E71224"/>
    </inkml:brush>
  </inkml:definitions>
  <inkml:trace contextRef="#ctx0" brushRef="#br0">110 0 24575,'-11'9'0,"0"-1"0,3-5 0,-3 2 0,-5 2 0,1-1 0,0 6 0,6-8 0,1 3 0,5-6 0,1 1 0</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1:39.823"/>
    </inkml:context>
    <inkml:brush xml:id="br0">
      <inkml:brushProperty name="width" value="0.035" units="cm"/>
      <inkml:brushProperty name="height" value="0.035" units="cm"/>
      <inkml:brushProperty name="color" value="#004F8B"/>
    </inkml:brush>
  </inkml:definitions>
  <inkml:trace contextRef="#ctx0" brushRef="#br0">88 25 24575,'-13'-4'0,"4"-1"0,-4 0 0,4 1 0,0 4 0,1 0 0,-1 0 0,0 0 0,4 4 0,1 1 0,4 4 0,0 0 0,0-1 0,0 1 0,0 0 0,0 4 0,0 0 0,0 5 0,0 0 0,0-1 0,0 1 0,0-1 0,0-3 0,0-1 0,0-4 0,0-1 0,0 1 0,4-4 0,1-1 0,4-4 0,3 4 0,2 1 0,0 0 0,-2-1 0,-3-4 0,0 0 0,0-4 0,-4-1 0,-1-4 0,0 0 0,0 0 0,1-3 0,-1-9 0,1-6 0,0 1 0,1 1 0,-2 8 0,-4-1 0,0 4 0,0 2 0,0 3 0,0 0 0,0 0 0,0 0 0,0 1 0,0 7 0,0 6 0,0 15 0,0 20 0,0-3 0,0 9 0,0-12 0,0-8 0,0 3 0,0-15 0,0 3 0,0-8 0,0 4 0,0 0 0,0 12 0,0 2 0,0-1 0,0-1 0,0-12 0,0 0 0,0-4 0,0 0 0,0 0 0,0-1 0,0 1 0,0 0 0,0 4 0,0 0 0,0 5 0,0 0 0,0-1 0,0-3 0,0-2 0,0-3 0,0-4 0,0-1 0</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1:42.829"/>
    </inkml:context>
    <inkml:brush xml:id="br0">
      <inkml:brushProperty name="width" value="0.035" units="cm"/>
      <inkml:brushProperty name="height" value="0.035" units="cm"/>
      <inkml:brushProperty name="color" value="#004F8B"/>
    </inkml:brush>
  </inkml:definitions>
  <inkml:trace contextRef="#ctx0" brushRef="#br0">0 0 24575,'0'0'0</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1:45.822"/>
    </inkml:context>
    <inkml:brush xml:id="br0">
      <inkml:brushProperty name="width" value="0.035" units="cm"/>
      <inkml:brushProperty name="height" value="0.035" units="cm"/>
      <inkml:brushProperty name="color" value="#004F8B"/>
    </inkml:brush>
  </inkml:definitions>
  <inkml:trace contextRef="#ctx0" brushRef="#br0">1588 0 24575,'-13'0'0,"3"0"0,-3 0 0,1 0 0,-2 0 0,-8 0 0,4 0 0,-4 0 0,-10 0 0,10 0 0,-17 0 0,12 0 0,1 0 0,1 0 0,7 0 0,1 0 0,-1 0 0,1 0 0,-1 4 0,1 1 0,-1 0 0,0-1 0,1-4 0,-1 0 0,1 0 0,3 0 0,-3 0 0,-16 0 0,-23 0 0,-35 9-531,-4 1 531,3 1 0,30 2 0,22-7 0,19 0 0,9-3 0,-1-3 0,-1 0 0,-3 0 531,-1 0-531,4 0 0,2 0 0,3 0 0,0 0 0,-11 0 0,5 4 0,-6 1 0,8 0 0,5-1 0,-1-4 0,-4 0 0,-8 5 0,-5 1 0,-1 1 0,6-3 0,9-4 0,3 0 0,-4 0 0,-8 5 0,-18 4 0,-11-3 0,1 6 0,9-7 0,19 1 0,13-2 0,4-4 0</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2:06.596"/>
    </inkml:context>
    <inkml:brush xml:id="br0">
      <inkml:brushProperty name="width" value="0.035" units="cm"/>
      <inkml:brushProperty name="height" value="0.035" units="cm"/>
      <inkml:brushProperty name="color" value="#004F8B"/>
    </inkml:brush>
  </inkml:definitions>
  <inkml:trace contextRef="#ctx0" brushRef="#br0">74 0 24575,'0'13'0,"-5"8"0,-4 31 0,2 27 0,-1 16 0,1-4 0,0-20 0,-1-34 0,3-9 0,5-16 0,0 2 0,0 4 0,0 6 0,0 3 0,0 6 0,0 1 0,0-7 0,0-3 0,0-10 0,-4-5 0,-1-5 0,0-4 0,1 0 0</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2:07.541"/>
    </inkml:context>
    <inkml:brush xml:id="br0">
      <inkml:brushProperty name="width" value="0.035" units="cm"/>
      <inkml:brushProperty name="height" value="0.035" units="cm"/>
      <inkml:brushProperty name="color" value="#004F8B"/>
    </inkml:brush>
  </inkml:definitions>
  <inkml:trace contextRef="#ctx0" brushRef="#br0">0 18 24575,'13'0'0,"8"0"0,5 0 0,1 0 0,-3 0 0,-6 0 0,-4 0 0,-2 0 0,1 0 0,-3 0 0,2 0 0,-3 0 0,0 0 0,0 0 0,0-4 0,-1-1 0,1 0 0,0 1 0,0 4 0,0 0 0,-1 0 0,1 0 0,-4 0 0,-1 0 0</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2:08.654"/>
    </inkml:context>
    <inkml:brush xml:id="br0">
      <inkml:brushProperty name="width" value="0.035" units="cm"/>
      <inkml:brushProperty name="height" value="0.035" units="cm"/>
      <inkml:brushProperty name="color" value="#004F8B"/>
    </inkml:brush>
  </inkml:definitions>
  <inkml:trace contextRef="#ctx0" brushRef="#br0">75 1 24575,'-12'12'0,"1"9"0,-3 6 0,4-1 0,4-1 0,2-11 0,4-2 0,0-3 0,-4 0 0,-1 0 0,0-1 0,1 5 0,4 1 0,0 3 0,0 1 0,0 7 0,0-6 0,0 2 0,0-4 0,0-4 0,0 1 0,0-1 0,0-5 0,0 1 0,0 0 0,0 0 0,0 4 0,0-4 0,0 4 0,0-4 0,0 0 0,0-1 0,0 1 0,0 0 0,0 0 0,0 0 0,0-1 0,0 1 0,0-4 0,0-1 0</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2:09.758"/>
    </inkml:context>
    <inkml:brush xml:id="br0">
      <inkml:brushProperty name="width" value="0.035" units="cm"/>
      <inkml:brushProperty name="height" value="0.035" units="cm"/>
      <inkml:brushProperty name="color" value="#004F8B"/>
    </inkml:brush>
  </inkml:definitions>
  <inkml:trace contextRef="#ctx0" brushRef="#br0">123 0 24575,'-20'0'0,"-3"5"0,-3 4 0,4 13 0,13-3 0,0 6 0,4-7 0,0-5 0,1 0 0,4-4 0,0 0 0,0-1 0,0 1 0,0 0 0,0 0 0,4-4 0,5-1 0,4-4 0,5 0 0,-4 0 0,-2 0 0,-3 0 0,0 0 0,0 0 0,0 0 0,-1 0 0,-3 0 0,-1 0 0</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2:10.375"/>
    </inkml:context>
    <inkml:brush xml:id="br0">
      <inkml:brushProperty name="width" value="0.035" units="cm"/>
      <inkml:brushProperty name="height" value="0.035" units="cm"/>
      <inkml:brushProperty name="color" value="#004F8B"/>
    </inkml:brush>
  </inkml:definitions>
  <inkml:trace contextRef="#ctx0" brushRef="#br0">0 1 24575,'0'0'0</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2:11.445"/>
    </inkml:context>
    <inkml:brush xml:id="br0">
      <inkml:brushProperty name="width" value="0.035" units="cm"/>
      <inkml:brushProperty name="height" value="0.035" units="cm"/>
      <inkml:brushProperty name="color" value="#004F8B"/>
    </inkml:brush>
  </inkml:definitions>
  <inkml:trace contextRef="#ctx0" brushRef="#br0">142 0 24575,'-9'4'0,"0"5"0,0 1 0,0 3 0,1-1 0,3-2 0,1 3 0,0-1 0,-1-2 0,0 3 0,1 0 0,4-4 0,-4 4 0,-1-4 0,0 0 0,2 3 0,-1-2 0,-1-1 0,0-1 0,1-3 0,0 3 0,-5 5 0,-1 5 0,2-4 0,4 3 0,4-12 0,0-1 0</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2:12.782"/>
    </inkml:context>
    <inkml:brush xml:id="br0">
      <inkml:brushProperty name="width" value="0.035" units="cm"/>
      <inkml:brushProperty name="height" value="0.035" units="cm"/>
      <inkml:brushProperty name="color" value="#004F8B"/>
    </inkml:brush>
  </inkml:definitions>
  <inkml:trace contextRef="#ctx0" brushRef="#br0">156 1 24575,'13'4'0,"0"5"0,18 17 0,3 8 0,2 7 0,-5-8 0,-11-12 0,-7-5 0,-4-6 0,-5 3 0,-4-5 0,0 1 0,4 0 0,1 0 0,0 0 0,-1-1 0,-4 5 0,0 1 0,0 11 0,0-5 0,0 5 0,0 0 0,0 1 0,0 1 0,0-2 0,0-1 0,0 3 0,0 6 0,0 1 0,0-7 0,0 4 0,-4 4 0,-2 0 0,1 7 0,-4-16 0,4-1 0,-4-7 0,-10 14 0,2-3 0,-7 5 0,-9 4 0,10-10 0,-21 17 0,8-4 0,6-7 0,4-3 0,17-18 0,0 0 0,1 0 0,-1-3 0,0-2 0,0 0 0,0-3 0,1 0 0,-1-1 0,4-4 0,1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1:50.376"/>
    </inkml:context>
    <inkml:brush xml:id="br0">
      <inkml:brushProperty name="width" value="0.05" units="cm"/>
      <inkml:brushProperty name="height" value="0.05" units="cm"/>
      <inkml:brushProperty name="color" value="#E71224"/>
    </inkml:brush>
  </inkml:definitions>
  <inkml:trace contextRef="#ctx0" brushRef="#br0">1 0 24575,'23'0'0,"4"0"0,12 0 0,-12 0 0,-6 0 0,-13 5 0,0-4 0,-2 9 0,5 1 0,-3 2 0,1 0 0,1-5 0,-3-2 0,-2-1 0,0-2 0,-4 2 0,4-2 0,-5 5 0,8-2 0,-4 9 0,4-5 0,-2 6 0,0-5 0,-1-3 0,1 3 0,-1-3 0,-1 1 0,0 1 0,-1-1 0,3 2 0,0 5 0,-3 3 0,1-5 0,-4 4 0,0-10 0,2 1 0,-1 4 0,1-6 0,-2 10 0,-2-7 0,-2 10 0,1-3 0,-4 4 0,4-5 0,-1-3 0,2-2 0,2-5 0,0 2 0,0-3 0,-2 3 0,-2-1 0,1 1 0,-2 0 0,2 0 0,-5 3 0,2 0 0,-4 3 0,4-2 0,-5 1 0,8-4 0,-5 1 0,5-1 0,0-1 0,1 0 0,-1-2 0,2-1 0,-1 1 0,0-1 0,1 1 0,-1-1 0,2-1 0,0-2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1:42.729"/>
    </inkml:context>
    <inkml:brush xml:id="br0">
      <inkml:brushProperty name="width" value="0.05" units="cm"/>
      <inkml:brushProperty name="height" value="0.05" units="cm"/>
      <inkml:brushProperty name="color" value="#E71224"/>
    </inkml:brush>
  </inkml:definitions>
  <inkml:trace contextRef="#ctx0" brushRef="#br0">345 223 24575,'0'11'0,"0"0"0,-2 5 0,-1-4 0,-5 4 0,-11 11 0,1-11 0,-15 26 0,10-24 0,3 4 0,8-16 0,6-6 0,-4-7 0,0 3 0,-1-9 0,3 4 0,3-2 0,5-4 0,-2 2 0,5-2 0,-3 4 0,0 2 0,0 6 0,0 19 0,0 0 0,0 29 0,0-11 0,0 31 0,-3-30 0,0 7 0,-3-31 0,3-4 0,-2-6 0,-10-3 0,4-5 0,-14-5 0,18 3 0,-6-7 0,10 6 0,-4-19 0,4 2 0,0-22 0,3-44 0,0 25 0,0-26 0,0 61 0,0 9 0,-3 8 0,0 3 0,-2-5 0,-3 2 0,-1 4 0,0-2 0,4 4 0,0 6 0,4-1 0,-1 5 0</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2:13.978"/>
    </inkml:context>
    <inkml:brush xml:id="br0">
      <inkml:brushProperty name="width" value="0.035" units="cm"/>
      <inkml:brushProperty name="height" value="0.035" units="cm"/>
      <inkml:brushProperty name="color" value="#004F8B"/>
    </inkml:brush>
  </inkml:definitions>
  <inkml:trace contextRef="#ctx0" brushRef="#br0">682 27 24575,'-46'-13'0,"16"6"0,-4 0 0,14 7 0,9 0 0,-16 5 0,-9 10 0,-18 18 0,-15 20-761,-4 12 761,36-29 0,1 1 0,-29 36 0,12-4 0,15-15 0,18-14 0,9-16 0,7-10 0,4-1 0,-4-5 761,-1 1-761,0 0 0,1 8 0,4-3 0,0 8 0,0 3 0,0 14 0,0 11 0,0 12 0,0 1 0,0-1 0,0 1 0,0 0 0,0-14 0,0 6 0,0-31 0,0 4 0,0-19 0,0-1 0,4 1 0,5 4 0,7 8 0,4 5 0,8 3 0,0-2 0,-1-6 0,-3-2 0,-6-5 0,0-1 0,-5-4 0,0-5 0,-8 0 0,-1-4 0</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2:16.318"/>
    </inkml:context>
    <inkml:brush xml:id="br0">
      <inkml:brushProperty name="width" value="0.035" units="cm"/>
      <inkml:brushProperty name="height" value="0.035" units="cm"/>
      <inkml:brushProperty name="color" value="#004F8B"/>
    </inkml:brush>
  </inkml:definitions>
  <inkml:trace contextRef="#ctx0" brushRef="#br0">311 21 24575,'-19'0'0,"-4"0"0,-11-5 0,8 0 0,5-1 0,8 2 0,5 4 0,-5 8 0,2 9 0,-2 2 0,-1 6 0,1-8 0,-2 8 0,6 1 0,0 1 0,4-2 0,0-12 0,-3 0 0,3-4 0,1 0 0,0 3 0,4 9 0,-5 6 0,-1 14 0,1-5 0,-3-2 0,3-9 0,0-11 0,1-2 0,4-3 0,4-4 0,5-1 0,4-4 0,1 0 0,-1 0 0,-4 0 0,-1 0 0,5 0 0,-3 0 0,3 0 0,-5 0 0,-3-4 0,-1-1 0,-4-4 0,0 0 0,4 5 0,1-4 0,0 3 0,-1-4 0,-4 0 0,0 0 0,0-3 0,0 2 0,0-3 0,0 4 0,0 1 0,0-1 0,0 0 0,0 0 0,0 0 0,0 1 0,0-1 0,0 0 0,0 0 0,-4 0 0,-1 5 0,-4 0 0,0 4 0,4 0 0,2 0 0</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2:17.229"/>
    </inkml:context>
    <inkml:brush xml:id="br0">
      <inkml:brushProperty name="width" value="0.035" units="cm"/>
      <inkml:brushProperty name="height" value="0.035" units="cm"/>
      <inkml:brushProperty name="color" value="#004F8B"/>
    </inkml:brush>
  </inkml:definitions>
  <inkml:trace contextRef="#ctx0" brushRef="#br0">113 18 24575,'-4'-9'0,"-12"5"0,1 0 0,-6 4 0,4 0 0,8 0 0,-4 0 0,4 0 0,4 0 0,1 0 0</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2:18.070"/>
    </inkml:context>
    <inkml:brush xml:id="br0">
      <inkml:brushProperty name="width" value="0.035" units="cm"/>
      <inkml:brushProperty name="height" value="0.035" units="cm"/>
      <inkml:brushProperty name="color" value="#004F8B"/>
    </inkml:brush>
  </inkml:definitions>
  <inkml:trace contextRef="#ctx0" brushRef="#br0">166 1 24575,'-8'0'0,"-5"0"0,-8 0 0,2 0 0,-6 0 0,7 0 0,1 0 0,3 0 0,1 0 0,5 0 0,3 0 0,1 0 0</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2:19.960"/>
    </inkml:context>
    <inkml:brush xml:id="br0">
      <inkml:brushProperty name="width" value="0.035" units="cm"/>
      <inkml:brushProperty name="height" value="0.035" units="cm"/>
      <inkml:brushProperty name="color" value="#004F8B"/>
    </inkml:brush>
  </inkml:definitions>
  <inkml:trace contextRef="#ctx0" brushRef="#br0">23 191 24575,'0'-9'0,"0"0"0,5-11 0,1-2 0,4-5 0,4 3 0,-4 6 0,2 0 0,-3 1 0,0 3 0,0 5 0,0 5 0,-1 4 0,1 0 0,0 0 0,-4 4 0,3 5 0,-3 1 0,-1 3 0,0-1 0,0-2 0,1 3 0,0-4 0,-1-1 0,-4 1 0,0 0 0,0 0 0,0 0 0,0-1 0,0 1 0,0 4 0,0-3 0,0 6 0,0-2 0,0 0 0,-4 2 0,-1-2 0,-4 4 0,1-1 0,-1 1 0,-4 7 0,-1-5 0,1 1 0,0-8 0,4-4 0,0 0 0,1-1 0,-1 1 0,-4 0 0,3 0 0,-2-1 0,3 1 0,4 0 0,-3-4 0,3 7 0,4-10 0,6 5 0,9-7 0,3 0 0,-3 0 0,-1 0 0,-4 0 0,-1 0 0,1 0 0,0 0 0,0 0 0,0 0 0,-1 0 0,1 0 0,0 0 0,0 4 0,0 1 0,-1 0 0,-3-1 0,-1-4 0</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2:20.533"/>
    </inkml:context>
    <inkml:brush xml:id="br0">
      <inkml:brushProperty name="width" value="0.035" units="cm"/>
      <inkml:brushProperty name="height" value="0.035" units="cm"/>
      <inkml:brushProperty name="color" value="#004F8B"/>
    </inkml:brush>
  </inkml:definitions>
  <inkml:trace contextRef="#ctx0" brushRef="#br0">0 0 24575,'0'0'0</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2:22.269"/>
    </inkml:context>
    <inkml:brush xml:id="br0">
      <inkml:brushProperty name="width" value="0.035" units="cm"/>
      <inkml:brushProperty name="height" value="0.035" units="cm"/>
      <inkml:brushProperty name="color" value="#004F8B"/>
    </inkml:brush>
  </inkml:definitions>
  <inkml:trace contextRef="#ctx0" brushRef="#br0">1 76 24575,'12'-8'0,"9"3"0,19-6 0,9-5 0,1 1 0,-11 0 0,-18 10 0,-8 5 0,-4 0 0,-4 4 0,-2 4 0,-3 6 0,0 4 0,4-1 0,1-3 0,0-1 0,-1-1 0,-4-2 0,0 3 0,0-4 0,-4-1 0,-5 1 0,-4 0 0,-1 4 0,1 0 0,4 1 0,1-5 0,-1-5 0,8-4 0,2 0 0,4 4 0,-1 1 0,0 3 0,0 1 0,1 0 0,-1 0 0,0 0 0,1 3 0,0 2 0,-1 4 0,-4-1 0,0 1 0,0-5 0,0 0 0,0-4 0,0 0 0,0 0 0,0-1 0,0 1 0,0 0 0,0 0 0,-4 0 0,-1-1 0,-4-3 0,-3 3 0,2-3 0,-3 0 0,4-1 0,0-4 0,1 0 0,-1 0 0,0 0 0,0 0 0,0 0 0,5 0 0,0 0 0</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2:23.477"/>
    </inkml:context>
    <inkml:brush xml:id="br0">
      <inkml:brushProperty name="width" value="0.035" units="cm"/>
      <inkml:brushProperty name="height" value="0.035" units="cm"/>
      <inkml:brushProperty name="color" value="#004F8B"/>
    </inkml:brush>
  </inkml:definitions>
  <inkml:trace contextRef="#ctx0" brushRef="#br0">0 1 24575,'0'25'0,"0"-6"0,0 13 0,0-6 0,0 1 0,0-6 0,0-9 0,0-3 0,8-4 0,-2-1 0,18-4 0,-9 0 0,6 0 0,-8 0 0,-4 0 0,3 0 0,9 0 0,-2 4 0,2 1 0,-8 0 0,-8-1 0,-1-4 0</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2:24.309"/>
    </inkml:context>
    <inkml:brush xml:id="br0">
      <inkml:brushProperty name="width" value="0.035" units="cm"/>
      <inkml:brushProperty name="height" value="0.035" units="cm"/>
      <inkml:brushProperty name="color" value="#004F8B"/>
    </inkml:brush>
  </inkml:definitions>
  <inkml:trace contextRef="#ctx0" brushRef="#br0">18 0 24575,'0'20'0,"0"3"0,0 11 0,0 12 0,0-9 0,0 9 0,0-12 0,0-7 0,-4-3 0,0-6 0,-1-4 0,1-2 0,4-3 0,0 0 0,0 4 0,0 0 0,0 5 0,0-1 0,0 1 0,0-4 0,0-2 0,0-3 0,0-4 0,0-1 0</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2:26.558"/>
    </inkml:context>
    <inkml:brush xml:id="br0">
      <inkml:brushProperty name="width" value="0.035" units="cm"/>
      <inkml:brushProperty name="height" value="0.035" units="cm"/>
      <inkml:brushProperty name="color" value="#004F8B"/>
    </inkml:brush>
  </inkml:definitions>
  <inkml:trace contextRef="#ctx0" brushRef="#br0">307 35 24575,'-9'-9'0,"0"5"0,0 0 0,0 4 0,1 0 0,-1-4 0,0-1 0,0 0 0,-3 1 0,-2 4 0,0 0 0,1 0 0,5 0 0,-1 0 0,0 0 0,0 0 0,-11 0 0,-15 0 0,-2 0 0,2 0 0,19 4 0,12 25 0,4 9 0,0 25 0,8 13 0,1-11 0,8 11 0,-2-14 0,-1-12 0,-2-10 0,-6-20 0,2-11 0,-3-1 0,4-3 0,3 0 0,2-1 0,0-4 0,-2 0 0,1 0 0,-3 0 0,3 0 0,-5 0 0,-3-4 0,3-1 0,-3-4 0,0-4 0,3 0 0,-3-5 0,0 4 0,2 2 0,-2-1 0,0-1 0,-1-3 0,0-1 0,1 4 0,0 2 0,-1-9 0,-4 6 0,0-7 0,0 9 0,0 1 0,0 2 0,4-3 0,0-3 0,1 5 0,-1-6 0,-4 8 0,0 1 0,0-1 0,0 0 0,0 0 0,0 0 0,0 1 0,0-1 0,0 0 0,0 0 0,0 8 0,0 13 0,0 37 0,0 29 0,0 17 0,0-3 0,0-30 0,0-22 0,0-20 0,0-7 0,0 0 0,0 8 0,0 18 0,-5-2 0,-1 9 0,0 1 0,1-10 0,1 2 0,-1-18 0,0-12 0,1-5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1:44.568"/>
    </inkml:context>
    <inkml:brush xml:id="br0">
      <inkml:brushProperty name="width" value="0.05" units="cm"/>
      <inkml:brushProperty name="height" value="0.05" units="cm"/>
      <inkml:brushProperty name="color" value="#E71224"/>
    </inkml:brush>
  </inkml:definitions>
  <inkml:trace contextRef="#ctx0" brushRef="#br0">114 0 24575,'-39'0'0,"14"0"0,-7 0 0,20 0 0,9 0 0,0 0 0</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3:26.566"/>
    </inkml:context>
    <inkml:brush xml:id="br0">
      <inkml:brushProperty name="width" value="0.035" units="cm"/>
      <inkml:brushProperty name="height" value="0.035" units="cm"/>
      <inkml:brushProperty name="color" value="#004F8B"/>
    </inkml:brush>
  </inkml:definitions>
  <inkml:trace contextRef="#ctx0" brushRef="#br0">182 0 24575,'-24'33'0,"5"-12"0,-1 8 0,11-16 0,5-5 0,0-3 0,0-1 0,-1 0 0,1 1 0,0 4 0,-1 4 0,0 0 0,1 1 0,0-5 0,-1-5 0,0 0 0,2 0 0,3 5 0,-4 0 0,-1-4 0,0 3 0,1-3 0,0 3 0,-1 1 0,0 0 0,1 0 0,4 0 0,0-1 0,0 1 0,0 4 0,0-3 0,-4 2 0,0-3 0,-1 0 0,1 0 0,4 0 0,0-1 0,0 1 0,0 4 0,0 1 0,0 3 0,0 1 0,0-1 0,0-3 0,0-1 0,0-1 0,0-2 0,0 3 0,0-4 0,0 0 0,0-1 0,0 1 0,0 0 0,0 0 0,0 0 0,0-1 0,0 1 0,0 0 0,4 0 0,1 0 0,-1-1 0,0 1 0,-4 0 0,4-4 0,1-1 0,4-4 0,0 0 0,0 0 0,-1 0 0,1 0 0,0 0 0,0 0 0,0 0 0,-1 0 0,1 0 0,0 0 0,0 0 0,-4-4 0,2-1 0,2 0 0,1 1 0,3 4 0,-4 0 0,-1 0 0,1 0 0,0 0 0,0 0 0,0 0 0,-1 0 0,-3-4 0,-1-1 0,0-3 0,1-1 0,0 0 0,-1 0 0,-4 0 0,0 1 0,0-1 0,0 0 0,0 0 0,0-4 0,0 0 0,-4-5 0,-1 1 0,-4-1 0,0 4 0,4 2 0,2 3 0,-1 4 0,-1 1 0,-4 4 0,0 0 0,0 0 0,1 0 0,-1 0 0,0 0 0,0 0 0,0 0 0,1 0 0,-1 0 0,0 0 0,0 0 0,0 0 0,-3 0 0,2 0 0,1 4 0,5 1 0,8 0 0,5-5 0,-3-1 0,2-3 0</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3:29.511"/>
    </inkml:context>
    <inkml:brush xml:id="br0">
      <inkml:brushProperty name="width" value="0.035" units="cm"/>
      <inkml:brushProperty name="height" value="0.035" units="cm"/>
      <inkml:brushProperty name="color" value="#004F8B"/>
    </inkml:brush>
  </inkml:definitions>
  <inkml:trace contextRef="#ctx0" brushRef="#br0">124 0 24575,'-13'0'0,"3"0"0,-2 4 0,3 5 0,4 4 0,-3 1 0,3-1 0,0-4 0,2-1 0,3 1 0,0 0 0,0 0 0,0 0 0,-4 3 0,-1 2 0,0 4 0,1-1 0,4-3 0,0-1 0,0-1 0,0-2 0,0 3 0,0-4 0,0-1 0,0 1 0,0 4 0,0-3 0,0 6 0,0-2 0,0 3 0,0 8 0,0-5 0,0 0 0,0-3 0,0-7 0,0 3 0,0-5 0,0 1 0,0 0 0,4-4 0,5-1 0,0-4 0,4-4 0,8-13 0,-10 2 0,14-11 0,-11 9 0,-5 3 0,3 5 0,-7 1 0,0 3 0,-1-3 0,-4-5 0,0-1 0,0-3 0,0-1 0,0 4 0,0 2 0,0 3 0,-4 4 0,-1 1 0,-4 4 0,0 0 0,1 0 0,-1 0 0,0 0 0,0 0 0,0 0 0,1 4 0,-1 1 0,0 0 0,0-1 0,0-4 0,1 0 0,-1 0 0,0 3 0,0 2 0,0 0 0,1-1 0,3-4 0,1 0 0</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4:19.653"/>
    </inkml:context>
    <inkml:brush xml:id="br0">
      <inkml:brushProperty name="width" value="0.035" units="cm"/>
      <inkml:brushProperty name="height" value="0.035" units="cm"/>
      <inkml:brushProperty name="color" value="#004F8B"/>
    </inkml:brush>
  </inkml:definitions>
  <inkml:trace contextRef="#ctx0" brushRef="#br0">123 0 24575,'-8'81'0,"-8"-30"0,7 4 0,0 1 0,-7 7 0,4-13 0,6-4 0,0-12 0,1-8 0,5-1 0,0-11 0,0-2 0,0-3 0,-4 0 0,-1 4 0,0 0 0,-3 5 0,3-4 0,0-6 0,1-4 0</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4:20.487"/>
    </inkml:context>
    <inkml:brush xml:id="br0">
      <inkml:brushProperty name="width" value="0.035" units="cm"/>
      <inkml:brushProperty name="height" value="0.035" units="cm"/>
      <inkml:brushProperty name="color" value="#004F8B"/>
    </inkml:brush>
  </inkml:definitions>
  <inkml:trace contextRef="#ctx0" brushRef="#br0">1 0 24575,'9'0'0,"-4"0"0,-1 0 0</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4:21.605"/>
    </inkml:context>
    <inkml:brush xml:id="br0">
      <inkml:brushProperty name="width" value="0.035" units="cm"/>
      <inkml:brushProperty name="height" value="0.035" units="cm"/>
      <inkml:brushProperty name="color" value="#004F8B"/>
    </inkml:brush>
  </inkml:definitions>
  <inkml:trace contextRef="#ctx0" brushRef="#br0">58 1 24575,'0'20'0,"0"15"0,0 2 0,0 10 0,-5-14 0,0-6 0,-1-7 0,2-7 0,4-4 0,0 0 0,0 0 0,0 3 0,-5 9 0,0-2 0,-1 6 0,-2-7 0,3-5 0,0 0 0,1-4 0,4-4 0,0-1 0</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4:23.846"/>
    </inkml:context>
    <inkml:brush xml:id="br0">
      <inkml:brushProperty name="width" value="0.035" units="cm"/>
      <inkml:brushProperty name="height" value="0.035" units="cm"/>
      <inkml:brushProperty name="color" value="#004F8B"/>
    </inkml:brush>
  </inkml:definitions>
  <inkml:trace contextRef="#ctx0" brushRef="#br0">216 18 24575,'0'-9'0,"-23"4"0,9 1 0,-18 4 0,18 0 0,5 4 0,2 5 0,2 5 0,0 3 0,1 1 0,0-1 0,-1-3 0,0-1 0,-3-4 0,0 3 0,-8 9 0,2-1 0,-1 4 0,6-10 0,0-1 0,0-5 0,8-3 0,2-1 0,12-4 0,1-8 0,3 6 0,-3-5 0,-1 7 0,-5 0 0,1 0 0,0 0 0,0 4 0,-4 0 0,3 5 0,-4 0 0,1 4 0,-1-4 0,-4 8 0,0-7 0,0 3 0,0-5 0,0 1 0,0 4 0,0-3 0,0 2 0,0-3 0,-4 0 0,-1 4 0,-3-4 0,-5 4 0,3-4 0,-3 0 0,5 0 0,-1-5 0,0 0 0,4-4 0,1 0 0</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4:24.864"/>
    </inkml:context>
    <inkml:brush xml:id="br0">
      <inkml:brushProperty name="width" value="0.035" units="cm"/>
      <inkml:brushProperty name="height" value="0.035" units="cm"/>
      <inkml:brushProperty name="color" value="#004F8B"/>
    </inkml:brush>
  </inkml:definitions>
  <inkml:trace contextRef="#ctx0" brushRef="#br0">40 0 24575,'13'0'0,"8"10"0,14 25 0,7 4 0,9 20 0,-15-18 0,-9-8 0,-12-9 0,-6-10 0,-4-1 0,-1-5 0,0-3 0,0 3 0,1 5 0,-1 2 0,1 13 0,0-8 0,1 11 0,-2-11 0,-4 4 0,0-6 0,0-4 0,0 2 0,0-6 0,0 3 0,0 0 0,0-4 0,0 8 0,0 4 0,-26 26 0,-1-2 0,-28 28 0,21-27 0,2-2 0,-12 18 0,-6 18 0,33-54 0,6-5 0,3-8 0,4-9 0,-9 0 0,7-4 0,-2 0 0</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4:26.422"/>
    </inkml:context>
    <inkml:brush xml:id="br0">
      <inkml:brushProperty name="width" value="0.035" units="cm"/>
      <inkml:brushProperty name="height" value="0.035" units="cm"/>
      <inkml:brushProperty name="color" value="#004F8B"/>
    </inkml:brush>
  </inkml:definitions>
  <inkml:trace contextRef="#ctx0" brushRef="#br0">559 0 24575,'-38'0'0,"-4"0"0,-21 0 0,0 7 0,1 2 0,12 4 0,11 3 0,14-5 0,11-2 0,-2 3 0,10-6 0,-2 6 0,4-3 0,-1 4 0,-4 1 0,0 10 0,-9 11 0,4 0 0,0 7 0,5-16 0,5-1 0,-1-8 0,1 8 0,-5 9 0,7-5 0,-7 3 0,9-14 0,-4-4 0,-1-2 0,0 1 0,1 1 0,4 3 0,0 1 0,0 0 0,0 6 0,0 3 0,0 7 0,0 12 0,0 4 0,0 12 0,0-12 0,0-11 0,0-14 0,0-11 0,0-1 0,0-5 0,4-3 0,1-1 0,4-4 0,0 0 0,-1 0 0,5 8 0,1 2 0,3 7 0,1 1 0,-4-4 0,-2-2 0,-3-3 0,0 0 0,0-4 0,-4-1 0,-1-4 0</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4:29.174"/>
    </inkml:context>
    <inkml:brush xml:id="br0">
      <inkml:brushProperty name="width" value="0.035" units="cm"/>
      <inkml:brushProperty name="height" value="0.035" units="cm"/>
      <inkml:brushProperty name="color" value="#004F8B"/>
    </inkml:brush>
  </inkml:definitions>
  <inkml:trace contextRef="#ctx0" brushRef="#br0">571 0 24575,'-13'0'0,"-8"0"0,-44 9 0,-17 11-678,29-5 0,-2 0 678,-36 14 442,35-7-442,15-10 225,30-4-225,-5 5 0,12-3 0,-5 3 689,-4-1-689,3 2 0,-2 4 0,3-1 0,4 1 0,1-1 0,4-3 0,0-1 0,0-5 0,0 1 0,0 0 0,0 0 0,0 0 0,0-1 0,0 5 0,0 1 0,0 0 0,4-2 0,1-3 0,4-4 0,-1 3 0,-3-3 0,3 0 0,-3-2 0,4-3 0,0 0 0,-1 0 0,1 0 0,0 0 0,0 0 0,0 0 0,3 0 0,-2-3 0,3-2 0,-4 0 0,-1 1 0,5 0 0,-3-1 0,3 0 0,-5 1 0,1 4 0,0 0 0,0 0 0,3 0 0,-2 0 0,-1-4 0,-1-1 0,-3-3 0,0-5 0,-2-1 0,-3-3 0,0-1 0,0 0 0,0 5 0,0 0 0,0 4 0,-3 4 0,-2 2 0,-4 3 0,0 0 0,0 0 0,-3 0 0,2 0 0,-3 0 0,4 0 0,1 0 0,-5 0 0,3 0 0,1 0 0,5 0 0</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4:29.981"/>
    </inkml:context>
    <inkml:brush xml:id="br0">
      <inkml:brushProperty name="width" value="0.035" units="cm"/>
      <inkml:brushProperty name="height" value="0.035" units="cm"/>
      <inkml:brushProperty name="color" value="#004F8B"/>
    </inkml:brush>
  </inkml:definitions>
  <inkml:trace contextRef="#ctx0" brushRef="#br0">246 1 24575,'-13'0'0,"-20"0"0,-10 0 0,-7 0 0,4 0 0,19 0 0,7 0 0,11 0 0,5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1:44.978"/>
    </inkml:context>
    <inkml:brush xml:id="br0">
      <inkml:brushProperty name="width" value="0.05" units="cm"/>
      <inkml:brushProperty name="height" value="0.05" units="cm"/>
      <inkml:brushProperty name="color" value="#E71224"/>
    </inkml:brush>
  </inkml:definitions>
  <inkml:trace contextRef="#ctx0" brushRef="#br0">67 1 24575,'-8'0'0,"0"0"0,-6 0 0,2 2 0,1-1 0,3 1 0,5-2 0,1 0 0</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4:31.101"/>
    </inkml:context>
    <inkml:brush xml:id="br0">
      <inkml:brushProperty name="width" value="0.035" units="cm"/>
      <inkml:brushProperty name="height" value="0.035" units="cm"/>
      <inkml:brushProperty name="color" value="#004F8B"/>
    </inkml:brush>
  </inkml:definitions>
  <inkml:trace contextRef="#ctx0" brushRef="#br0">107 1 24575,'-21'0'0,"5"3"0,-5 2 0,8 0 0,4-1 0,1-4 0,-1 0 0,4 0 0,1 0 0</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4:42.830"/>
    </inkml:context>
    <inkml:brush xml:id="br0">
      <inkml:brushProperty name="width" value="0.035" units="cm"/>
      <inkml:brushProperty name="height" value="0.035" units="cm"/>
      <inkml:brushProperty name="color" value="#004F8B"/>
    </inkml:brush>
  </inkml:definitions>
  <inkml:trace contextRef="#ctx0" brushRef="#br0">76 295 24575,'4'-12'0,"7"-9"0,28-23 0,20-4 0,16-15 0,2 19 0,-23 11 0,-18 14 0,-16 13 0,-12 2 0,1 4 0,0 4 0,-4 5 0,-1 4 0,-4 5 0,4 0 0,1-1 0,0 1 0,-2-5 0,-3 0 0,0 0 0,0 8 0,0 5 0,-5 8 0,-3 12 0,-3-9 0,-8 10 0,7-14 0,1-6 0,6-6 0,1-13 0,-1-4 0,0 0 0,-3 1 0,-1 8 0,-17 14 0,-20 10 0,-7 23 0,-7-7 0,23-7 0,10-16 0,14-16 0,8-1 0,-2-5 0,-9 2 0,-7 5 0,-3-3 0,1 3 0,7-7 0,5-3 0,8-5 0,10-9 0,8-4 0,5-5 0,-1 5 0,-3 0 0,-1 4 0,-4 4 0,-1 1 0,1 4 0,0 0 0,0 0 0,0 0 0,-1 0 0,-3 4 0,4 12 0,-3 7 0,1 10 0,3 1 0,-4 0 0,5-1 0,-1-10 0,-4-3 0,-2-12 0,-4-3 0,0-1 0</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4:43.335"/>
    </inkml:context>
    <inkml:brush xml:id="br0">
      <inkml:brushProperty name="width" value="0.035" units="cm"/>
      <inkml:brushProperty name="height" value="0.035" units="cm"/>
      <inkml:brushProperty name="color" value="#004F8B"/>
    </inkml:brush>
  </inkml:definitions>
  <inkml:trace contextRef="#ctx0" brushRef="#br0">0 1 24575,'0'0'0</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4:46.239"/>
    </inkml:context>
    <inkml:brush xml:id="br0">
      <inkml:brushProperty name="width" value="0.035" units="cm"/>
      <inkml:brushProperty name="height" value="0.035" units="cm"/>
      <inkml:brushProperty name="color" value="#004F8B"/>
    </inkml:brush>
  </inkml:definitions>
  <inkml:trace contextRef="#ctx0" brushRef="#br0">0 0 24575,'9'0'0,"8"0"0,-7 0 0,7 0 0,0 0 0,-7 0 0,7 0 0,-4 0 0,-4 0 0,4 0 0,-4 0 0,0 0 0,0 0 0,-1 0 0,-3 4 0,-1 1 0,0 4 0,1 0 0,0 0 0,-1-1 0,-4 1 0,0 0 0,0 0 0,0 4 0,0-4 0,0 4 0,0-4 0,0 0 0,0-1 0,0 1 0,0 0 0,0 0 0,0 0 0,0-1 0,0 1 0,-4-4 0,-1-1 0,-4-4 0,0 0 0,8 0 0,13 5 0,24 3 0,1 4 0,2 0 0,-18-6 0,-8-2 0,-5-4 0,1 0 0,0 0 0,0 0 0,0 0 0,-5 4 0,8 5 0,-10 0 0,6 4 0,-8-4 0,0 0 0,0 3 0,0 2 0,0 4 0,0-1 0,0-3 0,0-1 0,0-5 0,0 1 0,0 0 0,0 0 0,-4 0 0,-1-5 0,-4 4 0,1-3 0,3 4 0,-3 0 0,3 0 0,-4-1 0,0-3 0,1 3 0,-1-3 0,0 0 0,0-1 0,0-4 0,1 0 0,-1 0 0,0 0 0,0 4 0,0 1 0,1-1 0,-1 0 0,0-4 0,0 0 0,0 0 0,-3 0 0,2 0 0,1 0 0,5 0 0</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4:47.125"/>
    </inkml:context>
    <inkml:brush xml:id="br0">
      <inkml:brushProperty name="width" value="0.035" units="cm"/>
      <inkml:brushProperty name="height" value="0.035" units="cm"/>
      <inkml:brushProperty name="color" value="#004F8B"/>
    </inkml:brush>
  </inkml:definitions>
  <inkml:trace contextRef="#ctx0" brushRef="#br0">0 0 24575,'0'20'0,"0"15"0,0 28 0,0 3 0,0-4 0,0-22 0,0-19 0,0-9 0,0-3 0,0 4 0,0 8 0,0 6 0,0 7 0,14 41 0,-10-39 0,10 26 0,-14-53 0,0-5 0</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4:49.678"/>
    </inkml:context>
    <inkml:brush xml:id="br0">
      <inkml:brushProperty name="width" value="0.035" units="cm"/>
      <inkml:brushProperty name="height" value="0.035" units="cm"/>
      <inkml:brushProperty name="color" value="#004F8B"/>
    </inkml:brush>
  </inkml:definitions>
  <inkml:trace contextRef="#ctx0" brushRef="#br0">1 1 24575,'13'0'0,"0"0"0,1 0 0,-1 0 0,-1 0 0,-2 0 0,3 0 0,-4 0 0,-1 0 0,1 0 0,0 0 0,0 0 0,0 0 0,3 0 0,2 4 0,0 1 0,-5 4 0,-2-1 0,-2-3 0,0 3 0,-1-3 0,-4 4 0,0 0 0,0-1 0,0 5 0,-4 1 0,-1-1 0,0 0 0,1-4 0,1-4 0,-2-1 0,-4-4 0,0 0 0,0 0 0,0 0 0,5 4 0,0 1 0,0-1 0,-1 0 0,-4-4 0,-4 0 0,4 4 0,-8 1 0,7 0 0,-2-1 0,-1-4 0,-1 0 0,4 4 0,3 1 0,10 0 0,6 2 0,1-2 0,3 0 0,-4 3 0,-5-3 0,4 0 0,-3-1 0,0 0 0,-1 0 0,0 1 0,1 3 0,0 1 0,-2 1 0,-3 2 0,0-3 0,0 0 0,0 0 0,0 0 0,0-1 0,0 1 0,0 0 0,-3 0 0,-2 0 0,-4-1 0,0 1 0,4 0 0,1 0 0,0-4 0,0-1 0,-1-4 0,1 0 0</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4:51.327"/>
    </inkml:context>
    <inkml:brush xml:id="br0">
      <inkml:brushProperty name="width" value="0.035" units="cm"/>
      <inkml:brushProperty name="height" value="0.035" units="cm"/>
      <inkml:brushProperty name="color" value="#004F8B"/>
    </inkml:brush>
  </inkml:definitions>
  <inkml:trace contextRef="#ctx0" brushRef="#br0">1 151 24575,'0'13'0,"0"0"0,0 5 0,0 7 0,0-6 0,0 2 0,4-8 0,0-1 0,5-2 0,0 3 0,0-4 0,4 3 0,-4-2 0,4-1 0,-4-5 0,0-4 0,-1 0 0,1 0 0,12-8 0,-6 2 0,7-7 0,-13 5 0,-5-1 0,-4 0 0,0 0 0,0 1 0,0-9 0,0 6 0,0-9 0,0-2 0,0-5 0,0-1 0,0 3 0,0 7 0,0 5 0,0-8 0,0 10 0,0-5 0,0 7 0,0 0 0,0 0 0,-4 1 0,-1-1 0,-4 4 0,0 1 0,0 4 0,-3 0 0,2 0 0,1 4 0,5 5 0,4 4 0,-4 5 0,-1-4 0,1 2 0,4-10 0,0 2 0,4-8 0</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4:53.005"/>
    </inkml:context>
    <inkml:brush xml:id="br0">
      <inkml:brushProperty name="width" value="0.035" units="cm"/>
      <inkml:brushProperty name="height" value="0.035" units="cm"/>
      <inkml:brushProperty name="color" value="#004F8B"/>
    </inkml:brush>
  </inkml:definitions>
  <inkml:trace contextRef="#ctx0" brushRef="#br0">65 0 24575,'-15'25'0,"4"1"0,-5 8 0,5 15 0,4-19 0,2 6 0,5-20 0,0-2 0,0 0 0,0 6 0,0-1 0,0 3 0,0-4 0,0-5 0,0-1 0,0-2 0,0 3 0,0-1 0,0 2 0,0 0 0,0-1 0,0-5 0,4 1 0,1 0 0,0 0 0,-1 0 0,0-5 0,1 0 0,4 0 0,-1 1 0,1 0 0,8-1 0,-6-4 0,9 0 0,-6 0 0,-1 0 0,0 0 0,-4 0 0,0 0 0,0-4 0,-1-5 0,1-4 0,0-1 0,0 1 0,0 0 0,-1 4 0,-3-4 0,-1 4 0,-4-4 0,0 4 0,0-8 0,0 3 0,0-3 0,0 3 0,0 1 0,0 5 0,0-1 0,-4 0 0,-5 0 0,-4 0 0,-1 5 0,1 0 0,5 4 0,-1 0 0,0 0 0,0-4 0,0-1 0,1 0 0,-5 1 0,-1 4 0,1 0 0,4 0 0,5 0 0</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5:15.431"/>
    </inkml:context>
    <inkml:brush xml:id="br0">
      <inkml:brushProperty name="width" value="0.035" units="cm"/>
      <inkml:brushProperty name="height" value="0.035" units="cm"/>
      <inkml:brushProperty name="color" value="#004F8B"/>
    </inkml:brush>
  </inkml:definitions>
  <inkml:trace contextRef="#ctx0" brushRef="#br0">53 0 24575,'0'20'0,"0"30"0,0-1 0,0 4 0,0-25 0,0-8 0,0 3 0,0 10 0,0 1 0,-4-7 0,-1-3 0,1-10 0,0-1 0,4-1 0,0 9 0,0 6 0,0 6 0,0-2 0,0-6 0,0-7 0,0-5 0,0-1 0,0 2 0,-4 4 0,-1-1 0,0 1 0,1-4 0,4-2 0,0-3 0,-4-4 0,-1-1 0,0-4 0,1 0 0</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5:16.597"/>
    </inkml:context>
    <inkml:brush xml:id="br0">
      <inkml:brushProperty name="width" value="0.035" units="cm"/>
      <inkml:brushProperty name="height" value="0.035" units="cm"/>
      <inkml:brushProperty name="color" value="#004F8B"/>
    </inkml:brush>
  </inkml:definitions>
  <inkml:trace contextRef="#ctx0" brushRef="#br0">1 0 24575,'0'0'0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1:45.599"/>
    </inkml:context>
    <inkml:brush xml:id="br0">
      <inkml:brushProperty name="width" value="0.05" units="cm"/>
      <inkml:brushProperty name="height" value="0.05" units="cm"/>
      <inkml:brushProperty name="color" value="#E71224"/>
    </inkml:brush>
  </inkml:definitions>
  <inkml:trace contextRef="#ctx0" brushRef="#br0">94 0 24575,'-11'0'0,"0"0"0,0 0 0,0 0 0,2 3 0,1-2 0,3 1 0,-1 0 0,1-1 0,-1 2 0,1-1 0,2-1 0,0 1 0</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5:17.582"/>
    </inkml:context>
    <inkml:brush xml:id="br0">
      <inkml:brushProperty name="width" value="0.035" units="cm"/>
      <inkml:brushProperty name="height" value="0.035" units="cm"/>
      <inkml:brushProperty name="color" value="#004F8B"/>
    </inkml:brush>
  </inkml:definitions>
  <inkml:trace contextRef="#ctx0" brushRef="#br0">43 0 24575,'0'9'0,"0"11"0,0 16 0,0 0 0,0 4 0,0-19 0,0-5 0,0-6 0,0 3 0,0-4 0,0-1 0,0 12 0,-5 3 0,-1 10 0,-1 14 0,2 3 0,0-1 0,0-13 0,-1-20 0,2-12 0</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5:19.855"/>
    </inkml:context>
    <inkml:brush xml:id="br0">
      <inkml:brushProperty name="width" value="0.035" units="cm"/>
      <inkml:brushProperty name="height" value="0.035" units="cm"/>
      <inkml:brushProperty name="color" value="#004F8B"/>
    </inkml:brush>
  </inkml:definitions>
  <inkml:trace contextRef="#ctx0" brushRef="#br0">198 0 24575,'-20'0'0,"-3"0"0,-3 0 0,5 0 0,8 0 0,5 0 0,-1 0 0,0 0 0,0 0 0,0 0 0,4 8 0,-3 9 0,2 2 0,0 6 0,-2 0 0,1 1 0,1 1 0,1-6 0,13-12 0,9-1 0,2-2 0,6 0 0,-11-3 0,-2-3 0,-3 0 0,0 4 0,0 1 0,0 0 0,-1-1 0,1-4 0,0 4 0,0 1 0,0 0 0,-1-1 0,1-4 0,-4 4 0,-1 0 0,-4 5 0,4 4 0,1-3 0,0 2 0,-1 1 0,-4-3 0,0 3 0,0-5 0,0 5 0,0 1 0,-4-1 0,-1 0 0,-4-4 0,0 0 0,0-4 0,1-1 0,-1-4 0,0 0 0,0 3 0,0 2 0,4 0 0,2-1 0</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5:22.518"/>
    </inkml:context>
    <inkml:brush xml:id="br0">
      <inkml:brushProperty name="width" value="0.035" units="cm"/>
      <inkml:brushProperty name="height" value="0.035" units="cm"/>
      <inkml:brushProperty name="color" value="#004F8B"/>
    </inkml:brush>
  </inkml:definitions>
  <inkml:trace contextRef="#ctx0" brushRef="#br0">0 1 24575,'9'0'0,"0"0"0,-1 0 0,1 0 0,0 0 0,0 0 0,0 0 0,-1 0 0,1 0 0,0 0 0,0 0 0,0 0 0,-1 0 0,1 0 0,0 0 0,0 0 0,0 0 0,-1 0 0,1 0 0,0 0 0,0 0 0,-4 4 0,-1 1 0,-4 3 0,0 12 0,0 3 0,0 3 0,0 6 0,0-12 0,0 0 0,0-7 0,0-4 0,0 0 0,-4 0 0,-5-1 0,-1-3 0,1 3 0,5-3 0,1 0 0,-2-1 0,-4-4 0,0 0 0,0 0 0,0 0 0,8 0 0,6 0 0,5 0 0,3 0 0,0 0 0,-4 0 0,4 4 0,0 1 0,0 3 0,5 1 0,0 0 0,-1 4 0,-3-4 0,-1 4 0,-5-4 0,-3 0 0,-1-1 0,0-3 0,1-1 0,0 0 0,-1 1 0,-4 4 0,0 0 0,0-1 0,0 1 0,-4 4 0,-5-3 0,-1 6 0,-6-2 0,-2 8 0,0-8 0,0 7 0,5-12 0,4 0 0,1-5 0,-1-4 0,0 0 0,-4 0 0,4 0 0,-4 4 0,4 1 0,0 0 0,-3-1 0,-2-4 0,-11 0 0,6 0 0,-2 0 0,8 0 0,8-4 0,5-5 0,1 3 0,3-2 0</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5:23.998"/>
    </inkml:context>
    <inkml:brush xml:id="br0">
      <inkml:brushProperty name="width" value="0.035" units="cm"/>
      <inkml:brushProperty name="height" value="0.035" units="cm"/>
      <inkml:brushProperty name="color" value="#004F8B"/>
    </inkml:brush>
  </inkml:definitions>
  <inkml:trace contextRef="#ctx0" brushRef="#br0">61 0 24575,'9'0'0,"4"4"0,8 7 0,11 16 0,9 9 0,-5 5 0,-2-1 0,-14-13 0,-4-7 0,-4-7 0,-3-4 0,-4 0 0,-1-1 0,-4 1 0,4 4 0,1-3 0,0 2 0,-1 5 0,-4-6 0,0 5 0,0-7 0,0 4 0,0 1 0,0-1 0,0 0 0,0 0 0,0-4 0,0 4 0,0-4 0,0 4 0,0-4 0,0 8 0,0-3 0,-5 10 0,-2 3 0,-4 7 0,-23 40 0,12-30 0,-12 23 0,15-34 0,13-14 0,-5 3 0,6-14 0,-4 0 0,0-3 0,0 4 0,0 0 0,1-1 0,-1 5 0,0 1 0,-4 0 0,4-6 0,0 4 0,1-10 0,3 10 0,-4-3 0,1 4 0,-1 1 0,0-5 0,0-5 0,-4-4 0,8 0 0,-3 0 0</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5:26.270"/>
    </inkml:context>
    <inkml:brush xml:id="br0">
      <inkml:brushProperty name="width" value="0.035" units="cm"/>
      <inkml:brushProperty name="height" value="0.035" units="cm"/>
      <inkml:brushProperty name="color" value="#004F8B"/>
    </inkml:brush>
  </inkml:definitions>
  <inkml:trace contextRef="#ctx0" brushRef="#br0">693 0 24575,'-12'0'0,"-9"0"0,-6 0 0,-6 5 0,-1 1 0,12 4 0,2 0 0,11-5 0,0 3 0,0-3 0,0 4 0,-3 3 0,-9 4 0,-23 19 0,-12 5 0,-7 5 0,17-13 0,17-14 0,20-9 0,5 0 0,0 0 0,-6 11 0,-7 2 0,-5 12 0,-5 12 0,4-9 0,-3 10 0,8-14 0,2 1 0,5 0 0,4-8 0,3-1 0,4-8 0,-4 1 0,-1 0 0,0-5 0,1 0 0,4 7 0,0-5 0,0 10 0,0 0 0,0 1 0,0 8 0,0-8 0,0 6 0,0-5 0,0 6 0,0-6 0,0-2 0,0-8 0,0-3 0,0-1 0,4-8 0,1 2 0,4-2 0,-1 4 0,1 0 0,0-4 0,0 3 0,-1 0 0,-3 2 0,3-1 0,1-1 0,12-2 0,18 13 0,4 10 0,-2-6 0,-11 3 0,-12-17 0,-4-1 0,-5 1 0,2-4 0,3 7 0,5-10 0,-2 6 0,-4-4 0,-4 0 0,-5 1 0,0-1 0</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5:31.049"/>
    </inkml:context>
    <inkml:brush xml:id="br0">
      <inkml:brushProperty name="width" value="0.035" units="cm"/>
      <inkml:brushProperty name="height" value="0.035" units="cm"/>
      <inkml:brushProperty name="color" value="#004F8B"/>
    </inkml:brush>
  </inkml:definitions>
  <inkml:trace contextRef="#ctx0" brushRef="#br0">142 1 24575,'-4'22'0,"-5"0"0,-5-5 0,1 1 0,4-4 0,5-2 0,0-3 0,-1-4 0,0 3 0,1-3 0,4 4 0,-4 3 0,0-2 0,-1 3 0,1-4 0,0-5 0,-1 4 0,0-3 0,1 4 0,0 0 0,-1-4 0,0 2 0,2-2 0,3 4 0,0 0 0,0 0 0,0 0 0,0-1 0,0 1 0,0 0 0,0 4 0,0-4 0,0 4 0,0 0 0,0 1 0,-4 11 0,-1-2 0,0 0 0,1-7 0,8-11 0,1-1 0,4-4 0,-1 0 0,1 0 0,0 0 0,0 0 0,0 0 0,-1 0 0,5 0 0,-3 0 0,-1-4 0,-2-1 0,-2-3 0,0-1 0,3 0 0,-3 0 0,4 0 0,0 1 0,-5-1 0,0-4 0,0 3 0,1-14 0,0 8 0,-1-5 0,-4 8 0,0 4 0,0 1 0,0-1 0,0 0 0,0 0 0,-4 0 0,-1 4 0,-4 2 0,1 3 0,-1 0 0,0 0 0,0 0 0,0 0 0,1 0 0,-1 0 0,0-4 0,0-1 0,0-4 0,1 0 0,3 4 0,1 1 0</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5:35.574"/>
    </inkml:context>
    <inkml:brush xml:id="br0">
      <inkml:brushProperty name="width" value="0.035" units="cm"/>
      <inkml:brushProperty name="height" value="0.035" units="cm"/>
      <inkml:brushProperty name="color" value="#004F8B"/>
    </inkml:brush>
  </inkml:definitions>
  <inkml:trace contextRef="#ctx0" brushRef="#br0">554 1 24575,'-9'0'0,"-4"0"0,-21 0 0,-8 0 0,-34 0 0,11 0 0,2 0 0,16 0 0,25 0 0,2 0 0,11 0 0,0 0 0,-10 0 0,-4 5 0,-18 1 0,16 0 0,-3-1 0,23-5 0,2 0 0</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5:37.127"/>
    </inkml:context>
    <inkml:brush xml:id="br0">
      <inkml:brushProperty name="width" value="0.035" units="cm"/>
      <inkml:brushProperty name="height" value="0.035" units="cm"/>
      <inkml:brushProperty name="color" value="#004F8B"/>
    </inkml:brush>
  </inkml:definitions>
  <inkml:trace contextRef="#ctx0" brushRef="#br0">346 0 24575,'-13'0'0,"-8"0"0,-5 0 0,-1 0 0,-1 0 0,9 0 0,-10 0 0,3 0 0,-21 0 0,11 0 0,-4 0 0,19 0 0,13 0 0,4 0 0</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5:46.021"/>
    </inkml:context>
    <inkml:brush xml:id="br0">
      <inkml:brushProperty name="width" value="0.035" units="cm"/>
      <inkml:brushProperty name="height" value="0.035" units="cm"/>
      <inkml:brushProperty name="color" value="#004F8B"/>
    </inkml:brush>
  </inkml:definitions>
  <inkml:trace contextRef="#ctx0" brushRef="#br0">1 369 24575,'0'-9'0,"5"-11"0,20-20 0,7-4 0,22-27 0,-6 22 0,-13-4 0,-8 13 0,-17 18 0,0 6 0,-1 12 0,-1 4 0,5 0 0,-3 4 0,3 5 0,-5 4 0,1 5 0,0-1 0,-4-3 0,-1-1 0,-4-4 0,0-1 0,0 5 0,0 1 0,0 3 0,0 8 0,0 2 0,0-5 0,0-2 0,0-7 0,0 0 0,0 5 0,-4-4 0,-1-2 0,-4 1 0,0 1 0,1 3 0,-5 1 0,-3 7 0,-4 1 0,-3 8 0,-10 5 0,-3 2 0,-4 13 0,6-11 0,13-3 0,3-12 0,8-17 0,-3-3 0,8-13 0,1-15 0,4-15 0,26-23 0,-4 11 0,15 5 0,-16 31 0,-8 7 0,-5 4 0,5 4 0,8 7 0,0 10 0,7 8 0,-8-3 0,-4-1 0,-3-11 0,-5-2 0,-3-3 0,3-4 0,-3-1 0,0 0 0,-1 1 0,0 0 0,1-1 0,0 0 0,-2 0 0,-3 1 0,0-1 0</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5:46.510"/>
    </inkml:context>
    <inkml:brush xml:id="br0">
      <inkml:brushProperty name="width" value="0.035" units="cm"/>
      <inkml:brushProperty name="height" value="0.035" units="cm"/>
      <inkml:brushProperty name="color" value="#004F8B"/>
    </inkml:brush>
  </inkml:definitions>
  <inkml:trace contextRef="#ctx0" brushRef="#br0">0 1 24575,'0'0'0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1:46.207"/>
    </inkml:context>
    <inkml:brush xml:id="br0">
      <inkml:brushProperty name="width" value="0.05" units="cm"/>
      <inkml:brushProperty name="height" value="0.05" units="cm"/>
      <inkml:brushProperty name="color" value="#E71224"/>
    </inkml:brush>
  </inkml:definitions>
  <inkml:trace contextRef="#ctx0" brushRef="#br0">104 1 24575,'-8'0'0,"-5"0"0,-4 3 0,1 0 0,0 1 0,8 1 0,0-5 0,2 3 0,1-1 0,1-1 0,2 1 0</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5:48.143"/>
    </inkml:context>
    <inkml:brush xml:id="br0">
      <inkml:brushProperty name="width" value="0.035" units="cm"/>
      <inkml:brushProperty name="height" value="0.035" units="cm"/>
      <inkml:brushProperty name="color" value="#004F8B"/>
    </inkml:brush>
  </inkml:definitions>
  <inkml:trace contextRef="#ctx0" brushRef="#br0">1 1 24575,'8'0'0,"1"0"0,4 0 0,1 0 0,3 0 0,-3 0 0,-2 0 0,-3 0 0,0 0 0,0 0 0,0 0 0,11 0 0,-8 0 0,8 0 0,-11 0 0,-4 3 0,3 2 0,-3 0 0,0 3 0,-1 1 0,-4 5 0,0-1 0,0 0 0,0-4 0,0 0 0,0-1 0,0 1 0,-4 4 0,-1 1 0,-10 10 0,-1 3 0,-1-1 0,2-1 0,7-11 0,-1-6 0,0-4 0,0-4 0,0 4 0,1 1 0,7 0 0,6-1 0,8-4 0,1 0 0,-1 0 0,-5 0 0,1 0 0,0 0 0,0 4 0,0 1 0,-1 4 0,5 3 0,1-2 0,-1 3 0,-4-4 0,-5-1 0,-4 1 0,0 0 0,0 4 0,0 0 0,0 12 0,-5 2 0,0-1 0,-1 6 0,-2-13 0,3 2 0,0-8 0,2-4 0,3-1 0,-4-3 0,-1 3 0,-4-3 0,-4 0 0,4-1 0,-4 0 0,4 1 0,-4-1 0,4 0 0,-4-4 0,4 0 0,0 0 0,4 0 0,1 0 0</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5:49.334"/>
    </inkml:context>
    <inkml:brush xml:id="br0">
      <inkml:brushProperty name="width" value="0.035" units="cm"/>
      <inkml:brushProperty name="height" value="0.035" units="cm"/>
      <inkml:brushProperty name="color" value="#004F8B"/>
    </inkml:brush>
  </inkml:definitions>
  <inkml:trace contextRef="#ctx0" brushRef="#br0">1 0 24575,'0'20'0,"0"15"0,0 2 0,0 10 0,0-1 0,0-9 0,0 2 0,0-14 0,0-11 0,4-5 0,25 2 0,9-3 0,12 1 0,-4-2 0,-23-7 0,-3 0 0,-11 0 0,-1 0 0,1 0 0,0 0 0,4 0 0,-3 0 0,-2 0 0,-4 0 0</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5:50.238"/>
    </inkml:context>
    <inkml:brush xml:id="br0">
      <inkml:brushProperty name="width" value="0.035" units="cm"/>
      <inkml:brushProperty name="height" value="0.035" units="cm"/>
      <inkml:brushProperty name="color" value="#004F8B"/>
    </inkml:brush>
  </inkml:definitions>
  <inkml:trace contextRef="#ctx0" brushRef="#br0">73 1 24575,'-8'0'0,"-1"7"0,-1 10 0,1 3 0,-1 4 0,1-6 0,0 0 0,5-1 0,0 1 0,4-1 0,0-3 0,0-1 0,0-4 0,0-1 0,0 1 0,0 0 0,0 0 0,0-1 0,0 1 0,0 0 0,0 0 0,0 0 0,0 3 0,0-2 0,0 3 0,0-4 0,0-4 0,0-2 0</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5:52.431"/>
    </inkml:context>
    <inkml:brush xml:id="br0">
      <inkml:brushProperty name="width" value="0.035" units="cm"/>
      <inkml:brushProperty name="height" value="0.035" units="cm"/>
      <inkml:brushProperty name="color" value="#004F8B"/>
    </inkml:brush>
  </inkml:definitions>
  <inkml:trace contextRef="#ctx0" brushRef="#br0">158 19 24575,'-41'-10'0,"22"2"0,-17 8 0,23 0 0,-1 0 0,4 4 0,-1 1 0,6 7 0,0-2 0,1 11 0,4-10 0,0 25 0,4-19 0,1 13 0,0-18 0,-1-3 0,0-4 0,0-1 0,5-4 0,8 4 0,-6 1 0,5 0 0,-7-1 0,4-8 0,-3-5 0,2-5 0,-3 0 0,-4 2 0,-1 3 0,0 0 0,1 0 0,-1 1 0,0-1 0,-4 0 0,0 0 0,0 0 0,0 1 0,0 7 0,0 13 0,0 10 0,0 12 0,0 7 0,0-12 0,0-1 0,0-15 0,0-4 0,0 0 0,0 3 0,0 2 0,0 4 0,0-5 0,0 0 0,0-4 0,0 0 0,0 3 0,0 9 0,0 6 0,0-1 0,0-1 0,0-11 0,0-6 0,0-4 0</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5:54.462"/>
    </inkml:context>
    <inkml:brush xml:id="br0">
      <inkml:brushProperty name="width" value="0.035" units="cm"/>
      <inkml:brushProperty name="height" value="0.035" units="cm"/>
      <inkml:brushProperty name="color" value="#004F8B"/>
    </inkml:brush>
  </inkml:definitions>
  <inkml:trace contextRef="#ctx0" brushRef="#br0">208 0 24575,'-13'0'0,"-1"0"0,0 0 0,2 0 0,3 0 0,-4 0 0,0 0 0,-5 0 0,0 0 0,5 8 0,0 2 0,8 4 0,-3-2 0,3-7 0,0 7 0,2-6 0,3 11 0,0-4 0,0 1 0,0-1 0,0-5 0,0 1 0,-4 4 0,-1-3 0,0 6 0,-3-2 0,3 0 0,0-2 0,5-11 0,5-5 0,0-10 0,-1 0 0,0 5 0,1 5 0,4 4 0,3 0 0,2 4 0,4 5 0,-5 5 0,0 3 0,-4-3 0,-4-1 0,-1-4 0,-1-1 0,2 1 0,4-4 0,0-1 0,0-4 0,3 0 0,-2 0 0,3 0 0,-4 4 0,-4 1 0,2 4 0,-2 3 0,0 9 0,-1 6 0,0-1 0,1-1 0,0-8 0,-1-3 0,-4-1 0,0-4 0,0-1 0,0 1 0,-4-4 0,-5-1 0,-5-4 0,1 0 0,0 0 0,4 0 0,0 0 0,1 0 0,-5 0 0,-8 0 0,2 0 0,-10 0 0,18-4 0,0 3 0,11-3 0</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5:56.014"/>
    </inkml:context>
    <inkml:brush xml:id="br0">
      <inkml:brushProperty name="width" value="0.035" units="cm"/>
      <inkml:brushProperty name="height" value="0.035" units="cm"/>
      <inkml:brushProperty name="color" value="#004F8B"/>
    </inkml:brush>
  </inkml:definitions>
  <inkml:trace contextRef="#ctx0" brushRef="#br0">1713 120 24575,'-20'-5'0,"-28"-4"0,-44-8-1219,32 7 0,-4 0 1219,1 4 0,2 0 0,-30-3 778,38 9-778,33 0 402,3-4-402,-4-2 0,-31 1 0,2 2 0,-5 1-421,-1 1 0,-2 2 421,-10-1 0,2 0 0,-25 0 1202,39 0-1202,16 0 0,15 0 0,1 0 0,-4 0 0,10 0 898,-10-5-898,-11-4 0,-28 3 0,12 2 0,-3 1 0,-31 3 0,4 0 0,47 0 0,25 0 0,6 0 0</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5:57.053"/>
    </inkml:context>
    <inkml:brush xml:id="br0">
      <inkml:brushProperty name="width" value="0.035" units="cm"/>
      <inkml:brushProperty name="height" value="0.035" units="cm"/>
      <inkml:brushProperty name="color" value="#004F8B"/>
    </inkml:brush>
  </inkml:definitions>
  <inkml:trace contextRef="#ctx0" brushRef="#br0">18 1 24575,'0'12'0,"-3"2"0,-2 4 0,0-1 0,1-3 0,4-2 0,0 5 0,0-6 0,0 9 0,0-6 0,0 4 0,4-5 0,1-4 0,0-1 0,-2-3 0,1 0 0,1-1 0,4 0 0,4 4 0,0 6 0,5 4 0,0-5 0,-1 0 0,1-4 0,-1-4 0,-3-1 0,-1-8 0,-4-5 0,-5-13 0,0 3 0,-4-3 0,0 14 0,0 4 0</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5:57.597"/>
    </inkml:context>
    <inkml:brush xml:id="br0">
      <inkml:brushProperty name="width" value="0.035" units="cm"/>
      <inkml:brushProperty name="height" value="0.035" units="cm"/>
      <inkml:brushProperty name="color" value="#004F8B"/>
    </inkml:brush>
  </inkml:definitions>
  <inkml:trace contextRef="#ctx0" brushRef="#br0">0 0 24575,'0'0'0</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5:58.358"/>
    </inkml:context>
    <inkml:brush xml:id="br0">
      <inkml:brushProperty name="width" value="0.035" units="cm"/>
      <inkml:brushProperty name="height" value="0.035" units="cm"/>
      <inkml:brushProperty name="color" value="#004F8B"/>
    </inkml:brush>
  </inkml:definitions>
  <inkml:trace contextRef="#ctx0" brushRef="#br0">101 0 24575,'-19'38'0,"-3"5"0,0 6 0,7-9 0,6-19 0,4-13 0,0 0 0,1-3 0,4 0 0,0-1 0</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5:59.357"/>
    </inkml:context>
    <inkml:brush xml:id="br0">
      <inkml:brushProperty name="width" value="0.035" units="cm"/>
      <inkml:brushProperty name="height" value="0.035" units="cm"/>
      <inkml:brushProperty name="color" value="#004F8B"/>
    </inkml:brush>
  </inkml:definitions>
  <inkml:trace contextRef="#ctx0" brushRef="#br0">218 1 24575,'-53'4'0,"0"-1"0,-25-1 0,53 6 0,21-8 0,0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1:48.113"/>
    </inkml:context>
    <inkml:brush xml:id="br0">
      <inkml:brushProperty name="width" value="0.05" units="cm"/>
      <inkml:brushProperty name="height" value="0.05" units="cm"/>
      <inkml:brushProperty name="color" value="#E71224"/>
    </inkml:brush>
  </inkml:definitions>
  <inkml:trace contextRef="#ctx0" brushRef="#br0">143 1 24575,'-43'78'0,"19"-23"0,3 0 0,-10 34 0,8-9 0,25-40 0,16-28 0,-4-3 0,6 0 0,3-9 0,-14-3 0,13 0 0,-13-7 0,-1 5 0,0-5 0,-2 7 0,-3-2 0,2-3 0,-2-1 0,0 1 0,2 0 0,-4 0 0,1 2 0,-2-7 0,0 6 0,0-4 0,0 3 0,2 0 0,-1-1 0,2-1 0,-1 1 0,-1 1 0,3 2 0,-3 1 0,-1 2 0,-1-5 0,-6 2 0,1-2 0,-3 5 0,1 0 0,3 3 0,-1 0 0,1 0 0,-1 3 0,3 0 0,-2 0 0,0 2 0,1-2 0,-1 3 0,8-3 0,-3-1 0,3-2 0</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6:00.093"/>
    </inkml:context>
    <inkml:brush xml:id="br0">
      <inkml:brushProperty name="width" value="0.035" units="cm"/>
      <inkml:brushProperty name="height" value="0.035" units="cm"/>
      <inkml:brushProperty name="color" value="#004F8B"/>
    </inkml:brush>
  </inkml:definitions>
  <inkml:trace contextRef="#ctx0" brushRef="#br0">424 1 24575,'-13'0'0,"-61"0"0,21 0 0,-4 0 0,-2 0 0,-7 7 0,11-1 0,21 2 0,25-4 0,5-4 0</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6:15.845"/>
    </inkml:context>
    <inkml:brush xml:id="br0">
      <inkml:brushProperty name="width" value="0.035" units="cm"/>
      <inkml:brushProperty name="height" value="0.035" units="cm"/>
      <inkml:brushProperty name="color" value="#004F8B"/>
    </inkml:brush>
  </inkml:definitions>
  <inkml:trace contextRef="#ctx0" brushRef="#br0">18 0 24575,'0'13'0,"0"21"0,0 21 0,0-2 0,0 6 0,0-12 0,0-10 0,0 9 0,0-12 0,0-8 0,0-1 0,0-11 0,0-1 0,0-5 0,0 1 0,0 4 0,0 1 0,0-1 0,-4 4 0,-1-4 0,0 1 0,1 3 0,4-7 0,0-2 0,0-4 0</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6:18.416"/>
    </inkml:context>
    <inkml:brush xml:id="br0">
      <inkml:brushProperty name="width" value="0.035" units="cm"/>
      <inkml:brushProperty name="height" value="0.035" units="cm"/>
      <inkml:brushProperty name="color" value="#004F8B"/>
    </inkml:brush>
  </inkml:definitions>
  <inkml:trace contextRef="#ctx0" brushRef="#br0">314 23 24575,'-63'-12'0,"14"2"0,29 10 0,6 0 0,-4 0 0,1 0 0,3 0 0,1 0 0,5 0 0,-1 0 0,0 0 0,0 0 0,0 0 0,1 4 0,-5 1 0,3-1 0,-6 0 0,10 0 0,-2 5 0,8 5 0,0 3 0,0 1 0,0 7 0,0 1 0,0 1 0,0-3 0,0-10 0,0-1 0,0-4 0,4-5 0,52 0 0,-23-4 0,34 0 0,-27 0 0,-19 0 0,12 0 0,-19 0 0,-2 0 0,-3 0 0,0 0 0,0 0 0,-1 0 0,1 0 0,-4 4 0,-1 1 0,-4 4 0,0 4 0,0-4 0,0 4 0,0-4 0,0 0 0,0 0 0,0 3 0,0 2 0,0 0 0,0 2 0,0-2 0,0 4 0,-4-5 0,-5 8 0,0-11 0,0 11 0,1-15 0,3 2 0,0-4 0,-3 0 0,0 5 0,-6 0 0,0-4 0,2-1 0,-1 0 0,3 1 0,-3 0 0,5-2 0,-1-3 0,0 0 0,0 0 0,0 0 0,1 0 0,-1 4 0,0 1 0,0 0 0,0-1 0,1-4 0,-5 0 0,7 0 0,-2 0 0</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6:19.310"/>
    </inkml:context>
    <inkml:brush xml:id="br0">
      <inkml:brushProperty name="width" value="0.035" units="cm"/>
      <inkml:brushProperty name="height" value="0.035" units="cm"/>
      <inkml:brushProperty name="color" value="#004F8B"/>
    </inkml:brush>
  </inkml:definitions>
  <inkml:trace contextRef="#ctx0" brushRef="#br0">0 0 24575,'0'0'0</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6:21.053"/>
    </inkml:context>
    <inkml:brush xml:id="br0">
      <inkml:brushProperty name="width" value="0.035" units="cm"/>
      <inkml:brushProperty name="height" value="0.035" units="cm"/>
      <inkml:brushProperty name="color" value="#004F8B"/>
    </inkml:brush>
  </inkml:definitions>
  <inkml:trace contextRef="#ctx0" brushRef="#br0">76 18 24575,'4'-9'0,"5"4"0,12 1 0,33 4 0,-21 0 0,20 0 0,-39 0 0,-2 0 0,-3 0 0,0 0 0,0 0 0,0 0 0,-1 0 0,1 0 0,0 0 0,-4 4 0,-1 5 0,-4 1 0,0 7 0,0 3 0,0 7 0,0 7 0,-4-8 0,-1-1 0,0-12 0,-3-4 0,3-5 0,-3-4 0,-1 4 0,0 1 0,0 0 0,0-1 0,1-4 0,3 4 0,1 4 0,12 6 0,14 17 0,16 14 0,10 5 0,-9 3 0,-5-14 0,-18-16 0,-5-3 0,-7-11 0,-4 0 0,0-1 0,0 1 0,0 0 0,0 0 0,0-1 0,0 1 0,-4 0 0,-25 3 0,-25 1 0,1 0 0,-1-1 0,29-6 0,7-2 0,-6-4 0,4 0 0,-1 0 0,9 0 0,3 4 0,0 1 0,0 0 0,-3-1 0,-2-4 0,-11 0 0,-1 0 0,3 0 0,3 0 0,12 0 0,3 0 0,1 0 0</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6:21.904"/>
    </inkml:context>
    <inkml:brush xml:id="br0">
      <inkml:brushProperty name="width" value="0.035" units="cm"/>
      <inkml:brushProperty name="height" value="0.035" units="cm"/>
      <inkml:brushProperty name="color" value="#004F8B"/>
    </inkml:brush>
  </inkml:definitions>
  <inkml:trace contextRef="#ctx0" brushRef="#br0">1 0 24575,'13'0'0,"7"0"0,7 5 0,-1 0 0,-1 1 0,-11-2 0,-5-4 0,-6 0 0</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6:22.917"/>
    </inkml:context>
    <inkml:brush xml:id="br0">
      <inkml:brushProperty name="width" value="0.035" units="cm"/>
      <inkml:brushProperty name="height" value="0.035" units="cm"/>
      <inkml:brushProperty name="color" value="#004F8B"/>
    </inkml:brush>
  </inkml:definitions>
  <inkml:trace contextRef="#ctx0" brushRef="#br0">615 1 24575,'-19'32'0,"-13"20"0,-23 30-939,26-36 1,0 1 938,-1 0 0,2 2 0,4 3 0,2 0 0,-1-5 0,0 1 0,-1 4 0,0 0 0,1-6 0,-1 0 0,-4 7 0,0 0 0,-9 30 114,14-37 1,1-2-115,-3 19 399,5-14-399,7-9 0,8-19 0,1-13 0,4-4 0</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6:23.549"/>
    </inkml:context>
    <inkml:brush xml:id="br0">
      <inkml:brushProperty name="width" value="0.035" units="cm"/>
      <inkml:brushProperty name="height" value="0.035" units="cm"/>
      <inkml:brushProperty name="color" value="#004F8B"/>
    </inkml:brush>
  </inkml:definitions>
  <inkml:trace contextRef="#ctx0" brushRef="#br0">1 0 24575,'0'0'0</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6:24.102"/>
    </inkml:context>
    <inkml:brush xml:id="br0">
      <inkml:brushProperty name="width" value="0.035" units="cm"/>
      <inkml:brushProperty name="height" value="0.035" units="cm"/>
      <inkml:brushProperty name="color" value="#004F8B"/>
    </inkml:brush>
  </inkml:definitions>
  <inkml:trace contextRef="#ctx0" brushRef="#br0">0 0 24575,'0'0'0</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0:59.949"/>
    </inkml:context>
    <inkml:brush xml:id="br0">
      <inkml:brushProperty name="width" value="0.035" units="cm"/>
      <inkml:brushProperty name="height" value="0.035" units="cm"/>
      <inkml:brushProperty name="color" value="#004F8B"/>
    </inkml:brush>
  </inkml:definitions>
  <inkml:trace contextRef="#ctx0" brushRef="#br0">1 0 24575,'0'13'0,"0"8"0,0 18 0,0 11 0,0 0 0,0-11 0,0-14 0,0-12 0,0 0 0,0-4 0,0 0 0,0 3 0,0 9 0,0 19 0,0 9 0,0 1 0,0-14 0,0-17 0,0-10 0,0-4 0,0-1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1:49.864"/>
    </inkml:context>
    <inkml:brush xml:id="br0">
      <inkml:brushProperty name="width" value="0.05" units="cm"/>
      <inkml:brushProperty name="height" value="0.05" units="cm"/>
      <inkml:brushProperty name="color" value="#E71224"/>
    </inkml:brush>
  </inkml:definitions>
  <inkml:trace contextRef="#ctx0" brushRef="#br0">78 17 24575,'0'-5'0,"0"-1"0,-3 3 0,-2 1 0,-6 4 0,-1 1 0,-1 3 0,4 2 0,1-2 0,0 4 0,4-3 0,-1 1 0,5-3 0,0 1 0,0-1 0,0 3 0,0-2 0,0 5 0,3-5 0,0 2 0,0-3 0,-1 1 0,-2-1 0,3 1 0,2-1 0,2 1 0,3 0 0,-1-1 0,6 1 0,2 1 0,-1-1 0,-2-2 0,-9 1 0,0-5 0,-4 5 0,6 1 0,-3 2 0,1 1 0,0-1 0,-4-3 0,1 3 0,1 1 0,-3 0 0,3 4 0,-3 1 0,0 0 0,-3 2 0,0-7 0,-2-1 0,-1-2 0,-2 2 0,2-2 0,-2-1 0,2 3 0,-2-5 0,2 3 0,-2-1 0,3-5 0,-1 3 0,1-3 0,-3 0 0,2 0 0,-2 0 0,2 0 0,3-3 0,1 0 0,-1-2 0,3-3 0,-5-1 0,4-2 0,-1 0 0,2 0 0,0 0 0,0 2 0,0-1 0,0 4 0,2 0 0,-1 1 0,4 5 0,-2-5 0,2 2 0,1-3 0,-1 1 0,1-3 0,2-1 0,-2-2 0,4 5 0,-4-4 0,2 6 0,-2-4 0,-1 3 0,1-3 0,0 2 0,-1-2 0,-2 2 0,2 1 0,-2-1 0,0 1 0,0-1 0,-3 0 0,0 1 0,0-1 0,0 1 0,0-1 0,0 1 0,0-1 0,0-2 0,-3 2 0,3-2 0,-3 3 0,3 2 0,0 0 0</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1:02.158"/>
    </inkml:context>
    <inkml:brush xml:id="br0">
      <inkml:brushProperty name="width" value="0.035" units="cm"/>
      <inkml:brushProperty name="height" value="0.035" units="cm"/>
      <inkml:brushProperty name="color" value="#004F8B"/>
    </inkml:brush>
  </inkml:definitions>
  <inkml:trace contextRef="#ctx0" brushRef="#br0">1 0 24575,'12'0'0,"2"0"0,4 0 0,-5 0 0,0 4 0,-4 1 0,-4 4 0,2 4 0,-2 0 0,4 1 0,0-1 0,-4-1 0,-1-2 0,0 3 0,1-4 0,-1 0 0,0-1 0,0-3 0,1-1 0,0 0 0,-1 5 0,-4 1 0,4 6 0,1-2 0,0 0 0,-2 2 0,-3-6 0,4-1 0,1-5 0,0-12 0,3-2 0,-3-4 0,0-2 0,-1 6 0,0 1 0,0 5 0,1 0 0,3 0 0,-3-5 0,0 0 0,3 0 0,1 0 0,4 1 0,5-5 0,-1 3 0,-3-3 0,-5 5 0,-1 3 0,-3-3 0,3 3 0,5-4 0,1-4 0,0 4 0,-2 0 0,-3 5 0,-4 12 0,-1 22 0,-4 12 0,0 21 0,0 12 0,0-9 0,0-10 0,0-19 0,0-23 0,0-2 0,0 1 0,0 1 0,0 0 0,0-2 0,0-3 0,0-4 0,0-1 0</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1:02.982"/>
    </inkml:context>
    <inkml:brush xml:id="br0">
      <inkml:brushProperty name="width" value="0.035" units="cm"/>
      <inkml:brushProperty name="height" value="0.035" units="cm"/>
      <inkml:brushProperty name="color" value="#004F8B"/>
    </inkml:brush>
  </inkml:definitions>
  <inkml:trace contextRef="#ctx0" brushRef="#br0">49 1 24575,'0'32'0,"0"20"0,0 14 0,0 9 0,-7-12 0,-2-1 0,1 1 0,1-13 0,3-15 0,-1-15 0,0-11 0,1 0 0,4-1 0,0 1 0,0 0 0,0-4 0,0-1 0</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1:04.182"/>
    </inkml:context>
    <inkml:brush xml:id="br0">
      <inkml:brushProperty name="width" value="0.035" units="cm"/>
      <inkml:brushProperty name="height" value="0.035" units="cm"/>
      <inkml:brushProperty name="color" value="#004F8B"/>
    </inkml:brush>
  </inkml:definitions>
  <inkml:trace contextRef="#ctx0" brushRef="#br0">0 0 24575,'9'0'0,"0"0"0,3 0 0,9 0 0,6 0 0,-1 0 0,-5 0 0,-8 0 0,-5 0 0,1 0 0,0 0 0,0 0 0,0 0 0,-1 0 0,1 0 0,0 4 0,0 5 0,0 5 0,-1 3 0,1 1 0,0-4 0,-4-2 0,-1-3 0,-4 0 0,0 0 0,0 0 0,0 3 0,0-2 0,0 3 0,0-1 0,0-2 0,0 3 0,0 0 0,0 0 0,0 5 0,0-1 0,0 1 0,0 0 0,0-1 0,0 1 0,0-1 0,0 1 0,0 0 0,0-1 0,0 1 0,0-4 0,0-2 0,0-3 0,0 0 0,0 0 0,4-1 0,1 5 0,-1 1 0,0 3 0,0-3 0,1-1 0,0-4 0,-1-1 0,-4 1 0,0-4 0,0-1 0</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1:05.005"/>
    </inkml:context>
    <inkml:brush xml:id="br0">
      <inkml:brushProperty name="width" value="0.035" units="cm"/>
      <inkml:brushProperty name="height" value="0.035" units="cm"/>
      <inkml:brushProperty name="color" value="#004F8B"/>
    </inkml:brush>
  </inkml:definitions>
  <inkml:trace contextRef="#ctx0" brushRef="#br0">219 0 24575,'-13'0'0,"0"0"0,-5 0 0,0 0 0,1 0 0,-8 0 0,6 0 0,-2 0 0,4 0 0,7 0 0,-6 0 0,6 0 0,-3 0 0,9 0 0,0 0 0</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1:06.021"/>
    </inkml:context>
    <inkml:brush xml:id="br0">
      <inkml:brushProperty name="width" value="0.035" units="cm"/>
      <inkml:brushProperty name="height" value="0.035" units="cm"/>
      <inkml:brushProperty name="color" value="#004F8B"/>
    </inkml:brush>
  </inkml:definitions>
  <inkml:trace contextRef="#ctx0" brushRef="#br0">1 1 24575,'9'4'0,"-4"4"0,-2 13 0,-3 6 0,0 6 0,0 1 0,5 0 0,4 12 0,-3 4 0,1 12 0,-7-12 0,0-11 0,0-14 0,0-7 0,0-5 0,0 0 0,0-4 0,0 0 0,0 3 0,0-2 0,0 3 0,0-4 0,0 0 0,0-1 0,0-3 0,0-1 0</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1:08.029"/>
    </inkml:context>
    <inkml:brush xml:id="br0">
      <inkml:brushProperty name="width" value="0.035" units="cm"/>
      <inkml:brushProperty name="height" value="0.035" units="cm"/>
      <inkml:brushProperty name="color" value="#004F8B"/>
    </inkml:brush>
  </inkml:definitions>
  <inkml:trace contextRef="#ctx0" brushRef="#br0">1 106 24575,'0'-8'0,"0"-1"0,0 0 0,0 0 0,0 0 0,3 5 0,6-4 0,1 3 0,3-4 0,-1 0 0,-2 4 0,-1-2 0,-5 2 0,0 0 0,5 1 0,0 4 0,4 0 0,-4 0 0,0 0 0,0 0 0,-1 0 0,1 0 0,0 4 0,0 1 0,-4 3 0,-2 1 0,1 0 0,1 0 0,0 0 0,-1-1 0,-4 1 0,0 0 0,0 0 0,0 4 0,0 0 0,0 1 0,0-1 0,0-1 0,0 2 0,0 0 0,0-2 0,0-3 0,0 0 0,0 0 0,0 0 0,-4-1 0,-1 1 0,-4 0 0,1 0 0,-1 0 0,0-1 0,-8 1 0,3-4 0,-8 3 0,9-3 0,0 0 0,4-1 0,4-1 0,1 2 0,12 4 0,9 6 0,10 1 0,6 7 0,1-6 0,-1-1 0,-10-5 0,-3-2 0,-11 0 0,0-4 0,3 3 0,2-3 0,0 4 0,-2 3 0,-3-2 0,0 3 0,0-4 0,-1-1 0,1 1 0,-4 0 0,-1 0 0,-4-4 0,0-1 0</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1:09.126"/>
    </inkml:context>
    <inkml:brush xml:id="br0">
      <inkml:brushProperty name="width" value="0.035" units="cm"/>
      <inkml:brushProperty name="height" value="0.035" units="cm"/>
      <inkml:brushProperty name="color" value="#004F8B"/>
    </inkml:brush>
  </inkml:definitions>
  <inkml:trace contextRef="#ctx0" brushRef="#br0">1 1 24575,'9'4'0,"1"12"0,2 19 0,1 15 0,1-1 0,-6-9 0,1-15 0,-4-8 0,0 1 0,-1-5 0,-4 0 0,0 0 0,0 1 0,0 3 0,0 1 0,0-1 0,0 1 0,0-1 0,0-3 0,0-1 0,0 0 0,0-4 0,4 4 0,1 0 0,-1-3 0,0 2 0,-4-3 0,0 0 0,0 0 0,0-1 0,0 1 0,0-4 0,0-1 0</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11:10.966"/>
    </inkml:context>
    <inkml:brush xml:id="br0">
      <inkml:brushProperty name="width" value="0.035" units="cm"/>
      <inkml:brushProperty name="height" value="0.035" units="cm"/>
      <inkml:brushProperty name="color" value="#004F8B"/>
    </inkml:brush>
  </inkml:definitions>
  <inkml:trace contextRef="#ctx0" brushRef="#br0">0 54 24575,'9'-9'0,"0"4"0,4-3 0,-4 3 0,4-4 0,0 1 0,-3 3 0,2 1 0,1 4 0,-3 0 0,2 0 0,-3 0 0,0 0 0,0 0 0,0 4 0,1 12 0,-1-1 0,0 10 0,-4-8 0,-1-3 0,-4 3 0,0-4 0,0 1 0,0-1 0,0-4 0,4-5 0,1 4 0,0-3 0,-1 4 0,-4 4 0,0-4 0,0 8 0,0-3 0,0 3 0,0 8 0,0-2 0,-4-1 0,-1-5 0,-4-12 0,0-1 0,1-4 0,-1 3 0,4 2 0,1 4 0,4 0 0,8 0 0,9 6 0,9 1 0,1 0 0,-6-1 0,-5-2 0,-6-3 0,3 2 0,-4-3 0,-1 0 0,1 0 0,-4 0 0,-1-1 0,0-3 0,1-1 0,0 0 0,-2 1 0,1 4 0,1 0 0,0-1 0,3 1 0,-3 0 0,0 4 0,-1 0 0,0 1 0,0-1 0,1-4 0,3-5 0,-3 0 0,0 0 0,-1 1 0,-12-4 0,-35-14 0,25 5 0,-22-9 0</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7:13.701"/>
    </inkml:context>
    <inkml:brush xml:id="br0">
      <inkml:brushProperty name="width" value="0.035" units="cm"/>
      <inkml:brushProperty name="height" value="0.035" units="cm"/>
      <inkml:brushProperty name="color" value="#004F8B"/>
    </inkml:brush>
  </inkml:definitions>
  <inkml:trace contextRef="#ctx0" brushRef="#br0">0 0 24575,'51'0'0,"15"0"0,19 0 0,-5 0 0,-7 0 0,1 0 0,16 0 0,8 0 0,-20 0 0,-11 0 0,-18 0 0,-28 0 0,31 0 0,26 0 0,-25 0 0,2 0 0,0 0 0,-2 0 0,25 0 0,-25 0 0,-32 0 0,-13 0 0,-4 0 0</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7:16.622"/>
    </inkml:context>
    <inkml:brush xml:id="br0">
      <inkml:brushProperty name="width" value="0.035" units="cm"/>
      <inkml:brushProperty name="height" value="0.035" units="cm"/>
      <inkml:brushProperty name="color" value="#004F8B"/>
    </inkml:brush>
  </inkml:definitions>
  <inkml:trace contextRef="#ctx0" brushRef="#br0">703 1 24575,'-70'31'0,"15"1"0,2-3 0,-3 4-525,11 0 0,2 0 525,-29 22 344,7-4-344,25-18 174,18-17-174,2-1 0,7-6 0,-1 0 532,-3-1-532,-8 2 0,-1 5 0,-1-3 0,2 7 0,12-14 0,12 7 0,14-6 0,6-1 0,2 0 0,-8-1 0,-1 1 0,2 0 0,0 3 0,-2-3 0,-3 0 0,0-1 0,0-1 0,-4 2 0,2 0 0,-2-1 0,4-4 0,4 4 0,1 1 0,3 8 0,1-4 0,-1 8 0,1-3 0,-1-1 0,-3 0 0,3-4 0,-4-4 0,1 3 0,3-4 0,-7 1 0,2-1 0,-3-4 0,0 0 0,4 4 0,0 1 0,5 4 0,-4 0 0,-2-1 0,-3 1 0,0-4 0,0-1 0,-5 0 0,0 1 0,0 0 0,1-1 0,4-4 0,4 0 0,0 0 0,1 4 0,-5 0 0,-1 1 0,-3-1 0,3-4 0,1 0 0,-4 0 0,-1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1:51.081"/>
    </inkml:context>
    <inkml:brush xml:id="br0">
      <inkml:brushProperty name="width" value="0.05" units="cm"/>
      <inkml:brushProperty name="height" value="0.05" units="cm"/>
      <inkml:brushProperty name="color" value="#E71224"/>
    </inkml:brush>
  </inkml:definitions>
  <inkml:trace contextRef="#ctx0" brushRef="#br0">17 50 24575,'-6'2'0,"3"4"0,-2 0 0,5 5 0,-3-3 0,3 1 0,0 6 0,0-8 0,0 10 0,0-7 0,0 3 0,0 1 0,0-5 0,3 1 0,-3-4 0,3-1 0,-3 1 0,2-1 0,1 1 0,3-3 0,0 2 0,-1-4 0,3 1 0,-2 0 0,5-1 0,-3 1 0,1-2 0,6 0 0,-7-2 0,4-1 0,-6-3 0,0-2 0,-3 2 0,-1-4 0,-2-4 0,0 2 0,0-4 0,3 7 0,-3-1 0,3 1 0,-3-2 0,0 3 0,0-7 0,-3 8 0,3-8 0,-3 9 0,3-5 0,0 2 0,-2 1 0,1 0 0,-4 2 0,2 3 0,-3 1 0,1-1 0,-3 0 0,-1-2 0,1 2 0,0 0 0,5 3 0,0 0 0</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7:17.678"/>
    </inkml:context>
    <inkml:brush xml:id="br0">
      <inkml:brushProperty name="width" value="0.035" units="cm"/>
      <inkml:brushProperty name="height" value="0.035" units="cm"/>
      <inkml:brushProperty name="color" value="#004F8B"/>
    </inkml:brush>
  </inkml:definitions>
  <inkml:trace contextRef="#ctx0" brushRef="#br0">18 0 24575,'0'25'0,"0"2"0,0 19 0,0 4 0,0 25 0,0 4 0,0 12 0,0-12 0,0-16 0,0-4 0,0-22 0,0 2 0,0-14 0,0-11 0,0-2 0,0-3 0,0 0 0,0 11 0,0-5 0,-4 6 0,-1-8 0,0-4 0,2-1 0,3-3 0,0-1 0</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7:19.926"/>
    </inkml:context>
    <inkml:brush xml:id="br0">
      <inkml:brushProperty name="width" value="0.035" units="cm"/>
      <inkml:brushProperty name="height" value="0.035" units="cm"/>
      <inkml:brushProperty name="color" value="#004F8B"/>
    </inkml:brush>
  </inkml:definitions>
  <inkml:trace contextRef="#ctx0" brushRef="#br0">0 0 24575,'9'0'0,"0"8"0,6 9 0,-1 2 0,6 14 0,-7-14 0,-4 7 0,-1-9 0,-3 1 0,8-4 0,-8-2 0,3-3 0,-8 0 0,0 0 0,0 0 0,0 3 0,4 2 0,1 4 0,0-1 0,-1 1 0,0-1 0,1 1 0,0 0 0,-2-5 0,1-4 0,1-5 0,0-12 0,6-22 0,1 1 0,2-18 0,2 13 0,-2 8 0,1 1 0,-1 8 0,-5-1 0,-5 4 0,-1 6 0,2 4 0,0 0 0,-1-1 0,0 0 0,1 1 0,4 4 0,0 0 0,-1 0 0,1 0 0,0 0 0,0 0 0,0 0 0,-1 0 0,1 0 0,0 0 0,0 0 0,-1 4 0,1 5 0,0 4 0,-4 1 0,-1 3 0,0-4 0,1 5 0,0 0 0,-2-5 0,-3 4 0,0-3 0,0-1 0,0 0 0,4 4 0,1-7 0,0 11 0,-1-7 0,-4 3 0,0-3 0,0-1 0,0-1 0,0-2 0,0 3 0,0-4 0,0-1 0,0 1 0,0 0 0,0 0 0,0 0 0,0-1 0,0 1 0,0 4 0,0 1 0,0 3 0,0 1 0,0-1 0,0 8 0,0 2 0,0-1 0,0-5 0,0-8 0,0-5 0,0 1 0,0 0 0,0 0 0,0 3 0,0 2 0,0 4 0,0-1 0,0 1 0,0-4 0,0-2 0,0-3 0,0 0 0,0 0 0,0-4 0,0-1 0</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7:20.790"/>
    </inkml:context>
    <inkml:brush xml:id="br0">
      <inkml:brushProperty name="width" value="0.035" units="cm"/>
      <inkml:brushProperty name="height" value="0.035" units="cm"/>
      <inkml:brushProperty name="color" value="#004F8B"/>
    </inkml:brush>
  </inkml:definitions>
  <inkml:trace contextRef="#ctx0" brushRef="#br0">48 1 24575,'0'12'0,"0"9"0,0 6 0,0 6 0,0 29 0,0-22 0,0 35 0,0 2 0,0-7 0,-7 20 0,-4-32 0,-3-10 0,4-14 0,5-17 0,5-9 0</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7:22.045"/>
    </inkml:context>
    <inkml:brush xml:id="br0">
      <inkml:brushProperty name="width" value="0.035" units="cm"/>
      <inkml:brushProperty name="height" value="0.035" units="cm"/>
      <inkml:brushProperty name="color" value="#004F8B"/>
    </inkml:brush>
  </inkml:definitions>
  <inkml:trace contextRef="#ctx0" brushRef="#br0">1 0 24575,'13'0'0,"0"0"0,5 0 0,0 4 0,-1 1 0,-3 4 0,-1 4 0,-5-4 0,1 4 0,0 0 0,-4 1 0,-1 3 0,-4 1 0,4-1 0,1 1 0,-1 0 0,0-5 0,-4 0 0,0 0 0,0 4 0,0-2 0,0 5 0,0-2 0,0-3 0,0 1 0,0-7 0,0 0 0,0 0 0,0-1 0,0 1 0,0 0 0,0 0 0,0 4 0,0 0 0,0 5 0,0-1 0,4-3 0,1-1 0,0-4 0,-1-1 0,-4 1 0,0 0 0,0 0 0,0 0 0,0-1 0,0 1 0,0 0 0,4-4 0,1-1 0,0 0 0,-1 1 0,-4 3 0,0 1 0,0 0 0,0 4 0,0-4 0,0 0 0,0-5 0</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7:22.766"/>
    </inkml:context>
    <inkml:brush xml:id="br0">
      <inkml:brushProperty name="width" value="0.035" units="cm"/>
      <inkml:brushProperty name="height" value="0.035" units="cm"/>
      <inkml:brushProperty name="color" value="#004F8B"/>
    </inkml:brush>
  </inkml:definitions>
  <inkml:trace contextRef="#ctx0" brushRef="#br0">159 0 24575,'-9'0'0,"-4"0"0,0 0 0,-1 0 0,1 0 0,4 0 0,1 0 0,-1 0 0,0 0 0,0 4 0,-4 1 0,4 0 0,-4-1 0,4-4 0,4-4 0,1 3 0,4-3 0</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7:24.198"/>
    </inkml:context>
    <inkml:brush xml:id="br0">
      <inkml:brushProperty name="width" value="0.035" units="cm"/>
      <inkml:brushProperty name="height" value="0.035" units="cm"/>
      <inkml:brushProperty name="color" value="#004F8B"/>
    </inkml:brush>
  </inkml:definitions>
  <inkml:trace contextRef="#ctx0" brushRef="#br0">0 0 24575,'0'20'0,"0"3"0,12 38 0,-9-20 0,9 20 0,-12-30 0,0-10 0,0-4 0,0-8 0,0 0 0,0 3 0,0-2 0,0 3 0,0-4 0,0-1 0,0 1 0,0 0 0,0 4 0,0 0 0,0 1 0,0-1 0,0-4 0,0-1 0,0 1 0,0 0 0,0 0 0,0 0 0,0-1 0,0-3 0,0-1 0</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7:26.486"/>
    </inkml:context>
    <inkml:brush xml:id="br0">
      <inkml:brushProperty name="width" value="0.035" units="cm"/>
      <inkml:brushProperty name="height" value="0.035" units="cm"/>
      <inkml:brushProperty name="color" value="#004F8B"/>
    </inkml:brush>
  </inkml:definitions>
  <inkml:trace contextRef="#ctx0" brushRef="#br0">0 250 24575,'0'-13'0,"5"-8"0,17-11 0,10-9 0,4 0 0,-9 9 0,-12 7 0,-6 11 0,-1 1 0,1 5 0,0 3 0,0 1 0,-1 4 0,5 0 0,1 0 0,3 0 0,1 0 0,-4 4 0,-2 1 0,-3-1 0,0 4 0,0-3 0,-4 4 0,-1 0 0,-4 0 0,4-1 0,0 1 0,1 12 0,-1-10 0,-4 10 0,0-8 0,0 0 0,0 1 0,0-1 0,0-4 0,0-1 0,0 1 0,0 0 0,-4 4 0,-1-4 0,1 4 0,-4-4 0,3-4 0,0 3 0,1-3 0,0-1 0,-1 0 0,0 0 0,1 1 0,1 0 0,-2-1 0,-4-4 0,0 0 0,0 4 0,0 1 0,1 0 0,-1-2 0,0 1 0,0 1 0,0 0 0,1 3 0,3-3 0,-7 0 0,6-1 0,-6-4 0,11 0 0,2 0 0,7 0 0,5 4 0,-3 0 0,3 5 0,-1 0 0,2 0 0,0 0 0,-2-1 0,-3 1 0,-4 0 0,-1 0 0,0-4 0,1-1 0,3 0 0,1 0 0,0 5 0,0 0 0,-4 0 0,-1 0 0,0-4 0,0-2 0,5-3 0,0 0 0,-4 4 0,3 1 0,-3 4 0,0 0 0,-2 0 0,-3-1 0,0 1 0,0 0 0,4 0 0,1 0 0,0-5 0,-1 0 0</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7:27.225"/>
    </inkml:context>
    <inkml:brush xml:id="br0">
      <inkml:brushProperty name="width" value="0.035" units="cm"/>
      <inkml:brushProperty name="height" value="0.035" units="cm"/>
      <inkml:brushProperty name="color" value="#004F8B"/>
    </inkml:brush>
  </inkml:definitions>
  <inkml:trace contextRef="#ctx0" brushRef="#br0">1 1 24575,'9'55'0,"2"-10"0,2 40 0,-4-35 0,-2-4 0,-7-19 0,0-6 0,0-5 0,0-2 0,0 4 0,0-1 0,0 8 0,0 1 0,0 1 0,0-2 0,0-8 0,0-3 0,0-1 0,0-5 0,0-7 0,0-6 0,0-8 0,0 3 0,0 2 0</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7:29.483"/>
    </inkml:context>
    <inkml:brush xml:id="br0">
      <inkml:brushProperty name="width" value="0.035" units="cm"/>
      <inkml:brushProperty name="height" value="0.035" units="cm"/>
      <inkml:brushProperty name="color" value="#004F8B"/>
    </inkml:brush>
  </inkml:definitions>
  <inkml:trace contextRef="#ctx0" brushRef="#br0">0 158 24575,'0'-8'0,"0"-1"0,0-4 0,0-1 0,0-3 0,0 3 0,4 1 0,1 1 0,4-2 0,-1 0 0,1 6 0,4 4 0,1 0 0,3-1 0,1 0 0,-5 1 0,0 4 0,-4 0 0,0 0 0,3 0 0,2 0 0,4 0 0,-5 0 0,0 4 0,-4 1 0,0 4 0,0 0 0,-5-1 0,4 5 0,-3-3 0,0 2 0,-1-3 0,-4 0 0,0 4 0,0-3 0,0 2 0,0 1 0,0 1 0,0 3 0,0 1 0,0-1 0,0-3 0,0-1 0,0-4 0,-4-4 0,-1-2 0,-4-3 0,1 4 0,-1 1 0,-4 0 0,-1 3 0,-3-3 0,-1 0 0,1 3 0,3-4 0,1 1 0,4-1 0,1-4 0,-1 0 0,0 4 0,0 1 0,4 4 0,1 0 0,8-1 0,1 5 0,0 1 0,3 3 0,-3-3 0,0-1 0,-1-4 0,-1-5 0,2 4 0,0-3 0,3 4 0,-3 4 0,4-4 0,0 4 0,-5-4 0,0 0 0,-4 0 0,4-1 0,1 1 0,0 0 0,3 4 0,-3 0 0,4 5 0,3 0 0,-2-1 0,3 1 0,-1-5 0,-2-4 0,-1-1 0,-5-3 0,-4 4 0,4-1 0,1-3 0,3 3 0,1-3 0,0 0 0,0 3 0,-4-3 0,3 3 0,-4 1 0,5-4 0,0-1 0,-4 0 0,-1 1 0,0 0 0,1-1 0,-4-4 0,-13-5 0,-17-17 0,-12-10 0,15 6 0,5 6 0</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7:33.422"/>
    </inkml:context>
    <inkml:brush xml:id="br0">
      <inkml:brushProperty name="width" value="0.035" units="cm"/>
      <inkml:brushProperty name="height" value="0.035" units="cm"/>
      <inkml:brushProperty name="color" value="#004F8B"/>
    </inkml:brush>
  </inkml:definitions>
  <inkml:trace contextRef="#ctx0" brushRef="#br0">99 53 24575,'9'-9'0,"-1"1"0,1-5 0,-4 3 0,3 1 0,-3 5 0,4 8 0,3 5 0,6 9 0,-4-4 0,3 3 0,-12-8 0,-1 0 0,-4-1 0,0 1 0,0 0 0,0 4 0,0 0 0,0 5 0,0-4 0,0-2 0,0 1 0,0 1 0,0-1 0,-4-4 0,-1-1 0,0-3 0,1 8 0,0-7 0,-1 5 0,-3-6 0,-1 0 0,4 3 0,-3-3 0,3 4 0,0-1 0,-2-3 0,2-1 0,-8-4 0,-1 0 0,1 4 0,-4 1 0,7 0 0,-2-1 0,3-4 0,0 0 0,0 0 0,0 4 0,1 1 0,-1-1 0,0 0 0,8-4 0,6 0 0,5 0 0,6 0 0,5 0 0,-2 0 0,6 0 0,-7 0 0,-1 0 0,1 0 0,0 0 0,-5 0 0,0 0 0,-4 0 0,3 0 0,2 0 0,0 0 0,-1 0 0,-5 0 0,1 0 0,0 0 0,0 0 0,0 0 0,-1 0 0,-3 0 0,-1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1:53.512"/>
    </inkml:context>
    <inkml:brush xml:id="br0">
      <inkml:brushProperty name="width" value="0.05" units="cm"/>
      <inkml:brushProperty name="height" value="0.05" units="cm"/>
      <inkml:brushProperty name="color" value="#E71224"/>
    </inkml:brush>
  </inkml:definitions>
  <inkml:trace contextRef="#ctx0" brushRef="#br0">543 164 24575,'0'-5'0,"0"-1"0,0 1 0,2 2 0,-1-2 0,6-1 0,0-2 0,1-1 0,16-12 0,-12 12 0,12-10 0,-16 14 0,0 2 0,-2 5 0,2 4 0,3 10 0,-4-6 0,0 3 0,-7-5 0,0-2 0,-2 0 0,-6 1 0,1-3 0,-10 8 0,9-6 0,-7 6 0,4-1 0,-5-2 0,1 2 0,-1-8 0,7-1 0,-6 1 0,6-2 0,-7 2 0,8-3 0,0 0 0,5 3 0,-2-3 0,2 3 0,-3-3 0,0 0 0,1 0 0,-1-3 0,1 0 0,2-2 0,-2-3 0,4-1 0,-4-2 0,2 0 0,-5-3 0,2 0 0,1 3 0,2-2 0,1 9 0,1-6 0,-1 6 0,-1-6 0,3 1 0,-5-2 0,4 0 0,-1 0 0,2 3 0,0 0 0,0 2 0,0 1 0,-3-1 0,3 1 0,-3-1 0,3 5 0,0 9 0,6 6 0,-2 3 0,3 11 0,-2-14 0,-4 14 0,1-16 0,-2 8 0,0 5 0,0 8 0,0-6 0,0-2 0,0-17 0,0 0 0,-2-2 0,-4-3 0,-2-1 0,-3-2 0,-5 0 0,6 0 0,-2 0 0,6 0 0,1-2 0,2-1 0,-2-5 0,4-1 0,-1 1 0,2-7 0,0 8 0,0-8 0,0 8 0,0 7 0,0 8 0,0 4 0,0 8 0,0-8 0,0 4 0,-3-7 0,3-1 0,-5-3 0,2-2 0,-3 0 0,-2-3 0,0 2 0,-8-1 0,-17 6 0,8-2 0,-29 6 0,29-7 0,-8 1 0,20-7 0,8-4 0,2 0 0,3-2 0,0 0 0,3 2 0,-3-9 0,5 5 0,-2-5 0,3 4 0,-1 0 0,-1 2 0,0 4 0,0 5 0,4 3 0,10 8 0,-5-4 0,5 5 0,-8-6 0,-3-1 0,-2 1 0,-2-1 0,-3 3 0,3 5 0,-3 4 0,4 0 0,-4 3 0,0-7 0,-3 0 0,2-5 0,-6-5 0,1 4 0,-3-3 0,-6 5 0,1-3 0,-2 3 0,-4-1 0,3-3 0,0 1 0,2-3 0,1 5 0,5-4 0,-1 0 0,4-4 0,-2 0 0,-1 0 0,1 3 0,0-2 0,2 1 0,1-2 0,19 0 0,-12 0 0,16 0 0</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7:35.237"/>
    </inkml:context>
    <inkml:brush xml:id="br0">
      <inkml:brushProperty name="width" value="0.035" units="cm"/>
      <inkml:brushProperty name="height" value="0.035" units="cm"/>
      <inkml:brushProperty name="color" value="#004F8B"/>
    </inkml:brush>
  </inkml:definitions>
  <inkml:trace contextRef="#ctx0" brushRef="#br0">1 126 24575,'0'20'0,"0"3"0,0 3 0,0-5 0,0-8 0,0-4 0,4-4 0,0-2 0,5-3 0,0 0 0,0 0 0,0 0 0,-1 0 0,1-3 0,-4-6 0,-1-1 0,-4-3 0,0 1 0,0 2 0,0-3 0,0 4 0,0 0 0,4 1 0,1-1 0,0 0 0,-1 0 0,-4 0 0,0 1 0,0-1 0,0 0 0,0 0 0,0 0 0,0 1 0,0-1 0,0 0 0,0 0 0,0 1 0,0-1 0,0 0 0,-4 4 0,-1 1 0,-4 4 0,0 0 0,0 0 0,1 0 0,-1 4 0,0 1 0,4 4 0,1 3 0,4-2 0,0 3 0,0-4 0,0-1 0,0 1 0,0 0 0,0 0 0,0 0 0,0-1 0,0-3 0,0-1 0</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7:36.022"/>
    </inkml:context>
    <inkml:brush xml:id="br0">
      <inkml:brushProperty name="width" value="0.035" units="cm"/>
      <inkml:brushProperty name="height" value="0.035" units="cm"/>
      <inkml:brushProperty name="color" value="#004F8B"/>
    </inkml:brush>
  </inkml:definitions>
  <inkml:trace contextRef="#ctx0" brushRef="#br0">134 0 24575,'0'20'0,"0"15"0,-7 15 0,-3 26 0,-8 15-785,-9 4 785,7-3 0,-5-17 194,12-25-194,5-15 0,3-19 0,5-12 0</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7:36.605"/>
    </inkml:context>
    <inkml:brush xml:id="br0">
      <inkml:brushProperty name="width" value="0.035" units="cm"/>
      <inkml:brushProperty name="height" value="0.035" units="cm"/>
      <inkml:brushProperty name="color" value="#004F8B"/>
    </inkml:brush>
  </inkml:definitions>
  <inkml:trace contextRef="#ctx0" brushRef="#br0">0 0 24575,'0'0'0</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7:37.710"/>
    </inkml:context>
    <inkml:brush xml:id="br0">
      <inkml:brushProperty name="width" value="0.035" units="cm"/>
      <inkml:brushProperty name="height" value="0.035" units="cm"/>
      <inkml:brushProperty name="color" value="#004F8B"/>
    </inkml:brush>
  </inkml:definitions>
  <inkml:trace contextRef="#ctx0" brushRef="#br0">0 0 24575,'9'0'0,"-4"0"0,-1 0 0</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1:15.014"/>
    </inkml:context>
    <inkml:brush xml:id="br0">
      <inkml:brushProperty name="width" value="0.035" units="cm"/>
      <inkml:brushProperty name="height" value="0.035" units="cm"/>
      <inkml:brushProperty name="color" value="#E71224"/>
    </inkml:brush>
  </inkml:definitions>
  <inkml:trace contextRef="#ctx0" brushRef="#br0">1 1 24575,'0'0'0</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1:06.918"/>
    </inkml:context>
    <inkml:brush xml:id="br0">
      <inkml:brushProperty name="width" value="0.035" units="cm"/>
      <inkml:brushProperty name="height" value="0.035" units="cm"/>
      <inkml:brushProperty name="color" value="#E71224"/>
    </inkml:brush>
  </inkml:definitions>
  <inkml:trace contextRef="#ctx0" brushRef="#br0">63 0 24575,'0'15'0,"-5"1"0,-1 0 0,-4-1 0,0 0 0,4 1 0,1 1 0,5-2 0,-4-5 0,-2-4 0,0 3 0,1-3 0,5 4 0,0 0 0,0 1 0,0-1 0,0 1 0,0-1 0,0 0 0,0 5 0,0-3 0,0 3 0,0-5 0,0 0 0,0 5 0,0 2 0,0-1 0,0-1 0,0-5 0,0 0 0,0 1 0,0-1 0,0 0 0,5-4 0,1-1 0,4-5 0,1 0 0,-1 0 0,0 0 0,1 0 0,-1 0 0,-4 0 0,-2 0 0</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1:09.622"/>
    </inkml:context>
    <inkml:brush xml:id="br0">
      <inkml:brushProperty name="width" value="0.035" units="cm"/>
      <inkml:brushProperty name="height" value="0.035" units="cm"/>
      <inkml:brushProperty name="color" value="#E71224"/>
    </inkml:brush>
  </inkml:definitions>
  <inkml:trace contextRef="#ctx0" brushRef="#br0">0 0 24575,'0'0'0</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1:11.350"/>
    </inkml:context>
    <inkml:brush xml:id="br0">
      <inkml:brushProperty name="width" value="0.035" units="cm"/>
      <inkml:brushProperty name="height" value="0.035" units="cm"/>
      <inkml:brushProperty name="color" value="#E71224"/>
    </inkml:brush>
  </inkml:definitions>
  <inkml:trace contextRef="#ctx0" brushRef="#br0">104 0 24575,'0'11'0,"0"-1"0,0 1 0,0-1 0,0 0 0,0 1 0,0-1 0,0 0 0,0 1 0,0-1 0,0 0 0,0 1 0,0-1 0,0 1 0,0-1 0,-5 0 0,0 5 0,-1-3 0,1 3 0,1 0 0,-2-4 0,-4 4 0,-1-4 0,5-1 0,2 0 0,-1 1 0,-1-1 0,-4-4 0,0-2 0,4-4 0,1 0 0</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1:18.286"/>
    </inkml:context>
    <inkml:brush xml:id="br0">
      <inkml:brushProperty name="width" value="0.035" units="cm"/>
      <inkml:brushProperty name="height" value="0.035" units="cm"/>
      <inkml:brushProperty name="color" value="#E71224"/>
    </inkml:brush>
  </inkml:definitions>
  <inkml:trace contextRef="#ctx0" brushRef="#br0">1 42 24575,'0'-10'0,"4"-1"0,2 1 0,0 4 0,-1 2 0</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1:20.294"/>
    </inkml:context>
    <inkml:brush xml:id="br0">
      <inkml:brushProperty name="width" value="0.035" units="cm"/>
      <inkml:brushProperty name="height" value="0.035" units="cm"/>
      <inkml:brushProperty name="color" value="#E71224"/>
    </inkml:brush>
  </inkml:definitions>
  <inkml:trace contextRef="#ctx0" brushRef="#br0">187 187 24575,'-10'0'0,"4"-5"0,1-5 0,5-6 0,5-5 0,5 0 0,6 0 0,5 1 0,0-1 0,0 0 0,-5 5 0,-1 6 0,-5 5 0,-4 10 0,3 5 0,-3 2 0,0 2 0,-2 1 0,-4-3 0,0 3 0,0-5 0,0 1 0,0-1 0,0 0 0,0 1 0,0-1 0,0 1 0,0-1 0,0 5 0,0 1 0,0 0 0,0-1 0,0-5 0,0 1 0,0 4 0,0-4 0,-4 4 0,-2-4 0,-4-1 0,-1 0 0,1 1 0,-1 4 0,1-4 0,-5 9 0,-1-4 0,-5 0 0,0 4 0,1-4 0,-1 5 0,0-1 0,1 1 0,-1 0 0,0-5 0,0-1 0,1 0 0,3-4 0,7 0 0,5-7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1:54.068"/>
    </inkml:context>
    <inkml:brush xml:id="br0">
      <inkml:brushProperty name="width" value="0.05" units="cm"/>
      <inkml:brushProperty name="height" value="0.05" units="cm"/>
      <inkml:brushProperty name="color" value="#E71224"/>
    </inkml:brush>
  </inkml:definitions>
  <inkml:trace contextRef="#ctx0" brushRef="#br0">175 0 24575,'-2'6'0,"-4"-3"0,-2 4 0,-8-2 0,-1 8 0,3-6 0,1 1 0,7-5 0,3-1 0,-2-1 0,2 1 0,-2 1 0,-3 0 0,-1 0 0,-11 5 0,6-7 0,-4 5 0,13-6 0,2 0 0</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1:22.990"/>
    </inkml:context>
    <inkml:brush xml:id="br0">
      <inkml:brushProperty name="width" value="0.035" units="cm"/>
      <inkml:brushProperty name="height" value="0.035" units="cm"/>
      <inkml:brushProperty name="color" value="#E71224"/>
    </inkml:brush>
  </inkml:definitions>
  <inkml:trace contextRef="#ctx0" brushRef="#br0">356 1 24575,'-15'0'0,"4"0"0,-4 4 0,4 6 0,1 7 0,0-1 0,4-1 0,-3-5 0,3-4 0,0 3 0,1-3 0,5 4 0,-4 5 0,-2-3 0,-4 3 0,-1 0 0,6 1 0,-5 0 0,5-1 0,-1-5 0,-3 1 0,3 4 0,0 1 0,-3 0 0,3-1 0,0-5 0,2 1 0,4-1 0,-5 0 0,-1 5 0,-4-3 0,0 7 0,-1-3 0,1 1 0,0 2 0,-1-3 0,0 13 0,0-6 0,4 6 0,-2-8 0,3-5 0,0-1 0,2-4 0,4 4 0,0-4 0,0 4 0,-5 0 0,-1-3 0,0 3 0,2-5 0,4 0 0,0 1 0,4-6 0,2 0 0,0 0 0,-1 0 0,-1 1 0,6-1 0,7-5 0,3 4 0,-4 2 0,-1 0 0,0-1 0,2-5 0,-1 0 0,-1 0 0,-5 0 0,0 0 0,1 0 0,-1 0 0,5 0 0,-3 0 0,3 0 0,0 0 0,1 0 0,0 0 0,-1 0 0,0 0 0,1 0 0,0 0 0,-1 0 0,-5 0 0,1 0 0,-1 0 0,0-5 0,1-1 0,-1 0 0,1-3 0,-1 3 0,0-4 0,-4 0 0,3 4 0,-3-3 0,0 3 0,-2-4 0,-4-1 0,0 1 0,0-1 0,0 1 0,0 0 0,0-1 0,0-4 0,0 4 0,0-4 0,0 5 0,-4 4 0,-2 1 0,-4 1 0,-1-2 0,1 0 0,0 1 0,-1 1 0,1-2 0,-1 0 0,1 2 0,4-1 0,-3-1 0,3 1 0,-4 0 0,0 5 0,-1 0 0,1-5 0,0 0 0,-1-1 0,5-3 0,-3 3 0,3 0 0,-4-3 0,0 3 0,-1 0 0,1 2 0,0 4 0,-1 0 0,5 0 0,2 0 0</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0:50.622"/>
    </inkml:context>
    <inkml:brush xml:id="br0">
      <inkml:brushProperty name="width" value="0.035" units="cm"/>
      <inkml:brushProperty name="height" value="0.035" units="cm"/>
      <inkml:brushProperty name="color" value="#E71224"/>
    </inkml:brush>
  </inkml:definitions>
  <inkml:trace contextRef="#ctx0" brushRef="#br0">0 1 24575,'15'0'0,"-3"0"0,2 0 0,-3 0 0,-1 0 0,1 0 0,-1 0 0,5 0 0,-4 0 0,4 0 0,0 0 0,-3 0 0,3 0 0,-5 0 0,1 0 0,-1 0 0,0 0 0,14 0 0,2 0 0,29 0 0,4 0 0,-9 0 0,-10 0 0,-25 0 0,-5 0 0,0 0 0,5 0 0,-3 0 0,3 0 0,-5 0 0,-4 0 0,-1 0 0</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0:53.175"/>
    </inkml:context>
    <inkml:brush xml:id="br0">
      <inkml:brushProperty name="width" value="0.035" units="cm"/>
      <inkml:brushProperty name="height" value="0.035" units="cm"/>
      <inkml:brushProperty name="color" value="#E71224"/>
    </inkml:brush>
  </inkml:definitions>
  <inkml:trace contextRef="#ctx0" brushRef="#br0">1 1 24575,'0'15'0,"0"-4"0,0 4 0,0-4 0,0-1 0,0 0 0,0 1 0,0 4 0,0 1 0,0 5 0,0 8 0,0 2 0,0 0 0,0-6 0,0-10 0,0-5 0,0 0 0,0 1 0,0-1 0,0 0 0,0 1 0,0-1 0,0 1 0,0 4 0,0-4 0,0 4 0,0-5 0,0 1 0,0-1 0,0 1 0,0-1 0,0 0 0,0 5 0,0-3 0,0 3 0,0-5 0,0 0 0,0 5 0,0-3 0,0 3 0,0 0 0,0-4 0,0 4 0,0 0 0,0-3 0,0 3 0,0 0 0,0-4 0,0 4 0,0-4 0,0-1 0,0 5 0,0 1 0,0 0 0,0-1 0,0 0 0,0 1 0,0 5 0,0 0 0,0 0 0,0-5 0,0-1 0,0-5 0,0-4 0,0-2 0</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0:56.710"/>
    </inkml:context>
    <inkml:brush xml:id="br0">
      <inkml:brushProperty name="width" value="0.035" units="cm"/>
      <inkml:brushProperty name="height" value="0.035" units="cm"/>
      <inkml:brushProperty name="color" value="#E71224"/>
    </inkml:brush>
  </inkml:definitions>
  <inkml:trace contextRef="#ctx0" brushRef="#br0">342 1 24575,'-10'0'0,"0"0"0,-1 0 0,-4 0 0,-1 0 0,-5 0 0,5 0 0,1 0 0,5 0 0,0 0 0,-1 0 0,1 0 0,-1 0 0,1 0 0,-5 0 0,4 0 0,-4 0 0,4 0 0,1 0 0,-5 0 0,-1 0 0,-5 0 0,5 0 0,1 0 0,5 0 0,4 0 0,1 0 0</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0:58.383"/>
    </inkml:context>
    <inkml:brush xml:id="br0">
      <inkml:brushProperty name="width" value="0.035" units="cm"/>
      <inkml:brushProperty name="height" value="0.035" units="cm"/>
      <inkml:brushProperty name="color" value="#E71224"/>
    </inkml:brush>
  </inkml:definitions>
  <inkml:trace contextRef="#ctx0" brushRef="#br0">231 1 24575,'0'15'0,"0"1"0,0 13 0,0 2 0,0 1 0,0-3 0,0-8 0,0-1 0,0 9 0,0 3 0,0-1 0,-6 6 0,-1-5 0,-1 7 0,-4 1 0,6-9 0,-1-2 0,3-8 0,-1 0 0,-1 0 0,1-1 0,0 1 0,5 0 0,0-5 0,-5-6 0,0-1 0,-1-3 0,1 5 0,5-1 0,-4 0 0,-2 5 0,-6 10 0,-6 6 0,0 0 0,0-2 0,7-8 0,2-5 0,3-5 0,1-2 0,0 10 0,5 7 0,-6 14 0,-1 0 0,-1-9 0,3-7 0,5-9 0,0-4 0,0-6 0,0 0 0</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0:59.374"/>
    </inkml:context>
    <inkml:brush xml:id="br0">
      <inkml:brushProperty name="width" value="0.035" units="cm"/>
      <inkml:brushProperty name="height" value="0.035" units="cm"/>
      <inkml:brushProperty name="color" value="#E71224"/>
    </inkml:brush>
  </inkml:definitions>
  <inkml:trace contextRef="#ctx0" brushRef="#br0">0 0 24575,'0'15'0,"5"2"0,1 3 0,0 9 0,-2 3 0,-4-1 0,0 6 0,0-14 0,0 2 0,0-6 0,0-7 0,0 3 0,0 0 0,0 1 0,0 0 0,0-1 0,0 0 0,0 1 0,0 5 0,0-5 0,0-1 0,0 0 0,0-3 0,0 3 0,0-5 0,0 0 0,0 1 0,0-1 0,0 0 0,0-4 0,0-1 0</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1:01.694"/>
    </inkml:context>
    <inkml:brush xml:id="br0">
      <inkml:brushProperty name="width" value="0.035" units="cm"/>
      <inkml:brushProperty name="height" value="0.035" units="cm"/>
      <inkml:brushProperty name="color" value="#E71224"/>
    </inkml:brush>
  </inkml:definitions>
  <inkml:trace contextRef="#ctx0" brushRef="#br0">0 332 24575,'0'-10'0,"0"-1"0,0-4 0,0 4 0,0-4 0,0 4 0,0 1 0,0 0 0,0-1 0,0-4 0,0-1 0,0-5 0,0 5 0,0 1 0,0 0 0,0 4 0,5 0 0,1 2 0,0 3 0,3 1 0,-3-4 0,-1 3 0,4-5 0,2 1 0,0 4 0,4-3 0,-4 3 0,-1 1 0,0 0 0,1 5 0,-1-5 0,-4 0 0,3-1 0,-3 1 0,4 5 0,1 0 0,-1 0 0,0 0 0,1 0 0,4 0 0,-4 0 0,4 0 0,-4 0 0,-1 0 0,0 0 0,-4 5 0,-1 1 0,-1 4 0,2 0 0,0 1 0,-2 4 0,-4-4 0,0 4 0,0-5 0,0 1 0,0-1 0,0 1 0,0-1 0,0 0 0,0 1 0,0-1 0,0 0 0,0 1 0,0-1 0,0 1 0,0-1 0,0 0 0,0 5 0,0-3 0,0 3 0,0-5 0,0 0 0,0 5 0,0-3 0,0 3 0,0-5 0,0 1 0,0-1 0,0 0 0,-4 1 0,-2-1 0,0 1 0,2-1 0,4 0 0,-5-4 0,-1-1 0,-4-5 0,0 4 0,4 2 0,-3 0 0,3-2 0,-5-4 0,1 0 0,0 5 0,-1 1 0,1-1 0,0 0 0,-1-5 0,-4 0 0,4 0 0,-4 0 0,0 0 0,3 0 0,-3 0 0,5 0 0,0 0 0,-1 0 0,5-5 0,2 0 0,4-1 0,0 1 0</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1:04.415"/>
    </inkml:context>
    <inkml:brush xml:id="br0">
      <inkml:brushProperty name="width" value="0.035" units="cm"/>
      <inkml:brushProperty name="height" value="0.035" units="cm"/>
      <inkml:brushProperty name="color" value="#E71224"/>
    </inkml:brush>
  </inkml:definitions>
  <inkml:trace contextRef="#ctx0" brushRef="#br0">84 104 24575,'-11'0'0,"5"-4"0,2-2 0,4-4 0,0-5 0,0-1 0,0-1 0,0 2 0,4 5 0,2 4 0,5 2 0,-1 4 0,0 0 0,1 0 0,-6 4 0,0 2 0,-5 4 0,0 1 0,5-1 0,0 1 0,1-1 0,-1 0 0,-5 1 0,0-1 0,0 0 0,-9 5 0,-3-3 0,1 3 0,1-5 0,6-4 0,-2-1 0,0-1 0,-3 2 0,3 4 0,-4 1 0,-5-1 0,3 0 0,-3 1 0,5-1 0,4-4 0,2-1 0</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1:24.782"/>
    </inkml:context>
    <inkml:brush xml:id="br0">
      <inkml:brushProperty name="width" value="0.035" units="cm"/>
      <inkml:brushProperty name="height" value="0.035" units="cm"/>
      <inkml:brushProperty name="color" value="#E71224"/>
    </inkml:brush>
  </inkml:definitions>
  <inkml:trace contextRef="#ctx0" brushRef="#br0">471 0 24575,'-92'0'0,"3"0"0,30 6 0,13 0 0,17 1 0,12-2 0,7-1 0,1 2 0,3 4 0,0 1 0,-3-1 0,3 5 0,-4-3 0,0 3 0,4 0 0,-3 1 0,3 0 0,0-1 0,2 0 0,4 1 0,-5 0 0,-1 4 0,0 4 0,-3-1 0,3 6 0,1-8 0,0 0 0,5 8 0,0 2 0,0 0 0,0-2 0,0-8 0,0 0 0,0 0 0,0-1 0,0 1 0,0-5 0,0-1 0,0 0 0,0 1 0,0 5 0,5 0 0,0 0 0,6-1 0,-1 1 0,1 0 0,3-1 0,5 10 0,5 1 0,-5 0 0,0 7 0,-1-7 0,2 9 0,12 14 0,-5-10 0,4 11 0,-10-16 0,-3-8 0,-7-6 0,-5-10 0,3 0 0,2 1 0,5 5 0,13 2 0,-6-2 0,1 3 0,-9-8 0,-4-6 0,-1-5 0,-4-5 0,-2 0 0</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1:26.510"/>
    </inkml:context>
    <inkml:brush xml:id="br0">
      <inkml:brushProperty name="width" value="0.035" units="cm"/>
      <inkml:brushProperty name="height" value="0.035" units="cm"/>
      <inkml:brushProperty name="color" value="#E71224"/>
    </inkml:brush>
  </inkml:definitions>
  <inkml:trace contextRef="#ctx0" brushRef="#br0">0 1 24575,'10'0'0,"5"0"0,10 5 0,0 15 0,8 7 0,-7 13 0,-5 0 0,-4-9 0,-5-7 0,-2-9 0,1-4 0,-6-1 0,0 1 0,-5-1 0,0 13 0,5-4 0,0 10 0,1 0 0,-1 2 0,-5 9 0,0-9 0,0-2 0,0-8 0,0 8 0,0-6 0,0 6 0,0-8 0,0-5 0,0 3 0,0-7 0,0 3 0,0-5 0,0 1 0,0-1 0,0 0 0,0 5 0,0-3 0,-5 3 0,-1 0 0,-4 1 0,0 0 0,-1-1 0,1 0 0,0 1 0,-1 5 0,1-5 0,0-1 0,-1 0 0,1-4 0,4 0 0,1-7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19:54.424"/>
    </inkml:context>
    <inkml:brush xml:id="br0">
      <inkml:brushProperty name="width" value="0.05" units="cm"/>
      <inkml:brushProperty name="height" value="0.05" units="cm"/>
      <inkml:brushProperty name="color" value="#E71224"/>
    </inkml:brush>
  </inkml:definitions>
  <inkml:trace contextRef="#ctx0" brushRef="#br0">154 1 24575,'-4'21'0,"-1"1"0,4 7 0,-2-10 0,3 17 0,-3-17 0,2 6 0,-5-10 0,0 10 0,2-12 0,-4 16 0,4-19 0,-2 10 0,-4-4 0,2 5 0,-2 1 0,1-6 0,2 14 0,-4-11 0,1 17 0,4-18 0,-2 2 0,7-11 0,-1 1 0,-1-3 0,0 3 0,0-1 0,-2 6 0,4-3 0,-2 8 0,3-7 0,0 0 0,0-3 0,-3-4 0,7-5 0,2-9 0,0 0 0,0-1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1:54.793"/>
    </inkml:context>
    <inkml:brush xml:id="br0">
      <inkml:brushProperty name="width" value="0.05" units="cm"/>
      <inkml:brushProperty name="height" value="0.05" units="cm"/>
      <inkml:brushProperty name="color" value="#E71224"/>
    </inkml:brush>
  </inkml:definitions>
  <inkml:trace contextRef="#ctx0" brushRef="#br0">143 0 24575,'0'21'0,"0"-3"0,0 8 0,0-9 0,0-2 0,0 1 0,-2-6 0,-1 3 0,-3-10 0,-4 2 0,0-2 0,-1 0 0,1 2 0,-3-1 0,1 1 0,-4-1 0,5-2 0,-5-2 0,9-2 0,-6-4 0,13-16 0,-3 3 0,3-7 0,0 10 0,0 5 0,0 5 0,0 1 0</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1:27.446"/>
    </inkml:context>
    <inkml:brush xml:id="br0">
      <inkml:brushProperty name="width" value="0.035" units="cm"/>
      <inkml:brushProperty name="height" value="0.035" units="cm"/>
      <inkml:brushProperty name="color" value="#E71224"/>
    </inkml:brush>
  </inkml:definitions>
  <inkml:trace contextRef="#ctx0" brushRef="#br0">1 0 24575,'15'0'0,"9"0"0,8 0 0,7 0 0,1 0 0,-9 0 0,-6 0 0,-10 0 0,-5 0 0,0 0 0,5 0 0,10 0 0,21 0 0,-2 0 0,2 0 0,-21 0 0,-15 0 0,-5 0 0</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1:29.046"/>
    </inkml:context>
    <inkml:brush xml:id="br0">
      <inkml:brushProperty name="width" value="0.035" units="cm"/>
      <inkml:brushProperty name="height" value="0.035" units="cm"/>
      <inkml:brushProperty name="color" value="#E71224"/>
    </inkml:brush>
  </inkml:definitions>
  <inkml:trace contextRef="#ctx0" brushRef="#br0">1 0 24575,'10'0'0,"1"0"0,-1 0 0,0 0 0,1 0 0,-1 0 0,1 0 0,-1 0 0,0 0 0,1 0 0,4 0 0,-4 0 0,4 0 0,-5 0 0,1 0 0,-1 0 0,1 0 0,-1 0 0,0 0 0,1 0 0,-6 0 0,0 0 0</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1:36.503"/>
    </inkml:context>
    <inkml:brush xml:id="br0">
      <inkml:brushProperty name="width" value="0.035" units="cm"/>
      <inkml:brushProperty name="height" value="0.035" units="cm"/>
      <inkml:brushProperty name="color" value="#E71224"/>
    </inkml:brush>
  </inkml:definitions>
  <inkml:trace contextRef="#ctx0" brushRef="#br0">63 104 24575,'0'-15'0,"4"-1"0,7-4 0,0 3 0,4 2 0,0 5 0,-3 4 0,3 2 0,-5 4 0,0 0 0,1 0 0,-1 0 0,0 0 0,-4 4 0,-1 2 0,-5 4 0,0 1 0,4-5 0,2 3 0,4-3 0,1 4 0,-5 0 0,3-4 0,-3-1 0,-1-1 0,0 2 0,0 0 0,0-2 0,6-4 0,4 5 0,-4 1 0,0 4 0,-7 0 0,-8 1 0,-7 4 0,-5-4 0,-5 4 0,1-4 0,3-6 0,7 5 0,1-5 0,3 1 0,5-1 0,2-5 0,9 0 0,1 0 0,-5 4 0,-2 2 0,1 0 0,1 3 0,4 2 0,0 0 0,1 4 0,-1-5 0,-4 1 0,-2 4 0,-4 1 0,0 5 0,0-1 0,0 1 0,0-5 0,0-1 0,0-4 0,0-1 0,0 5 0,-4-4 0,-7 0 0,0-2 0,-4-3 0,5 4 0,4 0 0,-3-4 0,3-1 0,-5-5 0,-4 4 0,4 2 0,-4 0 0,5-1 0,-1-5 0,1 0 0,0 0 0,-1 0 0,1 0 0,-1 0 0,1 0 0,0 0 0,-1 0 0,1 0 0,0 0 0,-1 0 0,1 0 0,-1 0 0,1 0 0,0 0 0,4 0 0,1 0 0</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1:39.326"/>
    </inkml:context>
    <inkml:brush xml:id="br0">
      <inkml:brushProperty name="width" value="0.035" units="cm"/>
      <inkml:brushProperty name="height" value="0.035" units="cm"/>
      <inkml:brushProperty name="color" value="#E71224"/>
    </inkml:brush>
  </inkml:definitions>
  <inkml:trace contextRef="#ctx0" brushRef="#br0">42 0 24575,'11'0'0,"-1"0"0,0 0 0,1 0 0,4 0 0,1 0 0,0 0 0,-1 0 0,-5 0 0,1 0 0,4 0 0,-4 0 0,4 0 0,-5 0 0,-4 5 0,-1 0 0,-5 6 0,4-1 0,2 1 0,0-1 0,-1 0 0,-5 1 0,0-1 0,0 0 0,0 1 0,0-1 0,0 0 0,0 5 0,0-3 0,0 3 0,-5 0 0,-1-4 0,0 4 0,2-4 0,-1-1 0,-1 0 0,-4-4 0,0-1 0,-1-5 0,1 4 0,0 2 0,-1 0 0,1-1 0,-1-5 0,1 4 0,0 2 0,-1 0 0,1-2 0,9-4 0,2 0 0,14 0 0,1 0 0,0 0 0,-1 0 0,-4 0 0,-1 0 0,0 0 0,1 5 0,-6 1 0,5-1 0,-5 0 0,6-5 0,-1 0 0,-4 5 0,-1 0 0,-1 1 0,2 3 0,0-3 0,-2 5 0,-4 4 0,0 1 0,0 4 0,0 1 0,0 0 0,0 0 0,0-5 0,0-1 0,0-5 0,0 0 0,0 1 0,0-1 0,0 1 0,-4-6 0,-7 0 0,0-5 0,-4 0 0,4 0 0,1 0 0,0 0 0,-1 0 0,-4 4 0,-1 2 0,0 0 0,1-1 0,0-5 0,-1 0 0,0 0 0,1 0 0,5 0 0,-1 0 0,1 0 0,-1 4 0,1 2 0,4 0 0,2-2 0</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1:41.030"/>
    </inkml:context>
    <inkml:brush xml:id="br0">
      <inkml:brushProperty name="width" value="0.035" units="cm"/>
      <inkml:brushProperty name="height" value="0.035" units="cm"/>
      <inkml:brushProperty name="color" value="#E71224"/>
    </inkml:brush>
  </inkml:definitions>
  <inkml:trace contextRef="#ctx0" brushRef="#br0">42 1 24575,'0'10'0,"0"0"0,0 1 0,0-1 0,0 1 0,0-1 0,0 0 0,-5-4 0,0-1 0,-1-1 0,1 2 0,1 0 0,-2-2 0,0 1 0,1 1 0,5-1 0,0 0 0</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1:44.943"/>
    </inkml:context>
    <inkml:brush xml:id="br0">
      <inkml:brushProperty name="width" value="0.035" units="cm"/>
      <inkml:brushProperty name="height" value="0.035" units="cm"/>
      <inkml:brushProperty name="color" value="#E71224"/>
    </inkml:brush>
  </inkml:definitions>
  <inkml:trace contextRef="#ctx0" brushRef="#br0">0 25 24575,'21'0'0,"-5"0"0,-1 0 0,-5 0 0,1 0 0,-1 0 0,1 0 0,-1 0 0,0 0 0,1 0 0,4 0 0,1-5 0,13-2 0,17 1 0,-2 0 0,-3 6 0,-17 0 0,-14 0 0,1 0 0,-1 0 0,0 0 0,1 0 0,-6 5 0,0 13 0,-5 9 0,0 13 0,0-1 0,0-8 0,0-1 0,0-10 0,0-4 0,0-1 0,0 0 0,0 2 0,-5 3 0,0 1 0,-1 0 0,1 0 0,5-1 0,0 1 0,-4 0 0,-2-1 0,0 10 0,2 1 0,4 0 0,0 7 0,0 8 0,0 13 0,0-1 0,-5-11 0,-1-18 0,0-8 0,2-5 0,4-6 0,0-5 0</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1:47.102"/>
    </inkml:context>
    <inkml:brush xml:id="br0">
      <inkml:brushProperty name="width" value="0.035" units="cm"/>
      <inkml:brushProperty name="height" value="0.035" units="cm"/>
      <inkml:brushProperty name="color" value="#E71224"/>
    </inkml:brush>
  </inkml:definitions>
  <inkml:trace contextRef="#ctx0" brushRef="#br0">0 0 24575,'11'0'0,"-1"0"0,1 0 0,-1 0 0,0 0 0,1 0 0,-1 0 0,0 0 0,1 0 0,-1 0 0,0 0 0,1 0 0,-1 0 0,1 0 0,-1 0 0,0 0 0,1 0 0,-1 0 0,0 0 0,1 0 0,-1 0 0,0 5 0,1 1 0,-5-1 0,-2 0 0</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1:48.046"/>
    </inkml:context>
    <inkml:brush xml:id="br0">
      <inkml:brushProperty name="width" value="0.035" units="cm"/>
      <inkml:brushProperty name="height" value="0.035" units="cm"/>
      <inkml:brushProperty name="color" value="#E71224"/>
    </inkml:brush>
  </inkml:definitions>
  <inkml:trace contextRef="#ctx0" brushRef="#br0">0 0 24575,'0'24'0,"0"-6"0,0 6 0,0-4 0,0-4 0,0 5 0,0 0 0,0-1 0,0-3 0,0-3 0,0-3 0,0-1 0,0 1 0,0-1 0,0 5 0,0 1 0,0 5 0,0 0 0,0 8 0,0 2 0,0 0 0,0-6 0,0-10 0,0-5 0,0 0 0,0 1 0,0-5 0,0-2 0</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1:50.894"/>
    </inkml:context>
    <inkml:brush xml:id="br0">
      <inkml:brushProperty name="width" value="0.035" units="cm"/>
      <inkml:brushProperty name="height" value="0.035" units="cm"/>
      <inkml:brushProperty name="color" value="#E71224"/>
    </inkml:brush>
  </inkml:definitions>
  <inkml:trace contextRef="#ctx0" brushRef="#br0">1 204 24575,'10'-10'0,"1"0"0,6-14 0,-4-2 0,5-6 0,-6 3 0,-2 8 0,1 5 0,-6 1 0,0 5 0,0 4 0,0 2 0,6 8 0,-1 7 0,-4 0 0,3 4 0,2 0 0,0-3 0,-1 3 0,0-5 0,-5 0 0,1 1 0,-1-1 0,-5 0 0,0 1 0,4-1 0,2-4 0,0 3 0,-2-3 0,-4 4 0,0 1 0,0-1 0,0 0 0,0 1 0,0 4 0,0 1 0,0 5 0,0-1 0,0-4 0,0-1 0,-4-4 0,-2-1 0,0 1 0,2-1 0,-1 0 0,-1-4 0,1 3 0,0-3 0,0 0 0,0-2 0,-6 1 0,1 1 0,0-1 0,-1 0 0,5 0 0,2 0 0,-1 1 0,-1-1 0,-4-5 0,0 0 0,-1 0 0,1 0 0,0 4 0,-1 2 0,1 0 0,-1-1 0,10-5 0,2 0 0,10 0 0,4 0 0,-4 0 0,4 0 0,-4 0 0,-1 0 0,0 0 0,1 0 0,-1 4 0,1 2 0,-1 0 0,0-2 0,1-4 0,-1 0 0,0 0 0,1 0 0,-1 0 0,0 0 0,1 0 0,-1 0 0,1 0 0,-1 0 0,0 0 0,1 0 0,-1 0 0,0 0 0,1 0 0,-5 0 0,-2 0 0</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1:54.579"/>
    </inkml:context>
    <inkml:brush xml:id="br0">
      <inkml:brushProperty name="width" value="0.035" units="cm"/>
      <inkml:brushProperty name="height" value="0.035" units="cm"/>
      <inkml:brushProperty name="color" value="#E71224"/>
    </inkml:brush>
  </inkml:definitions>
  <inkml:trace contextRef="#ctx0" brushRef="#br0">2643 0 24575,'-11'0'0,"1"0"0,-5 0 0,-1 0 0,-5 0 0,0 0 0,1 0 0,-1 0 0,0 0 0,5 0 0,1 0 0,0 0 0,4 0 0,-4 0 0,4 0 0,1 0 0,-5 0 0,-1 0 0,0 0 0,1 0 0,0 0 0,-1 0 0,-5 0 0,0 0 0,5 0 0,1 0 0,5 0 0,-1 0 0,1 0 0,0 0 0,-1 0 0,1 0 0,-1 0 0,1 0 0,-5 0 0,-1 0 0,-5 0 0,1 0 0,3 0 0,2 0 0,0 0 0,-1 0 0,0 0 0,1 0 0,5 0 0,-1 0 0,-4 0 0,-1 0 0,-4 0 0,-1 0 0,0 0 0,0 0 0,1 0 0,-1 0 0,5 0 0,1 0 0,0 0 0,-1 0 0,0 0 0,1 0 0,0 0 0,-1 0 0,-5 0 0,0 0 0,5 0 0,1 0 0,0 0 0,-1 0 0,-5 0 0,0 0 0,1 0 0,4 0 0,1 0 0,0 0 0,3 0 0,-3 0 0,0 0 0,-1 0 0,-5 0 0,-8 0 0,-17 8 0,2 0 0,-26 2 0,12-4 0,-1-6 0,4 0 0,24 0 0,-7 0 0,7 6 0,-8 1 0,-1 0 0,0-1 0,-15-6 0,12 0 0,-12 0 0,16 0 0,12 0 0,4 0 0,12 0 0,1 0 0,-5 0 0,-1 0 0,-5 0 0,0 0 0,1 0 0,-1 0 0,0 0 0,0 0 0,1 0 0,-1 0 0,5 0 0,1 0 0,4 0 0,1 0 0,0 0 0,-1 0 0,1 0 0,0 0 0,-1 0 0,1 0 0,-1 0 0,1 0 0,0 0 0,-1 0 0,-4 0 0,-9-6 0,-7-1 0,-9 0 0,9 1 0,6 6 0,10 0 0,9-5 0,2 4 0,4-4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2:03.627"/>
    </inkml:context>
    <inkml:brush xml:id="br0">
      <inkml:brushProperty name="width" value="0.05" units="cm"/>
      <inkml:brushProperty name="height" value="0.05" units="cm"/>
      <inkml:brushProperty name="color" value="#E71224"/>
    </inkml:brush>
  </inkml:definitions>
  <inkml:trace contextRef="#ctx0" brushRef="#br0">7476 1 24575,'-84'13'0,"1"0"0,-1 0 0,0 0 0,0 0 0,-8-1 0,4-1 0,-3-1 0,-10-1 0,13-1 0,-9-2 0,-5 1 0,-3-1 0,0 0 0,3-2 0,6 1-1639,3-2 1,2 0-1,2-1 1,1-1 0,3 1-1,1-2 1459,-2 1 0,2-1 1,2 0-1,3 0 0,3-1 180,-26 1 0,6 0 0,17 0 2681,-5 0-2681,16 0 0,-5 0 0,-11 7 0,18-3 0,-9 1 0,3 0 0,-2-1 0,-2 2 388,-17 1 0,-10 2 0,9 0-388,7 1 0,5 1 0,-6 4 0,4 1 0,16-2 0,7-1 0,-8 3 0,6-10 0,7-6 0,-4 0 0,8-1 0,-3 2 3054,-24 1 0,-7 2-3054,12-2 0,-4 1 0,7 0 0,6 4 0,1 0 0,-39-1 0,12 1 0,39 3 66,-3 0-66,-27 24 0,22-17 0,-13 8 0,2-1 0,19-14 711,-28 11-711,49-14 0,-26 13 0,-15 8 0,20-8 0,-7 5 0,-1 1 0,-4 3 0,3 0-898,-10 8 0,0 0 898,-20 9 0,5 0 0,40-19 0,6 0 0,-18 21 0,24-15 0,14 0 0,10-1 0,-3-1 0,-9 11 1796,-7 15-1796,1-14 0,-3 4 0,4 7 0,1 0 0,-6-2 0,3-2 0,-2 33 0,6-27 0,22-23 0,-16 12 0,13 4 0,-7-13 0,-4 28 0,5-22 0,-11 16 0,10 0 0,-3 0 0,9 7 0,2-5 0,0 5 0,4-7 0,-10 0 0,10-17 0,-9 12 0,4-19 0,-5 21 0,-5 20 0,3-3 0,1 22 0,7-19 0,-1-7 0,5 6 0,-10 2 0,-2 10 0,-8 8 0,2-23 0,-2 2 0,3-16 0,-1 1-459,1 16 0,1-2 459,3-20 0,2-1 0,7 8 0,2 2 0,0-7 0,0 2 0,3 13 0,0 1 0,1-7 0,-2-1 0,-4 4 0,0 2 0,4 3 0,-1-1 0,-3-14 0,-1-2 459,3-2 0,1-3-459,1 17 0,-4-9 0,5 1 0,0 7 0,0-5 0,0 14 0,-6-7 0,5 9 0,-5 0 0,6-8 0,0 5 0,0 21 0,0-20 0,0 17 0,0-8 0,5 6 0,-4-32 0,0 2 0,1-4 0,1-3 0,-3 19 0,0-8 0,2-45 0,3 28 0,2-25 0,1 18 0,-1-18 0,0 0 0,6 8 0,-5-10 0,6 5 0,-7-9 0,8-1 0,-7-1 0,11 0 0,-8 1 0,43 4 0,5-7 0,-12-2 0,10-2 0,30-5 0,16-3 0,-6 2 0,-29 2 0,-4 2 0,5-1-646,5 0 0,7-1 0,-1 0 1,-9 1 645,15 2 0,-9 4 0,-19 7 0,-2-1-503,9-9 1,0-3 502,-5 6 0,2-1 0,11-8 0,2-2 0,2 1 0,6 0 0,0-1 0,8-1 0,-4-2 0,-17-1 0,-3 0 0,3 0-784,20 1 1,3 2 0,-6-3 783,4-6 0,-4 2 0,2 7 0,-1 2-491,-11-3 0,-3-1 491,-8-2 0,-1 0 0,17 5 0,-3-1 0,20-10 649,-27 11 0,-2 2-649,8-1 442,-30 0 0,4 0-442,24 0 0,3 0 0,-12 0 0,1 0 328,26 0 0,2 0-328,-16 0 0,-3 0 0,-4 0 0,0 0-31,10 1 1,-2-2 30,-18-1 0,-1-2 0,3 1 0,-1-2 157,-11-1 0,-2-2-157,44-5 0,-32 6 0,0 1 0,31-1 0,-30 1 0,0 0 0,22-1 0,-2-6 0,0 6 0,2 2 0,-35 4 0,0 2 0,37-1 0,-14 0 0,3 0 0,-11 0 0,0 0 0,3 0 0,-2 0 0,-10 0 0,-6 0 0,6 0 1918,1-5-1918,-17 0 1418,-3-4-1418,-22 3 493,0 0-493,-5 0 0,-2-2 0,1 2 0,-1-7 0,2 4 0,-3-5 0,5 1 0,7-14 0,6-6 0,15-28 0,-14 22 0,12-23 0,-15 3 0,13-8 0,-5 4 0,-8 20 0,-5 23 0,-9 4 0,4-7 0,7-9 0,4-4 0,-1 1 0,6-1 0,-11 4 0,13-13 0,-10 4 0,5-9 0,0 1 0,-4-1 0,10-5 0,-7-4 0,7-19 0,-8 15 0,-8-18 0,6 12 0,-14-1 0,17-5 0,-9 26 0,-1 1 0,3 9 0,-2-9 0,3 7 0,3-15 0,3 7 0,-2-9 0,-1 9 0,-2-7 0,-9 7 0,5-17 0,2-10 0,-5 7 0,-2 21 0,1-3 0,0 0 0,-1-3 0,6-21 0,-1-1 0,-3 15 0,-1 0 0,0-2 0,-2 1 0,-4 9 0,-2 4 0,7-25 0,-5-25 0,3 39 0,-9-22 0,10 13 0,-10-15 0,5 0 0,-6 6-483,0-14 483,0 6 0,0 0 0,0-7 0,0 7 0,0-8 0,0 0 0,0 22 0,0 0 0,0 18 0,0 1 0,0-14 0,0-2 0,0 4 0,0 4 0,0-17 0,0 24 0,0 0 0,0-21 0,0 30 0,0-6 0,0 31 0,0 8 0,0-3 483,-3 3-483,3 1 0,-6-4 0,3 5 0,-4-14 0,4 0 0,0-4 0,-4-1 0,-3 0 0,-7-3 0,-4-15 0,-1-2 0,6 7 0,-14-29 0,9 16 0,-10-15 0,9 20 0,8 24 0,4 6 0,5 8 0,1-8 0,-1 8 0,5-4 0,-5 8 0,4 0 0,-4 2 0,4 1 0,-3-1 0,3 1 0,-4-1 0,4 1 0,-4-1 0,-8-10 0,-7-1 0,-17-14 0,2-5 0,-10 1 0,21 1 0,0 7 0,15 10 0,2 2 0,-3 6 0,4 1 0,-2 2 0,2 1 0,-2-1 0,2 3 0,-2-2 0,5 2 0,-2 0 0,5-4 0,-3 3 0,3-6 0,-2-4 0,-1-1 0,-7-6 0,0 2 0,0 3 0,0 0 0,7 5 0,-2 2 0,5 1 0,-3 3 0,3-1 0,-5-11 0,1 6 0,-6-14 0,5 18 0,-1-5 0,3 9 0,-2-3 0,4 1 0,-4-3 0,2 2 0,0-2 0,-2 2 0,4 1 0,-1 2 0,2 0 0</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1:57.558"/>
    </inkml:context>
    <inkml:brush xml:id="br0">
      <inkml:brushProperty name="width" value="0.035" units="cm"/>
      <inkml:brushProperty name="height" value="0.035" units="cm"/>
      <inkml:brushProperty name="color" value="#E71224"/>
    </inkml:brush>
  </inkml:definitions>
  <inkml:trace contextRef="#ctx0" brushRef="#br0">92 1 24575,'0'29'0,"0"-11"0,0 10 0,0-12 0,-5 0 0,-1 4 0,1-8 0,0 3 0,5-5 0,0 0 0,0 1 0,0-1 0,0 5 0,-5 1 0,0 5 0,-1 0 0,1-1 0,5 9 0,-6 3 0,-1 7 0,0 1 0,1 0 0,0-1 0,0-7 0,-1-8 0,2-9 0,5-5 0,0-4 0,0-1 0</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1:59.726"/>
    </inkml:context>
    <inkml:brush xml:id="br0">
      <inkml:brushProperty name="width" value="0.035" units="cm"/>
      <inkml:brushProperty name="height" value="0.035" units="cm"/>
      <inkml:brushProperty name="color" value="#E71224"/>
    </inkml:brush>
  </inkml:definitions>
  <inkml:trace contextRef="#ctx0" brushRef="#br0">104 1 24575,'0'15'0,"0"1"0,0 5 0,-4-1 0,-2-3 0,0-2 0,1-1 0,1-2 0,-2-2 0,0 0 0,2-5 0,4 6 0,0-1 0,0 0 0,0 1 0,0-1 0,0 5 0,0-3 0,-5 3 0,-1-5 0,1 0 0,-5 1 0,5-1 0,-6 5 0,1-3 0,4 3 0,2-5 0,13-4 0,2-2 0,5-4 0,4 0 0,-9 0 0,4 0 0,-4 0 0,-1 0 0,1 0 0,-1 0 0,0 0 0,1 0 0,-1 0 0,0 0 0,1 0 0,-1 0 0,1 0 0,-1 0 0,0 0 0,1 0 0,-1 0 0,0 0 0,1 0 0,-6 0 0,0 0 0</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2:00.822"/>
    </inkml:context>
    <inkml:brush xml:id="br0">
      <inkml:brushProperty name="width" value="0.035" units="cm"/>
      <inkml:brushProperty name="height" value="0.035" units="cm"/>
      <inkml:brushProperty name="color" value="#E71224"/>
    </inkml:brush>
  </inkml:definitions>
  <inkml:trace contextRef="#ctx0" brushRef="#br0">21 0 24575,'0'11'0,"0"-1"0,0 5 0,0 1 0,0 5 0,0-5 0,0-1 0,0-5 0,0 1 0,0-1 0,0 1 0,0-1 0,0 0 0,0 5 0,0-3 0,0 3 0,0 0 0,0-4 0,0 4 0,0-4 0,0-1 0,0 0 0,0 1 0,0-1 0,0 0 0,0 1 0,0-1 0,0 1 0,-5-1 0,-1 0 0,1-4 0,0-1 0</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2:01.870"/>
    </inkml:context>
    <inkml:brush xml:id="br0">
      <inkml:brushProperty name="width" value="0.035" units="cm"/>
      <inkml:brushProperty name="height" value="0.035" units="cm"/>
      <inkml:brushProperty name="color" value="#E71224"/>
    </inkml:brush>
  </inkml:definitions>
  <inkml:trace contextRef="#ctx0" brushRef="#br0">21 1 24575,'0'15'0,"0"1"0,0 0 0,-5-6 0,0-5 0,-1-5 0,1 0 0</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2:08.535"/>
    </inkml:context>
    <inkml:brush xml:id="br0">
      <inkml:brushProperty name="width" value="0.035" units="cm"/>
      <inkml:brushProperty name="height" value="0.035" units="cm"/>
      <inkml:brushProperty name="color" value="#E71224"/>
    </inkml:brush>
  </inkml:definitions>
  <inkml:trace contextRef="#ctx0" brushRef="#br0">0 22 24575,'15'-11'0,"-3"5"0,3 2 0,-5 4 0,1 0 0,-1 0 0,0 0 0,1 0 0,-1 0 0,0 0 0,1 0 0,-1 0 0,0 0 0,1 0 0,-1 0 0,1 0 0,-1 0 0,0 0 0,-4 4 0,-1 2 0,-5 5 0,-5 4 0,-1-4 0,1 4 0,0-5 0,0-4 0,0-1 0,-6-5 0,1 0 0,4 4 0,-3 2 0,3 0 0,0 3 0,2-3 0,4 4 0,0 1 0,-5-6 0,-1 0 0,1 0 0,-5 0 0,5 1 0,-1 3 0,1-3 0,10 0 0,1-2 0,4-4 0,0 0 0,1 0 0,-1 0 0,0 0 0,1 0 0,-1 0 0,1 0 0,-6 5 0,0 1 0,-5 4 0,0 5 0,0-3 0,0 3 0,0 0 0,0-4 0,0 4 0,0-5 0,0 1 0,0-1 0,0 1 0,0-1 0,-5 0 0,0 1 0,-1-1 0,-3 0 0,3-4 0,0 3 0,1-3 0,1 0 0,-2-1 0,-4-5 0,-1 0 0,1 0 0,0 0 0,-1 0 0,1 0 0,0 0 0,-1 0 0,1 0 0,-1 0 0,6 0 0,0 0 0</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2:10.366"/>
    </inkml:context>
    <inkml:brush xml:id="br0">
      <inkml:brushProperty name="width" value="0.035" units="cm"/>
      <inkml:brushProperty name="height" value="0.035" units="cm"/>
      <inkml:brushProperty name="color" value="#E71224"/>
    </inkml:brush>
  </inkml:definitions>
  <inkml:trace contextRef="#ctx0" brushRef="#br0">21 1 24575,'0'10'0,"0"0"0,0 1 0,0-1 0,0 1 0,0-1 0,0 0 0,0 1 0,0-1 0,0 0 0,-4 5 0,-2-3 0,0 3 0,1-5 0,5 1 0,0-1 0,0 0 0,0 1 0,0-1 0,0 5 0,0-3 0,0 2 0,0-3 0,10-5 0,1-2 0,5-4 0,4 0 0,-9 0 0,4 0 0,-4 0 0,-1 0 0,1 0 0,-1 0 0,0 0 0,1 0 0,-1 0 0,0 0 0,1 0 0,-6 0 0,0 0 0</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2:11.462"/>
    </inkml:context>
    <inkml:brush xml:id="br0">
      <inkml:brushProperty name="width" value="0.035" units="cm"/>
      <inkml:brushProperty name="height" value="0.035" units="cm"/>
      <inkml:brushProperty name="color" value="#E71224"/>
    </inkml:brush>
  </inkml:definitions>
  <inkml:trace contextRef="#ctx0" brushRef="#br0">21 1 24575,'0'15'0,"0"-4"0,0 4 0,0 0 0,0-3 0,0 3 0,0-5 0,0 0 0,0 1 0,0-1 0,0 1 0,-5-1 0,0 5 0,-1-4 0,1 4 0,5 0 0,0-3 0,0 3 0,0-5 0,0 1 0,0-1 0,0 0 0,0 1 0,0-1 0,0 0 0,0-4 0,0-1 0</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2:15.615"/>
    </inkml:context>
    <inkml:brush xml:id="br0">
      <inkml:brushProperty name="width" value="0.035" units="cm"/>
      <inkml:brushProperty name="height" value="0.035" units="cm"/>
      <inkml:brushProperty name="color" value="#E71224"/>
    </inkml:brush>
  </inkml:definitions>
  <inkml:trace contextRef="#ctx0" brushRef="#br0">84 42 24575,'0'-10'0,"0"0"0,0-1 0,-5 5 0,-1 2 0,-4 4 0,0 0 0,-1 0 0,1 0 0,-1 4 0,1 2 0,4 5 0,2-1 0,4 0 0,0 1 0,0-1 0,0 0 0,0 1 0,0-1 0,0 0 0,0 1 0,0-1 0,0 1 0,0-1 0,0 0 0,0 1 0,0-1 0,4-4 0,2-2 0,0 1 0,-2 1 0,1 0 0,1-2 0,4 1 0,1 1 0,-1-1 0,0 4 0,1-3 0,-1 0 0,0-1 0,1-5 0,-1 4 0,1 2 0,-1 0 0,0-2 0,1 1 0,-1 1 0,-4 4 0,3 0 0,-3 1 0,0-1 0,-2 1 0,-4-1 0,0 0 0,0 1 0,0-1 0,0 0 0,0 1 0,0-1 0,0 0 0,0 1 0,0-1 0,0 1 0,0-1 0,0 0 0,0 1 0,0-1 0,-4-4 0,-2-2 0,-5-4 0,1 0 0,0 0 0,-1 0 0,1 0 0,0 0 0,-1 0 0,1 0 0,-1 0 0,-4-4 0,4-2 0,-4-4 0,5-1 0,-1 6 0,1 0 0,4 0 0,1 0 0,5-6 0,0-4 0,0-1 0,0-5 0,0 1 0,0-1 0,0 0 0,0 5 0,0 1 0,0 5 0,0-1 0,0 1 0,5 0 0,1-1 0,4 5 0,1 2 0,-1 4 0,0 0 0,1 0 0,-1 0 0,0 0 0,1 0 0,-5-5 0,-2-1 0,-4-4 0,0 0 0,0-1 0,5 1 0,1-5 0,-1-1 0,0 0 0,-5 1 0,0 4 0,0 1 0,0 0 0,0-1 0,0 1 0,0 0 0,0-1 0,0 5 0,0 2 0</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2:16.910"/>
    </inkml:context>
    <inkml:brush xml:id="br0">
      <inkml:brushProperty name="width" value="0.035" units="cm"/>
      <inkml:brushProperty name="height" value="0.035" units="cm"/>
      <inkml:brushProperty name="color" value="#E71224"/>
    </inkml:brush>
  </inkml:definitions>
  <inkml:trace contextRef="#ctx0" brushRef="#br0">1 1 24575,'15'0'0,"-4"0"0,4 0 0,0 0 0,-3 0 0,3 0 0,0 0 0,1 0 0,5 0 0,-5 0 0,-1 0 0,-5 0 0,1 0 0,-1 0 0,0 0 0,5 0 0,1 0 0,1 0 0,-2 0 0,-5 0 0,0 0 0,1 0 0,-6 0 0,0 0 0</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2:18.086"/>
    </inkml:context>
    <inkml:brush xml:id="br0">
      <inkml:brushProperty name="width" value="0.035" units="cm"/>
      <inkml:brushProperty name="height" value="0.035" units="cm"/>
      <inkml:brushProperty name="color" value="#E71224"/>
    </inkml:brush>
  </inkml:definitions>
  <inkml:trace contextRef="#ctx0" brushRef="#br0">12 1 24575,'-11'0'0,"10"0"0,7 0 0,18 0 0,8 0 0,-1 0 0,-2 0 0,-13 0 0,-1 0 0,-4 0 0,-1 0 0,0 0 0,1 0 0,-1 0 0,0 0 0,1 0 0,-5 4 0,-2 2 0,-4 0 0,0-1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2:07.464"/>
    </inkml:context>
    <inkml:brush xml:id="br0">
      <inkml:brushProperty name="width" value="0.05" units="cm"/>
      <inkml:brushProperty name="height" value="0.05" units="cm"/>
      <inkml:brushProperty name="color" value="#E71224"/>
    </inkml:brush>
  </inkml:definitions>
  <inkml:trace contextRef="#ctx0" brushRef="#br0">0 1 24575,'0'0'0</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2:22.343"/>
    </inkml:context>
    <inkml:brush xml:id="br0">
      <inkml:brushProperty name="width" value="0.035" units="cm"/>
      <inkml:brushProperty name="height" value="0.035" units="cm"/>
      <inkml:brushProperty name="color" value="#E71224"/>
    </inkml:brush>
  </inkml:definitions>
  <inkml:trace contextRef="#ctx0" brushRef="#br0">22 204 24575,'0'-11'0,"0"1"0,0-13 0,0-4 0,-5-4 0,-1 2 0,1 13 0,0 1 0,5 4 0,5 5 0,5-3 0,6 3 0,5 1 0,0 0 0,-1 5 0,-4 0 0,-1 0 0,-4 0 0,-1 0 0,5 0 0,1 0 0,5 0 0,0 0 0,-5 0 0,-1 0 0,0 0 0,-4 0 0,4 5 0,-4 0 0,-1 1 0,0 3 0,1-3 0,-1 0 0,-4 3 0,-2-3 0,-4 4 0,0 1 0,0-1 0,0 0 0,0 1 0,0-1 0,0 0 0,0 5 0,0-3 0,0 3 0,0-5 0,0 1 0,0 4 0,0-4 0,0 4 0,0-4 0,0-1 0,-4 0 0,-2 1 0,-4 4 0,-1 1 0,1 4 0,0 1 0,4 0 0,1-5 0,1-1 0,-2-5 0,-4 1 0,-1 4 0,1 1 0,-1 0 0,1-1 0,0 0 0,-1 1 0,1 0 0,4-1 0,-3 5 0,3-12 0,0 10 0,-3-12 0,3 0 0,-4 3 0,0-3 0,-1 0 0,1-2 0,0-4 0,-5 5 0,-10 2 0,2-1 0,-1 0 0,9-6 0,14 0 0,6 0 0,12 0 0,3 0 0,1 0 0,-5 0 0,-1 0 0,-5 0 0,1 0 0,-1 0 0,1 0 0,-1 0 0,0 4 0,1 2 0,-1 0 0,0-2 0,1-4 0,4 0 0,-4 0 0,4 0 0,-4 0 0,-1 5 0,0 1 0,1 0 0,-1-2 0,-4-4 0,-2 0 0</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2:23.198"/>
    </inkml:context>
    <inkml:brush xml:id="br0">
      <inkml:brushProperty name="width" value="0.035" units="cm"/>
      <inkml:brushProperty name="height" value="0.035" units="cm"/>
      <inkml:brushProperty name="color" value="#E71224"/>
    </inkml:brush>
  </inkml:definitions>
  <inkml:trace contextRef="#ctx0" brushRef="#br0">0 0 24575,'0'0'0</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2:25.917"/>
    </inkml:context>
    <inkml:brush xml:id="br0">
      <inkml:brushProperty name="width" value="0.035" units="cm"/>
      <inkml:brushProperty name="height" value="0.035" units="cm"/>
      <inkml:brushProperty name="color" value="#E71224"/>
    </inkml:brush>
  </inkml:definitions>
  <inkml:trace contextRef="#ctx0" brushRef="#br0">0 0 24575,'15'0'0,"1"0"0,5 0 0,0 0 0,0 0 0,-5 0 0,3 0 0,-3 0 0,1 0 0,-2 0 0,-5 0 0,0 0 0,1 0 0,-1 0 0,0 0 0,1 0 0,-1 0 0,1 0 0,-6 5 0,-6 14 0,-5-1 0,-6 6 0,2-9 0,0-4 0,-1-1 0,1-4 0,-1-2 0,1 1 0,0 1 0,-1 0 0,1-2 0,4 1 0,2 0 0,8 1 0,7-1 0,5-1 0,4 2 0,-3 0 0,-2-1 0,-5-5 0,0 4 0,1 2 0,-1 4 0,0 5 0,1 1 0,-1 5 0,-4 0 0,-1-5 0,-5-1 0,0-5 0,0 1 0,0-1 0,0 0 0,0 1 0,-5-1 0,-1 1 0,-4-6 0,-1 0 0,1-5 0,0 0 0,-1 5 0,-4 0 0,4 1 0,-4-1 0,4-5 0,1 0 0,0 0 0,4 0 0,1 0 0</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2:27.638"/>
    </inkml:context>
    <inkml:brush xml:id="br0">
      <inkml:brushProperty name="width" value="0.035" units="cm"/>
      <inkml:brushProperty name="height" value="0.035" units="cm"/>
      <inkml:brushProperty name="color" value="#E71224"/>
    </inkml:brush>
  </inkml:definitions>
  <inkml:trace contextRef="#ctx0" brushRef="#br0">1 0 24575,'0'0'0</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2:30.838"/>
    </inkml:context>
    <inkml:brush xml:id="br0">
      <inkml:brushProperty name="width" value="0.035" units="cm"/>
      <inkml:brushProperty name="height" value="0.035" units="cm"/>
      <inkml:brushProperty name="color" value="#E71224"/>
    </inkml:brush>
  </inkml:definitions>
  <inkml:trace contextRef="#ctx0" brushRef="#br0">63 0 24575,'-10'11'0,"4"-1"0,1 0 0,1-4 0,-2-1 0,-5-5 0,1 0 0,4 0 0,2 0 0</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2:35.703"/>
    </inkml:context>
    <inkml:brush xml:id="br0">
      <inkml:brushProperty name="width" value="0.035" units="cm"/>
      <inkml:brushProperty name="height" value="0.035" units="cm"/>
      <inkml:brushProperty name="color" value="#E71224"/>
    </inkml:brush>
  </inkml:definitions>
  <inkml:trace contextRef="#ctx0" brushRef="#br0">95 1 24575,'-10'10'0,"4"0"0,-3 5 0,3 1 0,0 0 0,2-1 0,4-4 0,0-1 0,0 1 0,-5-1 0,-1 5 0,1 1 0,0 0 0,0-1 0,0-5 0,-1 1 0,1-1 0,5 1 0,0-1 0,-4 0 0,-2 1 0,5-6 0,7 0 0,18-5 0,7 0 0,1 5 0,-3 0 0,-9 1 0,-3-1 0,-3-5 0,-3 0 0,-1 0 0,1 0 0,-1 0 0,0 0 0,1 4 0,-1 2 0,-4 0 0,-2-1 0</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2:37.056"/>
    </inkml:context>
    <inkml:brush xml:id="br0">
      <inkml:brushProperty name="width" value="0.035" units="cm"/>
      <inkml:brushProperty name="height" value="0.035" units="cm"/>
      <inkml:brushProperty name="color" value="#E71224"/>
    </inkml:brush>
  </inkml:definitions>
  <inkml:trace contextRef="#ctx0" brushRef="#br0">84 0 24575,'-11'11'0,"6"-1"0,0 0 0,0-4 0,0-1 0,-1-1 0,1 7 0,5 5 0,0 5 0,0-1 0,0 1 0,-4 0 0,-2-5 0,0-1 0,1-5 0,5 1 0,0-1 0,0 0 0,0 5 0,0 2 0,0-1 0,0 3 0,-4-3 0,-2 1 0,0-2 0,2-10 0,4 0 0</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2:41.318"/>
    </inkml:context>
    <inkml:brush xml:id="br0">
      <inkml:brushProperty name="width" value="0.035" units="cm"/>
      <inkml:brushProperty name="height" value="0.035" units="cm"/>
      <inkml:brushProperty name="color" value="#E71224"/>
    </inkml:brush>
  </inkml:definitions>
  <inkml:trace contextRef="#ctx0" brushRef="#br0">229 62 24575,'0'-15'0,"0"4"0,-5-4 0,-1 5 0,-4 4 0,0 1 0,-1 5 0,1 0 0,4 5 0,2 1 0,-1 4 0,-1 0 0,-4-4 0,-1-1 0,1-5 0,0 0 0,4 4 0,1 2 0,1 0 0,-2-2 0,-4-4 0,-1 0 0,5 5 0,2 5 0,-1 6 0,0 5 0,-6-5 0,1-1 0,4 0 0,-3-3 0,3 3 0,0-5 0,2 1 0,4-1 0,0 0 0,4 1 0,7-1 0,0 0 0,4 1 0,-4-1 0,-1-4 0,0-2 0,1-4 0,-1 0 0,0 0 0,1 0 0,-1 0 0,0 0 0,1 0 0,-1 0 0,1-4 0,-1-2 0,0-4 0,1-1 0,-6 1 0,5-5 0,-5 4 0,1-4 0,3 4 0,-3 1 0,0-1 0,-1 1 0,-1 0 0,2-1 0,4-4 0,1-1 0,-1 0 0,0 1 0,-4 5 0,-1 9 0,-5 2 0,-5 9 0,-1 5 0,1-3 0,0 3 0,0-5 0,0-4 0,-1 3 0,1-3 0,5 4 0,-4 5 0,-2 1 0,-4 5 0,-1-5 0,5-1 0,2 0 0,4 1 0,-5 0 0,-1-1 0,1-4 0,0-1 0,5 5 0,0-4 0,-5 4 0,0 0 0,-1 2 0,1 3 0,1 1 0,-2 0 0,0-1 0,2 1 0,-1 0 0,-1-5 0,0-1 0,2-5 0,4 1 0,0-1 0,-5 1 0,-1-1 0,1 0 0,0 1 0,0-1 0,0 0 0,-1 1 0,1-1 0,5 0 0,0 1 0,-4-5 0,-2-2 0,0-4 0,2 0 0</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2:43.957"/>
    </inkml:context>
    <inkml:brush xml:id="br0">
      <inkml:brushProperty name="width" value="0.035" units="cm"/>
      <inkml:brushProperty name="height" value="0.035" units="cm"/>
      <inkml:brushProperty name="color" value="#E71224"/>
    </inkml:brush>
  </inkml:definitions>
  <inkml:trace contextRef="#ctx0" brushRef="#br0">229 1 24575,'-10'5'0,"4"0"0,1 6 0,5-1 0,-4 0 0,-2 1 0,-4-1 0,-1 0 0,5 1 0,-3-1 0,3 1 0,1 4 0,-5 1 0,5 0 0,-1-1 0,-3 0 0,3-4 0,0 4 0,-3-4 0,3-1 0,0 0 0,-3 1 0,4-1 0,-1 0 0,1 1 0,1-1 0,-2 5 0,0-3 0,-3-2 0,3-5 0,0-1 0,2 2 0,4 4 0,0 5 0,0 2 0,0-1 0,0-1 0,0 0 0,0-4 0,0 4 0,0 0 0,-5-3 0,-1 3 0,1 0 0,0-4 0,5 4 0,0-5 0,0 1 0,0-1 0,0 1 0,0-1 0,0 0 0,0 1 0,5-6 0,0 0 0,6-5 0,-1 0 0,0 0 0,1 0 0,-1 0 0,1 0 0,-1 0 0,0 0 0,1 0 0,-1 0 0,0 0 0,1 0 0,-1 0 0,0 0 0,1 0 0,-1 0 0,1 0 0,-1 0 0,0 0 0,1 0 0,-1 0 0,0 0 0,1-5 0,4 0 0,1-6 0,0 1 0,-1 0 0,-5-1 0,-4 1 0,-1-1 0,-5 1 0,0 0 0,0-5 0,0-1 0,0-1 0,-5 2 0,-1 10 0,-4 0 0,0 5 0,-1 0 0,1 0 0,0 0 0,-1 0 0,1 0 0,-1 0 0,1 0 0,0 0 0,-5 0 0,-10 0 0,2 0 0,-6-5 0,13 0 0,1-1 0,5 1 0,-1 5 0,1 0 0,0 0 0,-1 0 0,5 0 0,2 0 0</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2:50.015"/>
    </inkml:context>
    <inkml:brush xml:id="br0">
      <inkml:brushProperty name="width" value="0.035" units="cm"/>
      <inkml:brushProperty name="height" value="0.035" units="cm"/>
      <inkml:brushProperty name="color" value="#E71224"/>
    </inkml:brush>
  </inkml:definitions>
  <inkml:trace contextRef="#ctx0" brushRef="#br0">157 1 24575,'-15'4'0,"-1"7"0,-5 5 0,-2 13 0,-1 2 0,5 0 0,6-1 0,4-10 0,3 1 0,0-5 0,2-1 0,4-5 0,0 1 0,0 4 0,0 1 0,0 5 0,0-1 0,0 1 0,0 0 0,0 0 0,0-1 0,0 1 0,0-5 0,0-1 0,0-4 0,0-1 0,0 5 0,0-4 0,0 4 0,0-4 0,0-1 0,0 0 0,4-4 0,2-1 0,4-5 0,5 0 0,-3 0 0,3 0 0,-5 0 0,1-5 0,-1-1 0,-4-4 0,3 0 0,-3 4 0,4 1 0,0 1 0,-4-2 0,-1 0 0,-5 2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2:08.105"/>
    </inkml:context>
    <inkml:brush xml:id="br0">
      <inkml:brushProperty name="width" value="0.05" units="cm"/>
      <inkml:brushProperty name="height" value="0.05" units="cm"/>
      <inkml:brushProperty name="color" value="#E71224"/>
    </inkml:brush>
  </inkml:definitions>
  <inkml:trace contextRef="#ctx0" brushRef="#br0">0 0 24575,'0'0'0</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2:52.805"/>
    </inkml:context>
    <inkml:brush xml:id="br0">
      <inkml:brushProperty name="width" value="0.035" units="cm"/>
      <inkml:brushProperty name="height" value="0.035" units="cm"/>
      <inkml:brushProperty name="color" value="#E71224"/>
    </inkml:brush>
  </inkml:definitions>
  <inkml:trace contextRef="#ctx0" brushRef="#br0">1 1 24575,'10'0'0,"-4"0"0,-1 0 0</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2:54.054"/>
    </inkml:context>
    <inkml:brush xml:id="br0">
      <inkml:brushProperty name="width" value="0.035" units="cm"/>
      <inkml:brushProperty name="height" value="0.035" units="cm"/>
      <inkml:brushProperty name="color" value="#E71224"/>
    </inkml:brush>
  </inkml:definitions>
  <inkml:trace contextRef="#ctx0" brushRef="#br0">146 0 24575,'-11'0'0,"1"0"0,-1 5 0,6 1 0,-5 4 0,5 0 0,-1 1 0,1-1 0,1-4 0,-2-2 0,0 1 0,2 1 0,-1 4 0,-5 5 0,-6 1 0,-1 5 0,7-5 0,5-5 0,5-7 0</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2:55.662"/>
    </inkml:context>
    <inkml:brush xml:id="br0">
      <inkml:brushProperty name="width" value="0.035" units="cm"/>
      <inkml:brushProperty name="height" value="0.035" units="cm"/>
      <inkml:brushProperty name="color" value="#E71224"/>
    </inkml:brush>
  </inkml:definitions>
  <inkml:trace contextRef="#ctx0" brushRef="#br0">0 0 24575,'24'0'0,"17"0"0,18 9 0,15 9 0,-16 6 0,-11 0 0,-18-6 0,-13-8 0,-6 0 0,-5 1 0,0-6 0,0 5 0,6-5 0,-1 6 0,0-1 0,1-4 0,-1 3 0,1-3 0,-1 0 0,0-2 0,-4 1 0,3 1 0,-3-1 0,4 0 0,1-5 0,-1 5 0,0 0 0,1 1 0,-1-1 0,1-1 0,-1 2 0,-4 0 0,-2-2 0</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2:56.902"/>
    </inkml:context>
    <inkml:brush xml:id="br0">
      <inkml:brushProperty name="width" value="0.035" units="cm"/>
      <inkml:brushProperty name="height" value="0.035" units="cm"/>
      <inkml:brushProperty name="color" value="#E71224"/>
    </inkml:brush>
  </inkml:definitions>
  <inkml:trace contextRef="#ctx0" brushRef="#br0">456 0 24575,'-10'0'0,"0"0"0,-1 0 0,5 5 0,2 1 0,-1 0 0,-1-2 0,1 1 0,0 0 0,1 6 0,-7-1 0,-5 1 0,-5 4 0,5-4 0,1 4 0,5-5 0,-1-4 0,1-1 0,4-1 0,-3 2 0,3 0 0,1 3 0,-5-3 0,5 0 0,-6 3 0,1-3 0,0-1 0,-1 5 0,1-5 0,-5 6 0,3-1 0,-3-4 0,5-2 0,0-4 0,-1 0 0,5 5 0,2 1 0,-1 4 0,-5 1 0,-6-1 0,0 0 0,5 1 0,2-1 0,3-4 0,0 3 0,2-3 0,-1 0 0,0-2 0,-1-4 0,1 0 0</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2:58.078"/>
    </inkml:context>
    <inkml:brush xml:id="br0">
      <inkml:brushProperty name="width" value="0.035" units="cm"/>
      <inkml:brushProperty name="height" value="0.035" units="cm"/>
      <inkml:brushProperty name="color" value="#E71224"/>
    </inkml:brush>
  </inkml:definitions>
  <inkml:trace contextRef="#ctx0" brushRef="#br0">42 1 24575,'0'23'0,"0"4"0,0 4 0,0 7 0,0-7 0,0 0 0,0-6 0,0-10 0,0-5 0,0 0 0,0 5 0,0 1 0,0 5 0,-5 0 0,-1 0 0,1 8 0,0 2 0,5 0 0,-5-2 0,0-12 0,-1-7 0,1-5 0</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3:01.174"/>
    </inkml:context>
    <inkml:brush xml:id="br0">
      <inkml:brushProperty name="width" value="0.035" units="cm"/>
      <inkml:brushProperty name="height" value="0.035" units="cm"/>
      <inkml:brushProperty name="color" value="#E71224"/>
    </inkml:brush>
  </inkml:definitions>
  <inkml:trace contextRef="#ctx0" brushRef="#br0">382 21 24575,'0'-10'0,"-4"4"0,-7 2 0,-13 4 0,1 0 0,-2 0 0,10 0 0,5 0 0,0 0 0,-1 0 0,-4 0 0,-1 0 0,-5 0 0,1 0 0,3 4 0,7 2 0,1 0 0,3-2 0,-4-4 0,-1 0 0,1 0 0,0 0 0,-1 0 0,1 5 0,0 1 0,-1 0 0,1-2 0,-1-4 0,1 0 0,0 0 0,4 5 0,1 1 0,5 9 0,0 9 0,0-6 0,0 6 0,0-14 0,0 0 0,0 1 0,0-1 0,0 5 0,0 1 0,0 5 0,0-5 0,0-1 0,0-5 0,5-4 0,1-1 0,4-5 0,5 0 0,-3 0 0,3 0 0,-5 0 0,0 0 0,1 0 0,-1 0 0,5 0 0,-3 0 0,2 0 0,-3 0 0,-1 4 0,1 2 0,-1 0 0,0-1 0,1-5 0,-1 0 0,0 0 0,1 0 0,-1 0 0,1 0 0,-6 4 0,0 2 0,-5 9 0,0 9 0,0-1 0,0 6 0,-5-8 0,0-5 0,-1-1 0,1-4 0,1-6 0,-2 0 0,0 0 0,1 0 0,1 1 0,-2-1 0,0-1 0,-3 2 0,3 0 0,-4-2 0,0 1 0,4 1 0,-3 0 0,3-2 0,-5-4 0,1 5 0,0 1 0,-1-1 0,6 0 0,0-5 0</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3:02.310"/>
    </inkml:context>
    <inkml:brush xml:id="br0">
      <inkml:brushProperty name="width" value="0.035" units="cm"/>
      <inkml:brushProperty name="height" value="0.035" units="cm"/>
      <inkml:brushProperty name="color" value="#E71224"/>
    </inkml:brush>
  </inkml:definitions>
  <inkml:trace contextRef="#ctx0" brushRef="#br0">394 1 24575,'-5'15'0,"-8"9"0,-6 8 0,-21 14 0,-2 3 0,-13 6 0,-5 14 0,17-17 0,6 0 0,20-28 0,6-9 0,6-4 0,0-1 0,0 0 0,0 1 0,-1-1 0,-3 1 0,3-1 0,0-4 0,2-2 0</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3:02.854"/>
    </inkml:context>
    <inkml:brush xml:id="br0">
      <inkml:brushProperty name="width" value="0.035" units="cm"/>
      <inkml:brushProperty name="height" value="0.035" units="cm"/>
      <inkml:brushProperty name="color" value="#E71224"/>
    </inkml:brush>
  </inkml:definitions>
  <inkml:trace contextRef="#ctx0" brushRef="#br0">0 1 24575,'0'0'0</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3:04.406"/>
    </inkml:context>
    <inkml:brush xml:id="br0">
      <inkml:brushProperty name="width" value="0.035" units="cm"/>
      <inkml:brushProperty name="height" value="0.035" units="cm"/>
      <inkml:brushProperty name="color" value="#E71224"/>
    </inkml:brush>
  </inkml:definitions>
  <inkml:trace contextRef="#ctx0" brushRef="#br0">1 1 24575,'0'0'0</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3:08.430"/>
    </inkml:context>
    <inkml:brush xml:id="br0">
      <inkml:brushProperty name="width" value="0.035" units="cm"/>
      <inkml:brushProperty name="height" value="0.035" units="cm"/>
      <inkml:brushProperty name="color" value="#E71224"/>
    </inkml:brush>
  </inkml:definitions>
  <inkml:trace contextRef="#ctx0" brushRef="#br0">80 1 24575,'-6'23'0,"-1"4"0,-1 4 0,-3 6 0,3-5 0,1 7 0,1 1 0,0 0 0,-1-1 0,0-8 0,1-1 0,6-10 0,0-4 0,0-1 0,0-4 0,0-1 0,0 5 0,0 1 0,0 5 0,0 0 0,0-1 0,0-3 0,0-2 0,0-5 0,0 0 0,0 1 0,0-6 0,0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2:41.712"/>
    </inkml:context>
    <inkml:brush xml:id="br0">
      <inkml:brushProperty name="width" value="0.05" units="cm"/>
      <inkml:brushProperty name="height" value="0.05" units="cm"/>
      <inkml:brushProperty name="color" value="#E71224"/>
    </inkml:brush>
  </inkml:definitions>
  <inkml:trace contextRef="#ctx0" brushRef="#br0">399 0 24575,'-53'54'0,"1"0"0,0 0 0,-7 3 0,7-3 0,-8 10 0,17-17 0,25-27 0,15-17 0,-1 5 0,2-8 0,2 3 0</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3:09.446"/>
    </inkml:context>
    <inkml:brush xml:id="br0">
      <inkml:brushProperty name="width" value="0.035" units="cm"/>
      <inkml:brushProperty name="height" value="0.035" units="cm"/>
      <inkml:brushProperty name="color" value="#E71224"/>
    </inkml:brush>
  </inkml:definitions>
  <inkml:trace contextRef="#ctx0" brushRef="#br0">267 1 24575,'-24'0'0,"-2"0"0,-6 0 0,8 0 0,9 0 0,5 0 0,-1 0 0,1 0 0,-1 0 0,1 0 0,0 0 0,-1 0 0,1 0 0,0 0 0,4 5 0,1 0 0,1 1 0,-2-1 0,-4-5 0,-1 0 0,5 0 0,2 0 0</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3:10.870"/>
    </inkml:context>
    <inkml:brush xml:id="br0">
      <inkml:brushProperty name="width" value="0.035" units="cm"/>
      <inkml:brushProperty name="height" value="0.035" units="cm"/>
      <inkml:brushProperty name="color" value="#E71224"/>
    </inkml:brush>
  </inkml:definitions>
  <inkml:trace contextRef="#ctx0" brushRef="#br0">1 218 24575,'0'10'0,"0"1"0,0 4 0,0-4 0,0 4 0,0 0 0,0-3 0,0 3 0,0-5 0,0 1 0,0-1 0,4-4 0,2-6 0,0-11 0,-1-28 0,3-12 0,0-7 0,10-12 0,-5 26 0,2-2 0,-4 21 0,0 15 0,-1 5 0,0 5 0,1 0 0,-1 0 0,0 0 0,1 0 0,-1 0 0,1 0 0,-1 0 0,-4 0 0,-2 0 0</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3:12.005"/>
    </inkml:context>
    <inkml:brush xml:id="br0">
      <inkml:brushProperty name="width" value="0.035" units="cm"/>
      <inkml:brushProperty name="height" value="0.035" units="cm"/>
      <inkml:brushProperty name="color" value="#E71224"/>
    </inkml:brush>
  </inkml:definitions>
  <inkml:trace contextRef="#ctx0" brushRef="#br0">1 0 24575,'21'5'0,"-5"5"0,-1 2 0,-5 3 0,0 0 0,1 1 0,-1 0 0,0-1 0,1-5 0,-5 1 0,-2-1 0,1 5 0,1 1 0,4 0 0,0-1 0,1-4 0,-1-1 0,0 0 0,1 1 0,-5-6 0,-2 0 0</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3:13.350"/>
    </inkml:context>
    <inkml:brush xml:id="br0">
      <inkml:brushProperty name="width" value="0.035" units="cm"/>
      <inkml:brushProperty name="height" value="0.035" units="cm"/>
      <inkml:brushProperty name="color" value="#E71224"/>
    </inkml:brush>
  </inkml:definitions>
  <inkml:trace contextRef="#ctx0" brushRef="#br0">146 0 24575,'0'11'0,"0"-1"0,0 0 0,0 1 0,0 4 0,-5 1 0,0 0 0,-1-1 0,1 0 0,5-4 0,-4 4 0,-2-4 0,0-1 0,2 1 0,4-1 0,0 5 0,0-4 0,0 4 0,0 0 0,0-3 0,0 3 0,0-5 0,-5 1 0,-1-1 0,0 0 0,2 1 0,4-1 0,0 0 0,0 1 0,0-1 0,0 1 0,0-1 0,0 0 0,0 1 0,0-1 0,0 5 0,0 1 0,-5 0 0,-1-1 0,1-4 0,0-1 0,5 0 0,0 1 0,0 4 0,-4 1 0,-2 5 0,0-5 0,-3-1 0,3-5 0,0 0 0,2 1 0,4-1 0,-5 5 0,-1 1 0,1 0 0,0-5 0,5-7 0</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3:14.750"/>
    </inkml:context>
    <inkml:brush xml:id="br0">
      <inkml:brushProperty name="width" value="0.035" units="cm"/>
      <inkml:brushProperty name="height" value="0.035" units="cm"/>
      <inkml:brushProperty name="color" value="#E71224"/>
    </inkml:brush>
  </inkml:definitions>
  <inkml:trace contextRef="#ctx0" brushRef="#br0">42 1 24575,'0'44'0,"0"-9"0,0 20 0,0-16 0,0-7 0,0-3 0,0-9 0,0-3 0,0-2 0,0-5 0,-4 0 0,-2 5 0,0 1 0,2 5 0,4-5 0,0-1 0,0-4 0,0-1 0,0 0 0,0 1 0,0 4 0,0 1 0,0 0 0,0 4 0,0-4 0,-5 0 0,-1-1 0,1-9 0,0-2 0</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3:15.543"/>
    </inkml:context>
    <inkml:brush xml:id="br0">
      <inkml:brushProperty name="width" value="0.035" units="cm"/>
      <inkml:brushProperty name="height" value="0.035" units="cm"/>
      <inkml:brushProperty name="color" value="#E71224"/>
    </inkml:brush>
  </inkml:definitions>
  <inkml:trace contextRef="#ctx0" brushRef="#br0">0 1 24575,'6'0'0,"-1"0"0</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3:16.655"/>
    </inkml:context>
    <inkml:brush xml:id="br0">
      <inkml:brushProperty name="width" value="0.035" units="cm"/>
      <inkml:brushProperty name="height" value="0.035" units="cm"/>
      <inkml:brushProperty name="color" value="#E71224"/>
    </inkml:brush>
  </inkml:definitions>
  <inkml:trace contextRef="#ctx0" brushRef="#br0">0 0 24575,'0'15'0,"0"10"0,0-3 0,0 7 0,0-8 0,0-5 0,0 4 0,0-9 0,0 4 0,0 0 0,0 2 0,0-1 0,0-1 0,0-5 0,0 0 0,0 5 0,0-3 0,0 3 0,0-5 0,0 1 0,0 4 0,0 1 0,0 4 0,0 1 0,0-5 0,0-1 0,0-4 0,0-6 0,0 0 0</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3:17.950"/>
    </inkml:context>
    <inkml:brush xml:id="br0">
      <inkml:brushProperty name="width" value="0.035" units="cm"/>
      <inkml:brushProperty name="height" value="0.035" units="cm"/>
      <inkml:brushProperty name="color" value="#E71224"/>
    </inkml:brush>
  </inkml:definitions>
  <inkml:trace contextRef="#ctx0" brushRef="#br0">1 84 24575,'10'0'0,"1"0"0,-1-5 0,0-1 0,1 1 0,-1 0 0,1 5 0,-1 0 0,0 0 0,1 0 0,-1 0 0,0 0 0,1 0 0,-1 0 0,5 0 0,1 0 0,0 0 0,-1-5 0,-4 0 0,-1-1 0,0 1 0,1 5 0,-1-4 0,1-2 0,-1 0 0,0-3 0,1 3 0,-1 0 0,0 2 0,-4 4 0,-1 0 0</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3:20.907"/>
    </inkml:context>
    <inkml:brush xml:id="br0">
      <inkml:brushProperty name="width" value="0.035" units="cm"/>
      <inkml:brushProperty name="height" value="0.035" units="cm"/>
      <inkml:brushProperty name="color" value="#E71224"/>
    </inkml:brush>
  </inkml:definitions>
  <inkml:trace contextRef="#ctx0" brushRef="#br0">79 1 24575,'0'10'0,"0"1"0,0-1 0,0 0 0,0 1 0,0-1 0,0 0 0,-5 1 0,-1-1 0,0 1 0,-3 4 0,3-4 0,1 4 0,0-5 0,1 1 0,-2 4 0,-5 1 0,1 5 0,4-5 0,11-6 0,6-5 0,6-5 0,-3 0 0,-3 4 0,4 2 0,1 4 0,0 1 0,-1-5 0,-5-2 0,-4 1 0,-1 1 0,-1 4 0,2 0 0,0 1 0,-1-1 0,-5 0 0,0 1 0,0-1 0,0 0 0,0 1 0,0-1 0,0 1 0,0-1 0,0 0 0,0 1 0,0-1 0,0 0 0,-5-4 0,-1-1 0,-9-5 0,-1 0 0,-5 0 0,1 0 0,-1 0 0,0 0 0,10-5 0,1-5 0,10 3 0,0-2 0</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3:23.190"/>
    </inkml:context>
    <inkml:brush xml:id="br0">
      <inkml:brushProperty name="width" value="0.035" units="cm"/>
      <inkml:brushProperty name="height" value="0.035" units="cm"/>
      <inkml:brushProperty name="color" value="#E71224"/>
    </inkml:brush>
  </inkml:definitions>
  <inkml:trace contextRef="#ctx0" brushRef="#br0">21 1 24575,'0'10'0,"0"1"0,0-1 0,0 0 0,0 1 0,0-1 0,0 1 0,0-1 0,0 0 0,0 1 0,0 4 0,0 1 0,-4 0 0,-2-6 0,0-5 0,1-5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2:42.807"/>
    </inkml:context>
    <inkml:brush xml:id="br0">
      <inkml:brushProperty name="width" value="0.05" units="cm"/>
      <inkml:brushProperty name="height" value="0.05" units="cm"/>
      <inkml:brushProperty name="color" value="#E71224"/>
    </inkml:brush>
  </inkml:definitions>
  <inkml:trace contextRef="#ctx0" brushRef="#br0">0 0 24575,'13'26'0,"14"21"0,-3-14 0,9 8 0,-6-2 0,-9-22 0,-1 9 0,-10-20 0,-4 2 0,3-3 0,0 8 0,0-3 0,10 19 0,3-9 0,3 12 0,-5-12 0,-10-9 0,-5-6 0</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3:27.831"/>
    </inkml:context>
    <inkml:brush xml:id="br0">
      <inkml:brushProperty name="width" value="0.035" units="cm"/>
      <inkml:brushProperty name="height" value="0.035" units="cm"/>
      <inkml:brushProperty name="color" value="#E71224"/>
    </inkml:brush>
  </inkml:definitions>
  <inkml:trace contextRef="#ctx0" brushRef="#br0">95 0 24575,'-11'0'0,"10"0"0,7 0 0,6 0 0,3 0 0,0 0 0,-4 0 0,4 0 0,-5 0 0,1 0 0,4 0 0,-4 0 0,0 5 0,-7 5 0,-4 7 0,0 3 0,0-4 0,0-1 0,0-4 0,0 4 0,0 1 0,0 5 0,-6 8 0,0-6 0,-5 6 0,0-13 0,6-1 0,0-5 0,0-4 0,0-1 0,-1-1 0,1 2 0,10 0 0,1 3 0,9 1 0,9 3 0,-1 2 0,1-3 0,-9-6 0,-4-2 0,-5 1 0,-2 5 0,-4 2 0,0 3 0,0-5 0,0 1 0,5-1 0,0-4 0,1 3 0,-1-3 0,-5 4 0,0 0 0,0 1 0,0-1 0,0 0 0,0 1 0,0-1 0,0 1 0,0-1 0,0 0 0,0 5 0,0 1 0,0 1 0,0-2 0,-5-10 0,-1 4 0,1-3 0,-4 0 0,-2-1 0,-5-1 0,-13 3 0,-2-1 0,-1 5 0,3-5 0,13-1 0,1 5 0,5-5 0,-1 1 0,-4-1 0,-1-5 0,0 0 0,1 0 0,5 0 0,4-5 0,1-1 0,5 1 0,0 0 0</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3:29.355"/>
    </inkml:context>
    <inkml:brush xml:id="br0">
      <inkml:brushProperty name="width" value="0.035" units="cm"/>
      <inkml:brushProperty name="height" value="0.035" units="cm"/>
      <inkml:brushProperty name="color" value="#E71224"/>
    </inkml:brush>
  </inkml:definitions>
  <inkml:trace contextRef="#ctx0" brushRef="#br0">388 1 24575,'-15'0'0,"-1"0"0,-5 0 0,1 0 0,-1 4 0,0 7 0,1 5 0,-1 5 0,5-1 0,-1 10 0,0 1 0,3 0 0,-3-2 0,2-8 0,3 0 0,-4 8 0,4 2 0,0 0 0,0-2 0,7 0 0,0 3 0,0-1 0,0-2 0,-1-8 0,1 0 0,1-1 0,-2 1 0,0 0 0,2 0 0,4-1 0,-5 1 0,-1 0 0,0-1 0,2-3 0,4-2 0,0-5 0,0 0 0,0 5 0,0-3 0,0 3 0,0 0 0,0 1 0,0 5 0,0-1 0,0 1 0,0-5 0,0-1 0,0 0 0,0 1 0,0 13 0,6 3 0,0-1 0,5-2 0,0-8 0,-5 0 0,3-1 0,-3-4 0,4-5 0,0-2 0,1-3 0,-1 4 0,0 0 0,5-4 0,-3-1 0,3-1 0,-5 2 0,1 5 0,-1-1 0,0 0 0,5 5 0,1 1 0,5 1 0,0-2 0,-5-1 0,-1-2 0,-5-2 0,-4 0 0,-1-5 0,-1 1 0,2-1 0,4-1 0,1 2 0,4 0 0,9-2 0,-10-4 0,4 0 0</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3:31.543"/>
    </inkml:context>
    <inkml:brush xml:id="br0">
      <inkml:brushProperty name="width" value="0.035" units="cm"/>
      <inkml:brushProperty name="height" value="0.035" units="cm"/>
      <inkml:brushProperty name="color" value="#E71224"/>
    </inkml:brush>
  </inkml:definitions>
  <inkml:trace contextRef="#ctx0" brushRef="#br0">0 1 24575,'24'11'0,"9"17"0,9 2 0,4 3 0,-19-15 0,-4-2 0,-12-5 0,-1 0 0,0-2 0,1-3 0,4 4 0,1 5 0,0 1 0,-1 5 0,-5 0 0,1 0 0,-1-1 0,0-4 0,1-1 0,-1 0 0,1-3 0,-6 3 0,5 0 0,-5-4 0,1 4 0,3 0 0,-3 1 0,4 5 0,2 8 0,-6 3 0,5-1 0,-6-7 0,1-9 0,-1 0 0,4 1 0,-7 5 0,7 0 0,-4 0 0,2 8 0,-1-6 0,5 6 0,-4 0 0,-1-6 0,0 6 0,-6-13 0,0-1 0,0 0 0,0-4 0,0 4 0,0 0 0,0 1 0,0 5 0,0 0 0,0 0 0,0-1 0,0-3 0,0-2 0,0 0 0,0-4 0,0 4 0,0-5 0,0 1 0,0-1 0,-5 0 0,-5 1 0,-2-5 0,-3 3 0,5-3 0,-1 4 0,-4 0 0,4 1 0,-4-1 0,5 0 0,4 1 0,-3-5 0,3-2 0,0 1 0,1 1 0,1 4 0,-7 5 0,-7 9 0,-6 8 0,5-1 0,1-2 0,8-13 0,-1-1 0,1-5 0,4-4 0,2-1 0</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3:33.670"/>
    </inkml:context>
    <inkml:brush xml:id="br0">
      <inkml:brushProperty name="width" value="0.035" units="cm"/>
      <inkml:brushProperty name="height" value="0.035" units="cm"/>
      <inkml:brushProperty name="color" value="#E71224"/>
    </inkml:brush>
  </inkml:definitions>
  <inkml:trace contextRef="#ctx0" brushRef="#br0">1 1 24575,'0'15'0,"0"1"0,0 5 0,0-5 0,0-1 0,0 0 0,0-4 0,0 4 0,0-4 0,0-1 0,0 1 0,0 3 0,0 3 0,0-1 0,0 3 0,0-7 0,0 3 0,0-5 0,0-4 0,0-1 0</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3:35.126"/>
    </inkml:context>
    <inkml:brush xml:id="br0">
      <inkml:brushProperty name="width" value="0.035" units="cm"/>
      <inkml:brushProperty name="height" value="0.035" units="cm"/>
      <inkml:brushProperty name="color" value="#E71224"/>
    </inkml:brush>
  </inkml:definitions>
  <inkml:trace contextRef="#ctx0" brushRef="#br0">1 0 24575,'0'15'0,"0"-3"0,0 3 0,0 0 0,0-4 0,0 4 0,0-4 0,0-1 0,0 1 0,0-1 0,0 0 0,0 1 0,0-1 0,0 0 0,0 1 0,0-1 0,0 0 0,0-4 0,0-1 0</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3:39.166"/>
    </inkml:context>
    <inkml:brush xml:id="br0">
      <inkml:brushProperty name="width" value="0.035" units="cm"/>
      <inkml:brushProperty name="height" value="0.035" units="cm"/>
      <inkml:brushProperty name="color" value="#E71224"/>
    </inkml:brush>
  </inkml:definitions>
  <inkml:trace contextRef="#ctx0" brushRef="#br0">429 0 24575,'-15'0'0,"-10"6"0,-6 1 0,0 5 0,6 0 0,10-6 0,5-2 0,0-4 0,-1 0 0,6 5 0,0 1 0,0 4 0,-13 2 0,-9 0 0,-4 4 0,2 2 0,8 2 0,0-4 0,5-1 0,6 0 0,0-3 0,5-2 0,-1-1 0,1 2 0,5 0 0,-4 4 0,-2 0 0,0 1 0,-3 5 0,3-5 0,0-1 0,2 0 0,4-3 0,0 3 0,0-5 0,0 0 0,0 1 0,0-1 0,0 1 0,4-1 0,2 0 0,5-4 0,-1-1 0,0-5 0,1 0 0,-1 0 0,5 0 0,1 0 0,0 0 0,-1 0 0,0 0 0,-3 0 0,3 0 0,-5 0 0,0 0 0,1 0 0,-1 0 0,5 0 0,1 0 0,0 0 0,-1 0 0,-4 0 0,-1 0 0,0 0 0,1 0 0,-1 0 0,1 0 0,-1 0 0,0 0 0,1 0 0,-1 0 0,0 0 0,1 0 0,-1 0 0,-4-5 0,-1-1 0,-5-4 0,0 0 0,0-1 0,0 1 0,-5-1 0,-1 1 0,0 0 0,-3-1 0,3 6 0,-4 0 0,0 5 0,-1-5 0,1 0 0,0-1 0,-5 1 0,3 5 0,2-4 0,1-2 0,3 0 0,-5 2 0,1 4 0,4-5 0,2-1 0,-1 0 0,-1 2 0,1-1 0,0-1 0,0 1 0,-5 0 0,-6 5 0,0 0 0,1 0 0,4 0 0,1 0 0,0 0 0,-1 0 0,1 0 0,4 0 0,1 0 0</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3:40.294"/>
    </inkml:context>
    <inkml:brush xml:id="br0">
      <inkml:brushProperty name="width" value="0.035" units="cm"/>
      <inkml:brushProperty name="height" value="0.035" units="cm"/>
      <inkml:brushProperty name="color" value="#E71224"/>
    </inkml:brush>
  </inkml:definitions>
  <inkml:trace contextRef="#ctx0" brushRef="#br0">0 0 24575,'11'0'0,"-1"0"0,5 0 0,1 0 0,0 0 0,-1 0 0,-4 0 0,-1 0 0,5 0 0,-4 0 0,4 0 0,0 0 0,1 0 0,1 0 0,-2 0 0,-5 0 0,0 0 0,5 0 0,-3 0 0,3 0 0,0 0 0,1 0 0,5 0 0,-1 0 0,9 0 0,18 0 0,-4 0 0,12 0 0,-15 0 0,-9 0 0,-6 0 0,-15 0 0,-5 0 0</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3:41.606"/>
    </inkml:context>
    <inkml:brush xml:id="br0">
      <inkml:brushProperty name="width" value="0.035" units="cm"/>
      <inkml:brushProperty name="height" value="0.035" units="cm"/>
      <inkml:brushProperty name="color" value="#E71224"/>
    </inkml:brush>
  </inkml:definitions>
  <inkml:trace contextRef="#ctx0" brushRef="#br0">0 1 24575,'15'0'0,"1"0"0,5 0 0,0 0 0,-1 0 0,-4 0 0,-1 0 0,0 0 0,-3 0 0,3 0 0,0 0 0,-4 0 0,4 0 0,-4 0 0,-1 0 0,1 0 0,-1 0 0,0 0 0,1 0 0,4 0 0,1 0 0,0 0 0,-1 0 0,-5 0 0,1 0 0,-1 0 0,0 0 0,1 0 0,-6 0 0,0 0 0</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3:44.174"/>
    </inkml:context>
    <inkml:brush xml:id="br0">
      <inkml:brushProperty name="width" value="0.035" units="cm"/>
      <inkml:brushProperty name="height" value="0.035" units="cm"/>
      <inkml:brushProperty name="color" value="#E71224"/>
    </inkml:brush>
  </inkml:definitions>
  <inkml:trace contextRef="#ctx0" brushRef="#br0">104 105 24575,'5'-11'0,"0"1"0,6 0 0,-1-1 0,0 1 0,5-1 0,-3 1 0,3 0 0,-5-1 0,1 6 0,-1 0 0,0 5 0,1 0 0,-1 0 0,0 0 0,1 0 0,-1 5 0,1 0 0,-1 6 0,0 4 0,1 1 0,-6 5 0,5-1 0,-5-4 0,1-1 0,-1 0 0,-5-3 0,0 3 0,0-5 0,0 1 0,0 4 0,0 1 0,0 4 0,0 10 0,0-8 0,0 8 0,0-1 0,0-6 0,0 6 0,-5-9 0,-1 1 0,1 0 0,0-5 0,0-1 0,0 0 0,-6 1 0,1 5 0,0 0 0,-1-5 0,1-1 0,-5 0 0,-1-4 0,-5 4 0,5 0 0,-4 1 0,4 5 0,-5 0 0,1-5 0,-1-1 0,0 0 0,5-4 0,-3 0 0,7-2 0,2-3 0,0-5 0,5-7 0,-1-10 0,1-5 0,5 5 0,0 1 0,0 5 0,5 4 0,14-5 0,22 2 0,3 1 0,2 0 0,-21 8 0,-10 0 0,-5 0 0,1 0 0,-1 0 0,0 0 0,1 0 0,-1 0 0,0 4 0,-4 2 0,3 0 0,-3-2 0,4-4 0,1 5 0,-5 1 0,3 0 0,-3-2 0,4-4 0,0 0 0,-4 0 0,-1 0 0</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3:45.870"/>
    </inkml:context>
    <inkml:brush xml:id="br0">
      <inkml:brushProperty name="width" value="0.035" units="cm"/>
      <inkml:brushProperty name="height" value="0.035" units="cm"/>
      <inkml:brushProperty name="color" value="#E71224"/>
    </inkml:brush>
  </inkml:definitions>
  <inkml:trace contextRef="#ctx0" brushRef="#br0">21 62 24575,'-10'0'0,"4"-4"0,1-2 0,5-5 0,0 1 0,0 0 0,0-1 0,0 6 0,0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2:44.760"/>
    </inkml:context>
    <inkml:brush xml:id="br0">
      <inkml:brushProperty name="width" value="0.05" units="cm"/>
      <inkml:brushProperty name="height" value="0.05" units="cm"/>
      <inkml:brushProperty name="color" value="#E71224"/>
    </inkml:brush>
  </inkml:definitions>
  <inkml:trace contextRef="#ctx0" brushRef="#br0">296 1 24575,'-8'11'0,"0"-2"0,-1-1 0,1-3 0,0 1 0,2 2 0,-5 0 0,3 1 0,-7 11 0,-2-11 0,1 11 0,-4-10 0,8-1 0,-3 3 0,4-6 0,0 5 0,2-3 0,-1 1 0,6-1 0,-4 0 0,5-4 0,-5 5 0,0-2 0,-3 4 0,-9 8 0,10-8 0,-6 5 0,13-11 0,0-2 0,3 0 0</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3:57.926"/>
    </inkml:context>
    <inkml:brush xml:id="br0">
      <inkml:brushProperty name="width" value="0.035" units="cm"/>
      <inkml:brushProperty name="height" value="0.035" units="cm"/>
      <inkml:brushProperty name="color" value="#E71224"/>
    </inkml:brush>
  </inkml:definitions>
  <inkml:trace contextRef="#ctx0" brushRef="#br0">0 125 24575,'10'-15'0,"5"-1"0,2-5 0,-1 0 0,-1 0 0,-10 5 0,5 6 0,-5 5 0,6 5 0,-1 0 0,1 0 0,-1 0 0,0 0 0,1 0 0,-1 0 0,0 0 0,1 0 0,-1 0 0,0 0 0,1 0 0,-1 0 0,1 0 0,-1 0 0,0 0 0,1 0 0,-1 0 0,0 0 0,1 0 0,-1 0 0,5 0 0,1 0 0,0 0 0,-1 0 0,-4 0 0,-1 0 0,0 0 0,1 0 0,-1 5 0,1 1 0,-1-1 0,-4 5 0,-2 0 0,-4 6 0,-4 5 0,-2 0 0,-4-5 0,-1-1 0,5-5 0,-3 0 0,3 5 0,1-3 0,-5 3 0,5-5 0,-6 1 0,1-1 0,0 0 0,-1 1 0,1-1 0,0 0 0,-1-4 0,1 3 0,4-3 0,-3 0 0,3-1 0,0-1 0,-3 2 0,-1 4 0,-2 1 0,-3-6 0,5 0 0,4 0 0,1 0 0,1 1 0,-2-1 0,-4-5 0,-1 0 0,1 4 0,0 2 0,8 0 0,8-1 0,10-5 0,0 0 0,-1 0 0,0 0 0,-3 0 0,3 0 0,0 0 0,-4 0 0,4 0 0,-4 0 0,-1 0 0,1 0 0,-1 0 0,0 0 0,1 0 0,-1 0 0,-4 4 0,-2 2 0,-4 9 0,0 9 0,0 8 0,0-1 0,0-7 0,0-9 0,0-4 0,0-1 0,-4-4 0,-2 3 0,0-3 0,-3 0 0,3-2 0,-4 1 0,0 1 0,4 4 0,1 0 0,1 1 0,-7-1 0,0 0 0,-4 1 0,0 4 0,-10 3 0,-6 6 0,-16 16 0,6-11 0,0 16 0,16-19 0,8-2 0,6-9 0,5-4 0,2-1 0,4-4 0,0-2 0</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3:59.534"/>
    </inkml:context>
    <inkml:brush xml:id="br0">
      <inkml:brushProperty name="width" value="0.035" units="cm"/>
      <inkml:brushProperty name="height" value="0.035" units="cm"/>
      <inkml:brushProperty name="color" value="#E71224"/>
    </inkml:brush>
  </inkml:definitions>
  <inkml:trace contextRef="#ctx0" brushRef="#br0">42 0 24575,'0'29'0,"0"-6"0,0 15 0,0-15 0,0 1 0,-5-4 0,0-4 0,-1 0 0,1-1 0,5-5 0,0 1 0,0-1 0,0 0 0,0 5 0,-4-3 0,-2-2 0,0-1 0,2-3 0,13 0 0,2-1 0,5-5 0,-1 0 0,-4 0 0,-1 0 0,1 0 0,4 0 0,9 0 0,7 0 0,-4 0 0,-4 0 0,-12 0 0,-1 0 0,5 0 0,1 0 0,0 0 0,-1 0 0,0 0 0,1 0 0,5 0 0,-5 0 0,-5 0 0,-7 0 0</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4:00.638"/>
    </inkml:context>
    <inkml:brush xml:id="br0">
      <inkml:brushProperty name="width" value="0.035" units="cm"/>
      <inkml:brushProperty name="height" value="0.035" units="cm"/>
      <inkml:brushProperty name="color" value="#E71224"/>
    </inkml:brush>
  </inkml:definitions>
  <inkml:trace contextRef="#ctx0" brushRef="#br0">148 0 24575,'-10'0'0,"-1"9"0,0 11 0,0 3 0,0 6 0,5 0 0,1 3 0,1-1 0,-2-2 0,0-13 0,1-1 0,5-5 0,0 1 0,0-1 0,-4-4 0,-2 3 0,0-3 0,2 4 0,4 5 0,0-3 0,-5 3 0,-1-5 0,1 1 0,0-1 0,5 0 0,0 1 0,0-1 0,0 5 0,-5-4 0,0 4 0,-1-4 0,1-1 0,5 1 0,0-1 0,0 0 0,0-4 0,0-1 0</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4:03.038"/>
    </inkml:context>
    <inkml:brush xml:id="br0">
      <inkml:brushProperty name="width" value="0.035" units="cm"/>
      <inkml:brushProperty name="height" value="0.035" units="cm"/>
      <inkml:brushProperty name="color" value="#E71224"/>
    </inkml:brush>
  </inkml:definitions>
  <inkml:trace contextRef="#ctx0" brushRef="#br0">146 83 24575,'0'-10'0,"0"0"0,0-5 0,0 3 0,-5 2 0,0 5 0,-6 0 0,1 0 0,0-1 0,-1 1 0,1 5 0,-1 0 0,1 0 0,0 0 0,4 5 0,-3 5 0,3 6 0,0 1 0,2-2 0,4-5 0,0 0 0,0 1 0,0-1 0,-5 0 0,-1 1 0,0-1 0,2 1 0,4-1 0,0 0 0,0 1 0,0-1 0,0 0 0,0 1 0,0 4 0,0 1 0,0 0 0,0-1 0,0-5 0,4 1 0,2-1 0,0 0 0,-1 1 0,-1-1 0,2 0 0,0 1 0,3-1 0,-3-4 0,4 3 0,0-3 0,5 0 0,2-2 0,-1-4 0,-1 0 0,-5 0 0,0 0 0,1 0 0,4 0 0,-4 0 0,4 0 0,-4 0 0,-1 0 0,0 0 0,1 0 0,-1 0 0,0 0 0,1 0 0,-1-4 0,1-2 0,-1 0 0,0 2 0,-4-1 0,-1-1 0,-5-4 0,0-1 0,4 1 0,2 0 0,0-1 0,-2-12 0,1 5 0,1-11 0,-1 8 0,0 5 0,-5-4 0,0 9 0,0-4 0,0 4 0,0 1 0,0 0 0,0-1 0,0 1 0,0-1 0,0 1 0,-9 0 0,-11-2 0,-3 6 0,-6 0 0,13 6 0,1 0 0,0 0 0,3 0 0,2 0 0,5 0 0</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4:04.366"/>
    </inkml:context>
    <inkml:brush xml:id="br0">
      <inkml:brushProperty name="width" value="0.035" units="cm"/>
      <inkml:brushProperty name="height" value="0.035" units="cm"/>
      <inkml:brushProperty name="color" value="#E71224"/>
    </inkml:brush>
  </inkml:definitions>
  <inkml:trace contextRef="#ctx0" brushRef="#br0">167 1 24575,'0'15'0,"0"1"0,0 5 0,0-1 0,0-3 0,0-2 0,0 0 0,0-4 0,0 4 0,0 0 0,0-3 0,0 3 0,0-5 0,0 0 0,0 1 0,0-1 0,0 0 0,0 1 0,0 4 0,0-4 0,0 4 0,-5 0 0,-1 1 0,1 5 0,0 0 0,5 0 0,0-5 0,-5-1 0,0 0 0,-1 1 0,-3 4 0,3 1 0,0-5 0,1-1 0,5-4 0,-4-1 0,-2 5 0,0-3 0,-3 3 0,3-1 0,-4 3 0,0 3 0,-1-4 0,1-5 0,4-2 0,1-3 0,5 4 0,0 5 0,-4 1 0,-2 5 0,0-5 0,2-1 0,4-5 0,0-4 0,0-1 0</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4:08.982"/>
    </inkml:context>
    <inkml:brush xml:id="br0">
      <inkml:brushProperty name="width" value="0.035" units="cm"/>
      <inkml:brushProperty name="height" value="0.035" units="cm"/>
      <inkml:brushProperty name="color" value="#E71224"/>
    </inkml:brush>
  </inkml:definitions>
  <inkml:trace contextRef="#ctx0" brushRef="#br0">320 1 24575,'-29'0'0,"6"0"0,-6 0 0,12 0 0,2 0 0,5 0 0,0 5 0,-1 0 0,1 1 0,0-1 0,-1-5 0,1 0 0,0 4 0,-1 2 0,1 0 0,-5-2 0,3-4 0,-3 0 0,5 0 0,0 5 0,-5 1 0,3 0 0,2 3 0,5-3 0,5 4 0,0 0 0,0 1 0,0 4 0,0-4 0,0 4 0,0-5 0,0 1 0,0-1 0,0 1 0,0-1 0,0 0 0,0 5 0,0 1 0,0 5 0,0 0 0,0-5 0,0-1 0,0-5 0,5-4 0,0-1 0,6-5 0,4 0 0,1 0 0,0 0 0,-1 0 0,-5 0 0,1 0 0,-1 0 0,1 0 0,-1 0 0,0 0 0,1 0 0,-1 0 0,0 0 0,-4 4 0,-1 2 0,-1 9 0,2 1 0,0 0 0,-2-1 0,-4-4 0,0-1 0,0 0 0,0 1 0,0-1 0,-4 5 0,-2-3 0,-4-2 0,-1-5 0,6-1 0,0 2 0,0 0 0,0-2 0,-6 1 0,1 1 0,0 4 0,-1 0 0,1-4 0,-1-1 0,-4-5 0,-1 0 0,0 4 0,1 2 0,9 0 0,2-1 0</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4:39.894"/>
    </inkml:context>
    <inkml:brush xml:id="br0">
      <inkml:brushProperty name="width" value="0.035" units="cm"/>
      <inkml:brushProperty name="height" value="0.035" units="cm"/>
      <inkml:brushProperty name="color" value="#E71224"/>
    </inkml:brush>
  </inkml:definitions>
  <inkml:trace contextRef="#ctx0" brushRef="#br0">24 31 24575,'0'-10'0,"0"-1"0,0 1 0,0 13 0,0 13 0,0 7 0,-6 14 0,0-14 0,-1 2 0,3-10 0,4-14 0,0-2 0,0-10 0,0 1 0,0-1 0,0-4 0,0 4 0,0-4 0,0 5 0,0 4 0,0 1 0</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4:18.150"/>
    </inkml:context>
    <inkml:brush xml:id="br0">
      <inkml:brushProperty name="width" value="0.035" units="cm"/>
      <inkml:brushProperty name="height" value="0.035" units="cm"/>
      <inkml:brushProperty name="color" value="#E71224"/>
    </inkml:brush>
  </inkml:definitions>
  <inkml:trace contextRef="#ctx0" brushRef="#br0">231 1 24575,'-10'0'0,"-5"4"0,-25 6 0,5 2 0,-12 3 0,23-8 0,14 2 0,5-3 0,5 9 0,-6 9 0,0-1 0,-1 6 0,2-8 0,1 0 0,-2-5 0,0-1 0,2-5 0,4 0 0,0 1 0,0 4 0,0 9 0,0 7 0,0 9 0,0 0 0,0-1 0,0 1 0,0 0 0,0-14 0,0-2 0,0-14 0,0 0 0,0 1 0,4-1 0,7 1 0,0-1 0,4 0 0,-5-4 0,1-1 0,-1-5 0,1 4 0,4 2 0,-4 0 0,4-2 0,-5-4 0,1 5 0,-1 1 0,0 0 0,1-2 0,-1-4 0,1 0 0,-1 0 0,0 0 0,-4 0 0,-1 0 0</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4:20.622"/>
    </inkml:context>
    <inkml:brush xml:id="br0">
      <inkml:brushProperty name="width" value="0.035" units="cm"/>
      <inkml:brushProperty name="height" value="0.035" units="cm"/>
      <inkml:brushProperty name="color" value="#E71224"/>
    </inkml:brush>
  </inkml:definitions>
  <inkml:trace contextRef="#ctx0" brushRef="#br0">116 42 24575,'15'-4'0,"1"-7"0,0 0 0,-1 0 0,-5 7 0,1 4 0,-1 0 0,0 0 0,1 0 0,-1 0 0,0 0 0,1 0 0,-1 0 0,1 4 0,-1 2 0,-4 4 0,3 5 0,-3 1 0,-1 5 0,0-5 0,-5-1 0,0 0 0,0-3 0,0 3 0,0-5 0,0 1 0,0-1 0,0 0 0,0 5 0,-5 1 0,-5 5 0,-1 0 0,-4 0 0,0-1 0,3-4 0,2-1 0,5-4 0,0-5 0,0-2 0,-6-4 0,-4 0 0,4 0 0,-4 0 0,5 5 0,4 1 0,-3-1 0,3 0 0,-5-5 0,1 0 0,0 0 0,-1 0 0,1 0 0,-5 4 0,-1 2 0,-5 0 0,5-1 0,1-1 0,5 2 0,8 0 0,8-2 0,10-4 0,14 0 0,-8 0 0,3 0 0,-10 0 0,-5 0 0,1 0 0,-1 0 0,0 0 0,1 0 0,4 0 0,-4 0 0,4 0 0,0 0 0,-3 0 0,3 0 0,-5 0 0,0 0 0,1 0 0,-1 0 0,0 0 0,1 0 0,-1 0 0,1 0 0,-1 0 0,0 0 0,1 0 0,-1 0 0,-4 0 0,-2 0 0</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4:21.894"/>
    </inkml:context>
    <inkml:brush xml:id="br0">
      <inkml:brushProperty name="width" value="0.035" units="cm"/>
      <inkml:brushProperty name="height" value="0.035" units="cm"/>
      <inkml:brushProperty name="color" value="#E71224"/>
    </inkml:brush>
  </inkml:definitions>
  <inkml:trace contextRef="#ctx0" brushRef="#br0">0 1 24575,'0'0'0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2:46.496"/>
    </inkml:context>
    <inkml:brush xml:id="br0">
      <inkml:brushProperty name="width" value="0.05" units="cm"/>
      <inkml:brushProperty name="height" value="0.05" units="cm"/>
      <inkml:brushProperty name="color" value="#E71224"/>
    </inkml:brush>
  </inkml:definitions>
  <inkml:trace contextRef="#ctx0" brushRef="#br0">0 0 24575,'8'8'0,"1"1"0,3 7 0,0-7 0,0 4 0,-1-5 0,0-5 0,-2 5 0,-1-5 0,0 2 0,0 1 0,-1-1 0,5 3 0,0 4 0,0-3 0,1-1 0,-8-3 0,1-2 0,6 6 0,-2 2 0,3 0 0,-2 2 0,-3-7 0,-2 2 0,2-2 0,-1 6 0,2-2 0,0 8 0,-1-11 0,-4 0 0,-2-7 0</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4:23.926"/>
    </inkml:context>
    <inkml:brush xml:id="br0">
      <inkml:brushProperty name="width" value="0.035" units="cm"/>
      <inkml:brushProperty name="height" value="0.035" units="cm"/>
      <inkml:brushProperty name="color" value="#E71224"/>
    </inkml:brush>
  </inkml:definitions>
  <inkml:trace contextRef="#ctx0" brushRef="#br0">0 0 24575,'15'0'0,"-3"0"0,3 0 0,-5 0 0,1 0 0,-1 0 0,-4 5 0,-2 1 0,-4 4 0,0 0 0,0 1 0,0 4 0,0-4 0,0 4 0,0-4 0,0-10 0,0-2 0</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4:29.095"/>
    </inkml:context>
    <inkml:brush xml:id="br0">
      <inkml:brushProperty name="width" value="0.035" units="cm"/>
      <inkml:brushProperty name="height" value="0.035" units="cm"/>
      <inkml:brushProperty name="color" value="#E71224"/>
    </inkml:brush>
  </inkml:definitions>
  <inkml:trace contextRef="#ctx0" brushRef="#br0">1 0 24575,'10'0'0,"1"0"0,-1 0 0,0 0 0,1 0 0,-1 0 0,0 0 0,1 0 0,-1 0 0,1 0 0,-1 0 0,0 0 0,5 0 0,-3 0 0,-6 0 0,-12 5 0,-10 0 0,0 1 0,1 3 0,4-3 0,1 0 0,-1-1 0,6-1 0,0 2 0,1 0 0,-2 3 0,0-3 0,-3 4 0,3 0 0,0 1 0,2-1 0,8-4 0,2-2 0,4-4 0,1 0 0,-5 5 0,-2 1 0,1 4 0,0 1 0,1-1 0,-1 0 0,-5 1 0,0-1 0,4 0 0,2 1 0,0-1 0,-1 0 0,-5-4 0,0-1 0</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4:32.013"/>
    </inkml:context>
    <inkml:brush xml:id="br0">
      <inkml:brushProperty name="width" value="0.035" units="cm"/>
      <inkml:brushProperty name="height" value="0.035" units="cm"/>
      <inkml:brushProperty name="color" value="#E71224"/>
    </inkml:brush>
  </inkml:definitions>
  <inkml:trace contextRef="#ctx0" brushRef="#br0">1 0 24575,'15'0'0,"-4"0"0,4 0 0,-5 0 0,1 0 0,-1 0 0,0 0 0,1 0 0,-1 0 0,5 0 0,-3 0 0,3 0 0,-5 0 0,0 5 0,1 1 0,-5 4 0,-2 0 0,-4 1 0,0-1 0,0 0 0,0 1 0,0-1 0,0 1 0,0-1 0,0 0 0,0 1 0,0-1 0,0 0 0,0 1 0,0-1 0,0 0 0,0 1 0,0-1 0,-4-4 0,-2 3 0,0-3 0,-3 4 0,3 5 0,0-3 0,-3-2 0,3-1 0,-4-3 0,0 0 0,4 3 0,1-3 0,1 0 0,-2-2 0,-5-4 0,-3 0 0,2 0 0,-3 0 0,5 0 0,-1 0 0,1 0 0,4-4 0,2 3 0,4-4 0</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4:34.254"/>
    </inkml:context>
    <inkml:brush xml:id="br0">
      <inkml:brushProperty name="width" value="0.035" units="cm"/>
      <inkml:brushProperty name="height" value="0.035" units="cm"/>
      <inkml:brushProperty name="color" value="#E71224"/>
    </inkml:brush>
  </inkml:definitions>
  <inkml:trace contextRef="#ctx0" brushRef="#br0">1 0 24575,'10'0'0,"0"0"0,1 0 0,-1 0 0,5 0 0,10 0 0,6 0 0,9 0 0,-1 0 0,-8 0 0,-1 0 0,-14 0 0,-1 0 0,-5 0 0,-9 5 0,-2 1 0,-5 4 0,2 0 0,-1-4 0,-1 3 0,1-3 0,-5 4 0,5 1 0,-1-1 0,1 1 0,5-1 0,0 0 0,-4 1 0,-2-1 0,0 0 0,1 1 0,1-1 0,-2 1 0,0-6 0,2 0 0</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4:36.270"/>
    </inkml:context>
    <inkml:brush xml:id="br0">
      <inkml:brushProperty name="width" value="0.035" units="cm"/>
      <inkml:brushProperty name="height" value="0.035" units="cm"/>
      <inkml:brushProperty name="color" value="#E71224"/>
    </inkml:brush>
  </inkml:definitions>
  <inkml:trace contextRef="#ctx0" brushRef="#br0">1 21 24575,'0'-10'0,"0"4"0,0 1 0</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4:44.342"/>
    </inkml:context>
    <inkml:brush xml:id="br0">
      <inkml:brushProperty name="width" value="0.035" units="cm"/>
      <inkml:brushProperty name="height" value="0.035" units="cm"/>
      <inkml:brushProperty name="color" value="#E71224"/>
    </inkml:brush>
  </inkml:definitions>
  <inkml:trace contextRef="#ctx0" brushRef="#br0">144 0 24575,'-5'15'0,"-2"10"0,1 6 0,-4 0 0,4-2 0,0-8 0,2 0 0,4-5 0,0-1 0,0-5 0,0 1 0,-5 4 0,-1 1 0,0 5 0,2-5 0,4-1 0,0-5 0,0 0 0,-5 5 0,-2 10 0,-7 21 0,0-2 0,4 11 0,-1-16 0,5-8 0,-1-6 0,2-15 0,5-5 0</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4:47.051"/>
    </inkml:context>
    <inkml:brush xml:id="br0">
      <inkml:brushProperty name="width" value="0.035" units="cm"/>
      <inkml:brushProperty name="height" value="0.035" units="cm"/>
      <inkml:brushProperty name="color" value="#E71224"/>
    </inkml:brush>
  </inkml:definitions>
  <inkml:trace contextRef="#ctx0" brushRef="#br0">1 21 24575,'14'0'0,"3"-4"0,3-2 0,1 0 0,-5 2 0,-1 4 0,-4 0 0,-1 0 0,0 0 0,1 0 0,-1 0 0,0 0 0,1 0 0,-1 0 0,0 0 0,1 0 0,-1 0 0,1 0 0,-1 0 0,0 0 0,1 0 0,-1 0 0,0 0 0,1 4 0,-1 2 0,1 0 0,-1-2 0,-4 1 0,-2 5 0,-8 6 0,-7 5 0,-5 0 0,0-5 0,1-6 0,5-5 0,-1 0 0,-4 0 0,4 1 0,-4-1 0,4-5 0,1 0 0,0 0 0,-1 4 0,1 2 0,0 0 0,-1-2 0,1-4 0,0 0 0,8 5 0,8 1 0,10 0 0,5-2 0,0-4 0,-1 0 0,-3 5 0,-2 1 0,-5-1 0,0 0 0,1-5 0,-1 0 0,0 0 0,1 0 0,-1 0 0,1 0 0,-1 5 0,-4 0 0,-2 6 0,-4 4 0,0 1 0,0 4 0,0 1 0,0 0 0,0 0 0,-4-1 0,-2-3 0,0-2 0,2-5 0,-1-4 0,-1-2 0,-4-4 0,-1 0 0,1 0 0,0 0 0,-1 5 0,1 1 0,0-1 0,-1 0 0,1-5 0,-1 0 0,1 5 0,0 0 0,-1 1 0,1-1 0,0-5 0,-1 4 0,1 2 0,0 0 0,-1-2 0,1-4 0,9 0 0,6 0 0,20-5 0,-11 3 0,3-4 0</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4:48.318"/>
    </inkml:context>
    <inkml:brush xml:id="br0">
      <inkml:brushProperty name="width" value="0.035" units="cm"/>
      <inkml:brushProperty name="height" value="0.035" units="cm"/>
      <inkml:brushProperty name="color" value="#E71224"/>
    </inkml:brush>
  </inkml:definitions>
  <inkml:trace contextRef="#ctx0" brushRef="#br0">21 0 24575,'0'30'0,"0"1"0,0 8 0,0-7 0,0-3 0,0-8 0,0-1 0,0 1 0,0-5 0,0-1 0,0-5 0,0 5 0,0 10 0,0-2 0,0 6 0,0-8 0,0-1 0,-4-3 0,-2-2 0,0-5 0,2 0 0,4 1 0,0-1 0,0 0 0,0 1 0,0-1 0,0-4 0,0-2 0</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4:50.558"/>
    </inkml:context>
    <inkml:brush xml:id="br0">
      <inkml:brushProperty name="width" value="0.035" units="cm"/>
      <inkml:brushProperty name="height" value="0.035" units="cm"/>
      <inkml:brushProperty name="color" value="#E71224"/>
    </inkml:brush>
  </inkml:definitions>
  <inkml:trace contextRef="#ctx0" brushRef="#br0">0 1 24575,'10'0'0,"5"0"0,2 0 0,3 0 0,9 0 0,-10 0 0,4 0 0,-13 0 0,1 0 0,4 0 0,1 4 0,0 2 0,-1 4 0,0 1 0,-4-5 0,4 3 0,-4-3 0,-1 4 0,1 0 0,-1 1 0,0-1 0,-4 0 0,-1 1 0,-1-1 0,2 0 0,0 5 0,-2 10 0,-4-2 0,0 6 0,0-8 0,0-1 0,0-3 0,0-2 0,0-5 0,0 0 0,0 1 0,0-1 0,0 0 0,0 1 0,0 4 0,0-4 0,0 4 0,0 0 0,0-3 0,0 3 0,0-5 0,0 0 0,-4 1 0,-2-5 0,0 3 0,2-3 0,-1 4 0,-1 0 0,0 1 0,-3-1 0,4 0 0,-6 1 0,1-1 0,-1 0 0,1 1 0,0-1 0,-1-4 0,6 3 0,-5-3 0,5 0 0,-1 3 0,1-3 0,1-1 0,-2 5 0,-5 0 0,1 2 0,0 3 0,-5-5 0,3 0 0,2 1 0,5-6 0,5 0 0</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5:10.087"/>
    </inkml:context>
    <inkml:brush xml:id="br0">
      <inkml:brushProperty name="width" value="0.035" units="cm"/>
      <inkml:brushProperty name="height" value="0.035" units="cm"/>
      <inkml:brushProperty name="color" value="#E71224"/>
    </inkml:brush>
  </inkml:definitions>
  <inkml:trace contextRef="#ctx0" brushRef="#br0">142 1 24575,'0'15'0,"-8"24"0,-2 12 0,-6 7 0,-11 12 0,12-26 0,-3 2 0,12-8 0,1-16 0,-1 7 0,1 1 0,0-8 0,5 8 0,-4-10 0,-2 1 0,0 0 0,1-5 0,5-1 0,0 0 0,0-4 0,0 4 0,0-4 0,5-5 0,1-2 0,4-4 0,0 0 0,1 5 0,-1 0 0,1 1 0,-1-1 0,0-5 0,1 0 0,-1 0 0,0 0 0,1 0 0,-1 0 0,1 0 0,4 0 0,-4 0 0,4 0 0,-5 0 0,1 0 0,-1 0 0,0 0 0,1 0 0,-5 0 0,-2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3:36.064"/>
    </inkml:context>
    <inkml:brush xml:id="br0">
      <inkml:brushProperty name="width" value="0.05" units="cm"/>
      <inkml:brushProperty name="height" value="0.05" units="cm"/>
      <inkml:brushProperty name="color" value="#E71224"/>
    </inkml:brush>
  </inkml:definitions>
  <inkml:trace contextRef="#ctx0" brushRef="#br0">0 1 24575,'58'0'0,"17"0"0,-13 0 0,-3 0 0,-22 0 0,-17 0 0,-4 0 0,-2 0 0,1 0 0,-5 0 0,9 0 0,-9 0 0,6 0 0,-8 0 0,12 0 0,8 0 0,15 0 0,-6 0 0,5 0 0,-10 0 0,-6 0 0,-2 0 0,-8 0 0,-4 0 0,1 0 0,-5 0 0,4 0 0,-2 0 0,10 0 0,5 0 0,7 0 0,0 0 0,-1 0 0,3 0 0,-10 0 0,10 0 0,5 4 0,-14-3 0,30 4 0,-30-5 0,29 0 0,-13 0 0,17 0 0,7 0 0,-5 0 0,6 0 0,-17 0 0,7 0 0,-15 0 0,-6 0 0,-7 0 0,-11 0 0,21 0 0,-17 0 0,17 0 0,-21 0 0,9 0 0,-3 0 0,3 0 0,-8 0 0,2 0 0,4 0 0,8 0 0,23 0 0,-11 0 0,11 0 0,-16 0 0,-7 0 0,-3 0 0,-10 0 0,-5 0 0,-1 0 0,-5-3 0,3 3 0,5-3 0,0 3 0,55 0 0,29 0 0,-36 0 0,1 0 0,-7 1 0,-5 1 0,18-2 0,-40 3 0,-6-3 0,-8 0 0,30 0 0,13 0 0,11 0 0,10 0 0,-21 0 0,-2 0 0,-11 0 0,-15 2 0,-10-1 0,-7 1 0,-1-4 0,8-2 0,10 1 0,12 0 0,7 3 0,-1 0 0,-11 0 0,-14 0 0,-12 0 0,-5 0 0,-3 0 0,1 0 0,2 0 0,1 0 0,14 0 0,4 0 0,12 0 0,-7 0 0,-8 0 0,-11 0 0,-7 0 0,-4 0 0</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5:11.622"/>
    </inkml:context>
    <inkml:brush xml:id="br0">
      <inkml:brushProperty name="width" value="0.035" units="cm"/>
      <inkml:brushProperty name="height" value="0.035" units="cm"/>
      <inkml:brushProperty name="color" value="#E71224"/>
    </inkml:brush>
  </inkml:definitions>
  <inkml:trace contextRef="#ctx0" brushRef="#br0">1 1 24575,'10'0'0,"0"0"0,5 0 0,-3 0 0,3 0 0,-5 0 0,1 0 0,4 0 0,-4 0 0,4 0 0,-5 0 0,1 0 0,-1 0 0,-4 0 0,-2 0 0</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5:13.478"/>
    </inkml:context>
    <inkml:brush xml:id="br0">
      <inkml:brushProperty name="width" value="0.035" units="cm"/>
      <inkml:brushProperty name="height" value="0.035" units="cm"/>
      <inkml:brushProperty name="color" value="#E71224"/>
    </inkml:brush>
  </inkml:definitions>
  <inkml:trace contextRef="#ctx0" brushRef="#br0">151 0 24575,'0'11'0,"0"-1"0,-5 5 0,0-3 0,-1 3 0,1 0 0,1 1 0,-2 5 0,-5-1 0,-4 1 0,-3 8 0,1-6 0,4 1 0,9-9 0,-1-4 0,-1 4 0,0-4 0,-3 4 0,3-4 0,1-6 0,0 0 0</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5:16.214"/>
    </inkml:context>
    <inkml:brush xml:id="br0">
      <inkml:brushProperty name="width" value="0.035" units="cm"/>
      <inkml:brushProperty name="height" value="0.035" units="cm"/>
      <inkml:brushProperty name="color" value="#E71224"/>
    </inkml:brush>
  </inkml:definitions>
  <inkml:trace contextRef="#ctx0" brushRef="#br0">993 1 24575,'-15'0'0,"-10"0"0,-21 8 0,-13 11 0,-14 1 0,14-1 0,13-7 0,16-6 0,14 0 0,1 3 0,0-3 0,-9 5 0,-23 12 0,-26 6 0,27-9 0,-1 0 0,0 1 0,1-1 0,-28 9 0,28-11 0,21-12 0,6-2 0,3 2 0,0 0 0,1-2 0,4 1 0,1 1 0,0 0 0,-1-2 0,5-4 0,2 0 0</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5:17.726"/>
    </inkml:context>
    <inkml:brush xml:id="br0">
      <inkml:brushProperty name="width" value="0.035" units="cm"/>
      <inkml:brushProperty name="height" value="0.035" units="cm"/>
      <inkml:brushProperty name="color" value="#E71224"/>
    </inkml:brush>
  </inkml:definitions>
  <inkml:trace contextRef="#ctx0" brushRef="#br0">0 0 24575,'15'0'0,"1"0"0,5 5 0,-5 1 0,-1-1 0,-4 0 0,-1-5 0,0 0 0,1 0 0,-1 5 0,0 0 0,1 1 0,-5 3 0,3-3 0,1 4 0,2 1 0,3-1 0,0 1 0,-4-1 0,4 5 0,0 1 0,1 0 0,0-1 0,-1-5 0,0-4 0,-3-1 0,-2-1 0,-5 2 0,-1 0 0,2-1 0,5-1 0,4 7 0,1 0 0,4 4 0,1-5 0,-5-4 0,4 3 0,-4-3 0,0 0 0,-1-2 0,-5 1 0,1 1 0,-1 0 0,1-2 0,-1-4 0,13 6 0,4 1 0,13 1 0,-9-2 0,-7-2 0,-9 2 0,-4 0 0,-1-2 0,0-4 0,1 0 0,-1 0 0,1 0 0,-1 5 0,5 1 0,1 4 0,5 5 0,-1 1 0,1 0 0,0-1 0,0-4 0,-5-1 0,-6 0 0,-1-4 0,-3-1 0,9-5 0,1 4 0,0 2 0,-1 0 0,-9-1 0,-1-5 0</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5:18.974"/>
    </inkml:context>
    <inkml:brush xml:id="br0">
      <inkml:brushProperty name="width" value="0.035" units="cm"/>
      <inkml:brushProperty name="height" value="0.035" units="cm"/>
      <inkml:brushProperty name="color" value="#E71224"/>
    </inkml:brush>
  </inkml:definitions>
  <inkml:trace contextRef="#ctx0" brushRef="#br0">1 1 24575,'0'23'0,"0"4"0,6 12 0,1 1 0,1 0 0,-3-1 0,-5-8 0,0 7 0,0-15 0,0 1 0,0-9 0,0-4 0,0-1 0,0 0 0,0 5 0,0 2 0,0 3 0,0 1 0,0 0 0,0-5 0,0-1 0,0-5 0,0 1 0,0-1 0,0 0 0,0 5 0,0 1 0,0 1 0,0-3 0,0-3 0,0-5 0,0-2 0</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5:20.998"/>
    </inkml:context>
    <inkml:brush xml:id="br0">
      <inkml:brushProperty name="width" value="0.035" units="cm"/>
      <inkml:brushProperty name="height" value="0.035" units="cm"/>
      <inkml:brushProperty name="color" value="#E71224"/>
    </inkml:brush>
  </inkml:definitions>
  <inkml:trace contextRef="#ctx0" brushRef="#br0">1 175 24575,'23'18'0,"4"-5"0,4 5 0,-2-6 0,-13-2 0,-1 0 0,-4-4 0,-1 3 0,0-3 0,1 0 0,-1-2 0,1-4 0,-1 5 0,0 1 0,1 4 0,-1 0 0,0-4 0,1 3 0,-1-3 0,0 5 0,1 4 0,-1-4 0,1 4 0,-6-5 0,0 1 0,-5-1 0,5-4 0,0-6 0,6-10 0,11-30 0,15-16 0,-7 17 0,2-3 0,2-2 0,-1 2 0,22-15 0,-15 7 0,-23 29 0,-7 5 0,-1 6 0,-3 10 0,0 10 0,-2 15 0,-4 6 0,0 8 0,0 1 0,0-9 0,0-2 0,0-8 0,0 0 0,0-5 0,5-1 0,1 0 0,-1 1 0,0 5 0,-5 0 0,0-5 0,0 3 0,0-3 0,0 1 0,0-2 0,0-5 0,0 5 0,0 1 0,0 5 0,0 0 0,0-1 0,0-4 0,0-1 0,0-4 0,0-1 0,0 5 0,0-3 0,0 3 0,0-5 0,0-4 0,0-2 0</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5:22.111"/>
    </inkml:context>
    <inkml:brush xml:id="br0">
      <inkml:brushProperty name="width" value="0.035" units="cm"/>
      <inkml:brushProperty name="height" value="0.035" units="cm"/>
      <inkml:brushProperty name="color" value="#E71224"/>
    </inkml:brush>
  </inkml:definitions>
  <inkml:trace contextRef="#ctx0" brushRef="#br0">0 1 24575,'0'10'0,"0"29"0,0 21 0,0 3 0,0 22 0,0-26 0,0 14 0,0-14 0,0-17 0,0-19 0,0-13 0,0 1 0,0 12 0,0 4 0,0 12 0,0 16 0,0-11 0,0 2 0,0-17 0,0-13 0,0-1 0,0-4 0,0-10 0,0 2 0,0-7 0</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5:23.550"/>
    </inkml:context>
    <inkml:brush xml:id="br0">
      <inkml:brushProperty name="width" value="0.035" units="cm"/>
      <inkml:brushProperty name="height" value="0.035" units="cm"/>
      <inkml:brushProperty name="color" value="#E71224"/>
    </inkml:brush>
  </inkml:definitions>
  <inkml:trace contextRef="#ctx0" brushRef="#br0">0 0 24575,'15'0'0,"2"0"0,27 9 0,12 21 0,11 10 0,2 20 0,-27-12 0,-10-10 0,-14-8 0,-8-10 0,-4 1 0,-1-5 0,-5-1 0,0-5 0,0 1 0,0-1 0,0 5 0,0 10 0,0 6 0,5 9 0,2-9 0,0 6 0,-3-5 0,-4-6 0,0-2 0,0-14 0,0 0 0,0 1 0,0-1 0,0 5 0,0-3 0,0 3 0,0-5 0,0-4 0,0-2 0</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5:24.959"/>
    </inkml:context>
    <inkml:brush xml:id="br0">
      <inkml:brushProperty name="width" value="0.035" units="cm"/>
      <inkml:brushProperty name="height" value="0.035" units="cm"/>
      <inkml:brushProperty name="color" value="#E71224"/>
    </inkml:brush>
  </inkml:definitions>
  <inkml:trace contextRef="#ctx0" brushRef="#br0">395 53 24575,'-11'0'0,"1"0"0,0 0 0,-1 0 0,-4 0 0,4 0 0,-4 0 0,4 0 0,1 0 0,0 0 0,-1 0 0,1 0 0,-1 0 0,1 0 0,0 0 0,-1 0 0,6 4 0,0 2 0,0 0 0,0-2 0,-10-4 0,-1 0 0,-1 0 0,-2 0 0,7 0 0,-3 0 0,5 0 0,0 0 0,-1 0 0,1 0 0,-1 0 0,1 0 0,0 0 0,-1 0 0,1-4 0,4-2 0,2-4 0,4-1 0,0 1 0,4 0 0,7-1 0,-4 5 0,2 2 0</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5:26.126"/>
    </inkml:context>
    <inkml:brush xml:id="br0">
      <inkml:brushProperty name="width" value="0.035" units="cm"/>
      <inkml:brushProperty name="height" value="0.035" units="cm"/>
      <inkml:brushProperty name="color" value="#E71224"/>
    </inkml:brush>
  </inkml:definitions>
  <inkml:trace contextRef="#ctx0" brushRef="#br0">1 0 24575,'10'0'0,"2"18"0,10 19 0,0 7 0,5 26 0,-7-27 0,-6 3 0,-7-16 0,-2-10 0,-5 1 0,0-5 0,0-1 0,0 0 0,0 1 0,0 5 0,0-5 0,0-1 0,0-5 0,0 1 0,0 4 0,0-4 0,4 4 0,2 0 0,0 1 0,-1 1 0,-5-2 0,0-5 0,0 0 0,0 1 0,0-1 0,0 0 0,0 1 0,0 4 0,0-4 0,0 4 0,0 0 0,0-3 0,0 3 0,0-5 0,0-4 0,0-2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3:42.316"/>
    </inkml:context>
    <inkml:brush xml:id="br0">
      <inkml:brushProperty name="width" value="0.05" units="cm"/>
      <inkml:brushProperty name="height" value="0.05" units="cm"/>
      <inkml:brushProperty name="color" value="#E71224"/>
    </inkml:brush>
  </inkml:definitions>
  <inkml:trace contextRef="#ctx0" brushRef="#br0">1 0 24575,'55'0'0,"2"0"0,4 0 0,-8 0 0,1 0-1032,27 0 1,1 0 1031,-27 0 0,-4 0 0,44 0 663,-30 0-663,-32 0 341,-10 0-341,-2 0 0,30 0 0,19 0 0,24 0 429,0 0-429,1 0 0,-9 0 0,-10 0 0,-27 0 0,-16 0 0,-5 0 0,15 0 0,33 0 0,20 0-460,-44 0 1,1 0 459,3 0 0,-2 0 0,34 0 600,-4 0-600,-34 0 0,-19 0 0,14 0 0,-29 0 0,25 0 949,-29 0-949,-16 0 0,-3 0 0</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5:28.974"/>
    </inkml:context>
    <inkml:brush xml:id="br0">
      <inkml:brushProperty name="width" value="0.035" units="cm"/>
      <inkml:brushProperty name="height" value="0.035" units="cm"/>
      <inkml:brushProperty name="color" value="#E71224"/>
    </inkml:brush>
  </inkml:definitions>
  <inkml:trace contextRef="#ctx0" brushRef="#br0">1 62 24575,'0'-10'0,"0"0"0,0-1 0,4 1 0,2-1 0,4 6 0,5 0 0,-3 5 0,3 0 0,-5 0 0,1 0 0,4 0 0,-4 0 0,4 0 0,-4 0 0,-1 0 0,0 0 0,1 0 0,-1 0 0,0 0 0,1 0 0,-1 0 0,0 0 0,1 0 0,-1 0 0,1 0 0,-1 0 0,0 0 0,1 0 0,-6 5 0,0 5 0,0 2 0,0 3 0,1-5 0,-1 0 0,-5 1 0,0-1 0,0 5 0,0-3 0,-5 7 0,-2 6 0,-4-3 0,0 8 0,5-10 0,-3-3 0,3-3 0,0-3 0,-3-5 0,3-2 0,-4-4 0,0 5 0,-1 1 0,1-1 0,0 0 0,-1 0 0,1 0 0,-5 1 0,3-1 0,-3-5 0,5 0 0,0 4 0,-1 2 0,1 0 0,-1-2 0,1-4 0,-5 5 0,-1 1 0,0 0 0,10-2 0,7-4 0,10 0 0,4 0 0,1 0 0,0 0 0,-1 0 0,-5 0 0,1 0 0,-1 0 0,0 0 0,1 0 0,-1 0 0,0 0 0,1 0 0,4 0 0,-4 5 0,4 1 0,-4 4 0,-1 0 0,0-4 0,-4 3 0,-1-3 0,-1 0 0,2 3 0,0-3 0,3-1 0,-3 0 0,0 0 0,-2 0 0,-4 6 0,0-1 0,5 1 0,1 4 0,-1 1 0,0 4 0,0 1 0,0 0 0,1-5 0,-1-1 0,-5-5 0,4-4 0,2-1 0,0-1 0,-2 2 0,1 0 0,1 3 0,0-3 0,3 0 0,-3 3 0,-1-3 0,4-1 0,-3 0 0,5-5 0,-1 0 0,0 0 0,1 0 0,-6 0 0,0 0 0</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5:30.157"/>
    </inkml:context>
    <inkml:brush xml:id="br0">
      <inkml:brushProperty name="width" value="0.035" units="cm"/>
      <inkml:brushProperty name="height" value="0.035" units="cm"/>
      <inkml:brushProperty name="color" value="#E71224"/>
    </inkml:brush>
  </inkml:definitions>
  <inkml:trace contextRef="#ctx0" brushRef="#br0">0 0 24575,'6'24'0,"4"18"0,-2 1 0,0 12 0,-8 0 0,0 3 0,0 16 0,0-15 0,0-5 0,0 1 0,0-11 0,0 2 0,0-17 0,0-13 0,0-1 0,0 0 0,0 1 0,0 1 0,0-7 0,0-5 0</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5:33.622"/>
    </inkml:context>
    <inkml:brush xml:id="br0">
      <inkml:brushProperty name="width" value="0.035" units="cm"/>
      <inkml:brushProperty name="height" value="0.035" units="cm"/>
      <inkml:brushProperty name="color" value="#E71224"/>
    </inkml:brush>
  </inkml:definitions>
  <inkml:trace contextRef="#ctx0" brushRef="#br0">1 0 24575,'10'0'0,"1"0"0,-1 0 0,0 0 0,5 0 0,-3 0 0,3 0 0,-5 0 0,1 0 0,-1 0 0,0 0 0,5 0 0,-3 0 0,3 0 0,0 0 0,1 0 0,5 0 0,-5 0 0,-1 0 0,-5 0 0,0 0 0,1 0 0,-1 0 0,5 0 0,-3 0 0,3 0 0,-5 0 0,0 0 0,1 0 0,-1 0 0,1 0 0,-1 0 0,0 0 0,1 5 0,-1 1 0,-4 4 0,-2 0 0,-4 1 0,0 4 0,5 1 0,1 5 0,0-1 0,-2-4 0,-4-1 0,0-4 0,0-1 0,0 1 0,0-1 0,0 0 0,0 1 0,0-1 0,-4-4 0,-2-2 0,-5-4 0,1 0 0,0 5 0,-5 1 0,3 0 0,-3-2 0,0-4 0,4 0 0,-4 5 0,4 1 0,1-1 0,0 0 0,-1-5 0,-4 4 0,-1 2 0,-5 0 0,5-1 0,1-1 0,5 2 0,0 0 0,-1-2 0,1-4 0,-1 0 0,6 5 0,0 1 0,0-1 0,0 0 0,-6-5 0,1 0 0,0 0 0,-1 0 0,5 5 0,2 0 0,-1 1 0,0-1 0,-6-5 0,1 0 0,9 0 0,6 0 0,12 0 0,3 0 0,-4 0 0,-1 0 0,-4 0 0,-1 0 0,0 0 0,-4-5 0,-1-1 0,-1 1 0,2 0 0,5 5 0,-1 0 0,0 0 0,1 0 0,-1 0 0,0 0 0,1 5 0,4 5 0,-4 2 0,4-2 0,-4-1 0,-1-3 0,0 0 0,1 3 0,-1-3 0,0-1 0,5 0 0,-3-5 0,3 5 0,0 0 0,1 1 0,0 3 0,-1-3 0,0 0 0,-3 3 0,3-3 0,-5 0 0,0 3 0,1-3 0,-1 4 0,0 0 0,-4 1 0,-1-1 0,-5 0 0,4 5 0,2-3 0,0 3 0,-1-5 0,-1 1 0,2-1 0,0 0 0,-2 1 0,-4-1 0,0 5 0,0 1 0,0 0 0,0-5 0,0-7 0</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5:34.998"/>
    </inkml:context>
    <inkml:brush xml:id="br0">
      <inkml:brushProperty name="width" value="0.035" units="cm"/>
      <inkml:brushProperty name="height" value="0.035" units="cm"/>
      <inkml:brushProperty name="color" value="#E71224"/>
    </inkml:brush>
  </inkml:definitions>
  <inkml:trace contextRef="#ctx0" brushRef="#br0">1 0 24575,'23'0'0,"34"0"0,36 0-627,-37 0 0,0 0 627,36 0 409,-35 0-409,-33 0 208,-14 0-208,1 0 0,3 0 0,11 0 637,6 0-637,9 0 0,-9 0 0,-11 0 0,-11 0 0</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5:36.262"/>
    </inkml:context>
    <inkml:brush xml:id="br0">
      <inkml:brushProperty name="width" value="0.035" units="cm"/>
      <inkml:brushProperty name="height" value="0.035" units="cm"/>
      <inkml:brushProperty name="color" value="#E71224"/>
    </inkml:brush>
  </inkml:definitions>
  <inkml:trace contextRef="#ctx0" brushRef="#br0">1 1 24575,'29'6'0,"2"7"0,9 7 0,-9 4 0,-2 0 0,-8-4 0,-1 1 0,-3-5 0,-2-1 0,-5-5 0,0-4 0,1-1 0,-1-1 0,5 2 0,1 5 0,5 4 0,0-4 0,-5-1 0,3 0 0,-3-5 0,1 6 0,-2-1 0,-10 1 0,0 3 0,-5 11 0,-8 21 0,-19 5 0,-5 0 0,-9-6 0,9-12 0,8-1 0,6-8 0,3-9 0,0 0 0,3-3 0,-3 3 0,5-5 0,4-4 0,1-2 0</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5:38.310"/>
    </inkml:context>
    <inkml:brush xml:id="br0">
      <inkml:brushProperty name="width" value="0.035" units="cm"/>
      <inkml:brushProperty name="height" value="0.035" units="cm"/>
      <inkml:brushProperty name="color" value="#E71224"/>
    </inkml:brush>
  </inkml:definitions>
  <inkml:trace contextRef="#ctx0" brushRef="#br0">0 141 24575,'0'29'0,"0"2"0,0 24 0,0-12 0,0 12 0,0-15 0,0-9 0,0-7 0,0-22 0,0-33 0,0-19 0,0-9 0,5 13 0,2 8 0,-1 16 0,0-3 0,-6 10 0,5 5 0,5-5 0,6-1 0,7-14 0,-1 8 0,-4-3 0,-3 5 0,-4 9 0,-1 1 0,1 5 0,-1 5 0,5 0 0,9 0 0,23 0 0,-4 0 0,4 0 0,-23 0 0,-9 0 0,-4 0 0,-1 0 0,0 0 0,1 0 0,-1 0 0,0 0 0,1 0 0,-1 0 0,0 0 0,1 0 0,-1 0 0,1 0 0,-1 0 0,-4 0 0,-2 0 0</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5:40.278"/>
    </inkml:context>
    <inkml:brush xml:id="br0">
      <inkml:brushProperty name="width" value="0.035" units="cm"/>
      <inkml:brushProperty name="height" value="0.035" units="cm"/>
      <inkml:brushProperty name="color" value="#E71224"/>
    </inkml:brush>
  </inkml:definitions>
  <inkml:trace contextRef="#ctx0" brushRef="#br0">1 314 24575,'15'0'0,"9"0"0,23 0 0,-4 0 0,12-6 0,-15-1 0,-14-1 0,-7-2 0,-14 4 0,-5-4 0,4-1 0,2 1 0,0-14 0,-2-2 0,1-5 0,1 1 0,-1 10 0,0 4 0,-5 1 0,0 4 0,0 1 0,0 0 0,0-1 0,0 1 0,0-1 0,-5 1 0,0 4 0,-6 2 0,-4 4 0,-1 0 0,0 0 0,1 0 0,5 0 0,-1 0 0,1 0 0,0 4 0,-1 2 0,1 4 0,-5 5 0,-1 2 0,0 3 0,1-4 0,4-1 0,6-4 0,0-1 0,5 0 0,-5-4 0,0-1 0,-1-1 0,1 2 0,5 5 0,-4 4 0,-2 1 0,0 4 0,1-3 0,1-3 0,-2-3 0,0-1 0,2 1 0,4-1 0,0 5 0,0-4 0,0 4 0,0 0 0,0 2 0,0 3 0,0 1 0,0 0 0,4-5 0,2-1 0,0-5 0,-2 1 0,1-1 0,5 0 0,7 1 0,-1-6 0,-1 0 0,-5-5 0,0 5 0,5 0 0,2 1 0,3-1 0,-4-5 0,-1 0 0,-4 0 0,-1 0 0,13 0 0,4 0 0,4 0 0,-6 0 0,-10-5 0,-5-1 0,1 1 0,-1 0 0,-4 0 0,-2 0 0,-4-1 0,0 1 0</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5:42.190"/>
    </inkml:context>
    <inkml:brush xml:id="br0">
      <inkml:brushProperty name="width" value="0.035" units="cm"/>
      <inkml:brushProperty name="height" value="0.035" units="cm"/>
      <inkml:brushProperty name="color" value="#E71224"/>
    </inkml:brush>
  </inkml:definitions>
  <inkml:trace contextRef="#ctx0" brushRef="#br0">605 1 24575,'0'10'0,"0"5"0,0 1 0,0 0 0,0 4 0,0-9 0,0 4 0,0-4 0,0-1 0,0 5 0,0 1 0,0 5 0,0 0 0,0-1 0,0 9 0,0 3 0,0 7 0,0 1 0,0-9 0,0-6 0,0-6 0,0-3 0,0 5 0,0 8 0,0-6 0,0 6 0,0-8 0,0 0 0,0 0 0,0-5 0,0-1 0,0-5 0,0 0 0,0 1 0,0-1 0,0 0 0,0 1 0,0-1 0,0 1 0,0-1 0,-5 0 0,0 5 0,-6-3 0,1 3 0,0 0 0,-1 1 0,-4 5 0,-1-1 0,-5 1 0,-8 2 0,6-6 0,-6 1 0,0-1 0,-2-3 0,-9 5 0,-15 4 0,12-7 0,-12 8 0,24-12 0,6-5 0,10-2 0,5-10 0,0-5 0,-2-15 0,1 2 0,4-1 0,-2 9 0,3 9 0,1 6 0,0 10 0,5 6 0,0 5 0,-5-5 0,0-5 0,-1-7 0,1-4 0</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5:43.182"/>
    </inkml:context>
    <inkml:brush xml:id="br0">
      <inkml:brushProperty name="width" value="0.035" units="cm"/>
      <inkml:brushProperty name="height" value="0.035" units="cm"/>
      <inkml:brushProperty name="color" value="#E71224"/>
    </inkml:brush>
  </inkml:definitions>
  <inkml:trace contextRef="#ctx0" brushRef="#br0">1 1 24575,'0'10'0,"0"0"0,0 1 0,0-6 0,0 0 0</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5:45.421"/>
    </inkml:context>
    <inkml:brush xml:id="br0">
      <inkml:brushProperty name="width" value="0.035" units="cm"/>
      <inkml:brushProperty name="height" value="0.035" units="cm"/>
      <inkml:brushProperty name="color" value="#E71224"/>
    </inkml:brush>
  </inkml:definitions>
  <inkml:trace contextRef="#ctx0" brushRef="#br0">1 312 24575,'15'-4'0,"9"-9"0,38-14 0,15 1 0,1-1 0,-17 11 0,-36 9 0,-15-2 0,-5 3 0,0-4 0,0-5 0,1-2 0,3 1 0,-3 1 0,0 5 0,-2 0 0,-4-1 0,0 1 0,0-5 0,0 3 0,0-3 0,-4 5 0,-2 4 0,-4 2 0,-1 4 0,1 0 0,-5 0 0,-1 0 0,-13 0 0,-3 0 0,1 4 0,7 2 0,9 0 0,4-2 0,1 1 0,0 1 0,4 4 0,-3 0 0,3-4 0,-4 3 0,-1-3 0,5 5 0,-3-1 0,3 0 0,1 1 0,0-1 0,5 0 0,0 1 0,-5 4 0,0 1 0,-1 5 0,1-1 0,5 1 0,-4 0 0,-2-5 0,0-1 0,2 0 0,4-4 0,0 4 0,0-4 0,0-1 0,0 1 0,0-1 0,0 0 0,0 1 0,4 4 0,7 1 0,0 4 0,4 1 0,0 0 0,-3 0 0,3-5 0,-1-1 0,-2-5 0,3 1 0,0-1 0,9-4 0,8 4 0,7-3 0,1 1 0,-9-2 0,-6-6 0,-6 0 0,-3 0 0,5 4 0,0 2 0,0 0 0,8-2 0,2-4 0,9 0 0,-9 0 0,-2 0 0,-13 0 0,-5-4 0,-7 3 0,-4-4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19:55.777"/>
    </inkml:context>
    <inkml:brush xml:id="br0">
      <inkml:brushProperty name="width" value="0.05" units="cm"/>
      <inkml:brushProperty name="height" value="0.05" units="cm"/>
      <inkml:brushProperty name="color" value="#E71224"/>
    </inkml:brush>
  </inkml:definitions>
  <inkml:trace contextRef="#ctx0" brushRef="#br0">0 0 24575,'0'17'0,"6"-1"0,-2 5 0,8 8 0,-6-15 0,3 7 0,-2 1 0,-2-13 0,0 14 0,2-10 0,-1-4 0,4 11 0,-1-1 0,-2-1 0,-1 0 0,-3-8 0,-3-1 0,2-3 0,-1 4 0,1-2 0,1 9 0,-2 0 0,1 0 0,-2-6 0,0-3 0,0-3 0,2 3 0,-1-1 0,1 3 0,1-6 0,-2 5 0,1-2 0,-2 1 0,0 3 0,2-5 0,-1 9 0,2-3 0,-3 11 0,0-10 0,0-1 0,0-9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3:43.846"/>
    </inkml:context>
    <inkml:brush xml:id="br0">
      <inkml:brushProperty name="width" value="0.05" units="cm"/>
      <inkml:brushProperty name="height" value="0.05" units="cm"/>
      <inkml:brushProperty name="color" value="#E71224"/>
    </inkml:brush>
  </inkml:definitions>
  <inkml:trace contextRef="#ctx0" brushRef="#br0">0 1 24575,'13'0'0,"25"0"0,22 0 0,26 0 0,-35 0 0,0 0 0,1 0 0,1 0 0,6 0 0,-4 0 0,10 0 0,-11 0 0,-48 2 0,-1-1 0,1 1 0,-1-2 0,1 0 0,-3 0 0,-1 0 0</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5:46.704"/>
    </inkml:context>
    <inkml:brush xml:id="br0">
      <inkml:brushProperty name="width" value="0.035" units="cm"/>
      <inkml:brushProperty name="height" value="0.035" units="cm"/>
      <inkml:brushProperty name="color" value="#E71224"/>
    </inkml:brush>
  </inkml:definitions>
  <inkml:trace contextRef="#ctx0" brushRef="#br0">270 21 24575,'0'-11'0,"-4"6"0,-2 0 0,-5 5 0,-3 0 0,-3 5 0,-3 0 0,-1 6 0,0-1 0,0 0 0,5 5 0,1 2 0,5-1 0,0-1 0,-1 0 0,1 1 0,0 0 0,4-1 0,-3 0 0,3 1 0,0 0 0,1-1 0,5 0 0,0-3 0,-4 3 0,-2-5 0,0 0 0,2 1 0,4-1 0,0 0 0,0 1 0,0-1 0,0 1 0,0-1 0,0 0 0,0 1 0,0-1 0,0 0 0,0 1 0,0-1 0,0 0 0,4 1 0,2-1 0,0 1 0,3-6 0,-3 5 0,0-5 0,3 1 0,-3 3 0,4-3 0,5 0 0,1-2 0,13-4 0,2 0 0,9 0 0,0 0 0,-9 0 0,-2 0 0,-8 0 0,-1 0 0,-3 0 0,-2 0 0,0 0 0,-4 0 0,9 0 0,-4 0 0,0 0 0,-1-4 0,-5-7 0,1-5 0,-1-4 0,5-1 0,-3 0 0,-2 5 0,-6 1 0,-4 5 0,0 4 0,0 1 0</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5:47.598"/>
    </inkml:context>
    <inkml:brush xml:id="br0">
      <inkml:brushProperty name="width" value="0.035" units="cm"/>
      <inkml:brushProperty name="height" value="0.035" units="cm"/>
      <inkml:brushProperty name="color" value="#E71224"/>
    </inkml:brush>
  </inkml:definitions>
  <inkml:trace contextRef="#ctx0" brushRef="#br0">1 0 24575,'10'5'0,"-4"14"0,-1 23 0,-5 1 0,0 12 0,0-16 0,0 1 0,0 0 0,0-9 0,0 7 0,0-7 0,0 0 0,0-2 0,0-8 0,0 0 0,0-1 0,0-4 0,0-1 0,0-4 0,0-1 0,0 1 0,0-1 0,0 0 0,0 1 0,0-1 0,0 0 0,0 5 0,0-3 0,4-2 0,2-5 0,0-1 0,-2 2 0,-4 0 0,0-1 0</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5:48.502"/>
    </inkml:context>
    <inkml:brush xml:id="br0">
      <inkml:brushProperty name="width" value="0.035" units="cm"/>
      <inkml:brushProperty name="height" value="0.035" units="cm"/>
      <inkml:brushProperty name="color" value="#E71224"/>
    </inkml:brush>
  </inkml:definitions>
  <inkml:trace contextRef="#ctx0" brushRef="#br0">184 0 24575,'-24'0'0,"-2"6"0,-6 5 0,3 2 0,9-3 0,3-5 0,3-5 0,3 0 0,5 0 0,2 0 0</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5:49.718"/>
    </inkml:context>
    <inkml:brush xml:id="br0">
      <inkml:brushProperty name="width" value="0.035" units="cm"/>
      <inkml:brushProperty name="height" value="0.035" units="cm"/>
      <inkml:brushProperty name="color" value="#E71224"/>
    </inkml:brush>
  </inkml:definitions>
  <inkml:trace contextRef="#ctx0" brushRef="#br0">0 1 24575,'0'38'0,"10"23"0,1 16 0,0 12 0,6-15 0,-7 0 0,0 0 0,-2-16 0,-8-11 0,0-18 0,0-13 0,0-1 0,0-5 0,0 1 0,0-1 0,0 13 0,0 19 0,0 2 0,0 10 0,0-27 0,0-4 0,0-12 0,0-5 0,0-2 0</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5:50.622"/>
    </inkml:context>
    <inkml:brush xml:id="br0">
      <inkml:brushProperty name="width" value="0.035" units="cm"/>
      <inkml:brushProperty name="height" value="0.035" units="cm"/>
      <inkml:brushProperty name="color" value="#E71224"/>
    </inkml:brush>
  </inkml:definitions>
  <inkml:trace contextRef="#ctx0" brushRef="#br0">605 22 24575,'-6'-11'0,"-3"6"0,3 0 0,-4 5 0,-5 0 0,-25 0 0,-25 9 0,-28 3-372,39-1 1,0 0 371,-38 9 0,18-8 0,27-4 0,23-8 0,14 5 0,5 0 0,5 1 0,0-1 0</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5:52.454"/>
    </inkml:context>
    <inkml:brush xml:id="br0">
      <inkml:brushProperty name="width" value="0.035" units="cm"/>
      <inkml:brushProperty name="height" value="0.035" units="cm"/>
      <inkml:brushProperty name="color" value="#E71224"/>
    </inkml:brush>
  </inkml:definitions>
  <inkml:trace contextRef="#ctx0" brushRef="#br0">0 0 24575,'11'15'0,"-6"10"0,8 21 0,-3 13 0,9 14 0,-1 1 0,2 15 0,-1-11 0,-7-5 0,-4-18 0,-8-24 0,0-6 0,0-10 0,0-5 0,0 1 0,0 4 0,0 9 0,0 23 0,0-4 0,0 3 0,0-16 0,0-14 0,0-11 0,6-19 0,14-43 0,20-20-511,-14 28 0,3-1 511,3 2 0,1 1 0,0 3 0,-2 1-74,22-37 74,-9 15 0,-15 19 0,-10 17 0,-9 13 0,-1 10 1018,-3 12-1018,6 18 78,0 7-78,-5 9 0,5 0 0,-6-9 0,1-2 0,-3-13 0,-4-1 0,0-4 0,0-1 0,0 5 0,0 1 0,0 5 0,0-5 0,0 3 0,0-2 0,0-1 0,0 3 0,0-3 0,0 1 0,0-2 0,0-5 0,5 0 0,1 5 0,-1-3 0,0 3 0,-5-5 0,0-4 0,0-2 0</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5:54.375"/>
    </inkml:context>
    <inkml:brush xml:id="br0">
      <inkml:brushProperty name="width" value="0.035" units="cm"/>
      <inkml:brushProperty name="height" value="0.035" units="cm"/>
      <inkml:brushProperty name="color" value="#E71224"/>
    </inkml:brush>
  </inkml:definitions>
  <inkml:trace contextRef="#ctx0" brushRef="#br0">0 374 24575,'24'0'0,"2"0"0,1 0 0,-4 0 0,-12 0 0,-6-5 0,0-1 0,-5-4 0,0 0 0,0-1 0,5 1 0,0 0 0,1-1 0,3 1 0,-3 0 0,0-5 0,3-2 0,-3 1 0,4-3 0,1 7 0,-6-3 0,0 5 0,-1 0 0,2-5 0,0 3 0,-1-3 0,-5 0 0,0 4 0,0-4 0,0 0 0,0 3 0,-5-3 0,-5 5 0,-6-1 0,-1 1 0,2 4 0,0 2 0,-1 4 0,0 0 0,1 4 0,5 7 0,4 0 0,-3 4 0,3 0 0,0-3 0,2 3 0,4-5 0,0 0 0,0 1 0,-5-1 0,-1 5 0,1-3 0,0 3 0,5-1 0,0-2 0,0 3 0,0 0 0,0 1 0,0 5 0,0 0 0,0 8 0,0-6 0,0 6 0,0-9 0,0 1 0,0 0 0,0-5 0,0 4 0,0-4 0,0 0 0,5-1 0,0-5 0,1 1 0,3 4 0,-3-4 0,4 4 0,5-5 0,2-4 0,3-1 0,9 1 0,3 1 0,7 0 0,1-1 0,0-6 0,-1 0 0,-12 0 0,1 0 0,-12 0 0,0 0 0,-1 0 0,-5 0 0,1 0 0,-5 9 0,-2-6 0,-4 6 0</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5:55.550"/>
    </inkml:context>
    <inkml:brush xml:id="br0">
      <inkml:brushProperty name="width" value="0.035" units="cm"/>
      <inkml:brushProperty name="height" value="0.035" units="cm"/>
      <inkml:brushProperty name="color" value="#E71224"/>
    </inkml:brush>
  </inkml:definitions>
  <inkml:trace contextRef="#ctx0" brushRef="#br0">32 1 24575,'0'23'0,"0"4"0,-6 12 0,-3 16 0,1-11 0,-1 2 0,9-8 0,0-7 0,0 0 0,0 7 0,0-7 0,0 0 0,0-6 0,0-10 0,0 0 0,0-4 0,0 4 0,0-5 0,0 5 0,0 10 0,0 6 0,0 24 0,0-12 0,0 4 0,0-18 0,0-8 0,0-5 0,0-6 0,0-5 0</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5:57.262"/>
    </inkml:context>
    <inkml:brush xml:id="br0">
      <inkml:brushProperty name="width" value="0.035" units="cm"/>
      <inkml:brushProperty name="height" value="0.035" units="cm"/>
      <inkml:brushProperty name="color" value="#E71224"/>
    </inkml:brush>
  </inkml:definitions>
  <inkml:trace contextRef="#ctx0" brushRef="#br0">0 21 24575,'10'0'0,"1"0"0,-1 0 0,0 0 0,1 0 0,-1 0 0,1 0 0,-6-4 0,5-2 0,-5 0 0,6 2 0,4 4 0,1 0 0,0 0 0,-1 0 0,0 0 0,-4 0 0,4 0 0,-4 0 0,-1 0 0,0 0 0,1 0 0,-1 0 0,1 0 0,-1 0 0,0 0 0,1 0 0,-1 0 0,0 0 0,1 0 0,-1 4 0,-4 2 0,-1 4 0,-5 1 0,0-1 0,0 5 0,0 1 0,0 0 0,0-1 0,0 0 0,0-3 0,0 3 0,0 0 0,0 1 0,0 0 0,0-1 0,0-5 0,0 1 0,0 4 0,-5 1 0,-1 0 0,0-1 0,-3-5 0,3-4 0,1 3 0,0-3 0,0 0 0,-5 3 0,-1-3 0,-4 4 0,0 5 0,-2-3 0,1-2 0,1-5 0,5-5 0,4 4 0,2 2 0,-1 0 0,-1-2 0,-4-4 0,0 0 0,-1 0 0,1 5 0,-1 1 0,1-1 0,0 0 0,-1-5 0,6 0 0,0 0 0</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5:59.142"/>
    </inkml:context>
    <inkml:brush xml:id="br0">
      <inkml:brushProperty name="width" value="0.035" units="cm"/>
      <inkml:brushProperty name="height" value="0.035" units="cm"/>
      <inkml:brushProperty name="color" value="#E71224"/>
    </inkml:brush>
  </inkml:definitions>
  <inkml:trace contextRef="#ctx0" brushRef="#br0">0 83 24575,'11'0'0,"-1"0"0,5 0 0,-4 0 0,4 0 0,-4 4 0,-5 2 0,-2 4 0,-4 1 0,0-1 0,5 1 0,1-6 0,-1 5 0,0-5 0,-5 6 0,0-1 0,0 0 0,0 5 0,0-3 0,0 3 0,0-5 0,0 1 0,0 4 0,0-4 0,0 4 0,0 0 0,0-3 0,0 3 0,0-5 0,0 0 0,0 1 0,0-10 0,0-20 0,0-24 0,0 3 0,0-4 0,0 23 0,0 5 0,0 1 0,0 5 0,0 0 0,0-5 0,5-2 0,0-3 0,6-1 0,4 0 0,-4 5 0,4 1 0,-4 5 0,-1 4 0,0 1 0,1 5 0,-1 0 0,0 0 0,5 0 0,-3 0 0,3 0 0,-5 0 0,1 0 0,-1 0 0,0 0 0,1 0 0,-1 0 0,0 0 0,1 0 0,-1 0 0,-4 0 0,-2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3:54.696"/>
    </inkml:context>
    <inkml:brush xml:id="br0">
      <inkml:brushProperty name="width" value="0.05" units="cm"/>
      <inkml:brushProperty name="height" value="0.05" units="cm"/>
      <inkml:brushProperty name="color" value="#E71224"/>
    </inkml:brush>
  </inkml:definitions>
  <inkml:trace contextRef="#ctx0" brushRef="#br0">1 28 24575,'8'-6'0,"3"3"0,-2 1 0,1 2 0,-4 0 0,-1 0 0,1 0 0,-1 0 0,1 0 0,-1 0 0,1 0 0,2 0 0,1 0 0,16 0 0,-6 0 0,11 0 0,-16 0 0,-1-3 0,-8 3 0,3-3 0,1 3 0,-1 0 0,3 0 0,0-2 0,5 1 0,11-1 0,55 2 0,-23 0 0,-5 0 0,0 0 0,6 0 0,-11 0 0,-18 0 0,-18 0 0,-5 0 0,0 0 0,4 0 0,19 0 0,24 0 0,-10 0 0,10 0 0,-38 0 0,-4 0 0,-3 0 0,-4-3 0,9 3 0,16-3 0,18 3 0,11 0 0,-3 0 0,-17 0 0,-18 0 0,-12 0 0,-8 0 0</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6:01.056"/>
    </inkml:context>
    <inkml:brush xml:id="br0">
      <inkml:brushProperty name="width" value="0.035" units="cm"/>
      <inkml:brushProperty name="height" value="0.035" units="cm"/>
      <inkml:brushProperty name="color" value="#E71224"/>
    </inkml:brush>
  </inkml:definitions>
  <inkml:trace contextRef="#ctx0" brushRef="#br0">21 187 24575,'0'15'0,"0"-4"0,0 4 0,0-4 0,0-1 0,0 0 0,0 1 0,0-1 0,5-4 0,0-1 0,6-5 0,4 0 0,-4 0 0,4 0 0,0 0 0,-3 0 0,3 0 0,0 0 0,1 0 0,4 0 0,1 0 0,0-5 0,0-1 0,-5 0 0,-6-3 0,-5 3 0,-5-4 0,0 0 0,0-1 0,0 1 0,0 0 0,0-5 0,0 3 0,0-3 0,0 5 0,0-1 0,0-4 0,0-1 0,0-4 0,0-1 0,0 5 0,-5 1 0,-1 4 0,-4 1 0,-5 0 0,4 4 0,-4 1 0,4 5 0,1 0 0,-1 0 0,1 0 0,0 0 0,-1 0 0,1 0 0,0 0 0,-1 0 0,1 0 0,0 5 0,4 5 0,1 2 0,1 3 0,-2 0 0,-5-4 0,1 4 0,4 0 0,-3-3 0,3 3 0,1-5 0,0 0 0,0 1 0,0-5 0,-1 3 0,1-3 0,5 4 0,0 0 0,0 1 0,0-1 0,0 0 0,0 1 0,5-6 0,1 0 0,-1 0 0,5 0 0,-5 1 0,6-1 0,-1-1 0,-4-2 0,-2 2 0</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6:02.415"/>
    </inkml:context>
    <inkml:brush xml:id="br0">
      <inkml:brushProperty name="width" value="0.035" units="cm"/>
      <inkml:brushProperty name="height" value="0.035" units="cm"/>
      <inkml:brushProperty name="color" value="#E71224"/>
    </inkml:brush>
  </inkml:definitions>
  <inkml:trace contextRef="#ctx0" brushRef="#br0">429 0 24575,'12'5'0,"2"5"0,-7 15 0,-1 6 0,5 9 0,-3-1 0,-1-8 0,-1-1 0,-6-14 0,0-1 0,0-5 0,0 0 0,0 5 0,0 2 0,0 3 0,0-4 0,0 4 0,0-4 0,0 0 0,0 4 0,0-9 0,-5 4 0,-5 0 0,-6 1 0,-5 5 0,0-5 0,1-1 0,-9 3 0,6-1 0,-6 1 0,-1-2 0,8-5 0,-8-4 0,14-2 0,1-1 0,5 2 0,0 0 0,-1-1 0,1-5 0,-1 0 0,1 0 0,-5-5 0,4-5 0,-4-7 0,4 1 0,1 1 0,0 0 0,4 4 0,1-4 0,5 4 0,-4 6 0,-2 0 0,0 10 0,1 5 0,0 15 0,-3 6 0,1 0 0,-4-2 0,6-13 0,-1-1 0,1-4 0,5-6 0,0 0 0</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6:03.182"/>
    </inkml:context>
    <inkml:brush xml:id="br0">
      <inkml:brushProperty name="width" value="0.035" units="cm"/>
      <inkml:brushProperty name="height" value="0.035" units="cm"/>
      <inkml:brushProperty name="color" value="#E71224"/>
    </inkml:brush>
  </inkml:definitions>
  <inkml:trace contextRef="#ctx0" brushRef="#br0">0 1 24575,'0'0'0</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6:06.934"/>
    </inkml:context>
    <inkml:brush xml:id="br0">
      <inkml:brushProperty name="width" value="0.035" units="cm"/>
      <inkml:brushProperty name="height" value="0.035" units="cm"/>
      <inkml:brushProperty name="color" value="#E71224"/>
    </inkml:brush>
  </inkml:definitions>
  <inkml:trace contextRef="#ctx0" brushRef="#br0">1 190 24575,'10'-5'0,"0"-1"0,1 0 0,-1 2 0,5-1 0,-3-1 0,7 1 0,-3-5 0,1 5 0,-2-1 0,-5-3 0,0 3 0,1-4 0,4-5 0,1 3 0,13-4 0,-6 5 0,1 0 0,-9 0 0,-9 1 0,-1-1 0,-10 6 0,-1 0 0,-4 5 0,-1 0 0,1 0 0,0 0 0,-5 0 0,-1 0 0,-1 0 0,3 0 0,3 0 0,1 0 0,-1 0 0,1 5 0,4 0 0,-3 1 0,-1 3 0,-2-3 0,-3 5 0,5-1 0,-1 0 0,1 5 0,4-3 0,-3 3 0,3-5 0,1 0 0,0 1 0,5-1 0,0 1 0,0-1 0,0 0 0,0 1 0,5-1 0,0 0 0,1 1 0,3-5 0,-3 3 0,0-3 0,3 4 0,-3 0 0,4-4 0,1 3 0,-6-3 0,5 0 0,-5-2 0,6 1 0,-1 1 0,0-1 0,1 5 0,-1-5 0,1 1 0,-1-1 0,5-5 0,-4 0 0,4 0 0,0 0 0,1 0 0,5 0 0,0 0 0,0 0 0,-5 4 0,-1 2 0,0 0 0,-4-1 0,4-5 0,-4 0 0,-1 0 0,0 0 0,1 0 0,-1 0 0,0 0 0,1 0 0,-5 0 0,-2 0 0</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6:08.254"/>
    </inkml:context>
    <inkml:brush xml:id="br0">
      <inkml:brushProperty name="width" value="0.035" units="cm"/>
      <inkml:brushProperty name="height" value="0.035" units="cm"/>
      <inkml:brushProperty name="color" value="#E71224"/>
    </inkml:brush>
  </inkml:definitions>
  <inkml:trace contextRef="#ctx0" brushRef="#br0">312 0 24575,'-57'0'0,"18"0"0,4 5 0,20 1 0,5 4 0,0 0 0,-1-4 0,1 3 0,0-3 0,-1 0 0,1 3 0,-1-3 0,1 4 0,4 1 0,2-1 0,-1 0 0,-1 1 0,-4-1 0,0 1 0,-1 4 0,1-4 0,4 4 0,2-5 0,4 1 0,0 4 0,0-4 0,0 4 0,0 0 0,0-3 0,0 3 0,0-5 0,4-4 0,2-2 0,4 1 0,1 1 0,-1 0 0,5-2 0,1 1 0,13 2 0,18-1 0,11 8 0,1-6 0,-13 2 0,-21-5 0,-10-5 0,-5 0 0,1 0 0,-1 0 0,-4 0 0,-2 0 0</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6:09.174"/>
    </inkml:context>
    <inkml:brush xml:id="br0">
      <inkml:brushProperty name="width" value="0.035" units="cm"/>
      <inkml:brushProperty name="height" value="0.035" units="cm"/>
      <inkml:brushProperty name="color" value="#E71224"/>
    </inkml:brush>
  </inkml:definitions>
  <inkml:trace contextRef="#ctx0" brushRef="#br0">0 0 24575,'0'30'0,"0"-8"0,0 16 0,0-7 0,0 9 0,0-1 0,0-7 0,0 5 0,0-5 0,0-1 0,5-2 0,1-8 0,-1-1 0,0-4 0,-5-1 0,0 0 0,0-3 0,0 8 0,0-4 0,0 4 0,5 1 0,0-5 0,1 4 0,-1-4 0,-5 5 0,0-5 0,0-1 0,0-5 0,0-4 0,0-1 0</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6:10.142"/>
    </inkml:context>
    <inkml:brush xml:id="br0">
      <inkml:brushProperty name="width" value="0.035" units="cm"/>
      <inkml:brushProperty name="height" value="0.035" units="cm"/>
      <inkml:brushProperty name="color" value="#E71224"/>
    </inkml:brush>
  </inkml:definitions>
  <inkml:trace contextRef="#ctx0" brushRef="#br0">1 0 24575,'10'0'0,"1"0"0,4 0 0,1 0 0,4 0 0,-3 0 0,-2 0 0,-5 0 0,0 0 0,1 0 0,-6 0 0,0 0 0</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0:56:10.990"/>
    </inkml:context>
    <inkml:brush xml:id="br0">
      <inkml:brushProperty name="width" value="0.035" units="cm"/>
      <inkml:brushProperty name="height" value="0.035" units="cm"/>
      <inkml:brushProperty name="color" value="#E71224"/>
    </inkml:brush>
  </inkml:definitions>
  <inkml:trace contextRef="#ctx0" brushRef="#br0">0 0 24575,'0'0'0</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8:00.230"/>
    </inkml:context>
    <inkml:brush xml:id="br0">
      <inkml:brushProperty name="width" value="0.035" units="cm"/>
      <inkml:brushProperty name="height" value="0.035" units="cm"/>
      <inkml:brushProperty name="color" value="#004F8B"/>
    </inkml:brush>
  </inkml:definitions>
  <inkml:trace contextRef="#ctx0" brushRef="#br0">0 216 24575,'13'0'0,"1"0"0,18 0 0,-3 0 0,12 0 0,6 0 0,3-7 0,12-2 0,1 1 0,-14 1 0,-2 7 0,-13 0 0,-8 0 0,-1 0 0,-4 0 0,-2 0 0,22 0 0,28 0 0,-18 0 0,6 0-962,16 0 1,4 0 961,5-5 0,2 0 0,-1-1 0,0 0 0,-1-1 0,-1 1 0,-12 1 0,-1 1-432,0 3 1,-3 2 431,-10-1 0,-2 0-3,39 0 3,-17-7 0,-12-2 0,12 0 0,4-6 0,-1 6 0,11-1 0,-23 3 0,-4 7 0,10 0 0,7 0 427,-26 1 1,2-2-428,4-2 0,2-2 0,5-1 0,2 0-438,6 0 1,2 0 437,0 1 0,1 1 0,-1 4 0,-2 0-244,-12-3 1,-3-2 243,32-4 0,-35-1 0,-19 3 906,-12 7-906,14 0 0,37 0 0,6 0 605,-31 0 0,2 0-605,39 0 0,-1 0 0,1 0 551,-26 0-551,-14 0 0,-28 0 0,-10 0 0,-5 0 0,-5 0 0</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19:12:41.469"/>
    </inkml:context>
    <inkml:brush xml:id="br0">
      <inkml:brushProperty name="width" value="0.035" units="cm"/>
      <inkml:brushProperty name="height" value="0.035" units="cm"/>
      <inkml:brushProperty name="color" value="#E71224"/>
    </inkml:brush>
  </inkml:definitions>
  <inkml:trace contextRef="#ctx0" brushRef="#br0">0 1 24575,'0'0'0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4:01.697"/>
    </inkml:context>
    <inkml:brush xml:id="br0">
      <inkml:brushProperty name="width" value="0.05" units="cm"/>
      <inkml:brushProperty name="height" value="0.05" units="cm"/>
      <inkml:brushProperty name="color" value="#E71224"/>
    </inkml:brush>
  </inkml:definitions>
  <inkml:trace contextRef="#ctx0" brushRef="#br0">1 1 24575,'41'0'0,"-10"0"0,26 0 0,-30 0 0,1 0 0,-18 0 0,2 0 0,-6 0 0,-1 0 0,8 0 0,1 0 0,8 0 0,7 0 0,-6 0 0,32 0 0,16 0 0,-6 0 0,10 0 0,-19 0 0,-20 0 0,19 0 0,-16 0 0,3 0 0,13 0 0,-5 5 0,7-4 0,-7 4 0,-3-5 0,-8 0 0,1 0 0,-9 3 0,6-2 0,-6 2 0,9-3 0,-9 4 0,24-4 0,-10 3 0,14-3 0,-10 0 0,-13 0 0,4 0 0,-16 0 0,1 0 0,-10 0 0,10 0 0,6 0 0,1 0 0,5 0 0,-14 0 0,6 0 0,-8 0 0,-4 0 0,11 0 0,-9 0 0,19 0 0,-6 0 0,9 0 0,-2 0 0,8 0 0,3 0 0,-1 0 0,-1 0 0,-12 0 0,-6 0 0,-8 0 0,-2 0 0,5 0 0,6 0 0,0 0 0,15 0 0,-13 0 0,32 0 0,-20 0 0,0 0 0,-10 0 0,-22 0 0,12 0 0,0 0 0,14-5 0,44 4 0,9-4 0,-11 5 0,-18 0 0,-33 0 0,-7 0 0,14 0 0,-14 0 0,6 0 0,-3 0 0,5 0 0,5 0 0,12 0 0,1 0 0,9-5 0,-1 4 0,0-5 0,-23 6 0,17 0 0,-16 0 0,14 0 0,7 0 0,-7 0 0,-3 0 0,-5 0 0,-18 0 0,-5 0 0,-10 0 0,7 0 0,-5 0 0,18 0 0,-9 0 0,10 0 0,-8 0 0,-7 0 0,-4 0 0,-7 0 0</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19:12:51.246"/>
    </inkml:context>
    <inkml:brush xml:id="br0">
      <inkml:brushProperty name="width" value="0.035" units="cm"/>
      <inkml:brushProperty name="height" value="0.035" units="cm"/>
      <inkml:brushProperty name="color" value="#E71224"/>
    </inkml:brush>
  </inkml:definitions>
  <inkml:trace contextRef="#ctx0" brushRef="#br0">1 1 24575,'10'0'0,"0"0"0,1 0 0,-1 0 0,1 0 0,-1 0 0,0 0 0,1 0 0,-1 0 0,0 0 0,1 0 0,-1 0 0,5 0 0,-3 0 0,3 0 0,-5 0 0,0 0 0,1 0 0,-1 0 0,5 0 0,1 0 0,0 0 0,-1 0 0,-4 0 0,-1 0 0,5 0 0,-3 0 0,2 0 0,-3 0 0,-1 0 0,1 0 0,-1 0 0,5 0 0,1 0 0,13 0 0,2 0 0,1 0 0,-3 0 0,-8 0 0,-5 0 0,-1 0 0,-5 0 0,0 0 0,5 0 0,1 0 0,1 0 0,-2 0 0,-5 0 0,0 0 0,1 0 0,-1 0 0,0 0 0,1 0 0,-1 0 0,1 0 0,4 0 0,9 0 0,7 0 0,1 0 0,-3 0 0,-13 0 0,-1 0 0,-5 0 0,1 0 0,-1 0 0,0 0 0,5 0 0,-3 0 0,3 0 0,0 0 0,-4 0 0,4 0 0,-4 0 0,-1 0 0,0 0 0,1 0 0,-1 0 0,0 0 0,1 0 0,-1 0 0,0 0 0,1 0 0,-1 0 0,1 0 0,4 0 0,-4 0 0,4 0 0,0 0 0,-3 0 0,3 0 0,-5 0 0,0 0 0,1 0 0,-1 0 0,0 0 0,1 0 0,-1 0 0,-9 0 0,-15 0 0,-13 0 0,-4 4 0,11-3 0,11 4 0</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19:12:53.350"/>
    </inkml:context>
    <inkml:brush xml:id="br0">
      <inkml:brushProperty name="width" value="0.035" units="cm"/>
      <inkml:brushProperty name="height" value="0.035" units="cm"/>
      <inkml:brushProperty name="color" value="#E71224"/>
    </inkml:brush>
  </inkml:definitions>
  <inkml:trace contextRef="#ctx0" brushRef="#br0">0 42 24575,'29'0'0,"-6"0"0,6 0 0,-8 0 0,-5 0 0,4 0 0,-4 0 0,0 0 0,-1 0 0,-4 0 0,-1 0 0,0 0 0,5 0 0,1 0 0,5-5 0,-5 0 0,-1-1 0,-4 1 0,-1 5 0,5 0 0,-4 0 0,4 0 0,0 0 0,-3 0 0,3 0 0,-5 0 0,1 0 0,4 0 0,-4 0 0,4 0 0,-5 0 0,1 0 0,-1 0 0,1 0 0,4 0 0,1 0 0,4 0 0,1 0 0,0 0 0,-5 0 0,-1 0 0,-5 0 0,1 0 0,-1 0 0,0 0 0,5-4 0,2-2 0,12 0 0,17 2 0,13 4 0,14 0 0,1 0 0,0 0 0,-24 0 0,-10 0 0,-25 0 0,-5 0 0,1 0 0,-1 0 0,0 0 0,-4 0 0,-1 0 0</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3T20:20:21.303"/>
    </inkml:context>
    <inkml:brush xml:id="br0">
      <inkml:brushProperty name="width" value="0.035" units="cm"/>
      <inkml:brushProperty name="height" value="0.035" units="cm"/>
      <inkml:brushProperty name="color" value="#E71224"/>
    </inkml:brush>
  </inkml:definitions>
  <inkml:trace contextRef="#ctx0" brushRef="#br0">188 1 24575,'-11'0'0,"1"0"0,-1 0 0,1 0 0,0 0 0,-1 0 0,1 0 0,0 0 0,-5 4 0,3 2 0,-3 0 0,5-2 0,-1-4 0,1 0 0,0 0 0,-1 0 0,6 0 0,0 0 0</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3T20:20:24.015"/>
    </inkml:context>
    <inkml:brush xml:id="br0">
      <inkml:brushProperty name="width" value="0.035" units="cm"/>
      <inkml:brushProperty name="height" value="0.035" units="cm"/>
      <inkml:brushProperty name="color" value="#E71224"/>
    </inkml:brush>
  </inkml:definitions>
  <inkml:trace contextRef="#ctx0" brushRef="#br0">167 0 24575,'-11'0'0,"1"0"0,0 0 0,-1 0 0,1 0 0,0 0 0,-1 0 0,1 0 0,-1 0 0,1 0 0,0 0 0,-1 0 0,1 0 0,0 0 0,-1 0 0,6 0 0,0 0 0</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3T20:20:37.279"/>
    </inkml:context>
    <inkml:brush xml:id="br0">
      <inkml:brushProperty name="width" value="0.035" units="cm"/>
      <inkml:brushProperty name="height" value="0.035" units="cm"/>
      <inkml:brushProperty name="color" value="#E71224"/>
    </inkml:brush>
  </inkml:definitions>
  <inkml:trace contextRef="#ctx0" brushRef="#br0">394 22 24575,'-15'0'0,"4"0"0,-4 0 0,5 0 0,-1 0 0,1 0 0,-1 0 0,-4 0 0,4 0 0,-4 0 0,5 0 0,-1 0 0,1 0 0,0 0 0,-1 0 0,1 0 0,-1 0 0,1 0 0,0 0 0,-1 0 0,1 0 0,0 0 0,-1 0 0,1 0 0,-1 0 0,1 0 0,0 0 0,-1-5 0,-4-1 0,4 1 0,-4 0 0,5 5 0,-1 0 0,1 0 0,4 0 0,1 0 0</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3T20:20:39.280"/>
    </inkml:context>
    <inkml:brush xml:id="br0">
      <inkml:brushProperty name="width" value="0.035" units="cm"/>
      <inkml:brushProperty name="height" value="0.035" units="cm"/>
      <inkml:brushProperty name="color" value="#E71224"/>
    </inkml:brush>
  </inkml:definitions>
  <inkml:trace contextRef="#ctx0" brushRef="#br0">249 21 24575,'-10'0'0,"-1"0"0,1 0 0,-1 0 0,1 0 0,0 0 0,-1 0 0,1 0 0,0 0 0,-1 0 0,1 0 0,0 0 0,-1 0 0,1 0 0,-1 0 0,1 0 0,-5 0 0,4 0 0,-4 0 0,4 0 0,5-4 0,2-2 0,-1 0 0,-1 2 0,1 4 0,0 0 0</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3T20:21:02.431"/>
    </inkml:context>
    <inkml:brush xml:id="br0">
      <inkml:brushProperty name="width" value="0.035" units="cm"/>
      <inkml:brushProperty name="height" value="0.035" units="cm"/>
      <inkml:brushProperty name="color" value="#E71224"/>
    </inkml:brush>
  </inkml:definitions>
  <inkml:trace contextRef="#ctx0" brushRef="#br0">187 0 24575,'-15'0'0,"-1"0"0,-5 0 0,0 0 0,5 0 0,1 0 0,5 0 0,0 0 0,-1 0 0,1 0 0,0 0 0,-1 0 0,1 0 0,4 0 0,1 0 0</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3T20:21:22.952"/>
    </inkml:context>
    <inkml:brush xml:id="br0">
      <inkml:brushProperty name="width" value="0.035" units="cm"/>
      <inkml:brushProperty name="height" value="0.035" units="cm"/>
      <inkml:brushProperty name="color" value="#E71224"/>
    </inkml:brush>
  </inkml:definitions>
  <inkml:trace contextRef="#ctx0" brushRef="#br0">1 0 24575,'0'15'0,"0"1"0,0 0 0,0-1 0,0-4 0,0-1 0,0 5 0,0-3 0,0 3 0,0 0 0,0-4 0,0 9 0,0-4 0,0 0 0,0 4 0,0-4 0,0 0 0,0 3 0,0-2 0,0 3 0,0 9 0,5-6 0,0 6 0,1-8 0,-1 0 0,-5-5 0,0 4 0,0-4 0,0 4 0,0 1 0,0 0 0,0 0 0,0-5 0,0 3 0,0-7 0,0 3 0,0-5 0,0 1 0,0 4 0,0 1 0,0 4 0,0 1 0,0 0 0,0 0 0,0-5 0,4-6 0,2-10 0,0-19 0,4-7 0,-4-6 0,6 3 0,0 0 0,-2 6 0,2-6 0,-6 0 0,-2 11 0,1-6 0,1 10 0,-1 2 0,0-3 0,0 5 0,0-1 0,1 1 0,-1 0 0,-1-5 0,2 3 0,0-3 0,-1 5 0,-5-1 0,0 1 0,4 4 0,2 2 0,0-1 0,-2-1 0,1 0 0,1-3 0,4 4 0,0-1 0,1 1 0,-1 5 0,-4 5 0,3 5 0,-2 15 0,5 6 0,0 0 0,-5-2 0,-2-13 0,-5-1 0,0-4 0,4-6 0,2 0 0,0 0 0,-2 5 0,-4 6 0,0 0 0,0-1 0,0 0 0,0 1 0,0 1 0,0-2 0,0-5 0,5-4 0,1 3 0,0-3 0,3 4 0,-4 0 0,1 1 0,-1-1 0,-1-4 0,2-2 0,0 1 0,-1 1 0,-1 0 0,2-2 0,0-8 0,-2-7 0,2-13 0,2-8 0,-1-7 0,5-1 0,-6 9 0,1-7 0,-3 16 0,-4-3 0,0 10 0,0 5 0,0-1 0,0 1 0,0-5 0,0 3 0,0-7 0,0 3 0,0 0 0,0-4 0,0 8 0,0-2 0,0 3 0,0 1 0,0-1 0,0 1 0,0 0 0,5-1 0,1-4 0,-1 4 0,0-4 0,-5 0 0,0 3 0,0-3 0,5 5 0,0 4 0,1-3 0,-1 3 0,-1-4 0,2 0 0,0-1 0,-1 1 0,-5-1 0,0 1 0,9 0 0,-7 4 0,7 1 0</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3T20:21:11.623"/>
    </inkml:context>
    <inkml:brush xml:id="br0">
      <inkml:brushProperty name="width" value="0.035" units="cm"/>
      <inkml:brushProperty name="height" value="0.035" units="cm"/>
      <inkml:brushProperty name="color" value="#E71224"/>
    </inkml:brush>
  </inkml:definitions>
  <inkml:trace contextRef="#ctx0" brushRef="#br0">208 1 24575,'-11'0'0,"1"0"0,-1 0 0,1 0 0,0 0 0,-1 0 0,1 0 0,0 0 0,-1 0 0,1 0 0,0 0 0,-1 0 0,-4 0 0,-1 0 0,-5 0 0,5 0 0,6 0 0,5 0 0</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3T20:21:14.055"/>
    </inkml:context>
    <inkml:brush xml:id="br0">
      <inkml:brushProperty name="width" value="0.035" units="cm"/>
      <inkml:brushProperty name="height" value="0.035" units="cm"/>
      <inkml:brushProperty name="color" value="#E71224"/>
    </inkml:brush>
  </inkml:definitions>
  <inkml:trace contextRef="#ctx0" brushRef="#br0">1 32 24575,'15'0'0,"1"0"0,13 0 0,2 0 0,9 0 0,-1 0 0,-7 0 0,-8 0 0,-9 0 0,-5 0 0,1 0 0,12 0 0,19 0 0,1 0 0,12-5 0,0-5 0,-12 2 0,4 0 0,-23 8 0,-13 0 0,-7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4:17.711"/>
    </inkml:context>
    <inkml:brush xml:id="br0">
      <inkml:brushProperty name="width" value="0.05" units="cm"/>
      <inkml:brushProperty name="height" value="0.05" units="cm"/>
      <inkml:brushProperty name="color" value="#E71224"/>
    </inkml:brush>
  </inkml:definitions>
  <inkml:trace contextRef="#ctx0" brushRef="#br0">0 68 24575,'6'0'0,"-1"0"0,1 0 0,-1 0 0,1 0 0,-1 0 0,3 0 0,-2 0 0,2 0 0,-2 0 0,0 0 0,-1 0 0,3 0 0,5 0 0,9 0 0,0 0 0,4 0 0,-2 0 0,-9 0 0,0 0 0,-7 0 0,-1 0 0,3 0 0,8 0 0,0 0 0,8 0 0,13 0 0,-6 0 0,8 0 0,-7 0 0,-19 0 0,5 0 0,-11 0 0,0 0 0,1 0 0,3 0 0,0 0 0,3 0 0,-1 0 0,2 0 0,-3 0 0,1 0 0,-9 0 0,2 0 0,-2 0 0,2 0 0,0 0 0,13 0 0,2 0 0,13-3 0,2 2 0,3-2 0,-13 3 0,0 0 0,-16 0 0,9 0 0,-11 0 0,3 0 0,-5 0 0,0 0 0,3 0 0,13 0 0,-5 0 0,10 0 0,-8 0 0,0 0 0,0 0 0,-4 0 0,-2 0 0,1-2 0,-3 1 0,3-1 0,0 2 0,-4 0 0,8 0 0,6 0 0,-9 0 0,7 0 0,-15 0 0,2 0 0,0 0 0,0 0 0,0 0 0,-2 0 0,6 0 0,-6 0 0,7 0 0,14 0 0,-2 0 0,45 0 0,-19 0 0,40 0 0,-53 0 0,12 0 0,-35 0 0,-2 0 0,5 0 0,-9 0 0,16 0 0,-1 0 0,12 0 0,9-6 0,19 5 0,-14-4 0,12 5 0,-16 0 0,-3 0 0,-11 0 0,-8 0 0,-16-2 0,1 1 0,-1-1 0,9-2 0,-5 4 0,11-4 0,-5 1 0,0 3 0,1-4 0,-1 1 0,-5 2 0,4-2 0,-7 1 0,2 1 0,-4-1 0,0 2 0,-2 0 0,-1 0 0,-3 0 0,1 0 0,2-3 0,7 3 0,-2-3 0,10 3 0,-11 0 0,8 0 0,-6 0 0,3 0 0,1 0 0,-9 0 0,18 0 0,-18 0 0,14-2 0,-17 1 0,4-1 0,-4 2 0,5 0 0,-5 0 0,4 0 0,-1 0 0,0 0 0,5 0 0,1 0 0,4 0 0,0 0 0,-5 0 0,0 0 0,2 0 0,0 0 0,5 0 0,0 0 0,1 0 0,7 0 0,-6 0 0,2 0 0,-12 0 0,-5 0 0,-3 0 0,3 0 0,-2 0 0,9 0 0,-5 0 0,3 0 0,-7 0 0,-4 0 0</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3T20:21:15.825"/>
    </inkml:context>
    <inkml:brush xml:id="br0">
      <inkml:brushProperty name="width" value="0.035" units="cm"/>
      <inkml:brushProperty name="height" value="0.035" units="cm"/>
      <inkml:brushProperty name="color" value="#E71224"/>
    </inkml:brush>
  </inkml:definitions>
  <inkml:trace contextRef="#ctx0" brushRef="#br0">21 0 24575,'10'0'0,"-4"5"0,-1 5 0,-5 6 0,0 0 0,0-1 0,0-4 0,0-1 0,0 0 0,0 1 0,0-1 0,0 1 0,0 3 0,0 3 0,0 3 0,0 1 0,0 0 0,0-5 0,0-1 0,0-5 0,0 1 0,0-1 0,0 0 0,0 1 0,0-1 0,0 0 0,0 1 0,0 4 0,0 1 0,0 5 0,0-1 0,0-3 0,0-2 0,0 0 0,0-4 0,0 4 0,0-5 0,0 1 0,0 4 0,0-4 0,0 4 0,0 0 0,0-3 0,0 3 0,0-5 0,0 0 0,0 5 0,0-3 0,0 3 0,0 0 0,0 1 0,0 5 0,-5-5 0,-1-1 0,1-5 0,0 1 0,5-1 0,0 0 0,0 1 0,0-1 0,0 0 0,0 1 0,0-1 0,0 1 0,0-1 0,0 0 0,0 5 0,-5 1 0,0 5 0,-1-5 0,1-5 0,5-7 0</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3T20:21:17.751"/>
    </inkml:context>
    <inkml:brush xml:id="br0">
      <inkml:brushProperty name="width" value="0.035" units="cm"/>
      <inkml:brushProperty name="height" value="0.035" units="cm"/>
      <inkml:brushProperty name="color" value="#E71224"/>
    </inkml:brush>
  </inkml:definitions>
  <inkml:trace contextRef="#ctx0" brushRef="#br0">0 1 24575,'15'0'0,"1"0"0,0 0 0,-1 0 0,-4 0 0,-1 0 0,0 0 0,1 0 0,-1 0 0,0 0 0,1 0 0,-1 0 0,1 0 0,-1 0 0,0 0 0,1 0 0,-1 0 0,0 0 0,1 0 0,-1 0 0,0 0 0,1 0 0,-1 0 0,1 0 0,-1 0 0,0 0 0,1 0 0,-1 0 0,0 0 0,1 0 0,-1 0 0,-4 0 0,-1 0 0</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3T20:21:33.144"/>
    </inkml:context>
    <inkml:brush xml:id="br0">
      <inkml:brushProperty name="width" value="0.035" units="cm"/>
      <inkml:brushProperty name="height" value="0.035" units="cm"/>
      <inkml:brushProperty name="color" value="#E71224"/>
    </inkml:brush>
  </inkml:definitions>
  <inkml:trace contextRef="#ctx0" brushRef="#br0">741 35 24575,'15'0'0,"10"0"0,21 0 0,28 0 0,-22 0 0,4 0-845,6 0 0,3 0 845,5 0 0,2 0 0,0 0 0,-2 0 0,-12 0 0,-4 0 409,26 0-409,-36 0 0,-27 0 0,2 0 0,21 0 0,56 0-1859,-6 0 0,12 0 1859,-16 4 0,4 0 0,3 1-805,-12-1 1,3 0 0,1 1 0,0-1 804,2 0 0,0 0 0,1 0 0,-1 0 0,1 0 0,0-1 0,0 0 0,-2 0 0,-5-2 0,0-2 0,-2 1 0,-1 0-654,18 0 0,-2 0 0,-3 0 654,-12 0 0,-3 0 0,-5 0-133,6-1 0,-7 2 133,26 3 2410,-57 2-2410,-24 0 4313,9-2-4313,18-4 0,46 11 0,-6-4 0,10 1-273,-18 0 1,5 1 0,2 0 272,11 1 0,4-1 0,0 1-830,-19-3 1,2 1 0,-1-1 0,0-1 829,-3-1 0,0-1 0,-1-1 0,2 1 0,2 0 0,1-1 0,0 0 0,0 0 0,22-3 0,-1 0 0,-2 0-636,-7-1 0,-2 1 0,-3 1 636,-12 2 0,-3 1 0,-5-1-27,2-2 1,-9 1 26,18 8 2682,-52-10-2682,-6 0 0,36 0 0,45 0 613,-16 0 0,9 0-613,-19 0 0,3 0 0,2 0-199,8 0 0,2 0 1,0 0 198,0 0 0,0 0 0,-2 0 0,-8 0 0,-2-1 0,-2 2-421,25 4 1,-8 1 420,-33-2 0,-6 0 0,19 8 0,-49-6 2458,1-6-2458,48 0 0,-20 0 0,8 0 313,32 0 1,8 0-314,-25 0 0,2 0 0,1 0-847,9 0 1,1 0 0,3 0 846,6 0 0,2 0 0,0 0 0,2 0 0,-1 0 0,-1 0 0,-3 0 0,-1-1 0,-1 2 0,-6 2 0,0 2 0,-3-1-582,-7-3 1,-2-1-1,-3 2 582,20 4 0,-6 0-54,-20-6 0,-7 0 54,13 0 2139,-50 0-2139,0 0 3739,19 0-3739,32 0 0,-22 0 0,4 0 518,6 0 1,3 0-519,12 0 0,3 0 0,1 0 0,-1 0 0,1 0 0,0 0 0,-2-1 0,-1 2 0,-6 3 0,-2 2 0,-5 0 0,-3 0 37,-6 1 0,-4-1-37,22 4 0,-28-10 0,-17 0 0,-8 0 0,-5 0 1558,-1 0-1558,8 0 105,19 0-105,17 0 0,30 0-1030,4 0 1030,-33 0 0,3 0 0,0 0 0,1 0 0,6 0 0,2 0 0,-1 0 0,0 0 0,-7 0 0,-2 0 0,1 0 0,-2 0 0,31 0 0,-3 0 0,-21 0 0,-24 0 0,-11 0 0,-18 0 0,9 0 0,38 0 0,31 0-262,-32 0 0,4 0 262,6 0 0,0 0 0,-5 0 0,-5 0 0,32 0 0,-31 0 0,-38 0 0,-9 0 0,-4 0 0,-1 0 1554,5 0-1554,-4 0 0,4 0 0,0 0 0,-3 0 0,3 0 0,-5 0 0,1 0 0,12 0 0,4 0 0,-1 0 0,-2 0 0,-9 0 0,-4 0 0,4 0 0,0 0 0,1 0 0,0 0 0,-1 0 0,-4 0 0,-1 0 0,0 0 0,1 0 0,4 0 0,1 0 0,5 0 0,-1 0 0,-4 0 0,-1 0 0,-4 0 0,-1 4 0,1 2 0,-1 0 0,0-2 0,1-4 0,-1 0 0,0 0 0,1 0 0,-1 0 0,0 0 0,1 0 0,-1 0 0,1 0 0,-1 0 0,0 0 0,1 0 0,-1 0 0,0 0 0,1 0 0,4 5 0,1 1 0,13 0 0,2-2 0,1-4 0,-8 0 0,-9 0 0,-5 0 0,1 0 0,-1 0 0,-4 5 0,3 1 0,-3 4 0,0 0 0,3 1 0,-3-1 0,-1 0 0,0 1 0,-5-1 0,0 1 0,0-1 0,0 5 0,0 1 0,0 5 0,0-5 0,0-1 0,0 0 0,0 1 0,0 0 0,0-1 0,0-5 0,0 1 0,0 4 0,0 1 0,0 0 0,0-1 0,0 0 0,0-4 0,0 4 0,0-4 0,0-1 0,0 1 0,0-1 0,0 5 0,0-4 0,0 4 0,0-4 0,0-1 0,0 1 0,0-1 0,0 0 0,0 1 0,0 4 0,0-4 0,0 4 0,0 0 0,0 1 0,0 0 0,0-1 0,0-4 0,0-1 0,0 5 0,0-3 0,-5 3 0,0-1 0,-1-2 0,1 3 0,5-5 0,0 1 0,0-1 0,0 0 0,0 1 0,0-1 0,-4 1 0,-2-1 0,0 0 0,1 1 0,5 4 0,0-4 0,-4 4 0,-2 0 0,-6 10 0,2-3 0,3 3 0,2-5 0,1-4 0,-2 0 0,0-1 0,1-5 0,1-4 0,-2-1 0,-9-5 0,-9 0 0,1 0 0,-6 0 0,8 0 0,0 4 0,0 2 0,5 0 0,1-2 0,5-4 0,0 0 0,-14 0 0,-18 0 0,-1 0 0,-27 0 0,-4 0 0,-19 0-366,39 4 1,1 2 365,-40 4 0,4 2 0,15-4 0,15-8 0,13 0 0,22 0 0,9 0 0,4 0 0,1 0 731,-5 0-731,-25 0 0,-40 0 0,26 0 0,-4 0-581,-13 0 0,0 0 581,7 0 0,1 0 0,0 0 0,3 0 0,-33 0 0,28 0 0,21 0 0,27 0 0,2 0 0,0 0 0,-39 0 0,-46 0-488,29 0 0,-4 0 488,-14 0 0,1 0 0,14 0 0,2 0-364,1 0 0,3 0 364,-24 0 0,26 0 0,22 0 0,28 0 0,1 0 2054,5 0-2054,-5 0 812,-10 0-812,-21 8 0,-43 5 0,35-7 0,-4-1-734,-20 1 0,-1-2 734,12-3 0,3-2 0,1 1 0,3 0 0,-29 0 0,30 0 0,4 0 0,24 0 0,2 0 0,0 0 1468,-18 0-1468,-11 0 0,-31 0-531,36 0 0,-2 0 531,-1 0 0,0 0 0,-5 0 0,-1 0 0,8 0 0,0 0 0,0 0 0,0 0 0,-1 0 0,2 0 0,-24 0 0,7 0 0,30 0 0,9 0 0,-7 0 0,7 0 1062,-8 0-1062,-16 0 0,-4 0 0,-30 0-523,36 0 0,-2 0 523,0 0 0,-1 0 0,-13 0 0,-1 0 0,7 0 0,-1 0 0,-6 0 0,-2 0 0,1 0 0,0 0-701,0 0 1,0 0 700,-1 0 0,2 0 0,14 0 0,1 0-304,-6 0 0,2 0 304,-33 0 0,38 0 0,0 0 0,0 0 0,0 0 0,0 0 0,0 0 0,-1 0 0,2 0 0,-40 0 0,4 0 0,16 0 0,14 0 0,17 0 937,19 0-937,8 0 1428,-25 0-1428,-25 0 0,-28 0-235,32 0 0,-1 0 235,6 0 0,0 0 0,1 0 0,2 0 0,-36 0 0,39 0 0,10 0 0,25 0 0,5 0 0,-5 0 1160,-40 0-1160,-29 0 0,30 0 0,-4 0-519,-11 0 0,0 0 519,12 0 0,2 0 0,0 0 0,2 0 0,-12 0 0,25 0 0,25 0 0,5 0 0,-5 0 0,-10 0 1038,-21 0-1038,-28 0 0,-3 0 0,3 0 0,19 0 0,24 0 0,2 0 0,13 0 0,1 0 0,4 0 0,1 0 0,-29 0 0,-21 10 0,-33 2-498,39-6 0,0 0 498,-1-1 0,2 0 0,-25 0 0,22 2 0,32 0 0,14-3 0,-5-4 0,-1 0 0,-13 0 996,-33 0-996,-16 0 0,-14 8 0,18 0 0,32 2 0,19-4 0,12-6 0,1 0 0,-5 0 0,-1 4 0,-5 2 0,0 0 0,5-1 0,1-5 0,5 0 0,4 4 0,2 2 0,-1 4 0,-1 5 0,-5 10 0,-1 6 0,-2 9 0,1-1 0,6-7 0,1-3 0,1-9 0,0-3 0,-1-2 0,1-5 0,5 0 0,0 1 0,0-1 0,0 0 0,0 1 0,0-1 0,0 0 0,0 1 0,0-1 0,0 5 0,0 1 0,-4 0 0,-2-1 0,-5 0 0,-4-3 0,-1 3 0,-4 0 0,-1 1 0,-8 7 0,-2-5 0,-9 1 0,0-5 0,9-7 0,6 3 0,10-4 0,1 0 0,2-1 0,-8-5 0,-4 0 0,1 0 0,-6 0 0,8 0 0,0 0 0,-8 0 0,6 0 0,-6 0 0,-17 0 0,-5 0 0,-25 0 0,2 0 0,-15 0 0,-4 0 0,16 0 0,7 0 0,30 0 0,0 0 0,1 0 0,-1 0 0,-15-9 0,-3-1 0,-1 0 0,13 2 0,8 8 0,15 0 0,-1 0 0,4 0 0,4 0 0,-13 0 0,-33 0 0,-15 0 0,-6-5 0,-5-1 0,18 0 0,1-1-433,-21 0 0,5 1 433,-8-5 0,32 11 0,31 0 0,14 0 0,1 0 0,5 0 0,-5 0 866,-10 0-866,-21 0 0,-43-10 0,35 3 0,-4 1-375,-5-1 1,0 0 374,7 1 0,4 2 0,-37 4 0,30 0 0,17 0 0,14 0 0,-11 0 0,-42 0 0,21-5 0,-7-1-1349,-19-2 0,-5 1 1349,22 3 0,-2-1 0,0 0 0,0-2 0,-1-2 0,0 2 0,-4 1 0,-1 2 0,3-1 0,-19-7 0,6-1 198,20 2 1,6 1-199,-15-2 0,51 7 0,10 5 0,-8 0 0,-34 0 0,-36 0 596,31 0 1,-3 0-597,-6-5 0,0-1 0,13 1 0,4-1 267,-26-6-267,36 3 0,27 9 0,7-4 0,5-2 0,5-9 1590,0-9-1590,0-8 0,6-7 0,2-1 0,5 0 0,0 1 0,-6-1 0,-1 14 0,-6 2 0,0 14 0,0-1 0,5 1 0,1 0 0,-1-1 0,0 1 0,-5 0 0,0-5 0,6-10 0,0 2 0,1-6 0,4 0 0,-2-17 0,-1 2 0,0-11 0,-2 16 0,0 7 0,1 3 0,-2 9 0,-5-1 0,0 5 0,4 1 0,2 4 0,0 1 0,-1 0 0,-5-1 0,0-4 0,0-1 0,0-5 0,0 5 0,0 1 0,0-8 0,0-4 0,0-4 0,0 2 0,0 8 0,0 0 0,0-8 0,0-2 0,0-9 0,0-17 0,0 13 0,0-13 0,0 17 0,0 9 0,0 2 0,0 8 0,0 0 0,0 1 0,0 3 0,0 3 0,0 3 0,4 1 0,2-1 0,0 1 0,-2 0 0,-4-1 0,0 1 0,0 0 0,5-5 0,1-2 0,-1-3 0,0 4 0,-5 1 0,0 0 0,0 3 0,0-3 0,0 5 0,0-5 0,0-1 0,0 0 0,0-4 0,0 4 0,0-5 0,0 0 0,0 1 0,0-1 0,0 5 0,5 5 0,0 7 0,6 4 0,-1 0 0,1 0 0,-1 0 0,0 0 0,5 0 0,1 0 0,5 0 0,0 0 0,0 0 0,8-6 0,-6 0 0,6-1 0,0 2 0,-6 5 0,6 0 0,-13 0 0,-1 0 0,-5 0 0,1 0 0,-1 0 0,0 0 0,1 0 0,-1 0 0,1 0 0,-1 0 0,0 0 0,1 0 0,-1 0 0,0 0 0,1 0 0,-1 0 0,5 0 0,1 0 0,0 0 0,-5 0 0,-7 0 0</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9:45.190"/>
    </inkml:context>
    <inkml:brush xml:id="br0">
      <inkml:brushProperty name="width" value="0.035" units="cm"/>
      <inkml:brushProperty name="height" value="0.035" units="cm"/>
      <inkml:brushProperty name="color" value="#004F8B"/>
    </inkml:brush>
  </inkml:definitions>
  <inkml:trace contextRef="#ctx0" brushRef="#br0">229 18 24575,'-9'0'0,"0"-8"0,1 6 0,-1-6 0,0 8 0,0 0 0,-3 0 0,-2 0 0,-8 0 0,8 0 0,-3 0 0,8 0 0,1 0 0,3 4 0,1 1 0,0 0 0,-1 3 0,0-3 0,-3 4 0,3 3 0,0 2 0,-2 4 0,2-1 0,0-3 0,1-1 0,0-1 0,-1-2 0,0 3 0,1-4 0,4-1 0,0 1 0,0 4 0,0 8 0,0-6 0,0 5 0,0-11 0,4-4 0,5-1 0,5-4 0,-1 0 0,0 0 0,-4 4 0,-4 0 0,3 1 0,0-1 0,6-4 0,0 0 0,-1 0 0,-5 0 0,1 0 0,0 0 0,0 0 0,-1 0 0,1 0 0,0 0 0,4 4 0,0 1 0,1 0 0,-1-1 0,-4-4 0,-1 0 0,1 0 0,0 0 0,0 0 0,0 0 0,-4 0 0,-2 0 0</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9:47.343"/>
    </inkml:context>
    <inkml:brush xml:id="br0">
      <inkml:brushProperty name="width" value="0.035" units="cm"/>
      <inkml:brushProperty name="height" value="0.035" units="cm"/>
      <inkml:brushProperty name="color" value="#004F8B"/>
    </inkml:brush>
  </inkml:definitions>
  <inkml:trace contextRef="#ctx0" brushRef="#br0">194 0 24575,'-9'0'0,"1"0"0,-1 0 0,0 0 0,0 0 0,4 4 0,2 1 0,-1 0 0,-1-1 0,-4-4 0,0 0 0,0 0 0,1 0 0,-1 0 0,0 4 0,4 0 0,-3 1 0,3-1 0,-3-4 0,-1 0 0,0 0 0,0 0 0,0 0 0,1 0 0,3 0 0,1 0 0</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9:48.974"/>
    </inkml:context>
    <inkml:brush xml:id="br0">
      <inkml:brushProperty name="width" value="0.035" units="cm"/>
      <inkml:brushProperty name="height" value="0.035" units="cm"/>
      <inkml:brushProperty name="color" value="#004F8B"/>
    </inkml:brush>
  </inkml:definitions>
  <inkml:trace contextRef="#ctx0" brushRef="#br0">159 0 24575,'-13'4'0,"4"5"0,-4 1 0,4 2 0,0-3 0,1-4 0,3 3 0,1-3 0,4 3 0,-4 1 0,-1-4 0,0 3 0,1-3 0,0 4 0,-1-1 0,-3 1 0,-1 0 0,0 0 0,0 0 0,4-1 0,-3 1 0,4-4 0,-1-1 0,1-4 0</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9:49.557"/>
    </inkml:context>
    <inkml:brush xml:id="br0">
      <inkml:brushProperty name="width" value="0.035" units="cm"/>
      <inkml:brushProperty name="height" value="0.035" units="cm"/>
      <inkml:brushProperty name="color" value="#004F8B"/>
    </inkml:brush>
  </inkml:definitions>
  <inkml:trace contextRef="#ctx0" brushRef="#br0">1 1 24575,'0'0'0</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29:50.293"/>
    </inkml:context>
    <inkml:brush xml:id="br0">
      <inkml:brushProperty name="width" value="0.035" units="cm"/>
      <inkml:brushProperty name="height" value="0.035" units="cm"/>
      <inkml:brushProperty name="color" value="#004F8B"/>
    </inkml:brush>
  </inkml:definitions>
  <inkml:trace contextRef="#ctx0" brushRef="#br0">1 0 24575,'0'0'0</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0:10.078"/>
    </inkml:context>
    <inkml:brush xml:id="br0">
      <inkml:brushProperty name="width" value="0.035" units="cm"/>
      <inkml:brushProperty name="height" value="0.035" units="cm"/>
      <inkml:brushProperty name="color" value="#004F8B"/>
    </inkml:brush>
  </inkml:definitions>
  <inkml:trace contextRef="#ctx0" brushRef="#br0">509 1154 24575,'20'0'0,"15"0"0,15 0 0,12 0 0,-19 0 0,-9 0 0,-18 0 0,-2 0 0,11 0 0,1 0 0,8 0 0,0 0 0,-1-5 0,-6 0 0,-3-1 0,1 2 0,-6 4 0,6 0 0,-7 0 0,7 0 0,1 0 0,8 0 0,-1 0 0,-6 0 0,-2 0 0,-12 0 0,0 0 0,0 0 0,0 0 0,5 0 0,34-7 0,-4 2 0,4 0 0,-1 1 0,2-1 0,15-3 0,-4 0 0,2 1 0,-14-3 0,-31 5 0,-8 5 0,-4 0 0,0 0 0,10 0 0,17-7 0,14-1 0,12-1 0,-12 2 0,-7 7 0,-21 0 0,-5 0 0,-5-4 0,2-1 0,4 0 0,-1 1 0,-3 4 0,-1 0 0,-5 0 0,5 0 0,-3 0 0,3 0 0,-5-4 0,1 0 0,0-1 0,0 1 0,0 4 0,-1 0 0,1 0 0,4-4 0,8-7 0,5-1 0,1 1 0,-7 2 0,-7 4 0,-4-3 0,4-5 0,0-1 0,7-10 0,0-3 0,-3 1 0,-6 1 0,-3 11 0,-4 1 0,1 5 0,-1-1 0,-4 0 0,0 0 0,0-3 0,0-9 0,0-6 0,0-6 0,0-1 0,0 0 0,0 1 0,0-1 0,0 0 0,0 8 0,0 1 0,-5 0 0,-1-1 0,-4-1 0,-4 3 0,4 10 0,-2 1 0,3 1 0,0-2 0,0-4 0,0 1 0,1-1 0,-1 1 0,0-1 0,0 0 0,0 1 0,1-1 0,-1 1 0,0-1 0,-11-2 0,-2 5 0,-12-1 0,0 5 0,12 4 0,2 2 0,11 5 0,4-4 0,1 0 0,0-1 0,0 1 0,-5 4 0,0 0 0,0 0 0,-4 0 0,0 0 0,-5 0 0,4 0 0,2 0 0,3 0 0,0 0 0,-4-4 0,4-1 0,-4 0 0,4 1 0,0 4 0,1 0 0,-1 0 0,0 0 0,0 0 0,0 0 0,1 0 0,-1 0 0,0 0 0,0 0 0,0 0 0,1 0 0,-1 0 0,-11 0 0,-3 0 0,-10 0 0,-1 0 0,0 0 0,8 0 0,5 0 0,5 0 0,2 0 0,-11 0 0,6 0 0,-2 0 0,4 0 0,8 0 0,-4 0 0,4 0 0,0 0 0,-3 0 0,-2 0 0,-4 0 0,1 0 0,3 0 0,1 0 0,4 0 0,1 0 0,-5 0 0,-8 5 0,-5 1 0,-1 1 0,2 1 0,12-3 0,-4 0 0,7-1 0,-13 1 0,0 1 0,-11 1 0,8-2 0,5-1 0,8 0 0,5 1 0,-1-1 0,0-4 0,-4 0 0,3 0 0,-2 0 0,3 0 0,0 0 0,0 0 0,1 0 0,-5 0 0,3 0 0,-3 4 0,5 1 0,-1 0 0,-4-1 0,-1-4 0,-3 0 0,3 0 0,1 0 0,-7 0 0,-3 0 0,-11 5 0,0 1 0,1 0 0,6-1 0,2-1 0,12 1 0,0 0 0,4-1 0,0-4 0,-3 0 0,-2 0 0,-4 0 0,-6 5 0,-3 1 0,1 0 0,1-1 0,11-1 0,1 1 0,5 0 0,-1-1 0,0-4 0,-4 0 0,-7 0 0,0 0 0,-5 4 0,8 1 0,-1 0 0,1-2 0,-1 1 0,0 1 0,1 0 0,-1-1 0,1-4 0,-1 4 0,4 1 0,2 0 0,3-1 0,0-4 0,-4 0 0,-7 5 0,-7 1 0,5 0 0,2-1 0,11-5 0,0 4 0,-4 1 0,0 4 0,-5-1 0,-7 1 0,9 0 0,-1 0 0,10 4 0,2 0 0,0 1 0,1-1 0,0-1 0,-1 2 0,0 0 0,1-2 0,4-3 0,0 0 0,0 0 0,0 0 0,0 3 0,-4-2 0,0 3 0,-1-4 0,1-1 0,4 1 0,0 0 0,0 0 0,0 0 0,0-1 0,0 1 0,0 0 0,0 0 0,0 3 0,-4 2 0,-1 4 0,0-5 0,1 0 0,4 0 0,-4 8 0,-1-5 0,0 4 0,2-7 0,3-3 0,0 3 0,0-5 0,0 1 0,0 0 0,0 0 0,0 0 0,0-1 0,0 5 0,0 1 0,0 3 0,0 1 0,0 7 0,0-5 0,0 5 0,0-7 0,0-4 0,0-2 0,0 1 0,0 1 0,0 3 0,0-3 0,0 7 0,0-7 0,0 4 0,0-5 0,0-5 0,0 1 0,0 0 0,3-4 0,2-1 0,4-4 0,0 0 0,0 4 0,3 1 0,2-1 0,0 0 0,-1-4 0,-1 0 0,-2 0 0,3 0 0,-5 0 0,-3 4 0,3 1 0,1 0 0,5-1 0,3-4 0,1 0 0,-1 0 0,1 0 0,-4 0 0,-2 0 0,-3 0 0,0 0 0,0 0 0,0 0 0,-1 0 0,-3 0 0,-1 0 0</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0:28.037"/>
    </inkml:context>
    <inkml:brush xml:id="br0">
      <inkml:brushProperty name="width" value="0.035" units="cm"/>
      <inkml:brushProperty name="height" value="0.035" units="cm"/>
      <inkml:brushProperty name="color" value="#004F8B"/>
    </inkml:brush>
  </inkml:definitions>
  <inkml:trace contextRef="#ctx0" brushRef="#br0">164 0 24575,'0'13'0,"0"21"0,0 8 0,-7 21 0,-3 12 0,-7 4 0,-2 13 0,9-14 0,-3-15 0,7-17 0,0-19 0,1-6 0,1-9 0,-1-3 0,0 0 0,1 0 0,4 0 0,-4-1 0,-1 5 0,-3 1 0,-1-1 0,4 0 0,-3-4 0,3-4 0,0-1 0,1-4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4:20.256"/>
    </inkml:context>
    <inkml:brush xml:id="br0">
      <inkml:brushProperty name="width" value="0.05" units="cm"/>
      <inkml:brushProperty name="height" value="0.05" units="cm"/>
      <inkml:brushProperty name="color" value="#E71224"/>
    </inkml:brush>
  </inkml:definitions>
  <inkml:trace contextRef="#ctx0" brushRef="#br0">1 25 24575,'13'-6'0,"17"3"0,20 1 0,34 2 0,-27 0 0,7 0-353,7 0 0,7 0 0,0 0 353,-6 0 0,-1 0 0,0 0 0,1 0 0,-1 0 0,-6 0 0,0 0 0,-14 0 259,-21 0-259,-10 0 0,10 0 0,36 0 0,-16 0 0,5 0-753,10 0 1,3 0 752,10 0 0,2 0 0,-4 0 0,-1 0 0,-7 0 0,-2 0 326,-9 0 1,-4 0-327,15 0 0,-25 0 0,-19 0 0,-16 0 0,0 0 1559,0 0-1559,1 0 93,22 0-93,6 0 0,22 0 0,6 0 0,26 0-458,-14 3 1,-2 0 457,5-2 0,-6 6 0,-26-7 0,-22 0 0,-4 0 0,-12 0 0,-1 0 915,19 0-915,8 0 0,19 0 0,18 0 0,-11-5 0,9 3 0,-35-3 0,-10 5 0,-18 0 0,-3-2 0,3 1 0,6-1 0,26 2 0,20 0 0,34 0 0,4-5 0,-32 4 0,-17-3 0,-36 4 0,-6 0 0,0 0 0</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0:29.270"/>
    </inkml:context>
    <inkml:brush xml:id="br0">
      <inkml:brushProperty name="width" value="0.035" units="cm"/>
      <inkml:brushProperty name="height" value="0.035" units="cm"/>
      <inkml:brushProperty name="color" value="#004F8B"/>
    </inkml:brush>
  </inkml:definitions>
  <inkml:trace contextRef="#ctx0" brushRef="#br0">1 0 24575,'8'0'0,"1"4"0,4 5 0,1 4 0,-1 5 0,0 0 0,-4-1 0,0 1 0,-1-5 0,-3 0 0,-1-4 0,0 0 0,1 0 0,4 3 0,0 2 0,-1 4 0,2 6 0,-1-4 0,5 4 0,-4-6 0,4 7 0,-5-6 0,1 2 0,-2-5 0,1-2 0,0 0 0,4-1 0,0-1 0,5 2 0,0 0 0,-5-2 0,0-3 0,-8 0 0,3 0 0,-4 0 0,1 3 0,3 2 0,-3 4 0,4-5 0,0-4 0,-4-1 0,-2-3 0,1 0 0,5-1 0,-3-4 0,2 0 0</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0:30.478"/>
    </inkml:context>
    <inkml:brush xml:id="br0">
      <inkml:brushProperty name="width" value="0.035" units="cm"/>
      <inkml:brushProperty name="height" value="0.035" units="cm"/>
      <inkml:brushProperty name="color" value="#004F8B"/>
    </inkml:brush>
  </inkml:definitions>
  <inkml:trace contextRef="#ctx0" brushRef="#br0">18 0 24575,'0'79'0,"0"-1"0,0-19 0,0-8 0,0-2 0,0-37 0,0-3 0,0 0 0,0 0 0,0 0 0,0 3 0,0 2 0,0 4 0,0-1 0,0 1 0,0-1 0,0 1 0,0-4 0,0-2 0,0-3 0,0 8 0,0-3 0,0 8 0,-4-8 0,-1-6 0,1 0 0,0-3 0,4 0 0,0-1 0</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0:31.325"/>
    </inkml:context>
    <inkml:brush xml:id="br0">
      <inkml:brushProperty name="width" value="0.035" units="cm"/>
      <inkml:brushProperty name="height" value="0.035" units="cm"/>
      <inkml:brushProperty name="color" value="#004F8B"/>
    </inkml:brush>
  </inkml:definitions>
  <inkml:trace contextRef="#ctx0" brushRef="#br0">269 18 24575,'0'-8'0,"-8"3"0,-9 1 0,-3 4 0,-4 0 0,6 0 0,1 0 0,3 0 0,1 0 0,4 0 0,1 0 0,-5 0 0,-8 5 0,-5 1 0,-1 0 0,6-1 0,12-1 0,5 1 0,4 0 0,0-1 0</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0:32.251"/>
    </inkml:context>
    <inkml:brush xml:id="br0">
      <inkml:brushProperty name="width" value="0.035" units="cm"/>
      <inkml:brushProperty name="height" value="0.035" units="cm"/>
      <inkml:brushProperty name="color" value="#004F8B"/>
    </inkml:brush>
  </inkml:definitions>
  <inkml:trace contextRef="#ctx0" brushRef="#br0">1 0 24575,'0'13'0,"0"8"0,0 18 0,0 11 0,0-1 0,0-9 0,0-8 0,0-13 0,0 2 0,0-8 0,0-5 0,0 1 0,0 0 0,0 0 0,0 3 0,0 9 0,0-1 0,0 4 0,0-10 0,0-1 0,0-4 0,0-1 0,0 1 0,0-4 0,0-1 0</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0:33.719"/>
    </inkml:context>
    <inkml:brush xml:id="br0">
      <inkml:brushProperty name="width" value="0.035" units="cm"/>
      <inkml:brushProperty name="height" value="0.035" units="cm"/>
      <inkml:brushProperty name="color" value="#004F8B"/>
    </inkml:brush>
  </inkml:definitions>
  <inkml:trace contextRef="#ctx0" brushRef="#br0">106 0 24575,'-8'9'0,"-2"0"0,-3 4 0,0-3 0,4 2 0,0-3 0,1 0 0,-1 0 0,4-1 0,-3 1 0,3-4 0,0 3 0,1-3 0,4 4 0,0-1 0,0 1 0,0 0 0,4 0 0,5 3 0,1-2 0,3-1 0,-5-1 0,-3-3 0,3 0 0,-3 2 0,4-2 0,-1 0 0,1 3 0,0-3 0,0 0 0,0 3 0,-1-3 0,1-1 0,0 4 0,0-3 0,0 4 0,-1 0 0,-3 0 0,3-1 0,-3 1 0,0 0 0,3-4 0,-3-1 0,3 0 0,1 1 0,0-1 0,0 0 0,0-4 0,-1 0 0,-3 0 0,-1 0 0</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0:34.645"/>
    </inkml:context>
    <inkml:brush xml:id="br0">
      <inkml:brushProperty name="width" value="0.035" units="cm"/>
      <inkml:brushProperty name="height" value="0.035" units="cm"/>
      <inkml:brushProperty name="color" value="#004F8B"/>
    </inkml:brush>
  </inkml:definitions>
  <inkml:trace contextRef="#ctx0" brushRef="#br0">1 80 24575,'37'0'0,"19"-9"0,-6 4 0,4-1-1005,8-4 1,0 0 1004,2-1 0,-4 2 0,32-3 647,-40 4-647,-31 8 0,-12 0 0,-5 0 0</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0:35.701"/>
    </inkml:context>
    <inkml:brush xml:id="br0">
      <inkml:brushProperty name="width" value="0.035" units="cm"/>
      <inkml:brushProperty name="height" value="0.035" units="cm"/>
      <inkml:brushProperty name="color" value="#004F8B"/>
    </inkml:brush>
  </inkml:definitions>
  <inkml:trace contextRef="#ctx0" brushRef="#br0">1 0 24575,'20'5'0,"2"2"0,5-1 0,-6-1 0,-9-5 0,1 0 0,-3 0 0,3 0 0,-5 0 0,1 0 0,4 0 0,1 0 0,10 0 0,16 0 0,0 0 0,-3 0 0,-9 0 0,-15 0 0,1 0 0,-1 0 0,-5 0 0,-3 0 0,-1 0 0</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0:37.182"/>
    </inkml:context>
    <inkml:brush xml:id="br0">
      <inkml:brushProperty name="width" value="0.035" units="cm"/>
      <inkml:brushProperty name="height" value="0.035" units="cm"/>
      <inkml:brushProperty name="color" value="#004F8B"/>
    </inkml:brush>
  </inkml:definitions>
  <inkml:trace contextRef="#ctx0" brushRef="#br0">0 1 24575,'0'73'0,"0"-7"0,0-39 0,0-2 0,0-7 0,0-5 0,0 4 0,0-7 0,0 2 0,0-3 0,0 4 0,0 1 0,0 3 0,0 1 0,0-1 0,0-3 0,0-1 0,0-4 0,0-1 0,0 1 0,4-4 0,5-1 0,12-4 0,44 9 0,30 3-679,-35-6 1,3-1 678,5 0 0,-2-1 0,-10-3 0,-4-2 0,26 1 0,-25 0 0,-33 0 0,-11 0 0,-5 0 0</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0:37.950"/>
    </inkml:context>
    <inkml:brush xml:id="br0">
      <inkml:brushProperty name="width" value="0.035" units="cm"/>
      <inkml:brushProperty name="height" value="0.035" units="cm"/>
      <inkml:brushProperty name="color" value="#004F8B"/>
    </inkml:brush>
  </inkml:definitions>
  <inkml:trace contextRef="#ctx0" brushRef="#br0">1 0 24575,'0'13'0,"0"8"0,0 18 0,0 11 0,0 0 0,0-4 0,0 1 0,0-10 0,0 2 0,0-14 0,0-12 0,0 0 0,0 0 0,0-4 0,0 4 0,0 0 0,0 1 0,0-1 0,0 0 0,0-4 0,0 0 0,0-1 0,4-3 0,12-1 0,-9-4 0,8 0 0</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0:38.605"/>
    </inkml:context>
    <inkml:brush xml:id="br0">
      <inkml:brushProperty name="width" value="0.035" units="cm"/>
      <inkml:brushProperty name="height" value="0.035" units="cm"/>
      <inkml:brushProperty name="color" value="#004F8B"/>
    </inkml:brush>
  </inkml:definitions>
  <inkml:trace contextRef="#ctx0" brushRef="#br0">1 0 24575,'8'0'0,"5"0"0,8 0 0,5 0 0,8 0 0,0 0 0,-1 0 0,-6 0 0,-6 0 0,-9 0 0,1 0 0,8 0 0,5 0 0,-3 0 0,-7 0 0,-12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4:23.041"/>
    </inkml:context>
    <inkml:brush xml:id="br0">
      <inkml:brushProperty name="width" value="0.05" units="cm"/>
      <inkml:brushProperty name="height" value="0.05" units="cm"/>
      <inkml:brushProperty name="color" value="#E71224"/>
    </inkml:brush>
  </inkml:definitions>
  <inkml:trace contextRef="#ctx0" brushRef="#br0">0 0 24575,'0'17'0,"0"3"0,0-4 0,0 6 0,0 8 0,0-13 0,0 7 0,0-11 0,0-1 0,0 4 0,0-5 0,0 0 0,0 0 0,0 4 0,0 2 0,0 4 0,0-4 0,0 3 0,0-10 0,0 5 0,0-2 0,0 3 0,0 1 0,0-1 0,3-5 0,-3 0 0,3 4 0,-3 2 0,0 9 0,0-4 0,0 0 0,3 7 0,2-2 0,-1 6 0,1-4 0,-5 0 0,0-10 0,0 5 0,0-9 0,0-3 0,2 4 0,-1-7 0,4 1 0,-5 3 0,3 4 0,-3 12 0,0 2 0,0 34 0,0-11 0,0 13 0,0-20 0,0-15 0,0 5 0,0-18 0,0 25 0,0-15 0,0 52 0,-5 0 0,3-7 0,-3-3 0,5-40 0,0-4 0,0-4 0,0-14 0,0-1 0,0-3 0,0 1 0,0-1 0,0 3 0,0 1 0,0 2 0,0 0 0,0-2 0,0 6 0,0-6 0,0 11 0,0 6 0,0 7 0,0 8 0,0-13 0,0 1 0,0-17 0,0 3 0,0 1 0,0-4 0,0 8 0,0-8 0,0 8 0,0 5 0,0 6 0,0 9 0,0-1 0,0-8 0,0-6 0,3-10 0,-3-6 0,5-3 0,1-4 0,-2-2 0,0 0 0</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0:39.317"/>
    </inkml:context>
    <inkml:brush xml:id="br0">
      <inkml:brushProperty name="width" value="0.035" units="cm"/>
      <inkml:brushProperty name="height" value="0.035" units="cm"/>
      <inkml:brushProperty name="color" value="#004F8B"/>
    </inkml:brush>
  </inkml:definitions>
  <inkml:trace contextRef="#ctx0" brushRef="#br0">0 0 24575,'0'20'0,"0"15"0,0 15 0,7 13 0,0-14 0,1-9 0,-3-19 0,-5-9 0,0-3 0,0 0 0,0 0 0,0-1 0,0 1 0,0 0 0,0 0 0,0 0 0,0 3 0,0 2 0,0 11 0,0 1 0,0 1 0,0-2 0,0-8 0,0-3 0,0-5 0,0-5 0</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0:40.189"/>
    </inkml:context>
    <inkml:brush xml:id="br0">
      <inkml:brushProperty name="width" value="0.035" units="cm"/>
      <inkml:brushProperty name="height" value="0.035" units="cm"/>
      <inkml:brushProperty name="color" value="#004F8B"/>
    </inkml:brush>
  </inkml:definitions>
  <inkml:trace contextRef="#ctx0" brushRef="#br0">0 27 24575,'9'0'0,"4"0"0,0 0 0,1 0 0,3 0 0,-8 0 0,4 0 0,0 0 0,8 0 0,18 0 0,11 0 0,12-7 0,-12 0 0,-11-1 0,-18 3 0,-12 5 0,-5 0 0</inkml:trace>
</inkml:ink>
</file>

<file path=ppt/ink/ink3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0:41.277"/>
    </inkml:context>
    <inkml:brush xml:id="br0">
      <inkml:brushProperty name="width" value="0.035" units="cm"/>
      <inkml:brushProperty name="height" value="0.035" units="cm"/>
      <inkml:brushProperty name="color" value="#004F8B"/>
    </inkml:brush>
  </inkml:definitions>
  <inkml:trace contextRef="#ctx0" brushRef="#br0">0 1 24575,'9'0'0,"0"0"0,4 0 0,0 0 0,1 0 0,-1 0 0,-4 0 0,-1 0 0,1 0 0,0 0 0,0 0 0,0 0 0,-1 0 0,1 0 0,0 0 0,-4 4 0,3 1 0,-3 0 0,3-1 0,1-4 0,0 0 0,0 0 0,0 0 0,-1 0 0,-3 0 0,-1 0 0</inkml:trace>
</inkml:ink>
</file>

<file path=ppt/ink/ink3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0:42.998"/>
    </inkml:context>
    <inkml:brush xml:id="br0">
      <inkml:brushProperty name="width" value="0.035" units="cm"/>
      <inkml:brushProperty name="height" value="0.035" units="cm"/>
      <inkml:brushProperty name="color" value="#004F8B"/>
    </inkml:brush>
  </inkml:definitions>
  <inkml:trace contextRef="#ctx0" brushRef="#br0">0 66 24575,'20'-5'0,"28"-4"0,44 2-806,-37-2 0,1 1 806,-1 3 0,-2 0 523,15-5-523,-34 3 267,-22 7-267,-7 4 0,-1 4 0,-4 14 822,0-6-822,0 4 0,0-11 0,0 0 0,-4 0 0,-4-1 0,-6 5 0,-4 1 0,-12 16 0,-4 4 0,0 0 0,7-7 0,22-18 0,10-5 0,9 0 0,3 0 0,1 5 0,0 0 0,-1 0 0,1 3 0,-1-2 0,-3-1 0,3 3 0,-8-6 0,4 6 0,-8-3 0,3 4 0,-3-3 0,0 2 0,-2-3 0,-3 0 0,4 0 0,1-4 0,0 2 0,-1-2 0,-4 4 0,0 0 0,0 4 0,0 0 0,0 5 0,0 7 0,-4-6 0,-7 13 0,-20 12 0,-17 3 0,0 2 0,4-18 0,19-16 0,12-6 0,0-5 0,-7 0 0,-2-4 0,-12 0 0,7 4 0,7 1 0,7 0 0,8-1 0,1-4 0</inkml:trace>
</inkml:ink>
</file>

<file path=ppt/ink/ink3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1:18.854"/>
    </inkml:context>
    <inkml:brush xml:id="br0">
      <inkml:brushProperty name="width" value="0.035" units="cm"/>
      <inkml:brushProperty name="height" value="0.035" units="cm"/>
      <inkml:brushProperty name="color" value="#004F8B"/>
    </inkml:brush>
  </inkml:definitions>
  <inkml:trace contextRef="#ctx0" brushRef="#br0">0 92 24575,'9'0'0,"19"0"0,-15 0 0,15 0 0,-15 0 0,8 0 0,18 0 0,24 0 0,15-8 0,1-1 0,-16-1 0,-24 3 0,-14 7 0,-12 0 0,0 0 0,0 0 0,8 0 0,18 0 0,11 0 0,25 0 0,-9 0 0,-3-5 0,-17-1 0,-19 0 0,-7 1 0,-7 5 0,0 0 0,8 0 0,5 0 0,8 0 0,-1 0 0,-6 0 0,-2 0 0,-12 0 0,0 0 0,0 0 0,7 0 0,20 0 0,-3 0 0,2 0 0,-18 0 0,-8 0 0,-5 0 0,1-4 0,0-1 0,4 0 0,8 1 0,-2 4 0,6 0 0,-12 0 0,0 0 0,0 0 0,0 0 0,1 0 0,-1 0 0,7 0 0,2 0 0,5 0 0,-3 0 0,-6 0 0,-4 0 0,-2 0 0,-3 0 0,0 0 0,4-4 0,-3 0 0,2-1 0,-3 1 0,0 4 0,0 0 0,-1 0 0,5 0 0,1 0 0,3 0 0,-3 0 0,-1 0 0,-4 0 0,-1 0 0,1 0 0,0 0 0,0 0 0,0 0 0,-1 0 0,1 0 0,0 0 0,0 0 0,0 0 0,-1 0 0,1 0 0,0 0 0,0 0 0,0 0 0,-1 0 0,-3 0 0,-1 0 0</inkml:trace>
</inkml:ink>
</file>

<file path=ppt/ink/ink3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1:21.669"/>
    </inkml:context>
    <inkml:brush xml:id="br0">
      <inkml:brushProperty name="width" value="0.035" units="cm"/>
      <inkml:brushProperty name="height" value="0.035" units="cm"/>
      <inkml:brushProperty name="color" value="#004F8B"/>
    </inkml:brush>
  </inkml:definitions>
  <inkml:trace contextRef="#ctx0" brushRef="#br0">0 133 24575,'13'0'0,"8"0"0,5-5 0,8-1 0,-8 0 0,-5 1 0,-8 5 0,-4 0 0,-1 0 0,1 0 0,0 0 0,0 0 0,11 0 0,15-7 0,28-3 0,15 1 0,14 1-475,-1 0 475,-12-1 0,-16-1 0,-24 3 0,-14 7 0,-12 0 0,0 0 0,0 0 475,1-4-475,10-2 0,16 1 0,-3 0 0,9 5 0,-12 0 0,-8 0 0,-1 0 0,-8 0 0,1 0 0,-4 0 0,-2 0 0,1 0 0,-3 0 0,3 0 0,-1 0 0,9-5 0,6-1 0,-1 0 0,-5 1 0,-8 5 0,-5 0 0,1 0 0,0 0 0,0 0 0,4 0 0,0 0 0,5 0 0,-1 0 0,1 0 0,0 0 0,-5 0 0,0 0 0,0 0 0,8 0 0,18 0 0,-2 0 0,2 0 0,-14 0 0,-11 0 0,-2 0 0,-3 0 0,0 0 0,4 0 0,0 0 0,1 0 0,-1 0 0,-1 0 0,2 0 0,4 0 0,-1 4 0,-3 0 0,-1 1 0,-5-1 0,1-4 0,4 0 0,1 0 0,-1 0 0,0 0 0,-4 0 0,0 0 0,-1 0 0,-3 0 0,-1 0 0</inkml:trace>
</inkml:ink>
</file>

<file path=ppt/ink/ink3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1:23.438"/>
    </inkml:context>
    <inkml:brush xml:id="br0">
      <inkml:brushProperty name="width" value="0.035" units="cm"/>
      <inkml:brushProperty name="height" value="0.035" units="cm"/>
      <inkml:brushProperty name="color" value="#004F8B"/>
    </inkml:brush>
  </inkml:definitions>
  <inkml:trace contextRef="#ctx0" brushRef="#br0">1 127 24575,'13'0'0,"7"0"0,7 0 0,-1 0 0,-1 0 0,-7 0 0,-1 0 0,-3 0 0,-1 0 0,-1-4 0,9-2 0,6 1 0,19 0 0,4 5 0,0-5 0,-4-1 0,-12-1 0,-8 2 0,-5 5 0,-8 0 0,-4 0 0,3-4 0,9-2 0,18 1 0,11 0 0,13 5 0,12-8 0,4-2 0,-13 0 0,-14 2 0,-31 8 0,-8 0 0,-1 0 0,9 0 0,6 0 0,6 0 0,14-7 0,-10 0 0,2-1 0,-14 3 0,-4 5 0,-6 0 0,1 0 0,-3 0 0,8 0 0,18 0 0,11 0 0,0 0 0,-4 0 0,-19 0 0,-6 0 0,-13 0 0,-4 0 0</inkml:trace>
</inkml:ink>
</file>

<file path=ppt/ink/ink3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1:32.910"/>
    </inkml:context>
    <inkml:brush xml:id="br0">
      <inkml:brushProperty name="width" value="0.035" units="cm"/>
      <inkml:brushProperty name="height" value="0.035" units="cm"/>
      <inkml:brushProperty name="color" value="#004F8B"/>
    </inkml:brush>
  </inkml:definitions>
  <inkml:trace contextRef="#ctx0" brushRef="#br0">231 1200 24575,'38'0'0,"30"0"0,-16 0 0,4 0-1250,12 0 1,1 0 1249,1 0 0,-3 0 0,28 0 797,-23 0-797,-45 0 412,-3 0-412,1 0 0,14 0 0,24 0 0,29 0 280,-39 0 1,1 0-281,41 0-21,-41 0 1,-5 0 20,-6 0 0,4 0 0,-27 0 0,16 0 0,13-7 727,14-2-727,12 0 0,-9 3 43,-10 2-43,-19-1 0,-19 0 0,-4 1 0,-2 4 0,-3 0 0,4 0 0,1 0 0,-1 0 0,0 0 0,-4 0 0,-1 0 0,-3-4 0,-1-5 0,3-24 0,11-64 0,1 9-452,-9 22 0,-1-1 452,7-24 0,-7 12 0,1 16 0,-3 17 0,-7 12 0,0 12 0,0 2 0,0 11 904,0 0-904,0-3 0,0-2 0,0-4 0,0 1 0,0-1 0,0 1 0,0-1 0,-4 4 0,-1 2 0,0 3 0,1 0 0,4-4 0,0 3 0,0-2 0,0 3 0,0 0 0,0-4 0,0 0 0,0-1 0,-4 1 0,-1 5 0,1-1 0,0-4 0,4 3 0,0-2 0,-4-1 0,-9-1 0,-2 1 0,-2 4 0,0 5 0,7 4 0,-2-4 0,-1-1 0,-1 0 0,-3 1 0,-1 4 0,0 0 0,1 0 0,-8-5 0,-14-3 0,-11 1 0,-13 0 0,1 7 0,-1 0 0,1 0 0,12 0 0,11 0 0,14 0 0,7 0 0,5 0 0,0 0 0,-7 0 0,-28 0 0,-31 0 0,27 0 0,-4 0-250,-4 0 1,0 0 249,-35 0 0,27 0 0,30 0 0,24 0 0,2 0 0,-8 0 0,-28 8 0,-31 3 0,-16 8 0,4-1 0,15-1 499,34-5-499,8-4 0,17-4 0,4-4 0,-5 0 0,0 4 0,1 1 0,-1 0 0,4-1 0,2-4 0,-1 0 0,3 0 0,-2 0 0,3 0 0,4 4 0,1 1 0,0-1 0,-1 0 0,-4-4 0,1 0 0,3 4 0,1 1 0,0 0 0,-1-1 0,-4 0 0,0 1 0,1 4 0,-1-1 0,4 1 0,1 4 0,4 1 0,0 3 0,-5 8 0,-1 1 0,0 1 0,1-2 0,5-8 0,0-3 0,0-1 0,0-5 0,0 1 0,0 0 0,0 0 0,-4 0 0,-1-5 0,0 4 0,1-3 0,4 4 0,0 4 0,0 7 0,0 7 0,-4-4 0,-1-4 0,0-6 0,1-3 0,4 3 0,0-5 0,-4-3 0,0-1 0,-1 0 0,1 1 0,4 4 0,0 0 0,0-1 0,0 1 0,0 0 0,0 0 0,0 0 0,0-1 0,0 1 0,0 4 0,0-3 0,0 2 0,0 1 0,0-3 0,0 3 0,0-1 0,0 2 0,0 0 0,0-2 0,0-3 0,0 0 0,0 0 0,0-1 0,-4 5 0,-1-3 0,0 3 0,1-1 0,4 2 0,0 0 0,0-2 0,0-3 0,0 0 0,0 0 0,0 0 0,0-1 0,0 1 0,0 4 0,0-3 0,0 2 0,0-3 0,0 0 0,0 0 0,0 0 0,0 7 0,0-5 0,0 6 0,4-9 0,1 1 0,0 0 0,-1 0 0,0-4 0,1-1 0,3-1 0,1 2 0,0 0 0,0-1 0,0-4 0,-1 0 0,1 0 0,0 0 0,0 0 0,0 0 0,-1 0 0,1 0 0,0 0 0,0 0 0,0 0 0,-1 0 0,1 0 0,0 0 0,0 0 0,0 0 0,-1 4 0,1 1 0,0 0 0,4-1 0,-4-4 0,4 0 0,-4 0 0,0 0 0,-1 0 0,-3 0 0,-1 0 0</inkml:trace>
</inkml:ink>
</file>

<file path=ppt/ink/ink3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1:42.918"/>
    </inkml:context>
    <inkml:brush xml:id="br0">
      <inkml:brushProperty name="width" value="0.035" units="cm"/>
      <inkml:brushProperty name="height" value="0.035" units="cm"/>
      <inkml:brushProperty name="color" value="#004F8B"/>
    </inkml:brush>
  </inkml:definitions>
  <inkml:trace contextRef="#ctx0" brushRef="#br0">1336 0 24575,'-13'0'0,"-1"0"0,1 0 0,-4 0 0,-4 0 0,2 0 0,-2 0 0,4 0 0,-3 0 0,-7 0 0,-7 5 0,-12 3 0,-4-1 0,1 0 0,-11-7 0,23 5 0,-9 1 0,19 0 0,3-1 0,-1-5 0,5 0 0,-11 0 0,4 0 0,-19 0 0,-30 0 0,-19 0-427,35 4 1,0 1 426,-35 5 0,12 0 0,45-3 0,7-7 0,17 0 0,-3 0 0,-1 0 853,0 0-853,5 0 0,4 0 0,5 0 0</inkml:trace>
</inkml:ink>
</file>

<file path=ppt/ink/ink3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1:43.957"/>
    </inkml:context>
    <inkml:brush xml:id="br0">
      <inkml:brushProperty name="width" value="0.035" units="cm"/>
      <inkml:brushProperty name="height" value="0.035" units="cm"/>
      <inkml:brushProperty name="color" value="#004F8B"/>
    </inkml:brush>
  </inkml:definitions>
  <inkml:trace contextRef="#ctx0" brushRef="#br0">1053 1 24575,'-21'0'0,"6"0"0,-11 0 0,1 0 0,-1 0 0,-8 0 0,-12 0 0,-4 7 0,-25 3 0,-17 8-722,-3 0 722,43-8 0,0-1 0,-40 10 0,14-2 0,15-3 0,24-5 0,18-4 0,8-5 0,0 0 0,0 0 722,-12 5-722,-1 1 0,-1 0 0,6-1 0,12-5 0,5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4:24.055"/>
    </inkml:context>
    <inkml:brush xml:id="br0">
      <inkml:brushProperty name="width" value="0.05" units="cm"/>
      <inkml:brushProperty name="height" value="0.05" units="cm"/>
      <inkml:brushProperty name="color" value="#E71224"/>
    </inkml:brush>
  </inkml:definitions>
  <inkml:trace contextRef="#ctx0" brushRef="#br0">406 7 24575,'-8'5'0,"-1"1"0,3 3 0,-1 1 0,0 3 0,-2-1 0,1 8 0,-4-3 0,10-2 0,-8 0 0,7-9 0,-2 2 0,-1-2 0,3-1 0,-4 1 0,3 2 0,-4-2 0,5 2 0,-2-3 0,4 1 0,-3-3 0,3 2 0,-2-2 0,1 3 0,-1-1 0,-3 3 0,1-2 0,-1 2 0,0-14 0,0 1 0,-4-15 0,1 8 0,-13-19 0,10 16 0,-10-16 0,12 14 0,-8 0 0,5 4 0,-3 5 0,-5-3 0,3 0 0,-8-1 0,10 0 0,3 5 0,5 1 0,4 4 0,2 2 0</inkml:trace>
</inkml:ink>
</file>

<file path=ppt/ink/ink3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1:47.285"/>
    </inkml:context>
    <inkml:brush xml:id="br0">
      <inkml:brushProperty name="width" value="0.035" units="cm"/>
      <inkml:brushProperty name="height" value="0.035" units="cm"/>
      <inkml:brushProperty name="color" value="#004F8B"/>
    </inkml:brush>
  </inkml:definitions>
  <inkml:trace contextRef="#ctx0" brushRef="#br0">0 0 24575,'20'0'0,"3"0"0,10 0 0,1 0 0,-7 0 0,-3 0 0,-10 0 0,-1 0 0,7 0 0,15 0 0,28 0 0,-14 0 0,6 0-872,12 0 1,3 0 871,13 0 0,0 0 0,-4 0 0,-4 0 0,-12 0 0,-5 0 0,17 0 0,-36 0 0,-18 0 0,-8 0 0,-4 0 0,0 0 1743,3 0-1743,2 0 0,11 0 0,14 0 0,11 0 0,12 0 0,1 0 0,0 0 0,12 0 0,4 0 0,-1 0 0,-2 0 0,-14 0 0,-12 0 0,-11 0 0,-14 0 0,-11 0 0,-1 0 0,-5 0 0,1 0 0,0 0 0,0 0 0,0 0 0,-1 0 0,5 0 0,1 0 0,3 0 0,1 0 0,7 0 0,-6 0 0,2 0 0,-4 0 0,-8 0 0,4 0 0,0 0 0,8 0 0,46 0 0,-11 0 0,22 0 0,-39 4 0,-18 1 0,-8 0 0,0-1 0,0-4 0,5 0 0,-5 0 0,0 0 0,0 0 0,8 0 0,18 0 0,-2 0 0,-2 0 0,-19 0 0,-12 0 0</inkml:trace>
</inkml:ink>
</file>

<file path=ppt/ink/ink3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1:48.981"/>
    </inkml:context>
    <inkml:brush xml:id="br0">
      <inkml:brushProperty name="width" value="0.035" units="cm"/>
      <inkml:brushProperty name="height" value="0.035" units="cm"/>
      <inkml:brushProperty name="color" value="#004F8B"/>
    </inkml:brush>
  </inkml:definitions>
  <inkml:trace contextRef="#ctx0" brushRef="#br0">0 1 24575,'33'0'0,"45"0"0,-25 0 0,5 0-1533,15-1 1,4 2 1532,-2 3 0,-1 1 0,-4 1 0,-3-1 276,-4 1 0,-5 0-276,21 3 598,-27-9-598,-27 0 0,-8 0 0,1 0 1567,-1 0-1567,1 0 348,7 0-348,14 0 0,11 0 0,25 8 0,-22-3 0,1 0 0,44 6 0,-43-7 0,-3 0 0,11-4 0,-27 0 0,-16 0 0,-7 0 0,21 0 0,34 0 0,-16 4 0,4 1-651,11 1 0,3 0 651,-1 0 0,-1 0 0,-12 0 0,-5-2 0,18-4 0,-36 0 0,-20 0 0,15 0 0,9-7 0,8 0 325,-10-1 1,-19 3-1,-12 5 1</inkml:trace>
</inkml:ink>
</file>

<file path=ppt/ink/ink3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2:40.085"/>
    </inkml:context>
    <inkml:brush xml:id="br0">
      <inkml:brushProperty name="width" value="0.035" units="cm"/>
      <inkml:brushProperty name="height" value="0.035" units="cm"/>
      <inkml:brushProperty name="color" value="#004F8B"/>
    </inkml:brush>
  </inkml:definitions>
  <inkml:trace contextRef="#ctx0" brushRef="#br0">0 50 24575,'9'0'0,"15"-5"0,12-3 0,5 1 0,5 0 0,-12 7 0,0 0 0,-8 0 0,-1 0 0,0 0 0,-6 0 0,6 0 0,-1 0 0,3 0 0,-1 0 0,-1 0 0,-7 0 0,-1 0 0,1 0 0,0 0 0,6 0 0,3 0 0,6 0 0,27 0 0,-7 0 0,22 0 0,-12 0 0,-13-5 0,-4-1 0,-19 0 0,-7 1 0,-7 5 0,-4 0 0,0 0 0,3 0 0,9 0 0,6 0 0,-1 0 0,-5 0 0,-8 0 0,-4 0 0,-1 0 0,5 0 0,1 0 0,3 0 0,-3 0 0,-5 0 0,-5 0 0</inkml:trace>
</inkml:ink>
</file>

<file path=ppt/ink/ink3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2:42.125"/>
    </inkml:context>
    <inkml:brush xml:id="br0">
      <inkml:brushProperty name="width" value="0.035" units="cm"/>
      <inkml:brushProperty name="height" value="0.035" units="cm"/>
      <inkml:brushProperty name="color" value="#004F8B"/>
    </inkml:brush>
  </inkml:definitions>
  <inkml:trace contextRef="#ctx0" brushRef="#br0">1 0 24575,'27'0'0,"11"0"0,19 0 0,6 0 0,-13 0 0,-4 0 0,-12 0 0,-11 0 0,-4 0 0,-6 0 0,36 0 0,-3 0 0,19 0 0,-19 0 0,-19 0 0,-6 0 0,-9 0 0,-3 0 0,4 0 0,0 0 0,25 0 0,30 0 0,14 0 0,10 0 0,-30 0 0,-22 0 0,-19 0 0,-9 0 0,-3 0 0,0 0 0,4 0 0,-4 0 0,4 0 0,-4 0 0,-4 0 0,-1 0 0</inkml:trace>
</inkml:ink>
</file>

<file path=ppt/ink/ink3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3:04.158"/>
    </inkml:context>
    <inkml:brush xml:id="br0">
      <inkml:brushProperty name="width" value="0.035" units="cm"/>
      <inkml:brushProperty name="height" value="0.035" units="cm"/>
      <inkml:brushProperty name="color" value="#004F8B"/>
    </inkml:brush>
  </inkml:definitions>
  <inkml:trace contextRef="#ctx0" brushRef="#br0">1 156 24575,'85'0'0,"-26"0"0,6 0 0,24 0 0,5 0-1763,-1 0 0,-4 0 1763,-17 0 0,-6 0 0,15 0 1102,-47 0-1102,-18 0 578,31 0-578,37 0 0,-7 0 0,10 0-1185,-16 0 0,5 0 0,2 0 1185,9 0 0,4 0 0,1 0-699,6 0 0,2 0 0,-1 0 699,0 0 0,0 0 0,0 0 0,0 0 0,1 0 0,-2 0 0,-11 0 0,-1 0 0,-2 0-464,-7 0 1,-3 0 0,-3 0 463,15 0 0,-9 0 0,18 0 0,-30 0 2733,-40 0-2733,-12 0 3962,4 0-3962,-3 0 2193,3 0-2193,21 0 0,4 0 0,34 0 0,-25 0 0,2 0-791,8 0 0,2 0 791,17 0 0,3 0-1025,7 0 0,0 0 1025,-5-4 0,-1-2 0,-1 1 0,-3-1 0,-12 1 0,-2-2 0,3-5 0,-3 0 0,20 8 0,1-11 0,-60 15 1410,-3 0-1410,1 0 2222,1 0-2222,47-9 0,9-2-974,-18 5 1,5 1 973,11 0 0,3 1 0,1 4 0,2 0 0,2 1 0,3-2 0,-19-1 0,3-1 0,-6-1 0,1-1 0,-2 0 0,20-1 0,-5 1 0,-4-3 0,-17 8 0,-22 0 0,-16 0 0,-6 0 0,7 0 0,27 0 0,40 0-127,-27 0 1,7 0 126,15 0 0,5 0-957,-24 0 0,2 0 0,0 0 957,5 0 0,0 0 0,0 0 0,5 0 0,-1 0 0,0 0 0,-2-1 0,-2 1 0,-2 1 0,28 3 0,-6 1-416,-17 0 0,-6 1 416,-17-1 0,-5 1 0,12 2 0,-22-8 1754,-19 0-1754,-9 0 3043,1 0-3043,-3 0 1106,6 0-1106,5 0 0,19 0 0,9 0 0,19 0 0,6 0 0,-20 0 0,1 0-863,37 0 1,3 0 862,-26 0 0,-1 0 0,6 0 0,2 0 0,-1 0 0,0 0 0,-6 0 0,-2 0-215,-5 0 1,-3 0 214,33 7 0,-30 0 0,-26 1 0,-16-3 0,-12-5 1686,5 0-1686,8 0 468,31 0-468,27 0 0,-10 0 0,-4 0 0,-44 0 0,-12 0 0,-6 0 0</inkml:trace>
</inkml:ink>
</file>

<file path=ppt/ink/ink3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3:10.173"/>
    </inkml:context>
    <inkml:brush xml:id="br0">
      <inkml:brushProperty name="width" value="0.035" units="cm"/>
      <inkml:brushProperty name="height" value="0.035" units="cm"/>
      <inkml:brushProperty name="color" value="#004F8B"/>
    </inkml:brush>
  </inkml:definitions>
  <inkml:trace contextRef="#ctx0" brushRef="#br0">0 54 24575,'13'0'0,"21"0"0,21 0 0,11 0 0,-3 0 0,-24 0 0,-18 0 0,-8 0 0,-1 0 0,9 0 0,6-5 0,6-1 0,14 0 0,-10 1 0,-2 5 0,-11 0 0,-3 0 0,5 0 0,21-7 0,2-2 0,1 0 0,-10 3 0,-20 6 0,-7 0 0,0 0 0,0 0 0,38 0 0,20 0 0,11 0 0,7 0 0,-40 0 0,-9 0 0,-15 0 0,-8 0 0,1 0 0,-5 0 0,0 0 0,0 0 0,1 0 0,10 0 0,16 0 0,9 0 0,27 0 0,15 0-462,-37 0 1,0 0 461,0 0 0,0 0 0,37 0 0,-28 0 0,-28 0 0,-15 0 0,0 0 0,28 0 0,44 9-679,-32-3 0,4 0 679,4 0 0,1 0 0,-1-1 0,-3-1 312,-9-3 0,-4-2-312,27 1 0,-31 4 0,-32 1 0,-4 0 0,5-1 1405,22 3-1405,36 4 0,-23-2 0,4 0-502,12 2 0,1-1 502,1-4 0,-3 0 0,-11 2 0,-4 0 0,23-1 0,-35 1 0,-19-3 0,-9-5 0,-3 0 0,0 0 1256,0 0-1256,3 0 0,-2 0 0,-1 0 0,-5 0 0</inkml:trace>
</inkml:ink>
</file>

<file path=ppt/ink/ink3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3:12.374"/>
    </inkml:context>
    <inkml:brush xml:id="br0">
      <inkml:brushProperty name="width" value="0.035" units="cm"/>
      <inkml:brushProperty name="height" value="0.035" units="cm"/>
      <inkml:brushProperty name="color" value="#004F8B"/>
    </inkml:brush>
  </inkml:definitions>
  <inkml:trace contextRef="#ctx0" brushRef="#br0">0 1 24575,'47'0'0,"3"0"0,25 0 0,4 0 0,12 0 0,-12 0 0,-16 0 0,-28 0 0,-15 0 0,0 0 0,15 0 0,15 0 0,38 0 0,7 0 0,-36 0 0,2 0 0,2 0 0,-3 0 0,26 0 0,-21 0 0,-38 0 0,-6 0 0,19 0 0,-4 0 0,4 0 0,-16 0 0,-10 0 0,-1 0 0,-4 0 0,-1 0 0,1 0 0,0 0 0,4 0 0,-3 0 0,2 0 0,-3 0 0,0 0 0,0 0 0,-4 0 0,-2 0 0</inkml:trace>
</inkml:ink>
</file>

<file path=ppt/ink/ink3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3:13.485"/>
    </inkml:context>
    <inkml:brush xml:id="br0">
      <inkml:brushProperty name="width" value="0.035" units="cm"/>
      <inkml:brushProperty name="height" value="0.035" units="cm"/>
      <inkml:brushProperty name="color" value="#004F8B"/>
    </inkml:brush>
  </inkml:definitions>
  <inkml:trace contextRef="#ctx0" brushRef="#br0">1 0 24575,'33'7'0,"18"3"0,28-1 0,12-1 0,-12-8 0,-16 0 0,-24 4 0,-18 1 0,-8 0 0,-5-1 0,1-4 0,4 0 0,1 0 0,10 0 0,16 0 0,-3 0 0,2 0 0,-14 0 0,-12 0 0,0 0 0,-4 0 0,0 0 0,3 0 0,9 0 0,6 0 0,-1 0 0,-5 0 0,-8 0 0,-5 0 0,-3 0 0,-1 0 0</inkml:trace>
</inkml:ink>
</file>

<file path=ppt/ink/ink3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3:16.094"/>
    </inkml:context>
    <inkml:brush xml:id="br0">
      <inkml:brushProperty name="width" value="0.035" units="cm"/>
      <inkml:brushProperty name="height" value="0.035" units="cm"/>
      <inkml:brushProperty name="color" value="#004F8B"/>
    </inkml:brush>
  </inkml:definitions>
  <inkml:trace contextRef="#ctx0" brushRef="#br0">0 38 24575,'13'0'0,"21"0"0,21 0 0,24 0 0,-28 0 0,2 0-602,42-9 602,-43 4 0,0 0 0,1 0 0,-1 0 0,2 0 0,-1 2 0,1 2 0,0 2 0,-1-1 0,-1 0 0,39 0 0,-12 0 0,-4 0 149,-12 0-149,-13 0 0,-4 0 0,13 0 0,7 0 0,26 0-879,-35 0 1,3 0 878,13 0 0,4 0-1039,13 0 1,3 0 1038,-25 0 0,2 0 0,1 0 0,2 0 0,2-1 0,-2 2 0,-2 2 0,0 0 0,-1 1 0,0 0 0,1 0 0,-3 1 0,24 1 0,-5 1-342,-16-2 0,-5 0 342,-11-5 0,-5 0 0,5 0 0,-21 0 1491,3 0-1491,27 0 0,-2 0 0,10 0-442,-3 0 0,6 0 0,3 0 442,13 0 0,5 0 0,4 0-931,-14 0 1,3 0 0,1 0 0,0 0 930,0 0 0,0 0 0,0 0 0,-1 0 0,-5 0 0,-1 0 0,-1 0 0,-2 0-573,17 0 1,-2 0 0,-6 0 572,14 0 0,-11 0-27,-27 0 0,-9 0 27,6 0 2560,-31 0-2560,30 0 0,0 0 0,12 0 252,0 0 0,8 0 0,3 0-252,-9 0 0,4 0 0,1 0 0,2 0-525,9 0 0,2 0 1,2 0-1,-2 0 525,0 0 0,1 0 0,-1 0 0,-1 0 0,-4 0 0,-1 0 0,-1 0 0,-4 0-415,8 0 1,-4 0 0,-5 0 414,14 0 0,-14 0 0,1 0 0,-45 0 0,14 0 0,47 0 344,-14 4 1,11 2-345,-17-1 0,3-1 0,1 1 0,4 0 0,1-1 0,-2 1 0,-7-1 0,-2 0 0,-5-1 1924,9-3 1,-10 0-1925,12 0 471,-49 0 1,-24 0 0,-5 0 0</inkml:trace>
</inkml:ink>
</file>

<file path=ppt/ink/ink3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3:18.285"/>
    </inkml:context>
    <inkml:brush xml:id="br0">
      <inkml:brushProperty name="width" value="0.035" units="cm"/>
      <inkml:brushProperty name="height" value="0.035" units="cm"/>
      <inkml:brushProperty name="color" value="#004F8B"/>
    </inkml:brush>
  </inkml:definitions>
  <inkml:trace contextRef="#ctx0" brushRef="#br0">1 2 24575,'20'0'0,"15"0"0,28 0 0,28 0-1457,-32 0 0,3 0 1457,6 0 0,1 0 0,5-1 0,2 2 0,-1 3 0,0 1 0,-6 1 0,-1-1 0,-7 1 0,-2 0 178,-6-1 1,-1-1-179,39-4 0,1 0 0,-1 0 0,1 0 0,-40 0 0,0 0 0,2 0 0,0 0 0,6 0 0,0 0 0,1 0 0,-1 0 0,-6 0 0,0 0 0,-2 0 0,0 0 0,40 0 0,-14 0 0,-2 0 607,-14 0-607,1 0 0,0 0 0,12 0 0,17 0-5,-40 0 1,3 0 4,17 0 0,3 0-839,7 0 1,2 0 838,7 0 0,1 0 0,-1 0 0,-3 0-375,-17 0 0,-5 0 375,-11 0 0,-5 0 0,12 0 0,-26 0 1292,-17 0-1292,14 0 0,45 0 0,-8 0 0,10 0-341,-13 0 0,5 0 1,1 0 340,6 0 0,2 0 0,0 0 0,3 0 0,1 0 0,-3 0 0,-9 0 0,-2 0 0,-3 0 34,19 0 0,-8 0-34,-22 0 0,-9 0 0,1 0 0,-30 0 0,-10 0 0,0 0 0,90 0 0,-42 0 0,7 0 850,3 0 1,7-1 0,8 2-851,12 3 0,10 2 0,0 0 0,-9-1-824,-11-3 0,-7-2 0,4 3 824,4 3 0,8 2 0,-5 1 0,-18-3 0,22 1 0,-44 3 0,-28-5 0,0-5 0,41 0 0,1 0 0,13 0 0,2 0-790,-6 0 0,1 0 1,4 0 789,21-3 0,6 0 0,-9-1 0,2-1 0,-12-1 1402,-27 0 1,-9 0-1403,0-2 0,-28 8 0,-7 0 0,7 0 0,20 0 3532,9 0-3532,14 0 0,-13 0 0,-11 0 0,-18 0 0,-8 0 0,-5 0 0,1 0 0,0 0 0,-4 0 0,-1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4:24.850"/>
    </inkml:context>
    <inkml:brush xml:id="br0">
      <inkml:brushProperty name="width" value="0.05" units="cm"/>
      <inkml:brushProperty name="height" value="0.05" units="cm"/>
      <inkml:brushProperty name="color" value="#E71224"/>
    </inkml:brush>
  </inkml:definitions>
  <inkml:trace contextRef="#ctx0" brushRef="#br0">1 28 24575,'20'-3'0,"-3"1"0,28 2 0,-12-5 0,7 4 0,-16-3 0,-6 1 0,-6 3 0,-1-3 0,-3 3 0,-2 0 0,-1 0 0,8 0 0,-4 0 0,11-3 0,-7 2 0,2-2 0,-6 3 0,-9 0 0,2 0 0,-7 0 0</inkml:trace>
</inkml:ink>
</file>

<file path=ppt/ink/ink3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3:26.725"/>
    </inkml:context>
    <inkml:brush xml:id="br0">
      <inkml:brushProperty name="width" value="0.035" units="cm"/>
      <inkml:brushProperty name="height" value="0.035" units="cm"/>
      <inkml:brushProperty name="color" value="#004F8B"/>
    </inkml:brush>
  </inkml:definitions>
  <inkml:trace contextRef="#ctx0" brushRef="#br0">0 35 24575,'33'0'0,"31"0"0,-12 0 0,4 0-868,13 0 0,-1 0 868,-11 0 0,-3 0 0,28 0 561,-49 0-561,-20 0 287,0 0-287,7 0 0,33 0 0,13 0 0,25-8 0,-4-1 0,-30-1 888,-15 3-888,-26 7 0,5 0 0,18 0 0,50 0 0,-35 0 0,3 0-784,16 0 1,4 0 783,-1 0 0,-2 0 0,-11 0 0,-2 0 0,-6 0 0,-6 0 0,7 0 0,-23 0 0,-16 0 0,-3 0 0,36 0 0,22 0 0,-20 0 0,3 0 513,6 0 0,-1 0-513,35 0 0,-20 0 0,-35 0 0,-16 0 0,-10 0 0,-1 0 0,-1 0 541,9 0-541,31 0 0,14 0 0,26 0-408,-40 0 0,0 0 408,43 0 0,-3 0 0,-30 0 0,-15 0 0,-21 0 0,-5 0 0,-4 0 0,3 0 816,20 0-816,22 0 0,30 9-473,-39-4 1,2 1 472,-1 0 0,-1-1 0,39 4 0,-30-9 0,-22 0 0,-15 0 0,-12 0 0,0 0 0,0 0 945,0 0-945,5 0 0,0 0 0,-1 0 0,8 0 0,1 0 0,1 0 0,-6 0 0,-9 0 0,-3 0 0,-4 0 0,-1 0 0</inkml:trace>
</inkml:ink>
</file>

<file path=ppt/ink/ink3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3:30.297"/>
    </inkml:context>
    <inkml:brush xml:id="br0">
      <inkml:brushProperty name="width" value="0.035" units="cm"/>
      <inkml:brushProperty name="height" value="0.035" units="cm"/>
      <inkml:brushProperty name="color" value="#004F8B"/>
    </inkml:brush>
  </inkml:definitions>
  <inkml:trace contextRef="#ctx0" brushRef="#br0">1 103 24575,'0'20'0,"0"2"0,0 5 0,0-3 0,4-6 0,1 0 0,0-5 0,-2-8 0,1-10 0,1-8 0,0-5 0,-1 4 0,0 2 0,5 3 0,4 0 0,51-41 0,-28 25 0,29-31 0,-41 36 0,-10 7 0,-5 8 0,-5 10 0,-4 8 0,0 5 0,0-4 0,0-2 0,0 1 0,0 1 0,0-1 0,0 4 0,0-3 0,0-1 0,0 0 0,0-4 0,0 0 0,4-4 0,1 2 0,-1-2 0,0 4 0,0 0 0,1-4 0,4-1 0,0-4 0,0 0 0,-1 0 0,1 4 0,0 1 0,0-1 0,0 0 0,-1-4 0,5 0 0,-3 0 0,3 0 0,-5 0 0,-3 0 0,-1 0 0</inkml:trace>
</inkml:ink>
</file>

<file path=ppt/ink/ink3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3:32.069"/>
    </inkml:context>
    <inkml:brush xml:id="br0">
      <inkml:brushProperty name="width" value="0.035" units="cm"/>
      <inkml:brushProperty name="height" value="0.035" units="cm"/>
      <inkml:brushProperty name="color" value="#004F8B"/>
    </inkml:brush>
  </inkml:definitions>
  <inkml:trace contextRef="#ctx0" brushRef="#br0">18 19 24575,'0'12'0,"0"2"0,-4 0 0,-1-2 0,0-3 0,1 0 0,4 0 0,0 0 0,0 3 0,0-2 0,0 3 0,0-4 0,0-1 0,0 1 0,0 0 0,0 4 0,0-4 0,0 4 0,0 0 0,0-3 0,0 2 0,0-3 0,0 0 0,0 0 0,0-1 0,0 1 0,4-4 0,5-1 0,1-4 0,2 0 0,-3 0 0,0 0 0,0 0 0,0 0 0,-1 0 0,1 0 0,0 0 0,-4-4 0,-1-1 0,-4-4 0,0 1 0,4 3 0,1 1 0,0 0 0,-2-1 0,-3-4 0,4 0 0,1-7 0,0 1 0,-1-2 0,-4 4 0,0 4 0,0 0 0,0 1 0,0-1 0,0 0 0,0 0 0,0 0 0,0-7 0,0 1 0,0-6 0,0 3 0,0 4 0,0 2 0,0 3 0,-4 4 0,-1 1 0,-4 4 0,1 0 0,3 0 0,1 0 0</inkml:trace>
</inkml:ink>
</file>

<file path=ppt/ink/ink3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3:34.846"/>
    </inkml:context>
    <inkml:brush xml:id="br0">
      <inkml:brushProperty name="width" value="0.035" units="cm"/>
      <inkml:brushProperty name="height" value="0.035" units="cm"/>
      <inkml:brushProperty name="color" value="#004F8B"/>
    </inkml:brush>
  </inkml:definitions>
  <inkml:trace contextRef="#ctx0" brushRef="#br0">0 1 24575,'9'8'0,"0"-3"0,0-1 0,-5 0 0,0 5 0,-4 1 0,0 2 0,0 1 0,0-3 0,0 3 0,0-5 0,0 1 0,0 0 0,0 0 0,0 0 0,0-1 0,0 1 0,0 4 0,0 8 0,0-2 0,0 2 0,0-20 0,0-14 0,0-14 0,4-14 0,1 12 0,0 1 0,3 19 0,-3 5 0,4 4 0,3 0 0,-2 0 0,3 0 0,-4 0 0,-1 0 0,1 0 0,0 0 0,0 0 0,0 0 0,-1 0 0,1 0 0,0 0 0,0 4 0,0 1 0,-5 4 0,4-1 0,-3-3 0,0 3 0,-1-3 0,-4 4 0,0 0 0,0-1 0,0 5 0,0-3 0,0 3 0,0-5 0,0 1 0,0 0 0,0-8 0,0-6 0,0-9 0,0 1 0,0 0 0,0 4 0,0 0 0,0 1 0,4 3 0,1-3 0,0 3 0,2 0 0,-2 1 0,4 0 0,0-1 0,0-3 0,0-1 0,-1 4 0,1 1 0,0 0 0,0-1 0,-1 0 0,1-2 0,-4 2 0,3 0 0,-3 1 0,4 4 0,-1 0 0,1 0 0,0 0 0,-4 4 0,3 1 0,-3 0 0,0 2 0,-2 2 0,1 1 0,1 3 0,0-5 0,-1 1 0,-4 0 0,0 0 0,0 4 0,0-4 0,0 4 0,0-4 0,0 0 0,0-1 0,0 1 0,0 0 0,0 0 0,0 4 0,0-4 0,0 4 0,0 0 0,0 0 0,-4 5 0,-1-4 0,0-6 0,1-4 0</inkml:trace>
</inkml:ink>
</file>

<file path=ppt/ink/ink3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3:35.622"/>
    </inkml:context>
    <inkml:brush xml:id="br0">
      <inkml:brushProperty name="width" value="0.035" units="cm"/>
      <inkml:brushProperty name="height" value="0.035" units="cm"/>
      <inkml:brushProperty name="color" value="#004F8B"/>
    </inkml:brush>
  </inkml:definitions>
  <inkml:trace contextRef="#ctx0" brushRef="#br0">0 0 24575,'0'13'0,"0"8"0,0 5 0,0 8 0,0 0 0,0-8 0,0-5 0,0-12 0,0-5 0</inkml:trace>
</inkml:ink>
</file>

<file path=ppt/ink/ink3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3:36.119"/>
    </inkml:context>
    <inkml:brush xml:id="br0">
      <inkml:brushProperty name="width" value="0.035" units="cm"/>
      <inkml:brushProperty name="height" value="0.035" units="cm"/>
      <inkml:brushProperty name="color" value="#004F8B"/>
    </inkml:brush>
  </inkml:definitions>
  <inkml:trace contextRef="#ctx0" brushRef="#br0">1 1 24575,'9'0'0,"-5"0"0,0 0 0</inkml:trace>
</inkml:ink>
</file>

<file path=ppt/ink/ink3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3:37.662"/>
    </inkml:context>
    <inkml:brush xml:id="br0">
      <inkml:brushProperty name="width" value="0.035" units="cm"/>
      <inkml:brushProperty name="height" value="0.035" units="cm"/>
      <inkml:brushProperty name="color" value="#004F8B"/>
    </inkml:brush>
  </inkml:definitions>
  <inkml:trace contextRef="#ctx0" brushRef="#br0">1 215 24575,'0'12'0,"0"2"0,0 4 0,0-1 0,0 1 0,0 0 0,0-1 0,0 1 0,0-5 0,0 0 0,0-4 0,0-8 0,0-13 0,7-24 0,8-13 0,12-27 0,-2 10 0,-3 11 0,-9 10 0,-4 26 0,1 2 0,-1 9 0,-1 8 0,1 4 0,1 12 0,0 7 0,0 3 0,-4-1 0,-2-8 0,-4 1 0,0-4 0,0-2 0,0-3 0,0 0 0,0 0 0,0 0 0,0 3 0,0-2 0,0 3 0,0-4 0,0-1 0,0 5 0,0 1 0,0-1 0,0 0 0,0-4 0,4-4 0,1-1 0,0-4 0,-1 0 0</inkml:trace>
</inkml:ink>
</file>

<file path=ppt/ink/ink3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3:39.254"/>
    </inkml:context>
    <inkml:brush xml:id="br0">
      <inkml:brushProperty name="width" value="0.035" units="cm"/>
      <inkml:brushProperty name="height" value="0.035" units="cm"/>
      <inkml:brushProperty name="color" value="#004F8B"/>
    </inkml:brush>
  </inkml:definitions>
  <inkml:trace contextRef="#ctx0" brushRef="#br0">106 0 24575,'-9'0'0,"1"0"0,-5 0 0,3 0 0,-3 0 0,1 0 0,2 0 0,-3 0 0,4 0 0,4 4 0,2 1 0,3 4 0,0 0 0,0 0 0,0-1 0,0 1 0,0 0 0,0 0 0,0 0 0,0-1 0,0 1 0,0 0 0,0 0 0,0 0 0,0-1 0,0 1 0,0 0 0,0 0 0,3 0 0,2-5 0,0 4 0,-1-3 0,0 0 0,1-5 0,4-9 0,0-1 0,-5-2 0,4 3 0,-3 0 0,0 0 0,-1 1 0,-4-1 0,0 0 0,0 0 0,0 0 0,0 1 0,4 7 0,1 5 0,0 10 0,-1 0 0,-4-1 0,0-5 0,3 1 0,2 0 0,0 0 0,-1 0 0,0-5 0,1 0 0,4-4 0,0 0 0,-1-4 0,1 0 0,0-5 0,0 0 0,-4 4 0,-1 1 0</inkml:trace>
</inkml:ink>
</file>

<file path=ppt/ink/ink3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3:40.509"/>
    </inkml:context>
    <inkml:brush xml:id="br0">
      <inkml:brushProperty name="width" value="0.035" units="cm"/>
      <inkml:brushProperty name="height" value="0.035" units="cm"/>
      <inkml:brushProperty name="color" value="#004F8B"/>
    </inkml:brush>
  </inkml:definitions>
  <inkml:trace contextRef="#ctx0" brushRef="#br0">0 0 24575,'0'38'0,"0"-8"0,0 16 0,0-12 0,0-12 0,0-2 0,0-11 0,0 0 0,0 3 0,0 2 0,0 4 0,0-5 0,0 0 0,8 0 0,-6-3 0,10 2 0,-8-3 0,5 0 0,0 0 0,0 0 0,0-1 0,-1-3 0,1-1 0,0 0 0,4 1 0,0 0 0,5 3 0,-4-3 0,2-1 0,-10-4 0,2-4 0,-8-1 0,0 1 0</inkml:trace>
</inkml:ink>
</file>

<file path=ppt/ink/ink3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3:45.894"/>
    </inkml:context>
    <inkml:brush xml:id="br0">
      <inkml:brushProperty name="width" value="0.035" units="cm"/>
      <inkml:brushProperty name="height" value="0.035" units="cm"/>
      <inkml:brushProperty name="color" value="#004F8B"/>
    </inkml:brush>
  </inkml:definitions>
  <inkml:trace contextRef="#ctx0" brushRef="#br0">1 0 24575,'64'0'0,"32"0"0,-35 0 0,2 0-622,-1 0 1,0 0 621,-7 0 0,-6 0 406,7 0-406,-19 0 206,-19 0-206,7 5 0,27 5 0,1-3 631,22 1-631,-25-3 0,-11 0 0,-14 1 0,-11-2 0,-2-4 0,8 0 0,29 0 0,24 9 0,12 1 0,-10-8 0,4 0-712,-7 7 1,4 2-1,-5-2 712,7-3 0,-6-1 0,-9 1 0,-5 0 0,21 3 0,-31-9 0,-28 0 0,-7 0 0,20 0 0,36 9 0,-12-3 0,7 0 228,11 0 0,3-1-228,-1 1 0,-1-2 0,-13-3 0,-5-2 0,10 1 0,-30 0 0,-14 0 0,16 0 0,22 0 0,4 7 1679,-3 0-1679,-28 1 0,-19-3 0,-12-5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4:25.985"/>
    </inkml:context>
    <inkml:brush xml:id="br0">
      <inkml:brushProperty name="width" value="0.05" units="cm"/>
      <inkml:brushProperty name="height" value="0.05" units="cm"/>
      <inkml:brushProperty name="color" value="#E71224"/>
    </inkml:brush>
  </inkml:definitions>
  <inkml:trace contextRef="#ctx0" brushRef="#br0">37 0 24575,'-3'8'0,"3"1"0,-3 7 0,1 1 0,1-1 0,-1 0 0,-1-2 0,3-5 0,-5 2 0,4-6 0,-1 1 0,2-1 0,-3 1 0,3 2 0,-8-2 0,7 2 0,-1-8 0,7 2 0,1-4 0,2-1 0,5 3 0,-6-3 0,6 3 0,-8 0 0,12 0 0,7 0 0,20 5 0,-2-3 0,5 3 0,-20-3 0,-6-1 0,-15 4 0,-4-2 0,0 2 0,-1 3 0,1 5 0,-2 0 0,-2 5 0,1-7 0,-3-2 0,0-2 0,-4-1 0,-10 6 0,-8 4 0,3 0 0,-1-4 0,13-4 0,0-2 0,3-1 0,-3 1 0,5-3 0,-5-1 0,5 1 0,-4 0 0,4 0 0,0 2 0,1-4 0,14-2 0,0-6 0,21-7 0,-17 6 0,5-1 0</inkml:trace>
</inkml:ink>
</file>

<file path=ppt/ink/ink3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3:47.879"/>
    </inkml:context>
    <inkml:brush xml:id="br0">
      <inkml:brushProperty name="width" value="0.035" units="cm"/>
      <inkml:brushProperty name="height" value="0.035" units="cm"/>
      <inkml:brushProperty name="color" value="#004F8B"/>
    </inkml:brush>
  </inkml:definitions>
  <inkml:trace contextRef="#ctx0" brushRef="#br0">1 1 24575,'50'0'0,"1"0"0,9 0 0,32 0 0,12 0-2930,-14 0 1,6 0-1,2 0 2930,-18 0 0,3 0 0,0 0 0,0 0 0,0 0 0,0 0 0,-1 0 0,-1 0 0,21 0 0,-1 0 0,-7 0 314,-19 0 1,-4 0-1,-5 0-314,6 0 0,-10 0 1622,0 0-1622,-43 0 0,-6 0 0,8 0 0,44 0 0,-16 0 0,10 0 295,23 0 0,14 0 0,-2 0-295,-15 0 0,-3 0 0,4 0 0,-5 0 0,4 0 0,-1 0 0,-5 0 42,1 0 0,-4 0 0,-7 0-42,-6 0 0,-6 0 0,36 0 0,-74 0 0,7 0 0,15 0 0,53 0 0,-10 0 0,8 0 176,-17 0 1,3 0 0,2 0-177,9 0 0,3 0 0,-1 0 0,0 0 0,0 0 0,-4 0 0,22 0 0,-7 0 305,-17 0 0,-7 0-305,16 0 0,-52 0 0,-21 0 0,-11 0 0</inkml:trace>
</inkml:ink>
</file>

<file path=ppt/ink/ink3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4:03.734"/>
    </inkml:context>
    <inkml:brush xml:id="br0">
      <inkml:brushProperty name="width" value="0.035" units="cm"/>
      <inkml:brushProperty name="height" value="0.035" units="cm"/>
      <inkml:brushProperty name="color" value="#004F8B"/>
    </inkml:brush>
  </inkml:definitions>
  <inkml:trace contextRef="#ctx0" brushRef="#br0">1 67 24575,'13'0'0,"0"0"0,5 0 0,-1 0 0,-3 0 0,3-4 0,16-4 0,36-6 0,-17 4 0,4 1-448,5 3 1,1 1 447,0-1 0,-3 2 0,33 4 0,-30 0 0,-26 0 0,-17 0 0,1 0 0,42 0 0,-6 0 0,9 0-1302,23 0 1,6 0 1301,-25 0 0,3 0 0,-1 0 0,3 0 0,0 0 0,0 0 0,-4 0 0,0 0 0,-2 0 0,25 0 0,-3 0-140,-6 0 1,-5 0 139,-22 0 0,-6 0 0,17 0 0,-30 0 0,-25 0 0,0 0 2561,20 0-2561,31 0 0,-2 0 0,10 0-811,-6 0 0,4 0 0,3 0 811,10 0 0,3 0 0,2 0-990,-12 0 0,1 0 0,2 0 1,-1 0 989,1 0 0,-1 0 0,1 0 0,-2 0 0,-1 0 0,0 0 0,-1 0 0,-2 0-510,15 0 0,-2 0 0,-5 0 510,13 0 0,-9 0-28,-22 0 1,-8 0 27,0 0 2447,-17 0-2447,0 0 0,17 0 0,0 0 0,8 0 1169,11 5 1,5 0-1170,11 2 0,3-1 0,3 1 0,0-1 0,-11 0 0,-4-2 0,-10-4 0,-5 0 1083,-11 0 1,-5 0-1084,5 0 89,-21 0-89,-21 0 0,-5 0 0,12 0 2151,29 8-2151,29 3 0,-26-6 0,4 0-697,10 0 0,2-1 697,1 1 0,-2 0 0,-10-1 0,-3 1 0,35 6 0,-50-4 0,-18-7 0,-8 0 0,-4 0 0,-1 0 0,-3 0 0,-1 0 0</inkml:trace>
</inkml:ink>
</file>

<file path=ppt/ink/ink3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4:05.206"/>
    </inkml:context>
    <inkml:brush xml:id="br0">
      <inkml:brushProperty name="width" value="0.035" units="cm"/>
      <inkml:brushProperty name="height" value="0.035" units="cm"/>
      <inkml:brushProperty name="color" value="#004F8B"/>
    </inkml:brush>
  </inkml:definitions>
  <inkml:trace contextRef="#ctx0" brushRef="#br0">0 1 24575,'20'0'0,"28"0"0,31 0 0,16 0 0,-4 0 0,-28 0 0,-20 0 0,-21 0 0,-5 0 0,-5 0 0,22 0 0,21 0 0,37 0-761,-33 0 1,3 0 760,6 0 0,1 0 0,-6 0 0,-2 0 0,30 0 0,-38 0 0,-29 0 0,-6 0 0,7 0 0,14 0 0,24 0 0,28 0 190,-38 0 1,2 0-191,5 0 0,0 0 0,1 0 0,-1 0 0,35 0 0,-27 0 0,-34 0 0,-26 0 0,-4 0 0</inkml:trace>
</inkml:ink>
</file>

<file path=ppt/ink/ink3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4:07.647"/>
    </inkml:context>
    <inkml:brush xml:id="br0">
      <inkml:brushProperty name="width" value="0.035" units="cm"/>
      <inkml:brushProperty name="height" value="0.035" units="cm"/>
      <inkml:brushProperty name="color" value="#004F8B"/>
    </inkml:brush>
  </inkml:definitions>
  <inkml:trace contextRef="#ctx0" brushRef="#br0">1 0 24575,'57'0'0,"0"0"0,27 0 0,12 0 0,-4 0 0,9 0 0,2 0-2458,-18 0 0,2 0 1,1 0-1,1 0 2381,10 0 0,1 0 1,1 0-1,-3 0 77,-6 0 0,-2 0 0,0 0 0,-3 0-116,-6 0 0,-2 0 0,-1 0 0,-3 0 116,13 0 0,-3 0 0,-7 0 795,8 0 1,-10 0-796,16 0 0,-51 0 0,-21 0 0,28 9 0,1-3 0,7 0 1515,18-1 1,5 0-1516,11 1 0,3-2 0,4-3 0,-2-2 0,-16 1 0,-5 0 1652,-17 0 0,-6 0-1652,14 0 148,-44 0 1,-12 0 0,-5 0 0</inkml:trace>
</inkml:ink>
</file>

<file path=ppt/ink/ink3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4:08.862"/>
    </inkml:context>
    <inkml:brush xml:id="br0">
      <inkml:brushProperty name="width" value="0.035" units="cm"/>
      <inkml:brushProperty name="height" value="0.035" units="cm"/>
      <inkml:brushProperty name="color" value="#004F8B"/>
    </inkml:brush>
  </inkml:definitions>
  <inkml:trace contextRef="#ctx0" brushRef="#br0">0 0 24575,'20'0'0,"15"0"0,28 0 0,29 0-1105,-40 0 1,3 0 1104,5 0 0,1 0 0,-1 0 0,0 0 0,0 0 0,1 0 0,-1 0 0,0 0 0,1 0 0,-1 0 0,-6 0 0,-1 0 354,3 0 0,-5 0-354,8 0 365,-6 0-365,-40 0 0,0 0 0,-4 0 1136,0 0-1136,3 0 0,2 0 0,11 0 0,-6 0 0,2 0 0,-8 0 0,-8 0 0,-2 0 0</inkml:trace>
</inkml:ink>
</file>

<file path=ppt/ink/ink3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3T20:25:49.839"/>
    </inkml:context>
    <inkml:brush xml:id="br0">
      <inkml:brushProperty name="width" value="0.035" units="cm"/>
      <inkml:brushProperty name="height" value="0.035" units="cm"/>
      <inkml:brushProperty name="color" value="#E71224"/>
    </inkml:brush>
  </inkml:definitions>
  <inkml:trace contextRef="#ctx0" brushRef="#br0">1 1 24575,'10'0'0,"0"0"0,1 0 0,4 0 0,-4 0 0,4 0 0,0 0 0,10 0 0,6 0 0,24 0 0,34 0-714,-35 0 1,3 0 713,13 0 0,2 0 0,0 0 0,-1 0 0,-7 0 0,-2 0-158,-6 0 1,-4 0 157,37 0 0,-30 0 0,-4 0 0,-16 0 0,-7 0 1403,5 0-1403,9 0 339,13 0-339,15 0 0,0 0 0,-1 0 0,1 0 0,0 0 0,0 0 0,-1 0 0,1 0 0,0 0 0,0 0 0,0 0 0,-1 0 0,-14 0 0,-4 0 0,-16 0 0,1 0 0,0 0 0,0 0 0,-8 0 0,-2 0 0,-10 0 0,9 0 0,33 0 0,16 0 0,-19 0 0,5 0-551,-1 0 1,1 0 550,-1 0 0,0 0 0,0 0 0,-3 0 0,-5 0 0,-2 0 0,2 0 0,-2 0 0,25 0 0,-8 0 0,-31 0 0,-7 0 0,-3 0 0,-13 0 1101,-1 0-1101,-5 0 0,1 0 0,4 0 0,9 0 0,53 0 0,-24 0 0,6 0-982,19 0 1,5 0 981,5 0 0,1 0 0,-1 0 0,0 0-1261,8 0 1,1 0 1260,0 0 0,1 0 0,-27 0 0,0 0 0,-1 0 0,29 0 0,-2 0 0,-7-1 0,-4 2-297,-12 3 0,-5 1 297,23 4 0,-30 2 0,-33-5 1632,-13-6-1632,-1 0 2685,0 0-2685,10 0 0,36 0 0,-10 4 0,6 3-567,14 0 0,4 0 567,12 0 0,3 0-1144,6-1 0,0-1 1144,-5-4 0,-1-2 0,-1 0 0,-2 2-328,-13 3 0,-5 2 328,23 2 0,-30 3 0,-38-5 0,-13-6 0,-7 0 0</inkml:trace>
</inkml:ink>
</file>

<file path=ppt/ink/ink3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3T20:25:59.943"/>
    </inkml:context>
    <inkml:brush xml:id="br0">
      <inkml:brushProperty name="width" value="0.035" units="cm"/>
      <inkml:brushProperty name="height" value="0.035" units="cm"/>
      <inkml:brushProperty name="color" value="#E71224"/>
    </inkml:brush>
  </inkml:definitions>
  <inkml:trace contextRef="#ctx0" brushRef="#br0">750 1286 24575,'-24'0'0,"-2"0"0,-14 0 0,0 0 0,9 0 0,2 0 0,13 0 0,1 0 0,4 0 0,1 0 0,-5 0 0,-9 0 0,-8 0 0,1 0 0,7 0 0,9 0 0,4 0 0,-4 0 0,-9 0 0,-7 0 0,-9 0 0,9 0 0,6 0 0,10 0 0,5 0 0,-1 0 0,-4 0 0,-1 0 0,-13 0 0,6 0 0,-1 0 0,9 0 0,9-9 0,1-26 0,5 0 0,0-20 0,0 0 0,0 12 0,0-4 0,0 18 0,0 8 0,0 1 0,0 4 0,0 1 0,0 4 0,0 1 0,0-1 0,0-4 0,0-1 0,0 0 0,0-3 0,0 3 0,0-1 0,0 2 0,0 0 0,0-1 0,0-4 0,0-1 0,0 0 0,0 0 0,0 5 0,0 1 0,0 0 0,0 4 0,0-4 0,0 4 0,0 1 0,0 0 0,0-1 0,0-4 0,0 4 0,0-4 0,-4 0 0,-2-1 0,0-5 0,2 0 0,4 1 0,0-1 0,0 0 0,0 0 0,0 1 0,0-10 0,0-1 0,0 0 0,0 2 0,0 0 0,0-3 0,0 1 0,0 2 0,0 13 0,0 1 0,0 5 0,4 4 0,7 1 0,13 5 0,7 0 0,1 0 0,-3 0 0,-13 0 0,-1 0 0,0-4 0,-4-2 0,4 0 0,-4 2 0,-1 4 0,1 0 0,-1 0 0,5 0 0,1 0 0,5 0 0,-1 0 0,-3 0 0,2 0 0,-3 0 0,0 0 0,-1 0 0,-4 0 0,4 0 0,1 0 0,0 0 0,-1 0 0,-5 0 0,1 0 0,-1 0 0,0 0 0,5 0 0,-3 0 0,3 0 0,-5 0 0,1 0 0,-1 0 0,0 0 0,1 0 0,-1 0 0,0 0 0,1 0 0,4 0 0,1 0 0,5 0 0,-1 0 0,1 4 0,0 2 0,0 0 0,-1-2 0,1-4 0,-5 0 0,-1 0 0,-4 0 0,-6 5 0,0 5 0,-5 15 0,0 21 0,0-2 0,0 10 0,0-14 0,0 0 0,0-1 0,0-7 0,0 5 0,0-6 0,0 1 0,0-3 0,0-9 0,0 1 0,0 0 0,0 0 0,0-1 0,0 1 0,0 0 0,0 0 0,0-1 0,0-4 0,0-1 0,0 0 0,0-3 0,0 3 0,0-5 0,0 1 0,0 4 0,0-4 0,0 4 0,0-4 0,0-1 0,0 0 0,0 1 0,0-1 0,0 0 0,0 5 0,0-3 0,0 3 0,0 0 0,0-4 0,5 4 0,0 0 0,1 1 0,-1 5 0,-5-5 0,0-1 0,0 0 0,0-3 0,0 3 0,0-5 0,0 0 0,0 1 0,0-1 0,0 5 0,0 1 0,0 5 0,0-5 0,0-1 0,0 0 0,0 1 0,0 5 0,-5 0 0,-1-5 0,-4-6 0,0-5 0,4-1 0,1 2 0,5 0 0,0-1 0</inkml:trace>
</inkml:ink>
</file>

<file path=ppt/ink/ink3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5:15.342"/>
    </inkml:context>
    <inkml:brush xml:id="br0">
      <inkml:brushProperty name="width" value="0.035" units="cm"/>
      <inkml:brushProperty name="height" value="0.035" units="cm"/>
      <inkml:brushProperty name="color" value="#004F8B"/>
    </inkml:brush>
  </inkml:definitions>
  <inkml:trace contextRef="#ctx0" brushRef="#br0">519 1 24575,'-20'0'0,"-3"0"0,-10 0 0,-1 0 0,11 0 0,4 0 0,10 0 0,0 0 0,-11 0 0,-15 0 0,-28 0 0,-16 8 0,14-1 0,12 2 0,32-4 0,13-5 0,4 0 0</inkml:trace>
</inkml:ink>
</file>

<file path=ppt/ink/ink3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5:16.646"/>
    </inkml:context>
    <inkml:brush xml:id="br0">
      <inkml:brushProperty name="width" value="0.035" units="cm"/>
      <inkml:brushProperty name="height" value="0.035" units="cm"/>
      <inkml:brushProperty name="color" value="#004F8B"/>
    </inkml:brush>
  </inkml:definitions>
  <inkml:trace contextRef="#ctx0" brushRef="#br0">458 0 24575,'-25'0'0,"-1"0"0,-21 0 0,10 5 0,-9 1 0,12 6 0,12-2 0,2-4 0,11-2 0,0-4 0,-3 0 0,-9 0 0,-45 0 0,37 0 0,-25 0 0</inkml:trace>
</inkml:ink>
</file>

<file path=ppt/ink/ink3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3T20:26:14.648"/>
    </inkml:context>
    <inkml:brush xml:id="br0">
      <inkml:brushProperty name="width" value="0.035" units="cm"/>
      <inkml:brushProperty name="height" value="0.035" units="cm"/>
      <inkml:brushProperty name="color" value="#E71224"/>
    </inkml:brush>
  </inkml:definitions>
  <inkml:trace contextRef="#ctx0" brushRef="#br0">1 1 24575,'23'0'0,"34"0"0,-6 0 0,6 0-2100,22 0 1,4 0 2099,6 0 0,2 0 0,6 0 0,-1 0 0,-7 0 0,-2 0 0,-12 0 0,-4 0 484,-6 0 1,-6 0-485,14 0 756,-31 0-756,-14 0 0,12 0 0,40 0 0,-6-1 0,10 2-633,-11 2 1,5 2 0,2 0 632,12 0 0,3 0 0,2 1-890,-19-2 0,1 0 0,1 0 0,-2 0 890,-2-1 0,0 1 0,-1-1 0,-2-1 0,18-1 0,-2-1 0,-4-1-408,18 1 1,-10 0 407,-26 0 0,-10 0 0,4 0 0,-36 0 2977,3 0-2977,29 0 0,0 5 0,9 2 490,28 1 1,9-1-491,-19-2 0,6 0 0,1 0-699,-18 1 0,2 2 0,1-2 0,-1-1 699,4-2 0,0-3 0,0 0 0,0 1 0,0 1 0,0 2 0,0 0 0,-1-2 0,23-1 0,-1-1 0,-1-1-626,-8 1 1,-2-1 0,-4 2 625,18 4 0,-10 0 0,-31-4 0,-9 0 0,2 9 2428,-40-10-2428,-5 0 4052,14 0-4052,32 0 0,-5 0 0,7 0-51,26 0 1,8 0 50,-17 0 0,2 0 0,2 0-1048,3 0 0,2 0 0,0 0 1048,3 0 0,0 0 0,0 0 0,-4 0 0,0 0 0,-3 0-568,-7 0 1,-1 0 0,-2 0 567,29 0 0,-6 0-205,-18 0 0,-8 0 205,18 0 2151,-30 0-2151,-40 0 3152,-5 0-3152,13 0 0,34 0 0,-6 0 0,6 0 235,14 0 1,5 0-236,10 0 0,4 0-862,6 0 0,0 0 862,-5 0 0,-1 0 0,6 0 0,0 0 0,-6 0 0,-3 0-559,-13 0 0,-2 0 559,-2 0 0,-2 0-120,-12 0 1,-4 0 119,26 0 1569,-17 0-1569,-32 0 2358,-8 0-2358,0 0 1392,-1 0-1392,-3 0 325,2 0-325,6 0 0,6 0 0,24 0 0,3 0 0,16 0 0,15 0 0,4 0 0,-16 0 0,-15 0 0,-37 0 0,-15 0 0,-6 0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4:26.897"/>
    </inkml:context>
    <inkml:brush xml:id="br0">
      <inkml:brushProperty name="width" value="0.05" units="cm"/>
      <inkml:brushProperty name="height" value="0.05" units="cm"/>
      <inkml:brushProperty name="color" value="#E71224"/>
    </inkml:brush>
  </inkml:definitions>
  <inkml:trace contextRef="#ctx0" brushRef="#br0">0 80 24575,'17'43'0,"-4"-13"0,-3-5 0,-7-16 0,2-4 0,-2-2 0,2-1 0,1 1 0,2 0 0,-2 2 0,4-4 0,-4 1 0,2-2 0,-2 0 0,2-5 0,0-1 0,8-6 0,-1-5 0,5-9 0,-8 7 0,-3-18 0,-3 13 0,-8-4 0,4 10 0,-4 10 0,0 5 0,-2 1 0,-1 2 0,-1-3 0,1 3 0,-1-3 0,1 3 0,-1 0 0,-4 0 0,3 3 0,-3-3 0,4 5 0,1 1 0,-1 2 0,3 1 0,-2 1 0,2-3 0,0 3 0,3-6 0,1 1 0,1-5 0</inkml:trace>
</inkml:ink>
</file>

<file path=ppt/ink/ink3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3T20:26:16.615"/>
    </inkml:context>
    <inkml:brush xml:id="br0">
      <inkml:brushProperty name="width" value="0.035" units="cm"/>
      <inkml:brushProperty name="height" value="0.035" units="cm"/>
      <inkml:brushProperty name="color" value="#E71224"/>
    </inkml:brush>
  </inkml:definitions>
  <inkml:trace contextRef="#ctx0" brushRef="#br0">0 47 24575,'11'0'0,"12"0"0,4 0 0,12 0 0,1 0 0,-1 0 0,16 0 0,19-10 0,-22 3 0,4 1-753,6 0 1,3 0 752,12 0 0,3 1-1195,7 5 1,3 0 1194,7 0 0,2 0 0,-29 0 0,0 0 0,1 0 0,0 0 0,-1 0 0,0 0 0,1 0 0,-1 0 0,1 0 0,-1 0 0,0 0 0,1 0-902,4 0 0,1 0 0,0 0 902,1 0 0,0 0 0,-1 0 0,-3 0 0,-1 0 0,-2 0-659,28 0 0,-4 0 659,-13 0 0,-4 0 0,-6 0 0,0 0-17,0 0 0,0 0 17,0 0 0,0 0 0,-7 0 0,-1 0 520,-1 0 1,-1 0-521,0 0 0,1 0 0,1 0 0,1 0 0,6 0 0,2 0 0,-2 0 0,2 0 365,13 0 1,3 0-366,1 0 0,2 0 0,7 0 0,0 0 0,-1 0 0,-2 0 0,-13 0 0,-2 0 114,-1 0 0,-1 0-114,-7 0 0,0 0 0,1 0 0,-2 0 189,-6 0 1,-1 0-190,-1 0 0,-1 0 0,0 0 0,1 0 0,1 0 0,1 0 0,6 5 0,2 1 0,-1 0 0,0 1-149,0 0 1,0-1 148,0 0 0,0-1 0,0-5 0,0 0 0,0 0 0,0 0 0,1-1 0,-2 2 0,-5 3 0,-3 1 978,-8 0 0,0 1-978,9 0 0,-4-1 0,8 4 1450,20-9-1450,-56 0 987,-6 0-987,-10 0 0,-9 0 0,-2 0 0</inkml:trace>
</inkml:ink>
</file>

<file path=ppt/ink/ink3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4:59.991"/>
    </inkml:context>
    <inkml:brush xml:id="br0">
      <inkml:brushProperty name="width" value="0.035" units="cm"/>
      <inkml:brushProperty name="height" value="0.035" units="cm"/>
      <inkml:brushProperty name="color" value="#004F8B"/>
    </inkml:brush>
  </inkml:definitions>
  <inkml:trace contextRef="#ctx0" brushRef="#br0">1 207 24575,'98'0'0,"-20"-4"0,11-3 0,-8 3 0,6-1 0,2 0-2200,7 1 0,1-1 1,-3 1 2199,-10-1 0,-2 1 0,-6 1 0,4 3 0,-10 0 1921,4 0-1921,-50 0 0,49 0 0,-7 0 0,11 0-986,1 0 0,8 0 0,4 0 986,-8 0 0,3 0 0,3 0 0,0 0-900,4 0 1,2 0 0,1 0 0,-1 0 899,0 0 0,0 0 0,0 0 0,-4 0 0,-12 0 0,-1 0 0,-3 0 0,-3 0 458,4 0 1,-5 0-1,-6 0-458,-4 0 0,-10 0 0,1 0 0,-1 0 0,35 0 666,-8 0 1,9 0-667,-18 1 0,4-1 0,0-1 0,4-1 0,1-2 0,-2 0 0,-4 0 0,0 0 0,-4 0 1829,17-2 1,-5-1-1830,-17 2 0,-4 1 896,34 4-896,-29 0 0,-28 0 0,-15 0 2747,-7 0-2747,0 0 1223,12-5-1223,27-5 0,1 3 0,10-1 0,-4 8 0,-9 0 0,13 0 0,12 0 0,-24-4 0,3-1-716,6-1 0,4 0 716,10 0 0,1 0 0,-5 0 0,-3 2-56,-11 4 1,-4 0 55,24 0 0,-37 0 0,-18 0 0,-8 0 0,-1 0 1424,9 0-1424,18 0 119,-9 0-119,4 0 0,-21 0 0,-1 0 0,35-8 0,37-3 0,-23 5 0,2 1-303,0 0 1,-2 1 302,-6 3 0,-5 2 0,13-1 0,-28 0 0,-15 0 0,0 0 0,28 0 0,1 0 0,7 0-717,12 0 1,4 0 716,5 0 0,-1 0 0,-12 0 0,-7 0 561,11 0-561,-34 0 0,-21 0 0,7 0 0,28 0 0,31 0 0,3 0 1477,-14 0-1477,-34 0 0,-26 0 0,-4 0 0</inkml:trace>
</inkml:ink>
</file>

<file path=ppt/ink/ink3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5:02.670"/>
    </inkml:context>
    <inkml:brush xml:id="br0">
      <inkml:brushProperty name="width" value="0.035" units="cm"/>
      <inkml:brushProperty name="height" value="0.035" units="cm"/>
      <inkml:brushProperty name="color" value="#004F8B"/>
    </inkml:brush>
  </inkml:definitions>
  <inkml:trace contextRef="#ctx0" brushRef="#br0">0 47 24575,'51'0'0,"46"-10"0,-18 4 0,9-1-2129,-16 3 1,4-1 0,1 2 2128,3-2 0,1 2 0,-1 0 0,-4 2 0,0 2 0,-3-1 78,26 0 0,-6 0-78,-21 0 0,-7 0 1352,20 0-1352,-39 0 0,-22 0 0,37 0 0,1 0 0,11 0-194,-4 0 1,7 0-1,4 0 194,12 0 0,4 0 0,3 0-639,-19 0 1,2 0 0,0 0 0,0 0 638,-3 0 0,0 0 0,-1 0 0,-1 0 0,15 0 0,-1 0 0,-4 0-374,-9 0 0,-3 0 0,-6 0 374,4 0 0,-9 0 0,18 0 0,-49 0 2860,-20 0-2860,7 0 0,28 0 0,6 0 0,10 0 682,30 0 0,8 0-682,-23 0 0,3 0 0,2 0-610,8 0 0,2 0 0,0 0 610,-4 0 0,0 0 0,-3 0 0,-5 0 0,-1 0 0,-2 0-422,-7 0 0,-2 0 0,-4 0 422,13 0 0,-8 0 0,-16 0 0,-5 0 0,20 0 2456,-21 0-2456,5 0 0,9 0 0,16 0 1049,-23 0 0,5 0-1049,12 0 0,4 0-614,18 0 0,6 0 614,-24 0 0,3 0 0,1 0 0,-1 0 0,0 0 0,1 0 0,3 0 0,0 0 0,-1 0 0,-6 0 0,-2 0 0,-2 0 0,27 0 0,-4 0-394,-18 0 1,-6 0 393,-18 0 0,-4 0 0,26 0 0,-26 0 1379,-15 0-1379,-15 0 3066,-11 0-3066,-1 0 1021,25 0-1021,32 0 0,-9 0 0,8 0-1291,23 0 0,6 0 1291,5 0 0,3 0 0,-28 0 0,3 0 0,-4 0 0,21 0 0,-3 0 0,-7 0 0,-3 0-278,-11 0 1,-5 0 277,18 0 0,-17 0 0,-44 0 0,-12 0 0,-5 0 0</inkml:trace>
</inkml:ink>
</file>

<file path=ppt/ink/ink3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3T20:26:58.360"/>
    </inkml:context>
    <inkml:brush xml:id="br0">
      <inkml:brushProperty name="width" value="0.035" units="cm"/>
      <inkml:brushProperty name="height" value="0.035" units="cm"/>
      <inkml:brushProperty name="color" value="#E71224"/>
    </inkml:brush>
  </inkml:definitions>
  <inkml:trace contextRef="#ctx0" brushRef="#br0">1 0 24575,'15'0'0,"-4"0"0,4 0 0,-5 0 0,1 0 0,4 0 0,1 0 0,0 0 0,-1 0 0,-5 0 0,5 0 0,1 0 0,5 0 0,8 0 0,3 0 0,-1 0 0,-7 0 0,-9 0 0,-4 0 0,4 0 0,24 0 0,12 0 0,7 0 0,-3 0 0,-24 0 0,-6 0 0,-10 0 0,-5 0 0,5 0 0,1 0 0,0 0 0,-1 0 0,-14 0 0,-6 0 0,-20 0 0,-6 0 0,0 0 0,6 0 0,10 0 0,0 0 0,-1 0 0,0 0 0,1 0 0,5 0 0,-1 0 0,1 0 0,-1 0 0,1 0 0,0 0 0,-1 0 0,1 0 0,-5 0 0,-1 0 0,-13 0 0,6 0 0,-6 0 0,8 0 0,5 0 0,1 0 0,5 0 0,-1 0 0,-4 0 0,-1 0 0,0 0 0,1 0 0,5 0 0,-1 0 0,1 0 0,-5 0 0,3 0 0,7 0 0,6 0 0,9 0 0,1 0 0,-1 0 0,0 0 0,1 0 0,-1 0 0,0 0 0,5 0 0,1 0 0,5 0 0,8 0 0,3 0 0,-6 0 0,-2 0 0,-14 0 0,0 0 0,1 0 0,4 0 0,1 0 0,-5 0 0,-1 0 0</inkml:trace>
</inkml:ink>
</file>

<file path=ppt/ink/ink3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3T20:27:04.134"/>
    </inkml:context>
    <inkml:brush xml:id="br0">
      <inkml:brushProperty name="width" value="0.035" units="cm"/>
      <inkml:brushProperty name="height" value="0.035" units="cm"/>
      <inkml:brushProperty name="color" value="#E71224"/>
    </inkml:brush>
  </inkml:definitions>
  <inkml:trace contextRef="#ctx0" brushRef="#br0">0 1 24575,'0'0'0</inkml:trace>
</inkml:ink>
</file>

<file path=ppt/ink/ink3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3T20:27:00.824"/>
    </inkml:context>
    <inkml:brush xml:id="br0">
      <inkml:brushProperty name="width" value="0.035" units="cm"/>
      <inkml:brushProperty name="height" value="0.035" units="cm"/>
      <inkml:brushProperty name="color" value="#E71224"/>
    </inkml:brush>
  </inkml:definitions>
  <inkml:trace contextRef="#ctx0" brushRef="#br0">83 1 24575,'0'10'0,"0"0"0,-5 1 0,0-6 0,-1 5 0,-3-5 0,3 1 0,0 3 0,2-3 0,4 4 0,-5 1 0,-1-1 0,1 5 0,0-3 0,5 3 0,-5 0 0,0-4 0,-1 4 0,1-4 0,5-1 0,0 0 0,5-4 0,1-1 0,4-5 0,0 0 0,1 0 0,-1 0 0,-4 0 0,-2 0 0</inkml:trace>
</inkml:ink>
</file>

<file path=ppt/ink/ink3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3T20:27:01.711"/>
    </inkml:context>
    <inkml:brush xml:id="br0">
      <inkml:brushProperty name="width" value="0.035" units="cm"/>
      <inkml:brushProperty name="height" value="0.035" units="cm"/>
      <inkml:brushProperty name="color" value="#E71224"/>
    </inkml:brush>
  </inkml:definitions>
  <inkml:trace contextRef="#ctx0" brushRef="#br0">1 0 24575,'0'0'0</inkml:trace>
</inkml:ink>
</file>

<file path=ppt/ink/ink3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3T20:27:03.518"/>
    </inkml:context>
    <inkml:brush xml:id="br0">
      <inkml:brushProperty name="width" value="0.035" units="cm"/>
      <inkml:brushProperty name="height" value="0.035" units="cm"/>
      <inkml:brushProperty name="color" value="#E71224"/>
    </inkml:brush>
  </inkml:definitions>
  <inkml:trace contextRef="#ctx0" brushRef="#br0">187 0 24575,'-4'15'0,"-2"-3"0,0 3 0,2-5 0,-1 1 0,-1-1 0,-4 0 0,0 1 0,4-1 0,-3 0 0,3 1 0,0-1 0,-3 1 0,3-1 0,0 0 0,2 1 0,-1-6 0,-1 5 0,1-5 0,-5 6 0,5-1 0,-1 1 0,-3-1 0,3 0 0,0 1 0,2-1 0,4 0 0,-5-4 0,-1 3 0,0-3 0,2 4 0,4 1 0,0-1 0,0 1 0,0-1 0,0 0 0,0 1 0,0-1 0,0-4 0,0-2 0</inkml:trace>
</inkml:ink>
</file>

<file path=ppt/ink/ink3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3T20:27:05.126"/>
    </inkml:context>
    <inkml:brush xml:id="br0">
      <inkml:brushProperty name="width" value="0.035" units="cm"/>
      <inkml:brushProperty name="height" value="0.035" units="cm"/>
      <inkml:brushProperty name="color" value="#E71224"/>
    </inkml:brush>
  </inkml:definitions>
  <inkml:trace contextRef="#ctx0" brushRef="#br0">1 1 24575,'0'0'0</inkml:trace>
</inkml:ink>
</file>

<file path=ppt/ink/ink3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3T20:27:06.255"/>
    </inkml:context>
    <inkml:brush xml:id="br0">
      <inkml:brushProperty name="width" value="0.035" units="cm"/>
      <inkml:brushProperty name="height" value="0.035" units="cm"/>
      <inkml:brushProperty name="color" value="#E71224"/>
    </inkml:brush>
  </inkml:definitions>
  <inkml:trace contextRef="#ctx0" brushRef="#br0">0 1 24575,'10'0'0,"1"0"0,-1 0 0,1 0 0,4 0 0,1 0 0,0 0 0,-6 0 0,-5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19:56.780"/>
    </inkml:context>
    <inkml:brush xml:id="br0">
      <inkml:brushProperty name="width" value="0.05" units="cm"/>
      <inkml:brushProperty name="height" value="0.05" units="cm"/>
      <inkml:brushProperty name="color" value="#E71224"/>
    </inkml:brush>
  </inkml:definitions>
  <inkml:trace contextRef="#ctx0" brushRef="#br0">179 1 24575,'-21'0'0,"-8"4"0,10 0 0,-18 4 0,25-5 0,-13 3 0,19-6 0,1 5 0,0-4 0,2-1 0,-3-3 0,1 0 0,2-2 0,0 2 0,6 0 0,-3 0 0,3 3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4:27.327"/>
    </inkml:context>
    <inkml:brush xml:id="br0">
      <inkml:brushProperty name="width" value="0.05" units="cm"/>
      <inkml:brushProperty name="height" value="0.05" units="cm"/>
      <inkml:brushProperty name="color" value="#E71224"/>
    </inkml:brush>
  </inkml:definitions>
  <inkml:trace contextRef="#ctx0" brushRef="#br0">0 1 24575,'0'0'0</inkml:trace>
</inkml:ink>
</file>

<file path=ppt/ink/ink3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3T20:27:08.207"/>
    </inkml:context>
    <inkml:brush xml:id="br0">
      <inkml:brushProperty name="width" value="0.035" units="cm"/>
      <inkml:brushProperty name="height" value="0.035" units="cm"/>
      <inkml:brushProperty name="color" value="#E71224"/>
    </inkml:brush>
  </inkml:definitions>
  <inkml:trace contextRef="#ctx0" brushRef="#br0">0 1 24575,'11'0'0,"-1"0"0,0 0 0,1 0 0,-1 0 0,1 0 0,-1 0 0,0 0 0,1 0 0,-1 0 0,0 0 0,-4 0 0,-1 0 0</inkml:trace>
</inkml:ink>
</file>

<file path=ppt/ink/ink3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3T20:27:12.431"/>
    </inkml:context>
    <inkml:brush xml:id="br0">
      <inkml:brushProperty name="width" value="0.035" units="cm"/>
      <inkml:brushProperty name="height" value="0.035" units="cm"/>
      <inkml:brushProperty name="color" value="#E71224"/>
    </inkml:brush>
  </inkml:definitions>
  <inkml:trace contextRef="#ctx0" brushRef="#br0">21 62 24575,'-10'0'0,"4"5"0,2 1 0,4 4 0,0 0 0,0 1 0,0-1 0,0 1 0,0 4 0,0-4 0,0 4 0,0-5 0,0 1 0,0-1 0,0 1 0,0-1 0,0 0 0,0 1 0,0-1 0,0 5 0,4-4 0,2 4 0,0-4 0,-2-1 0,-4 1 0,5-6 0,5 0 0,2-5 0,3 0 0,-5 0 0,0 0 0,1 0 0,-1-5 0,1 0 0,-6-6 0,0 1 0,0 4 0,0 1 0,1 1 0,-1-2 0,-1-4 0,2-5 0,0-1 0,-2-5 0,-4 0 0,0 0 0,0 5 0,0 1 0,0 5 0,0 0 0,0-1 0,0 1 0,0-1 0,0 1 0,0 0 0,0-1 0,0 1 0,-4 4 0,-2 2 0,-4-1 0,-1-1 0,1 1 0,0-5 0,4 5 0,-3-1 0,3 1 0,0 10 0,1 1 0,5 4 0,0 0 0,0 1 0,-4-1 0,-2-4 0,0-2 0,2-4 0</inkml:trace>
</inkml:ink>
</file>

<file path=ppt/ink/ink3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3T20:27:16.287"/>
    </inkml:context>
    <inkml:brush xml:id="br0">
      <inkml:brushProperty name="width" value="0.035" units="cm"/>
      <inkml:brushProperty name="height" value="0.035" units="cm"/>
      <inkml:brushProperty name="color" value="#E71224"/>
    </inkml:brush>
  </inkml:definitions>
  <inkml:trace contextRef="#ctx0" brushRef="#br0">22 1 24575,'0'10'0,"0"0"0,0 5 0,0-3 0,0 3 0,0-5 0,0 1 0,0-1 0,0 0 0,0 1 0,0-1 0,-5 0 0,-1-4 0,0 3 0,2 2 0,8 5 0,2 0 0,5-1 0,-1 0 0,0-3 0,1 2 0,-6-3 0,5-5 0,-5-2 0,6-4 0,-1 0 0,1 0 0,-1 0 0,0 0 0,1 0 0,-1 0 0,0 0 0,1 0 0,4 0 0,1 0 0,0 0 0,-6 0 0,-5 0 0</inkml:trace>
</inkml:ink>
</file>

<file path=ppt/ink/ink3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3T20:27:17.431"/>
    </inkml:context>
    <inkml:brush xml:id="br0">
      <inkml:brushProperty name="width" value="0.035" units="cm"/>
      <inkml:brushProperty name="height" value="0.035" units="cm"/>
      <inkml:brushProperty name="color" value="#E71224"/>
    </inkml:brush>
  </inkml:definitions>
  <inkml:trace contextRef="#ctx0" brushRef="#br0">0 1 24575,'0'0'0</inkml:trace>
</inkml:ink>
</file>

<file path=ppt/ink/ink3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3T20:27:18.696"/>
    </inkml:context>
    <inkml:brush xml:id="br0">
      <inkml:brushProperty name="width" value="0.035" units="cm"/>
      <inkml:brushProperty name="height" value="0.035" units="cm"/>
      <inkml:brushProperty name="color" value="#E71224"/>
    </inkml:brush>
  </inkml:definitions>
  <inkml:trace contextRef="#ctx0" brushRef="#br0">0 24 24575,'15'0'0,"2"-4"0,12-3 0,2 1 0,0 0 0,-2 6 0,-13 0 0,-1 0 0,0 0 0,-3 0 0,3 0 0,-5 0 0,1 0 0,-1 0 0,-4 0 0,-2 0 0</inkml:trace>
</inkml:ink>
</file>

<file path=ppt/ink/ink3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3T20:27:19.991"/>
    </inkml:context>
    <inkml:brush xml:id="br0">
      <inkml:brushProperty name="width" value="0.035" units="cm"/>
      <inkml:brushProperty name="height" value="0.035" units="cm"/>
      <inkml:brushProperty name="color" value="#E71224"/>
    </inkml:brush>
  </inkml:definitions>
  <inkml:trace contextRef="#ctx0" brushRef="#br0">1 1 24575,'10'0'0,"1"0"0,4 0 0,-4 0 0,4 0 0,0 0 0,1 0 0,0 0 0,-1 0 0,-4 0 0,-1 0 0,0 0 0,1 0 0,-1 0 0,-4 0 0,-1 0 0</inkml:trace>
</inkml:ink>
</file>

<file path=ppt/ink/ink3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3T20:27:22.520"/>
    </inkml:context>
    <inkml:brush xml:id="br0">
      <inkml:brushProperty name="width" value="0.035" units="cm"/>
      <inkml:brushProperty name="height" value="0.035" units="cm"/>
      <inkml:brushProperty name="color" value="#E71224"/>
    </inkml:brush>
  </inkml:definitions>
  <inkml:trace contextRef="#ctx0" brushRef="#br0">329 0 24575,'-15'15'0,"-10"4"0,-6 5 0,5 0 0,2-1 0,9-7 0,4-1 0,0-4 0,7-1 0,4 0 0,-5-4 0,-1-1 0,-4-1 0,0 2 0,-1 4 0,-4 1 0,4-1 0,0 5 0,2-3 0,3-2 0,1-1 0,0-3 0,0 4 0,0 5 0,-6 1 0,1 5 0,4-5 0,-3-1 0,3 0 0,0-3 0,2 3 0,4 0 0,0-4 0,0 4 0,0-4 0,0-1 0,4 5 0,7-4 0,0 4 0,4-4 0,-4-1 0,-1 1 0,0-6 0,1 0 0,-1-5 0,0 0 0,1 0 0,-1 0 0,1 0 0,-1 0 0,0 0 0,1 0 0,-1 0 0,0 0 0,5 0 0,-3 0 0,3 0 0,-5 0 0,-4-5 0,3 0 0,-3-6 0,0 1 0,-2-1 0,-4 1 0,0 0 0,0-1 0,0 1 0,0 0 0,0-1 0,0 1 0,-4-1 0,-7 1 0,0 0 0,-4-1 0,5 6 0,4-5 0,-3 5 0,3-1 0,-5 1 0,1 5 0,4-4 0,2-2 0,-1-4 0,-1-1 0,-4 5 0,0 2 0,4 4 0,1 0 0</inkml:trace>
</inkml:ink>
</file>

<file path=ppt/ink/ink3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3T20:27:23.640"/>
    </inkml:context>
    <inkml:brush xml:id="br0">
      <inkml:brushProperty name="width" value="0.035" units="cm"/>
      <inkml:brushProperty name="height" value="0.035" units="cm"/>
      <inkml:brushProperty name="color" value="#E71224"/>
    </inkml:brush>
  </inkml:definitions>
  <inkml:trace contextRef="#ctx0" brushRef="#br0">465 1 24575,'-23'0'0,"5"0"0,-12 4 0,10 7 0,4 0 0,-4 4 0,4 0 0,0-3 0,5 3 0,2 0 0,-1-4 0,-2 4 0,-3 0 0,0-3 0,-1 3 0,0-5 0,6 0 0,0 1 0,5-1 0,-6 0 0,1 1 0,0 4 0,-1-4 0,1 4 0,-1 0 0,1 1 0,0 0 0,-1 4 0,-4-4 0,4 0 0,1 4 0,0-9 0,5 0 0,-1-2 0,1-3 0,1-1 0,-2 0 0,0-5 0,1 0 0</inkml:trace>
</inkml:ink>
</file>

<file path=ppt/ink/ink3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3T20:27:24.184"/>
    </inkml:context>
    <inkml:brush xml:id="br0">
      <inkml:brushProperty name="width" value="0.035" units="cm"/>
      <inkml:brushProperty name="height" value="0.035" units="cm"/>
      <inkml:brushProperty name="color" value="#E71224"/>
    </inkml:brush>
  </inkml:definitions>
  <inkml:trace contextRef="#ctx0" brushRef="#br0">0 0 24575,'0'0'0</inkml:trace>
</inkml:ink>
</file>

<file path=ppt/ink/ink3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3T20:27:25.007"/>
    </inkml:context>
    <inkml:brush xml:id="br0">
      <inkml:brushProperty name="width" value="0.035" units="cm"/>
      <inkml:brushProperty name="height" value="0.035" units="cm"/>
      <inkml:brushProperty name="color" value="#E71224"/>
    </inkml:brush>
  </inkml:definitions>
  <inkml:trace contextRef="#ctx0" brushRef="#br0">1 1 24575,'10'0'0,"-4"4"0,-2 2 0,-4 0 0,0-2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4:28.275"/>
    </inkml:context>
    <inkml:brush xml:id="br0">
      <inkml:brushProperty name="width" value="0.05" units="cm"/>
      <inkml:brushProperty name="height" value="0.05" units="cm"/>
      <inkml:brushProperty name="color" value="#E71224"/>
    </inkml:brush>
  </inkml:definitions>
  <inkml:trace contextRef="#ctx0" brushRef="#br0">28 71 24575,'-5'3'0,"-1"0"0,3 5 0,0-2 0,1 2 0,1 0 0,-1-2 0,2 4 0,0-1 0,0 2 0,-3-2 0,3-1 0,-3-3 0,3 1 0,0-1 0,3 1 0,2-3 0,2-1 0,3-2 0,-1 0 0,2-2 0,-3-1 0,3-8 0,-5 2 0,-1-2 0,0 1 0,-4 3 0,1-3 0,1 1 0,-3 1 0,3-3 0,-3 3 0,0-8 0,0 4 0,-3-4 0,0 8 0,-2-3 0,-1 3 0,1-1 0,-1 4 0,1 2 0,-1 6 0,1-3 0,2 5 0,0-2 0,3 3 0,0-1 0,3 1 0,2-3 0,4-1 0,-3-2 0,-1 0 0</inkml:trace>
</inkml:ink>
</file>

<file path=ppt/ink/ink3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3T20:31:26.727"/>
    </inkml:context>
    <inkml:brush xml:id="br0">
      <inkml:brushProperty name="width" value="0.035" units="cm"/>
      <inkml:brushProperty name="height" value="0.035" units="cm"/>
      <inkml:brushProperty name="color" value="#E71224"/>
    </inkml:brush>
  </inkml:definitions>
  <inkml:trace contextRef="#ctx0" brushRef="#br0">8912 1 24575,'11'0'0,"-1"4"0,5 7 0,1 5 0,1 13 0,0 2 0,-5 0 0,0-2 0,-2-12 0,-4 2 0,-2-3 0,1 5 0,4 23 0,-2-9 0,9 35 0,-4 4 0,-1 4 0,6 11 0,-6-16 0,-1 1 0,-2-15 0,-8-4 0,0-16 0,0-8 0,0 7 0,0-7 0,0 0 0,0-1 0,0-1 0,0 2 0,0 0 0,0-2 0,0-8 0,0 0 0,-12 8 0,-7 17 0,-13 13 0,-27 20-534,28-38 0,-2-1 534,-9-1 0,-3-1 0,-1-1 0,-4 0 0,-7 4 0,-3-1-866,-3-4 0,-2-1 866,-7 8 0,-2-1 0,-4-4 0,-2-3-1216,-7-2 0,-3-3 1216,26-8 0,-1-1 0,-1-1 0,-4-1 0,-1-2 0,0 0 0,1 1 0,-1 0 0,1-1 0,0-2 0,0-1 0,-1-2-809,-4-2 0,-1-1 1,0-1 808,0 0 0,-1 1 0,-1-3 0,-3-3 0,-1-3 0,0 0-630,-5 4 0,0 1 0,-1-1 630,0-4 0,0 0 0,-1 0 0,-4 0 0,-1 0 0,1 0 0,6 0 0,1 0 0,-7 0 0,17 0 0,-6 0 0,-2 0 0,2 0 0,5 0 0,-19 0 0,6 0 0,-5 0-386,1 0 1,-6 0-1,0 0 1,8 0 385,6-1 0,6 1 0,0 1 0,-2 2 0,0 2 0,0-1-140,0-3 0,0-1 0,0 2 140,0 2 0,0 0 0,1 0 0,-1-3 0,0-2 0,0 1 0,-1 0 0,1 0 0,1 0 0,3 0 0,2 0 0,-1 0 122,1 0 1,-1 0 0,3 0-123,-17 0 0,2 0 523,2 0 1,1 0-524,7 0 0,1 0 0,5 1 0,0-2 0,-7-3 0,2-3 1088,14 1 1,2 0-1089,-1 0 0,2-1 0,7-2 0,1-1 2686,-40-1-2686,19-6 2172,19 1-2172,0 1 1960,12-5-1960,-29-9 1100,28 7-1100,-14-8 0,27 12 0,2-6 0,8 4 0,0-1 0,1 0 0,-1 0 0,0 1 0,5-1 0,1 0 0,5 0 0,4 1 0,-5-9 0,4-3 0,-5 1 0,1 2 0,5 0 0,1-2 0,5-1 0,0 3 0,0 0 0,0-2 0,0 0 0,0 1 0,0 14 0,0 1 0,0 0 0,0-1 0,0-5 0,0 5 0,0 1 0,0 0 0,0-1 0,0-4 0,0-1 0,0 0 0,0 0 0,0 1 0,0-10 0,0-1 0,-4 0 0,-2 2 0,0 8 0,1 5 0,1 1 0,-2 5 0,0-1 0,-12-8 0,10 6 0,-12-11 0,5 8 0,-1-5 0,0 5 0,1 1 0,0 0 0,4 3 0,-4-3 0,4 5 0,1 4 0,-1 2 0,1 4 0,0 0 0,-1 0 0,-4 0 0,4 0 0,-4 0 0,0 0 0,-1 0 0,0 0 0,1 0 0,4 0 0,1 0 0,0 0 0,-1 0 0,1 0 0,9-5 0,2-1 0,9-4 0,1 0 0,-1 4 0,0 1 0,1 5 0,-1 0 0,0 0 0,1 0 0,-1 0 0,5 0 0,-3 0 0,3 0 0,-5 0 0,-4-4 0,3-2 0,-3 0 0,4 1 0,0 5 0,1 0 0,-1 0 0,-9 0 0,-6 0 0,-12 0 0,-3 0 0,4 0 0,1 0 0,4 0 0,1 0 0,0 0 0,-1 0 0,-4 0 0,-1 0 0,0 0 0,1 0 0,0 0 0,-1 0 0,-5 0 0,0 0 0,1 0 0,4 0 0,1 0 0,4 0 0,5 10 0,2 1 0,8 5 0,2 4 0,0-9 0,-1 4 0,-5-4 0,4-6 0,2 5 0,0 0 0,3 6 0,-3 5 0,-1 0 0,5-1 0,-5 1 0,1-5 0,3-5 0,-3-7 0,4-4 0,1 0 0,-1 0 0,1 0 0,-1 0 0,0 0 0,1 0 0,-1 0 0,0 0 0,1 0 0,-1 0 0,5 0 0,-3 0 0,3 0 0,-5 0 0,0 0 0,1 0 0,-6-9 0,0-2 0,-5-6 0,0-2 0,0 3 0,0-5 0,0 5 0,0 1 0,0 0 0,0-1 0,0-5 0,0-8 0,0-2 0,0-1 0,0 8 0,0 9 0,0 5 0,-5 4 0,0 1 0,-6 5 0,1 0 0,0 0 0,-1 5 0,5 1 0,-3-1 0,4 0 0,-1-1 0,1 2 0,1 5 0,-2 4 0,0-4 0,-3 4 0,3-5 0,0 1 0,2-1 0,-1-4 0,-1-1 0,-4-1 0,-5 2 0,3 0 0,7-6 0,6-6 0,9 0 0,1 2 0,-1-1 0,0-1 0,-4-4 0,3-5 0,-3-1 0,4 0 0,1 1 0,-5 0 0,3-1 0,-3-5 0,4 5 0,0 1 0,-4 4 0,3 6 0,-3 0 0,-5 5 0,-7 0 0,-5 0 0,-4 0 0,5 0 0,-1 0 0,1 0 0,-1 0 0,1 0 0,0 0 0,-1 0 0,6 5 0,0 0 0,0 10 0,-2 10 0,-3-2 0,-3 14 0,1-6 0,-5 1 0,4-8 0,3-9 0,5-4 0,10-6 0,1 0 0,4-5 0,1 0 0,-1 0 0,0 5 0,1 0 0,-1 6 0,-4-1 0,3 0 0,-3 1 0,4-5 0,1-2 0,-1-4 0,0 0 0,1 5 0,4 0 0,-4 1 0,4-1 0,-5-5 0,-8 0 0,-8 0 0,-6 0 0,2 4 0,5 2 0,5 5 0,0-1 0,0 0 0,0 1 0,-4-6 0,-2 0 0,0-5 0,2 0 0</inkml:trace>
</inkml:ink>
</file>

<file path=ppt/ink/ink3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3T20:31:29.831"/>
    </inkml:context>
    <inkml:brush xml:id="br0">
      <inkml:brushProperty name="width" value="0.035" units="cm"/>
      <inkml:brushProperty name="height" value="0.035" units="cm"/>
      <inkml:brushProperty name="color" value="#E71224"/>
    </inkml:brush>
  </inkml:definitions>
  <inkml:trace contextRef="#ctx0" brushRef="#br0">0 0 24575,'11'0'0,"-6"5"0,0 1 0,-1-1 0,2 0 0,5-5 0,-1 0 0,-4 5 0,-2 0 0,-8 1 0,-2-1 0,0-5 0,2 0 0</inkml:trace>
</inkml:ink>
</file>

<file path=ppt/ink/ink3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3T20:31:50.081"/>
    </inkml:context>
    <inkml:brush xml:id="br0">
      <inkml:brushProperty name="width" value="0.035" units="cm"/>
      <inkml:brushProperty name="height" value="0.035" units="cm"/>
      <inkml:brushProperty name="color" value="#004F8B"/>
    </inkml:brush>
  </inkml:definitions>
  <inkml:trace contextRef="#ctx0" brushRef="#br0">15840 0 24575,'11'0'0,"-1"0"0,5 0 0,-3 0 0,3 0 0,-5 0 0,0 0 0,1 0 0,-1 0 0,5 0 0,9 0 0,8 0 0,-1 0 0,-2 0 0,-8 0 0,-5 0 0,-1 0 0,0 5 0,1 0 0,5 6 0,0-1 0,-1 1 0,9 0 0,-6-5 0,2 5 0,-6-5 0,-7-1 0,3 5 0,-5-5 0,1 6 0,4 4 0,1 1 0,0 4 0,-1 1 0,0 0 0,1 0 0,0-5 0,-1-1 0,0 0 0,1-4 0,0 4 0,-1-4 0,-4-1 0,-1 5 0,0 1 0,2 13 0,6 2 0,-4 9 0,6 0 0,-9-9 0,7 16 0,-11-22 0,4 13 0,-11-17 0,0 8 0,0 2 0,0 9 0,0 0 0,0 14 0,0-10 0,0 2 0,-5-17 0,-5-8 0,-22 15 0,-8 4 0,-8 3 0,-14 1 0,4-12-520,15-8 0,-3 1 520,-7 2 0,-2 1-1121,-14 7 1,-5 1 1120,-12 2 0,-4-1-883,26-15 0,-2 0 0,0 0 883,-4 3 0,0 1 0,-1-1 0,-4-1 0,-1-2 0,0 1 0,0 0 0,-1 0 0,-1-1 0,-3 2 0,-2-1 0,1-3 0,5-4 0,-1-3 0,3 0 0,-25 7 0,4-2-680,8-5 1,3-1 679,13 0 0,2 0-84,7-1 0,-1 0 84,-4 0 0,-2 2 0,2 4 0,-6 0 0,-6-4 0,-8 0 0,1 1 0,6 2 0,0 3 0,-4-1-458,3-4 0,-5-1 1,-2 0-1,4 1 458,8 0 0,3 0 0,0 1 0,-1-1 0,-4 0 0,0 1 0,0-1 0,1 0-216,2 1 0,1-1 1,1 1-1,-1-2 216,-24 3 0,-1-2 0,3 0-379,7 0 0,3 0 1,-1-2 378,0-1 0,0-3 0,3 1-278,6 0 0,3 0 0,0 0 278,5 0 0,1 0 0,0-1 0,0 1 0,1 0 0,0 0 0,-28 4 0,-2 0 0,25-5 0,-1 1 0,-2 0 0,-4 4 0,-1 0 0,-1 1 120,-5 0 0,0 0 1,-1 1-121,-4 3 0,-1 1 0,0 0 0,21-4 0,-1 0 0,0-1 0,-1-1-47,-3-1 1,-1-1 0,0 0 0,0-1 46,-1 2 0,1-1 0,-1-1 0,0-1 0,1-3 0,0-2 0,0-1 0,1 0 0,-22 2 0,1-1 0,2 0 38,7-4 1,2-1 0,1 2-39,4 2 0,1 1 0,1 0-7,4 1 0,2 0 1,0 0 6,4 0 0,0 0 0,2 0 647,-23 1 0,3-1-647,9 0 0,3 0 1216,14 1 0,3 0-1216,5 0 0,2 0 0,-1 0 0,0-2 0,1-4 0,-2 0 0,-13 0 0,-2 0 633,-2 0 1,-3 0-634,-12 0 0,-2 0 0,0-1 0,1 2 0,0 3 0,-1 3 0,1 0 0,0 0 0,7 0 0,0 0 0,-5-1 0,0-1 0,5-4 0,0-2 0,-6 1 0,-2 0 121,-7 0 0,0 0-121,-2 0 0,0 0 0,28 0 0,-1 0 0,0 0 0,-27 0 0,1 0 0,0 0 0,2 0 0,6 1 0,1-2 0,-1-4 0,1-1-125,-1-1 1,2 0 124,6 0 0,0 0-162,-16 0 1,4 3 161,39 3 0,3 2 644,-18-1 1,5 0-645,6 0 2272,-1 0-2272,13 0 1962,8 0-1962,7 0 1442,-9 0-1442,-15 0 221,-3-9-221,-16-1 0,-15 0-848,-4 2 848,39 7 0,0 2 0,-38-1 0,26 0 0,22 0 0,28 0 0,-4-5 0,-11-21 0,-9-9 0,-29-24-57,32 24 0,1-1 57,-3-2 0,1 0 0,-19-28-427,1-1 427,9 5 0,-13-11 0,-1 1 0,14 9 0,3 2 0,17 17 0,3 2 0,11 19 0,4 13 941,3 4-941,0-3 448,2-2-448,-2-13 0,-7-7 0,-1-1 0,-5-5 0,7 5 0,-1-7 0,0-1 0,6 9 0,1 2 0,6 13 0,-5 5 0,-1 2 0,1 3 0,0-4 0,5 0 0,0-1 0,-5-4 0,0 4 0,-1-4 0,1 0 0,1-1 0,-2 0 0,0 1 0,2 4 0,4 1 0,0-1 0,0 1 0,0-5 0,0 4 0,0-9 0,0 4 0,0 0 0,0-4 0,-5 9 0,-1-9 0,0-4 0,2 1 0,4-6 0,0 12 0,-5 7 0,-1 5 0,1 10 0,-8 29 0,-8 27 0,-9 16 0,-9 12-675,-1 0 675,2-11 0,10-13 0,11-25 0,12-34 0,5-12 0,6-19 0,2-6 0,-1-9 675,7-14-675,-6 10 0,2-2 0,-5 17 0,-5 13 0,0 1 0,0 4 0,0 1 0,0-1 0,5 6 0,1-5 0,0 5 0,-2-6 0,-4 1 0,0 0 0,0-1 0,0 1 0,5 0 0,1-1 0,-1 1 0,4 4 0,2 1 0,13 5 0,-1 0 0,6 0 0,1 0 0,-8 0 0,7-4 0,-8-2 0,-5 0 0,-1 2 0,-4 4 0,-1 0 0,0 0 0,1 0 0,4 4 0,1 7 0,0 0 0,-1 4 0,-5-4 0,1-6 0,-1 0 0,0-1 0,5 2 0,2 0 0,-1-1 0,-1-1 0,-5 2 0,0 4 0,1 5 0,-1-3 0,5 3 0,-3-5 0,-2 1 0,-5-1 0,-5 0 0,0 1 0,0-1 0,0 0 0,-5-4 0,-1-1 0,0-1 0,2 2 0,-1 0 0,0-2 0,-6-4 0,1 0 0,-1 0 0,1 5 0,0 1 0,-1 0 0,1-2 0,0-4 0,-1 0 0,1 0 0,-1 5 0,1 1 0,0-1 0,-1 0 0,1-5 0,0 0 0,4 5 0,1 0 0,1 1 0,-2-1 0,-4-5 0,-1 0 0,1 4 0,-1 2 0,1 0 0,0-2 0,-1-4 0,1 0 0,0 5 0,-5 1 0,3 0 0,-3-2 0,5 1 0,4 1 0,-3-1 0,3 0 0,-4-5 0,-1 0 0,1 5 0,-5 0 0,3 1 0,-3-1 0,0-1 0,-1 2 0,-4 4 0,-1 1 0,0-6 0,0 0 0,5-5 0,11 0 0,19 0 0,27-8 0,18-11 0,0-5 0,-13 0 0,-21 12 0,-10 7 0,-5 5 0,0 0 0,1 0 0,-1 0 0,0 0 0,1-5 0,-1 0 0,1-1 0,-1 1 0,0 5 0,1 0 0,-1 0 0,0 0 0,1 0 0,-1 0 0,0-4 0,5-7 0,-3 0 0,3 0 0,-5 7 0,-9 4 0,-2 0 0,-9 0 0,0 0 0,-1 0 0,1 0 0,-1 0 0,1 0 0,0 0 0,-1 0 0,1 0 0,-5 4 0,4 2 0,-4 0 0,4-1 0,1-5 0,-1 0 0,1 4 0,0 2 0,-1 0 0,1-2 0,0-4 0,-1 5 0,1 1 0,-1-1 0,1 5 0,0-5 0,-1 1 0,1 3 0,4-3 0,2-5 0,4-7 0,0-10 0,0 0 0,0 1 0,0 5 0,4 4 0,2 2 0,4 4 0,1 0 0,-1 0 0,0 0 0,1 0 0,-1 0 0,1-5 0,4-1 0,-4 0 0,9 2 0,4 4 0,-1 0 0,6 0 0,-8 0 0,-5 0 0,-1 0 0,-5 0 0,1 0 0,-1 0 0,-9 0 0,-6 0 0,-7 0 0,-3 0 0,5 0 0,-1 0 0,-4 0 0,-1 0 0,0 0 0,1 0 0,5 0 0,-1 0 0,1 0 0,0 0 0,-1 0 0,1 4 0,-1 2 0,1 0 0,-5-1 0,-1-5 0,0 0 0,1 4 0,5 2 0,-1 0 0,1-2 0,4-8 0,1-7 0,5-5 0,0 0 0,0-4 0,0 4 0,0 0 0,0 1 0,0 5 0,0-1 0,5 6 0,1 0 0,4 0 0,1 0 0,-1-1 0,5 1 0,1 5 0,5 0 0,-1 0 0,1 0 0,0 0 0,0 0 0,-5 0 0,-1 0 0,-5 0 0,1 0 0,4 0 0,1 0 0,0 0 0,-1 0 0,-5 0 0,0 0 0,1 0 0,-1 0 0,1 0 0,-1 0 0,5 0 0,-4 0 0,4 0 0,0 0 0,-3 0 0,-6 0 0,-7 0 0,-10 0 0,-4 0 0,4 0 0,-4 0 0,4 0 0,1 0 0,0 0 0,-1 0 0,1 0 0,-1 0 0,-3 0 0,-3 0 0,1 5 0,1 1 0,5-1 0,0 0 0,-1-5 0,1 5 0,-1 0 0,1 1 0,0-1 0,-1-5 0,-4 0 0,4-5 0,-4-1 0,5 1 0,-1-5 0,1 5 0,4-6 0,1 1 0,5 0 0,0-5 0,0-1 0,0-5 0,0 5 0,0 1 0,0 4 0,5 6 0,5 0 0,7 5 0,3 0 0,-4 0 0,-1 0 0,-4 0 0,-1 0 0,0 0 0,-4 5 0,-1 0 0,-5 6 0,0-1 0,4-4 0,2 3 0,0-3 0,-1 4 0,-5 1 0,4-1 0,2 0 0,0 1 0,-2-1 0,-4 0 0,0 1 0,-4-6 0,-2 0 0,-4-5 0,-1 0 0,1 5 0,-1 0 0,1 1 0,-5-1 0,-1-5 0,-5 0 0,5 0 0,1 0 0,5 0 0,9 0 0,6 0 0,12 0 0,3 0 0,1 0 0,0 0 0,-5 0 0,-1 0 0,0 0 0,-4 0 0,4 0 0,0 0 0,1 4 0,5 2 0,-5 5 0,-5-1 0,-11-4 0,-6-2 0,-5-4 0,1 0 0,0 5 0,-5 1 0,3-1 0,-3 0 0,5-5 0,0 0 0,-1 0 0,1 5 0,-1 0 0,1 1 0,0-1 0,-1-5 0,1 0 0,0 4 0,-5 2 0,-10 0 0,-6-1 0,-9-5 0,9 0 0,6 0 0,10 0 0,10-5 0,0-1 0,5-9 0,0-1 0,0-5 0,0-8 0,0 6 0,0-6 0,0 8 0,0 5 0,5 6 0,0 5 0,6 5 0,-1 0 0,1 0 0,-1 0 0,0 0 0,5 0 0,-3 0 0,3 0 0,-5 0 0,-4 5 0,-1 1 0,-5 4 0,0 0 0,0 1 0,-5-1 0,-1-4 0,0 3 0,-3-3 0,3 0 0,-4 3 0,0-3 0,-1 4 0,1 0 0,0 1 0,-1-1 0,5 0 0,-3 1 0,3-5 0,-4 3 0,0-3 0,4 4 0,1 0 0,1 1 0,-2-1 0,0 0 0,2 1 0,-1-1 0,-1 1 0,1-6 0,0 0 0</inkml:trace>
</inkml:ink>
</file>

<file path=ppt/ink/ink3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8:24.663"/>
    </inkml:context>
    <inkml:brush xml:id="br0">
      <inkml:brushProperty name="width" value="0.035" units="cm"/>
      <inkml:brushProperty name="height" value="0.035" units="cm"/>
      <inkml:brushProperty name="color" value="#004F8B"/>
    </inkml:brush>
  </inkml:definitions>
  <inkml:trace contextRef="#ctx0" brushRef="#br0">1 474 24575,'13'-4'0,"35"-21"0,-14 10 0,20-14 0,-33 19 0,-8 1 0,6-6 0,30-15 0,-6 8 0,6-1-764,11-6 1,4-2 763,6-6 0,0 0 0,-11 6 0,-5 0 0,19-21 0,-30 21 0,-30 23 0,-4 4 0,-5 4 0</inkml:trace>
</inkml:ink>
</file>

<file path=ppt/ink/ink3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8:26.942"/>
    </inkml:context>
    <inkml:brush xml:id="br0">
      <inkml:brushProperty name="width" value="0.035" units="cm"/>
      <inkml:brushProperty name="height" value="0.035" units="cm"/>
      <inkml:brushProperty name="color" value="#004F8B"/>
    </inkml:brush>
  </inkml:definitions>
  <inkml:trace contextRef="#ctx0" brushRef="#br0">1 0 24575,'19'0'0,"4"0"0,4 0 0,-3 0 0,-10 0 0,-1 0 0,-4 0 0,-1 0 0,1 0 0,0 0 0,0 0 0,-1 0 0,1 0 0,0 0 0,0 0 0,0 0 0,-1 0 0,-3 0 0,-1 0 0</inkml:trace>
</inkml:ink>
</file>

<file path=ppt/ink/ink3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8:27.982"/>
    </inkml:context>
    <inkml:brush xml:id="br0">
      <inkml:brushProperty name="width" value="0.035" units="cm"/>
      <inkml:brushProperty name="height" value="0.035" units="cm"/>
      <inkml:brushProperty name="color" value="#004F8B"/>
    </inkml:brush>
  </inkml:definitions>
  <inkml:trace contextRef="#ctx0" brushRef="#br0">0 1 24575,'13'0'0,"1"0"0,3 0 0,1 0 0,-5 0 0,0 0 0,-4 0 0,0 0 0,11 0 0,2 0 0,5 0 0,-3 0 0,-6 0 0,-4 0 0,-2 0 0,-3 0 0,0 0 0,-4 0 0,-1 0 0</inkml:trace>
</inkml:ink>
</file>

<file path=ppt/ink/ink3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8:35.869"/>
    </inkml:context>
    <inkml:brush xml:id="br0">
      <inkml:brushProperty name="width" value="0.035" units="cm"/>
      <inkml:brushProperty name="height" value="0.035" units="cm"/>
      <inkml:brushProperty name="color" value="#004F8B"/>
    </inkml:brush>
  </inkml:definitions>
  <inkml:trace contextRef="#ctx0" brushRef="#br0">1 1 24575,'12'0'0,"2"0"0,0 0 0,2 0 0,-6 0 0,3 0 0,-5 0 0,1 0 0,0 0 0,4 0 0,0 0 0,1 0 0,-1 0 0,-4 0 0,-1 0 0,1 0 0,0 0 0,0 0 0,0 0 0,3 0 0,-2 0 0,3 0 0,-4 0 0,-4 0 0,-2 0 0</inkml:trace>
</inkml:ink>
</file>

<file path=ppt/ink/ink3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8:37.232"/>
    </inkml:context>
    <inkml:brush xml:id="br0">
      <inkml:brushProperty name="width" value="0.035" units="cm"/>
      <inkml:brushProperty name="height" value="0.035" units="cm"/>
      <inkml:brushProperty name="color" value="#004F8B"/>
    </inkml:brush>
  </inkml:definitions>
  <inkml:trace contextRef="#ctx0" brushRef="#br0">1 0 24575,'12'0'0,"-2"0"0,3 0 0,-5 0 0,1 0 0,0 0 0,0 0 0,0 0 0,-1 0 0,1 0 0,0 4 0,0 1 0,0 0 0,-1-1 0,1-4 0,0 0 0,0 0 0,0 0 0,-1 0 0,1 0 0,0 0 0,0 0 0,0 0 0,-1 0 0,1 0 0,0 0 0,0 0 0,0 0 0,-5 0 0,0 0 0</inkml:trace>
</inkml:ink>
</file>

<file path=ppt/ink/ink3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8:41.357"/>
    </inkml:context>
    <inkml:brush xml:id="br0">
      <inkml:brushProperty name="width" value="0.035" units="cm"/>
      <inkml:brushProperty name="height" value="0.035" units="cm"/>
      <inkml:brushProperty name="color" value="#004F8B"/>
    </inkml:brush>
  </inkml:definitions>
  <inkml:trace contextRef="#ctx0" brushRef="#br0">1 568 24575,'12'0'0,"2"-4"0,0-1 0,-2 0 0,1 1 0,1 0 0,23-11 0,6 1 0,7-7 0,-4 3 0,-19 7 0,-6 0 0,-9 7 0,8-1 0,16-3 0,13 1 0,1-5 0,-15 7 0,-15-1 0,-7 2 0,8-1 0,31-12 0,14-9 0,0-4 0,-1-10 0,-30 15 0,-2-2 0,-13 12 0,-7 10 0,-4-3 0,0 3 0,10 1 0,4-5 0,11 2 0,-1-4 0,-10 1 0,-3 0 0,-7 1 0,-4 5 0,4 0 0,-4 4 0,0-4 0,3-1 0,2 0 0,11 1 0,1 4 0,8-5 0,-1-1 0,1-5 0,0-1 0,-8 2 0,-5 0 0,-8 2 0,-1-1 0,-2 4 0,3 1 0,0 0 0,0-1 0,5 0 0,0-3 0,-5 4 0,-4-1 0,-5 1 0</inkml:trace>
</inkml:ink>
</file>

<file path=ppt/ink/ink3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8:42.806"/>
    </inkml:context>
    <inkml:brush xml:id="br0">
      <inkml:brushProperty name="width" value="0.035" units="cm"/>
      <inkml:brushProperty name="height" value="0.035" units="cm"/>
      <inkml:brushProperty name="color" value="#004F8B"/>
    </inkml:brush>
  </inkml:definitions>
  <inkml:trace contextRef="#ctx0" brushRef="#br0">124 19 24575,'-9'0'0,"0"0"0,-3 0 0,2 0 0,-3 0 0,4 0 0,1 0 0,-1 0 0,0 0 0,0-4 0,4-1 0,-3 0 0,4 1 0,-1 4 0,1 0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4:29.099"/>
    </inkml:context>
    <inkml:brush xml:id="br0">
      <inkml:brushProperty name="width" value="0.05" units="cm"/>
      <inkml:brushProperty name="height" value="0.05" units="cm"/>
      <inkml:brushProperty name="color" value="#E71224"/>
    </inkml:brush>
  </inkml:definitions>
  <inkml:trace contextRef="#ctx0" brushRef="#br0">1 71 24575,'0'16'0,"0"0"0,0 1 0,0 3 0,0-3 0,2-6 0,-1 1 0,4-9 0,-2 0 0,2 0 0,1-3 0,2 0 0,-2 0 0,2 0 0,-2 0 0,-1 0 0,-2-3 0,2 0 0,-2-2 0,3-1 0,3-6 0,-2 5 0,3-13 0,-5 10 0,-1-18 0,-2 17 0,-2-17 0,0 21 0,0-8 0,0 9 0,0-2 0,-2 5 0,-1-2 0,-5 2 0,2 0 0,-2-2 0,0 4 0,4 1 0,-3 1 0,9 4 0,1-2 0,5 5 0,-2-5 0,-1 2 0</inkml:trace>
</inkml:ink>
</file>

<file path=ppt/ink/ink3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8:43.853"/>
    </inkml:context>
    <inkml:brush xml:id="br0">
      <inkml:brushProperty name="width" value="0.035" units="cm"/>
      <inkml:brushProperty name="height" value="0.035" units="cm"/>
      <inkml:brushProperty name="color" value="#004F8B"/>
    </inkml:brush>
  </inkml:definitions>
  <inkml:trace contextRef="#ctx0" brushRef="#br0">0 1 24575,'0'8'0,"0"1"0,0 4 0,0 1 0,0-1 0,0 0 0,0-4 0,0 0 0,0-1 0,0 1 0,0 4 0,0 1 0,0-1 0,0 0 0,0-4 0,0-4 0,0-1 0</inkml:trace>
</inkml:ink>
</file>

<file path=ppt/ink/ink3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8:48.718"/>
    </inkml:context>
    <inkml:brush xml:id="br0">
      <inkml:brushProperty name="width" value="0.035" units="cm"/>
      <inkml:brushProperty name="height" value="0.035" units="cm"/>
      <inkml:brushProperty name="color" value="#004F8B"/>
    </inkml:brush>
  </inkml:definitions>
  <inkml:trace contextRef="#ctx0" brushRef="#br0">1 700 24575,'19'-5'0,"17"-11"0,18-17 0,15-11 0,4-11 0,-22 10 0,-12 9 0,-24 15 0,-7 12 0,1 1 0,4-1 0,8-6 0,5-6 0,8-1 0,-8 2 0,-1 4 0,-11 3 0,-2 4 0,-3 4 0,-4-2 0,3 2 0,1-4 0,4 0 0,5 0 0,0-3 0,-1-2 0,1 0 0,-1 5 0,-3 2 0,-1 2 0,-4 0 0,-4-3 0,2 3 0,2 0 0,12-4 0,5 3 0,1-4 0,-6 0 0,-9 1 0,-3 1 0,0-1 0,4 0 0,8-1 0,5-5 0,1 0 0,-3-5 0,-6 2 0,-4 5 0,-6 4 0,-4 5 0</inkml:trace>
</inkml:ink>
</file>

<file path=ppt/ink/ink3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8:49.661"/>
    </inkml:context>
    <inkml:brush xml:id="br0">
      <inkml:brushProperty name="width" value="0.035" units="cm"/>
      <inkml:brushProperty name="height" value="0.035" units="cm"/>
      <inkml:brushProperty name="color" value="#004F8B"/>
    </inkml:brush>
  </inkml:definitions>
  <inkml:trace contextRef="#ctx0" brushRef="#br0">123 18 24575,'0'-9'0,"-4"4"0,-1 2 0,-3 3 0,-1 0 0,0 0 0,-4 0 0,0 0 0,-5 0 0,4 0 0,2 0 0,3 0 0,4 0 0,1 0 0</inkml:trace>
</inkml:ink>
</file>

<file path=ppt/ink/ink3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8:50.325"/>
    </inkml:context>
    <inkml:brush xml:id="br0">
      <inkml:brushProperty name="width" value="0.035" units="cm"/>
      <inkml:brushProperty name="height" value="0.035" units="cm"/>
      <inkml:brushProperty name="color" value="#004F8B"/>
    </inkml:brush>
  </inkml:definitions>
  <inkml:trace contextRef="#ctx0" brushRef="#br0">86 0 24575,'0'13'0,"0"8"0,-5 5 0,-2 8 0,-4-1 0,-5 1 0,4 0 0,0-1 0,7-6 0,1-6 0,0-9 0,-1-7 0,1-1 0</inkml:trace>
</inkml:ink>
</file>

<file path=ppt/ink/ink3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8:51.319"/>
    </inkml:context>
    <inkml:brush xml:id="br0">
      <inkml:brushProperty name="width" value="0.035" units="cm"/>
      <inkml:brushProperty name="height" value="0.035" units="cm"/>
      <inkml:brushProperty name="color" value="#004F8B"/>
    </inkml:brush>
  </inkml:definitions>
  <inkml:trace contextRef="#ctx0" brushRef="#br0">0 35 24575,'13'0'0,"1"0"0,3 0 0,1 0 0,-1 0 0,1-4 0,-4-1 0,-2 1 0,-3 0 0,0 4 0,0 0 0,-1 0 0,1 0 0,0 0 0,0 0 0,0 0 0,-1 0 0,1 0 0,4 0 0,-3 0 0,2-4 0,1-1 0,-3 0 0,3 1 0,-5 4 0,-3 0 0,-1 0 0</inkml:trace>
</inkml:ink>
</file>

<file path=ppt/ink/ink3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8:52.166"/>
    </inkml:context>
    <inkml:brush xml:id="br0">
      <inkml:brushProperty name="width" value="0.035" units="cm"/>
      <inkml:brushProperty name="height" value="0.035" units="cm"/>
      <inkml:brushProperty name="color" value="#004F8B"/>
    </inkml:brush>
  </inkml:definitions>
  <inkml:trace contextRef="#ctx0" brushRef="#br0">0 1 24575,'13'0'0,"0"0"0,5 0 0,0 0 0,-5 0 0,0 0 0,-4 0 0,0 0 0,10 0 0,4 0 0,4 0 0,-7 0 0,-7 0 0,-4 0 0,0 0 0,-1 0 0,1 0 0,0 0 0,-4 0 0,-1 0 0</inkml:trace>
</inkml:ink>
</file>

<file path=ppt/ink/ink3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8:56.845"/>
    </inkml:context>
    <inkml:brush xml:id="br0">
      <inkml:brushProperty name="width" value="0.035" units="cm"/>
      <inkml:brushProperty name="height" value="0.035" units="cm"/>
      <inkml:brushProperty name="color" value="#004F8B"/>
    </inkml:brush>
  </inkml:definitions>
  <inkml:trace contextRef="#ctx0" brushRef="#br0">1 622 24575,'13'-13'0,"0"4"0,1-4 0,-1 4 0,-4 4 0,-5-2 0,4 2 0,1 0 0,5-3 0,10-3 0,3 0 0,-1-5 0,-5 7 0,-8 4 0,-4-3 0,0 3 0,-1 0 0,-3-3 0,3 3 0,-3 1 0,4-4 0,4 3 0,0-4 0,5 0 0,-1 0 0,8-5 0,2-3 0,-1 1 0,-1 1 0,-8 6 0,-3 0 0,-5 1 0,-1 3 0,1 1 0,4 0 0,12-2 0,1-4 0,8-6 0,0-2 0,0-2 0,-11 4 0,1 7 0,10-2 0,9 3 0,19-8 0,-12 2 0,-4 1 0,-12 2 0,-11 5 0,-4-3 0,-6 4 0,1-4 0,3-4 0,-3 4 0,-1-4 0,-4 4 0,-1 0 0,5-3 0,1-2 0,3-4 0,-3 5 0,-5 4 0,-5 5 0</inkml:trace>
</inkml:ink>
</file>

<file path=ppt/ink/ink3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8:57.902"/>
    </inkml:context>
    <inkml:brush xml:id="br0">
      <inkml:brushProperty name="width" value="0.035" units="cm"/>
      <inkml:brushProperty name="height" value="0.035" units="cm"/>
      <inkml:brushProperty name="color" value="#004F8B"/>
    </inkml:brush>
  </inkml:definitions>
  <inkml:trace contextRef="#ctx0" brushRef="#br0">124 0 24575,'-9'0'0,"0"0"0,0 0 0,0 0 0,1 0 0,-1 0 0,0 0 0,-4 0 0,0 0 0,-1 0 0,1 0 0,8 0 0,1 0 0</inkml:trace>
</inkml:ink>
</file>

<file path=ppt/ink/ink3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8:58.854"/>
    </inkml:context>
    <inkml:brush xml:id="br0">
      <inkml:brushProperty name="width" value="0.035" units="cm"/>
      <inkml:brushProperty name="height" value="0.035" units="cm"/>
      <inkml:brushProperty name="color" value="#004F8B"/>
    </inkml:brush>
  </inkml:definitions>
  <inkml:trace contextRef="#ctx0" brushRef="#br0">19 0 24575,'0'9'0,"0"0"0,0 3 0,0-2 0,0 3 0,0-4 0,0 3 0,0 9 0,-4-1 0,-1 0 0,0-7 0,1-4 0,4-4 0,0-1 0</inkml:trace>
</inkml:ink>
</file>

<file path=ppt/ink/ink3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9:10.366"/>
    </inkml:context>
    <inkml:brush xml:id="br0">
      <inkml:brushProperty name="width" value="0.035" units="cm"/>
      <inkml:brushProperty name="height" value="0.035" units="cm"/>
      <inkml:brushProperty name="color" value="#004F8B"/>
    </inkml:brush>
  </inkml:definitions>
  <inkml:trace contextRef="#ctx0" brushRef="#br0">2221 210 24575,'-4'-9'0,"-4"4"0,-6 1 0,0 4 0,-2 0 0,-5-4 0,-6-3 0,-32-7 0,-7-1 0,-13 5 0,4 1 0,25 9 0,4 0 0,19 0 0,6 0 0,9 0 0,3-3 0,-4-2 0,-20 0 0,-23 1 0,-10 4 0,-9 0 0,12 0 0,13 0 0,15 0 0,15 0 0,11 0 0,-3 0 0,2 0 0,-7 0 0,-18 0 0,4 0 0,-10 0 0,20 0 0,8 0 0,5 0 0,-5 0 0,-8 0 0,-18 0 0,2 0 0,-3 0 0,16 0 0,10 0 0,-3 0 0,-16 0 0,-23 0 0,7 4 0,-6 1-590,-6 1 1,-2 0 589,-6 4 0,1 1 0,5-1 0,5 0 0,-21 1 0,31-3 0,28-8 0,8 0 0,-9 0 0,-6 0 1179,1 4-1179,5 1 0,8 0 0,4-1 0,4 0 0,2 0 0,3 24 0,0-3 0,0 16 0,0-14 0,0-3 0,0-6 0,0 0 0,0-5 0,0 0 0,0 0 0,0-4 0,0 8 0,0-7 0,0 6 0,0-2 0,0 4 0,0-1 0,0 1 0,0-1 0,0 1 0,3 0 0,2-1 0,0 1 0,-1-4 0,-4-2 0,0-3 0,0 0 0,0 11 0,0 3 0,0 11 0,4-7 0,1-6 0,0-9 0,-1-3 0,-4 0 0,0 0 0,0 19 0,0-4 0,5 18 0,0-16 0,1-1 0,-2-12 0,-4 0 0,0-4 0,0 0 0,0 3 0,0-2 0,4-1 0,4-5 0,13 1 0,6 1 0,6 5 0,14 3 0,3-8 0,12 1 0,1 0 0,-1 2 0,29 0 0,-22-2 0,9-7 0,-39 3 0,-14 2 0,-7 0 0,19-1 0,19-4 0,35 0-756,-32 0 1,3 0 755,6 0 0,1 0 0,0 0 0,-1 0-51,-12 0 0,-5 0 51,25 0 0,-41 0 0,-15 0 0,-7 0 0,1 0 0,64 0 0,-12 0 0,-13 0 0,0 0 1503,10 0-1503,-24 0 110,-18 0-110,-8 0 0,-5 0 0,5 0 0,-3 0 0,3 0 0,-5 0 0,-3-4 0,-1-12 0,1-21 0,3-14 0,-1-13 0,7 1 0,-4-12 0,-1-4 0,-1 13 0,-8 14 0,0 27 0,0 12 0,0-4 0,0-4 0,5-5 0,3-21 0,-1-3 0,8-25 0,-5-4 0,0 1 0,-2 15 0,-8 24 0,0 14 0,0 11 0,4 2 0,1 3 0,0-4 0,3-1 0,-3 1 0,0 0 0,-1 4 0,-4 0 0,0 4 0,0 2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4:30.032"/>
    </inkml:context>
    <inkml:brush xml:id="br0">
      <inkml:brushProperty name="width" value="0.05" units="cm"/>
      <inkml:brushProperty name="height" value="0.05" units="cm"/>
      <inkml:brushProperty name="color" value="#E71224"/>
    </inkml:brush>
  </inkml:definitions>
  <inkml:trace contextRef="#ctx0" brushRef="#br0">1 101 24575,'0'18'0,"0"-10"0,2 21 0,-1-13 0,4 3 0,-5-7 0,5-4 0,-4-1 0,4-2 0,-2-2 0,7-3 0,9-12 0,5-4 0,-2-3 0,-4-5 0,-10 12 0,-4-1 0,-2 3 0,-2 4 0,0-2 0,0 2 0,0 0 0,0-2 0,0 0 0,0-3 0,0 2 0,0-1 0,0 4 0,0-2 0,0 0 0,-2 4 0,-1-3 0,-5 6 0,2-4 0,-5 2 0,5 0 0,-2 0 0,0 3 0,2 0 0,-2 0 0,2 0 0,1 0 0,-1 3 0,3 0 0,1 3 0,2-1 0,0 1 0,0-1 0,0 1 0,2-3 0,1-1 0,0-2 0,0 0 0</inkml:trace>
</inkml:ink>
</file>

<file path=ppt/ink/ink3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9:29.822"/>
    </inkml:context>
    <inkml:brush xml:id="br0">
      <inkml:brushProperty name="width" value="0.035" units="cm"/>
      <inkml:brushProperty name="height" value="0.035" units="cm"/>
      <inkml:brushProperty name="color" value="#004F8B"/>
    </inkml:brush>
  </inkml:definitions>
  <inkml:trace contextRef="#ctx0" brushRef="#br0">359 205 24575,'0'-13'0,"0"0"0,0-5 0,0-7 0,0-1 0,0-1 0,0 7 0,0 7 0,0 4 0,-8 4 0,-9 1 0,-22-3 0,-11-1 0,8-1 0,8 2 0,25 11 0,5 5 0,4 4 0,0 5 0,0 0 0,0-5 0,0 0 0,0 0 0,8 0 0,2 5 0,5 7 0,4 1 0,-7 8 0,4-1 0,-6-10 0,0-3 0,-1-11 0,-4-1 0,-1 1 0,0-4 0,1-1 0,4 0 0,-1 1 0,1 8 0,4 0 0,-3 1 0,-2-1 0,0-9 0,-3 4 0,0-3 0,-1 4 0,-4 0 0,0 3 0,0 2 0,0 4 0,0 6 0,0-4 0,-4 5 0,-1-8 0,-4 1 0,-3-5 0,2 0 0,-3 0 0,0-3 0,0-2 0,-1 0 0,-3-3 0,4 0 0,-1-1 0,-3 0 0,4 1 0,-1 0 0,1-1 0,5-4 0,-1 0 0,0 0 0,0 0 0,-4 3 0,4 2 0,-4 0 0,4-1 0,0-4 0,1 0 0,-1 0 0,0 0 0,0 0 0,0 0 0,1 0 0,-1 0 0,0 0 0,0 0 0,8 0 0,6 4 0,5 1 0,3 0 0,-1-1 0,-2 0 0,3 1 0,-4-1 0,-1 0 0,5 0 0,1 1 0,3 4 0,-3 0 0,-1-4 0,-4-1 0,-5-1 0,0 6 0,-4 12 0,0 6 0,0-1 0,0-1 0,0-8 0,0 1 0,0-4 0,0-2 0,0-3 0,0 0 0,0 0 0,-4 0 0,0 3 0,-1 2 0,-4 11 0,4-6 0,-1 2 0,2-5 0,4-6 0,0 3 0,0-4 0,0 0 0,0 3 0,0 2 0,-10 26 0,7-10 0,-7 18 0,10-21 0,0-2 0,0-12 0,0 0 0,0-4 0,0 0 0,0-1 0,0 1 0,0 4 0,0 8 0,0 5 0,0 8 0,0 12 0,-5-9 0,-1 10 0,0-14 0,1-6 0,5-6 0,0-9 0,0 1 0,0 1 0,0 11 0,0 1 0,0 1 0,0-3 0,0-6 0,0-1 0,0 1 0,0 0 0,0-5 0,0 0 0,0 0 0,0 0 0,0 5 0,0 7 0,0 14 0,0 11 0,-5 0 0,0-11 0,-1-18 0,2-9 0,4-3 0,0 0 0,0 11 0,0 3 0,0 10 0,0 1 0,0-8 0,0-1 0,0-11 0,0-2 0,0-3 0,0 0 0,0 11 0,0 2 0,0 5 0,0-2 0,0-12 0,0 0 0,0-4 0,4 4 0,2 7 0,-1 0 0,0 12 0,-5-13 0,0 2 0,0-9 0,4-7 0,1 3 0,0 1 0,-1 5 0,0 10 0,3 3 0,-1-1 0,-1-5 0,-5-8 0,0-4 0,4-4 0,1-1 0,4-4 0,3 0 0,2 0 0,4 0 0,-1 0 0,1 0 0,-5 0 0,0 0 0,-4 0 0,0 0 0,-1 0 0,1 0 0,0 0 0,0 0 0,0 0 0,-1 0 0,1 0 0,0 0 0,0 0 0,0 0 0,-1 0 0,1 0 0,0 0 0,-8 0 0,-2 0 0</inkml:trace>
</inkml:ink>
</file>

<file path=ppt/ink/ink3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9:34.514"/>
    </inkml:context>
    <inkml:brush xml:id="br0">
      <inkml:brushProperty name="width" value="0.035" units="cm"/>
      <inkml:brushProperty name="height" value="0.035" units="cm"/>
      <inkml:brushProperty name="color" value="#004F8B"/>
    </inkml:brush>
  </inkml:definitions>
  <inkml:trace contextRef="#ctx0" brushRef="#br0">326 61 24575,'13'0'0,"1"-4"0,10-7 0,3-1 0,-1-3 0,-1 5 0,-11 5 0,-2 1 0,-3 4 0,0 0 0,0 0 0,0 0 0,-1 0 0,1 0 0,0 0 0,0 0 0,0 4 0,-4 1 0,-2 4 0,-3 4 0,0 0 0,0 5 0,0-4 0,0-2 0,0-3 0,0 0 0,-7 4 0,-23 7 0,-13 5 0,-24 17 0,7 10 0,11-4 0,14-4 0,19-23 0,8-9 0,4-3 0,8-4 0,0-1 0,5-4 0,0 0 0,0 4 0,0 1 0,-1 0 0,1-2 0,0-3 0,0 0 0,0 0 0,-1 0 0,1 4 0,0 1 0,-4 4 0,3 4 0,-3 0 0,0 5 0,2 0 0,-2-1 0,0-3 0,-1-1 0,-4-5 0,0 1 0,0 4 0,0 1 0,-4 3 0,-7 8 0,0 1 0,-4 1 0,5-2 0,5-12 0,-3-4 0,3-5 0,-4-4 0,-10 0 0,-4 5 0,-4 0 0,3 1 0,10-2 0,1-4 0,1 0 0,2 0 0,-3 0 0,-7 4 0,4 1 0,-6 0 0,10-1 0,3-4 0,0 0 0,0 0 0,1 0 0,-5-4 0,-3-12 0,1-7 0,0-3 0,9 9 0,2 9 0</inkml:trace>
</inkml:ink>
</file>

<file path=ppt/ink/ink3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9:35.886"/>
    </inkml:context>
    <inkml:brush xml:id="br0">
      <inkml:brushProperty name="width" value="0.035" units="cm"/>
      <inkml:brushProperty name="height" value="0.035" units="cm"/>
      <inkml:brushProperty name="color" value="#004F8B"/>
    </inkml:brush>
  </inkml:definitions>
  <inkml:trace contextRef="#ctx0" brushRef="#br0">198 0 24575,'-9'0'0,"0"0"0,-4 8 0,-2 9 0,-4 2 0,4 6 0,1 0 0,4 1 0,0 1 0,-1 5 0,5-13 0,-2 2 0,3-8 0,0-1 0,1-2 0,0 7 0,-1-4 0,-4 1 0,0-1 0,5-5 0,-4 1 0,3 0 0,8 0 0,10 1 0,6-5 0,6 4 0,-7-4 0,-5 0 0,0-2 0,-4-3 0,0 0 0,-1 0 0,1 4 0,0 1 0,0 0 0,-1-1 0,1-4 0,0 0 0,0 0 0,0 0 0,-4 0 0,-2 0 0</inkml:trace>
</inkml:ink>
</file>

<file path=ppt/ink/ink3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9:37.326"/>
    </inkml:context>
    <inkml:brush xml:id="br0">
      <inkml:brushProperty name="width" value="0.035" units="cm"/>
      <inkml:brushProperty name="height" value="0.035" units="cm"/>
      <inkml:brushProperty name="color" value="#004F8B"/>
    </inkml:brush>
  </inkml:definitions>
  <inkml:trace contextRef="#ctx0" brushRef="#br0">213 0 24575,'0'25'0,"-4"-5"0,-1 4 0,-4-6 0,0 0 0,4-5 0,1 0 0,4-4 0,0-1 0,0 1 0,-3 4 0,-3 8 0,0-2 0,-2 6 0,3-7 0,0-1 0,-3-3 0,3-5 0,0-2 0,1-2 0,4 4 0,0 0 0,-4 4 0,-2 7 0,-7 8 0,6-2 0,0 0 0,7-13 0,0 0 0,0-4 0,-5 11 0,-4 15 0,-2 2 0,-2 10 0,2-21 0,2-1 0,0-12 0,0 0 0,4-4 0,1-4 0,4-1 0</inkml:trace>
</inkml:ink>
</file>

<file path=ppt/ink/ink3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9:47.453"/>
    </inkml:context>
    <inkml:brush xml:id="br0">
      <inkml:brushProperty name="width" value="0.035" units="cm"/>
      <inkml:brushProperty name="height" value="0.035" units="cm"/>
      <inkml:brushProperty name="color" value="#004F8B"/>
    </inkml:brush>
  </inkml:definitions>
  <inkml:trace contextRef="#ctx0" brushRef="#br0">80 0 24575,'-16'4'0,"5"1"0,-6 0 0,13 3 0,0-3 0,4 7 0,0 9 0,0 6 0,-7 19 0,0-9 0,-1 6 0,3-21 0,5-5 0,0-8 0,0 3 0,0 2 0,5 26 0,0-17 0,1 17 0,-2-27 0,0-4 0,1-5 0,3-4 0,1 0 0,0-4 0,0-1 0,-4-4 0,3-3 0,-4 2 0,5-3 0,0 0 0,-4 4 0,-1-4 0,-4 4 0,4 0 0,1 1 0,-1-1 0,0 0 0,-4 0 0,0 0 0,0 1 0,0-1 0,0 0 0,0 0 0,0 0 0,0 1 0,0-1 0,0 0 0,0 0 0,0 0 0,0 1 0,0-1 0,0 0 0,0 0 0,0 0 0,0-3 0,0 2 0,0-3 0,0 4 0,0 1 0,0-1 0,0 0 0,0 0 0,0 4 0,0 1 0</inkml:trace>
</inkml:ink>
</file>

<file path=ppt/ink/ink3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9:49.359"/>
    </inkml:context>
    <inkml:brush xml:id="br0">
      <inkml:brushProperty name="width" value="0.035" units="cm"/>
      <inkml:brushProperty name="height" value="0.035" units="cm"/>
      <inkml:brushProperty name="color" value="#004F8B"/>
    </inkml:brush>
  </inkml:definitions>
  <inkml:trace contextRef="#ctx0" brushRef="#br0">0 22 24575,'0'12'0,"0"9"0,0 6 0,0 3 0,0-8 0,0-2 0,0-10 0,0 3 0,0-4 0,0-1 0,0 1 0,0 0 0,8 0 0,-6 0 0,6-1 0,-4-3 0,1 3 0,-1-3 0,4 0 0,-3 3 0,0-3 0,3 0 0,1-2 0,4-3 0,5 0 0,-1 0 0,-3 0 0,-1-3 0,-4-2 0,-4-4 0,6-4 0,-9-1 0,14-7 0,-14 6 0,6-1 0,-8 7 0,0 0 0,0 0 0,0 0 0,0-3 0,0 2 0,0-3 0,-4 4 0,-5-3 0,-5 2 0,1-3 0,4 5 0,1 3 0,3 1 0,0 0 0,1-1 0,-11-12 0,7 7 0,-13-3 0,13 9 0,-1 4 0,0 0 0,0 0 0,0 0 0,1 0 0,3 0 0,1 0 0</inkml:trace>
</inkml:ink>
</file>

<file path=ppt/ink/ink3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39:51.157"/>
    </inkml:context>
    <inkml:brush xml:id="br0">
      <inkml:brushProperty name="width" value="0.035" units="cm"/>
      <inkml:brushProperty name="height" value="0.035" units="cm"/>
      <inkml:brushProperty name="color" value="#004F8B"/>
    </inkml:brush>
  </inkml:definitions>
  <inkml:trace contextRef="#ctx0" brushRef="#br0">1 0 24575,'0'9'0,"0"4"0,0 0 0,0 1 0,0 3 0,0-8 0,0 4 0,0-4 0,0 0 0,0 3 0,0 2 0,0 0 0,0 6 0,0-9 0,0 6 0,0-9 0,0 1 0,0 4 0,0-3 0,0 2 0,0 1 0,0-3 0,4-1 0,1-5 0,7-4 0,-2 0 0,7 0 0,-8 0 0,0-4 0,-5-1 0,-4-4 0,0 0 0,0 0 0,4 1 0,1-1 0,0-4 0,-1-1 0,-4-3 0,0 3 0,4 1 0,1 1 0,-1 2 0,0-3 0,-4 5 0,0-1 0,0 0 0,0 0 0,0 0 0,0 1 0,0-1 0,0 0 0,0 0 0,0 0 0,0 1 0,0 3 0,0 1 0</inkml:trace>
</inkml:ink>
</file>

<file path=ppt/ink/ink3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40:31.445"/>
    </inkml:context>
    <inkml:brush xml:id="br0">
      <inkml:brushProperty name="width" value="0.035" units="cm"/>
      <inkml:brushProperty name="height" value="0.035" units="cm"/>
      <inkml:brushProperty name="color" value="#004F8B"/>
    </inkml:brush>
  </inkml:definitions>
  <inkml:trace contextRef="#ctx0" brushRef="#br0">2723 20 24575,'-13'0'0,"-8"0"0,-18 0 0,2-5 0,-2 0 0,14-1 0,0 2 0,-1 4 0,-8 0 0,1 0 0,-1 0 0,7 0 0,7 0 0,3 0 0,-4 0 0,-18 0 0,-24 0 0,-28 0-653,31 0 0,-1 0 653,-1 0 0,0 0 0,1 0 0,1 0 0,-31 0 0,28 0 0,24 0 0,18 0 0,-3 0 0,-24 0 0,-44 10-464,27 0 1,-7 2 463,-15 0 0,-5 1 0,-6 3 0,0 1 0,5-6 0,4 0 0,17-1 0,7 0 0,-17 5 0,49-7 0,20-4 0,0-4 0,-1 0 0,-3 0 2233,-1 0-2233,1 0 0,3 0 0,1 4 0,5 4 0,-11 26 0,-24 25 0,-1 1 0,-7 5 0,18-25 0,12-14 0,6-5 0,6-8 0,5-1 0,-1 9 0,-1 6 0,-6 6 0,1 1 0,5-8 0,-3-1 0,4-11 0,0-1 0,1-5 0,4 1 0,0 0 0,0 0 0,0 0 0,0-1 0,8 1 0,9 1 0,3-1 0,4 1 0,-6-1 0,-1-4 0,-3 2 0,-5-2 0,-1 0 0,-3-1 0,3-4 0,1 0 0,-4 4 0,-1 1 0,0 0 0,5-1 0,4-4 0,20 0 0,-16 0 0,11 0 0,-19 0 0,0 0 0,-1 0 0,5 0 0,-3 0 0,3 0 0,-1 0 0,2 0 0,0 0 0,-2 0 0,-3 0 0,0 0 0,4 4 0,0 1 0,5-1 0,7 0 0,14-4 0,-2 0 0,24 10 0,-34-7 0,8 7 0,-23-10 0,-2 0 0,3 0 0,-1 0 0,-2 0 0,3 0 0,0 4 0,7 2 0,7-1 0,-1 0 0,6-5 0,-5 0 0,-1 0 0,-1 0 0,-7 0 0,-1 4 0,-3 1 0,-1-1 0,-5 0 0,1-4 0,4 0 0,4 0 0,-2 0 0,6 0 0,-8 0 0,5 0 0,0 0 0,-1 0 0,8 0 0,1 0 0,8 0 0,0 0 0,-8 0 0,-1 4 0,-8 1 0,1 0 0,0-1 0,-1-4 0,8 0 0,1 0 0,8 0 0,25 8 0,7 2 0,26 0-426,-1 7 426,-12-8 0,-16 1 0,-24-3 0,-18-7 0,-8 0 0,-1 0 0,-2 0 426,3 3-426,-4 2 0,-1 0 0,1-1 0,0-4 0,0 0 0,0 0 0,3 0 0,9 0 0,18 0 0,24 0 0,29 0-462,-39 0 1,1 0 461,1 0 0,-2 0 0,38 0 0,-28 0 0,-20 0 0,-21 0 0,-5 0 0,-8 0 0,3 0 923,2 0-923,0 0 0,-2 0 0,-3-4 0,1-12 0,9-19 0,6-28 0,9-7 0,3-5 0,-14 21 0,0 0-533,15-26 1,-2 2 532,1-14 0,-10 14 0,-9 15 0,-6 17 0,-6 12 0,1 7 0,-2 7 0,-5 7 1065,0 0-1065,0 0 0,0-12 0,0 5 0,0 0 0,0 7 0,-4 8 0,-12 1 0,-20 4 0,-1 0 0,2 0 0,11 0 0,3 0 0,-31 0 0,-27 0 0,-3 0 0,7 0 0,36 0 0,18 0 0,12 0 0,5 0 0</inkml:trace>
</inkml:ink>
</file>

<file path=ppt/ink/ink3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42:28.414"/>
    </inkml:context>
    <inkml:brush xml:id="br0">
      <inkml:brushProperty name="width" value="0.035" units="cm"/>
      <inkml:brushProperty name="height" value="0.035" units="cm"/>
      <inkml:brushProperty name="color" value="#004F8B"/>
    </inkml:brush>
  </inkml:definitions>
  <inkml:trace contextRef="#ctx0" brushRef="#br0">363 886 24575,'33'0'0,"44"0"0,-24 0 0,5 0-1505,16 0 1,2 0 1504,0 0 0,-2 0 0,-10 0 0,-4 0 950,32 0-950,-40 0 495,-27 0-495,-12 0 0,0 0 0,0 0 1564,1-4-1564,10-2 0,28 1 0,14-8 0,26 3 0,-32 4 0,-1 1 0,14-3 0,7 8 0,-59 0 0,-8 0 0,-5 0 0,1 0 0,4 0 0,8-5 0,5-1 0,1 0 0,-3 1 0,-6 5 0,-4 0 0,-2 0 0,-3 0 0,0 0 0,4 0 0,0 0 0,5 0 0,-4 0 0,-6-4 0,0-1 0,1 0 0,12 1 0,5-1 0,1 0 0,-2-5 0,-12 1 0,0 5 0,-4 0 0,0 0 0,-1-1 0,1-4 0,4 0 0,-3 4 0,2-2 0,1 2 0,-3-4 0,3 0 0,-5 0 0,1 1 0,0-1 0,0-4 0,0-1 0,-1-3 0,1-1 0,0 1 0,0-1 0,-4 4 0,-1 2 0,-4 3 0,0 0 0,0 0 0,0 0 0,0 1 0,3-5 0,3-8 0,0-5 0,-1-8 0,-5 0 0,0 1 0,0 6 0,0 2 0,0 12 0,0 0 0,0 4 0,0 0 0,0-3 0,0-9 0,0-6 0,0-6 0,-5-1 0,-1 8 0,0 1 0,-1 11 0,2 5 0,0 2 0,-3 2 0,-1 0 0,-4 1 0,-1 4 0,1-4 0,4-1 0,1 0 0,-5 1 0,3 4 0,-3 0 0,1 0 0,-2 0 0,-4 0 0,5 0 0,0 0 0,4 0 0,0 0 0,1 0 0,-1 0 0,-4 0 0,3 0 0,-2 0 0,3 0 0,0 0 0,-4 0 0,0 0 0,-5 0 0,-7 0 0,6 4 0,-2 1 0,8 0 0,5-1 0,-5-4 0,-8 0 0,-18 0 0,2 0 0,1 0 0,17 0 0,10 0 0,-4 0 0,-8 0 0,-5 0 0,-21 0 0,10 0 0,-2 0 0,14 0 0,8 0 0,3 0 0,-3 0 0,-3 0 0,-20 0 0,-35 0 0,-20 0-622,36 4 1,-3 1 621,2 0 0,0 1 0,5 0 0,2-1 0,-33 4 0,32-9 0,25 0 0,16 0 0,1 0 0,-9 0 1243,-6 0-1243,-6 0 0,6 0 0,6 0 0,9 0 0,3 0 0,0 0 0,-11 5 0,-15 3 0,-17-1 0,13 0 0,4-3 0,22 1 0,3 0 0,-2-1 0,3-4 0,0 0 0,0 0 0,0 0 0,-3 3 0,-2 2 0,-4 0 0,1 3 0,3-3 0,-2 4 0,2 0 0,-4-5 0,-6 5 0,8-4 0,-4 1 0,11 2 0,5-3 0,-4 0 0,3-1 0,0 0 0,1 5 0,-3 24 0,-11 23 0,0 10 0,-7 9 0,12-25 0,-1-4 0,3-12 0,5-11 0,1-4 0,5-10 0,0 0 0,0 0 0,0 3 0,0 9 0,0 6 0,0 19 0,0 4 0,0 0 0,4-11 0,1-14 0,0-8 0,-2-3 0,-3-1 0,4-4 0,1 3 0,0-2 0,3 3 0,-3-8 0,0 2 0,-1-2 0,0 0 0,0-1 0,9-4 0,8 0 0,6 5 0,6 1 0,1 1 0,-8-2 0,-5-1 0,-8 0 0,-4 1 0,3-1 0,-2-4 0,3 0 0,-1 0 0,-2 0 0,3 0 0,-4 0 0,0-4 0,3-5 0,2 0 0,0 0 0,-6 5 0,-4 4 0</inkml:trace>
</inkml:ink>
</file>

<file path=ppt/ink/ink3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42:51.686"/>
    </inkml:context>
    <inkml:brush xml:id="br0">
      <inkml:brushProperty name="width" value="0.035" units="cm"/>
      <inkml:brushProperty name="height" value="0.035" units="cm"/>
      <inkml:brushProperty name="color" value="#004F8B"/>
    </inkml:brush>
  </inkml:definitions>
  <inkml:trace contextRef="#ctx0" brushRef="#br0">0 1 24575,'33'0'0,"6"0"0,11 0 0,-11 0 0,-18 0 0,-5 0 0,-2 0 0,4 0 0,-1 0 0,-3 0 0,-1 0 0,-1 0 0,2 0 0,11 0 0,1 0 0,1 0 0,-6 0 0,-9 0 0,1 0 0,8 0 0,5 0 0,8 0 0,0 0 0,-8 0 0,-5 0 0,-8 0 0,-1 0 0,9 0 0,6 0 0,-5 0 0,-2 0 0,-11 0 0,0 0 0,-1 0 0,5 0 0,8 0 0,-2 0 0,13 0 0,-5 0 0,-5 0 0,-2 0 0,-11 0 0,0 0 0,3 0 0,-2 0 0,7 0 0,-3 0 0,-1 0 0,0 0 0,-4 0 0,0 0 0,-5 0 0,0 0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4:34.766"/>
    </inkml:context>
    <inkml:brush xml:id="br0">
      <inkml:brushProperty name="width" value="0.05" units="cm"/>
      <inkml:brushProperty name="height" value="0.05" units="cm"/>
      <inkml:brushProperty name="color" value="#E71224"/>
    </inkml:brush>
  </inkml:definitions>
  <inkml:trace contextRef="#ctx0" brushRef="#br0">0 0 24575,'18'4'0,"-4"-2"0,23-2 0,-6 0 0,9 0 0,-9 0 0,-6 2 0,-10-1 0,-4 2 0,0-3 0,0 2 0,5-1 0,17 1 0,8-2 0,8 0 0,-1 0 0,-17 0 0,-6 0 0,-12 0 0,-3 0 0,4 0 0,2 0 0,5 0 0,-4 0 0,-4 0 0,-7-2 0,1 1 0,4-1 0,1 2 0,1 0 0,-5 0 0,4 0 0,-2 0 0,3 0 0,11 0 0,-11 0 0,16 0 0,-17 0 0,1 0 0,-2 0 0,-3 0 0,24 0 0,-11 0 0,24 0 0,-22 0 0,0 0 0,-11 0 0,-6 0 0,-3 0 0,-1 0 0</inkml:trace>
</inkml:ink>
</file>

<file path=ppt/ink/ink3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42:53.487"/>
    </inkml:context>
    <inkml:brush xml:id="br0">
      <inkml:brushProperty name="width" value="0.035" units="cm"/>
      <inkml:brushProperty name="height" value="0.035" units="cm"/>
      <inkml:brushProperty name="color" value="#004F8B"/>
    </inkml:brush>
  </inkml:definitions>
  <inkml:trace contextRef="#ctx0" brushRef="#br0">1 0 24575,'12'4'0,"50"-3"0,-13 3 0,29-4 0,-43 0 0,-15 0 0,-11 0 0,0 0 0,0 0 0,-1 0 0,1 0 0,4 0 0,1 0 0,10 0 0,3 0 0,-1 0 0,-5 0 0,-8 0 0,-4 0 0,-1 0 0,1 0 0,0 0 0,0 0 0,0 0 0,-1 0 0,1 0 0,0 0 0,0 0 0,3 0 0,-2 0 0,3 0 0,-4 0 0,0 0 0,3 0 0,-2 0 0,-1 0 0,-5 0 0</inkml:trace>
</inkml:ink>
</file>

<file path=ppt/ink/ink3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42:58.582"/>
    </inkml:context>
    <inkml:brush xml:id="br0">
      <inkml:brushProperty name="width" value="0.035" units="cm"/>
      <inkml:brushProperty name="height" value="0.035" units="cm"/>
      <inkml:brushProperty name="color" value="#004F8B"/>
    </inkml:brush>
  </inkml:definitions>
  <inkml:trace contextRef="#ctx0" brushRef="#br0">1 0 24575,'12'0'0,"9"0"0,18 0 0,-2 0 0,-1 0 0,-16 0 0,-12 0 0,1 0 0,4 0 0,1 0 0,-1 0 0,0 0 0,-4 0 0,0 0 0,-1 0 0,1 0 0,0 0 0,0 0 0,0 0 0,-8 0 0,1 0 0,-5 0 0</inkml:trace>
</inkml:ink>
</file>

<file path=ppt/ink/ink3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43:00.934"/>
    </inkml:context>
    <inkml:brush xml:id="br0">
      <inkml:brushProperty name="width" value="0.035" units="cm"/>
      <inkml:brushProperty name="height" value="0.035" units="cm"/>
      <inkml:brushProperty name="color" value="#004F8B"/>
    </inkml:brush>
  </inkml:definitions>
  <inkml:trace contextRef="#ctx0" brushRef="#br0">0 0 24575,'13'0'0,"-3"0"0,2 0 0,-3 0 0,0 0 0,4 0 0,0 0 0,5 0 0,0 0 0,-5 0 0,0 0 0,-4 0 0,0 0 0,-1 0 0,1 0 0,0 0 0,4 0 0,0 4 0,1 1 0,3 0 0,-8-1 0,4-4 0,-4 0 0,-4 0 0,-1 0 0</inkml:trace>
</inkml:ink>
</file>

<file path=ppt/ink/ink3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4T12:43:11.925"/>
    </inkml:context>
    <inkml:brush xml:id="br0">
      <inkml:brushProperty name="width" value="0.035" units="cm"/>
      <inkml:brushProperty name="height" value="0.035" units="cm"/>
      <inkml:brushProperty name="color" value="#004F8B"/>
    </inkml:brush>
  </inkml:definitions>
  <inkml:trace contextRef="#ctx0" brushRef="#br0">1 208 24575,'82'0'0,"1"0"0,5-10 0,7-2 0,-22 5 0,6 0 0,2 0 0,-3 0-2102,19-1 1,-2-1 0,-3-1 2101,-12-4 0,-4-1 0,-4 3 0,15 6 0,-10 0 1849,11-15-1849,-52 14 1014,-5 7-1014,30 0 0,-5 1 0,9-2-964,0-1 0,6-2 0,2-1 964,6 1 0,3-1 0,1 1 0,8-1 0,1 0 0,6 1 0,-4 1 0,6 0 0,-1 0 0,-6 1 0,-4 2 0,-6 0 0,3 0 0,-7 0 0,6 0 0,-5 0 0,-13 0 0,-8 0 0,-10 0 2857,12 0-2857,-17 0 0,33 0-1304,-7 0 1,11 0 1303,-7 0 0,7 0 0,2 0-952,6 0 1,3 0 0,1 0 951,2 0 0,1 0 0,-4 0 0,-13 0 0,-3 0 0,-6 0 1052,10 0 1,-9 0-1053,6 0 0,-48 0 0,-25 0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4:39.792"/>
    </inkml:context>
    <inkml:brush xml:id="br0">
      <inkml:brushProperty name="width" value="0.05" units="cm"/>
      <inkml:brushProperty name="height" value="0.05" units="cm"/>
      <inkml:brushProperty name="color" value="#E71224"/>
    </inkml:brush>
  </inkml:definitions>
  <inkml:trace contextRef="#ctx0" brushRef="#br0">1 0 24575,'0'13'0,"0"1"0,0 3 0,0 3 0,0-8 0,0 1 0,0-3 0,0-3 0,0 1 0,0-3 0,0 1 0,0-1 0,0 1 0,0-1 0,0 1 0,0 2 0,0 3 0,0 0 0,0 7 0,0-1 0,0 0 0,0-2 0,0-4 0,0 0 0,0-2 0,0-1 0,0-2 0,0-1 0,0 1 0,0-1 0,0 1 0,0-1 0,0 3 0,0-2 0,0 5 0,0-3 0,0 3 0,0 0 0,0 5 0,0-3 0,0 7 0,0-8 0,0 1 0,0-5 0,0-2 0,0 0 0,0-1 0,0 1 0,0-1 0,0 1 0,0-1 0,0 3 0,0-2 0,0 2 0,0-2 0,0 6 0,0-2 0,0 6 0,0-3 0,0-4 0,0-3 0,0-14 0,0-2 0,0-1 0,0 6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4:40.647"/>
    </inkml:context>
    <inkml:brush xml:id="br0">
      <inkml:brushProperty name="width" value="0.05" units="cm"/>
      <inkml:brushProperty name="height" value="0.05" units="cm"/>
      <inkml:brushProperty name="color" value="#E71224"/>
    </inkml:brush>
  </inkml:definitions>
  <inkml:trace contextRef="#ctx0" brushRef="#br0">122 0 24575,'-16'0'0,"4"0"0,-4 0 0,7 3 0,-6 0 0,8 0 0,-9 4 0,10-6 0,-7 9 0,9-9 0,-4 4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4:41.312"/>
    </inkml:context>
    <inkml:brush xml:id="br0">
      <inkml:brushProperty name="width" value="0.05" units="cm"/>
      <inkml:brushProperty name="height" value="0.05" units="cm"/>
      <inkml:brushProperty name="color" value="#E71224"/>
    </inkml:brush>
  </inkml:definitions>
  <inkml:trace contextRef="#ctx0" brushRef="#br0">0 1 24575,'3'8'0,"5"10"0,2-5 0,1 5 0,0-7 0,-5-5 0,2-1 0,-2-2 0,-3-1 0,2-1 0,0 9 0,4-6 0,2 6 0,2 1 0,-4-4 0,2 3 0,-6-4 0,-1-3 0,-2-1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4:42.258"/>
    </inkml:context>
    <inkml:brush xml:id="br0">
      <inkml:brushProperty name="width" value="0.05" units="cm"/>
      <inkml:brushProperty name="height" value="0.05" units="cm"/>
      <inkml:brushProperty name="color" value="#E71224"/>
    </inkml:brush>
  </inkml:definitions>
  <inkml:trace contextRef="#ctx0" brushRef="#br0">0 0 24575,'0'44'0,"0"10"0,0 14 0,0-1 0,0-9 0,0-11 0,0-11 0,0-10 0,0 17 0,0-14 0,0 20 0,0-9 0,0-13 0,3-7 0,0-17 0,0-6 0,-1 0 0,-2 0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4:46.120"/>
    </inkml:context>
    <inkml:brush xml:id="br0">
      <inkml:brushProperty name="width" value="0.05" units="cm"/>
      <inkml:brushProperty name="height" value="0.05" units="cm"/>
      <inkml:brushProperty name="color" value="#E71224"/>
    </inkml:brush>
  </inkml:definitions>
  <inkml:trace contextRef="#ctx0" brushRef="#br0">0 44 24575,'0'6'0,"0"-1"0,0 3 0,0-1 0,0 3 0,0-4 0,0 2 0,0-2 0,0 2 0,0 0 0,3-2 0,0 4 0,5-6 0,-2 1 0,4 0 0,2-4 0,-3 1 0,4-2 0,-7 0 0,2 0 0,-3-2 0,1-1 0,2-5 0,-2 2 0,2-5 0,-3 3 0,1-3 0,0 2 0,-3-1 0,-1 3 0,-4-3 0,-1 4 0,-8-7 0,2 6 0,0-3 0,2 4 0,4 3 0,-5-2 0,2 5 0,-5-5 0,5 4 0,-2-4 0,3 5 0,-1-3 0,3 3 0,1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19:58.040"/>
    </inkml:context>
    <inkml:brush xml:id="br0">
      <inkml:brushProperty name="width" value="0.05" units="cm"/>
      <inkml:brushProperty name="height" value="0.05" units="cm"/>
      <inkml:brushProperty name="color" value="#E71224"/>
    </inkml:brush>
  </inkml:definitions>
  <inkml:trace contextRef="#ctx0" brushRef="#br0">30 0 24575,'-7'55'0,"1"-6"0,4-21 0,1-9 0,-2 4 0,3-12 0,0 0 0,0 33 0,0-25 0,-2 29 0,1-35 0,-1 3 0,2-3 0,0-4 0,0 2 0,0-6 0,0 1 0,-3-3 0,3 9 0,-3-7 0,3 6 0,0-9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4:45.246"/>
    </inkml:context>
    <inkml:brush xml:id="br0">
      <inkml:brushProperty name="width" value="0.05" units="cm"/>
      <inkml:brushProperty name="height" value="0.05" units="cm"/>
      <inkml:brushProperty name="color" value="#E71224"/>
    </inkml:brush>
  </inkml:definitions>
  <inkml:trace contextRef="#ctx0" brushRef="#br0">25 89 24575,'-5'5'0,"2"1"0,0 3 0,1 1 0,1-4 0,-1 5 0,2 2 0,0 4 0,0 5 0,0-1 0,0-5 0,0-3 0,5-7 0,-2-4 0,12-2 0,-7-2 0,2-1 0,-5-5 0,-2 4 0,2-3 0,-2 4 0,2-3 0,-2 1 0,0-3 0,2-1 0,-4-2 0,1 0 0,-2 2 0,3-1 0,-3-3 0,3 1 0,-3-4 0,0 5 0,0 0 0,-3-4 0,-3 5 0,2-10 0,-4 13 0,5-5 0,-2 6 0,-1 1 0,1-1 0,-1 3 0,1 1 0,-1 2 0,0 0 0,1 0 0,-3 0 0,2 0 0,0 0 0,4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4:44.080"/>
    </inkml:context>
    <inkml:brush xml:id="br0">
      <inkml:brushProperty name="width" value="0.05" units="cm"/>
      <inkml:brushProperty name="height" value="0.05" units="cm"/>
      <inkml:brushProperty name="color" value="#E71224"/>
    </inkml:brush>
  </inkml:definitions>
  <inkml:trace contextRef="#ctx0" brushRef="#br0">128 1 24575,'-6'0'0,"-6"0"0,-3 0 0,-6 0 0,5 0 0,3 0 0,5 0 0,2 2 0,3 4 0,-2 0 0,2 2 0,0-3 0,-2 3 0,2 1 0,0 2 0,0 0 0,3-2 0,-2-1 0,1 0 0,1-2 0,6-1 0,0 0 0,4-4 0,-3 4 0,1-2 0,0 2 0,-2-2 0,2 2 0,-3-4 0,1 4 0,6-5 0,2 6 0,1-5 0,0 2 0,-9-1 0,2 1 0,-5 5 0,-1-1 0,1 1 0,-3 2 0,3-1 0,-3 5 0,-3 2 0,3-4 0,-5 4 0,-2 0 0,0 0 0,0 1 0,-1-2 0,6 9 0,-7-10 0,5 7 0,-7-10 0,5-5 0,1 2 0,0-5 0,2-1 0,-3-4 0,1-1 0,2-3 0,-2 1 0,4-1 0,-4 3 0,5-2 0,-3 2 0,3-2 0,0-1 0,0-2 0,0 0 0,0-3 0,0-5 0,0 3 0,0-7 0,0 8 0,0-4 0,0 8 0,0 0 0,0 2 0,3 1 0,-3-1 0,3 0 0,-1 1 0,1-1 0,0 1 0,2-3 0,-2 2 0,0-2 0,2 0 0,1-3 0,0-1 0,2-1 0,-3 4 0,1-2 0,-1 8 0,1-5 0,-1 8 0,-1-5 0,0 4 0,2-4 0,0 5 0,2-3 0,-2 3 0,-1 0 0,3 0 0,-4-2 0,3 1 0,-6-4 0,1 2 0,-2-2 0,0-1 0,0 1 0,0-1 0,0-2 0,0 4 0,0 0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4:47.127"/>
    </inkml:context>
    <inkml:brush xml:id="br0">
      <inkml:brushProperty name="width" value="0.05" units="cm"/>
      <inkml:brushProperty name="height" value="0.05" units="cm"/>
      <inkml:brushProperty name="color" value="#E71224"/>
    </inkml:brush>
  </inkml:definitions>
  <inkml:trace contextRef="#ctx0" brushRef="#br0">1 106 24575,'0'6'0,"0"-1"0,2 3 0,1 1 0,3-1 0,-1-2 0,3 1 0,-1-6 0,1 4 0,2-5 0,-3 0 0,6 0 0,-2 0 0,0 0 0,0 0 0,0 0 0,-5 0 0,2 0 0,-5-2 0,0-1 0,-1-5 0,-1-1 0,1-14 0,1 8 0,-3-8 0,3 12 0,-3 2 0,-3 1 0,0 0 0,-5 0 0,2-1 0,-4 1 0,6 2 0,-6 3 0,6 1 0,-6-1 0,-4 3 0,5-3 0,-7 3 0,10 0 0,-2 0 0,3 0 0,-1 0 0,0 0 0,3 0 0,1 0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4:50.943"/>
    </inkml:context>
    <inkml:brush xml:id="br0">
      <inkml:brushProperty name="width" value="0.05" units="cm"/>
      <inkml:brushProperty name="height" value="0.05" units="cm"/>
      <inkml:brushProperty name="color" value="#E71224"/>
    </inkml:brush>
  </inkml:definitions>
  <inkml:trace contextRef="#ctx0" brushRef="#br0">24 1 24575,'-6'0'0,"3"2"0,-2 4 0,2 24 0,-1-1 0,1 20 0,3-10 0,0-7 0,0-8 0,0-8 0,0-5 0,0 0 0,0-2 0,0 1 0,0-4 0,0 5 0,0-3 0,0 8 0,3 1 0,-3-2 0,3-2 0,-3-5 0,0-2 0,0 5 0,0 2 0,0-1 0,0 4 0,0-8 0,0 0 0,0-2 0,0-1 0,0 1 0,0-1 0,0 1 0,0-3 0,0-1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4:51.912"/>
    </inkml:context>
    <inkml:brush xml:id="br0">
      <inkml:brushProperty name="width" value="0.05" units="cm"/>
      <inkml:brushProperty name="height" value="0.05" units="cm"/>
      <inkml:brushProperty name="color" value="#E71224"/>
    </inkml:brush>
  </inkml:definitions>
  <inkml:trace contextRef="#ctx0" brushRef="#br0">117 0 24575,'-10'3'0,"3"-2"0,-4 3 0,3 0 0,5 1 0,-5-2 0,5 2 0,-2-2 0,-6 0 0,0 0 0,1-1 0,1-1 0,6 1 0,-3 1 0,0-3 0,3 5 0,1-4 0,2 1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4:52.512"/>
    </inkml:context>
    <inkml:brush xml:id="br0">
      <inkml:brushProperty name="width" value="0.05" units="cm"/>
      <inkml:brushProperty name="height" value="0.05" units="cm"/>
      <inkml:brushProperty name="color" value="#E71224"/>
    </inkml:brush>
  </inkml:definitions>
  <inkml:trace contextRef="#ctx0" brushRef="#br0">0 1 24575,'6'8'0,"2"-2"0,0 7 0,-1-4 0,3 2 0,-7-3 0,2-2 0,-4-1 0,1 1 0,0-1 0,2 1 0,-1 2 0,2-2 0,-2 0 0,0-2 0,-1-3 0,-2 2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4:53.565"/>
    </inkml:context>
    <inkml:brush xml:id="br0">
      <inkml:brushProperty name="width" value="0.05" units="cm"/>
      <inkml:brushProperty name="height" value="0.05" units="cm"/>
      <inkml:brushProperty name="color" value="#E71224"/>
    </inkml:brush>
  </inkml:definitions>
  <inkml:trace contextRef="#ctx0" brushRef="#br0">1 1 24575,'0'7'0,"0"2"0,0 0 0,0-1 0,0-3 0,0 1 0,0-1 0,0 1 0,0-1 0,0 1 0,0 2 0,0 0 0,0 1 0,0 1 0,0-1 0,0 2 0,0 0 0,0-2 0,0-1 0,0-3 0,0 3 0,0-2 0,0 2 0,0 0 0,2-1 0,-1 1 0,1-3 0,1 1 0,2-3 0,4-1 0,2-2 0,-5 0 0,-1 0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4:55.225"/>
    </inkml:context>
    <inkml:brush xml:id="br0">
      <inkml:brushProperty name="width" value="0.05" units="cm"/>
      <inkml:brushProperty name="height" value="0.05" units="cm"/>
      <inkml:brushProperty name="color" value="#E71224"/>
    </inkml:brush>
  </inkml:definitions>
  <inkml:trace contextRef="#ctx0" brushRef="#br0">42 1 24575,'-6'8'0,"3"0"0,-2 8 0,4-6 0,-2 12 0,3-12 0,0 6 0,0-5 0,0-5 0,0 5 0,0-3 0,0 8 0,0 0 0,0 5 0,0 1 0,0 7 0,0-6 0,0 6 0,0-15 0,0 1 0,0-9 0,0 2 0,0-2 0,0 2 0,0 19 0,-3-6 0,2 15 0,-2-22 0,3-1 0,0-8 0,0 8 0,-3-4 0,3 11 0,-3-3 0,3-3 0,0 1 0,-2-6 0,1 6 0,-1-2 0,-1 2 0,3 1 0,-3-4 0,3 1 0,0-10 0,0-1 0,0-5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4:56.075"/>
    </inkml:context>
    <inkml:brush xml:id="br0">
      <inkml:brushProperty name="width" value="0.05" units="cm"/>
      <inkml:brushProperty name="height" value="0.05" units="cm"/>
      <inkml:brushProperty name="color" value="#E71224"/>
    </inkml:brush>
  </inkml:definitions>
  <inkml:trace contextRef="#ctx0" brushRef="#br0">126 1 24575,'-46'0'0,"10"0"0,20 2 0,7 1 0,1 0 0,5 2 0,1-2 0,2 3 0,-3-3 0,3 4 0,-3-5 0,3 2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4:56.600"/>
    </inkml:context>
    <inkml:brush xml:id="br0">
      <inkml:brushProperty name="width" value="0.05" units="cm"/>
      <inkml:brushProperty name="height" value="0.05" units="cm"/>
      <inkml:brushProperty name="color" value="#E71224"/>
    </inkml:brush>
  </inkml:definitions>
  <inkml:trace contextRef="#ctx0" brushRef="#br0">0 1 24575,'9'16'0,"-2"-3"0,12 6 0,-11-8 0,8 8 0,-10-10 0,-1-1 0,-2 0 0,0-5 0,-3 2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0:00.960"/>
    </inkml:context>
    <inkml:brush xml:id="br0">
      <inkml:brushProperty name="width" value="0.05" units="cm"/>
      <inkml:brushProperty name="height" value="0.05" units="cm"/>
      <inkml:brushProperty name="color" value="#E71224"/>
    </inkml:brush>
  </inkml:definitions>
  <inkml:trace contextRef="#ctx0" brushRef="#br0">1 126 24575,'0'-8'0,"7"-5"0,-3 6 0,11-10 0,-6 7 0,8-11 0,-7 12 0,5-7 0,-4 5 0,-2 4 0,2 0 0,2 10 0,-6-3 0,11 5 0,-11-4 0,6 4 0,-7 0 0,2-1 0,-5 3 0,-1-4 0,-2 3 0,0-1 0,0 1 0,0-1 0,0 3 0,0 1 0,0 7 0,0 1 0,0-1 0,0 0 0,0-2 0,-7-2 0,3-4 0,-14 0 0,11-7 0,-8 2 0,6-3 0,1 0 0,-3 3 0,3 0 0,-3 2 0,2-2 0,1 0 0,3-3 0,-1 2 0,0-1 0,1 1 0,-1 1 0,1-3 0,-1 3 0,1-3 0,-1 0 0,3 2 0,1 1 0,4 3 0,1-1 0,3 1 0,-1-1 0,1-2 0,-1 0 0,1-1 0,-1-1 0,1 1 0,0 1 0,-1 0 0,-2 3 0,2-3 0,-2-1 0,3 1 0,-1 0 0,-2 2 0,2 1 0,1 2 0,2 0 0,3 3 0,-2 0 0,-1-4 0,-3 0 0,1-4 0,-3 2 0,2 6 0,-2-4 0,3 3 0,-1-4 0,1-1 0,-1 3 0,-2-2 0,0 2 0,-3 0 0,2-2 0,-1 2 0,1-2 0,6-3 0,-2-3 0,3-1 0,-4-1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4:58.472"/>
    </inkml:context>
    <inkml:brush xml:id="br0">
      <inkml:brushProperty name="width" value="0.05" units="cm"/>
      <inkml:brushProperty name="height" value="0.05" units="cm"/>
      <inkml:brushProperty name="color" value="#E71224"/>
    </inkml:brush>
  </inkml:definitions>
  <inkml:trace contextRef="#ctx0" brushRef="#br0">6 0 24575,'-4'2'0,"2"8"0,2 10 0,0 7 0,0-4 0,0-5 0,0-8 0,0-4 0,0 5 0,0-3 0,0 1 0,0 6 0,0-1 0,0 7 0,2-4 0,-1 3 0,2-8 0,-3 4 0,2-5 0,-1 0 0,1 0 0,-2-3 0,0 0 0,0 0 0,0 1 0,0 2 0,0-2 0,3-1 0,-3 0 0,3-2 0,-3 4 0,0-4 0,0 2 0,0 0 0,0 1 0,0 23 0,0 4 0,0 22 0,0 0 0,0-9 0,0-14 0,0-19 0,0-16 0,0-12 0,0 6 0,0-2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4:59.228"/>
    </inkml:context>
    <inkml:brush xml:id="br0">
      <inkml:brushProperty name="width" value="0.05" units="cm"/>
      <inkml:brushProperty name="height" value="0.05" units="cm"/>
      <inkml:brushProperty name="color" value="#E71224"/>
    </inkml:brush>
  </inkml:definitions>
  <inkml:trace contextRef="#ctx0" brushRef="#br0">93 0 24575,'-5'8'0,"2"-1"0,-2 3 0,2-1 0,-3 2 0,3 0 0,-6 4 0,5 2 0,-6-3 0,4 1 0,-2-6 0,4 2 0,-3-3 0,4 0 0,0-2 0,-2-1 0,4 1 0,-1-1 0,2 1 0,0-1 0,-3 3 0,3-1 0,-3 1 0,3-3 0,0 1 0,0-1 0,0-2 0,0 0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4:59.801"/>
    </inkml:context>
    <inkml:brush xml:id="br0">
      <inkml:brushProperty name="width" value="0.05" units="cm"/>
      <inkml:brushProperty name="height" value="0.05" units="cm"/>
      <inkml:brushProperty name="color" value="#E71224"/>
    </inkml:brush>
  </inkml:definitions>
  <inkml:trace contextRef="#ctx0" brushRef="#br0">0 0 24575,'3'8'0,"2"1"0,-4-1 0,4 3 0,-2-5 0,2-1 0,1 0 0,2 1 0,3 2 0,-2 1 0,4-1 0,-9-2 0,3-1 0,-4 1 0,3-3 0,-3-1 0,-1-2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5:01.629"/>
    </inkml:context>
    <inkml:brush xml:id="br0">
      <inkml:brushProperty name="width" value="0.05" units="cm"/>
      <inkml:brushProperty name="height" value="0.05" units="cm"/>
      <inkml:brushProperty name="color" value="#E71224"/>
    </inkml:brush>
  </inkml:definitions>
  <inkml:trace contextRef="#ctx0" brushRef="#br0">70 1 24575,'-10'24'0,"-1"8"0,2 7 0,-2 11 0,4-1 0,2 7 0,5-15 0,0 16 0,0-16 0,0 0 0,0-11 0,0-16 0,-2-3 0,1-4 0,-1-3 0,2 11 0,-5-3 0,4 4 0,-4-5 0,5-8 0,0-4 0,2-7 0,-1 5 0,1-2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5:02.679"/>
    </inkml:context>
    <inkml:brush xml:id="br0">
      <inkml:brushProperty name="width" value="0.05" units="cm"/>
      <inkml:brushProperty name="height" value="0.05" units="cm"/>
      <inkml:brushProperty name="color" value="#E71224"/>
    </inkml:brush>
  </inkml:definitions>
  <inkml:trace contextRef="#ctx0" brushRef="#br0">6 1 24575,'-3'12'0,"0"2"0,3 3 0,0 11 0,3-14 0,0 15 0,4-13 0,-1 1 0,-2-2 0,1-6 0,-2 1 0,2-3 0,-1 3 0,0-4 0,-3 5 0,4-8 0,-4 7 0,4-4 0,-2 3 0,3 8 0,0-4 0,-3 3 0,2-8 0,-4-3 0,1-2 0,-2 3 0,0-1 0,0 1 0,3 4 0,-3-1 0,5 5 0,-4-3 0,1 0 0,-2-2 0,0-1 0,0-3 0,3 3 0,3 8 0,-2-4 0,1 4 0,-5-8 0,0-5 0,0 0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5:03.432"/>
    </inkml:context>
    <inkml:brush xml:id="br0">
      <inkml:brushProperty name="width" value="0.05" units="cm"/>
      <inkml:brushProperty name="height" value="0.05" units="cm"/>
      <inkml:brushProperty name="color" value="#E71224"/>
    </inkml:brush>
  </inkml:definitions>
  <inkml:trace contextRef="#ctx0" brushRef="#br0">86 6 24575,'-3'-3'0,"-2"3"0,2-3 0,-5 3 0,-6 0 0,4 0 0,-3 0 0,8 0 0,-1 3 0,1 0 0,-1 0 0,3 2 0,-2-2 0,10 0 0,-7-1 0,7-2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5:04.431"/>
    </inkml:context>
    <inkml:brush xml:id="br0">
      <inkml:brushProperty name="width" value="0.05" units="cm"/>
      <inkml:brushProperty name="height" value="0.05" units="cm"/>
      <inkml:brushProperty name="color" value="#E71224"/>
    </inkml:brush>
  </inkml:definitions>
  <inkml:trace contextRef="#ctx0" brushRef="#br0">72 0 24575,'-18'0'0,"7"3"0,-7-3 0,10 5 0,3-2 0,-1 3 0,3 2 0,1-2 0,2 2 0,0-2 0,0-1 0,0 1 0,0-1 0,2-2 0,4 2 0,0-4 0,4 4 0,-3-5 0,1 3 0,-3-3 0,1 2 0,-1-1 0,-2 4 0,2-5 0,-2 5 0,0-2 0,0 3 0,-3-1 0,0 8 0,0-3 0,0 3 0,0-5 0,0 0 0,-3 0 0,0-2 0,-5 2 0,0-5 0,-1 5 0,1-5 0,5 5 0,-2-8 0,4 5 0,-3-2 0,3 3 0,-4-1 0,4 1 0,-1-3 0,2 0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5:13.800"/>
    </inkml:context>
    <inkml:brush xml:id="br0">
      <inkml:brushProperty name="width" value="0.05" units="cm"/>
      <inkml:brushProperty name="height" value="0.05" units="cm"/>
      <inkml:brushProperty name="color" value="#E71224"/>
    </inkml:brush>
  </inkml:definitions>
  <inkml:trace contextRef="#ctx0" brushRef="#br0">11 1 24575,'-6'21'0,"1"9"0,5 1 0,0 0 0,0 7 0,0-15 0,0 2 0,0-5 0,0-11 0,0 4 0,0-8 0,0 1 0,0 0 0,0-1 0,0 1 0,0 2 0,0-2 0,0 2 0,0 0 0,0-5 0,0 2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5:15.045"/>
    </inkml:context>
    <inkml:brush xml:id="br0">
      <inkml:brushProperty name="width" value="0.05" units="cm"/>
      <inkml:brushProperty name="height" value="0.05" units="cm"/>
      <inkml:brushProperty name="color" value="#E71224"/>
    </inkml:brush>
  </inkml:definitions>
  <inkml:trace contextRef="#ctx0" brushRef="#br0">17 58 24575,'0'-5'0,"2"-3"0,-1 2 0,4 0 0,-2 4 0,3-1 0,2 0 0,0-2 0,1-1 0,-1 1 0,0 2 0,-2-2 0,2 4 0,-3 4 0,1-2 0,-1 9 0,3-4 0,-1 2 0,-2 3 0,-2-3 0,-3 3 0,0 5 0,0 1 0,0 4 0,0 0 0,0 0 0,-3-7 0,2 1 0,-3-6 0,3-1 0,-4 0 0,-1-4 0,-2 3 0,-3-1 0,0 5 0,2 0 0,-1-5 0,-7 12 0,6-12 0,-5 13 0,8-16 0,4 0 0,2-4 0,10-1 0,-1 2 0,3 0 0,-4 0 0,-1 0 0,1 0 0,-1 0 0,1 0 0,2 0 0,-2 2 0,4-1 0,-3 4 0,0-2 0,-1 2 0,0-2 0,-3 2 0,6-2 0,-2 3 0,7-3 0,-6-1 0,0-2 0,-5 0 0,0 0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5:15.616"/>
    </inkml:context>
    <inkml:brush xml:id="br0">
      <inkml:brushProperty name="width" value="0.05" units="cm"/>
      <inkml:brushProperty name="height" value="0.05" units="cm"/>
      <inkml:brushProperty name="color" value="#E71224"/>
    </inkml:brush>
  </inkml:definitions>
  <inkml:trace contextRef="#ctx0" brushRef="#br0">210 0 24575,'-3'8'0,"-4"1"0,-17 24 0,5-3 0,-11 11 0,4 4 0,-5 1 0,3 9 0,5-10 0,16-18 0,7-14 0,-3-8 0,0 3 0,0-1 0,1-2 0,2-2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0:01.928"/>
    </inkml:context>
    <inkml:brush xml:id="br0">
      <inkml:brushProperty name="width" value="0.05" units="cm"/>
      <inkml:brushProperty name="height" value="0.05" units="cm"/>
      <inkml:brushProperty name="color" value="#E71224"/>
    </inkml:brush>
  </inkml:definitions>
  <inkml:trace contextRef="#ctx0" brushRef="#br0">0 1 24575,'3'81'0,"-1"0"0,-1-14 0,1 6 0,0-10 0,-2-44 0,0 4 0,0-10 0,0-11 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5:16.029"/>
    </inkml:context>
    <inkml:brush xml:id="br0">
      <inkml:brushProperty name="width" value="0.05" units="cm"/>
      <inkml:brushProperty name="height" value="0.05" units="cm"/>
      <inkml:brushProperty name="color" value="#E71224"/>
    </inkml:brush>
  </inkml:definitions>
  <inkml:trace contextRef="#ctx0" brushRef="#br0">1 0 24575,'0'0'0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5:16.415"/>
    </inkml:context>
    <inkml:brush xml:id="br0">
      <inkml:brushProperty name="width" value="0.05" units="cm"/>
      <inkml:brushProperty name="height" value="0.05" units="cm"/>
      <inkml:brushProperty name="color" value="#E71224"/>
    </inkml:brush>
  </inkml:definitions>
  <inkml:trace contextRef="#ctx0" brushRef="#br0">1 0 24575,'5'3'0,"1"0"0,-3-3 0,-1 0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5:36.632"/>
    </inkml:context>
    <inkml:brush xml:id="br0">
      <inkml:brushProperty name="width" value="0.05" units="cm"/>
      <inkml:brushProperty name="height" value="0.05" units="cm"/>
      <inkml:brushProperty name="color" value="#E71224"/>
    </inkml:brush>
  </inkml:definitions>
  <inkml:trace contextRef="#ctx0" brushRef="#br0">71 0 24575,'-22'3'0,"8"0"0,1-3 0,8 0 0,-1 0 0,1 0 0,2 0 0,0 0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5:37.462"/>
    </inkml:context>
    <inkml:brush xml:id="br0">
      <inkml:brushProperty name="width" value="0.05" units="cm"/>
      <inkml:brushProperty name="height" value="0.05" units="cm"/>
      <inkml:brushProperty name="color" value="#E71224"/>
    </inkml:brush>
  </inkml:definitions>
  <inkml:trace contextRef="#ctx0" brushRef="#br0">62 0 24575,'-11'0'0,"2"0"0,-4 0 0,2 0 0,4 3 0,0-3 0,4 3 0,2-3 0,4-3 0,1 3 0,1-3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6:03.039"/>
    </inkml:context>
    <inkml:brush xml:id="br0">
      <inkml:brushProperty name="width" value="0.05" units="cm"/>
      <inkml:brushProperty name="height" value="0.05" units="cm"/>
      <inkml:brushProperty name="color" value="#E71224"/>
    </inkml:brush>
  </inkml:definitions>
  <inkml:trace contextRef="#ctx0" brushRef="#br0">6007 1 24575,'-31'0'0,"-24"4"0,19 1 0,-29 1 0,-2 3 0,26-8 0,-21 3 0,34-4 0,-11 0 0,-2 0 0,-48 0 0,12 0 0,6 0 0,-15 0 0,7 0 0,13 0 0,0 0-412,-1 0 1,-6 0-1,9 0 412,12 0 0,3 0-215,-7 0 1,1 0 214,-29 0 0,-8 0 0,29 0 0,11 0 0,-30 0 0,-4 0-509,35 0 1,-2 0 508,-8 3 0,1 1 0,7-4 0,-1 1 0,-6 3 0,-7-1 0,-2-3 0,-6 0 0,4 0 0,-1 0 0,-4 0 0,-15 0 0,-9 0 0,12 0 0,27 0 0,3 0 0,-27 0 0,1 0 0,30 0 0,4 0 0,-7 0 0,1 0 307,3 0 0,1 0-307,2 0 0,-2 0 0,-16 0 0,0 0 0,15 0 0,1 0 0,-9 0 0,2 0 0,-23 0 209,26 0 1,-5 0-210,-11 0 0,-3 0 0,-12 0 0,0 0 0,12 0 0,6 0 1076,-21 0-1076,46 0 572,26 0-572,8 0 0,-3-3 0,-12 2 0,-32-2 0,-6 3 0,2 0 0,16 0 0,29 0 0,2 0 0,3 0 0,-5 0 0,0 0 0,-1 0 0,-3 0 0,7 0 0,-2 2 0,6 1 0,-6 0 0,1 3 0,-3 0 0,-20 13 0,8-2 0,-20 9 0,18-9 0,9-4 0,9-3 0,8-7 0,-3-1 0,1-2 0,-3 0 0,-1 0 0,2 0 0,-2 0 0,6 0 0,-1 0 0,1 3 0,-8 9 0,-5 7 0,2-1 0,-2 1 0,9-11 0,0 3 0,1-2 0,3-3 0,-1-4 0,3 0 0,-2 2 0,0 1 0,-11 1 0,-6 6 0,-7 7 0,-3 13 0,5-7 0,3 6 0,7-13 0,4-4 0,3 1 0,0-6 0,4-1 0,0 0 0,1-2 0,5 7 0,-6 1 0,2 8 0,-7 12 0,3-10 0,-2 10 0,6-3 0,-8-3 0,3 14 0,-1-14 0,1-2 0,9-10 0,-3-3 0,3-1 0,0-1 0,0-3 0,0-3 0,0 3 0,3-2 0,0 5 0,14 1 0,12 15 0,11 2 0,5 3 0,6-5 0,-10-15 0,24 15 0,-20-13 0,5 11 0,-24-12 0,-6-4 0,-3-3 0,4 1 0,34 2 0,7 7 0,-8-8 0,4-1-426,-5 0 0,0 0 426,8-3 0,-1-2 0,-8-2 0,1 0 0,11 0 0,-1 0 0,22 5 0,14-3 0,-32 3 0,-7 0 0,15-4 0,-14 4 0,4 1 0,-8-1 0,1-2-321,13 1 0,-2 0 321,-17 0 0,-4-1 825,30-3-825,-31 0 0,-2 3 0,-32-2 0,7 2 0,-8-3 669,8 0-669,5 0 0,6 0 0,26 0 0,-14 0 0,14 0 0,-17 0 0,-9 0 0,17 0 0,-27 0 0,44 0 0,-26 0 0,20 0 0,30 0 0,-31 0 0,41 0 0,-31 0 0,-18 0 0,1 0 0,23 0 0,17 0 0,-6 0 0,-21 0 0,20 0 0,-26 5 0,0-4 0,-9 4 0,40-5 0,11 0 0,-30 0 0,3 0 0,0 0 0,-2 0 0,-16 0 0,-2 0 0,38 0 0,-8 0 0,-19 0 0,29 0 0,-34 0 0,0 0 0,-19 0 0,-11 0 0,1 0 0,2 0 0,1 0 0,38 0 0,-24 0 0,36 0 0,-8 0 0,-13 0 0,-3 0 0,-21 0 0,-22 0 0,12 0 0,-1 0 0,21 0 0,-7 0 0,48 0 0,-23 0 0,-15 0 0,-1 0 0,10 0 0,4 0 0,-15 0 0,9 0 0,-1 0 0,1 0 0,-1 0 0,1 0 0,-1 0 0,-15 0 0,-5 0 0,-20 0 0,-4 0 0,-8-2 0,0 1 0,-4-4 0,1 0 0,-2-1 0,-3-9 0,2 8 0,-5-13 0,3 13 0,-1-8 0,-1 6 0,5-2 0,-5 0 0,-2-9 0,3 4 0,-3-5 0,7 3 0,0 1 0,0 0 0,0-3 0,0 8 0,0-8 0,0 8 0,-3-8 0,3 3 0,-4-4 0,4 0 0,0 4 0,0-3 0,0 8 0,0-8 0,0 8 0,0-8 0,0 8 0,0-4 0,0 1 0,0-19 0,0 4 0,0-9 0,-3 13 0,3-3 0,-8-3 0,7-7 0,-3-8 0,-2-3 0,0-7 0,-5 7 0,1 3 0,0 7 0,4 14 0,0 2 0,2 13 0,1 2 0,-4-1 0,1 1 0,-5 1 0,-5-4 0,0 2 0,-10-9 0,3 3 0,2 1 0,5 6 0,7 3 0,-1 3 0,4-2 0,-5 5 0,5-3 0,-2 3 0,0-2 0,2 1 0,-9-1 0,-7 2 0,-9 0 0,-1 0 0,3 0 0,0 0 0,13 0 0,-7 0 0,19-3 0,-1 3 0,5-3 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6:07.881"/>
    </inkml:context>
    <inkml:brush xml:id="br0">
      <inkml:brushProperty name="width" value="0.05" units="cm"/>
      <inkml:brushProperty name="height" value="0.05" units="cm"/>
      <inkml:brushProperty name="color" value="#E71224"/>
    </inkml:brush>
  </inkml:definitions>
  <inkml:trace contextRef="#ctx0" brushRef="#br0">1 0 24575,'15'9'0,"5"9"0,3-3 0,10 9 0,-10-9 0,8-5 0,-18-1 0,1-9 0,-11 3 0,3-1 0,2-1 0,0 6 0,25-3 0,-16 7 0,16-4 0,-17 1 0,-6-5 0,3-1 0,-5 1 0,-2-3 0,9 3 0,-1-3 0,7 3 0,8 2 0,-5-1 0,-2 1 0,-11-3 0,-6-1 0,-5 4 0,5-5 0,-4 5 0,1-2 0,-7 0 0,2 5 0,-5-4 0,0 3 0,-1 1 0,-7-1 0,4 4 0,-8 0 0,8-3 0,-16 8 0,14-6 0,-15 7 0,14 0 0,-14 10 0,12-7 0,-12 2 0,5-7 0,5-8 0,-5 8 0,13-12 0,0 5 0,3-5 0,-3 2 0,5-2 0,-2 0 0,2-1 0,-2-1 0,5 4 0,-5-5 0,3 5 0,1-7 0,-1 2 0,5-3 0,0 0 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6:08.762"/>
    </inkml:context>
    <inkml:brush xml:id="br0">
      <inkml:brushProperty name="width" value="0.05" units="cm"/>
      <inkml:brushProperty name="height" value="0.05" units="cm"/>
      <inkml:brushProperty name="color" value="#E71224"/>
    </inkml:brush>
  </inkml:definitions>
  <inkml:trace contextRef="#ctx0" brushRef="#br0">1 1 24575,'0'14'0,"0"4"0,4 42 0,8-12 0,0 36 0,7-25 0,-12-22 0,0-6 0,-7-23 0,0-5 0,0-1 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6:09.785"/>
    </inkml:context>
    <inkml:brush xml:id="br0">
      <inkml:brushProperty name="width" value="0.05" units="cm"/>
      <inkml:brushProperty name="height" value="0.05" units="cm"/>
      <inkml:brushProperty name="color" value="#E71224"/>
    </inkml:brush>
  </inkml:definitions>
  <inkml:trace contextRef="#ctx0" brushRef="#br0">11 145 24575,'-2'-16'0,"-1"4"0,0 2 0,0 4 0,6 1 0,2-3 0,1-1 0,5 1 0,-2-3 0,2 5 0,4-6 0,-3 6 0,4-4 0,-1 4 0,7 0 0,-4 0 0,2 3 0,-4-2 0,-3 7 0,5 1 0,-2 7 0,3 3 0,2 1 0,-4-1 0,3-3 0,-10 1 0,0-4 0,-5-2 0,-5 0 0,5-4 0,-4 4 0,1 3 0,-2 6 0,-2 3 0,-1 0 0,-5-4 0,-6 1 0,-7-3 0,2 3 0,-1-8 0,9-1 0,0-3 0,0 1 0,-13 5 0,-3 0 0,-12-3 0,8 3 0,1-4 0,14 0 0,8-1 0,13-3 0,9 0 0,-2 0 0,-3 0 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6:11.161"/>
    </inkml:context>
    <inkml:brush xml:id="br0">
      <inkml:brushProperty name="width" value="0.05" units="cm"/>
      <inkml:brushProperty name="height" value="0.05" units="cm"/>
      <inkml:brushProperty name="color" value="#E71224"/>
    </inkml:brush>
  </inkml:definitions>
  <inkml:trace contextRef="#ctx0" brushRef="#br0">0 1 24575,'0'11'0,"3"4"0,6 19 0,-1-8 0,13 16 0,-14-20 0,8-1 0,-14-8 0,1-5 0,-2-3 0,0 1 0,0 6 0,0 2 0,0 8 0,0-1 0,3 0 0,1-4 0,-1-4 0,2-8 0,2-12 0,2 0 0,-1-9 0,3 1 0,-3-2 0,3-4 0,-2 4 0,1-12 0,-6 15 0,6-16 0,-10 15 0,3 2 0,-3 2 0,0 6 0,0-1 0,0 1 0,0-1 0,3-2 0,-2 2 0,1-2 0,-2 3 0,0 4 0,4 17 0,9 17 0,3 9 0,7 7 0,-9-23 0,4-1 0,-3-12 0,1 0 0,0-1 0,-5-1 0,12 0 0,-4-2 0,10-1 0,-10-4 0,-5-1 0,-3-3 0,-8-2 0,4-8 0,0-10 0,-1-3 0,0-8 0,-6 3 0,2 1 0,-1 5 0,1 6 0,-2 5 0,0-7 0,0 5 0,0-9 0,0 5 0,0 0 0,0 2 0,0 6 0,0 1 0,5 7 0,-4 0 0,4 3 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6:12.568"/>
    </inkml:context>
    <inkml:brush xml:id="br0">
      <inkml:brushProperty name="width" value="0.05" units="cm"/>
      <inkml:brushProperty name="height" value="0.05" units="cm"/>
      <inkml:brushProperty name="color" value="#E71224"/>
    </inkml:brush>
  </inkml:definitions>
  <inkml:trace contextRef="#ctx0" brushRef="#br0">95 1 24575,'-26'65'0,"-1"0"0,-15 9 0,66-7 0,7-56 0,7 0 0,6-3 0,13-3 0,-22-5 0,8 0 0,-25 0 0,-9 0 0,1-5 0,-4 1 0,-3-6 0,-1-4 0,-2 2 0,0-9 0,-2 7 0,-1-2 0,0 2 0,0 3 0,-4-5 0,3 4 0,-7-4 0,5 0 0,0 4 0,-1-8 0,2 8 0,-4-6 0,3 9 0,-2 1 0,2 5 0,-2 1 0,2 1 0,-2-1 0,3 2 0,-1 0 0,-2 0 0,0 0 0,-3 0 0,0 0 0,2 0 0,6-3 0,1 3 0,4-3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0:03.546"/>
    </inkml:context>
    <inkml:brush xml:id="br0">
      <inkml:brushProperty name="width" value="0.05" units="cm"/>
      <inkml:brushProperty name="height" value="0.05" units="cm"/>
      <inkml:brushProperty name="color" value="#E71224"/>
    </inkml:brush>
  </inkml:definitions>
  <inkml:trace contextRef="#ctx0" brushRef="#br0">1 72 24575,'0'-12'0,"0"2"0,2 7 0,-1-2 0,8-1 0,-4 0 0,8 1 0,-5-3 0,1 7 0,-1-6 0,-3 6 0,1-1 0,-1-1 0,1 3 0,-1-3 0,3 3 0,-1 0 0,3 0 0,-4 0 0,2 3 0,-2-3 0,-1 3 0,1-3 0,-3 2 0,2-1 0,-2 4 0,2-2 0,1 2 0,-1 1 0,1-1 0,-3 1 0,-1-1 0,-2 1 0,0-1 0,0 6 0,0 3 0,0 0 0,0 2 0,0-5 0,0-3 0,0 0 0,0-2 0,0-1 0,-2 3 0,-1-4 0,-3 3 0,-2-3 0,2-1 0,-2 2 0,0-2 0,2 2 0,-2-2 0,0 2 0,0-4 0,-1 1 0,-1-2 0,3 0 0,-3 3 0,4-3 0,-2 5 0,2-4 0,1 1 0,-6-2 0,5 0 0,-5 0 0,6 0 0,2 0 0,0 0 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6:14.129"/>
    </inkml:context>
    <inkml:brush xml:id="br0">
      <inkml:brushProperty name="width" value="0.05" units="cm"/>
      <inkml:brushProperty name="height" value="0.05" units="cm"/>
      <inkml:brushProperty name="color" value="#E71224"/>
    </inkml:brush>
  </inkml:definitions>
  <inkml:trace contextRef="#ctx0" brushRef="#br0">1 71 24575,'52'-3'0,"0"-1"0,36 0 0,12 2 0,-15 6 0,5 2 0,1-2-2598,5-2 0,3-2 1,0 2 2597,-19 1 0,1 1 0,0 0 0,-4-1 0,7 0 0,-4-1 0,-2 0 44,-7 1 0,-2 0 1,-2 0-45,19 1 0,-4 0 796,-5 0 1,-8-1-797,6-3 0,-8 0 0,-51 0 3899,41 0-3899,5 0 0,10 0 0,1 0 0,5 0 0,1 0-151,-2 0 1,-1 0 0,0 0 150,-1 0 0,-1 0 0,-5 0 0,5 0 0,-10 0 0,9 0 0,15 0 0,-52 0 0,21 0 0,-26 0 2619,-2 3-2619,-8-2 0,0 2 0,26 2 0,-19-4 0,26-1 0,-13-1 0,-12-4 0,4 5 0,-24-2 0,-1 1 0,-3-1 0,3 2 0,1 0 0,15 0 0,19 0 0,24-6 0,19 4 0,9-4 0,-9 6 0,-31-2 0,-18 1 0,-22-1 0,24 2 0,17-5 0,14-3 0,25-3 0,3-2-584,-12 0 0,-4-2 584,-3 3 0,-14-1 0,-36 2 0,-23 9 0,-4 2 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6:15.775"/>
    </inkml:context>
    <inkml:brush xml:id="br0">
      <inkml:brushProperty name="width" value="0.05" units="cm"/>
      <inkml:brushProperty name="height" value="0.05" units="cm"/>
      <inkml:brushProperty name="color" value="#E71224"/>
    </inkml:brush>
  </inkml:definitions>
  <inkml:trace contextRef="#ctx0" brushRef="#br0">1 1105 24575,'0'24'0,"0"10"0,5 16 0,0-1 0,4 4 0,-2-20 0,-3-6 0,-2-14 0,-2-8 0,0 1 0,0-1 0,0 3 0,0 1 0,0 0 0,2-1 0,-1-3 0,2 1 0,22-8 0,7-2 0,34-20 0,12-10-734,8-1 734,-40 7 0,-2-2 0,30-17 0,-35 14 0,-1-1 0,23-32 0,13-1 0,-1 0 0,-35 29 0,0 1 0,2 2 0,1 1 0,5-5 0,-1 1 0,30-22 0,-34 27 0,-2-1 0,27-26 0,-29 23 0,1-1 0,29-23 0,-9 15 0,1 1 0,15-12 0,-18 18 0,2 0 0,-8 4 0,-4 3 0,17-15 0,5-6 0,-48 33 0,-8 7 0,-3 7 0,-4 4 0,-2 2 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6:40.896"/>
    </inkml:context>
    <inkml:brush xml:id="br0">
      <inkml:brushProperty name="width" value="0.05" units="cm"/>
      <inkml:brushProperty name="height" value="0.05" units="cm"/>
      <inkml:brushProperty name="color" value="#E71224"/>
    </inkml:brush>
  </inkml:definitions>
  <inkml:trace contextRef="#ctx0" brushRef="#br0">0 1 24575,'52'0'0,"10"1"0,16 2 0,-9-1 0,-15-2 0,0 1 0,56 2 0,-21 0 0,-77-3 0,-6 0 0,6 0 0,36 0 0,23 0 0,11 0 0,-7 0 0,-28 0 0,-16 0 0,-6 0 0,-5 0 0,-8 0 0,1 0 0,28 0 0,4 0 0,24 0 0,13 0 0,-13 0 0,7 0 0,-18 0 0,-11 0 0,-20 0 0,-6 0 0,-13 0 0,-2 0 0,2 0 0,0 0 0,8 0 0,9 0 0,6 0 0,16 0 0,3 0 0,24 0 0,-13 0 0,21 0 0,-14 0 0,-9 0 0,14 0 0,-28 0 0,4 0 0,-18 0 0,-2 0 0,3 0 0,15 0 0,-6 0 0,15 0 0,-7 0 0,1 0 0,-15 0 0,1 0 0,-22 0 0,10 0 0,-1 0 0,-4 3 0,10-2 0,9 2 0,3-3 0,25 6 0,-7-5 0,15 5 0,-31-6 0,11 0 0,-31 0 0,-1 0 0,-9 0 0,-8 0 0,1 0 0,-1 0 0,1 0 0,6 0 0,11 0 0,0 0 0,14 0 0,-14 0 0,2 0 0,-12 0 0,-5 0 0,0 0 0,13 0 0,-12 0 0,9 0 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6:42.521"/>
    </inkml:context>
    <inkml:brush xml:id="br0">
      <inkml:brushProperty name="width" value="0.05" units="cm"/>
      <inkml:brushProperty name="height" value="0.05" units="cm"/>
      <inkml:brushProperty name="color" value="#E71224"/>
    </inkml:brush>
  </inkml:definitions>
  <inkml:trace contextRef="#ctx0" brushRef="#br0">1 0 24575,'17'0'0,"7"0"0,20 0 0,5 0 0,9 0 0,16 0 0,4 0-566,16 0 566,0 0 0,0 6 0,1-4 0,-1 4 0,-8-6 0,6 0 0,-22 0 0,-4 0 0,-11 0 0,-14 0 0,7 0 0,-17 0 0,-2 0 566,-8 0-566,1 0 0,7 4 0,-6-3 0,31 4 0,-11-5 0,23 0 0,-1 0 0,-5 0 0,14 0 0,-7 0 0,1 0 0,-3 0 0,-23 0 0,3 0 0,-26 0 0,5 0 0,-13 0 0,9 0 0,14 0 0,12 0 0,12 0 0,0 0 0,-1 0 0,1 0 0,17-5 0,-21 4 0,10-3 0,-32 4 0,-8 0 0,-8 0 0,-7 0 0,-1 0 0,0 0 0,0 0 0,10 0 0,-5 0 0,2 0 0,-7 0 0,-2 0 0,-3 0 0,0 0 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6:52.671"/>
    </inkml:context>
    <inkml:brush xml:id="br0">
      <inkml:brushProperty name="width" value="0.05" units="cm"/>
      <inkml:brushProperty name="height" value="0.05" units="cm"/>
      <inkml:brushProperty name="color" value="#E71224"/>
    </inkml:brush>
  </inkml:definitions>
  <inkml:trace contextRef="#ctx0" brushRef="#br0">1 18 24575,'8'-3'0,"13"3"0,-2-3 0,18 3 0,-6 0 0,9 0 0,-1 0 0,-8 0 0,-2 0 0,-7 0 0,-6 0 0,30 0 0,-7 0 0,28 0 0,-9 0 0,-1 0 0,9 0 0,1 0 0,-7 0 0,-5 0 0,-23 0 0,-3 0 0,5 0 0,-14 0 0,13 0 0,-21 0 0,4 0 0,-1 0 0,26 0 0,-5 0 0,53 0 0,-33 0 0,35 0 0,-6 0 0,-21 0 0,17 0 0,-32 0 0,1 0 0,-3 0 0,-15 0 0,39 0 0,-16 0 0,31 0 0,-21 0 0,1 0 0,2 0 0,-9 0 0,-3 0 0,-17 0 0,8 0 0,-5 0 0,13 0 0,-13 0 0,13 0 0,-13 0 0,13-5 0,-5 4 0,15-4 0,3 5 0,16 0 0,2 0 0,8 0 0,-16 0 0,4 0 0,-31 0 0,-3 0 0,-19 0 0,-12 0 0,8 0 0,2 0 0,9 0 0,21 0 0,-5 0 0,13 0 0,-23 0 0,-5 0 0,-16 0 0,0 3 0,1-2 0,-1 2 0,0-3 0,16 0 0,5 0 0,23 0 0,11 0 0,18 0-753,3 0 753,-46 0 0,0 0 0,35 0-13,-10 0 13,-11 0 0,-8 0 0,-22 0 0,-5 0 0,-17 0 752,12 0-752,6 0 14,16 0-14,11 0 0,-6 0 0,3 0 0,-28 0 0,-4 0 0,-11 2 0,-4-1 0,0 1 0,5-2 0,1 0 0,23 0 0,4 0 0,25 0 0,-23-3 0,-4 2 0,-27-2 0,-8 3 0,-2 0 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6:59.040"/>
    </inkml:context>
    <inkml:brush xml:id="br0">
      <inkml:brushProperty name="width" value="0.05" units="cm"/>
      <inkml:brushProperty name="height" value="0.05" units="cm"/>
      <inkml:brushProperty name="color" value="#E71224"/>
    </inkml:brush>
  </inkml:definitions>
  <inkml:trace contextRef="#ctx0" brushRef="#br0">0 1 24575,'8'0'0,"1"0"0,-1 0 0,0 0 0,-2 0 0,-1 0 0,3 0 0,-1 0 0,7 0 0,-4 0 0,6 0 0,-5 0 0,-3 0 0,3 0 0,-5 0 0,2 0 0,-2 0 0,2 0 0,5 0 0,19 0 0,10 0 0,23 0 0,3 0 0,0 0 0,-19 0 0,-11 0 0,-24 0 0,-2 0 0,-6 0 0,6 0 0,11 0 0,16 0 0,10 0 0,18 0 0,-28 0 0,3 0 0,-34 0 0,3 0 0,2 0 0,-1 0 0,16 0 0,-9 0 0,5 0 0,-8 0 0,-10 0 0,-1 0 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7:31.191"/>
    </inkml:context>
    <inkml:brush xml:id="br0">
      <inkml:brushProperty name="width" value="0.05" units="cm"/>
      <inkml:brushProperty name="height" value="0.05" units="cm"/>
      <inkml:brushProperty name="color" value="#E71224"/>
    </inkml:brush>
  </inkml:definitions>
  <inkml:trace contextRef="#ctx0" brushRef="#br0">0 28 24575,'6'-3'0,"-1"1"0,1 2 0,-3-3 0,2 2 0,-2-3 0,2 3 0,1-2 0,-1 3 0,1 0 0,2-2 0,-2 1 0,2-1 0,-2 2 0,-1 0 0,1 0 0,-1 0 0,8 0 0,-4 0 0,19 0 0,7 0 0,23 0 0,10 0 0,15 0 0,-13 0 0,12 0 0,-22 0 0,-11 0 0,-16 0 0,-17 0 0,-8-3 0,3 3 0,-3-3 0,1 3 0,14 0 0,1 0 0,24 0 0,1 0 0,9 0 0,9 0 0,-24 0 0,-1 0 0,-28 0 0,-6 0 0,-3 0 0,1 0 0,-1 0 0,3 0 0,1 0 0,6 0 0,2 0 0,20 0 0,-3 0 0,13 0 0,-16 0 0,-2 0 0,-12 0 0,3 0 0,-8 0 0,4 0 0,-1 0 0,2 0 0,20 0 0,-3 0 0,13 0 0,-8 0 0,1 0 0,-9 4 0,6-4 0,-5 3 0,-1-3 0,-2 0 0,-8 0 0,8 0 0,-5 0 0,13 0 0,2 0 0,11 0 0,15 0 0,-5 6 0,23-5 0,-20 4 0,-3-5 0,-21 0 0,-22 0 0,3 0 0,5 0 0,6 0 0,16 0 0,11 0 0,18 0 0,10 0-362,-35 0 1,0 0 361,45 0 0,-9 0 0,-14 0 0,-23 0 0,-3 0 0,-20 0 0,1 0 0,-11 0 723,-1 0-723,13 0 0,-11 0 0,28 0 0,-13 0 0,31 0 0,-13 0 0,23 0 0,-15 0 0,15 0 0,-6 0 0,-1 0 0,-1 0 0,-16 0 0,-3 0 0,-8 0 0,1 0 0,-1 0 0,8 0 0,11 0 0,-7 0 0,13 0 0,-23 0 0,-1 0 0,-3 0 0,-14 0 0,6 0 0,-12 0 0,-1 0 0,-1 0 0,2 0 0,12 0 0,-6 0 0,15 0 0,-20 0 0,10 0 0,-11 0 0,4 0 0,0 0 0,-4 0 0,3 0 0,-3 0 0,-1 0 0,4 0 0,-3 0 0,0 0 0,3 0 0,-8 0 0,8 3 0,-3-2 0,12 2 0,-6 0 0,14-2 0,-14 2 0,0-5 0,-4 1 0,-12-1 0,6 2 0,-8 0 0,3 0 0,6 0 0,-5 0 0,4 0 0,-5 0 0,-2 0 0,2 0 0,-3 0 0,1 0 0,2 0 0,-2 0 0,4 0 0,-1 0 0,0 0 0,-1 0 0,-3 0 0,1 0 0,-1 0 0,1 0 0,-1 0 0,-2 0 0,0 0 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7:45.328"/>
    </inkml:context>
    <inkml:brush xml:id="br0">
      <inkml:brushProperty name="width" value="0.05" units="cm"/>
      <inkml:brushProperty name="height" value="0.05" units="cm"/>
      <inkml:brushProperty name="color" value="#E71224"/>
    </inkml:brush>
  </inkml:definitions>
  <inkml:trace contextRef="#ctx0" brushRef="#br0">1 31 24575,'5'0'0,"1"0"0,0 0 0,-1 0 0,1 0 0,2 0 0,0 0 0,16 0 0,-6 0 0,20 0 0,1 0 0,11 0 0,-1-4 0,7 3 0,-15-3 0,-2 4 0,-9 0 0,-16 0 0,1 0 0,-9 0 0,2 0 0,0 0 0,0 0 0,3 0 0,13 0 0,-5 0 0,18 0 0,-6 0 0,9 0 0,-9 0 0,-6 0 0,-10 0 0,-6 0 0,1 0 0,-1-3 0,2 2 0,0-1 0,0 2 0,5 0 0,0 0 0,13 0 0,19 0 0,3 0 0,23 0 0,-6 0 0,-1 0 0,7 0 0,-14 0 0,14 0 0,-15 0 0,-1 0 0,-3 0 0,-5 0 0,7 0 0,1 0 0,7 0 0,-5 0 0,14 0 0,-7 0 0,9 0 0,0 0 0,-8 0 0,-3 0 0,-15 0 0,23 0 0,-20 0 0,14 0 0,-3 0 0,-13 0 0,23 0 0,-14 0 0,-7 0 0,1 0 0,14 0 0,23 0 0,-35 0 0,-7 0 0,1 0 0,-15 0 0,-7 0 0,-12 0 0,6 0 0,7 0 0,2 0 0,8 0 0,1 0 0,33 0 0,-17 0 0,11 0 0,-4 0 0,-28 0 0,22 0 0,-10 0 0,-5 0 0,21 0 0,-11 0 0,22 0 0,1 0 0,11 0-487,9 0 487,-9 0 0,-2 0 0,-25 0 0,5 0 0,-15 0 0,1 0 0,-3 0 0,1 0 487,1 0-487,17 0 0,1 0 0,9 0 0,0 0 0,0 0 0,-1 0 0,-7 0 0,-2 0 0,-17 0 0,-9 0 0,-6 0 0,-16 0 0,0 0 0,-3 0 0,-1 0 0,23 0 0,4 0 0,51 0 0,-34 0 0,23-4 0,-50 3 0,-2-4 0,-12 5 0,-2 0 0,-4 0 0,-2 0 0,-1 0 0,0 0 0,1 0 0,-1 0 0,7 0 0,7 0 0,2 0 0,38 0 0,-32 0 0,25 0 0,-39 0 0,0 0 0,-5 0 0,0 0 0,0-2 0,5 1 0,0-1 0,1 2 0,-1 0 0,-5 0 0,-3 0 0,0 0 0,-2 0 0,2 0 0,-2 0 0,2 0 0,-3 0 0,1 0 0,2 0 0,-2 0 0,5 0 0,-3 0 0,1 0 0,-1 0 0,-3 0 0,3 0 0,1 0 0,2 0 0,0 0 0,0 0 0,5 0 0,-7 0 0,6 0 0,-6 0 0,-1 0 0,0 0 0,-2 0 0,-1 0 0,1 0 0,0 0 0,-1 0 0,1 0 0,-3 0 0,-1 0 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7:58.503"/>
    </inkml:context>
    <inkml:brush xml:id="br0">
      <inkml:brushProperty name="width" value="0.05" units="cm"/>
      <inkml:brushProperty name="height" value="0.05" units="cm"/>
      <inkml:brushProperty name="color" value="#E71224"/>
    </inkml:brush>
  </inkml:definitions>
  <inkml:trace contextRef="#ctx0" brushRef="#br0">0 24 24575,'40'0'0,"7"0"0,37 0 0,10 0-1717,2 0 1717,-40 0 0,-1 0 0,41-6 232,-10 4-232,-12-4 361,-32 6-361,-5 0 0,-20 0 0,-2 0 866,1 0-866,-4 0 258,3 0-258,9 0 0,3 0 0,20 0 0,3 0 0,33 0 0,-19 0 0,19 0 0,-26 0 0,-7 0 0,-3 0 0,-15 0 0,-3 0 0,-13 0 0,0 0 0,4 0 0,-6 0 0,6 0 0,13 0 0,5 0 0,20 0 0,8 0 0,-6 0 0,5 0 0,-23 0 0,8 0 0,-26 0 0,6 0 0,-14 0 0,-1 0 0,18 0 0,8 0 0,33 0 0,4 0 0,8 0 0,-10 0 0,-10 0 0,-25 0 0,-8 0 0,-18 0 0,-4 0 0,0 0 0,1 0 0,11 0 0,12 0 0,14 0 0,25 0 0,-4 0 0,-11 0 0,0 0 0,14 0 0,7 0 0,-53 0 0,-17 0 0,-2 0 0,5 0 0,12-4 0,6 3 0,25-4 0,-5 5 0,15 0 0,-7 0 0,-25 0 0,-1 0 0,-27 0 0,4 0 0,3 0 0,4 0 0,22 0 0,-14 0 0,7 0 0,-22 0 0,-8 0 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39:46.106"/>
    </inkml:context>
    <inkml:brush xml:id="br0">
      <inkml:brushProperty name="width" value="0.05" units="cm"/>
      <inkml:brushProperty name="height" value="0.05" units="cm"/>
      <inkml:brushProperty name="color" value="#E71224"/>
    </inkml:brush>
  </inkml:definitions>
  <inkml:trace contextRef="#ctx0" brushRef="#br0">0 99 24575,'6'-3'0,"-1"0"0,1 3 0,-1 0 0,1 0 0,-1 0 0,3 0 0,-2 0 0,5 0 0,-5 0 0,2 0 0,-2 0 0,-1 0 0,1 0 0,2 0 0,-2 0 0,9 0 0,-6 3 0,7-3 0,-5 3 0,-2-3 0,-1 0 0,0 0 0,0 0 0,8 0 0,9 0 0,-2 0 0,6 0 0,-12 0 0,-2 0 0,-4 0 0,0 0 0,0 0 0,0 0 0,0 0 0,-2 0 0,14 0 0,-7 0 0,13 0 0,1 4 0,1-3 0,0 3 0,-6-4 0,-9 0 0,-5 0 0,-3 0 0,3 0 0,-5 0 0,14 0 0,-5 0 0,11 0 0,3 0 0,3 0 0,-1 0 0,6 0 0,-18 0 0,4 0 0,-7 0 0,1 0 0,12 0 0,2 0 0,9 0 0,-1 0 0,8 0 0,-5 0 0,-3 0 0,-2 0 0,-14 0 0,7 0 0,-1 0 0,-6 0 0,14 0 0,-5 0 0,-1 0 0,-2 0 0,0 0 0,12 0 0,1 0 0,31 0 0,-20 0 0,38 0 0,-30 6 0,21-5 0,-6 4 0,-14-5 0,9 0 0,-29 0 0,5 0 0,-7 4 0,-9-3 0,6 4 0,-14-5 0,15 0 0,-15 0 0,2 0 0,3 0 0,-2 0 0,14 0 0,25 0 0,-20 0 0,12 0 0,-27 0 0,-1 0 0,-6 0 0,6 0 0,0 0 0,-5 0 0,0 0 0,-4 0 0,-7 0 0,16 0 0,-1 0 0,5 0 0,4 0 0,-6 0 0,9 0 0,-1 0 0,8 0 0,11 0 0,10 0 0,7 0 0,-15 0 0,-5 0 0,-15 0 0,-9 0 0,-2 0 0,-8 0 0,9 0 0,1 0 0,16 0 0,3 0 0,7 0 0,1 0 0,-9 0 0,-9 0 0,-11 0 0,-8 0 0,-4 0 0,3 0 0,-4 0 0,5 0 0,6 0 0,8-5 0,2 4 0,-1-3 0,2 4 0,-7 0 0,8 0 0,1 0 0,7 0 0,-5 4 0,13-8 0,-5 7 0,-1-8 0,0 5 0,-18 0 0,8 0 0,-16 0 0,6 0 0,9 0 0,-5 0 0,40 0 0,-11 0 0,31 0 0,-37 0 0,0 0 0,36 0 0,-36 0 0,-2 0 0,21 0 0,-15 0 0,-5 0 0,-7 0 0,-7 0 0,7 0 0,-17 0 0,6 0 0,-14 0 0,23 0 0,-13-4 0,23 3 0,-7-4 0,17 0 0,1 3 0,9-9 0,8 10-417,2-5 417,0 6 0,-36 0 0,0 0 0,39 0 0,5 0 0,-18 0 0,-11 0 0,-23 0 0,3 0 0,-22 0 0,6 0 0,-7 0 0,-1 0 417,-5 0-417,4 0 0,-3 0 0,4 0 0,0 0 0,26 0 0,-3 0 0,23 0 0,-18-4 0,15 3 0,-21-4 0,46 5 0,-41 0 0,17 0 0,-28 0 0,-5 0 0,-1 0 0,14 0 0,-3 0 0,15 0 0,-7 0 0,-3 0 0,-7 0 0,-9 0 0,-6 0 0,-10 0 0,1 0 0,0 0 0,14 0 0,18-4 0,-4 3 0,5-3 0,-12 4 0,-6 0 0,9 0 0,-9 0 0,6 0 0,-6 0 0,17 0 0,-7 0 0,7-5 0,-9 4 0,0-3 0,-12 4 0,1 0 0,-11 0 0,4 0 0,-4 0 0,-4 0 0,-5 0 0,-3 0 0,1 0 0,2 0 0,0 0 0,1 0 0,-1 0 0,-2 0 0,-1-3 0,3 3 0,13-7 0,22 0 0,9-4 0,30-2 0,-21 7 0,5 0 0,-31 6 0,-14 0 0,-13 0 0,5 0 0,1 0 0,7 0 0,-4 0 0,-4 2 0,-5-1 0,-3 1 0,3-2 0,13 0 0,6 0 0,0 0 0,1 0 0,-16 0 0,4 0 0,-8 0 0,0 0 0,0 0 0,1 0 0,-1 0 0,3 0 0,-5 0 0,2 0 0,-5 3 0,4-3 0,-3 3 0,4-3 0,-2 0 0,-1 0 0,1 0 0,-1 0 0,1 0 0,-1 0 0,-2 0 0,0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0:05.697"/>
    </inkml:context>
    <inkml:brush xml:id="br0">
      <inkml:brushProperty name="width" value="0.05" units="cm"/>
      <inkml:brushProperty name="height" value="0.05" units="cm"/>
      <inkml:brushProperty name="color" value="#E71224"/>
    </inkml:brush>
  </inkml:definitions>
  <inkml:trace contextRef="#ctx0" brushRef="#br0">33 78 24575,'-5'0'0,"-1"0"0,1 0 0,-1 2 0,1-1 0,2-1 0,0-3 0,3-5 0,0 1 0,0-3 0,3 4 0,-3-2 0,5 2 0,-2 1 0,0-1 0,7 1 0,-5 2 0,5 0 0,-4 1 0,1 1 0,2-1 0,0-1 0,-1 3 0,-3-3 0,1 3 0,7 12 0,-4-4 0,3 11 0,-5-11 0,-4 0 0,0-2 0,0-1 0,-3 3 0,0-1 0,0 8 0,0-1 0,0 3 0,-3 4 0,0-9 0,0 2 0,-4-1 0,3-7 0,-2 5 0,1-3 0,0 0 0,-1 3 0,-7-2 0,9 1 0,-9-6 0,10 3 0,-5-3 0,0 1 0,-1 1 0,0-3 0,6-1 0,6-7 0,1 4 0,1-4 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1:13.760"/>
    </inkml:context>
    <inkml:brush xml:id="br0">
      <inkml:brushProperty name="width" value="0.05" units="cm"/>
      <inkml:brushProperty name="height" value="0.05" units="cm"/>
      <inkml:brushProperty name="color" value="#E71224"/>
    </inkml:brush>
  </inkml:definitions>
  <inkml:trace contextRef="#ctx0" brushRef="#br0">144 12 24575,'-8'-3'0,"-3"3"0,5-3 0,-2 3 0,3 0 0,-8-2 0,3 1 0,-6-1 0,5 2 0,0 0 0,2 0 0,1 0 0,3 0 0,-1 0 0,3 2 0,-2 1 0,5 3 0,-3-1 0,3 3 0,0 1 0,-2 2 0,1-2 0,-1 1 0,2-4 0,0 2 0,0-2 0,0-1 0,2 1 0,1-1 0,5 1 0,-4-1 0,8 3 0,-8-2 0,7 0 0,-6-1 0,3-2 0,-2 3 0,5-3 0,-3 2 0,4-2 0,-4 2 0,7 1 0,-8-2 0,13 5 0,-3 0 0,-2-1 0,-2 2 0,-11-7 0,1 2 0,0 3 0,0-1 0,2 1 0,-2 4 0,1 0 0,1 7 0,-4-8 0,1 0 0,-2-6 0,0 1 0,0 2 0,0-2 0,-2 2 0,-1-2 0,0-1 0,-5 3 0,2-2 0,-2 0 0,0-4 0,-3-2 0,2 0 0,-5 0 0,3 0 0,3 0 0,0 0 0,0 0 0,-1 0 0,1 0 0,-3-2 0,3-1 0,-4-3 0,4 3 0,0 1 0,5-1 0,0-2 0,6-1 0,1-9 0,5 0 0,1-1 0,0 0 0,0 5 0,-3-4 0,1 2 0,-4 0 0,1 3 0,-2 4 0,0-2 0,-1 2 0,1 3 0,-3-2 0,5 2 0,-2-2 0,3-1 0,-1 1 0,-2-1 0,2 1 0,-2-1 0,3 1 0,0-1 0,-1 0 0,1 3 0,-1-2 0,-2 2 0,2-5 0,-2 0 0,0-1 0,0-1 0,-1 1 0,-1-2 0,1 2 0,-2 2 0,3 1 0,-3 0 0,3 3 0,-3 1 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1:14.510"/>
    </inkml:context>
    <inkml:brush xml:id="br0">
      <inkml:brushProperty name="width" value="0.05" units="cm"/>
      <inkml:brushProperty name="height" value="0.05" units="cm"/>
      <inkml:brushProperty name="color" value="#E71224"/>
    </inkml:brush>
  </inkml:definitions>
  <inkml:trace contextRef="#ctx0" brushRef="#br0">208 1 24575,'-8'8'0,"-1"5"0,-1 4 0,-7 8 0,3 5 0,-16 8 0,9-3 0,0-6 0,0-5 0,14-14 0,-4 3 0,3-8 0,5 1 0,-5-3 0,5 2 0,-2-4 0,-1 1 0,3 1 0,1-3 0,2 3 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1:14.986"/>
    </inkml:context>
    <inkml:brush xml:id="br0">
      <inkml:brushProperty name="width" value="0.05" units="cm"/>
      <inkml:brushProperty name="height" value="0.05" units="cm"/>
      <inkml:brushProperty name="color" value="#E71224"/>
    </inkml:brush>
  </inkml:definitions>
  <inkml:trace contextRef="#ctx0" brushRef="#br0">0 11 24575,'0'-5'0,"0"2"0,0 0 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1:15.560"/>
    </inkml:context>
    <inkml:brush xml:id="br0">
      <inkml:brushProperty name="width" value="0.05" units="cm"/>
      <inkml:brushProperty name="height" value="0.05" units="cm"/>
      <inkml:brushProperty name="color" value="#E71224"/>
    </inkml:brush>
  </inkml:definitions>
  <inkml:trace contextRef="#ctx0" brushRef="#br0">1 1 24575,'5'5'0,"-2"1"0,0-3 0,-3-1 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1:27.825"/>
    </inkml:context>
    <inkml:brush xml:id="br0">
      <inkml:brushProperty name="width" value="0.05" units="cm"/>
      <inkml:brushProperty name="height" value="0.05" units="cm"/>
      <inkml:brushProperty name="color" value="#E71224"/>
    </inkml:brush>
  </inkml:definitions>
  <inkml:trace contextRef="#ctx0" brushRef="#br0">1 1 24575,'5'0'0,"1"0"0,-1 0 0,1 0 0,-1 0 0,1 0 0,2 0 0,0 0 0,3 0 0,5 3 0,1-2 0,-1 2 0,0-3 0,-5 0 0,0 0 0,-2 0 0,4 2 0,-4-1 0,4 1 0,3-2 0,6 0 0,-4 0 0,3 0 0,-10 0 0,4 0 0,2 0 0,-3 0 0,6 3 0,-11-2 0,11 2 0,-8-3 0,4 0 0,-5 0 0,5 0 0,-4 0 0,8 0 0,-4 0 0,6 0 0,-8 0 0,1 0 0,-9 0 0,2 0 0,-3 0 0,1 0 0,-1 0 0,1 0 0,0 0 0,-1 0 0,3 0 0,-2 0 0,2 0 0,0 0 0,-2 0 0,2 0 0,-5 0 0,0 0 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1:20.962"/>
    </inkml:context>
    <inkml:brush xml:id="br0">
      <inkml:brushProperty name="width" value="0.05" units="cm"/>
      <inkml:brushProperty name="height" value="0.05" units="cm"/>
      <inkml:brushProperty name="color" value="#E71224"/>
    </inkml:brush>
  </inkml:definitions>
  <inkml:trace contextRef="#ctx0" brushRef="#br0">9 28 24575,'6'-2'0,"2"-1"0,-5-3 0,2 3 0,1-2 0,-1 5 0,3-5 0,-1 4 0,0-1 0,1 2 0,-1 0 0,1 0 0,-3 0 0,1 0 0,-1 0 0,3 0 0,1 2 0,2-1 0,-3 1 0,0-2 0,-2 3 0,-1 0 0,1 2 0,0 1 0,-1-1 0,1 1 0,-1-1 0,1 1 0,-3-1 0,-1 3 0,-2 1 0,0 6 0,0 2 0,0 0 0,0-2 0,0-4 0,0 0 0,0-2 0,0 2 0,-2-5 0,-1 2 0,-3-3 0,-2 3 0,-7 1 0,2 0 0,-5 0 0,2-1 0,4-2 0,-2 0 0,9-2 0,7-3 0,2 2 0,4-3 0,-3 0 0,1 0 0,-1 0 0,3 0 0,-4 2 0,3-1 0,-1 3 0,0 0 0,2-1 0,-3 2 0,1-5 0,0 3 0,-1-1 0,3 1 0,1 5 0,-3-2 0,1 2 0,-4-2 0,0-1 0,0 1 0,-3-1 0,0 1 0,0-1 0,-3 3 0,-7 2 0,2 6 0,-4-2 0,3-1 0,3-3 0,-6 3 0,6-3 0,-11 6 0,1-6 0,-6 4 0,-2-4 0,-2 2 0,11-5 0,-5 1 0,16-7 0,-1-2 0,8-7 0,-3-1 0,8-2 0,-7 5 0,4 1 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1:21.704"/>
    </inkml:context>
    <inkml:brush xml:id="br0">
      <inkml:brushProperty name="width" value="0.05" units="cm"/>
      <inkml:brushProperty name="height" value="0.05" units="cm"/>
      <inkml:brushProperty name="color" value="#E71224"/>
    </inkml:brush>
  </inkml:definitions>
  <inkml:trace contextRef="#ctx0" brushRef="#br0">197 0 24575,'-13'3'0,"-2"4"0,1-1 0,-12 19 0,17-9 0,-14 14 0,9 1 0,-1-8 0,1 8 0,1-10 0,5 0 0,-4-7 0,5 1 0,-1-9 0,5 5 0,1-8 0,2 2 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1:22.111"/>
    </inkml:context>
    <inkml:brush xml:id="br0">
      <inkml:brushProperty name="width" value="0.05" units="cm"/>
      <inkml:brushProperty name="height" value="0.05" units="cm"/>
      <inkml:brushProperty name="color" value="#E71224"/>
    </inkml:brush>
  </inkml:definitions>
  <inkml:trace contextRef="#ctx0" brushRef="#br0">0 1 24575,'0'0'0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1:22.768"/>
    </inkml:context>
    <inkml:brush xml:id="br0">
      <inkml:brushProperty name="width" value="0.05" units="cm"/>
      <inkml:brushProperty name="height" value="0.05" units="cm"/>
      <inkml:brushProperty name="color" value="#E71224"/>
    </inkml:brush>
  </inkml:definitions>
  <inkml:trace contextRef="#ctx0" brushRef="#br0">1 0 24575,'5'5'0,"-2"-4"0,0 4 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1:29.528"/>
    </inkml:context>
    <inkml:brush xml:id="br0">
      <inkml:brushProperty name="width" value="0.05" units="cm"/>
      <inkml:brushProperty name="height" value="0.05" units="cm"/>
      <inkml:brushProperty name="color" value="#E71224"/>
    </inkml:brush>
  </inkml:definitions>
  <inkml:trace contextRef="#ctx0" brushRef="#br0">1 10 24575,'20'0'0,"13"0"0,24 0 0,3 0 0,-2-4 0,-24 3 0,-10-4 0,-15 5 0,-1 0 0,-3 0 0,3 0 0,-2 0 0,5 0 0,-5 0 0,2 0 0,-3 0 0,-2 0 0,0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0:11.448"/>
    </inkml:context>
    <inkml:brush xml:id="br0">
      <inkml:brushProperty name="width" value="0.05" units="cm"/>
      <inkml:brushProperty name="height" value="0.05" units="cm"/>
      <inkml:brushProperty name="color" value="#E71224"/>
    </inkml:brush>
  </inkml:definitions>
  <inkml:trace contextRef="#ctx0" brushRef="#br0">39 1 24575,'-5'2'0,"-1"4"0,3 0 0,1 5 0,2-3 0,-3-2 0,2 2 0,-1-5 0,2 2 0,0 1 0,-2-1 0,1 1 0,-2 2 0,3 0 0,0 3 0,0 5 0,0-6 0,-2 5 0,1-7 0,-1 1 0,-1 1 0,3 1 0,-3 1 0,3 2 0,0-3 0,0 0 0,0 0 0,0-3 0,0 3 0,0-5 0,0 4 0,0-1 0,0 2 0,0 5 0,0 5 0,0 2 0,3 1 0,-3-11 0,5-5 0,-4-3 0,4-2 0,-2 0 0,3 0 0,1-3 0,5 0 0,-3-3 0,1 0 0,3-7 0,-6 3 0,9-6 0,-10 5 0,6-8 0,-6 4 0,4-8 0,-4 10 0,-2-5 0,-2 9 0,-2-2 0,0 2 0,0 1 0,3 2 0,-3-4 0,3 3 0,-3-4 0,0 2 0,2-4 0,-1-2 0,4-2 0,-5 3 0,3 8 0,-3 10 0,0 3 0,0 6 0,2 0 0,-1-6 0,1 2 0,-2-6 0,3 0 0,-3-1 0,3 1 0,-3 6 0,2-4 0,-1 7 0,4-11 0,-5 3 0,5-6 0,-2 4 0,5-5 0,-1 3 0,1-3 0,0 0 0,0 0 0,1 0 0,1 0 0,-1-5 0,-1 1 0,3-4 0,-5 3 0,2-1 0,-3 1 0,-1-3 0,0-1 0,0 3 0,-1-1 0,-1 1 0,1 0 0,0-5 0,0 5 0,2-4 0,-2 4 0,2-2 0,-2 0 0,0 2 0,-1-10 0,-1 9 0,1-8 0,-2 8 0,3-1 0,-3 3 0,3-1 0,-3 1 0,0-1 0,0 1 0,0-1 0,2-2 0,-1 2 0,1-2 0,-2 0 0,0-3 0,0 2 0,0-2 0,0 3 0,0 2 0,0-2 0,0 5 0,0 1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0:34.946"/>
    </inkml:context>
    <inkml:brush xml:id="br0">
      <inkml:brushProperty name="width" value="0.05" units="cm"/>
      <inkml:brushProperty name="height" value="0.05" units="cm"/>
      <inkml:brushProperty name="color" value="#E71224"/>
    </inkml:brush>
  </inkml:definitions>
  <inkml:trace contextRef="#ctx0" brushRef="#br0">234 1 24575,'-36'44'0,"3"-6"0,24-31 0,-4 0 0,7-6 0,0 4 0,-1-5 0,3 5 0,-4-4 0,3 1 0,2 1 0,-2-3 0,2 3 0,-3-3 0,-2 5 0,2-2 0,-2 5 0,3-5 0,-1 5 0,1-7 0,2 6 0,-2-6 0,-5 8 0,2-3 0,-4 2 0,6-1 0,1-6 0,4 1 0,-1 0 0,7 2 0,-2 1 0,3 1 0,2-1 0,-2 1 0,4-3 0,-3 2 0,1-5 0,-3 3 0,1-3 0,-1 2 0,1 1 0,2 0 0,0 2 0,1 1 0,-1 0 0,-3 2 0,1-5 0,-1 2 0,-1-2 0,0 3 0,-1-1 0,3 1 0,0 2 0,2-2 0,0 4 0,3-1 0,0 2 0,0 2 0,-2-6 0,-1 0 0,-3-7 0,1 0 0,-1 0 0,-1 0 0,-2 0 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1:30.144"/>
    </inkml:context>
    <inkml:brush xml:id="br0">
      <inkml:brushProperty name="width" value="0.05" units="cm"/>
      <inkml:brushProperty name="height" value="0.05" units="cm"/>
      <inkml:brushProperty name="color" value="#E71224"/>
    </inkml:brush>
  </inkml:definitions>
  <inkml:trace contextRef="#ctx0" brushRef="#br0">0 1 24575,'30'0'0,"5"0"0,24 0 0,-10 0 0,-1 0 0,-17 0 0,-9 0 0,-7 0 0,-9 0 0,5 0 0,-5 0 0,2 0 0,0 0 0,0 0 0,1 0 0,-1 0 0,-2 0 0,-3 0 0,-1 0 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1:30.983"/>
    </inkml:context>
    <inkml:brush xml:id="br0">
      <inkml:brushProperty name="width" value="0.05" units="cm"/>
      <inkml:brushProperty name="height" value="0.05" units="cm"/>
      <inkml:brushProperty name="color" value="#E71224"/>
    </inkml:brush>
  </inkml:definitions>
  <inkml:trace contextRef="#ctx0" brushRef="#br0">0 83 24575,'11'-6'0,"13"-1"0,3-1 0,28-3 0,-3 5 0,-3-2 0,-12 4 0,-15 0 0,-1-6 0,-5 6 0,0-5 0,-10 6 0,-1 0 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1:32.672"/>
    </inkml:context>
    <inkml:brush xml:id="br0">
      <inkml:brushProperty name="width" value="0.05" units="cm"/>
      <inkml:brushProperty name="height" value="0.05" units="cm"/>
      <inkml:brushProperty name="color" value="#E71224"/>
    </inkml:brush>
  </inkml:definitions>
  <inkml:trace contextRef="#ctx0" brushRef="#br0">28 0 24575,'-3'5'0,"-2"1"0,4 5 0,-3 0 0,3-2 0,-2-1 0,3-3 0,0 1 0,0-1 0,-2 1 0,-1 2 0,0-2 0,0 2 0,3-2 0,0-1 0,3-2 0,2 0 0,4-3 0,0 0 0,6 0 0,-8 0 0,8-3 0,-7 3 0,3-3 0,5 3 0,1 0 0,4 0 0,-5 0 0,0 0 0,-7 0 0,-2 0 0,1 3 0,-1 0 0,1 2 0,-3 1 0,3-1 0,-2 3 0,2-2 0,-2 2 0,-1 3 0,-2-2 0,0 4 0,-3-1 0,0-1 0,0 0 0,0 0 0,-3 0 0,-10 8 0,2-6 0,-6 4 0,9-9 0,0-3 0,2-1 0,-2 0 0,3-3 0,-1 2 0,1-1 0,-3 1 0,-1 3 0,-5-1 0,3 1 0,0-3 0,5 2 0,1-5 0,2 3 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1:33.311"/>
    </inkml:context>
    <inkml:brush xml:id="br0">
      <inkml:brushProperty name="width" value="0.05" units="cm"/>
      <inkml:brushProperty name="height" value="0.05" units="cm"/>
      <inkml:brushProperty name="color" value="#E71224"/>
    </inkml:brush>
  </inkml:definitions>
  <inkml:trace contextRef="#ctx0" brushRef="#br0">240 0 24575,'-15'24'0,"-8"11"0,-5 14 0,0 1 0,1 5 0,9-21 0,1-1 0,7-13 0,2-13 0,3 8 0,-3-6 0,-1 2 0,1 3 0,-3-5 0,5 1 0,-2-1 0,3-1 0,1 0 0,2-7 0,2 1 0,0-5 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1:33.695"/>
    </inkml:context>
    <inkml:brush xml:id="br0">
      <inkml:brushProperty name="width" value="0.05" units="cm"/>
      <inkml:brushProperty name="height" value="0.05" units="cm"/>
      <inkml:brushProperty name="color" value="#E71224"/>
    </inkml:brush>
  </inkml:definitions>
  <inkml:trace contextRef="#ctx0" brushRef="#br0">0 0 24575,'0'0'0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1:34.113"/>
    </inkml:context>
    <inkml:brush xml:id="br0">
      <inkml:brushProperty name="width" value="0.05" units="cm"/>
      <inkml:brushProperty name="height" value="0.05" units="cm"/>
      <inkml:brushProperty name="color" value="#E71224"/>
    </inkml:brush>
  </inkml:definitions>
  <inkml:trace contextRef="#ctx0" brushRef="#br0">0 0 24575,'0'6'0,"0"-3"0,0-1 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2:12.680"/>
    </inkml:context>
    <inkml:brush xml:id="br0">
      <inkml:brushProperty name="width" value="0.05" units="cm"/>
      <inkml:brushProperty name="height" value="0.05" units="cm"/>
      <inkml:brushProperty name="color" value="#E71224"/>
    </inkml:brush>
  </inkml:definitions>
  <inkml:trace contextRef="#ctx0" brushRef="#br0">0 22 24575,'6'0'0,"-1"-2"0,1 1 0,-1-1 0,1-1 0,-1 3 0,1-3 0,-3 1 0,4 1 0,-1-1 0,8-1 0,-5 3 0,4-3 0,-4 3 0,-1 0 0,3 0 0,7 0 0,8 0 0,18 0 0,47 0 0,-23 0 0,-15 0 0,2 0 0,22 0 0,2 0 0,-2 0 0,-26 0 0,3 0 0,-13 0 0,17 0 0,15 0 0,-3 0 0,14 0 0,-16 0 0,15 0 0,-37 0 0,8 0 0,-34 0 0,-4 0 0,-3 0 0,-2 0 0,0 0 0,5 0 0,10 0 0,14 0 0,10 0 0,16 0 0,12 0 0,-30 0 0,6 0 0,-24 0 0,-4 0 0,19 0 0,-26 0 0,2 0 0,-11 0 0,3 0 0,0 0 0,2 0 0,-6 0 0,-1 0 0,0 0 0,21 0 0,8 0 0,12 5 0,-16-4 0,-10 3 0,-10-4 0,3 0 0,1 3 0,-4-3 0,-7 3 0,-4-3 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2:35.648"/>
    </inkml:context>
    <inkml:brush xml:id="br0">
      <inkml:brushProperty name="width" value="0.05" units="cm"/>
      <inkml:brushProperty name="height" value="0.05" units="cm"/>
      <inkml:brushProperty name="color" value="#E71224"/>
    </inkml:brush>
  </inkml:definitions>
  <inkml:trace contextRef="#ctx0" brushRef="#br0">1 1 24575,'6'0'0,"-1"0"0,1 0 0,-1 0 0,1 0 0,-1 0 0,3 0 0,-2 0 0,5 0 0,-5 0 0,2 0 0,-3 0 0,1 0 0,-1 0 0,1 0 0,2 0 0,1 0 0,2 0 0,4 0 0,-3 0 0,4 0 0,-5 0 0,2 0 0,-3 0 0,0 0 0,-4 0 0,2 0 0,0 0 0,3 0 0,0 0 0,5 0 0,-4 0 0,4 0 0,-5 0 0,4 0 0,-3 0 0,8 0 0,-3 0 0,4 0 0,8 0 0,3 0 0,7 0 0,0 0 0,1 0 0,15 0 0,22 0 0,3 0 0,6 0 0,-21 0 0,-15 0 0,-2 0 0,-20 0 0,-6 0 0,-12 0 0,4 0 0,11 0 0,-2 0 0,23 0 0,-5 0 0,9 0 0,-3 0 0,-8 0 0,-7 0 0,-8 0 0,-8 0 0,-5 0 0,5 0 0,-4 0 0,3 0 0,1 0 0,1 0 0,-1 0 0,4 0 0,-8 0 0,8 0 0,-3 0 0,4 0 0,0 0 0,17 0 0,-5 0 0,14 0 0,-7 0 0,-9 0 0,-6 0 0,-5 0 0,-8 0 0,4 0 0,-5 0 0,9 0 0,23 0 0,-1 0 0,3 0 0,-20 0 0,-17 0 0,0 0 0,-4 0 0,-2 0 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37:04.707"/>
    </inkml:context>
    <inkml:brush xml:id="br0">
      <inkml:brushProperty name="width" value="0.05" units="cm"/>
      <inkml:brushProperty name="height" value="0.05" units="cm"/>
      <inkml:brushProperty name="color" value="#E71224"/>
    </inkml:brush>
  </inkml:definitions>
  <inkml:trace contextRef="#ctx0" brushRef="#br0">0 73 24575,'16'0'0,"34"-5"0,-4 3 0,21-3 0,-12 5 0,-13 0 0,-8 0 0,-12 0 0,-12 0 0,-1 0 0,22 0 0,6 0 0,29 0 0,2 0 0,-1 0 0,-17 3 0,-13-2 0,-20 2 0,-2-3 0,-6 0 0,1 0 0,-4 0 0,5 0 0,2 0 0,4 0 0,12 0 0,18 0 0,13 0 0,-1 0 0,-3 0 0,-25 0 0,-8 0 0,-4 0 0,19 0 0,-2 0 0,27-5 0,-21 4 0,-3-4 0,-14 5 0,-12 0 0,-5 0 0,-3 0 0,1 0 0,2 0 0,0 0 0,8 0 0,9 0 0,6 0 0,8 0 0,9 0 0,-15 0 0,13 0 0,-23 0 0,1 0 0,-10 0 0,-7 0 0,22 0 0,6 0 0,6 0 0,4 0 0,-21 0 0,0 0 0,-11 0 0,-5 0 0,-2 0 0,-1 0 0,3 0 0,5 0 0,4 0 0,4 0 0,9 0 0,9 0 0,10 0 0,1 0 0,-3 0 0,-20 0 0,1 0 0,-16 0 0,4 0 0,-8 0 0,3 0 0,-3 0 0,4 0 0,-1 0 0,0 0 0,0 0 0,4-3 0,-3 2 0,4-2 0,-7 3 0,1 0 0,-1 0 0,2 0 0,0 0 0,14 0 0,-11 0 0,11 0 0,-14 0 0,-2 0 0,1 0 0,-4 0 0,5 0 0,10 0 0,-7 0 0,22 0 0,-9 0 0,13 0 0,-9 0 0,-2-3 0,0 2 0,-6-2 0,7 3 0,-14 0 0,0 0 0,-5 0 0,-3 0 0,7 0 0,-5 0 0,10 0 0,-8 0 0,8 0 0,-3 0 0,12 0 0,3 0 0,-1 0 0,-2-4 0,0 4 0,-10-3 0,5 3 0,-16 0 0,0 0 0,-2 0 0,2 0 0,5-4 0,3 4 0,6-3 0,-1 3 0,0 0 0,-7 0 0,1 0 0,-6 0 0,2 0 0,4 0 0,-3 0 0,1 0 0,2 0 0,-5 0 0,6 0 0,-1 0 0,2 0 0,-1 0 0,4 0 0,-7-3 0,2 2 0,-4-1 0,0 2 0,-2 0 0,1 0 0,-1 0 0,2-2 0,-2 1 0,1-2 0,-1 3 0,-1 0 0,3 0 0,-5 0 0,2 0 0,-3 0 0,1 0 0,2 0 0,5 0 0,4-3 0,12 3 0,2-8 0,8 7 0,-7-3 0,-8 4 0,-8 0 0,-7 0 0,-1 0 0,4 0 0,10 0 0,18 0 0,17 0 0,11 0 0,8 0 0,-9 0 0,-17 0 0,-17 0 0,-20 0 0,-5 0 0,-3 0 0,1 0 0,14 0 0,21 0 0,18 0 0,9 0 0,6 0 0,-15 0 0,-1 0 0,-23 0 0,-14 0 0,-15 0 0,-4 0 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37:48.284"/>
    </inkml:context>
    <inkml:brush xml:id="br0">
      <inkml:brushProperty name="width" value="0.05" units="cm"/>
      <inkml:brushProperty name="height" value="0.05" units="cm"/>
      <inkml:brushProperty name="color" value="#E71224"/>
    </inkml:brush>
  </inkml:definitions>
  <inkml:trace contextRef="#ctx0" brushRef="#br0">566 801 24575,'12'0'0,"2"0"0,24 5 0,-5-4 0,14 9 0,-15-9 0,10 3 0,-22-4 0,8 0 0,-19 0 0,-1 0 0,-3 0 0,3 0 0,5 0 0,12 0 0,6 0 0,1 0 0,5 0 0,-6-4 0,-4 0 0,1-1 0,-16 3 0,4-1 0,-5 0 0,-2-2 0,1-3 0,-1 2 0,-1-2 0,3 2 0,18-7 0,-8 5 0,11-6 0,-11 4 0,-5 6 0,13-11 0,-5 13 0,5-13 0,-13 13 0,-2-6 0,-4 7 0,-4-4 0,2 2 0,-2-2 0,-1-1 0,1 0 0,2-2 0,0 2 0,5-9 0,-4 8 0,0-8 0,14-14 0,-6 12 0,12-20 0,-10 14 0,-6 5 0,-1-2 0,-3 4 0,-3 0 0,-2-1 0,-1 2 0,-3 4 0,0-1 0,0 4 0,0-3 0,0 3 0,0-1 0,0-1 0,0 4 0,0-2 0,0 2 0,-2 1 0,-1-3 0,-3 1 0,3-3 0,1 1 0,-1-2 0,0 3 0,-3-3 0,3 3 0,-1-1 0,3 1 0,-4 5 0,2-2 0,0 2 0,-2-2 0,-1-3 0,0 1 0,-9-4 0,8 4 0,-5-2 0,4 3 0,-1 1 0,-7-1 0,4-3 0,-3 3 0,4-2 0,0 0 0,-5-2 0,4-2 0,-4 5 0,1-1 0,3 4 0,-1 1 0,2-2 0,5 2 0,-4 0 0,1-2 0,-7 4 0,4-4 0,-8 5 0,4-6 0,-6 2 0,1 0 0,5-1 0,-4 4 0,3-5 0,0 6 0,2-4 0,4 4 0,0 0 0,-5 0 0,-1 0 0,-12 0 0,-2 0 0,-17 0 0,7 0 0,-23 0 0,5 0 0,-9 0 0,3 0 0,15 0 0,11-3 0,10 3 0,14-4 0,-4 4 0,9 0 0,-5 3 0,4-3 0,-5 3 0,6-3 0,-5 2 0,7-1 0,-8 1 0,6 1 0,-5-2 0,2 4 0,0-2 0,-12 7 0,12-6 0,-7 8 0,-4-11 0,5 10 0,-10-3 0,2 20 0,-7-1 0,-2 18 0,-8-10 0,18-5 0,1-4 0,15-17 0,3 6 0,-1-6 0,5 2 0,-2-2 0,4-1 0,-1-1 0,0 2 0,1 7 0,-4-4 0,4 8 0,-1 5 0,2-2 0,0 14 0,0-6 0,0 1 0,3-3 0,-2-8 0,4-4 0,-1-2 0,2 1 0,-1-4 0,4 3 0,0-6 0,-3 1 0,2 4 0,2-1 0,0 3 0,14 5 0,-6-10 0,2 8 0,0-12 0,-3 5 0,4-4 0,-4 1 0,3-2 0,-8-1 0,8-2 0,-8-2 0,1 1 0,-2-3 0,-5 5 0,4-4 0,3 4 0,-1-4 0,8 6 0,10-7 0,-5 3 0,17-3 0,-24 0 0,11 0 0,-17 0 0,1 0 0,-5 0 0,-3 0 0,1 0 0,-1 0 0,1 0 0,-1 0 0,3 0 0,-1 0 0,1 0 0,0 0 0,0 0 0,1-2 0,-4 1 0,-2-1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0:36.831"/>
    </inkml:context>
    <inkml:brush xml:id="br0">
      <inkml:brushProperty name="width" value="0.05" units="cm"/>
      <inkml:brushProperty name="height" value="0.05" units="cm"/>
      <inkml:brushProperty name="color" value="#E71224"/>
    </inkml:brush>
  </inkml:definitions>
  <inkml:trace contextRef="#ctx0" brushRef="#br0">172 0 24575,'-8'3'0,"-3"2"0,5 1 0,-4 5 0,0 2 0,-4 4 0,6 4 0,-4-4 0,8-4 0,-4-2 0,-1 4 0,-2-2 0,1 5 0,0-7 0,4 0 0,1 0 0,-1 0 0,3 0 0,-3 5 0,3 6 0,-1-5 0,-1 4 0,5-10 0,-3 0 0,3 0 0,0 0 0,0 10 0,0 5 0,0 2 0,0 9 0,0-6 0,7 10 0,-6 0 0,8-10 0,-6-6 0,0-11 0,2-3 0,-1 4 0,10 12 0,-8-4 0,8 4 0,-14-11 0,3-8 0,-1 0 0,1-7 0,10-3 0,-8-1 0,4 0 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37:51.988"/>
    </inkml:context>
    <inkml:brush xml:id="br0">
      <inkml:brushProperty name="width" value="0.05" units="cm"/>
      <inkml:brushProperty name="height" value="0.05" units="cm"/>
      <inkml:brushProperty name="color" value="#E71224"/>
    </inkml:brush>
  </inkml:definitions>
  <inkml:trace contextRef="#ctx0" brushRef="#br0">1522 102 24575,'-5'-5'0,"-1"2"0,3-2 0,1 2 0,-1-1 0,3 0 0,-5 3 0,2-2 0,-10 0 0,-2 0 0,-1-3 0,-5 0 0,12 0 0,-6 2 0,6-1 0,-2 5 0,2-3 0,1 1 0,3 1 0,-1-1 0,-2 2 0,0 0 0,-3-3 0,2 3 0,-6-3 0,8 3 0,-8 0 0,6-2 0,1 1 0,-7-1 0,5-1 0,-10 3 0,3-3 0,1 1 0,-4 1 0,3-1 0,0 2 0,-11 0 0,2 0 0,-14 0 0,-7 0 0,-11 0 0,7-5 0,-5 4 0,25-3 0,2 4 0,12 0 0,-3 0 0,3 0 0,-4 0 0,0 0 0,-8 4 0,-2-3 0,-9 4 0,9-2 0,-6 2 0,5-1 0,6 0 0,-2 0 0,15 1 0,-7 3 0,4 1 0,-1-1 0,-3 0 0,8 3 0,-8-4 0,8 4 0,-8-1 0,-5 6 0,2-2 0,-2 1 0,5-1 0,8-2 0,-5 5 0,5-5 0,-1 8 0,4-8 0,-3 3 0,5 1 0,-1-4 0,-9 12 0,8-6 0,-8 6 0,10-2 0,-1 7 0,4-6 0,-4 6 0,7-8 0,-4-4 0,1 3 0,1-8 0,0 8 0,3-10 0,0 5 0,0-7 0,0 3 0,0 5 0,0 1 0,0 4 0,0 0 0,0 0 0,0 8 0,3-6 0,-2 7 0,5-9 0,-5-4 0,5 7 0,1-6 0,-2 4 0,3 3 0,-4-7 0,2 3 0,2-5 0,-1-5 0,4 4 0,-4-2 0,5 2 0,-4-4 0,3 0 0,0 0 0,0 0 0,9 9 0,-3-6 0,4 3 0,7-1 0,-10-5 0,20 4 0,-7-4 0,16-5 0,3-2 0,7 1 0,-7-4 0,-15 5 0,-7-6 0,-16 0 0,1 0 0,-2 0 0,-3 2 0,8-1 0,0 1 0,22-2 0,-5 0 0,14 0 0,9 0 0,-13 0 0,21 0 0,-15 0 0,1 0 0,-3-4 0,-15 0 0,-3-2 0,-11-6 0,2 3 0,-6-4 0,4-1 0,-9 7 0,8-7 0,-9 5 0,8-8 0,1-4 0,-3 6 0,16-19 0,-6 6 0,2-7 0,-6 3 0,-7 11 0,-8 0 0,1-1 0,-3 1 0,0 5 0,1-4 0,-1 7 0,-1-2 0,-1 4 0,1 0 0,1 0 0,-3 0 0,3 0 0,-3-13 0,2 10 0,-1-10 0,1 9 0,-2-2 0,0-4 0,0 0 0,5-18 0,-2 18 0,2-17 0,-2 26 0,-1-3 0,-1 4 0,1 0 0,-2 2 0,3 1 0,-3 2 0,3 1 0,-3-3 0,0 2 0,0-5 0,2 5 0,-1-2 0,1 3 0,-2-6 0,0 2 0,0-2 0,0 3 0,0 2 0,0-2 0,0 2 0,0-2 0,0 3 0,0-1 0,0 1 0,0-1 0,0 1 0,0-1 0,0 1 0,0-1 0,0 1 0,0-1 0,0 0 0,0 1 0,0-3 0,0 2 0,0-2 0,0 2 0,0 1 0,0-1 0,0 1 0,0-1 0,0 1 0,0-1 0,0 1 0,0-1 0,0 1 0,0-1 0,0 0 0,0 1 0,0 2 0,0 0 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37:57.356"/>
    </inkml:context>
    <inkml:brush xml:id="br0">
      <inkml:brushProperty name="width" value="0.05" units="cm"/>
      <inkml:brushProperty name="height" value="0.05" units="cm"/>
      <inkml:brushProperty name="color" value="#E71224"/>
    </inkml:brush>
  </inkml:definitions>
  <inkml:trace contextRef="#ctx0" brushRef="#br0">1 1 24575,'29'0'0,"10"0"0,27 0 0,4 0 0,14 0 0,-9 0 0,-15 0 0,-17 0 0,-22 0 0,-13 0 0,-14 0 0,6 0 0,-10 0 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37:57.940"/>
    </inkml:context>
    <inkml:brush xml:id="br0">
      <inkml:brushProperty name="width" value="0.05" units="cm"/>
      <inkml:brushProperty name="height" value="0.05" units="cm"/>
      <inkml:brushProperty name="color" value="#E71224"/>
    </inkml:brush>
  </inkml:definitions>
  <inkml:trace contextRef="#ctx0" brushRef="#br0">1 10 24575,'15'0'0,"10"0"0,22 0 0,5 0 0,22 0 0,-15 0 0,-1-5 0,-23 4 0,-12-3 0,-17 4 0,-1 0 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38:08.636"/>
    </inkml:context>
    <inkml:brush xml:id="br0">
      <inkml:brushProperty name="width" value="0.05" units="cm"/>
      <inkml:brushProperty name="height" value="0.05" units="cm"/>
      <inkml:brushProperty name="color" value="#E71224"/>
    </inkml:brush>
  </inkml:definitions>
  <inkml:trace contextRef="#ctx0" brushRef="#br0">1 6 24575,'8'0'0,"0"0"0,3 0 0,0 0 0,5 0 0,-4 0 0,8 0 0,-3 0 0,-1 0 0,4 0 0,-3 0 0,4 0 0,-4-3 0,11 3 0,-9-3 0,10 3 0,-8 0 0,-4 0 0,-2 0 0,-4 0 0,5 0 0,9 0 0,6 0 0,0 0 0,-2 0 0,-8 0 0,9 0 0,-7 0 0,6 0 0,-12 0 0,11 0 0,-14 0 0,14 0 0,5 0 0,8 0 0,17 0 0,8 0 0,1 0 0,1 0 0,-2 0 0,-17 0 0,-10 0 0,-16 0 0,-8 0 0,-7 0 0,3 0 0,0 0 0,0 0 0,0 0 0,5 0 0,1 0 0,4 0 0,0 0 0,8 0 0,-6 0 0,6 0 0,-7 0 0,-1 0 0,-5 0 0,4 0 0,-7 0 0,7 0 0,-8 0 0,3 0 0,-4 0 0,0 0 0,5 0 0,-4 0 0,16 0 0,-1 0 0,12 0 0,-7 0 0,-3 0 0,-8 0 0,-4 0 0,-2 0 0,-4 0 0,0 0 0,0 0 0,-2 0 0,2 0 0,-5 0 0,4 0 0,-1 0 0,-1 0 0,0 0 0,0 0 0,3 0 0,-1 0 0,0 0 0,-4 0 0,-1 0 0,1 0 0,-3 0 0,-1 0 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3:12.431"/>
    </inkml:context>
    <inkml:brush xml:id="br0">
      <inkml:brushProperty name="width" value="0.05" units="cm"/>
      <inkml:brushProperty name="height" value="0.05" units="cm"/>
      <inkml:brushProperty name="color" value="#E71224"/>
    </inkml:brush>
  </inkml:definitions>
  <inkml:trace contextRef="#ctx0" brushRef="#br0">0 1 24575,'25'0'0,"-1"3"0,5-2 0,19 2 0,3-3 0,28 5 0,8 1 0,-25-1 0,0-1 0,27 3 0,-2-1 0,-28-3 0,-8 0 0,8-3 0,5 0 0,-15 0 0,-7 0 0,4 0 0,-22 0 0,7 3 0,-2-2 0,2 2 0,16-3 0,37 0 0,-10 0 0,19 0 0,-36 0 0,-9 0 0,-9 0 0,1 0 0,-9 0 0,-2 0 0,0 0 0,11 0 0,9 0 0,17 0 0,1 0 0,17 0 0,-6 0 0,14 0 0,-22 0 0,4 0 0,-8 0 0,-7 0 0,-6 0 0,1 0 0,14 0 0,32 0 0,-35 0 0,3 0 0,0 0 0,6-6 0,-15 5 0,-1-5 0,-3 6 0,-22 0 0,0 0 0,-17 0 0,-1 0 0,-2 0 0,7 0 0,12 0 0,10 0 0,23 6 0,11-5 0,2 5-309,-28-6 0,0 0 309,39 0 0,5 0 0,-31 0 0,0 0 0,15 0 0,-24 0 0,-1 0 0,5 0 0,-9 0 0,-9 0 0,-11 0 0,-8 0 0,0 0 618,0 0-618,0 0 0,1 0 0,7 0 0,10 0 0,2 0 0,15 0 0,2 0 0,9 0 0,9 5 0,0-3 0,-1 3 0,-7-5 0,-10 0 0,-11 0 0,10 0 0,-4 0 0,14 0 0,-8 0 0,41 0 0,-42 0 0,1 0 0,-6 0 0,-2 0 0,39 0 0,-61 0 0,-13 0 0,-3 0 0,-5 0 0,-2 0 0,0 0 0,-1 0 0,1 0 0,-1 0 0,-2 0 0,0 0 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3:24.863"/>
    </inkml:context>
    <inkml:brush xml:id="br0">
      <inkml:brushProperty name="width" value="0.05" units="cm"/>
      <inkml:brushProperty name="height" value="0.05" units="cm"/>
      <inkml:brushProperty name="color" value="#E71224"/>
    </inkml:brush>
  </inkml:definitions>
  <inkml:trace contextRef="#ctx0" brushRef="#br0">1 24 24575,'12'0'0,"2"0"0,3-2 0,-1 1 0,-1-5 0,2 6 0,2-3 0,-4 3 0,-5 0 0,-2 0 0,5 0 0,-1 0 0,4 0 0,-5 0 0,0 0 0,0 0 0,0 0 0,0-3 0,5 2 0,0-1 0,5 2 0,9 0 0,-7 0 0,2 0 0,-10 0 0,-4 0 0,0 0 0,0 0 0,-2 0 0,-1 0 0,0 0 0,13 0 0,14 0 0,22 0 0,-5 0 0,20 0 0,-29 0 0,21 0 0,-23 0 0,-6 0 0,-11 0 0,-16 0 0,0 0 0,-2 0 0,-1 0 0,3 0 0,1 0 0,6 0 0,-5 0 0,5 0 0,-9 0 0,2 0 0,0 0 0,-2 0 0,5 0 0,11 0 0,5 0 0,6 0 0,-11-2 0,-9 1 0,-10-2 0,-1 3 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3:25.978"/>
    </inkml:context>
    <inkml:brush xml:id="br0">
      <inkml:brushProperty name="width" value="0.05" units="cm"/>
      <inkml:brushProperty name="height" value="0.05" units="cm"/>
      <inkml:brushProperty name="color" value="#E71224"/>
    </inkml:brush>
  </inkml:definitions>
  <inkml:trace contextRef="#ctx0" brushRef="#br0">0 1 24575,'11'0'0,"13"0"0,19 0 0,17 0 0,23 0 0,-23 0 0,0 0 0,35 0 0,-42 0 0,-5 0 0,-5 0 0,-19 0 0,-16 0 0,0 0 0,-2 0 0,2 0 0,0 0 0,3 0 0,5 3 0,-6-2 0,2 2 0,-6-3 0,-3 0 0,-1 0 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3:26.991"/>
    </inkml:context>
    <inkml:brush xml:id="br0">
      <inkml:brushProperty name="width" value="0.05" units="cm"/>
      <inkml:brushProperty name="height" value="0.05" units="cm"/>
      <inkml:brushProperty name="color" value="#E71224"/>
    </inkml:brush>
  </inkml:definitions>
  <inkml:trace contextRef="#ctx0" brushRef="#br0">1 1 24575,'8'0'0,"-2"0"0,4 0 0,3 0 0,-1 0 0,25 0 0,-9 0 0,36 0 0,-4 0 0,15 0 0,1 0 0,8 0 0,-14 0 0,-4 0 0,-32 0 0,-12 0 0,-14 0 0,-3 0 0,8 0 0,1 0 0,15 0 0,60 0 0,-10 0-276,-15 0 1,-1 0 275,15 0 0,-20 0 0,-28 0 0,-17 0 0,-1 0 0,3 0 0,14 0 551,-6 0-551,2 0 0,-15 0 0,-5 0 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4:25.277"/>
    </inkml:context>
    <inkml:brush xml:id="br0">
      <inkml:brushProperty name="width" value="0.05" units="cm"/>
      <inkml:brushProperty name="height" value="0.05" units="cm"/>
      <inkml:brushProperty name="color" value="#E71224"/>
    </inkml:brush>
  </inkml:definitions>
  <inkml:trace contextRef="#ctx0" brushRef="#br0">1 27 24575,'37'0'0,"13"0"0,26 0 0,18 0-1242,-39 0 1,2 0 1241,5 0 0,-1 0 0,-4 0 0,1 0-39,16 0 1,-3 0 38,7-4 304,-22 3 0,-7 0-304,-20-3 0,7 4 0,-3 0 1237,9 0-1237,49 0 0,-17 0 357,-25 0 1,3 0-358,8 0 0,-2 0 0,28 0 0,-26 0 0,-2 0 0,9 0 0,25 0 0,-45 0 0,16 0 0,-42 0 0,9 0 0,9 0 0,19 0 0,9 0 0,9 0 0,0 0 0,0 0 0,-17 0 0,5 0 0,-23 0 0,-2 0 0,-9 0 0,-9 0 0,0 0 0,13 0 0,7 0 0,13 0 0,20 0 0,-12 0 0,11 0 0,-7 0 0,2 0 0,-9 0 0,-3 0 0,-25 0 0,-2 0 0,-12 0 0,11 0 0,-9 0 0,10 0 0,0 0 0,44 0 0,-15 0 0,33 0 0,-24 0 0,-23 0 0,11-4 0,-27 3 0,2-4 0,-4 5 0,-9 0 0,3-3 0,-3 2 0,4-2 0,-4 3 0,11 0 0,-10 0 0,12 0 0,-1 0 0,20 0 0,-6 0 0,6 0 0,-20 0 0,-12 0 0,-4 0 0,-5 0 0,-3 0 0,1 0 0,-29 0 0,20 0 0,-23 0 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4:28.280"/>
    </inkml:context>
    <inkml:brush xml:id="br0">
      <inkml:brushProperty name="width" value="0.05" units="cm"/>
      <inkml:brushProperty name="height" value="0.05" units="cm"/>
      <inkml:brushProperty name="color" value="#E71224"/>
    </inkml:brush>
  </inkml:definitions>
  <inkml:trace contextRef="#ctx0" brushRef="#br0">0 15 24575,'32'0'0,"13"0"0,31 0 0,2 0 0,-2 0 0,-19 0 0,-17 0 0,-11 0 0,-12 0 0,11 0 0,-2 0 0,6 0 0,14 0 0,-20 0 0,21 0 0,-16 0 0,24 0 0,-3 0 0,30 0 0,-4 0-488,-24 0 0,2 0 488,-2 0 0,-1 0 0,4 0 0,-1 0 0,30 0 0,-21 0 0,-25 0 0,-18 0 0,-4 0 0,3 0 976,9 0-976,33 0 0,24 0-572,-31 0 0,2 0 572,4 0 0,-1 0 0,-4 0 0,-1 0-98,-4 0 0,-2 0 98,28 0 0,-12 0 0,-27 0 0,-14 0 0,11 0 1132,1 0-1132,37 0 0,12 0-437,-31 0 0,3 0 437,-1 0 0,1 0 0,2 0 0,0 0 0,1 0 0,-1 0 0,-2 0 0,-1 0 0,0 0 0,-1 0-177,38 0 177,-10 0 0,-8 0 0,-9 0 0,-1 0 0,-8 0 0,7 0 0,11 0 0,10 0 0,-11 1 0,3-2 0,-15-1 0,0-1 0,6 3 0,-6-1 0,6-4 1072,-48 5-1072,-6 0 187,-1 0-187,15 0 0,61 0 0,4 0-854,-13 0 1,3 0 853,-20-1 0,-1 2 0,7 2 0,-2 0-212,28-1 212,-12 4 0,-35-6 0,-11 0 0,-17 0 0,0 0 1687,8 0-1687,19 0 0,19 0 0,28 0-779,-37 0 1,4 0 778,12 0 0,2 0 0,4 0 0,2 0 0,10 0 0,1 0 0,-8 0 0,0 0 0,-1 0 0,0 0 0,-2 0 0,2 0 0,-17 0 0,2 0 0,-3 0 0,7 0 0,-1 0 0,18 0 0,-3 0-452,-24 0 0,-4 0 452,-8 0 0,-1 0 0,2 0 0,-3 0 0,17 0 0,-9 0 0,1 0 1702,-1 0-1702,17 0 0,12 0 298,11 0-298,-46 0 0,0 0 0,35 0-229,-2 0 229,-8 0 0,-9 0 0,-1 0 0,-8 0 0,-1 0 0,9 0 685,1 0-685,1 0 237,6 0-237,-15 0 0,15 0 0,2 0 0,2 0 0,14 0 0,-14 0 0,6 0 0,-17 0 0,-1 0 0,-16 0 0,-3 0 0,-16 0 0,7 0 0,-15 0 0,32 0 0,-20 0 0,22 0 0,-10 0 0,-5 0 0,13 0 0,-13 0 0,5 0 0,-11 0 0,-5 0 0,-10 0 0,4 0 0,-7 0 0,16 0 0,-2 0 0,49 0 0,-15 0 0,27-5 0,-26 3 0,-35-5 0,-3 6 0,-28-1 0,2 2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0:38.992"/>
    </inkml:context>
    <inkml:brush xml:id="br0">
      <inkml:brushProperty name="width" value="0.05" units="cm"/>
      <inkml:brushProperty name="height" value="0.05" units="cm"/>
      <inkml:brushProperty name="color" value="#E71224"/>
    </inkml:brush>
  </inkml:definitions>
  <inkml:trace contextRef="#ctx0" brushRef="#br0">0 1 24575,'3'5'0,"5"3"0,-5 1 0,8-1 0,-5 0 0,2 0 0,-2-2 0,-3 2 0,2-4 0,-2 0 0,0 0 0,4 1 0,-6 1 0,9 4 0,-6-1 0,4 2 0,-3-3 0,1 0 0,-3-2 0,-1 2 0,1-2 0,-3-1 0,5 1 0,-2 0 0,1 2 0,-2-2 0,3 9 0,1-8 0,3 6 0,-4-5 0,0 1 0,1 4 0,0-1 0,2 2 0,-3-3 0,1 0 0,-3 0 0,7 2 0,-8-1 0,5-1 0,-5-1 0,-1-1 0,4 2 0,-4 0 0,3-2 0,0 1 0,1-1 0,1 2 0,2 7 0,-5-5 0,2 6 0,-5-8 0,3-3 0,-3 0 0,3 5 0,-3-5 0,0 12 0,0-10 0,0 18 0,0 8 0,0-2 0,3 5 0,-2-18 0,2-4 0,-3-4 0,0 0 0,0-6 0,-3 6 0,3 1 0,-3-2 0,3 8 0,0-5 0,0 6 0,0-9 0,-5 8 0,4-13 0,-4 8 0,3-6 0,1 0 0,-1-1 0,-1-3 0,3-2 0,-3 0 0</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5:07.583"/>
    </inkml:context>
    <inkml:brush xml:id="br0">
      <inkml:brushProperty name="width" value="0.05" units="cm"/>
      <inkml:brushProperty name="height" value="0.05" units="cm"/>
      <inkml:brushProperty name="color" value="#E71224"/>
    </inkml:brush>
  </inkml:definitions>
  <inkml:trace contextRef="#ctx0" brushRef="#br0">1 8 24575,'12'0'0,"12"0"0,7 0 0,10 0 0,-10-3 0,-2 2 0,1-2 0,-2 3 0,2 0 0,-4 0 0,4 0 0,1 0 0,8 0 0,-8 0 0,8 0 0,-16 0 0,4 0 0,-12 0 0,-4 0 0,5 0 0,50 0 0,17 0-453,-27 0 1,3 0 452,1 0 0,-1 0 0,-6 0 0,-1 0 0,0-1 0,0 2 0,42 4 0,-26-3 0,-20 3 0,-14-5 0,-12 0 0,4 0 905,-5 0-905,1 0 0,7 0 0,-6 0 0,14 0 0,-18 0 0,9 0 0,-11 0 0,21 0 0,-3 0 0,6 0 0,-2 0 0,-20 0 0,9 0 0,-16 0 0,3 0 0,-4 0 0,0 0 0,-2 0 0,2 0 0,2 0 0,3 0 0,13 0 0,3 0 0,7 0 0,26 0 0,-19 0 0,27 0 0,-16 0 0,3 0 0,6 0 0,-9 0 0,1 0 0,-1 0 0,10 0 0,-23 0 0,3 0 0,-31 0 0,0 0 0,-5 0 0,-3 0 0,3 0 0,-3 0 0,1 0 0,-1 0 0,-2 0 0,-1 0 0,3 0 0,5 0 0,12 0 0,-2 0 0,14 0 0,-13 0 0,-2 0 0,-7 0 0,-9 0 0,2 0 0,0 0 0,5 0 0,4 0 0,4 0 0,-7 0 0,-2 0 0,-11 0 0,-25 0 0,16 0 0,-18 0 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5:09.351"/>
    </inkml:context>
    <inkml:brush xml:id="br0">
      <inkml:brushProperty name="width" value="0.05" units="cm"/>
      <inkml:brushProperty name="height" value="0.05" units="cm"/>
      <inkml:brushProperty name="color" value="#E71224"/>
    </inkml:brush>
  </inkml:definitions>
  <inkml:trace contextRef="#ctx0" brushRef="#br0">1 1 24575,'63'6'0,"32"2"0,-35 5 0,5 1-1952,16-1 1,4 0 1951,-4 3 0,0-2 0,0-5 0,-2-2 281,-16-3 0,-3-2-281,32-2 781,-47 0-781,-16 3 0,-21-2 0,-2 1 1998,-1-2-1998,3 0 562,-2 0-562,2 0 0,0 0 0,1 0 0,2 2 0,4-1 0,2 1 0,9 1 0,5-2 0,-3 1 0,-4-2 0,-10 0 0,-6 0 0,-3 0 0,-2 2 0,2-1 0,1 2 0,7-3 0,3 0 0,1 0 0,3 3 0,-8-3 0,1 4 0,-2-4 0,-5 0 0,2 0 0,-5 0 0,-1 0 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5:11.113"/>
    </inkml:context>
    <inkml:brush xml:id="br0">
      <inkml:brushProperty name="width" value="0.05" units="cm"/>
      <inkml:brushProperty name="height" value="0.05" units="cm"/>
      <inkml:brushProperty name="color" value="#E71224"/>
    </inkml:brush>
  </inkml:definitions>
  <inkml:trace contextRef="#ctx0" brushRef="#br0">1 21 24575,'29'0'0,"-6"0"0,22 0 0,-3 0 0,32 0 0,-5 0 0,7 0 0,-2 0 0,-6 0 0,7 0 0,-7 0 0,-10 0 0,-3 0 0,-14 0 0,7 0 0,-17 0 0,6 0 0,-13 0 0,21 0 0,-12 0 0,23 0 0,-7 0 0,9 0 0,-1 0 0,1 0 0,-9 0 0,24 0 0,-27 0 0,11 0 0,-28 0 0,-8 0 0,9 0 0,1 0 0,8 0 0,1 0 0,15 0 0,-3 6 0,13-5 0,-7 4 0,7-5 0,3 0 0,8 0 0,0 0 0,-17 0 0,5 0 0,-31 0 0,12 0 0,-13 0 0,15 0 0,3 0 0,33 0 0,-11 0 0,5 0 0,-6 0 0,-19 0 0,22 0 0,2 0 0,1 0 0,-1 0 0,-2 0 0,-6 0 0,7 0 0,-7 0 0,-2 0 0,-9 0 0,17 0 0,-12 0 0,12 0 0,-9 0 0,-5 0 0,5 0 0,-7 0 0,8 0 0,1-6 0,9 5 0,-8-5 0,-3 6 0,-7 0 0,-9 0 0,7 0 0,-15 0 0,15 0 0,-7 0 0,17-5 0,10 3 0,10-3 0,8 5 0,-16 0 0,4 0 0,-39-3 0,3 2 0,-32-2 0,-2 3 0,-6 0 0,-1 0 0,1 0 0,-1 0 0,1 0 0,0 0 0,-1 0 0,3 0 0,-2 0 0,2 0 0,-2 0 0,-1 0 0,3 0 0,-4 0 0,1 0 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5:12.197"/>
    </inkml:context>
    <inkml:brush xml:id="br0">
      <inkml:brushProperty name="width" value="0.05" units="cm"/>
      <inkml:brushProperty name="height" value="0.05" units="cm"/>
      <inkml:brushProperty name="color" value="#E71224"/>
    </inkml:brush>
  </inkml:definitions>
  <inkml:trace contextRef="#ctx0" brushRef="#br0">1 31 24575,'29'0'0,"19"0"0,11 0 0,17 0 0,0 0 0,-9 0 0,7 0 0,-23 0 0,13 0 0,-14 0 0,-9 0 0,4 0 0,-21 0 0,13 0 0,-6 0 0,50 0 0,-7 0-254,-23 0 1,2 0 253,39 0 0,-14 0 0,-2 0 0,-27 0 0,-19 0 0,-15 0 0,-8 0 0,3 0 0,-1 0 507,2 0-507,4 0 0,10 0 0,-2-3 0,6 2 0,-12-2 0,-4 0 0,-5 3 0,-2-3 0,-1 3 0,1 0 0,-1 0 0,3 0 0,-2 0 0,9 0 0,-5 0 0,8 0 0,-9 0 0,2 0 0,-6 0 0,3 0 0,1-2 0,2 1 0,4-1 0,10 2 0,23-6 0,-23 5 0,9-5 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5:13.264"/>
    </inkml:context>
    <inkml:brush xml:id="br0">
      <inkml:brushProperty name="width" value="0.05" units="cm"/>
      <inkml:brushProperty name="height" value="0.05" units="cm"/>
      <inkml:brushProperty name="color" value="#E71224"/>
    </inkml:brush>
  </inkml:definitions>
  <inkml:trace contextRef="#ctx0" brushRef="#br0">1 47 24575,'5'-3'0,"1"3"0,2-3 0,0 3 0,24 0 0,13 0 0,47 0 0,-40 0 0,3 0-807,13 0 1,3 0 806,8 0 0,0 0 0,-2 0 0,0 0 0,-1 0 0,-3 0-239,-10 0 0,-5 0 239,28 0 0,-20 0 0,-31 0 0,-11 0 0,-16 0 1572,0 0-1572,-2 0 519,-1 0-519,3 0 0,5 0 0,4 0 0,12 0 0,3 0 0,-6 0 0,2 0 0,15 0 0,0 0 0,32-6 0,-9 6 0,3-1 0,-12-2 0,3 0-744,21 3 0,2 0 744,-13 0 0,-2 0 0,-9 0 0,-2 0-130,5 1 0,-3-2 130,19-3 0,-22 3 0,-31-6 0,-10 7 0,1-6 1467,1 5-1467,-1-2 281,12 3-281,-9 0 0,10 0 0,-15 0 0,1-2 0,-8 1 0,0-1 0,-3 2 0,-2 0 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5:46.840"/>
    </inkml:context>
    <inkml:brush xml:id="br0">
      <inkml:brushProperty name="width" value="0.05" units="cm"/>
      <inkml:brushProperty name="height" value="0.05" units="cm"/>
      <inkml:brushProperty name="color" value="#E71224"/>
    </inkml:brush>
  </inkml:definitions>
  <inkml:trace contextRef="#ctx0" brushRef="#br0">1 1 24575,'0'8'0,"0"3"0,0-3 0,0 3 0,0 14 0,0 2 0,0 6 0,0 4 0,0-6 0,0 9 0,0 7 0,0 3 0,0-1 0,0-1 0,0-22 0,0-2 0,0-15 0,0-1 0,0-5 0,0-1 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5:47.954"/>
    </inkml:context>
    <inkml:brush xml:id="br0">
      <inkml:brushProperty name="width" value="0.05" units="cm"/>
      <inkml:brushProperty name="height" value="0.05" units="cm"/>
      <inkml:brushProperty name="color" value="#E71224"/>
    </inkml:brush>
  </inkml:definitions>
  <inkml:trace contextRef="#ctx0" brushRef="#br0">8 34 24575,'0'8'0,"0"1"0,-4 6 0,4-2 0,-3 7 0,3-4 0,0 1 0,0 3 0,0-8 0,0 4 0,0-8 0,0 3 0,0-3 0,0 1 0,0-1 0,2-5 0,-1 2 0,3-5 0,-3 5 0,6-4 0,-3 1 0,4-2 0,0 0 0,1 0 0,2-4 0,-3 0 0,3-7 0,-1-2 0,-1 1 0,1-8 0,-2 8 0,-1-4 0,-2 1 0,-2 5 0,-1-5 0,-1 9 0,4-4 0,-5 4 0,5-2 0,-4 2 0,-1-2 0,-1-1 0,-4 1 0,5 0 0,-5-3 0,2 5 0,0-5 0,-2 6 0,2 2 0,-3 0 0,1 3 0,-1 0 0,1 0 0,-1 0 0,0 0 0,1 0 0,-1 0 0,3 0 0,1 0 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5:50.329"/>
    </inkml:context>
    <inkml:brush xml:id="br0">
      <inkml:brushProperty name="width" value="0.05" units="cm"/>
      <inkml:brushProperty name="height" value="0.05" units="cm"/>
      <inkml:brushProperty name="color" value="#E71224"/>
    </inkml:brush>
  </inkml:definitions>
  <inkml:trace contextRef="#ctx0" brushRef="#br0">6 39 24575,'-2'8'0,"1"1"0,-1 2 0,2 0 0,2 0 0,1 0 0,3-3 0,-3 0 0,2-4 0,0 0 0,9-3 0,-2 4 0,8-1 0,-8-1 0,3 0 0,-4-3 0,-2 0 0,-3-2 0,-1-1 0,0-3 0,1-2 0,2 2 0,-2-2 0,-3 0 0,-1 2 0,-2-5 0,0-2 0,0 1 0,-2-2 0,1 4 0,-1 3 0,-1 2 0,0 2 0,-5 1 0,2-1 0,-17 0 0,7-3 0,-6 5 0,9-2 0,10 3 0,1 0 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5:51.208"/>
    </inkml:context>
    <inkml:brush xml:id="br0">
      <inkml:brushProperty name="width" value="0.05" units="cm"/>
      <inkml:brushProperty name="height" value="0.05" units="cm"/>
      <inkml:brushProperty name="color" value="#E71224"/>
    </inkml:brush>
  </inkml:definitions>
  <inkml:trace contextRef="#ctx0" brushRef="#br0">1 0 24575,'0'11'0,"0"5"0,2-7 0,-1 6 0,1-6 0,1 0 0,0 1 0,0-4 0,2 2 0,-2 5 0,3-4 0,3 7 0,-1-8 0,1 0 0,-1-4 0,-2-2 0,1-4 0,2 1 0,2-4 0,0 2 0,-2-5 0,-1-1 0,-5 1 0,-1-3 0,-2 5 0,0-7 0,0 6 0,0-5 0,0 5 0,-2-1 0,1 3 0,-4 2 0,5-2 0,-5 4 0,2-1 0,-3-1 0,-2 3 0,0-3 0,-3 3 0,2 0 0,3-2 0,4 1 0,2-1 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5:52.031"/>
    </inkml:context>
    <inkml:brush xml:id="br0">
      <inkml:brushProperty name="width" value="0.05" units="cm"/>
      <inkml:brushProperty name="height" value="0.05" units="cm"/>
      <inkml:brushProperty name="color" value="#E71224"/>
    </inkml:brush>
  </inkml:definitions>
  <inkml:trace contextRef="#ctx0" brushRef="#br0">1 30 24575,'0'8'0,"0"5"0,0-1 0,0 8 0,2-8 0,1 1 0,3-5 0,0-5 0,2 0 0,0-3 0,8 0 0,-4 0 0,3-3 0,-4 0 0,1-2 0,-4-3 0,3-1 0,-3-2 0,3 0 0,0 0 0,-2 2 0,-1 1 0,-5 3 0,-1-1 0,-4 1 0,-4-1 0,-2 3 0,-3-2 0,0 2 0,0 0 0,2-2 0,1 5 0,3-3 0,-1 3 0,0 0 0,-4 0 0,3 0 0,-3 0 0,7 0 0,0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0:42.527"/>
    </inkml:context>
    <inkml:brush xml:id="br0">
      <inkml:brushProperty name="width" value="0.05" units="cm"/>
      <inkml:brushProperty name="height" value="0.05" units="cm"/>
      <inkml:brushProperty name="color" value="#E71224"/>
    </inkml:brush>
  </inkml:definitions>
  <inkml:trace contextRef="#ctx0" brushRef="#br0">1 1 24575,'8'0'0,"5"0"0,-1 0 0,4 0 0,-5 0 0,0 0 0,-3 0 0,3 0 0,-5 0 0,2 0 0,-3 0 0,3 2 0,-1-1 0,1 1 0,-3-2 0,-2 0 0,0 0 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5:52.904"/>
    </inkml:context>
    <inkml:brush xml:id="br0">
      <inkml:brushProperty name="width" value="0.05" units="cm"/>
      <inkml:brushProperty name="height" value="0.05" units="cm"/>
      <inkml:brushProperty name="color" value="#E71224"/>
    </inkml:brush>
  </inkml:definitions>
  <inkml:trace contextRef="#ctx0" brushRef="#br0">1 0 24575,'0'6'0,"0"-1"0,0 3 0,0 1 0,2 2 0,1 0 0,0-2 0,0 1 0,-1-6 0,1 1 0,10-5 0,6 2 0,0-1 0,1 1 0,-6-2 0,-5 0 0,-1-2 0,-1 1 0,2-4 0,0 2 0,1-2 0,-2 1 0,-1 0 0,1 3 0,-5-4 0,-1 0 0,-2-4 0,-5 3 0,-1-2 0,-5 5 0,2 0 0,1 1 0,3 2 0,-1 0 0,1 0 0,-1 0 0,1 0 0,-1 0 0,1 0 0,-1 0 0,1 0 0,-3 0 0,4 0 0,-1 0 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5:54.359"/>
    </inkml:context>
    <inkml:brush xml:id="br0">
      <inkml:brushProperty name="width" value="0.05" units="cm"/>
      <inkml:brushProperty name="height" value="0.05" units="cm"/>
      <inkml:brushProperty name="color" value="#E71224"/>
    </inkml:brush>
  </inkml:definitions>
  <inkml:trace contextRef="#ctx0" brushRef="#br0">34 13 24575,'-6'3'0,"0"-1"0,3 1 0,-1 0 0,0 2 0,1 1 0,1-1 0,-1 8 0,3-3 0,-3 6 0,3-5 0,0-2 0,3-1 0,-3-3 0,3 1 0,-1-1 0,4 1 0,2-3 0,10 5 0,-5-7 0,8 5 0,-12-6 0,1-2 0,-4 1 0,-1-2 0,3-1 0,1 0 0,0-4 0,4-7 0,-5 0 0,3-4 0,-2-6 0,-5 14 0,2-9 0,-6 14 0,0-2 0,-5 5 0,1 1 0,-4 2 0,3 0 0,-1 0 0,-2 0 0,2 0 0,-2 0 0,3 0 0,-1 0 0,3 0 0,1 0 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5:55.693"/>
    </inkml:context>
    <inkml:brush xml:id="br0">
      <inkml:brushProperty name="width" value="0.05" units="cm"/>
      <inkml:brushProperty name="height" value="0.05" units="cm"/>
      <inkml:brushProperty name="color" value="#E71224"/>
    </inkml:brush>
  </inkml:definitions>
  <inkml:trace contextRef="#ctx0" brushRef="#br0">1 40 24575,'0'6'0,"0"2"0,2-2 0,-1 4 0,1-4 0,-2 5 0,0 2 0,0 4 0,0-1 0,-2-3 0,1-2 0,-1-12 0,2-3 0,3-12 0,3 1 0,1-5 0,12 0 0,-8 2 0,10-6 0,-12 15 0,3-6 0,-6 9 0,2 0 0,-3 4 0,1 2 0,-1 0 0,1 0 0,-1 0 0,1 2 0,-1 1 0,1 5 0,2-2 0,-4 9 0,6-7 0,-7 6 0,5-5 0,-5 0 0,0-1 0,0-15 0,0 5 0,1-11 0,1 5 0,-2 2 0,2 1 0,1 2 0,-1 3 0,1 0 0,-1 0 0,3 0 0,-1 0 0,1 0 0,-5 3 0,2 0 0,-2 12 0,0-5 0,2 6 0,-5-3 0,3-2 0,-3 1 0,0-2 0,-3-4 0,3-5 0,-3-2 0,3-2 0,0 0 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5:56.769"/>
    </inkml:context>
    <inkml:brush xml:id="br0">
      <inkml:brushProperty name="width" value="0.05" units="cm"/>
      <inkml:brushProperty name="height" value="0.05" units="cm"/>
      <inkml:brushProperty name="color" value="#E71224"/>
    </inkml:brush>
  </inkml:definitions>
  <inkml:trace contextRef="#ctx0" brushRef="#br0">3 0 24575,'0'86'0,"0"-10"0,-1-10 0,0-20 0,0 8 0,1-21 0,0-20 0,2 0 0,4-13 0,-2-4 0,1-1 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5:57.575"/>
    </inkml:context>
    <inkml:brush xml:id="br0">
      <inkml:brushProperty name="width" value="0.05" units="cm"/>
      <inkml:brushProperty name="height" value="0.05" units="cm"/>
      <inkml:brushProperty name="color" value="#E71224"/>
    </inkml:brush>
  </inkml:definitions>
  <inkml:trace contextRef="#ctx0" brushRef="#br0">56 1 24575,'-8'2'0,"0"1"0,-1 3 0,-2-1 0,8 3 0,-5 1 0,8 2 0,-5 0 0,4 0 0,-1 4 0,2-2 0,0 7 0,0-4 0,2 1 0,2 3 0,2-8 0,1 8 0,-2-10 0,6 2 0,-1-9 0,3 0 0,-4-3 0,-1-3 0,-3 0 0,-2-5 0,2 0 0,-4-3 0,1-10 0,-2-2 0,0 0 0,0 2 0,3 13 0,-3-3 0,3 5 0,-3-4 0,0 3 0,0-1 0,-3 0 0,-2 5 0,-1-5 0,-5 5 0,5 0 0,-2 1 0,0 2 0,2 0 0,0 0 0,4 0 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5:58.383"/>
    </inkml:context>
    <inkml:brush xml:id="br0">
      <inkml:brushProperty name="width" value="0.05" units="cm"/>
      <inkml:brushProperty name="height" value="0.05" units="cm"/>
      <inkml:brushProperty name="color" value="#E71224"/>
    </inkml:brush>
  </inkml:definitions>
  <inkml:trace contextRef="#ctx0" brushRef="#br0">40 7 24575,'-8'0'0,"-1"5"0,3 1 0,-2 5 0,5 0 0,0 0 0,1 5 0,2-4 0,0 4 0,2-5 0,-1 4 0,4-5 0,-5 2 0,5-6 0,-2-3 0,5 2 0,1-4 0,2 1 0,5-2 0,-4-2 0,1-2 0,-5-1 0,-3-1 0,-2 1 0,2 2 0,-4-2 0,1 2 0,-2-5 0,0 2 0,0-9 0,3 5 0,-3-5 0,5 3 0,-4 1 0,1 3 0,-2-3 0,0 5 0,-2-2 0,-1 3 0,-5-1 0,-1 3 0,-7 1 0,7 2 0,-2 0 0,9 0 0</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5:59.326"/>
    </inkml:context>
    <inkml:brush xml:id="br0">
      <inkml:brushProperty name="width" value="0.05" units="cm"/>
      <inkml:brushProperty name="height" value="0.05" units="cm"/>
      <inkml:brushProperty name="color" value="#E71224"/>
    </inkml:brush>
  </inkml:definitions>
  <inkml:trace contextRef="#ctx0" brushRef="#br0">12 28 24575,'-3'2'0,"-2"4"0,4 2 0,-1 3 0,2 0 0,0 0 0,0-2 0,2-1 0,1-5 0,5 0 0,-2-3 0,5 0 0,-5 0 0,4 0 0,-3 0 0,1 0 0,-3 0 0,1 0 0,-1 0 0,3 0 0,-4-3 0,3 0 0,-6-2 0,4-1 0,-2-2 0,0-1 0,-1-7 0,-2 4 0,-2-4 0,-1 10 0,-3-1 0,-2 6 0,2-1 0,-2 2 0,3 0 0,-1 0 0,3-3 0,-2 2 0,2-1 0,-2 2 0,-1 0 0,0 0 0,1 0 0,2 0 0,0 0 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6:02.528"/>
    </inkml:context>
    <inkml:brush xml:id="br0">
      <inkml:brushProperty name="width" value="0.05" units="cm"/>
      <inkml:brushProperty name="height" value="0.05" units="cm"/>
      <inkml:brushProperty name="color" value="#E71224"/>
    </inkml:brush>
  </inkml:definitions>
  <inkml:trace contextRef="#ctx0" brushRef="#br0">7 1 24575,'0'12'0,"-3"-2"0,2 5 0,-1-3 0,2-1 0,0 4 0,5 23 0,0-12 0,0 33 0,-1-26 0,-2 2 0,-1-12 0,1-11 0,-2-1 0,0-3 0,0 0 0,0-2 0,0-1 0,0 1 0,0-3 0,0-1 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6:03.626"/>
    </inkml:context>
    <inkml:brush xml:id="br0">
      <inkml:brushProperty name="width" value="0.05" units="cm"/>
      <inkml:brushProperty name="height" value="0.05" units="cm"/>
      <inkml:brushProperty name="color" value="#E71224"/>
    </inkml:brush>
  </inkml:definitions>
  <inkml:trace contextRef="#ctx0" brushRef="#br0">0 89 24575,'0'-6'0,"0"1"0,3 2 0,0-5 0,2 5 0,1-3 0,-1-1 0,1 3 0,-1-4 0,1 3 0,0-1 0,4-2 0,-1 2 0,2 0 0,-3 4 0,-5-1 0,2 3 0,-2-3 0,8 8 0,-2-1 0,2 1 0,-3-2 0,-5-1 0,0 1 0,-1 5 0,-1 1 0,6 2 0,-6-2 0,7 6 0,-5-8 0,4 8 0,-2-11 0,-2 3 0,2-4 0,-4 2 0,1 1 0,-2 2 0,0-2 0,0 5 0,-2-5 0,1 4 0,-4-4 0,5 5 0,-5-8 0,4 5 0,-1-5 0,-1 0 0,0-1 0,-5-2 0,2 3 0,-9-3 0,8 3 0,-6-1 0,8-1 0,-1 1 0,1-2 0,-1 0 0,3 3 0,1-5 0,7 4 0,-4-5 0,4 3 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6:04.959"/>
    </inkml:context>
    <inkml:brush xml:id="br0">
      <inkml:brushProperty name="width" value="0.05" units="cm"/>
      <inkml:brushProperty name="height" value="0.05" units="cm"/>
      <inkml:brushProperty name="color" value="#E71224"/>
    </inkml:brush>
  </inkml:definitions>
  <inkml:trace contextRef="#ctx0" brushRef="#br0">0 63 24575,'0'12'0,"0"10"0,0 18 0,0 1 0,3-2 0,1-9 0,3-9 0,-3-7 0,2-1 0,-6-8 0,5-2 0,-2 2 0,3-4 0,-1 1 0,1-2 0,0 0 0,-1 0 0,1 0 0,2-2 0,-2-1 0,2-3 0,2-7 0,-3 3 0,7-10 0,-7 3 0,3-9 0,-7 3 0,0 1 0,-3 2 0,0 8 0,0-4 0,0 8 0,0 0 0,0 2 0,0 1 0,0 4 0,3 9 0,2 14 0,0 1 0,3 15 0,-7-15 0,7 6 0,-7-12 0,2-4 0,-1-8 0,1-2 0,3-3 0,2 0 0,0-3 0,1 3 0,-1-5 0,-2-1 0,-1-2 0,1-3 0,-1-1 0,-2-3 0,0 3 0,-1-4 0,-1 1 0,4-2 0,0-12 0,0 6 0,-1-2 0,-4 9 0,0 5 0,3 3 0,-3 0 0,3 2 0,-6 1 0,0-1 0,0 1 0,-2 1 0,4 0 0,-1 3 0,2-2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0:43.368"/>
    </inkml:context>
    <inkml:brush xml:id="br0">
      <inkml:brushProperty name="width" value="0.05" units="cm"/>
      <inkml:brushProperty name="height" value="0.05" units="cm"/>
      <inkml:brushProperty name="color" value="#E71224"/>
    </inkml:brush>
  </inkml:definitions>
  <inkml:trace contextRef="#ctx0" brushRef="#br0">0 0 24575,'6'0'0,"-1"0"0,3 0 0,-2 0 0,2 0 0,-2 0 0,-1 0 0,1 0 0,-1 0 0,1 0 0,-1 0 0,1 0 0,2 0 0,-2 0 0,2 0 0,-2 0 0,-1 0 0,-2 0 0,0 0 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6:05.816"/>
    </inkml:context>
    <inkml:brush xml:id="br0">
      <inkml:brushProperty name="width" value="0.05" units="cm"/>
      <inkml:brushProperty name="height" value="0.05" units="cm"/>
      <inkml:brushProperty name="color" value="#E71224"/>
    </inkml:brush>
  </inkml:definitions>
  <inkml:trace contextRef="#ctx0" brushRef="#br0">45 0 24575,'-5'3'0,"2"2"0,-2 1 0,4 5 0,-6 10 0,3-2 0,-1 35 0,2-2 0,3 17 0,-5-3 0,3-9 0,-3 1 0,5 6 0,0-26 0,0-5 0,0-28 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6:06.959"/>
    </inkml:context>
    <inkml:brush xml:id="br0">
      <inkml:brushProperty name="width" value="0.05" units="cm"/>
      <inkml:brushProperty name="height" value="0.05" units="cm"/>
      <inkml:brushProperty name="color" value="#E71224"/>
    </inkml:brush>
  </inkml:definitions>
  <inkml:trace contextRef="#ctx0" brushRef="#br0">1 28 24575,'0'-6'0,"0"1"0,0-1 0,0 1 0,0-1 0,3 12 0,0-1 0,4 15 0,3-3 0,-3 4 0,3-4 0,-1-2 0,-3-4 0,-1-2 0,0-3 0,-4-2 0,1 0 0,-2 1 0,0 1 0,0-1 0,0 1 0,0-1 0,0 1 0,0-1 0,0 1 0,0-1 0,0 1 0,3-1 0,-3 1 0,3-1 0,-3 1 0,2-1 0,-1 1 0,1 2 0,1-4 0,-3 3 0,3-4 0,2 5 0,-4 5 0,4 4 0,-3-1 0,-1 0 0,1-5 0,1 0 0,-2-2 0,1-4 0,-2-2 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6:07.537"/>
    </inkml:context>
    <inkml:brush xml:id="br0">
      <inkml:brushProperty name="width" value="0.05" units="cm"/>
      <inkml:brushProperty name="height" value="0.05" units="cm"/>
      <inkml:brushProperty name="color" value="#E71224"/>
    </inkml:brush>
  </inkml:definitions>
  <inkml:trace contextRef="#ctx0" brushRef="#br0">70 0 24575,'-6'0'0,"1"0"0,-1 0 0,1 0 0,-1 0 0,1 3 0,-1 0 0,-2 0 0,2 2 0,-2-5 0,2 3 0,6-3 0,-2 0 0,4 0 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6:13.590"/>
    </inkml:context>
    <inkml:brush xml:id="br0">
      <inkml:brushProperty name="width" value="0.05" units="cm"/>
      <inkml:brushProperty name="height" value="0.05" units="cm"/>
      <inkml:brushProperty name="color" value="#E71224"/>
    </inkml:brush>
  </inkml:definitions>
  <inkml:trace contextRef="#ctx0" brushRef="#br0">1 1 24575,'9'23'0,"-3"-2"0,-3 13 0,-3-11 0,-5 14 0,4-14 0,-3 5 0,4-12 0,0-3 0,0-4 0,0 1 0,0 8 0,0 0 0,0 16 0,0-10 0,0 0 0,0-8 0,0-8 0,0-4 0,0-5 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6:15.049"/>
    </inkml:context>
    <inkml:brush xml:id="br0">
      <inkml:brushProperty name="width" value="0.05" units="cm"/>
      <inkml:brushProperty name="height" value="0.05" units="cm"/>
      <inkml:brushProperty name="color" value="#E71224"/>
    </inkml:brush>
  </inkml:definitions>
  <inkml:trace contextRef="#ctx0" brushRef="#br0">20 0 24575,'11'0'0,"-2"0"0,-1 0 0,-2 0 0,-1 0 0,1 0 0,-1 3 0,3 0 0,-2 2 0,5-2 0,-5 0 0,2-1 0,-3 1 0,1 3 0,-3-1 0,-1 1 0,-2-1 0,3 3 0,-2-2 0,1 5 0,-2-5 0,0 2 0,-2 0 0,-4 1 0,0 2 0,-5-3 0,5-2 0,-2-1 0,-2-2 0,3 2 0,-6 1 0,7-1 0,-4 1 0,3-1 0,-1-1 0,0-2 0,5 0 0,3-1 0,6 2 0,5-3 0,5 0 0,-7 0 0,6 0 0,-9 0 0,5 0 0,-3 0 0,1 0 0,-1 0 0,-3 0 0,1 0 0,0 2 0,-1 1 0,1 3 0,0 6 0,-1-2 0,-1 3 0,-1-3 0,-3-1 0,2 2 0,-1-2 0,1-1 0,-2-3 0,0 1 0,0-1 0,0 1 0,0-1 0,0 3 0,-2-2 0,1 2 0,-12 10 0,-16 6 0,7-1 0,-10-1 0,21-12 0,-4-6 0,5 1 0,0-3 0,5-1 0,0 4 0,-2-2 0,2 0 0,2-1 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6:09.061"/>
    </inkml:context>
    <inkml:brush xml:id="br0">
      <inkml:brushProperty name="width" value="0.05" units="cm"/>
      <inkml:brushProperty name="height" value="0.05" units="cm"/>
      <inkml:brushProperty name="color" value="#E71224"/>
    </inkml:brush>
  </inkml:definitions>
  <inkml:trace contextRef="#ctx0" brushRef="#br0">1 0 24575,'0'6'0,"0"2"0,0 0 0,0 8 0,0-4 0,2 4 0,-1-1 0,1-5 0,-2 5 0,0-4 0,0 0 0,0 1 0,0-4 0,0 0 0,0 0 0,0 1 0,0 1 0,0-4 0,0 2 0,0 0 0,-2 1 0,1 2 0,-1-2 0,4-1 0,-1-3 0,1-4 0,-2-7 0,3-3 0,1-9 0,-1 11 0,0-3 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6:09.878"/>
    </inkml:context>
    <inkml:brush xml:id="br0">
      <inkml:brushProperty name="width" value="0.05" units="cm"/>
      <inkml:brushProperty name="height" value="0.05" units="cm"/>
      <inkml:brushProperty name="color" value="#E71224"/>
    </inkml:brush>
  </inkml:definitions>
  <inkml:trace contextRef="#ctx0" brushRef="#br0">1 6 24575,'0'-5'0,"0"4"0,6 9 0,2 6 0,13 11 0,-2-6 0,10 9 0,-14-16 0,1 4 0,-11-11 0,-2 1 0,2 2 0,-2-2 0,1 2 0,3 0 0,-6 0 0,6 4 0,-3-4 0,-1 3 0,2-3 0,-2 3 0,0-2 0,-1 6 0,-2-7 0,0 4 0,3-8 0,-3 0 0,3 0 0,-8-6 0,4 3 0,-4-6 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6:10.481"/>
    </inkml:context>
    <inkml:brush xml:id="br0">
      <inkml:brushProperty name="width" value="0.05" units="cm"/>
      <inkml:brushProperty name="height" value="0.05" units="cm"/>
      <inkml:brushProperty name="color" value="#E71224"/>
    </inkml:brush>
  </inkml:definitions>
  <inkml:trace contextRef="#ctx0" brushRef="#br0">83 1 24575,'-6'0'0,"-2"2"0,0-1 0,-8 5 0,4-6 0,-1 6 0,5-5 0,5 3 0,-2-3 0,4 2 0,-1-3 0</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6:11.897"/>
    </inkml:context>
    <inkml:brush xml:id="br0">
      <inkml:brushProperty name="width" value="0.05" units="cm"/>
      <inkml:brushProperty name="height" value="0.05" units="cm"/>
      <inkml:brushProperty name="color" value="#E71224"/>
    </inkml:brush>
  </inkml:definitions>
  <inkml:trace contextRef="#ctx0" brushRef="#br0">1 0 24575,'24'17'0,"21"15"0,-19-14 0,25 10 0,-33-18 0,6-5 0,-11-3 0,-3-2 0,0 0 0,-4 0 0,2 0 0,-2 0 0,2 0 0,-3 0 0,1 0 0,-1 3 0,3 0 0,1 0 0,2 0 0,-2-1 0,-4 1 0,-3 3 0,-8 6 0,0-2 0,-6 18 0,-25 3 0,10 12 0,-21-2 0,12-9 0,1-12 0,-1 1 0,10-12 0,8 3 0,10-9 0,5-1 0,3-1 0,6 1 0,15-2 0,14-10 0,-11 7 0,1-7 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6:12.547"/>
    </inkml:context>
    <inkml:brush xml:id="br0">
      <inkml:brushProperty name="width" value="0.05" units="cm"/>
      <inkml:brushProperty name="height" value="0.05" units="cm"/>
      <inkml:brushProperty name="color" value="#E71224"/>
    </inkml:brush>
  </inkml:definitions>
  <inkml:trace contextRef="#ctx0" brushRef="#br0">3 0 24575,'-3'27'0,"5"4"0,-1 13 0,4-2 0,-5 23 0,0-22 0,0 6 0,0-15 0,0-18 0,0 3 0,0-12 0,2 1 0,1-3 0,10-2 0,-9 0 0,6-3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0:44.307"/>
    </inkml:context>
    <inkml:brush xml:id="br0">
      <inkml:brushProperty name="width" value="0.05" units="cm"/>
      <inkml:brushProperty name="height" value="0.05" units="cm"/>
      <inkml:brushProperty name="color" value="#E71224"/>
    </inkml:brush>
  </inkml:definitions>
  <inkml:trace contextRef="#ctx0" brushRef="#br0">7 1 24575,'0'8'0,"0"7"0,0-1 0,0 8 0,0 7 0,0 2 0,0 8 0,0-7 0,0-8 0,0-4 0,0-7 0,0 2 0,0-6 0,0 1 0,0-4 0,0 5 0,0-3 0,-3 13 0,2-8 0,-2 5 0,3-3 0,0-5 0,0 5 0,0-6 0,0-6 0,0-1 0,0-5 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6:17.826"/>
    </inkml:context>
    <inkml:brush xml:id="br0">
      <inkml:brushProperty name="width" value="0.05" units="cm"/>
      <inkml:brushProperty name="height" value="0.05" units="cm"/>
      <inkml:brushProperty name="color" value="#E71224"/>
    </inkml:brush>
  </inkml:definitions>
  <inkml:trace contextRef="#ctx0" brushRef="#br0">0 63 24575,'0'-6'0,"3"3"0,2-2 0,4 2 0,6-3 0,-2 0 0,15-2 0,-14 2 0,17-2 0,-19 5 0,4 0 0,-11 0 0,0 3 0,-2-3 0,3 3 0,-1 0 0,1 0 0,0 0 0,-1 0 0,-2 3 0,0 2 0,-1 1 0,1 5 0,3-3 0,-3 3 0,-1 5 0,-2-4 0,3 6 0,-3-9 0,3 2 0,-3-6 0,-3-2 0,3 2 0,-8-2 0,7 5 0,-9 1 0,4-1 0,-5 0 0,0 0 0,0-4 0,2 3 0,-1-6 0,4 6 0,-2-5 0,0 3 0,2-5 0,-2 2 0,2-1 0,1 1 0,1 1 0,0-3 0,0 3 0,-1-3 0,-1 0 0,1 0 0,-1 0 0,1 0 0,4 0 0,-1 0 0,5 0 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6:19.383"/>
    </inkml:context>
    <inkml:brush xml:id="br0">
      <inkml:brushProperty name="width" value="0.05" units="cm"/>
      <inkml:brushProperty name="height" value="0.05" units="cm"/>
      <inkml:brushProperty name="color" value="#E71224"/>
    </inkml:brush>
  </inkml:definitions>
  <inkml:trace contextRef="#ctx0" brushRef="#br0">17 67 24575,'-3'5'0,"-2"-2"0,2 8 0,0 0 0,0 1 0,3 6 0,0-1 0,0 4 0,0-6 0,0-1 0,0-5 0,0 0 0,0 1 0,0-1 0,0 2 0,0-3 0,3 0 0,-3-2 0,3-1 0,-3 1 0,2-3 0,-1 2 0,4-4 0,-5 3 0,5-3 0,-2 4 0,3-4 0,-1 4 0,1-5 0,-1 3 0,1-6 0,-1 3 0,1-5 0,0-1 0,3-7 0,-3 3 0,1-9 0,-2 9 0,-4-5 0,1-1 0,-2 6 0,3-5 0,-3 9 0,3-2 0,-3 0 0,2 2 0,-1-4 0,4-3 0,-4 0 0,5-2 0,-6 4 0,3 2 0,-3 1 0,0 3 0,0 29 0,0 13 0,4 16 0,7 28 0,-4-47 0,5 19 0,-9-43 0,4 0 0,1-10 0,0-6 0,1-2 0,1-1 0,3-3 0,-3 6 0,3-6 0,-10 6 0,2-9 0,-2 5 0,0-6 0,-1 0 0,1 7 0,-3-16 0,3 9 0,-3-10 0,3 5 0,-2 6 0,2-4 0,-3 9 0,0-10 0,0 8 0,0-3 0,0 4 0,0 2 0,0 1 0,0 2 0,0 1 0,0-1 0,0 1 0,0-1 0,0 1 0,0 2 0,0 0 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6:20.602"/>
    </inkml:context>
    <inkml:brush xml:id="br0">
      <inkml:brushProperty name="width" value="0.05" units="cm"/>
      <inkml:brushProperty name="height" value="0.05" units="cm"/>
      <inkml:brushProperty name="color" value="#E71224"/>
    </inkml:brush>
  </inkml:definitions>
  <inkml:trace contextRef="#ctx0" brushRef="#br0">0 0 24575,'0'6'0,"0"2"0,0 0 0,0 3 0,0 5 0,0 5 0,0-3 0,0 3 0,0-6 0,0-5 0,0 3 0,0-8 0,0 3 0,0-2 0,0 5 0,0-8 0,0 2 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6:22.353"/>
    </inkml:context>
    <inkml:brush xml:id="br0">
      <inkml:brushProperty name="width" value="0.05" units="cm"/>
      <inkml:brushProperty name="height" value="0.05" units="cm"/>
      <inkml:brushProperty name="color" value="#E71224"/>
    </inkml:brush>
  </inkml:definitions>
  <inkml:trace contextRef="#ctx0" brushRef="#br0">0 30 24575,'6'-3'0,"-1"-2"0,3 2 0,5-3 0,-1 0 0,4 2 0,-5 2 0,0 2 0,-2 0 0,-1 0 0,-3 0 0,1 0 0,-1 0 0,1 2 0,-1 1 0,1 3 0,-3-1 0,-1 1 0,1-1 0,-3 1 0,3-1 0,-3 1 0,0-1 0,0 1 0,0 0 0,0 1 0,0 0 0,0 1 0,-3-3 0,3 1 0,-5 2 0,2-5 0,-3 5 0,1-5 0,2 2 0,-2 3 0,4-2 0,-4 2 0,2-4 0,0 0 0,-2-3 0,7 2 0,1-3 0,3 0 0,2 0 0,-2 0 0,-1 0 0,1 0 0,-1 0 0,1 0 0,-3 2 0,-1 1 0,-2 3 0,3 2 0,-3-2 0,5-1 0,-4 0 0,4-2 0,-5 3 0,3-1 0,-3 1 0,0-1 0,0 3 0,0 1 0,0 0 0,0-1 0,0-3 0,0 1 0,0-1 0,0 1 0,-3-1 0,3 1 0,-5-1 0,2 1 0,0-1 0,-2 1 0,2-1 0,-3-2 0,1 0 0,-1-3 0,3 2 0,-2-1 0,2 1 0,-2-2 0,-1 0 0,1 0 0,-1 0 0,1 0 0,-1 0 0,0 0 0,1-2 0,-1 1 0,1-1 0,2-1 0,-2 0 0,2-2 0,-3 2 0,3-2 0,1 2 0,2-3 0,2 1 0,-1-1 0,1 1 0,-4-1 0,1 3 0,-1 1 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6:31.784"/>
    </inkml:context>
    <inkml:brush xml:id="br0">
      <inkml:brushProperty name="width" value="0.05" units="cm"/>
      <inkml:brushProperty name="height" value="0.05" units="cm"/>
      <inkml:brushProperty name="color" value="#E71224"/>
    </inkml:brush>
  </inkml:definitions>
  <inkml:trace contextRef="#ctx0" brushRef="#br0">254 111 24575,'0'-11'0,"0"0"0,0 0 0,2 0 0,4 0 0,0 0 0,4 0 0,-4 2 0,2-1 0,-2 3 0,0 2 0,-1 2 0,-2 6 0,2 0 0,-2 2 0,3 3 0,-3 1 0,2 0 0,-5-1 0,3-3 0,-6 1 0,0 2 0,-5-2 0,-11 20 0,1-12 0,-13 21 0,12-16 0,0 1 0,6-4 0,0-8 0,1-2 0,-1-4 0,4-2 0,1 0 0,2 3 0,1-3 0,-1 3 0,3-6 0,-4 0 0,1-2 0,-5-1 0,0-2 0,2 2 0,4-2 0,0 5 0,4-2 0,-1 2 0,2-3 0,0 1 0,2-1 0,-1 1 0,4-1 0,-2 1 0,2-1 0,1 1 0,-1 2 0,-2 5 0,2 4 0,-2 5 0,0 5 0,0-4 0,-3 4 0,5-5 0,-4-3 0,4 3 0,-5-5 0,-3 4 0,3-4 0,-3 2 0,3 0 0,-2 1 0,-1 0 0,-3-1 0,-2-3 0,2 3 0,-9-1 0,5 4 0,-3-5 0,5 5 0,0-5 0,0 2 0,-6 2 0,5-5 0,1-7 0,6-1 0,2-6 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6:32.632"/>
    </inkml:context>
    <inkml:brush xml:id="br0">
      <inkml:brushProperty name="width" value="0.05" units="cm"/>
      <inkml:brushProperty name="height" value="0.05" units="cm"/>
      <inkml:brushProperty name="color" value="#E71224"/>
    </inkml:brush>
  </inkml:definitions>
  <inkml:trace contextRef="#ctx0" brushRef="#br0">64 0 24575,'-20'3'0,"1"2"0,11 1 0,0 5 0,5-3 0,-2 3 0,4-2 0,1-1 0,3-3 0,5 3 0,1-1 0,6 1 0,-2-2 0,2 0 0,-4-3 0,-2 0 0,1-3 0,-4 0 0,2 0 0,-7 2 0,-2 1 0,-4 3 0,-1-1 0,-2 1 0,2-1 0,-4 1 0,4-3 0,-2 2 0,2-5 0,3 3 0,1-3 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6:33.553"/>
    </inkml:context>
    <inkml:brush xml:id="br0">
      <inkml:brushProperty name="width" value="0.05" units="cm"/>
      <inkml:brushProperty name="height" value="0.05" units="cm"/>
      <inkml:brushProperty name="color" value="#E71224"/>
    </inkml:brush>
  </inkml:definitions>
  <inkml:trace contextRef="#ctx0" brushRef="#br0">808 1 24575,'-8'0'0,"-5"0"0,-12 0 0,-14 0 0,-2 0 0,-24 0 0,21 0 0,-5 0 0,25 0 0,4 0 0,7 0 0,-2 2 0,-1-1 0,0 2 0,-14-3 0,-1 0 0,0 0 0,2 0 0,7 0 0,8 2 0,-1-1 0,9 4 0,1-2 0,0 2 0,4 3 0,-4 1 0,5 4 0,-3-1 0,3 1 0,-5 3 0,2-3 0,-8 3 0,-10-1 0,2-2 0,-18 2 0,14-2 0,-2-7 0,12 3 0,5-9 0,2 3 0,1-3 0,-3 2 0,2-1 0,-5 1 0,5 1 0,-2-2 0,3 1 0,4-4 0,-1 1 0,5-2 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6:34.231"/>
    </inkml:context>
    <inkml:brush xml:id="br0">
      <inkml:brushProperty name="width" value="0.05" units="cm"/>
      <inkml:brushProperty name="height" value="0.05" units="cm"/>
      <inkml:brushProperty name="color" value="#E71224"/>
    </inkml:brush>
  </inkml:definitions>
  <inkml:trace contextRef="#ctx0" brushRef="#br0">0 114 24575,'3'-8'0,"-3"-1"0,6-7 0,-3 4 0,7-8 0,-6 4 0,3 1 0,-7 3 0,2 9 0,1 0 0,3 3 0,2 0 0,-2 0 0,-1 5 0,3-1 0,-5 6 0,8-1 0,-3 2 0,1-2 0,-3 1 0,-4-6 0,-2 1 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6:34.847"/>
    </inkml:context>
    <inkml:brush xml:id="br0">
      <inkml:brushProperty name="width" value="0.05" units="cm"/>
      <inkml:brushProperty name="height" value="0.05" units="cm"/>
      <inkml:brushProperty name="color" value="#E71224"/>
    </inkml:brush>
  </inkml:definitions>
  <inkml:trace contextRef="#ctx0" brushRef="#br0">0 0 24575,'0'31'0,"0"8"0,3-4 0,2 10 0,2-26 0,-2 5 0,-2-13 0,-3-3 0,0 0 0,0-5 0,0 0 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6:35.891"/>
    </inkml:context>
    <inkml:brush xml:id="br0">
      <inkml:brushProperty name="width" value="0.05" units="cm"/>
      <inkml:brushProperty name="height" value="0.05" units="cm"/>
      <inkml:brushProperty name="color" value="#E71224"/>
    </inkml:brush>
  </inkml:definitions>
  <inkml:trace contextRef="#ctx0" brushRef="#br0">381 1 24575,'4'15'0,"0"-3"0,0 4 0,1-5 0,-2 0 0,2 0 0,-4 0 0,1 0 0,-2 0 0,0 0 0,0-2 0,-2 1 0,-1-1 0,-3 2 0,-2 0 0,-5 1 0,-4-2 0,-1 6 0,-2-4 0,2 2 0,-3 0 0,0-7 0,4 5 0,1-7 0,8 2 0,0-6 0,0 1 0,-1-2 0,-2 0 0,0 3 0,3-3 0,2 5 0,4-2 0,2 5 0,0 1 0,0 6 0,3 2 0,0 0 0,3-2 0,-3-4 0,0-2 0,-3-1 0,-3-3 0,-2 3 0,-8-1 0,-4 5 0,0-5 0,2 5 0,4-6 0,2 2 0,1-2 0,0-3 0,4 2 0,-3-2 0,4 0 0,-3-1 0,1-2 0,-3 0 0,2 0 0,-2 0 0,0 0 0,2 0 0,0 0 0,4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0:45.393"/>
    </inkml:context>
    <inkml:brush xml:id="br0">
      <inkml:brushProperty name="width" value="0.05" units="cm"/>
      <inkml:brushProperty name="height" value="0.05" units="cm"/>
      <inkml:brushProperty name="color" value="#E71224"/>
    </inkml:brush>
  </inkml:definitions>
  <inkml:trace contextRef="#ctx0" brushRef="#br0">0 1 24575,'0'5'0,"0"3"0,0-2 0,0 9 0,0-5 0,0 5 0,0 1 0,0 1 0,0 4 0,0 0 0,0 8 0,0-10 0,0 9 0,0-16 0,0 13 0,0 2 0,0 2 0,0 2 0,0-16 0,0-2 0,0-8 0,0 1 0,0 0 0,0-1 0,0 1 0,0-1 0,0 1 0,0-1 0,0-7 0,0-1 0</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6:37.449"/>
    </inkml:context>
    <inkml:brush xml:id="br0">
      <inkml:brushProperty name="width" value="0.05" units="cm"/>
      <inkml:brushProperty name="height" value="0.05" units="cm"/>
      <inkml:brushProperty name="color" value="#E71224"/>
    </inkml:brush>
  </inkml:definitions>
  <inkml:trace contextRef="#ctx0" brushRef="#br0">447 0 24575,'-8'0'0,"-1"0"0,-2 0 0,-4 0 0,2 0 0,0 0 0,0 3 0,9 0 0,-6 2 0,7 1 0,-2-1 0,-3 8 0,-1-8 0,-2 10 0,5-11 0,1 4 0,7-3 0,4 1 0,3-3 0,-1 2 0,3-5 0,-5 5 0,2-2 0,-3 3 0,1-1 0,-3 3 0,2 1 0,-2 2 0,0 0 0,-1-2 0,-2-1 0,0-3 0,-5-2 0,-1 2 0,-5-2 0,3 0 0,-3 0 0,3-3 0,-1 2 0,1-1 0,3 1 0,-3-2 0,1 3 0,-8-3 0,6 3 0,-7-3 0,5 2 0,0-1 0,2 1 0,1-2 0,3-2 0,2-1 0,0-3 0,3-2 0,0 2 0,0-4 0,0 4 0,0-2 0,0 2 0,-2 3 0,-4 3 0,-2 6 0,-3 0 0,2 2 0,1-3 0,3-2 0,-1 0 0,-2-6 0,0 0 0,-4-2 0,-3 2 0,5-2 0,-2 2 0,6 0 0,3-2 0,-2 2 0,5-3 0,-5 1 0,2-3 0,-5-1 0,-1-2 0,0 5 0,1 1 0,3 7 0,-1 11 0,0-5 0,2 7 0,2-3 0,-1-4 0,3 5 0,-3-8 0,3 1 0,0-1 0,0 1 0,0-1 0,3 1 0,-3-1 0,3 1 0,2-3 0,-4-1 0,4-2 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6:38.583"/>
    </inkml:context>
    <inkml:brush xml:id="br0">
      <inkml:brushProperty name="width" value="0.05" units="cm"/>
      <inkml:brushProperty name="height" value="0.05" units="cm"/>
      <inkml:brushProperty name="color" value="#E71224"/>
    </inkml:brush>
  </inkml:definitions>
  <inkml:trace contextRef="#ctx0" brushRef="#br0">0 1 24575,'0'5'0,"0"-2"0,0 0 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46:39.543"/>
    </inkml:context>
    <inkml:brush xml:id="br0">
      <inkml:brushProperty name="width" value="0.05" units="cm"/>
      <inkml:brushProperty name="height" value="0.05" units="cm"/>
      <inkml:brushProperty name="color" value="#E71224"/>
    </inkml:brush>
  </inkml:definitions>
  <inkml:trace contextRef="#ctx0" brushRef="#br0">89 1 24575,'-11'5'0,"3"-2"0,0 0 0,5-1 0,-2-1 0,2 4 0,-5-5 0,-1 5 0,0-4 0,1 1 0,3-2 0,-1 0 0,3 0 0,1 0 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0:37.724"/>
    </inkml:context>
    <inkml:brush xml:id="br0">
      <inkml:brushProperty name="width" value="0.05" units="cm"/>
      <inkml:brushProperty name="height" value="0.05" units="cm"/>
      <inkml:brushProperty name="color" value="#E71224"/>
    </inkml:brush>
  </inkml:definitions>
  <inkml:trace contextRef="#ctx0" brushRef="#br0">12968 2969 24575,'-5'0'0,"-8"5"0,3-4 0,-6 6 0,5-4 0,0 0 0,-5 0 0,-9-3 0,2 0 0,-14 0 0,-2 0 0,-11 5 0,-7-4 0,7 4 0,3-5 0,-1 0 0,-9 0 0,-11 0 0,0 0 0,-5 0 0,5 0 0,0 0 0,3 0 0,7 0 0,1 0 0,-1 0 0,0 0 0,-7 0 0,-3 0 0,-8 0 0,-8 0 0,-2 0-493,-8 0 493,8 0 0,2 0 0,8 0 0,-8 0 0,7 0 0,-7 0 0,8 0 0,-8 0 0,-10 0 0,42 0 0,-1 0 0,-7 0 0,-1 0 0,4 0 0,0 0-556,-8 0 1,1 0 555,2 0 0,1 0 0,-5 0 0,0 0 0,1 0 0,-1 0 0,0 0 0,1 0 0,3 1 0,1-2 0,4-1 0,2-2 0,-1 4 0,1-1 0,3-2 0,-1 0 0,-16 2 0,0 2 0,18-1 0,0 0-210,-13 0 0,2 0 210,-16 0 0,-14 0 0,14 0 0,-6 0 0,0 0 0,-2 0 0,32 0 0,-3 0-351,-8-3 0,-1-1 351,3 3 0,-1 0 0,-9-2 0,1 0 0,14-1 0,1 1 0,-7 3 0,-1-1 0,3-2 0,1 0 0,-1 3 0,1 0 0,0-3 0,1-1 653,-36 3-653,46-5 0,-1 0 0,-43 4 0,-2-4-515,41 6 1,-1 0 514,1 0 0,-2 0 0,-12-3 0,-2-1-752,-7 4 0,-4-1 752,-6-6 0,-2 0 0,5 6 0,0 0 0,-3-2 0,2-1 0,9 4 0,2 0 57,3 0 0,3 0-57,7 0 0,3 0 0,6 0 0,3 0 340,-28 0-340,4 0 0,9 0 0,-3 0 0,-24 0-391,26 0 1,-5 0 390,-6 1 0,-2-2 0,-9-2 0,-2 0 0,-5-2 0,-1 1 0,0 0 0,-5-1 0,9 3 0,-6-1 0,4 1 0,23 2 0,4 0 0,-2 0 0,-13 0 0,-2 0 0,11 0 0,17 1 0,6-2 1860,-42-4-1860,26 4 1002,16-4-1002,-13 5 0,-5 0 0,-18 0-575,32 0 0,-3 0 575,-3 0 0,-3 0 0,-14 0 0,-3 0 39,3 0 1,0 0-40,-11 0 0,2 0 0,17 0 0,2 0 0,0 0 0,-3 0 0,-15 0 0,-1 0 0,14-3 0,0-1-697,-15 1 0,-1-2 697,18-1 0,3-2 0,1 1 0,1-1 0,-1-3 0,-1 1 0,-3 5 0,0 0 103,8-5 1,1 1-104,0 7 0,1 2 0,-36-6 1709,12 1-1709,27 4 0,9-4 0,21 5 1562,4 0-1562,14 0 1030,1 0-1030,3 0 28,-1 0-28,1 0 0,-3 0 0,1 0 0,-1-3 0,-4 3 0,2-3 0,-5 3 0,6 0 0,1 0 0,5-2 0,1-8 0,2-5 0,0-14 0,0-2 0,0-25 0,0 5 0,0-15 0,0-8 0,0 5 0,0-23 0,0 14-250,0 28 1,0-1 249,0-28 0,0 28 0,0 1 0,0-28 0,0-6 0,0 9 0,0 7 0,4 10 0,2 3 0,0 14 0,-1-7 0,-2 17 499,-2 2-499,2 12 0,0-3 0,-2 10 0,2-2 0,-3 6 0,2 1 0,-1-1 0,4-2 0,1 0 0,-3-4 0,5 1 0,-3 0 0,-1-4 0,6 3 0,-9-4 0,7 1 0,-2 2 0,0-2 0,3-1 0,1 0 0,-3-6 0,9-7 0,-7 6 0,5-14 0,-4 14 0,-4-7 0,5 1 0,-7 6 0,1-6 0,1 12 0,-6 4 0,3 5 0,-1 5 0,-1-4 0,1 0 0,1-4 0,-3-4 0,5 5 0,-2-5 0,0 9 0,0-2 0,-3 3 0,2 1 0,-1 0 0,1 0 0,1-1 0,0-1 0,0 1 0,4-1 0,-2-6 0,13-6 0,-2 2 0,9-4 0,0 2 0,-10 4 0,4-6 0,-13 12 0,2 0 0,-3 2 0,3 1 0,1-3 0,7 1 0,8 1 0,-1 0 0,23 0 0,-5-9 0,9 3 0,-11-2 0,-10 9 0,-8-1 0,1 2 0,-1-3 0,16-2 0,-12 1 0,21-7 0,-15 1 0,0 0 0,-2 2 0,-7 1 0,-1 4 0,0-4 0,0 4 0,8-5 0,-6 0 0,23-8 0,-10-5 0,12 7 0,11-4 0,-16 12 0,5-3 0,-19 7 0,-8 0 0,-4 6 0,-2-3 0,1 3 0,0-6 0,5 5 0,25-2 0,14 3 0,26 0 0,-12 0 0,4 0 0,-19 0 0,-1 0-492,20 1 0,-1-2 492,-24-2 0,-4 0 0,37 2-25,-10-5 25,-10 0 0,-1 5 0,-13-8 0,3 8 0,-23-4 982,-3 2-982,-13 2 27,4-2-27,-7 3 0,7-3 0,-8 2 0,8-2 0,-4 3 0,6-3 0,-1 2 0,8-2 0,2-1 0,33 3 0,-10-4 0,36 5 0,-21 0 0,15 0 0,-16 0 0,-10 0 0,-19-3 0,-10-1 0,-12-2 0,-2 2 0,-6 2 0,-1 2 0,4-3 0,-4 2 0,11-2 0,-9 0 0,5 3 0,10-3 0,-10 3 0,14 0 0,-4 0 0,-2 0 0,2-2 0,-10 1 0,-6-1 0,6 2 0,-5 0 0,18 0 0,-1 0 0,20 0 0,11 0 0,1 0 0,23 0 0,-12 0 0,22 0-741,2 0 741,2 0 0,-44 0 0,-1 0 0,43 0-13,-16 0 13,-12 0 0,-27-4 0,-2 4 0,-18-4 0,5 4 741,-4 0-741,-2 0 13,8 0-13,-5 0 0,9 0 0,-7 0 0,14-4 0,2 3 0,19-3 0,-7 4 0,21-6 0,-20 5 0,21-5 0,-13 1 0,22 4 0,-4-4-602,16 5 602,0 0 0,0 0 0,-16 0 0,4 0 0,-22 0 0,15-5 0,-23 4 0,5-8 0,-18 8 0,-8-3 602,-6 4-602,-10 0 0,1 0 0,1 0 0,4 0 0,8 0 0,2 0 0,9 0 0,-9 0 0,14 0 0,-20 0 0,13 0 0,-17 0 0,0 0 0,-4 0 0,11 0 0,-14 0 0,14 0 0,-11 0 0,46 0 0,-7 0 0,-7-1 0,3 2 0,34 5 0,0-5-338,-36 2 1,0 0 337,39-3 0,5 0 0,-10 0 0,-25 0 0,-11 0 0,-19 0 0,-12 0 0,-2 0 0,1 0 675,-4 0-675,8 0 0,5 0 0,6 0 0,8 0 0,9 5 0,43-3 0,-7 3 0,-28-5 0,0 0 0,20 0 0,-1 0 0,-32 0 0,12 4 0,18-3 0,-7 4 0,-12-5 0,2 0 0,21 0 0,-28 0 0,3 0 0,7-1 0,4 2 0,8 2 0,2 0 0,-4-3 0,0 1 0,0 2 0,-1 0 0,-11-3 0,1 0 0,13 0 0,0 0 0,-14 0 0,-3 0 0,-1 0 0,-4 0 0,6 0 0,-23 0 0,-3 0 0,-12 0 0,3 0 0,-4 0 0,14 4 0,1-2 0,8 2 0,0 0 0,1-3 0,-9 7 0,-6-7 0,-10 7 0,9 2 0,11 2 0,6 2 0,31-1 0,-2-2-331,-20-7 1,2 0 330,45 8 0,-45-12 0,-2 1 0,20 10 0,-15-10 0,-30 3 0,-12-4 0,-5 3 0,5-3 0,1 3 661,23 2-661,13 2 0,26 11 0,10 3-465,-36-7 1,2-1 464,1-5 0,-1-1 0,36 16 0,-14-16 0,-27 9 0,-11-5 0,13 1 0,-23-2 0,29 5 929,-26-2-929,20 6 0,-10 0 0,11 15 0,8-3 0,30 16 0,-32-22 0,7 2 0,-46-19 0,-2 1 0,-4-4 0,2 8 0,10 1 0,6 6 0,18 6 0,-6-5 0,-1 0 0,-3-3 0,-21-7 0,7 3 0,0 5 0,-4-5 0,11 7 0,3 2 0,-6 0 0,14 5 0,-8 7 0,-2-15 0,-7 12 0,-8-19 0,-6 3 0,2 0 0,2 18 0,-2-13 0,-1 24 0,-2-26 0,-5 10 0,6-8 0,-6 9 0,-1 1 0,-3 8 0,0 1 0,0-9 0,0 6 0,0-6 0,0 9 0,0-1 0,0-8 0,0 7 0,5-7 0,-4 0 0,3-2 0,-4-7 0,0-1 0,0-5 0,0 0 0,0 7 0,0-4 0,-4 18 0,-2 3 0,0 9 0,1 9 0,5-1 0,0 1 0,0-1 0,0 9 0,0 2 0,0-9 0,0 5 0,0-23 0,0 7 0,0-9 0,0 0 0,0 9 0,0-7 0,0 15 0,0-15 0,-4 7 0,3-17 0,-9 14 0,6-20 0,-11 21 0,10-23 0,-4 6 0,6-8 0,-3-4 0,-3-1 0,0-5 0,-3 4 0,3-5 0,-3 2 0,1-6 0,2-1 0,1-11 0,0 1 0,-12-31 0,11 25 0,-6-15 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1:19.701"/>
    </inkml:context>
    <inkml:brush xml:id="br0">
      <inkml:brushProperty name="width" value="0.05" units="cm"/>
      <inkml:brushProperty name="height" value="0.05" units="cm"/>
      <inkml:brushProperty name="color" value="#E71224"/>
    </inkml:brush>
  </inkml:definitions>
  <inkml:trace contextRef="#ctx0" brushRef="#br0">1 6 24575,'5'0'0,"1"0"0,-1 0 0,1 0 0,2 0 0,-2 0 0,2 0 0,0 0 0,-2 0 0,2-2 0,0 1 0,-2-1 0,5 2 0,-5 0 0,2 0 0,-3 0 0,1 0 0,2 0 0,0 0 0,1 0 0,6 0 0,-5 0 0,5 0 0,-6 0 0,1 0 0,-4 0 0,2 0 0,-2 0 0,2 0 0,-2 0 0,5 0 0,-3 0 0,3 0 0,0 0 0,0 0 0,0 0 0,-2 0 0,1 0 0,-1 0 0,0 0 0,-1 0 0,0 0 0,0 0 0,3 0 0,-2 0 0,-1 0 0,-3 0 0,3 0 0,-2 2 0,5-1 0,-5 1 0,5-2 0,-3 0 0,8 0 0,0 0 0,1 0 0,3 0 0,-3 0 0,4 0 0,-5 0 0,-2 0 0,-4 0 0,-4 0 0,5 0 0,-5 0 0,4 3 0,3-3 0,4 3 0,12-3 0,11 0 0,9 5 0,-8-4 0,13 9 0,-21-9 0,6 5 0,-9-6 0,-14 0 0,0 0 0,-8 0 0,3 0 0,-2 0 0,2 0 0,0 0 0,4 0 0,18 0 0,-8 0 0,13 0 0,-17 0 0,5 0 0,-4 0 0,0 0 0,-2 0 0,-8 0 0,3 0 0,-3 0 0,-1 0 0,0 0 0,0 2 0,0-1 0,0 1 0,4-2 0,-2 0 0,15 0 0,-2 0 0,6 0 0,-3 0 0,8 0 0,-4 5 0,7-4 0,-3 3 0,-14-4 0,7 0 0,-14 0 0,4 0 0,-8 0 0,8 0 0,-3 0 0,4 0 0,8 0 0,3 0 0,7 0 0,0 0 0,1 0 0,-9 0 0,-6 0 0,-5 0 0,-4 0 0,6 0 0,-6 0 0,-3 0 0,2 0 0,-1 0 0,8 0 0,-1 0 0,-5 0 0,13 0 0,-15 0 0,14 3 0,-16-2 0,1 2 0,-2-3 0,-5 0 0,7 0 0,-4 0 0,9 0 0,-2 0 0,22 0 0,-5 0 0,23 0 0,-7 0 0,1 0 0,-11 0 0,-2 0 0,-18 0 0,5 0 0,-16 0 0,0 0 0,5 0 0,-4 0 0,19 0 0,15 0 0,9 0 0,13 0 0,-7 0 0,0 0 0,-9 0 0,-10 0 0,-9 0 0,-9 0 0,9 0 0,-7 0 0,6 0 0,-8 0 0,9 0 0,-7 0 0,14 4 0,3-3 0,-7 4 0,12-5 0,-22 0 0,7 0 0,-14 0 0,0 0 0,-5 0 0,0 0 0,2 0 0,4 0 0,2 0 0,2 0 0,1 0 0,-5 0 0,3 0 0,-4 0 0,1 0 0,-1 0 0,-5 0 0,-3 0 0,0 0 0,-2 0 0,-1 0 0,3 0 0,1-3 0,6 3 0,2-3 0,4 3 0,0 0 0,0 0 0,-6 0 0,0 0 0,-7 0 0,1 0 0,-1 0 0,0-2 0,-2 1 0,4-1 0,-1 2 0,2 0 0,5 0 0,0 0 0,5 0 0,1 0 0,-6-3 0,4 3 0,-8-3 0,8 3 0,-3 0 0,0 0 0,3 0 0,5 0 0,6 0 0,16 0 0,-5 0 0,-3 0 0,0 0 0,-20-2 0,5 1 0,-10-1 0,-5 2 0,2 0 0,-6 0 0,3 0 0,1 0 0,6-3 0,-2 2 0,2-2 0,1 3 0,0 0 0,5 0 0,1 0 0,-8 0 0,1 0 0,-9 0 0,2 0 0,-3 0 0,3-3 0,-2 3 0,2-3 0,-2 3 0,0 0 0,-3-2 0,1 1 0,-3-1 0,2 2 0</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2:03.940"/>
    </inkml:context>
    <inkml:brush xml:id="br0">
      <inkml:brushProperty name="width" value="0.05" units="cm"/>
      <inkml:brushProperty name="height" value="0.05" units="cm"/>
      <inkml:brushProperty name="color" value="#E71224"/>
    </inkml:brush>
  </inkml:definitions>
  <inkml:trace contextRef="#ctx0" brushRef="#br0">0 23 24575,'13'0'0,"25"0"0,30 0 0,-14 0 0,5 0-1418,6 0 0,3 0 1418,5 0 0,4 0 0,24 0 0,-3 0 0,-31 0 0,-4 0 0,13 0 0,-10 0 899,-23 0-899,-19 0 466,-9 0-466,-5 0 0,5 0 0,-9 0 1471,2 0-1471,-2 0 0,-1 0 0,1 0 0,2 0 0,0 0 0,8 0 0,9 0 0,-2 0 0,6 0 0,2 0 0,-3 0 0,9 0 0,-2 0 0,-11 0 0,4 0 0,-16 0 0,8 0 0,-8-3 0,4 3 0,-5-3 0,4 3 0,-3 0 0,9 0 0,3 0 0,8 0 0,7 0 0,8 0 0,-13 0 0,3 0 0,-8 0 0,-6 0 0,2 0 0,-5 0 0,-3 0 0,12 0 0,-6 0 0,14 0 0,-5 0 0,7 0 0,0 0 0,9 0 0,-7 0 0,7 0 0,-22 0 0,-2 0 0,-13 0 0,0 0 0,5 0 0,-4 0 0,3 0 0,9 0 0,-5 0 0,10-3 0,0 2 0,-6-2 0,23 3 0,13 0 0,20 0 0,-26 0 0,-1 0 0,13 0 0,6-4 0,-39 3 0,7-3 0,0 4 0,17 0 0,3 0 0,17 0 0,8 0 0,-6 0 0,-2 0 0,-3 0 0,-29 0 0,-3 0 0,-28 0 0,-5 0 0,29 0 0,7 0 0,32 0 0,-8 0 0,-3 0 0,-23 0 0,-15 0 0,-17 0 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3:00.268"/>
    </inkml:context>
    <inkml:brush xml:id="br0">
      <inkml:brushProperty name="width" value="0.05" units="cm"/>
      <inkml:brushProperty name="height" value="0.05" units="cm"/>
      <inkml:brushProperty name="color" value="#E71224"/>
    </inkml:brush>
  </inkml:definitions>
  <inkml:trace contextRef="#ctx0" brushRef="#br0">0 146 24575,'6'-3'0,"-1"0"0,1 3 0,2 0 0,-2 0 0,2 0 0,-2 0 0,-1 0 0,1 0 0,-1 0 0,3 0 0,1 0 0,14 0 0,14 0 0,-4 0 0,1 0 0,-18 0 0,-8 0 0,3 0 0,-5 0 0,5 0 0,-3 0 0,8 0 0,8 0 0,8 0 0,15 0 0,11 0 0,1 0 0,15 0 0,-23 0 0,-3 0 0,-19 0 0,-15 0 0,-1 0 0,-8 0 0,1 0 0,-1 0 0,3 0 0,1 0 0,7 0 0,-4 0 0,8 0 0,-8 0 0,3 0 0,-6 0 0,1 0 0,-3 0 0,1 0 0,-3 0 0,1 0 0,2 0 0,5 0 0,3 0 0,14 0 0,1 0 0,16 0 0,11 0 0,-7 0 0,21 0 0,-37 0 0,19 0 0,-31 0 0,2 0 0,-10 0 0,-6 0 0,-1 0 0,-3 3 0,1-3 0,6 3 0,3-3 0,6 0 0,16 0 0,4 0 0,25 0 0,2 0 0,-9 0 0,-16 0 0,-15 0 0,-18 0 0,3 0 0,-8 0 0,3 0 0,15 0 0,4 0 0,30 0 0,-6 0 0,23 0 0,-7 0 0,9 0 0,-8 0 0,-11 0 0,-1 0 0,-15 0 0,15 0 0,-7 0 0,9 0 0,-1 0 0,9 0 0,-6 0 0,22 0 0,-13 0 0,15 0 0,0 0-513,2 0 513,8 0 0,1 0 0,-9 0 0,-2 0 0,-17 0 0,7 0 0,-23 0 0,5 4 0,-25-3 0,7 4 0,-7-5 0,8 0 513,1 0-513,-9 0 0,6 0 0,2 0 0,-5 0 0,19 0 0,-11 0 0,15 0 0,1 0 0,-1 0 0,1 0 0,-9 0 0,-9 0 0,-11 0 0,-15 0 0,14 0 0,5 0 0,17 0 0,17 0 0,-7 0 0,5 0 0,1 0 0,2 0 0,7 0 0,-15 0 0,3 0 0,-29 0 0,3 0 0,-23 0 0,1 0 0,-6 0 0,16 0 0,10 0 0,16 0 0,6 0 0,17 0 0,-4 0 0,6 0 0,-19 0 0,-9 0 0,-22 0 0,-4 0 0,-14 0 0,-3 0 0,1 0 0,2 0 0,0 0 0,16 0 0,11 0 0,22 0 0,3 0 0,22 0 0,-12 0 0,-3 0 0,-3 0 0,-31 0 0,0 0 0,-20 0 0,-5 0 0,-2 0 0,-1 0 0,3 0 0,1 0 0,14 0 0,46 0 0,-3 0 0,27 0 0,-27 0 0,-17 0 0,-9 0 0,-16 0 0,-8 0 0,-8 0 0,0 0 0,0 0 0,1 0 0,2 0 0,5 0 0,0 0 0,1 0 0,-2 0 0,-6 0 0,-1 0 0,-2 0 0,-1 0 0,1 0 0,-1 0 0,1 0 0,-1 0 0,3 0 0,30 0 0,17 0 0,31 0 0,-36 0 0,2 0 0,1 0 0,-1 0 0,36 0 0,-6 0 0,-36 0 0,-14 0 0,-12 0 0,-12 0 0,8 0 0,9 0 0,14 0 0,10 0 0,17 0 0,-16 0 0,1 0 0,25 0 0,24 0 0,-43 0 0,-15 0 0,3 0 0,-26 0 0,9 0 0,-11 0 0,-1 0 0,4 0 0,13 0 0,8 0 0,33 0 0,12 0-733,11 0 733,-46 0 0,0 0 0,43 0 0,-41 0 0,-2 0 0,11 0 0,-4 0 0,-40 0 0,15 0 0,16 0 733,19 0-733,8 0 0,-17 0 0,-11 0 0,-26 0 0,-10 0 0,-4 0 0,5 0 0,4 0 0,12 0 0,3 0 0,7 0 0,-8 0 0,-2 0 0,-12 0 0,-1 0 0,-8 0 0,0 0 0,0 0 0,5 0 0,4 0 0,4 0 0,16 0 0,13 0 0,9 0 0,-1 0 0,-19-4 0,-16 4 0,-11-4 0,-6 4 0,-1 0 0,3-2 0,1 1 0,2-1 0,12-2 0,-4 2 0,10-5 0,-8 6 0,-4-4 0,11 4 0,-9-1 0,10 2 0,-12-3 0,3 2 0,-8-1 0,1 2 0,-5 0 0,0-2 0,1 1 0,14-2 0,-4 0 0,18-2 0,-14 1 0,7-4 0,-9 8 0,-7-3 0,-2 3 0,-6 0 0,0 0 0,-1 0 0,1 0 0,-1 0 0,1 0 0,-1 0 0,3 0 0,-2 0 0,2 0 0,-2 0 0,-1-3 0,1 2 0,2-1 0,13 2 0,14 0 0,14 0 0,17 0 0,-6 0 0,5 0 0,-23 0 0,-10 0 0,-18 0 0,-6 0 0,-3-2 0,1 1 0,-1-2 0,1 3 0,-1 0 0,1 0 0,-1 0 0,1 0 0,2 0 0,-2 0 0,4 0 0,-4 0 0,0-2 0,-1 1 0,-2-1 0,3 2 0,2 0 0,0 0 0,8 0 0,-4 0 0,8 0 0,-3 0 0,-1 0 0,0 0 0,-8 0 0,0 0 0,-2 0 0,2 0 0,5 0 0,12 0 0,-2 0 0,22 0 0,5 0 0,9 0 0,7 0 0,-25 0 0,-8 0 0,-17 0 0,-8 0 0,0 0 0,-2 0 0,-1 0 0,8 0 0,1 0 0,7 0 0,8 0 0,3 0 0,-6 0 0,2 0 0,-15 0 0,0 0 0,-5 0 0,0 0 0,-2 0 0,4 0 0,11 0 0,-6 0 0,29 0 0,-7 0 0,29 0 0,1 0 0,9 0 0,0 0 0,-1 0 0,1 0 0,0 0 0,0 0 0,-1 0 0,1 0 0,0 0 0,-8 0 0,5 0 0,-5 0 0,8 0 0,0 0 0,8 0 0,-7 0 0,7 0 0,-16 0 0,-2 0 0,-9 0 0,9 0 0,-7 0 0,15 0 0,2-6 0,2-7 0,6 4 0,-8-7 0,-1 14 0,1-3 0,0 5 0,-9-6 0,-1 5 0,0-4 0,-7 5 0,7 0 0,-9 0 0,-7 0 0,5 0 0,37 0 0,-24 0-258,-11 0 1,1 0 257,20 0 0,16 0 0,-8 0 0,7 0 0,-16 0 0,7 0 0,-8 0-17,-8 0 17,6 0 0,-23 0 0,13 0 0,-36 0 0,17 0 514,-27 0-514,12 0 18,-14 0-18,12 0 0,-1 0 0,4 0 0,-6 0 0,-5 0 0,-3 0 0,4 0 0,-7 0 0,6 0 0,-11 0 0,9 0 0,-8 0 0,2 0 0,-3 0 0,7 0 0,-4 0 0,8 0 0,5 0 0,-2 0 0,1-2 0,-8 1 0,-10-1 0,-1 2 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3:05.908"/>
    </inkml:context>
    <inkml:brush xml:id="br0">
      <inkml:brushProperty name="width" value="0.05" units="cm"/>
      <inkml:brushProperty name="height" value="0.05" units="cm"/>
      <inkml:brushProperty name="color" value="#E71224"/>
    </inkml:brush>
  </inkml:definitions>
  <inkml:trace contextRef="#ctx0" brushRef="#br0">0 1 24575,'22'0'0,"3"0"0,7 0 0,14 5 0,-21-4 0,20 4 0,-13 0 0,-1-1 0,-2 1 0,-8 1 0,9-5 0,-7 2 0,14-3 0,-14 3 0,14-2 0,-5 2 0,7-3 0,-8 0 0,-1 0 0,-14 0 0,4 0 0,-8 0 0,4 0 0,-5 3 0,0-3 0,5 3 0,0-3 0,5 0 0,1 0 0,7 0 0,10 5 0,3-4 0,13 4 0,4-5 0,-7 0 0,-4 0 0,-18 0 0,-14 0 0,-3 0 0,-5 0 0,-2 0 0,2 0 0,1 0 0,22 0 0,6 0 0,21 5 0,-1-3 0,1 3 0,-1-5 0,-7 0 0,-3 0 0,1 0 0,-7 4 0,15-3 0,9 4 0,21-5-495,-30 0 1,1 0 494,-4 0 0,1 0 0,10 0 0,-1 0 0,35 0-274,-46 0 0,-2 0 274,34 0 0,-32 0 0,-11 0 0,-28 0 0,-5 0 960,-3 0-960,8 0 577,11 0-577,15 0 0,12 0 0,7 0 0,-17 0 0,12 0 0,-19 0 0,21 0 0,-13 0 0,5 0 0,-8 0 0,9 0 0,9 0 0,3 0 0,6 0 0,-1 0 0,3 0 0,16 0 0,-14 0 0,20 0 0,-4 0 0,-6 0 0,2 0 0,-33 0 0,-14 0 0,-11 0 0,-16 0 0,0 0 0,-2 0 0,2 0 0,5 0 0,20 0 0,0 0 0,6 0 0,-14 0 0,-12 0 0,-5 0 0,-5 0 0,0 0 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3:19.436"/>
    </inkml:context>
    <inkml:brush xml:id="br0">
      <inkml:brushProperty name="width" value="0.05" units="cm"/>
      <inkml:brushProperty name="height" value="0.05" units="cm"/>
      <inkml:brushProperty name="color" value="#E71224"/>
    </inkml:brush>
  </inkml:definitions>
  <inkml:trace contextRef="#ctx0" brushRef="#br0">1 11 24575,'8'0'0,"13"0"0,-3 0 0,20 0 0,1 0 0,11 0 0,-1 0 0,-2 0 0,-20 0 0,-3 0 0,-16 0 0,0 0 0,0 0 0,1 0 0,0 0 0,1 0 0,-1 0 0,6 0 0,-3 0 0,4 0 0,-1 0 0,10 0 0,-2 0 0,7 0 0,-16 0 0,1 0 0,-9 0 0,2 0 0,-3 0 0,3 0 0,-1 0 0,1 0 0,4 0 0,-2 0 0,5 0 0,1 0 0,0 0 0,1 0 0,4 0 0,-12 0 0,4 0 0,-5 0 0,-2 0 0,2-2 0,-2 1 0,2-1 0,1 2 0,14 0 0,12 0 0,14 0 0,1 0 0,-11 0 0,-14 0 0,-9 0 0,-8 0 0,0 0 0,-2 0 0,2 0 0,-2 0 0,2 0 0,-3 0 0,1 0 0,-1 0 0,1 0 0,-1 0 0,1 0 0,2 0 0,1 0 0,2 0 0,0 0 0,0 0 0,-3 0 0,0 0 0,-2 0 0,2 0 0,3 0 0,1-3 0,-1 3 0,-6-3 0,-2 3 0</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3:42.471"/>
    </inkml:context>
    <inkml:brush xml:id="br0">
      <inkml:brushProperty name="width" value="0.05" units="cm"/>
      <inkml:brushProperty name="height" value="0.05" units="cm"/>
      <inkml:brushProperty name="color" value="#E71224"/>
    </inkml:brush>
  </inkml:definitions>
  <inkml:trace contextRef="#ctx0" brushRef="#br0">0 62 24575,'6'0'0,"-1"0"0,1 0 0,-1 0 0,1 0 0,-1 0 0,3 0 0,5 0 0,4 0 0,4 0 0,8 0 0,3 0 0,-1 0 0,-2 0 0,-15 0 0,-1 0 0,-8 0 0,1 0 0,6 0 0,-2 0 0,18 0 0,-9 0 0,10 0 0,-12 0 0,-2 0 0,-6 0 0,-1 0 0,-3 0 0,3 0 0,5 0 0,0 0 0,15 0 0,7 0 0,14 0 0,1 0 0,-11 0 0,-2 0 0,3 0 0,-7 3 0,0-2 0,-18 2 0,-4-3 0,-2 0 0,-1 0 0,-3 0 0,1 0 0,-1 0 0,3 0 0,10 0 0,17 0 0,11 0 0,19 0 0,-5 0 0,6 0 0,-1 0 0,3 0 0,-8 0 0,-5 0 0,-16 0 0,-7 0 0,5 0 0,-14 0 0,14 0 0,-13 0 0,5 0 0,-8 0 0,8 0 0,3 0 0,15 0 0,-6 0 0,7 0 0,-9 0 0,9 0 0,-7 0 0,14 0 0,-5 0 0,7 0 0,-7 0 0,5 0 0,-5 0 0,-1 0 0,7 0 0,-27 0 0,15 0 0,-17 0 0,4 0 0,14 0 0,-3 0 0,23 0 0,11 0 0,2 0 0,14 0 0,-14 0 0,-2 0 0,-10 0 0,-17 0 0,-2 0 0,-15 0 0,-3 0 0,0 0 0,11 0 0,9 0 0,0 0 0,33 0 0,-35 0 0,26 0 0,-46 0 0,-3 0 0,-13 0 0,0 0 0,0 0 0,4 0 0,10-4 0,6 3 0,17-4 0,-7 5 0,7 0 0,-9 0 0,8 0 0,3 0 0,7 0 0,19 0 0,-23-4 0,-3 3 0,-29-4 0,-16 5 0,1 0 0,2 0 0,13 0 0,6 0 0,20 0 0,19-6 0,20 5-423,-34-2 1,1 0 422,0 3 0,-2 0 0,27 0 0,-22-3 0,-34 2 0,-7-5 0,-2 6 0,12-7 0,30 0 0,32 1 67,-25 3 0,-1 0 0,14 3 0,-9 0 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0:47.465"/>
    </inkml:context>
    <inkml:brush xml:id="br0">
      <inkml:brushProperty name="width" value="0.05" units="cm"/>
      <inkml:brushProperty name="height" value="0.05" units="cm"/>
      <inkml:brushProperty name="color" value="#E71224"/>
    </inkml:brush>
  </inkml:definitions>
  <inkml:trace contextRef="#ctx0" brushRef="#br0">0 28 24575,'3'-3'0,"-3"-4"0,5 3 0,-2-4 0,5 5 0,1 1 0,2 4 0,-2-1 0,-1 1 0,-3 1 0,3-3 0,-2 3 0,2-1 0,-2-1 0,-1 1 0,1 1 0,-1-3 0,1 5 0,2-2 0,-2 3 0,5 2 0,-3-2 0,3 4 0,-2-3 0,-4 1 0,0-5 0,-4 2 0,1-2 0,1 0 0,-3 2 0,5-2 0,-4 2 0,1 1 0,-2 2 0,3-2 0,-3 2 0,3-3 0,-3 1 0,0-1 0,0 1 0,0 2 0,0 1 0,0-1 0,0 0 0,0-2 0,-3-3 0,3 2 0,-3-2 0,3 5 0,-4-2 0,2 2 0,-5-3 0,4 1 0,-3-1 0,1 1 0,-1-3 0,1 0 0,-1-3 0,1 0 0,-1 0 0,1 0 0,-1 0 0,1 0 0,-1 2 0,0-1 0,1 4 0,-1-5 0,1 3 0,2-1 0,-2-1 0,2 1 0,0-4 0,8 6 0,-3 0 0,10 4 0,-9 0 0,5-2 0,-2-3 0,2 2 0,-2-2 0,2 0 0,-2 2 0,-1 0 0,-2 4 0,2 2 0,-4-2 0,1 1 0,1-1 0,0-1 0,0 3 0,-1-5 0,1 2 0,-3-3 0,5-2 0,-4 2 0,4-4 0,-2 4 0,2-4 0,1 1 0,-1 5 0,1-2 0,-3 5 0,2-2 0,-2 1 0,0-1 0,2-2 0,-4-1 0,1-7 0,-2 1 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3:43.588"/>
    </inkml:context>
    <inkml:brush xml:id="br0">
      <inkml:brushProperty name="width" value="0.05" units="cm"/>
      <inkml:brushProperty name="height" value="0.05" units="cm"/>
      <inkml:brushProperty name="color" value="#E71224"/>
    </inkml:brush>
  </inkml:definitions>
  <inkml:trace contextRef="#ctx0" brushRef="#br0">0 11 24575,'24'0'0,"11"0"0,39 0 0,-24 0 0,4 0-1908,19 0 0,4 0 1908,11 0 0,2 0 0,0 0 0,1 0 0,2 0 0,-2 0 0,-17 0 0,-4 0 349,-3 0 0,-5 0-349,16-5 732,-27 4-732,-30-3 0,-6 4 0,-1 0 1965,15 0-1965,11 0 421,1 0-421,7 0 0,-17 0 0,-2 0 0,-8 0 0,0 0 0,9 0 0,-7 0 0,22 0 0,-3 0 0,23 0 0,3 0 0,0 0 0,-19 0 0,-16 0 0,-18 0 0,-6 0 0,6 0 0,-8 0 0,13 0 0,-11 0 0,7 0 0,-8 0 0,-2 0 0,-4 0 0</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3:44.308"/>
    </inkml:context>
    <inkml:brush xml:id="br0">
      <inkml:brushProperty name="width" value="0.05" units="cm"/>
      <inkml:brushProperty name="height" value="0.05" units="cm"/>
      <inkml:brushProperty name="color" value="#E71224"/>
    </inkml:brush>
  </inkml:definitions>
  <inkml:trace contextRef="#ctx0" brushRef="#br0">0 20 24575,'8'0'0,"14"0"0,12 0 0,32 0 0,20 0-645,-30 0 1,1 0 644,-4-3 0,0 0 0,4 2 0,-3 0 314,24-5-314,-20 6 0,-25 0 0,-20-2 0,-5 1 0,-3-1 975,3 2-975,5 0 0,4 0 0,12 0 0,10 0 0,11 0 0,7 0 0,-7 0 0,-3 0 0,-20 0 0,-6 0 0,-15 0 0,-4 0 0</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1:02:16.142"/>
    </inkml:context>
    <inkml:brush xml:id="br0">
      <inkml:brushProperty name="width" value="0.035" units="cm"/>
      <inkml:brushProperty name="height" value="0.035" units="cm"/>
      <inkml:brushProperty name="color" value="#E71224"/>
    </inkml:brush>
  </inkml:definitions>
  <inkml:trace contextRef="#ctx0" brushRef="#br0">477 1 24575,'-10'0'0,"-1"0"0,-4 0 0,4 0 0,-4 0 0,0 5 0,3 0 0,-3 1 0,0-1 0,4-1 0,0 2 0,2 0 0,3-2 0,-4-4 0,-5 0 0,4 0 0,-4 0 0,0 5 0,3 1 0,-3-1 0,0 0 0,-1 0 0,-14 0 0,12 1 0,-7 3 0,15-3 0,4 5 0,-3 4 0,3-4 0,-4 4 0,-5-5 0,-1 1 0,-5 4 0,5-4 0,6 4 0,5-4 0,5-1 0,0 5 0,0-4 0,0 4 0,0-4 0,0-1 0,0 5 0,0-3 0,0 3 0,0-5 0,0 0 0,0 1 0,0-1 0,0 1 0,0-1 0,0 5 0,0-4 0,0 4 0,0-4 0,0-1 0,0 0 0,5 1 0,0-1 0,1 1 0,3-1 0,-3-4 0,0 3 0,3-3 0,-3 4 0,0 0 0,-2 1 0,1-1 0,1 0 0,-1 1 0,5-5 0,-5 3 0,1-3 0,-1 4 0,-5 0 0,4-4 0,2-1 0,0-1 0,-2 2 0,1 0 0,1 3 0,4-3 0,1 4 0,-1 1 0,0-6 0,1 0 0,-1-5 0,0 5 0,1 0 0,-1 1 0,1-1 0,-1-5 0,5 0 0,1 0 0,13 0 0,2 6 0,1 0 0,-3 1 0,-9-3 0,-3-4 0,-7 5 0,-5 1 0,-1-1 0,2 0 0,4-5 0,1 0 0,-1 0 0,0 0 0,1 0 0,-1 0 0,1 0 0,-1 0 0,0 0 0,1 0 0,-6-5 0,0 0 0,0-6 0,0 1 0,1-1 0,3 1 0,-3 0 0,0-1 0,-2 1 0,-4 0 0,0-1 0,0 1 0,0 0 0,0-1 0,0 1 0,0-1 0,0 1 0,0 0 0,0-1 0,0 1 0,0 0 0,5-5 0,1 3 0,0-3 0,-2 5 0,-4-5 0,0-1 0,0 0 0,0-4 0,0 8 0,0-3 0,0 0 0,0 4 0,0-4 0,0 5 0,0-1 0,-4 1 0,-2 0 0,-6-14 0,-3 6 0,2-7 0,-2 6 0,5 3 0,-1 0 0,1 1 0,4 4 0,-3 1 0,3-1 0,-4 1 0,0 0 0,-1 4 0,1 1 0,4 5 0,1 0 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1:02:25.151"/>
    </inkml:context>
    <inkml:brush xml:id="br0">
      <inkml:brushProperty name="width" value="0.035" units="cm"/>
      <inkml:brushProperty name="height" value="0.035" units="cm"/>
      <inkml:brushProperty name="color" value="#E71224"/>
    </inkml:brush>
  </inkml:definitions>
  <inkml:trace contextRef="#ctx0" brushRef="#br0">1 0 24575,'0'11'0,"0"-1"0,0 0 0,0-4 0,0-1 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1:02:27.399"/>
    </inkml:context>
    <inkml:brush xml:id="br0">
      <inkml:brushProperty name="width" value="0.035" units="cm"/>
      <inkml:brushProperty name="height" value="0.035" units="cm"/>
      <inkml:brushProperty name="color" value="#E71224"/>
    </inkml:brush>
  </inkml:definitions>
  <inkml:trace contextRef="#ctx0" brushRef="#br0">0 0 24575,'0'15'0,"0"-3"0,0 3 0,0 0 0,0-4 0,0 4 0,0-5 0,0-4 0,0-1 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4:10.822"/>
    </inkml:context>
    <inkml:brush xml:id="br0">
      <inkml:brushProperty name="width" value="0.05" units="cm"/>
      <inkml:brushProperty name="height" value="0.05" units="cm"/>
      <inkml:brushProperty name="color" value="#E71224"/>
    </inkml:brush>
  </inkml:definitions>
  <inkml:trace contextRef="#ctx0" brushRef="#br0">29 0 24575,'-4'72'0,"-4"2"0,7-10 0,-3-18 0,4-33 0,0-7 0,0-1 0,0 3 0,0 1 0,0 0 0,0 6 0,-3-6 0,3 11 0,-3-8 0,3 4 0,0-7 0,0 1 0,0-4 0,0 2 0,0 0 0,-2-2 0,1 5 0,-1-3 0,2 1 0,0 1 0,0-11 0,0-13 0,0 5 0,0-8 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4:12.380"/>
    </inkml:context>
    <inkml:brush xml:id="br0">
      <inkml:brushProperty name="width" value="0.05" units="cm"/>
      <inkml:brushProperty name="height" value="0.05" units="cm"/>
      <inkml:brushProperty name="color" value="#E71224"/>
    </inkml:brush>
  </inkml:definitions>
  <inkml:trace contextRef="#ctx0" brushRef="#br0">0 39 24575,'6'5'0,"-1"-2"0,1 2 0,-3-2 0,-1 5 0,1-2 0,0 5 0,0-5 0,2 2 0,-2 0 0,0-2 0,2 2 0,-5-3 0,5 3 0,-2-1 0,0 1 0,2-3 0,-4 1 0,6-1 0,-3 3 0,4-2 0,0 5 0,-1 2 0,3-1 0,-2 8 0,0-10 0,-4 2 0,1-6 0,-5-1 0,3 1 0,-3-1 0,2 1 0,-1-1 0,1 1 0,1-1 0,1 8 0,-1-3 0,6 10 0,-7-8 0,7 3 0,-9-6 0,5 1 0,-2-8 0,0-3 0,0-12 0,1-12 0,-3 7 0,3-6 0,-1 15 0,-2 1 0,3 3 0,-3-1 0,2 1 0,-3-1 0,2 3 0,-1-4 0,4 3 0,-5-6 0,6-3 0,-1 0 0,4-15 0,0 10 0,0-12 0,-5 9 0,-1 7 0,-3-1 0,0 9 0,0-5 0,0 3 0,3-8 0,-2 7 0,4-6 0,-4 6 0,1 0 0,-2 4 0,0 2 0</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4:13.428"/>
    </inkml:context>
    <inkml:brush xml:id="br0">
      <inkml:brushProperty name="width" value="0.05" units="cm"/>
      <inkml:brushProperty name="height" value="0.05" units="cm"/>
      <inkml:brushProperty name="color" value="#E71224"/>
    </inkml:brush>
  </inkml:definitions>
  <inkml:trace contextRef="#ctx0" brushRef="#br0">28 1 24575,'-3'5'0,"-2"-2"0,2 12 0,-1-5 0,1 10 0,-1 5 0,3-7 0,-4 11 0,5-15 0,0 2 0,0-2 0,0-3 0,0 0 0,0 0 0,0 5 0,0 8 0,0-5 0,0 9 0,0-11 0,0-1 0,0 0 0,0-7 0,0-1 0,0-3 0,0 1 0,0-1 0,0-2 0,0 0 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4:14.884"/>
    </inkml:context>
    <inkml:brush xml:id="br0">
      <inkml:brushProperty name="width" value="0.05" units="cm"/>
      <inkml:brushProperty name="height" value="0.05" units="cm"/>
      <inkml:brushProperty name="color" value="#E71224"/>
    </inkml:brush>
  </inkml:definitions>
  <inkml:trace contextRef="#ctx0" brushRef="#br0">18 78 24575,'3'-2'0,"-1"-1"0,1 0 0,0-5 0,2 2 0,1-5 0,-3 2 0,2 1 0,-2 3 0,0-1 0,2 3 0,-5-2 0,5 5 0,-4-5 0,6 4 0,-1-1 0,5 2 0,1 0 0,-4 2 0,0-1 0,-2 1 0,-1 1 0,1 0 0,2 0 0,-5 2 0,5-5 0,-8 8 0,3-4 0,-1 4 0,-1-3 0,4 3 0,-5-2 0,3 2 0,-3-2 0,0-1 0,2-2 0,-1 2 0,1-2 0,-2 3 0,0-1 0,0 1 0,0-1 0,0 1 0,-2-1 0,-1 1 0,-3 0 0,1 2 0,-3-2 0,2 4 0,-2-4 0,0 2 0,2-2 0,-5-1 0,5 3 0,-2-4 0,2 6 0,1-7 0,-1 3 0,1-1 0,-1-2 0,1 0 0,-1 0 0,3-1 0,-2-1 0,2 1 0,-2-2 0,-1 0 0,-2 0 0,2 0 0,-2 0 0,5 3 0,-2-3 0,4 0 0,-1-3 0,2 0 0,0 1 0</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4:17.652"/>
    </inkml:context>
    <inkml:brush xml:id="br0">
      <inkml:brushProperty name="width" value="0.05" units="cm"/>
      <inkml:brushProperty name="height" value="0.05" units="cm"/>
      <inkml:brushProperty name="color" value="#E71224"/>
    </inkml:brush>
  </inkml:definitions>
  <inkml:trace contextRef="#ctx0" brushRef="#br0">6 44 24575,'-2'6'0,"1"-1"0,-1 1 0,2-1 0,0 1 0,0-1 0,0 1 0,0-1 0,0 1 0,0-1 0,0 1 0,0 0 0,0-1 0,0 3 0,0 5 0,0 4 0,0 12 0,0-6 0,0 6 0,0-7 0,0-1 0,0-7 0,0 1 0,0-9 0,0 2 0,0-3 0,0 1 0,0 0 0,2 2 0,-1-2 0,1 2 0,-2-3 0,0 1 0,0-1 0,0 1 0,3-3 0,0-6 0,2-3 0,7-17 0,-1 4 0,15-21 0,-8 8 0,6-3 0,-10 6 0,-5 13 0,-3 0 0,0 5 0,-1 0 0,-1 2 0,0-6 0,-3 5 0,6-6 0,-3 7 0,4-1 0,-5 1 0,0 1 0,-1 2 0,-1 1 0,4 2 0,-5-2 0,3-1 0,-3 1 0,0-1 0,2 3 0,1-2 0,0 2 0,0-2 0,-3 2 0,0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0:48.545"/>
    </inkml:context>
    <inkml:brush xml:id="br0">
      <inkml:brushProperty name="width" value="0.05" units="cm"/>
      <inkml:brushProperty name="height" value="0.05" units="cm"/>
      <inkml:brushProperty name="color" value="#E71224"/>
    </inkml:brush>
  </inkml:definitions>
  <inkml:trace contextRef="#ctx0" brushRef="#br0">1 1 24575,'0'8'0,"3"5"0,-2 3 0,2 5 0,1 9 0,-3 1 0,4 0 0,-3 3 0,-1-16 0,1 3 0,-2-10 0,0-3 0,0 0 0,0 0 0,3 1 0,-3 2 0,3 0 0,-3 5 0,0-4 0,0 3 0,0-4 0,0-2 0,0-1 0,2-3 0,-1 1 0,1 2 0,-2-2 0,3-5 0,-3-9 0,3 0 0,-3-1 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4:18.620"/>
    </inkml:context>
    <inkml:brush xml:id="br0">
      <inkml:brushProperty name="width" value="0.05" units="cm"/>
      <inkml:brushProperty name="height" value="0.05" units="cm"/>
      <inkml:brushProperty name="color" value="#E71224"/>
    </inkml:brush>
  </inkml:definitions>
  <inkml:trace contextRef="#ctx0" brushRef="#br0">0 0 24575,'11'0'0,"5"0"0,-4 0 0,8 0 0,-10 0 0,2 0 0,-6 0 0,-1 0 0,1 0 0,-1 0 0,1 0 0,0 0 0,2 0 0,-2 0 0,2 0 0,-3 0 0,1 0 0,-1 0 0,3 0 0,-4 3 0,1-3 0,-5 3 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4:19.551"/>
    </inkml:context>
    <inkml:brush xml:id="br0">
      <inkml:brushProperty name="width" value="0.05" units="cm"/>
      <inkml:brushProperty name="height" value="0.05" units="cm"/>
      <inkml:brushProperty name="color" value="#E71224"/>
    </inkml:brush>
  </inkml:definitions>
  <inkml:trace contextRef="#ctx0" brushRef="#br0">1 0 24575,'8'0'0,"-2"0"0,2 0 0,0 0 0,-2 0 0,2 0 0,-3 0 0,1 0 0,-1 0 0,1 0 0,-1 0 0,3 0 0,-1 0 0,1 0 0,-3 0 0,1 0 0,-1 0 0,1 0 0,-1 0 0,1 0 0,-1 0 0,1 0 0,-3 0 0,-1 0 0</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4:20.509"/>
    </inkml:context>
    <inkml:brush xml:id="br0">
      <inkml:brushProperty name="width" value="0.05" units="cm"/>
      <inkml:brushProperty name="height" value="0.05" units="cm"/>
      <inkml:brushProperty name="color" value="#E71224"/>
    </inkml:brush>
  </inkml:definitions>
  <inkml:trace contextRef="#ctx0" brushRef="#br0">8 0 24575,'0'29'0,"0"11"0,0 1 0,0 6 0,0-7 0,0-1 0,-4-8 0,4-6 0,-3-9 0,3-5 0,0-3 0,0 3 0,0-5 0,0 2 0,0-10 0,0-14 0,0 6 0,0-7 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4:21.805"/>
    </inkml:context>
    <inkml:brush xml:id="br0">
      <inkml:brushProperty name="width" value="0.05" units="cm"/>
      <inkml:brushProperty name="height" value="0.05" units="cm"/>
      <inkml:brushProperty name="color" value="#E71224"/>
    </inkml:brush>
  </inkml:definitions>
  <inkml:trace contextRef="#ctx0" brushRef="#br0">51 56 24575,'2'-3'0,"2"-4"0,1 3 0,1-4 0,-1 3 0,1-1 0,-3 0 0,4 1 0,-3 2 0,4 0 0,-3 1 0,1 1 0,-1-1 0,3 2 0,-2 2 0,5 1 0,-2 0 0,-3 2 0,4-2 0,-7 3 0,3 0 0,-4-1 0,-2 1 0,0-1 0,0 3 0,0-2 0,0 2 0,0-2 0,0-1 0,0 1 0,0-1 0,0 1 0,-2-1 0,1 1 0,-1-1 0,-1 1 0,3 0 0,-5-3 0,4 1 0,-4-3 0,5 4 0,-5-2 0,4 3 0,-4-1 0,2 1 0,-3-1 0,-2-2 0,2 2 0,-2-2 0,3 0 0,2 2 0,-2-4 0,2 1 0,-3-2 0,1 0 0,-1 0 0,3 3 0,-2-3 0,2 3 0,-2-3 0,-1 0 0,1 0 0,-1 0 0,0 0 0,1 0 0,-1 2 0,1-1 0,-1 1 0,1-2 0,-1 0 0,1 0 0,-1 0 0,6 0 0,3-2 0,3-1 0,-1 0 0,-2 0 0</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4:24.324"/>
    </inkml:context>
    <inkml:brush xml:id="br0">
      <inkml:brushProperty name="width" value="0.05" units="cm"/>
      <inkml:brushProperty name="height" value="0.05" units="cm"/>
      <inkml:brushProperty name="color" value="#E71224"/>
    </inkml:brush>
  </inkml:definitions>
  <inkml:trace contextRef="#ctx0" brushRef="#br0">6 77 24575,'0'5'0,"0"1"0,0 2 0,0-2 0,0 2 0,0-3 0,0 1 0,-2-1 0,1 1 0,-2 2 0,3-2 0,0 4 0,0-1 0,0 2 0,0 0 0,0 0 0,0-2 0,0 1 0,0-1 0,0 2 0,0 0 0,0-2 0,0-1 0,0-3 0,0 1 0,0-1 0,0 1 0,0-1 0,0 1 0,0-1 0,3-2 0,-2 2 0,3-4 0,0 1 0,1-2 0,1 0 0,-1 0 0,1 0 0,-1 0 0,1 0 0,-1 0 0,3-2 0,-2 1 0,2-4 0,-2 5 0,-1-3 0,1 1 0,-1 1 0,1-4 0,0 2 0,2-2 0,-2-3 0,2 1 0,-3 0 0,1-1 0,-1-1 0,1 0 0,-1 1 0,-2 3 0,2-1 0,-4 1 0,1-1 0,-2 1 0,0-1 0,3 1 0,-3-1 0,5-2 0,-4 0 0,4-1 0,-4 1 0,1 10 0,0-1 0,1 9 0,3-1 0,2 0 0,-2-1 0,0 0 0,-4-2 0,1 2 0,-3-3 0,3 1 0,-1-1 0,-1 1 0,1-1 0,1-2 0,0 2 0,2-2 0,1 1 0,-1-2 0,-2 0 0,2-1 0,-2 4 0,3-4 0,-1 3 0,1-3 0,-1 2 0,-1-1 0,0-1 0,0 1 0,1-4 0,3 1 0,-2-6 0,2 1 0,2-10 0,-4 4 0,6-4 0,-9 5 0,5 0 0,-8 3 0,3-3 0,-3 2 0,2 3 0,-1-1 0,1 4 0,-2-5 0,0 2 0,0-2 0,3 0 0,-2 2 0,1-2 0,0 2 0,-1 1 0,2-1 0,-3 1 0,0-1 0,0 0 0,0 1 0,-3 2 0,2-4 0,-3 3 0,3-4 0,-2 2 0,3 1 0,0-1 0,-2 1 0,1-3 0,-1 2 0,-1-2 0,3 5 0,-3 0 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4:31.444"/>
    </inkml:context>
    <inkml:brush xml:id="br0">
      <inkml:brushProperty name="width" value="0.05" units="cm"/>
      <inkml:brushProperty name="height" value="0.05" units="cm"/>
      <inkml:brushProperty name="color" value="#E71224"/>
    </inkml:brush>
  </inkml:definitions>
  <inkml:trace contextRef="#ctx0" brushRef="#br0">415 1437 24575,'2'4'0,"4"-2"0,7-2 0,4 0 0,12 0 0,-6 0 0,6 0 0,1 0 0,1 0 0,16 0 0,-5 0 0,13 0 0,-13 0 0,13 0 0,-14 0 0,15 0 0,-7 0 0,-7 0 0,-9-2 0,-13 1 0,-8-4 0,16 4 0,-1-1 0,12 2 0,8-5 0,-5-1 0,21 0 0,-11-4 0,6 5 0,-19-1 0,-14 1 0,-5 5 0,-11-2 0,11 1 0,-6-1 0,3 2 0,11 0 0,7-5 0,14 3 0,25-3 0,-12 0 0,19 4 0,-21-4 0,14-1 0,-23 0 0,13 0 0,-23 1 0,7 5 0,-9-4 0,0 3 0,9-4 0,1 0 0,9 4 0,-1-4 0,1 0 0,8-2 0,-15 0 0,30-8 0,-35 9 0,19-5 0,-26 2 0,-12 6 0,1-2 0,-16-3 0,4 2 0,-5-2 0,4-1 0,-5 1 0,3 1 0,-8-1 0,3 0 0,-2-1 0,5 1 0,5-11 0,-1 4 0,4-3 0,-8-1 0,4-4 0,3-4 0,9-19 0,3 13 0,-3-22 0,-12 17 0,-5-2 0,-9 15 0,2-3 0,-3 14 0,0-14 0,0 15 0,0-7 0,0-4 0,0-8 0,0-7 0,0 0 0,0-9 0,0 7 0,0-15 0,0 7 0,0-1 0,-5-5 0,-8 4 0,-4 1 0,-2 14 0,2 10 0,7 17 0,0-2 0,4 6 0,1-1 0,-1 1 0,-2-1 0,0 1 0,-3 2 0,0-5 0,0 7 0,-13-4 0,5-1 0,-34-1 0,1-1 0,-23-3 0,-9 9 0,-2-3 0,0 5 0,18 0 0,12 0 0,17-5 0,0 4 0,7-3 0,3 4 0,0 0 0,-2 0 0,-25 0 0,5 0 0,-23 0 0,6 0 0,-8 0 0,9 0 0,-7 0 0,14 0 0,-5 0 0,23 0 0,-3 0 0,14 0 0,-9 0 0,1 0 0,0 0 0,-9 5 0,-1 2 0,8 2 0,-5-3 0,23-3 0,-6 0 0,-9-2 0,18 2 0,-17 0 0,21 1 0,-5 0 0,-17-1 0,-11 3 0,-11 5 0,3 2 0,9 3 0,9-6 0,0 4 0,7-5 0,3 4 0,8-6 0,4 0 0,-3-1 0,8 0 0,-16 7 0,9-6 0,-18 7 0,10 4 0,1-6 0,-8 23 0,11-12 0,-11 7 0,4 10 0,-12 7 0,15-9 0,-9 7 0,24-33 0,0 1 0,6-5 0,-2-3 0,5 1 0,-2-3 0,2 2 0,0-2 0,3 5 0,-2 1 0,-1 2 0,-7 4 0,0 2 0,-2 12 0,-7 19 0,-3-2 0,-2 10 0,-5 3 0,9-16 0,3 5 0,-1-11 0,5 4 0,0-12 0,-4 16 0,9-26 0,-5 18 0,5-14 0,3 15 0,-2-7 0,2 0 0,0 7 0,2-15 0,0 6 0,2-8 0,-2-4 0,3-2 0,0-4 0,0-2 0,0-1 0,0-2 0,0-1 0,0 1 0,0 2 0,0-2 0,0 2 0,2-5 0,1 2 0,3-5 0,0 3 0,-1-1 0,1-1 0,-1 4 0,1-5 0,-1 3 0,1-3 0,2 0 0,-2 0 0,4 0 0,-1 0 0,6 0 0,-5-3 0,10 3 0,-13-5 0,5 4 0,-4-1 0,-2 2 0,5-3 0,-3 0 0,1 0 0,2-2 0,2 1 0,-1-1 0,8-2 0,-8 1 0,4 0 0,-8 3 0,0 0 0,-2 1 0,-1 1 0,1-1 0,2-1 0,0-2 0,3-1 0,0-2 0,-2 2 0,-1 3 0,-5-2 0,2 5 0,-2-3 0,3 8 0,-3-1 0,2 4 0,-5 0 0,3-2 0,-1 2 0,-1-3 0,4 1 0,-5-3 0,3 0 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4:50.796"/>
    </inkml:context>
    <inkml:brush xml:id="br0">
      <inkml:brushProperty name="width" value="0.05" units="cm"/>
      <inkml:brushProperty name="height" value="0.05" units="cm"/>
      <inkml:brushProperty name="color" value="#E71224"/>
    </inkml:brush>
  </inkml:definitions>
  <inkml:trace contextRef="#ctx0" brushRef="#br0">1 6 24575,'11'0'0,"-3"0"0,15 0 0,-11 0 0,16 0 0,-16 0 0,4 0 0,-7 0 0,-1 0 0,-3 0 0,1 0 0,2 0 0,0 0 0,3 0 0,-2 0 0,-1 0 0,-3 0 0,1 0 0,-1 0 0,3 0 0,-1 0 0,3 0 0,-1 0 0,-1 0 0,3 0 0,-5 0 0,2 0 0,-3 0 0,1 0 0,-1 0 0,1 0 0,-1-2 0,1 1 0,0-1 0,-3 2 0,-1 0 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4:52.660"/>
    </inkml:context>
    <inkml:brush xml:id="br0">
      <inkml:brushProperty name="width" value="0.05" units="cm"/>
      <inkml:brushProperty name="height" value="0.05" units="cm"/>
      <inkml:brushProperty name="color" value="#E71224"/>
    </inkml:brush>
  </inkml:definitions>
  <inkml:trace contextRef="#ctx0" brushRef="#br0">1 46 24575,'5'0'0,"1"0"0,-1-2 0,1 1 0,2-1 0,-2 2 0,2 0 0,0 0 0,0 0 0,1 0 0,-1 0 0,-3 0 0,1 0 0,0 0 0,-1 0 0,1 0 0,-1 0 0,3 0 0,1 0 0,2-3 0,0 3 0,0-3 0,4 0 0,-5 2 0,3-2 0,-8 3 0,1 0 0,-3-2 0,4 1 0,-3-1 0,4 2 0,0 0 0,-2 0 0,2 0 0,-3 0 0,1 0 0,0 0 0,-1 0 0,1 0 0,2 0 0,0-3 0,1 3 0,1-3 0,-4 3 0,2 0 0,-2 0 0,2 0 0,-2 0 0,4 0 0,-1 0 0,2 0 0,-2 0 0,-1 0 0,-3 0 0,1 0 0,-1 0 0,1 0 0,-1 0 0,1 0 0,-1 0 0,-6-5 0,2 2 0,-9-3 0,3 4 0,-4 2 0,1 0 0,2 0 0,4 0 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5:26.404"/>
    </inkml:context>
    <inkml:brush xml:id="br0">
      <inkml:brushProperty name="width" value="0.05" units="cm"/>
      <inkml:brushProperty name="height" value="0.05" units="cm"/>
      <inkml:brushProperty name="color" value="#E71224"/>
    </inkml:brush>
  </inkml:definitions>
  <inkml:trace contextRef="#ctx0" brushRef="#br0">0 1 24575,'3'3'0,"2"-1"0,2-2 0,3 0 0,-4 0 0,2 0 0,-2 0 0,-1 0 0,1 0 0,-1 0 0,1 0 0,-1 0 0,1 0 0,-1 0 0,1 0 0,-1 0 0,1 0 0,-1 0 0,1 0 0,0 0 0,-1 0 0,1 0 0,-1 0 0,1 0 0,-1 0 0,1 0 0,2 0 0,0 0 0,1 0 0,1 0 0,-4 0 0,5 0 0,-2 0 0,6 0 0,2 0 0,-3 0 0,1 0 0,-9 0 0,2 0 0,0 0 0,-2 0 0,2 0 0,-2 0 0,-1 0 0,1 0 0,-1 0 0,1 0 0,-1 0 0,-2-2 0,0 1 0,-3-1 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5:45.420"/>
    </inkml:context>
    <inkml:brush xml:id="br0">
      <inkml:brushProperty name="width" value="0.05" units="cm"/>
      <inkml:brushProperty name="height" value="0.05" units="cm"/>
      <inkml:brushProperty name="color" value="#E71224"/>
    </inkml:brush>
  </inkml:definitions>
  <inkml:trace contextRef="#ctx0" brushRef="#br0">12 1 24575,'0'5'0,"0"3"0,-2-2 0,1 5 0,-2-5 0,3 4 0,0-4 0,0 5 0,0-5 0,0 2 0,0-2 0,-2-3 0,1 2 0,-1 0 0,2 1 0,0 5 0,0-3 0,0 1 0,0 1 0,0-4 0,0 2 0,0-2 0,0 0 0,0-1 0,0 1 0,0-1 0,0 1 0,0-1 0,0 1 0,0-1 0,0 1 0,2-1 0,-1-4 0,4 1 0,-2-7 0,3 4 0,-1-4 0,1 5 0,-1-3 0,-2 1 0,2-1 0,-2 0 0,3-2 0,-1 4 0,-2-4 0,5 2 0,-5-2 0,5-1 0,-5 3 0,0 1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0:50.527"/>
    </inkml:context>
    <inkml:brush xml:id="br0">
      <inkml:brushProperty name="width" value="0.05" units="cm"/>
      <inkml:brushProperty name="height" value="0.05" units="cm"/>
      <inkml:brushProperty name="color" value="#E71224"/>
    </inkml:brush>
  </inkml:definitions>
  <inkml:trace contextRef="#ctx0" brushRef="#br0">6 39 24575,'3'-6'0,"2"1"0,-5-1 0,5 1 0,1-1 0,2 3 0,1-2 0,-1 4 0,-3-1 0,1 2 0,-1 0 0,1 0 0,-1 2 0,1 2 0,0 1 0,-1 1 0,1-1 0,-1 1 0,1-1 0,-1 1 0,1-1 0,-1-2 0,-2 2 0,0-2 0,-3 3 0,0-1 0,0 1 0,0 2 0,0 1 0,0 2 0,0 0 0,0 0 0,-3-3 0,0 5 0,0-6 0,-2 3 0,2-2 0,0-1 0,-2 1 0,5-3 0,-5 1 0,2-1 0,-3 1 0,1-1 0,-1 3 0,0-4 0,1 1 0,-1-3 0,1-1 0,-1 1 0,1-2 0,-1 0 0,1 0 0,-1 0 0,1-2 0,-1-1 0,-2-3 0,2 3 0,1-2 0,2 2 0,8 3 0,-1 0 0,6 8 0,-4-4 0,5 6 0,-5-7 0,2 8 0,-5-5 0,2 2 0,-5-3 0,5-1 0,-4 0 0,4 0 0,-2 3 0,2 0 0,3 1 0,-1 0 0,3-2 0,-4 4 0,0-4 0,-1 2 0,-2-5 0,0 2 0,2-2 0,-2 3 0,2-1 0,-2 1 0,2 0 0,-2-1 0,3 1 0,-1 2 0,1-2 0,-1 4 0,1-6 0,2 6 0,-4-7 0,3 3 0,-4-1 0,0-2 0,0 2 0,2 1 0,-2-1 0,5 1 0,-2 0 0,-1-1 0,-2 1 0,0-1 0,-1 1 0,-1-1 0,4 3 0,-5-2 0,3 0 0,-3-4 0</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5:46.172"/>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5:50.324"/>
    </inkml:context>
    <inkml:brush xml:id="br0">
      <inkml:brushProperty name="width" value="0.05" units="cm"/>
      <inkml:brushProperty name="height" value="0.05" units="cm"/>
      <inkml:brushProperty name="color" value="#E71224"/>
    </inkml:brush>
  </inkml:definitions>
  <inkml:trace contextRef="#ctx0" brushRef="#br0">0 0 24575,'5'21'0,"-4"3"0,7 15 0,-6-7 0,5-3 0,-3-8 0,0-4 0,1-2 0,-4-6 0,2-1 0,-1-5 0,-1 2 0,1-2 0,-2 2 0,0 1 0,0-1 0,0 1 0,0-1 0,0 1 0,0-1 0,0 1 0,0-3 0,0 0 0</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5:52.084"/>
    </inkml:context>
    <inkml:brush xml:id="br0">
      <inkml:brushProperty name="width" value="0.05" units="cm"/>
      <inkml:brushProperty name="height" value="0.05" units="cm"/>
      <inkml:brushProperty name="color" value="#E71224"/>
    </inkml:brush>
  </inkml:definitions>
  <inkml:trace contextRef="#ctx0" brushRef="#br0">1265 173 24575,'-2'4'0,"-4"-2"0,-15-2 0,-14 10 0,-39-1 0,-6 15-638,22-13 0,-3 0 638,12 3 0,0-1 0,-6-1 0,-1-2 311,-38 4-311,32-8 0,9-6 0,36 0 0,2 0 0,6 0 965,1 0-965,0 0 0,-1 0 0,1 0 0,-3-3 0,3 0 0,-1 0 0,1-4 0,3 0 0,-1-4 0,0-4 0,0-2 0,-7-12 0,1 6 0,-2-15 0,3 15 0,4-1 0,0 4 0,3 10 0,-1 0 0,2 7 0,-5 8 0,-1-1 0,-6 8 0,2-6 0,-2 1 0,6-4 0,6-3 0,9-3 0,7-1 0,2-1 0,1 1 0,-10 4 0,1 1 0,-4 1 0,0 0 0,2-1 0,-4 4 0,4-2 0,-5 5 0,3 1 0,-3 2 0,0 4 0,0-3 0,0 4 0,0-1 0,0-2 0,0 2 0,0-6 0,-3-1 0,3-3 0,-5 1 0,2-1 0,-5-2 0,-1 5 0,-6-4 0,-2 8 0,-4-4 0,-8 8 0,2 2 0,-12-6 0,17 4 0,1-16 0,13 3 0,2-3 0,1 0 0,-1 0 0,3-5 0,-4-1 0,3-5 0,-1-5 0,-1 0 0,5-6 0,-6-7 0,6 6 0,-4-14 0,5 14 0,-3-7 0,2 9 0,-4 4 0,4 2 0,-4 6 0,5 1 0,-3 3 0,1 2 0,1-2 0,-1 2 0,2-3 0,-3-2 0,3 2 0,-3-2 0,3 3 0,0-1 0,0 3 0,0 1 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5:52.817"/>
    </inkml:context>
    <inkml:brush xml:id="br0">
      <inkml:brushProperty name="width" value="0.05" units="cm"/>
      <inkml:brushProperty name="height" value="0.05" units="cm"/>
      <inkml:brushProperty name="color" value="#E71224"/>
    </inkml:brush>
  </inkml:definitions>
  <inkml:trace contextRef="#ctx0" brushRef="#br0">267 1 24575,'-6'8'0,"-6"2"0,1 6 0,-10-1 0,6 5 0,-10-3 0,10-1 0,-10-4 0,9-3 0,-1 0 0,2-2 0,4 1 0,2-3 0,-1 1 0,1-1 0,0 1 0,1-3 0,3 2 0,-1-4 0,1 3 0,-1-3 0,1 2 0,2-6 0,0 0 0,3 0 0,0 0 0</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5:55.756"/>
    </inkml:context>
    <inkml:brush xml:id="br0">
      <inkml:brushProperty name="width" value="0.05" units="cm"/>
      <inkml:brushProperty name="height" value="0.05" units="cm"/>
      <inkml:brushProperty name="color" value="#E71224"/>
    </inkml:brush>
  </inkml:definitions>
  <inkml:trace contextRef="#ctx0" brushRef="#br0">848 143 24575,'-3'-5'0,"1"-1"0,2-5 0,0-4 0,0 2 0,-3-2 0,3 6 0,-3-1 0,3 4 0,0-2 0,0 2 0,0-2 0,0 2 0,0-2 0,0 3 0,0-1 0,3 3 0,0 0 0,5 6 0,0-2 0,16 1 0,-5-2 0,10 3 0,-8-2 0,-7 2 0,-1-3 0,-8 3 0,1-3 0,-3 5 0,2-4 0,-2 4 0,0-2 0,4 2 0,-3 3 0,4-2 0,-3 2 0,-1-2 0,-2-1 0,-2 1 0,0-1 0,0 1 0,-6 6 0,-9 6 0,-8 8 0,-10-1 0,-2-1 0,-5-4 0,1 0 0,8-3 0,6-4 0,9-4 0,-7-2 0,8-3 0,-13 0 0,16 1 0,-3-4 0,-9 4 0,5-5 0,-10 3 0,15-2 0,-1 2 0,9-3 0,0-2 0,4-8 0,2 3 0,0-13 0,0 6 0,0-15 0,0 10 0,0-17 0,3 17 0,-2-10 0,2 12 0,-1 2 0,-1 4 0,1 2 0,1 1 0,0 0 0,2 2 0,3-2 0,-1 3 0,1 1 0,-3 2 0,-2 4 0,0 2 0,-1 1 0,2 8 0,2-4 0,0 7 0,-3-5 0,2-3 0,-2 0 0,0-2 0,-1-1 0,-2 1 0,0 0 0,0 2 0,0 0 0,-2 3 0,-2 5 0,-5 0 0,-17 17 0,2-6 0,-13 10 0,8-7 0,3-8 0,1-1 0,8-11 0,4-3 0,5-4 0,3-3 0,-1-3 0,-2 0 0,2-2 0,-13-11 0,4 4 0,-5-8 0,6 3 0,4 5 0,3-4 0,1 5 0,4-4 0,-1 5 0,3-5 0,-3 9 0,3-2 0,0 2 0,-5 3 0,-1 3 0,-9 7 0,1 7 0,-2-1 0,6 0 0,2-5 0,3 0 0,2-2 0,0 2 0,1-5 0,1 2 0,-1-2 0,2 3 0,0 0 0,0-1 0,0 1 0,2-1 0,1 1 0,3-1 0,2-2 0,-5 2 0,0-4 0,-6 1 0,-3-2 0,1 3 0,-1-3 0,1 5 0,-1-4 0,-2 4 0,0-5 0,-4 5 0,-3-1 0,-10 4 0,-14 1 0,6 0 0,-5 0 0,22-5 0,2-1 0,9-1 0,5 4 0,1 7 0,4 4 0,5 12 0,1-6 0,8 14 0,-1-5 0,-1-1 0,3 14 0,-7-12 0,8 15 0,-6-9 0,-1-7 0,-1-3 0,-5-13 0,-3 0 0,0-12 0,-5-18 0,4-10 0,-3-31 0,9-5 0,-9 18 0,5 8 0</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5:56.234"/>
    </inkml:context>
    <inkml:brush xml:id="br0">
      <inkml:brushProperty name="width" value="0.05" units="cm"/>
      <inkml:brushProperty name="height" value="0.05" units="cm"/>
      <inkml:brushProperty name="color" value="#E71224"/>
    </inkml:brush>
  </inkml:definitions>
  <inkml:trace contextRef="#ctx0" brushRef="#br0">0 0 24575,'0'0'0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5:59.060"/>
    </inkml:context>
    <inkml:brush xml:id="br0">
      <inkml:brushProperty name="width" value="0.05" units="cm"/>
      <inkml:brushProperty name="height" value="0.05" units="cm"/>
      <inkml:brushProperty name="color" value="#E71224"/>
    </inkml:brush>
  </inkml:definitions>
  <inkml:trace contextRef="#ctx0" brushRef="#br0">1021 111 24575,'0'-5'0,"0"-1"0,0 0 0,0 1 0,0-1 0,0 1 0,0-1 0,0 1 0,0-1 0,3 1 0,0-1 0,0-2 0,4 2 0,-5-2 0,2 3 0,-1-1 0,-2 1 0,1-1 0,0 3 0,2 0 0,-1 6 0,1 0 0,0 5 0,-1-2 0,2 5 0,-5-5 0,3 4 0,-3-1 0,0-1 0,0 3 0,-3-3 0,3 3 0,-5 1 0,4-1 0,-1 0 0,-1 0 0,0 0 0,-2-3 0,-3-2 0,-1-4 0,-7-2 0,4 3 0,-3-3 0,-1 6 0,-1-5 0,-4 2 0,-1-3 0,5 2 0,3-1 0,6 1 0,5-4 0,-1 1 0,3-4 0,-2 2 0,3-2 0,0-1 0,0 1 0,0-3 0,0 2 0,0-5 0,0 3 0,0-3 0,0 2 0,0-1 0,0 3 0,0 4 0,0 11 0,0 0 0,0 7 0,0-9 0,0 5 0,0-5 0,0 4 0,0-1 0,-2 2 0,-4-3 0,0 0 0,-4 0 0,4-4 0,-5 4 0,3-5 0,-1 0 0,1-1 0,3-2 0,-1 0 0,0 0 0,1 0 0,-1 0 0,1 0 0,-1-2 0,-2 1 0,0-4 0,-3 0 0,-5-5 0,4 1 0,-2-8 0,4 8 0,-15-17 0,12 8 0,-12-9 0,16 10 0,3 1 0,-2 5 0,5 3 0,-2 2 0,2 6 0,0 3 0,-5 0 0,4 2 0,-1-2 0,5-2 0,5-2 0,9-5 0,-2-2 0,3 4 0,-4-4 0,-2 8 0,1-3 0,-3 1 0,0 1 0,-1-1 0,0 2 0,-1 0 0,1-3 0,-1 2 0,-2 1 0,0 6 0,-3 0 0,-3 9 0,2 7 0,-5-3 0,6 9 0,-9-11 0,7-1 0,-6-2 0,7-6 0,-2-3 0,1 1 0,1-1 0,-4 1 0,0-1 0,-4 1 0,-2-1 0,0 1 0,3-1 0,-7 2 0,7-4 0,-4 0 0,6-3 0,1 0 0,-1 0 0,1 0 0,-16 0 0,5 0 0,-29 0 0,19 0 0,-11 0 0,23 0 0,1 0 0,10-3 0,-2 0 0,2-5 0,-5-10 0,4 5 0,-2-7 0,4 8 0,-1 4 0,0 0 0,0 2 0,3 1 0,0 4 0,0 17 0,0 0 0,3 13 0,-2-8 0,2-4 0,-3-4 0,0-2 0,-2-5 0,-1-1 0,-5-2 0,-5 0 0,-4-2 0,-12 2 0,-19 2 0,-11-3 0,-9 3 0,19-5 0,18 0 0,19 0 0,9-2 0,0-1 0,6-5 0,-3 4 0,3-1 0</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5:59.660"/>
    </inkml:context>
    <inkml:brush xml:id="br0">
      <inkml:brushProperty name="width" value="0.05" units="cm"/>
      <inkml:brushProperty name="height" value="0.05" units="cm"/>
      <inkml:brushProperty name="color" value="#E71224"/>
    </inkml:brush>
  </inkml:definitions>
  <inkml:trace contextRef="#ctx0" brushRef="#br0">122 0 24575,'-8'0'0,"-1"0"0,1 0 0,-3 0 0,3 0 0,-3 0 0,2 0 0,-1 3 0,4-2 0,-2 3 0,2-3 0,0 2 0,1-3 0,-1 0 0,1 0 0,2 0 0,0 0 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6:00.708"/>
    </inkml:context>
    <inkml:brush xml:id="br0">
      <inkml:brushProperty name="width" value="0.05" units="cm"/>
      <inkml:brushProperty name="height" value="0.05" units="cm"/>
      <inkml:brushProperty name="color" value="#E71224"/>
    </inkml:brush>
  </inkml:definitions>
  <inkml:trace contextRef="#ctx0" brushRef="#br0">176 0 24575,'0'6'0,"0"-1"0,0 1 0,3-3 0,-3 4 0,3-3 0,-3 4 0,2-3 0,-1 1 0,1 2 0,-2-2 0,0 2 0,0 0 0,-2-2 0,-1 2 0,-3 0 0,-2-2 0,2 2 0,-4-2 0,3 6 0,-8-7 0,7 5 0,-5-6 0,8 0 0,-1 2 0,1-4 0,-1-2 0,-2 3 0,0 0 0,-8 0 0,4-1 0,-8-2 0,10 0 0,0 0 0,8 0 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6:01.785"/>
    </inkml:context>
    <inkml:brush xml:id="br0">
      <inkml:brushProperty name="width" value="0.05" units="cm"/>
      <inkml:brushProperty name="height" value="0.05" units="cm"/>
      <inkml:brushProperty name="color" value="#E71224"/>
    </inkml:brush>
  </inkml:definitions>
  <inkml:trace contextRef="#ctx0" brushRef="#br0">12 146 24575,'0'-6'0,"0"1"0,3-1 0,0 1 0,2-3 0,1-1 0,2-2 0,0 0 0,1 0 0,1 0 0,0-5 0,0 0 0,2 2 0,-5 1 0,1 10 0,-5 3 0,-1 3 0,-2 3 0,0-1 0,0 1 0,0 2 0,0 0 0,0 1 0,0-1 0,0 0 0,0-2 0,0 2 0,0-3 0,0 1 0,0 0 0,0-1 0,0 1 0,0-1 0,-2 1 0,1-1 0,-1 1 0,-1 2 0,-2 0 0,-2 1 0,0-1 0,-1-3 0,4 1 0,-6-1 0,9 1 0,-7-3 0,5 0 0,-2-3 0,-1 0 0,-2 0 0,2 0 0,-2 0 0,3 0 0,-1 0 0,1 0 0,1-3 0,2 2 0,2-1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0:12.264"/>
    </inkml:context>
    <inkml:brush xml:id="br0">
      <inkml:brushProperty name="width" value="0.05" units="cm"/>
      <inkml:brushProperty name="height" value="0.05" units="cm"/>
      <inkml:brushProperty name="color" value="#E71224"/>
    </inkml:brush>
  </inkml:definitions>
  <inkml:trace contextRef="#ctx0" brushRef="#br0">33 1 24575,'0'15'0,"0"10"0,0-2 0,0 24 0,-2-26 0,1 12 0,-1-25 0,2 3 0,0-5 0,-3 4 0,3-1 0,-3 0 0,1-1 0,1-3 0,-4 1 0,5-1 0,-5-2 0,4 2 0,-1-2 0,2 3 0,-3-3 0,2 2 0,-1-2 0,2 2 0,5-11 0,-4-4 0,4-2 0,-5 3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1:27.072"/>
    </inkml:context>
    <inkml:brush xml:id="br0">
      <inkml:brushProperty name="width" value="0.05" units="cm"/>
      <inkml:brushProperty name="height" value="0.05" units="cm"/>
      <inkml:brushProperty name="color" value="#E71224"/>
    </inkml:brush>
  </inkml:definitions>
  <inkml:trace contextRef="#ctx0" brushRef="#br0">3641 763 24575,'2'-6'0,"-1"1"0,1-1 0,1 3 0,0-4 0,0 3 0,2-6 0,-2 1 0,5-7 0,-5 4 0,5-4 0,0 2 0,-1 5 0,1-1 0,-4 2 0,-3-1 0,2-2 0,-3 2 0,2-1 0,1 4 0,3-5 0,-1 3 0,1-1 0,-3 1 0,-1 0 0,-2 2 0,0-4 0,3 3 0,-3-3 0,3 4 0,-1-5 0,-1 3 0,4-1 0,-2-6 0,0 3 0,2-7 0,-5 7 0,3-1 0,-3 7 0,0-5 0,0 5 0,0-4 0,0-3 0,-3 3 0,3-5 0,-5 6 0,4-2 0,-1 0 0,-1 0 0,0 3 0,0-3 0,-4 3 0,3-3 0,-6 0 0,4-1 0,-5 1 0,7 3 0,-1 0 0,1 2 0,0 1 0,-7 2 0,5-2 0,-9-2 0,8 0 0,-12-3 0,9 2 0,-10 1 0,3-5 0,-12 7 0,6-4 0,-14-1 0,-4-3 0,7 0 0,-21-1 0,-20 0 0,20 6 0,-5 2 0,-20 0 0,-2 0 0,2 0 0,4 2 0,11 3 0,4 1 0,-22-9 0,47 8 0,-1-3 0,-15 4 0,-10 0 0,-7 0 0,-3 5 0,21-3 0,-23 3 0,15-5 0,1 5 0,19-4 0,9 3 0,16-4 0,2 0 0,6 0 0,-6 0 0,-10 0 0,-35 9 0,3-2 0,-13 7 0,11-2 0,15 2 0,-14-7 0,13 7 0,3-13 0,10 6 0,-1-6 0,-1 6 0,-8 3 0,-1-3 0,9 5 0,2-5 0,12 0 0,2 2 0,-1-3 0,2 3 0,-8 0 0,3-3 0,2 4 0,-16 2 0,11 2 0,-6 3 0,11-8 0,10-1 0,-3 0 0,1-2 0,-2 0 0,0-1 0,-4 2 0,-7 6 0,-4 8 0,-1-6 0,9 4 0,3-10 0,7 2 0,-8-1 0,6 0 0,-5 0 0,7-2 0,-8 5 0,4-6 0,-4 6 0,7-7 0,-4 2 0,6 0 0,-14 9 0,11-7 0,-10 6 0,5-6 0,3-4 0,-4 6 0,2-1 0,3-2 0,0 2 0,0-6 0,8 1 0,-7-1 0,9 1 0,-9 2 0,-3 1 0,-11 13 0,-5 1 0,-10 11 0,16-15 0,-5 7 0,19-16 0,-3 3 0,6-3 0,-2-4 0,2 2 0,1-2 0,-3-1 0,-1 3 0,-3 5 0,-28 23 0,10 1 0,-28 12 0,22-7 0,7-19 0,12-2 0,12-16 0,5 1 0,0-1 0,-3 1 0,3 2 0,-3-2 0,1 4 0,-4-1 0,-4 7 0,4-7 0,-5 6 0,7-6 0,-4-1 0,3 3 0,-1-5 0,3 2 0,-2-2 0,4-1 0,-4 1 0,2-1 0,0 1 0,-2-1 0,2 1 0,-5 7 0,2-4 0,-2 5 0,0 1 0,0-5 0,-3 6 0,2-5 0,3-2 0,4-1 0,0-3 0,1 1 0,-2 4 0,1-1 0,1 3 0,-1-4 0,2-1 0,-3 2 0,3 0 0,-3 6 0,3-8 0,0 9 0,0-3 0,0 0 0,0 3 0,0-1 0,0-3 0,0 4 0,0-1 0,0-2 0,0 7 0,0-4 0,0 1 0,0 3 0,0-8 0,0 4 0,0 4 0,0-7 0,0 8 0,0-10 0,0 5 0,0 10 0,0-3 0,5 16 0,-2-21 0,2 11 0,-2-13 0,0 5 0,-2-4 0,8 3 0,-5-10 0,6 9 0,-2-9 0,5 18 0,-2-9 0,13 21 0,4-5 0,13 11 0,-9-11 0,10 8 0,-21-22 0,29 9 0,-1-5 0,37-1 0,1-1 0,5 0 0,-26-6 0,1-2 0,31 3 0,0 0 0,-22-1 0,-6-2-427,-13-6 0,-1-1 427,10 4 0,-4 1 0,14-1-84,-2-5 84,-7-2 0,17-5 0,11 0-485,-44-2 1,2-2 484,3 0 0,1 0 0,3 1 0,1-2 0,-3-4 0,-2 0 0,41 0 0,-23-9 808,-35 9-808,-10 1 84,-3-2-84,-3 2 1015,3-1-1015,11 0 0,13-7 0,9-2 0,15-1 0,-15-3 0,7-2 0,-16 1 0,-3-3 0,-20 10 0,-6 1 0,-11 4 0,-3 0 0,1 3 0,-3-3 0,8 1 0,-6-1 0,6-6 0,-7 5 0,4-8 0,-3 3 0,3-4 0,-1 0 0,-5 6 0,4-5 0,-5 8 0,1-2 0,1 2 0,-4 5 0,1-7 0,1 6 0,0-7 0,0 2 0,-1 1 0,1-3 0,-3-1 0,3 4 0,-3-8 0,0 10 0,0-2 0,2 4 0,-1 1 0,1-1 0,-2 0 0,0 2 0,0-2 0,0 0 0,0 0 0,3-3 0,2-5 0,1-6 0,3-1 0,-6 2 0,4 1 0,-3 3 0,-1 0 0,4-3 0,-6 8 0,4-1 0,-4 3 0,4 3 0,-5-3 0,5 1 0,-2-2 0,3 0 0,-1 0 0,1-4 0,-2 2 0,1-2 0,-1-1 0,2 4 0,0-3 0,-3-1 0,2 3 0,-2 0 0,3 2 0,3-2 0,-3 1 0,6-3 0,7-10 0,-5 11 0,6-15 0,-9 17 0,-2-3 0,0 4 0,1 0 0,-4 0 0,2 2 0,-2-1 0,-1 3 0,1-3 0,6-13 0,-2 9 0,5-11 0,0 5 0,-5 9 0,2-7 0,-7 10 0,1 2 0,-1-2 0,-2 3 0,0-1 0,-1 1 0,-1-1 0,4 3 0,-2-2 0,0 2 0,2 0 0,-5-2 0,5-1 0,-2-2 0,3-1 0,-3 1 0,2 3 0,-4-1 0,1 1 0,0 2 0,-1-2 0,2 2 0,-1 0 0,-1-2 0,1 2 0,-2-3 0,3 0 0,-3 1 0,5-1 0,-2-4 0,3 3 0,-1-3 0,3 2 0,-4 2 0,3-2 0,-4-3 0,3 7 0,-3-6 0,-1 7 0,1 0 0,-3-2 0,5 4 0,-2-1 0,1 2 0,-2 0 0</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6:02.252"/>
    </inkml:context>
    <inkml:brush xml:id="br0">
      <inkml:brushProperty name="width" value="0.05" units="cm"/>
      <inkml:brushProperty name="height" value="0.05" units="cm"/>
      <inkml:brushProperty name="color" value="#E71224"/>
    </inkml:brush>
  </inkml:definitions>
  <inkml:trace contextRef="#ctx0" brushRef="#br0">111 1 24575,'-9'0'0,"-1"0"0,1 0 0,1 0 0,0 0 0,0 0 0,2 0 0,-2 0 0,0 0 0,2 0 0,-2 0 0,2 0 0,1 0 0,-1 0 0,3 0 0,1 0 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6:13.435"/>
    </inkml:context>
    <inkml:brush xml:id="br0">
      <inkml:brushProperty name="width" value="0.05" units="cm"/>
      <inkml:brushProperty name="height" value="0.05" units="cm"/>
      <inkml:brushProperty name="color" value="#E71224"/>
    </inkml:brush>
  </inkml:definitions>
  <inkml:trace contextRef="#ctx0" brushRef="#br0">55 0 24575,'-3'8'0,"-2"1"0,2 0 0,-2 1 0,2-1 0,0-1 0,3 0 0,0-2 0,-2-3 0,1 2 0,-4-2 0,5 5 0,-3 0 0,1 3 0,1 0 0,-1 5 0,-1-6 0,0 5 0,0-9 0,-2 4 0,4-4 0,-1 2 0,2-2 0,0-1 0,0 1 0,0 2 0,0-2 0,0 5 0,0-3 0,0 1 0,0 1 0,0-1 0,0-1 0,0 0 0,0-2 0,2-1 0,2 1 0,1-1 0,1 1 0,-1-3 0,1 0 0,-1-1 0,1-1 0,-1 1 0,3-2 0,-2 0 0,2 0 0,-2 0 0,-1 0 0,1 0 0,6-6 0,-2 4 0,6-4 0,-8 6 0,0-2 0,-2 1 0,-1-2 0,-2 1 0,0 1 0,-3-1 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6:14.076"/>
    </inkml:context>
    <inkml:brush xml:id="br0">
      <inkml:brushProperty name="width" value="0.05" units="cm"/>
      <inkml:brushProperty name="height" value="0.05" units="cm"/>
      <inkml:brushProperty name="color" value="#E71224"/>
    </inkml:brush>
  </inkml:definitions>
  <inkml:trace contextRef="#ctx0" brushRef="#br0">0 1 24575,'0'0'0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6:14.764"/>
    </inkml:context>
    <inkml:brush xml:id="br0">
      <inkml:brushProperty name="width" value="0.05" units="cm"/>
      <inkml:brushProperty name="height" value="0.05" units="cm"/>
      <inkml:brushProperty name="color" value="#E71224"/>
    </inkml:brush>
  </inkml:definitions>
  <inkml:trace contextRef="#ctx0" brushRef="#br0">106 0 24575,'0'13'0,"-2"-4"0,-5 11 0,0-3 0,-3 0 0,4-2 0,-4 1 0,-1 1 0,-3 0 0,2 11 0,1-14 0,3 10 0,3-15 0,2-4 0,3-2 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6:15.140"/>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6:15.620"/>
    </inkml:context>
    <inkml:brush xml:id="br0">
      <inkml:brushProperty name="width" value="0.05" units="cm"/>
      <inkml:brushProperty name="height" value="0.05" units="cm"/>
      <inkml:brushProperty name="color" value="#E71224"/>
    </inkml:brush>
  </inkml:definitions>
  <inkml:trace contextRef="#ctx0" brushRef="#br0">0 0 24575,'0'0'0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6:55.389"/>
    </inkml:context>
    <inkml:brush xml:id="br0">
      <inkml:brushProperty name="width" value="0.05" units="cm"/>
      <inkml:brushProperty name="height" value="0.05" units="cm"/>
      <inkml:brushProperty name="color" value="#E71224"/>
    </inkml:brush>
  </inkml:definitions>
  <inkml:trace contextRef="#ctx0" brushRef="#br0">0 0 24575,'3'6'0,"0"-1"0,-1 1 0,-1-1 0,4 1 0,-5-1 0,5 1 0,-4-1 0,1 1 0,-2-1 0,0 1 0,0-1 0,0 1 0,0 0 0,0-1 0,0 1 0,3-3 0,-2 2 0,3-2 0,0 2 0,-1 3 0,-1-2 0,1 2 0,0-2 0,6 6 0,-3-7 0,6 9 0,-3-7 0,-1-1 0,0 4 0,-2-7 0,2 8 0,-2-8 0,2 5 0,-2-8 0,-1 3 0,-2-1 0,2-1 0,-2 4 0,3-5 0,-1 5 0,-2-2 0,2 5 0,5 2 0,8 10 0,4-4 0,-1 3 0,-1-8 0,-7 4 0,1-7 0,-5 4 0,-1-4 0,16 11 0,7 6 0,7 7 0,6 7 0,-8-12 0,-6 1 0,-6-14 0,-13-5 0,-3 1 0,0-6 0,-2 6 0,-1-6 0,1 6 0,-1-1 0,1 2 0,-3-3 0,2 3 0,-2-5 0,2 2 0,-2-3 0,0 1 0,-1 2 0,1 1 0,1 2 0,0 0 0,0-5 0,1 1 0,-2-4 0,2 5 0,-4-2 0,4 2 0,-5-2 0,5-3 0,-2 2 0,0-2 0,0 3 0,-1-3 0,1 1 0,3 0 0,-3 1 0,4 1 0,-6 2 0,7-2 0,-5 2 0,2 0 0,1 0 0,-1 1 0,1-1 0,0-3 0,-3 1 0,1 0 0,-3-1 0,4 1 0,-4-1 0,1 1 0,1 2 0,0-2 0,5 4 0,-2-1 0,6 6 0,-6-5 0,3 5 0,-3-9 0,-1 2 0,-2-2 0,2-1 0,-4 1 0,4-1 0,-4 1 0,1-1 0,0 1 0,8 3 0,-2 0 0,7-1 0,-7 1 0,1-7 0,1 7 0,-1-2 0,6 5 0,-5-3 0,5 0 0,-9-3 0,0-1 0,-1 3 0,0-1 0,-1 3 0,6-1 0,-7 2 0,8 0 0,-3 0 0,4-3 0,-4-2 0,0 1 0,-5-3 0,2 4 0,-2-5 0,0 2 0,2 0 0,-2 2 0,0 1 0,2 0 0,-2-2 0,3 2 0,-3-3 0,-1 1 0,1-3 0,0 4 0,2-1 0,1 3 0,-3 1 0,-1-1 0,1-3 0,-2 1 0,1-3 0,0 1 0,-1 3 0,4-2 0,-2 2 0,3 0 0,-3-2 0,2 2 0,-2 0 0,0-2 0,2 2 0,-2 0 0,0-1 0,2 3 0,-2-4 0,2 5 0,-2-5 0,2 4 0,-2-4 0,0 2 0,0-2 0,-1-1 0,-1 1 0,4-1 0,-5 1 0,5 2 0,-2-2 0,1 2 0,0 0 0,-3-2 0,2 2 0,-1-5 0,-1 2 0,1-2 0,-2 3 0,3-3 0,-3 2 0,5-5 0,-2 5 0,3-4 0,-1 4 0,3-2 0,-2 0 0,2 2 0,-2-2 0,-1 2 0,-2 1 0,2-3 0,-4 2 0,4-4 0,-5 4 0,5-5 0,-2 3 0,1-1 0,0-1 0,-3 4 0,4-5 0,-4 5 0,4-2 0,-2 5 0,2-2 0,1 5 0,2-3 0,-5 1 0,5-1 0,-5 0 0,2-4 0,-2 3 0,2-4 0,-4 3 0,4-3 0,-2 4 0,2-6 0,-2 7 0,2-8 0,-4 5 0,4-2 0,-2 3 0,3-3 0,-1 2 0,-2 0 0,2-1 0,-4 3 0,4-4 0,0 3 0,1-1 0,2 3 0,0-1 0,-2 3 0,0-1 0,-1-1 0,-2 0 0,2 0 0,-2 1 0,2 2 0,-2-2 0,5-1 0,-1-3 0,1 3 0,-3-2 0,1 0 0,-3-1 0,2-5 0,-2 3 0,0-1 0,2 1 0,-2 0 0,2 0 0,3-1 0,-2 1 0,2 3 0,-2-3 0,2-1 0,-2-2 0,2 0 0,-2 3 0,-1 0 0,1 2 0,-1-2 0,3 2 0,-2-2 0,2 1 0,-2 0 0,-1 0 0,1 1 0,-1-2 0,1 2 0,-1-4 0,1 4 0,0-5 0,-1 5 0,1-4 0,-3 4 0,2-5 0,-5 8 0,3-5 0,-1 3 0,-1-1 0,4-5 0,-2 5 0,2-4 0,1 4 0,-3-2 0,4 2 0,-6 1 0,7-1 0,-5 1 0,0 0 0,2-1 0,-5 1 0,5-3 0,-2 2 0,3-2 0,-3 5 0,2-5 0,-2 7 0,3-9 0,-1 7 0,1-8 0,-3 5 0,2-4 0,-2 4 0,2-2 0,1 0 0,-3 2 0,2-2 0,-2 2 0,5 1 0,-2 0 0,4-3 0,-1 1 0,2 0 0,-2-1 0,-1-1 0,-3-2 0,8 3 0,-6 0 0,5 4 0,-4 1 0,1-2 0,7 2 0,0-1 0,5 3 0,-4-3 0,-1 3 0,-5-7 0,0 1 0,-3-3 0,0 4 0,-2-2 0,2 3 0,0-1 0,1 3 0,1-2 0,3 6 0,4-5 0,0 5 0,-2-5 0,-4 3 0,-2-3 0,-1 1 0,-2-3 0,-1 3 0,1 1 0,-3 2 0,5 4 0,-4-3 0,6 9 0,-3-5 0,-1 1 0,0-2 0,0-4 0,-3-2 0,-1-1 0,-2-2 0,9 14 0,14 2 0,4 13 0,10-4 0,-8-1 0,1-1 0,-8-3 0,-7-8 0,-6-5 0,-9-8 0,3 1 0,2-1 0,-2 1 0,8 2 0,-1 5 0,3 4 0,10 15 0,7-2 0,6 14 0,11 5 0,-6-1 0,7 0 0,-7-3 0,4-4 0,-9 5 0,8 0 0,-8 0 0,4 0 0,0-5 0,2 11 0,5-9 0,-4 11 0,-3-8 0,-1 0 0,2 0 0,0 0 0,4 0 0,-4 0 0,-11-15 0,1-3 0,-14-19 0,0 1 0,-4-4 0,-5-1 0,-3 1 0,-2-1 0,2-1 0,-2 0 0,3 2 0,2 0 0,0 2 0,8-2 0,-4 0 0,4 0 0,-8-3 0,0 0 0,-2-3 0,2 2 0,0-1 0,16 10 0,3 0 0,4 3 0,-2 2 0,-8-12 0,-6 5 0,-3-8 0,-9 4 0,2-2 0,-2 2 0,3 1 0,-1-1 0,1 3 0,-1 1 0,3 0 0,9 9 0,4 1 0,9 11 0,-7-5 0,19 13 0,-13-2 0,31 14 0,-25-11 0,25 9 0,-20-9 0,14 4 0,-8-3 0,-7-8 0,5 7 0,-16-14 0,4 3 0,-14-11 0,2-5 0,-6 3 0,1-8 0,-9 1 0,2-5 0,-8 2 0,5-4 0,-2 1 0,3-2 0,-1 2 0,-2 2 0,5-1 0,-5 1 0,5-3 0,-2 2 0,2-1 0,-2 1 0,2 0 0,-2 0 0,-1-1 0,1-1 0,2 4 0,0 0 0,8 5 0,-4 1 0,8 3 0,8 13 0,7 0 0,11 13 0,-16-16 0,-3-5 0,-19-11 0,-2-3 0,-1-2 0,-2 2 0,3-2 0,1 0 0,-3 2 0,4-4 0,-8 4 0,5-5 0,-4 5 0,4-4 0,-2 1 0,2 1 0,3-3 0,-2 5 0,2-4 0,-2 1 0,-3-2 0,-1 0 0</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7:00.876"/>
    </inkml:context>
    <inkml:brush xml:id="br0">
      <inkml:brushProperty name="width" value="0.05" units="cm"/>
      <inkml:brushProperty name="height" value="0.05" units="cm"/>
      <inkml:brushProperty name="color" value="#E71224"/>
    </inkml:brush>
  </inkml:definitions>
  <inkml:trace contextRef="#ctx0" brushRef="#br0">1 1 24575,'8'5'0,"0"-2"0,8 9 0,-4-3 0,8 2 0,-10-3 0,2-4 0,-6 1 0,-1-5 0,3 5 0,-1-2 0,1 3 0,0-1 0,-2 1 0,4-1 0,-1-2 0,-1 2 0,0-2 0,-5 3 0,2-3 0,-2 2 0,5-2 0,1 3 0,2-1 0,-2 1 0,-1-3 0,-3-1 0,1-2 0,-1 5 0,1-1 0,2 4 0,-2 0 0,2-5 0,-3 5 0,1-8 0,-3 5 0,4-2 0,-3 3 0,7-1 0,-5 1 0,2 0 0,-3-1 0,-2 1 0,2-1 0,-2-2 0,3 2 0,-1-4 0,-2 4 0,2-5 0,-2 5 0,3-4 0,-1 4 0,1-5 0,-1 5 0,3-2 0,1 3 0,0-1 0,1 3 0,3 2 0,-1-1 0,4 3 0,3 5 0,-6-7 0,11 10 0,-12-13 0,4 5 0,-8-6 0,0-1 0,-5 0 0,17 5 0,-6-3 0,11 8 0,-10-11 0,-4 4 0,1-3 0,-4-1 0,3 3 0,-3-4 0,3 5 0,-2-2 0,1 2 0,-1-2 0,6 3 0,-2-2 0,0 0 0,-3-2 0,-4-2 0,2 0 0,0 2 0,2 5 0,6 1 0,2 3 0,-1-5 0,-4-3 0,-5-2 0,-3 3 0,1-3 0,-1 4 0,1-3 0,2 3 0,1 1 0,-1-1 0,0 0 0,0 0 0,-2-2 0,2 0 0,-5-1 0,0-2 0,6 6 0,-2-2 0,9 0 0,-5-2 0,-2-2 0,-1 0 0,-5 2 0,9 2 0,-1 3 0,3-2 0,1-2 0,-8-6 0,1 2 0,-3-1 0,3 6 0,1-5 0,2 5 0,4-3 0,-3-1 0,4 0 0,-7-3 0,-4 0 0,-2 0 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7:04.541"/>
    </inkml:context>
    <inkml:brush xml:id="br0">
      <inkml:brushProperty name="width" value="0.05" units="cm"/>
      <inkml:brushProperty name="height" value="0.05" units="cm"/>
      <inkml:brushProperty name="color" value="#E71224"/>
    </inkml:brush>
  </inkml:definitions>
  <inkml:trace contextRef="#ctx0" brushRef="#br0">1 0 24575,'12'3'0,"-5"3"0,8 1 0,-8-1 0,3-4 0,-6 0 0,3 2 0,-4-1 0,5-1 0,-2 1 0,2 0 0,-2 0 0,-1 2 0,1-5 0,-1 5 0,1 1 0,-1 0 0,3 2 0,1-3 0,0 1 0,1 2 0,-1 0 0,6 5 0,2 0 0,-3-1 0,-2-4 0,-4 2 0,1-7 0,2 8 0,0-3 0,0 3 0,5-1 0,-9-2 0,5-4 0,-7 1 0,4-5 0,0 5 0,-1-4 0,-5 4 0,4-5 0,-6 5 0,7-4 0,-3 4 0,4-2 0,6 3 0,-5 0 0,5 0 0,-2 0 0,-1 0 0,4 0 0,-8-3 0,-2 2 0,14 4 0,10 11 0,19-2 0,4 14 0,-13-20 0,-8 10 0,-15-17 0,-2 6 0,-4-10 0,-2 7 0,1-5 0,-1 5 0,10 9 0,-8-4 0,12 4 0,-16-9 0,6-1 0,-5-2 0,5 5 0,12 2 0,-2 3 0,6 2 0,-12-5 0,-7-4 0,-5-3 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7:09.260"/>
    </inkml:context>
    <inkml:brush xml:id="br0">
      <inkml:brushProperty name="width" value="0.05" units="cm"/>
      <inkml:brushProperty name="height" value="0.05" units="cm"/>
      <inkml:brushProperty name="color" value="#E71224"/>
    </inkml:brush>
  </inkml:definitions>
  <inkml:trace contextRef="#ctx0" brushRef="#br0">0 1 24575,'6'0'0,"-1"0"0,1 0 0,2 2 0,-2 1 0,2 0 0,-5 2 0,2-2 0,-2 1 0,0 0 0,2-3 0,-2 1 0,2 1 0,1 0 0,-1 0 0,1 2 0,0-4 0,-1 4 0,1-5 0,-1 3 0,-2-1 0,5 1 0,-5 0 0,8 2 0,2-4 0,-1 4 0,4-2 0,-5 2 0,-3 1 0,0-3 0,-2 2 0,-1-2 0,1 2 0,2-2 0,-2 0 0,2-1 0,-5 1 0,2 1 0,5-2 0,-5 0 0,9 1 0,-8 3 0,5 0 0,-2-1 0,1-2 0,-6 2 0,6-4 0,-9 4 0,6-5 0,-4 5 0,3-2 0,-1 3 0,1-1 0,0 1 0,-1-3 0,-2 2 0,2-5 0,-2 5 0,3-4 0,-1 1 0,-2 1 0,2-3 0,-2 5 0,3-2 0,2 5 0,5-1 0,-1 1 0,4-1 0,-8-4 0,0 2 0,-2-5 0,-1 3 0,1-1 0,-1-1 0,3 4 0,-2 0 0,19 5 0,-13-1 0,10-2 0,-11-2 0,-8-2 0,5 0 0,-5 2 0,5-2 0,5 3 0,-1 0 0,4 3 0,-8-3 0,3-1 0,-5-2 0,-1-1 0,0 1 0,1 0 0,0 2 0,4-2 0,-1 3 0,0-3 0,-1-1 0,-5 1 0,2-3 0,-5 5 0,5-4 0,-2 4 0,3-2 0,2 2 0,0-1 0,3 3 0,0-6 0,5 7 0,1-4 0,-1 0 0,0 2 0,-5-3 0,-3 2 0,3 1 0,-5-3 0,2 4 0,-2-6 0,2 7 0,-2-5 0,2 0 0,-3 2 0,3-2 0,1 5 0,2-2 0,-3 2 0,3-2 0,-7-1 0,3 1 0,-4-3 0,3-1 0,-3 1 0,2 0 0,-2 0 0,2 2 0,1-5 0,-3 5 0,2-4 0,-2 1 0,2 1 0,1-3 0,-1 3 0,1-3 0,-1 2 0,1-1 0,-3 4 0,2-5 0,-2 3 0,0-6 0,0-2 0,-3-1 0,0-2 0,0 2 0,0 3 0,0 1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1:28.163"/>
    </inkml:context>
    <inkml:brush xml:id="br0">
      <inkml:brushProperty name="width" value="0.05" units="cm"/>
      <inkml:brushProperty name="height" value="0.05" units="cm"/>
      <inkml:brushProperty name="color" value="#E71224"/>
    </inkml:brush>
  </inkml:definitions>
  <inkml:trace contextRef="#ctx0" brushRef="#br0">38 1 24575,'0'12'0,"-8"54"0,2-24 0,-1 13 0,0-1 0,1-23 0,2 21 0,4-45 0,0 4 0,0-6 0,0 1 0,0-1 0,0-2 0,0 0 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7:24.804"/>
    </inkml:context>
    <inkml:brush xml:id="br0">
      <inkml:brushProperty name="width" value="0.05" units="cm"/>
      <inkml:brushProperty name="height" value="0.05" units="cm"/>
      <inkml:brushProperty name="color" value="#E71224"/>
    </inkml:brush>
  </inkml:definitions>
  <inkml:trace contextRef="#ctx0" brushRef="#br0">1 0 24575,'20'11'0,"-4"-2"0,22 0 0,-15-1 0,-1-3 0,-7 0 0,-9-2 0,2 3 0,13-3 0,-5 3 0,13-2 0,-8-1 0,-4 3 0,-1-3 0,-5 3 0,0-1 0,-3-2 0,0 0 0,5 0 0,-3 0 0,10 4 0,-8-1 0,8 1 0,-4 2 0,6-1 0,-6 1 0,-3-2 0,-2-2 0,-3 3 0,1-4 0,1 1 0,-3-5 0,1 2 0,0 1 0,0 0 0,3 2 0,0-4 0,-2 4 0,-1-5 0,-3 8 0,1-7 0,-1 4 0,1-5 0,-3 2 0,2-1 0,5 1 0,0-2 0,5 0 0,-4 0 0,0 0 0,-2 0 0,-1 0 0,-3 0 0,1 3 0,0-2 0,1 3 0,7-3 0,-2 2 0,3-1 0,-4-1 0,0 1 0,0 0 0,1-1 0,-4 2 0,3-3 0,-8 2 0,5 1 0,-5-2 0,2 1 0,1-5 0,-1 3 0,1 0 0,-1 0 0,1 3 0,-1 0 0,3 2 0,1 1 0,2 2 0,0-2 0,-2 2 0,-1-5 0,0-1 0,-5 1 0,5-3 0,-5 3 0,5-1 0,0 1 0,8 0 0,9 9 0,-7-8 0,11 9 0,-17-10 0,3 3 0,-4-6 0,-2 3 0,-1-3 0,-3 0 0,3 0 0,-1 2 0,1-1 0,-3 1 0,1-2 0,-1 3 0,3-3 0,-2 5 0,5-4 0,-3 4 0,3-2 0,-2 0 0,1 2 0,-1-2 0,2 2 0,0 1 0,-2-3 0,-1-1 0,-3-2 0,-2 3 0,2-2 0,2 10 0,0-6 0,17 14 0,3 1 0,30 4 0,-19 0 0,15-7 0,-30-9 0,0-1 0,-4-1 0,-5 5 0,7 0 0,-4-2 0,3-2 0,-3-1 0,4-2 0,-4 2 0,-2-3 0,-4 0 0,-2-1 0,-1-2 0,-5 3 0,2-2 0,-2 3 0,5 0 0,0 4 0,4-2 0,-1-1 0,0 0 0,0 1 0,0 0 0,0-1 0,-3 0 0,3-4 0,-5 1 0,2 1 0,0 0 0,1 2 0,2 3 0,0-1 0,0 0 0,0-3 0,-3 0 0,0-3 0,-5 4 0,2-4 0,1 6 0,3-3 0,2 4 0,0 0 0,0-2 0,0-1 0,0-2 0,0-1 0,0 1 0,4 4 0,-5-4 0,3 0 0,-8-3 0,-2 2 0,13 12 0,-10-3 0,17 6 0,-9-5 0,3-5 0,-2 5 0,-6-6 0,-1 0 0,-3-1 0,1-5 0,-1 3 0,1-1 0,-1-1 0,-2 4 0,2-5 0,-2 5 0,5-4 0,-1 1 0,1 1 0,-3-3 0,-2 5 0,2-4 0,1 4 0,0-2 0,2 0 0,-3 2 0,3-4 0,-2 1 0,2 0 0,0 2 0,5-1 0,0 2 0,2-2 0,-4 2 0,-2-2 0,-4 2 0,0-4 0,-2 1 0,3 1 0,2 0 0,-2 2 0,4 1 0,0 6 0,6-7 0,2 11 0,3-8 0,1 6 0,-1-7 0,-5 2 0,-3-8 0,-5 1 0,-2-2 0,-1 0 0,1 0 0,0 0 0,-1 0 0,3 0 0,-2 3 0,5 0 0,-3 0 0,1-1 0,-4 1 0,3-3 0,-2 5 0,18 0 0,-9 8 0,22-2 0,-17 6 0,17-2 0,2 3 0,3-2 0,-3 2 0,-2-4 0,-10 8 0,-1-8 0,-9 3 0,-9-12 0,0-2 0,-5 2 0,5-4 0,-5 1 0,5 1 0,-2-3 0,4 3 0,-1-1 0,2 1 0,-2 0 0,-1 0 0,-3-3 0,1 0 0,2 0 0,0 2 0,3-1 0,-2 1 0,1-2 0,-3 0 0,3 0 0,-1 0 0,-1 0 0,0 0 0,-2 0 0,-3 3 0,2-3 0,-2 3 0,5-3 0,-2 0 0,2 2 0,-3-1 0,3 4 0,5-5 0,0 5 0,0-4 0,-5 1 0,-3-2 0,1 0 0,-1 0 0,1 0 0,-1 3 0,1-2 0,-1 1 0,1-2 0,0 0 0,-1 0 0,3 2 0,5 2 0,4 6 0,4-2 0,0 2 0,0-6 0,-4 1 0,3-4 0,-10 6 0,9-2 0,-5 7 0,24 2 0,-13-2 0,12 3 0,-8-7 0,-12-1 0,3 0 0,-14-4 0,-1-1 0,1-2 0,2 0 0,-2 3 0,4 0 0,-1 0 0,2 0 0,-3-1 0,3-1 0,-5 1 0,5 1 0,-3 0 0,3 0 0,-2-1 0,-1 1 0,-3-3 0,1 5 0,-1-2 0,3 0 0,1 0 0,6 0 0,-2-2 0,2 2 0,-6-3 0,-1 0 0,-3 0 0,3 5 0,1-2 0,6 6 0,10-1 0,15-4 0,-7 0 0,4-4 0,-20 0 0,-7 3 0,5 0 0,-10 1 0,7-1 0,-6-1 0,-1-1 0,1 1 0,-3 1 0,2-3 0,0 3 0,1-3 0,2 0 0,-2 0 0,-1 2 0,3 1 0,-2 0 0,2 0 0,-2-3 0,0 2 0,-1-1 0,1 1 0,-3 1 0,2-2 0,-2 3 0,5-3 0,-5 4 0,7-4 0,-6 1 0,1 1 0,0-3 0,1 3 0,2-1 0,16-1 0,-10 1 0,7-2 0,-10 0 0,-5 3 0,2-3 0,-3 3 0,-1-1 0,0-1 0,0 1 0,-1 1 0,2-3 0,-2 3 0,2-3 0,3 2 0,-2 1 0,5 0 0,-5 2 0,2-4 0,-3 4 0,1-5 0,-1 3 0,1-3 0,-1 0 0,-1 2 0,0-1 0,0 4 0,4-5 0,13 3 0,-3-3 0,12 0 0,-16 0 0,-2 0 0,-4 2 0,-2 1 0,2 0 0,-2 0 0,-3-1 0,2-1 0,-2 4 0,3-4 0,-1 3 0,1-3 0,2 4 0,-2-4 0,2 4 0,-3-2 0,3 5 0,-2-5 0,5 7 0,-5-6 0,4 4 0,-3-5 0,1-1 0,-3-2 0,1 0 0,-1 0 0,1 0 0,-1 0 0,1 0 0,-1 0 0,1 0 0,-1 0 0,1 0 0,-1 0 0,1 0 0,-1 0 0,1 0 0,-1 0 0,1 3 0,0-3 0,2 5 0,-2-4 0,2 4 0,-3-5 0,1 3 0,-1-3 0,1 0 0,-1 0 0,1 0 0,-1 0 0,1 0 0,-1 0 0,-4-3 0,-9 0 0,1-3 0,-5 2 0,9 2 0,0 2 0</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7:50.668"/>
    </inkml:context>
    <inkml:brush xml:id="br0">
      <inkml:brushProperty name="width" value="0.05" units="cm"/>
      <inkml:brushProperty name="height" value="0.05" units="cm"/>
      <inkml:brushProperty name="color" value="#E71224"/>
    </inkml:brush>
  </inkml:definitions>
  <inkml:trace contextRef="#ctx0" brushRef="#br0">1230 533 24575,'-6'0'0,"1"-3"0,-1 3 0,1-3 0,-1 3 0,1-2 0,-1 1 0,1-1 0,-1 2 0,1 0 0,-1 0 0,-2-3 0,2 3 0,-2-8 0,-4 4 0,4-2 0,1 3 0,5 1 0,2 1 0,-1-4 0,-4 5 0,2-5 0,0 2 0,-2-3 0,2 1 0,-2-1 0,-1 3 0,-2-2 0,2 2 0,-2 0 0,3-2 0,-1 2 0,-2 0 0,2-2 0,-2 2 0,2 0 0,3-2 0,-2 4 0,5-4 0,-5 5 0,-1-5 0,0 2 0,-2 0 0,3-2 0,-3 4 0,2-4 0,-5 5 0,2-3 0,1 1 0,-3 1 0,3-1 0,2-1 0,-2 3 0,5-3 0,-2 1 0,-1 1 0,1-1 0,-1 2 0,3-3 0,-2 2 0,0-3 0,1 0 0,-6 1 0,6-2 0,-4 5 0,3-5 0,-1 2 0,1 0 0,-3-2 0,-1 4 0,3-4 0,-4 5 0,9-5 0,-6 4 0,4-1 0,-3 2 0,3-3 0,-2 3 0,2-5 0,-3 4 0,1-4 0,-3 2 0,2 0 0,-2-2 0,-5-2 0,-1-3 0,-7-1 0,0 1 0,4 4 0,4-1 0,5 4 0,3 1 0,-1-1 0,-6-4 0,-3 0 0,-14-4 0,-10-4 0,6 8 0,0-5 0,17 11 0,8-1 0,2-1 0,1 3 0,2-3 0,0 1 0,-2 1 0,2-1 0,-5 2 0,-5-3 0,-4-1 0,-12-5 0,-2 1 0,0 2 0,6-1 0,9 4 0,8-2 0,0-1 0,5 1 0,-2 2 0,2-2 0,-3 2 0,1 0 0,-1-2 0,0 2 0,1 0 0,-1-2 0,1 2 0,-1 0 0,3-2 0,-4 2 0,3-1 0,-6 0 0,4 0 0,-5-1 0,5 2 0,-2-2 0,-4 4 0,2-4 0,-6 2 0,1-3 0,3-2 0,-8 1 0,10 1 0,0 0 0,5 6 0,4-3 0,-1 3 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8:00.269"/>
    </inkml:context>
    <inkml:brush xml:id="br0">
      <inkml:brushProperty name="width" value="0.05" units="cm"/>
      <inkml:brushProperty name="height" value="0.05" units="cm"/>
      <inkml:brushProperty name="color" value="#E71224"/>
    </inkml:brush>
  </inkml:definitions>
  <inkml:trace contextRef="#ctx0" brushRef="#br0">189 22 24575,'-3'-3'0,"0"-2"0,-5 5 0,2-5 0,-2 4 0,3-1 0,-1 2 0,-2 0 0,2 0 0,-2 0 0,2 0 0,1-3 0,-1 3 0,1-3 0,-1 3 0,1 0 0,-1 0 0,1 0 0,-1 0 0,-2 0 0,2 3 0,-2-3 0,3 5 0,-1-2 0,1 3 0,1-1 0,0-2 0,3 2 0,-2-2 0,3 3 0,0-1 0,-2 1 0,1 2 0,-4-2 0,5 4 0,-5-1 0,2-3 0,0 4 0,-2-6 0,4 4 0,-1-3 0,2 1 0,0-1 0,0 1 0,0-1 0,0 1 0,0-1 0,0 1 0,0 2 0,0 1 0,0-1 0,0 5 0,0-6 0,0 3 0,0-4 0,0-1 0,0 1 0,0-1 0,0 1 0,0-1 0,0 1 0,2 0 0,-1-1 0,6 3 0,-3-2 0,4 5 0,-5-5 0,2 2 0,-2-3 0,3-2 0,-1 0 0,1-1 0,-1-1 0,-2 4 0,2-5 0,-2 5 0,5-2 0,-2 5 0,2-4 0,0 1 0,-2-5 0,2 2 0,-2-1 0,-1 2 0,1-3 0,0 0 0,1 0 0,0 0 0,3-3 0,-4 2 0,2-6 0,0 6 0,-2-7 0,5 5 0,-5-2 0,4-1 0,-3 1 0,-2-1 0,-2 1 0,-3-1 0,2 1 0,1 2 0,0-2 0,2 4 0,-4-6 0,1 1 0,1-3 0,0-1 0,2 1 0,1 0 0,-3-1 0,2 1 0,-2 1 0,0 0 0,2 2 0,-5 1 0,3-3 0,-3 1 0,0-3 0,0 1 0,0 1 0,0 0 0,0 2 0,0 1 0,0-1 0,0 1 0,0-1 0,-3 1 0,3-3 0,-3 2 0,1-5 0,1 5 0,-1-2 0,-1 0 0,-2 2 0,-1-2 0,-2 2 0,2 1 0,3-1 0,1 3 0,2 1 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9:30.672"/>
    </inkml:context>
    <inkml:brush xml:id="br0">
      <inkml:brushProperty name="width" value="0.05" units="cm"/>
      <inkml:brushProperty name="height" value="0.05" units="cm"/>
      <inkml:brushProperty name="color" value="#E71224"/>
    </inkml:brush>
  </inkml:definitions>
  <inkml:trace contextRef="#ctx0" brushRef="#br0">117 48 24575,'0'2'0,"0"-1"0,-2 5 0,-1-4 0,-1 1 0,0-3 0,3 5 0,-4-4 0,2 1 0,-3 1 0,1-3 0,-1 3 0,3-6 0,1 0 0,2-2 0,0-1 0,0 1 0,0-1 0,2 1 0,1 2 0,0-2 0,2 4 0,-4-4 0,4 4 0,-5-3 0,5 3 0,-2-4 0,3 2 0,0 0 0,-1-2 0,-2 2 0,2 0 0,-4 3 0,-1 3 0,-1 2 0,-4 1 0,2-1 0,-2 1 0,1 0 0,0-1 0,0-2 0,-1 2 0,-1-4 0,-2 4 0,2-2 0,-4 0 0,1 4 0,-2-6 0,3 4 0,4-7 0,5-1 0,5-3 0,-1 1 0,-2-1 0,0 1 0,-3-1 0,2 1 0,-1-1 0,4 3 0,-2-2 0,2 4 0,-2-4 0,-3 7 0,-3-1 0,-2 4 0,-1 1 0,3 0 0,-2-1 0,2 1 0,-2-3 0,2 2 0,-2-5 0,2 3 0,-3-3 0,1 0 0,-1 0 0,0 2 0,1 1 0,4 0 0,2 0 0,2-6 0,2 3 0,-2-5 0,3 4 0,-3-4 0,1 5 0,0-3 0,1 1 0,1 1 0,-3-4 0,2 5 0,-7 2 0,1-1 0,-4 7 0,-1-3 0,5-4 0,0 1 0,3-7 0,1 2 0,0 0 0,2 3 0,-2-2 0,2-1 0,-2 0 0,0 3 0,-3 3 0,-3 0 0,-5-1 0,5 1 0,-5-3 0,10 3 0,-4-6 0,7 3 0,-2-5 0,3 4 0,-3-4 0,2 5 0,-2-3 0,2 1 0,1-1 0,-1-1 0,-2 0 0,0 0 0,-3 4 0,-5 0 0,1 6 0,-4-3 0,3 2 0,-1-4 0,-6 4 0,2-2 0,-3 4 0,12-7 0,10 0 0,3-3 0,2 0 0,-9 6 0,-5 0 0,-3 0 0,-2 2 0,-3-2 0,-5 0 0,3 2 0,2-5 0,11 0 0,6-3 0</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8:22.487"/>
    </inkml:context>
    <inkml:brush xml:id="br0">
      <inkml:brushProperty name="width" value="0.05" units="cm"/>
      <inkml:brushProperty name="height" value="0.05" units="cm"/>
      <inkml:brushProperty name="color" value="#E71224"/>
    </inkml:brush>
  </inkml:definitions>
  <inkml:trace contextRef="#ctx0" brushRef="#br0">42 1 24575,'0'5'0,"0"1"0,-3-1 0,3 1 0,-3 2 0,1-2 0,1 2 0,-1-3 0,2 1 0,0-1 0,0 1 0,0-1 0,-3 1 0,3-1 0,-3 1 0,3 0 0,0-1 0,0 1 0,0-1 0,0 1 0,0-1 0,0 1 0,0-1 0,0 1 0,0-1 0,0 1 0,0-1 0,0 1 0,0-1 0,0 1 0,0-1 0,0 1 0,0 2 0,0-2 0,0 2 0,0 0 0,0-2 0,0 2 0,3-2 0,-3-1 0,3 1 0,-3-1 0,0 1 0,0 2 0,0-2 0,0 2 0,0 0 0,0-2 0,0 5 0,0-5 0,0 2 0,0-3 0,0 1 0,0-1 0,0 1 0,0-1 0,0 1 0,0-1 0,0 3 0,0 1 0,2 0 0,-1-1 0,1 0 0,-2 0 0,0 3 0,0-2 0,0-1 0,0-3 0,0 1 0,0 2 0,0-2 0,0 2 0,0-2 0,0-1 0,0 1 0,0-1 0,0 1 0,0-1 0,0 3 0,0 1 0,0-1 0,0 3 0,0-5 0,0 4 0,0-1 0,0 2 0,0-2 0,0-1 0,0-3 0,0 1 0,0-1 0,0 3 0,0-2 0,0 2 0,0 0 0,0 1 0,0 0 0,0 1 0,0-4 0,0 2 0,0-2 0,0-1 0,0 1 0,0 2 0,0 0 0,0 1 0,0 1 0,0-1 0,0 2 0,0 0 0,0-2 0,0 1 0,0-4 0,0 2 0,0 0 0,0-2 0,0 2 0,0-2 0,0-1 0,0 1 0,0-1 0,0 1 0,0 2 0,0-2 0,0 5 0,0-5 0,0 2 0,0 0 0,0 0 0,0 3 0,0-2 0,0-1 0,0-3 0,0 3 0,0-1 0,0 3 0,0-4 0,0 5 0,0-3 0,0 3 0,0 5 0,0-4 0,0 4 0,0-8 0,0 3 0,0-3 0,0 3 0,0-2 0,0 1 0,0-4 0,0 5 0,0-5 0,0 2 0,3 0 0,-3-2 0,3 9 0,-3-5 0,0 3 0,0-3 0,0-1 0,0 2 0,0 0 0,0 0 0,-3-2 0,3 1 0,-3-4 0,3 5 0,0-5 0,0 9 0,0-8 0,0 8 0,0-9 0,0 2 0,0 0 0,0-2 0,0 2 0,0-2 0,0 2 0,0 0 0,0 1 0,0-1 0,0-3 0,0 1 0,0 0 0,0 2 0,0 0 0,0 1 0,0-1 0,0-3 0,0 6 0,0-2 0,0 2 0,0-1 0,0-3 0,0 3 0,0 1 0,0 1 0,0-1 0,0-1 0,0-1 0,0-1 0,0 3 0,0-5 0,0 2 0,0-2 0,0 2 0,0-2 0,0 4 0,0-1 0,0-1 0,0 3 0,0-5 0,0 4 0,0-3 0,0 3 0,0-4 0,0 5 0,0-3 0,0 3 0,0 0 0,0 0 0,0 0 0,0 0 0,0 5 0,0-4 0,0 4 0,0-5 0,0 4 0,0-3 0,0 4 0,0-5 0,0 0 0,0 13 0,3-12 0,-3 15 0,3-8 0,-3 4 0,0-2 0,0-1 0,0 5 0,0-6 0,0 9 0,3-12 0,-2 1 0,2 3 0,-3-3 0,0 4 0,0 0 0,0 0 0,0 0 0,0 0 0,0-4 0,0-1 0,0-1 0,0-3 0,0 4 0,0-5 0,0 4 0,0 7 0,0 0 0,0 13 0,0-12 0,0 22 0,0-12 0,0 15 0,0-9 0,0 9 0,0-7 0,0 14 0,0-13 0,0 13 0,0-5 0,0-1 0,0-1 0,0-1 0,0-18 0,0 7 0,0-24 0,2 4 0,-1-3 0,1-1 0,-2-1 0,0 0 0,0-5 0,0 2 0,0-3 0,0 1 0,0-1 0,0 1 0,0-1 0,0 1 0,0-1 0,0 3 0,0 1 0,0 2 0,0 0 0,0-2 0,0 1 0,0-4 0,0 5 0,0-5 0,0 4 0,0-1 0,0 0 0,0 1 0,0-1 0,3 2 0,-3 4 0,3-3 0,-3 4 0,0-1 0,0 2 0,0 4 0,0 0 0,0 9 0,0-7 0,0 6 0,0-8 0,0 0 0,0 0 0,0 1 0,0-1 0,0 0 0,0 9 0,0-6 0,0 15 0,0-7 0,0 8 0,0 0 0,0-8 0,0-3 0,0 0 0,0-6 0,0 7 0,0-1 0,0-6 0,0 2 0,0-5 0,0-8 0,0 8 0,0-8 0,0 8 0,0-8 0,0 4 0,0-1 0,0 2 0,0 4 0,0 8 0,0-5 0,0 5 0,0 0 0,0-6 0,0 6 0,0-7 0,0-1 0,0 8 0,0-10 0,0 9 0,0-16 0,0 3 0,0-3 0,0-1 0,0 0 0,0 4 0,0-3 0,0 8 0,0-7 0,0 7 0,-3-8 0,3 3 0,-3-4 0,3 14 0,0-13 0,0 25 0,0-20 0,0 5 0,0-2 0,0-13 0,0 13 0,0-10 0,0 5 0,0-4 0,0 5 0,0-4 0,0 8 0,0-3 0,0-1 0,0 4 0,0 2 0,-3 0 0,2 0 0,-2-2 0,3-10 0,0 4 0,0-7 0,0 3 0,0-4 0,-2 2 0,1-2 0,-1-1 0,2 1 0,0 2 0,0-2 0,0 4 0,0 3 0,0 0 0,0 7 0,0-4 0,0 1 0,0 3 0,0 5 0,0-2 0,-3 6 0,2 0 0,-2-5 0,0 5 0,2-8 0,-2 0 0,3-7 0,0 6 0,0-11 0,0 4 0,0 0 0,0-3 0,0 1 0,0-1 0,-3-1 0,3-1 0,-3 3 0,3-3 0,0 1 0,0 1 0,0-3 0,0 1 0,0 0 0,0 0 0,0 1 0,0 1 0,0-1 0,0 2 0,0-3 0,0 3 0,-2-5 0,1 4 0,-1-3 0,2 1 0,0 4 0,0-2 0,0 6 0,0-5 0,0-2 0,0 1 0,0 3 0,0 0 0,-3 2 0,3-4 0,-3 0 0,3 0 0,0-2 0,0 1 0,0-3 0,0 1 0,0-3 0,0 1 0,0 2 0,0-2 0,0 4 0,0 1 0,0 1 0,0-1 0,0-3 0,0 0 0,0-2 0,0 5 0,0-5 0,0 2 0,0-3 0,0 3 0,0-2 0,0 2 0,0-2 0,0-1 0,0 1 0,0 2 0,-2-4 0,1 5 0,-1-5 0,2 7 0,0 0 0,0 0 0,0 0 0,0-3 0,0-2 0,0-1 0,0 1 0,0-1 0,0 1 0,0-1 0,0 1 0,0 2 0,0-2 0,0 5 0,0-5 0,0 2 0,-3 5 0,3-4 0,-3 5 0,3-4 0,0-3 0,0 3 0,0 3 0,0-3 0,0 5 0,0-9 0,0 4 0,0-4 0,0 2 0,0 0 0,0-1 0,0 3 0,0-4 0,0 5 0,0-5 0,0 2 0,0-3 0,0 1 0,0-1 0,0 3 0,0 1 0,0 2 0,0-2 0,0-1 0,0 0 0,0-2 0,0 4 0,0-4 0,0 2 0,0-2 0,0-1 0,0 1 0,0-1 0,0 1 0,0-1 0,0 1 0,0 0 0,0-1 0,3-2 0,-3 2 0,3 1 0,-3 0 0,0 4 0,0-4 0,0 2 0,0 0 0,0-2 0,0 2 0,0 0 0,0-1 0,0 1 0,0 0 0,0-2 0,0 2 0,0-3 0,0 1 0,0-1 0,0 1 0,0-1 0,0 1 0,0-1 0,0 3 0,0-2 0,0 7 0,0-6 0,0 11 0,0-9 0,0 7 0,0-5 0,0-3 0,0 3 0,0-3 0,0 4 0,0-1 0,0 0 0,0 4 0,0-5 0,0 5 0,0-2 0,0-3 0,0 9 0,0-12 0,0 8 0,0-6 0,0 2 0,0 2 0,0-3 0,0 0 0,0-2 0,0 5 0,0 4 0,0-1 0,0 0 0,0-7 0,0 1 0,2-4 0,-1 5 0,-1-3 0,-1 8 0,-1-4 0,2 1 0,0-10 0,0-27 0,0 16 0,0-18 0</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8:24.508"/>
    </inkml:context>
    <inkml:brush xml:id="br0">
      <inkml:brushProperty name="width" value="0.05" units="cm"/>
      <inkml:brushProperty name="height" value="0.05" units="cm"/>
      <inkml:brushProperty name="color" value="#E71224"/>
    </inkml:brush>
  </inkml:definitions>
  <inkml:trace contextRef="#ctx0" brushRef="#br0">0 0 24575,'0'6'0,"0"-1"0,0 1 0,0 2 0,0-2 0,0 2 0,0-3 0,0 8 0,0-3 0,0 5 0,0 1 0,0 8 0,3-5 0,-3 2 0,3-10 0,-3-5 0,0 2 0,0-3 0,0 1 0,0-1 0,0 1 0,0 0 0,0 2 0,0-2 0,2 4 0,-1-4 0,1 5 0,-2 2 0,0-1 0,0 3 0,0 1 0,0-6 0,0 5 0,0-14 0,0 3 0,0-6 0</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8:26.125"/>
    </inkml:context>
    <inkml:brush xml:id="br0">
      <inkml:brushProperty name="width" value="0.05" units="cm"/>
      <inkml:brushProperty name="height" value="0.05" units="cm"/>
      <inkml:brushProperty name="color" value="#E71224"/>
    </inkml:brush>
  </inkml:definitions>
  <inkml:trace contextRef="#ctx0" brushRef="#br0">0 2 24575,'8'8'0,"-2"0"0,5 0 0,-7 1 0,5 2 0,-5 0 0,4-3 0,-2 0 0,-3-2 0,2-3 0,-5 2 0,5-2 0,1 5 0,0 1 0,2-1 0,-3 0 0,1 0 0,-1-2 0,1 0 0,-1 1 0,-2-3 0,0 4 0,-1-5 0,-1 2 0,1-2 0,-2 3 0,0-6 0,3-3 0,-2-6 0,4-6 0,-2 3 0,6-4 0,-5 1 0,3 2 0,-4-2 0,3 6 0,-3 1 0,2 3 0,-5-1 0,5 1 0,-2 2 0,0-2 0,2 2 0,-2-3 0,3 3 0,-3-4 0,-1 3 0,1-1 0,0 2 0,2 1 0,-1-1 0,0-1 0,-3 4 0,1 6 0,1 3 0,0-1 0,3 7 0,0-5 0,0 5 0,-3-4 0,0 0 0,0 5 0,-2-4 0,2 4 0,-3-8 0,0 3 0,0-5 0,0 2 0,0-3 0,0 1 0,2 0 0,-1 2 0,1-2 0,-2 2 0,0-3 0,0 1 0,0-1 0,0 8 0,-4 26 0,3-3 0,-4 8 0,5-20 0,0-27 0,0-9 0,0-10 0,0 0 0,0 11 0,0 7 0</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8:26.940"/>
    </inkml:context>
    <inkml:brush xml:id="br0">
      <inkml:brushProperty name="width" value="0.05" units="cm"/>
      <inkml:brushProperty name="height" value="0.05" units="cm"/>
      <inkml:brushProperty name="color" value="#E71224"/>
    </inkml:brush>
  </inkml:definitions>
  <inkml:trace contextRef="#ctx0" brushRef="#br0">18 0 24575,'0'30'0,"0"-7"0,0 22 0,0-12 0,0 7 0,0-11 0,0-12 0,0-4 0,0-5 0,-3 0 0,3 5 0,-3 12 0,3 14 0,-5 10 0,4-7 0,-4-5 0,5-20 0,0-2 0,0-11 0,0-5 0,0-28 0,0 0 0,0-1 0,0 13 0</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8:27.988"/>
    </inkml:context>
    <inkml:brush xml:id="br0">
      <inkml:brushProperty name="width" value="0.05" units="cm"/>
      <inkml:brushProperty name="height" value="0.05" units="cm"/>
      <inkml:brushProperty name="color" value="#E71224"/>
    </inkml:brush>
  </inkml:definitions>
  <inkml:trace contextRef="#ctx0" brushRef="#br0">1 4 24575,'2'-3'0,"1"3"0,10 1 0,1 7 0,2 11 0,8 5 0,-10 6 0,3-5 0,-6-4 0,-5-4 0,-2-2 0,-2-6 0,1-1 0,-3 0 0,3-2 0,-3 5 0,2-3 0,-1 1 0,1 1 0,-2-1 0,0 0 0,0 1 0,0 3 0,0-1 0,0 4 0,3-8 0,-3 0 0,3-2 0,-3-1 0,0 1 0,0 2 0,0-2 0,3 9 0,-2-5 0,2 10 0,-3-8 0,0 1 0,0-5 0,0-5 0,0 0 0</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8:29.556"/>
    </inkml:context>
    <inkml:brush xml:id="br0">
      <inkml:brushProperty name="width" value="0.05" units="cm"/>
      <inkml:brushProperty name="height" value="0.05" units="cm"/>
      <inkml:brushProperty name="color" value="#E71224"/>
    </inkml:brush>
  </inkml:definitions>
  <inkml:trace contextRef="#ctx0" brushRef="#br0">86 0 24575,'-5'3'0,"-3"-3"0,-1 3 0,-2-3 0,3 2 0,2 1 0,1 1 0,2-2 0,-2 0 0,2 2 0,-2-1 0,4 1 0,-4-3 0,2 4 0,-2-4 0,1 4 0,4-5 0,1 3 0,2-3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1:28.932"/>
    </inkml:context>
    <inkml:brush xml:id="br0">
      <inkml:brushProperty name="width" value="0.05" units="cm"/>
      <inkml:brushProperty name="height" value="0.05" units="cm"/>
      <inkml:brushProperty name="color" value="#E71224"/>
    </inkml:brush>
  </inkml:definitions>
  <inkml:trace contextRef="#ctx0" brushRef="#br0">185 1 24575,'-10'5'0,"1"1"0,-2 3 0,-11 12 0,11-10 0,-8 8 0,13-11 0,2 0 0,3-2 0,-4 5 0,2-8 0,0 5 0,0-5 0,1 0 0,-1-1 0,-5-9 0,4 3 0,-3-7 0,6 6 0,-4 2 0,5-2 0,-5 2 0,-1 0 0,-2 0 0,-1 1 0,1-1 0,3-3 0,1 1 0,2 2 0,2 0 0</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8:30.820"/>
    </inkml:context>
    <inkml:brush xml:id="br0">
      <inkml:brushProperty name="width" value="0.05" units="cm"/>
      <inkml:brushProperty name="height" value="0.05" units="cm"/>
      <inkml:brushProperty name="color" value="#E71224"/>
    </inkml:brush>
  </inkml:definitions>
  <inkml:trace contextRef="#ctx0" brushRef="#br0">6 1 24575,'-4'28'0,"2"-6"0,2-7 0,0-4 0,0-2 0,0-1 0,0-3 0,0 1 0,0 2 0,0-2 0,0 2 0,0 3 0,0-5 0,0 5 0,0-6 0,0 3 0,0-2 0,0 2 0,0 0 0,0-1 0,0 3 0,0-1 0,0-1 0,0 3 0,0-5 0,0 4 0,0-4 0,0 5 0,0-3 0,0 3 0,0 5 0,0-6 0,0 2 0,0-6 0,0 4 0,0-1 0,0 2 0,0-3 0,0-2 0,0-3 0,0 0 0</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8:32.601"/>
    </inkml:context>
    <inkml:brush xml:id="br0">
      <inkml:brushProperty name="width" value="0.05" units="cm"/>
      <inkml:brushProperty name="height" value="0.05" units="cm"/>
      <inkml:brushProperty name="color" value="#E71224"/>
    </inkml:brush>
  </inkml:definitions>
  <inkml:trace contextRef="#ctx0" brushRef="#br0">0 37 24575,'2'-3'0,"2"0"0,4 3 0,0-2 0,3-1 0,5-6 0,-4 5 0,1-5 0,-3 8 0,-3-1 0,1 2 0,-3 2 0,1 1 0,-1 5 0,3 1 0,-2 0 0,0-1 0,-1-1 0,-5 0 0,3 1 0,-3-3 0,0 1 0,-3-1 0,3 1 0,-5-1 0,2 6 0,-3-5 0,1 5 0,-1-6 0,1 1 0,-1-3 0,3 2 0,-2-4 0,2 3 0,-2-3 0,1 4 0,0-4 0,0 4 0,-4-5 0,0 3 0,-1-1 0,-1-1 0,4 4 0,0-2 0,1 0 0,7 4 0,6-3 0,6 7 0,3-4 0,-3 3 0,-6-6 0,-5 3 0,2-1 0,-2 3 0,2 2 0,1 0 0,-1 0 0,1 0 0,-1-3 0,-2 0 0,2-5 0,-4 2 0,1-2 0,-2 3 0,0-1 0,0 1 0,3 0 0,0 2 0,2 0 0,1 3 0,-1-2 0,1-4 0,-3 0 0,2-2 0,-4 3 0,1-1 0,-2 1 0,2-3 0,-1 17 0,4-11 0,-4 15 0,1-16 0,-2 0 0,0-9 0,0-3 0</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8:33.844"/>
    </inkml:context>
    <inkml:brush xml:id="br0">
      <inkml:brushProperty name="width" value="0.05" units="cm"/>
      <inkml:brushProperty name="height" value="0.05" units="cm"/>
      <inkml:brushProperty name="color" value="#E71224"/>
    </inkml:brush>
  </inkml:definitions>
  <inkml:trace contextRef="#ctx0" brushRef="#br0">1 0 24575,'2'8'0,"-1"5"0,4-1 0,-1 8 0,-1-8 0,2 4 0,-4-7 0,2 1 0,-3-4 0,0 7 0,2-4 0,-1 5 0,4-1 0,-5 2 0,3-4 0,-3 2 0,0-4 0,-3 2 0,3-3 0,-3 0 0,3-2 0,0 2 0,0-2 0,0 4 0,0-1 0,0 2 0,0-2 0,0-1 0,-2-3 0,1 8 0,-4-4 0,4 11 0,-1-7 0,2 2 0,-3-21 0,2 3 0,-2-27 0,3 11 0,0-18 0,0 23 0,0-3 0</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8:35.428"/>
    </inkml:context>
    <inkml:brush xml:id="br0">
      <inkml:brushProperty name="width" value="0.05" units="cm"/>
      <inkml:brushProperty name="height" value="0.05" units="cm"/>
      <inkml:brushProperty name="color" value="#E71224"/>
    </inkml:brush>
  </inkml:definitions>
  <inkml:trace contextRef="#ctx0" brushRef="#br0">0 56 24575,'0'-6'0,"3"1"0,-2-1 0,1 0 0,3 3 0,-1-1 0,6 0 0,-1-1 0,-3-1 0,1 1 0,-4 2 0,3 0 0,-1 3 0,3 0 0,-2 0 0,5 0 0,-3 0 0,1 0 0,-1 0 0,-2 0 0,-3 3 0,2-3 0,-5 5 0,3-2 0,-3 3 0,2 2 0,1-2 0,0 4 0,0-3 0,-3 1 0,0-3 0,0 1 0,0 2 0,0-2 0,-3 4 0,3-1 0,-3 2 0,1 0 0,1 0 0,-4-2 0,0 1 0,1-1 0,-3-3 0,4 1 0,-3-4 0,-2 0 0,2 0 0,-2-1 0,2 1 0,1 0 0,2 2 0,-2-4 0,2 1 0,-3-2 0,3 5 0,10 3 0,-2 3 0,7 2 0,-1 3 0,-2-4 0,5 1 0,-6-2 0,0-7 0,-2 3 0,-1-4 0,1 2 0,-1 1 0,1 2 0,-1 1 0,1-1 0,-1 0 0,-2-2 0,2-3 0,-4 2 0,4-2 0,-5 2 0,3 1 0,-3-1 0,0 1 0,2-1 0,-1 1 0,1-1 0,-2 1 0,0-3 0,0 0 0</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8:36.036"/>
    </inkml:context>
    <inkml:brush xml:id="br0">
      <inkml:brushProperty name="width" value="0.05" units="cm"/>
      <inkml:brushProperty name="height" value="0.05" units="cm"/>
      <inkml:brushProperty name="color" value="#E71224"/>
    </inkml:brush>
  </inkml:definitions>
  <inkml:trace contextRef="#ctx0" brushRef="#br0">128 1 24575,'-21'0'0,"0"0"0,-1 0 0,1 0 0,5 2 0,3-1 0,5 1 0,4-2 0,2 0 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8:36.620"/>
    </inkml:context>
    <inkml:brush xml:id="br0">
      <inkml:brushProperty name="width" value="0.05" units="cm"/>
      <inkml:brushProperty name="height" value="0.05" units="cm"/>
      <inkml:brushProperty name="color" value="#E71224"/>
    </inkml:brush>
  </inkml:definitions>
  <inkml:trace contextRef="#ctx0" brushRef="#br0">72 0 24575,'-5'0'0,"-1"0"0,1 0 0,-3 0 0,-1 0 0,0 0 0,-1 3 0,4-3 0,-2 5 0,5-4 0,0 1 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8:38.185"/>
    </inkml:context>
    <inkml:brush xml:id="br0">
      <inkml:brushProperty name="width" value="0.05" units="cm"/>
      <inkml:brushProperty name="height" value="0.05" units="cm"/>
      <inkml:brushProperty name="color" value="#E71224"/>
    </inkml:brush>
  </inkml:definitions>
  <inkml:trace contextRef="#ctx0" brushRef="#br0">201 0 24575,'-8'0'0,"2"0"0,-9 0 0,7 10 0,-7-3 0,4 13 0,-1-3 0,-1-1 0,3 0 0,4-1 0,1-2 0,2 2 0,-2-6 0,2-1 0,-2 0 0,2 0 0,-5 3 0,1 5 0,-1-4 0,1 8 0,1-3 0,-3-1 0,1 4 0,0-7 0,2 2 0,3-6 0,0-1 0,3-3 0,0 1 0,0-1 0,0 3 0,0-1 0,0 1 0,3-5 0,0-1 0,2 0 0,1-1 0,-1 2 0,1-3 0,2 0 0,-2-3 0,5 2 0,-3-1 0,3 0 0,-2 1 0,-1-1 0,-3 2 0,1 0 0,-1 0 0,1 0 0,2-3 0,-2 2 0,0-3 0,-1 3 0,-2-4 0,2 2 0,1-3 0,-1 1 0,-2-1 0,2 1 0,-2 2 0,3-2 0,-3 2 0,2 0 0,-5-2 0,3 2 0,-3-3 0,0-2 0,0 2 0,0-2 0,0 3 0,-3-3 0,3 1 0,-5-1 0,4 3 0,-1-1 0,2-2 0,-3 2 0,0-2 0,0 3 0,-2 2 0,5-2 0,-8 4 0,2-4 0,-5 5 0,2-3 0,-1 3 0,4 0 0,-2 0 0,2 3 0,1-3 0,-1 3 0,6-1 0,-2-1 0,4 1 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8:38.892"/>
    </inkml:context>
    <inkml:brush xml:id="br0">
      <inkml:brushProperty name="width" value="0.05" units="cm"/>
      <inkml:brushProperty name="height" value="0.05" units="cm"/>
      <inkml:brushProperty name="color" value="#E71224"/>
    </inkml:brush>
  </inkml:definitions>
  <inkml:trace contextRef="#ctx0" brushRef="#br0">266 1 24575,'-19'15'0,"7"-2"0,-21 26 0,17-15 0,-16 24 0,13-15 0,-3 15 0,6-17 0,7-2 0,-11-4 0,10-3 0,-7 3 0,11-8 0,0-2 0,0-6 0,3-1 0,0 0 0,1 0 0,-1 1 0,0 1 0,-2-3 0,4 1 0,-1-8 0,7-12 0,-3 6 0,3-9 0</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8:39.452"/>
    </inkml:context>
    <inkml:brush xml:id="br0">
      <inkml:brushProperty name="width" value="0.05" units="cm"/>
      <inkml:brushProperty name="height" value="0.05" units="cm"/>
      <inkml:brushProperty name="color" value="#E71224"/>
    </inkml:brush>
  </inkml:definitions>
  <inkml:trace contextRef="#ctx0" brushRef="#br0">1 44 24575,'0'-11'0,"0"0"0,0 3 0,0 0 0,0 4 0,0 2 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8:40.276"/>
    </inkml:context>
    <inkml:brush xml:id="br0">
      <inkml:brushProperty name="width" value="0.05" units="cm"/>
      <inkml:brushProperty name="height" value="0.05" units="cm"/>
      <inkml:brushProperty name="color" value="#E71224"/>
    </inkml:brush>
  </inkml:definitions>
  <inkml:trace contextRef="#ctx0" brushRef="#br0">1 0 24575,'0'0'0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1:29.667"/>
    </inkml:context>
    <inkml:brush xml:id="br0">
      <inkml:brushProperty name="width" value="0.05" units="cm"/>
      <inkml:brushProperty name="height" value="0.05" units="cm"/>
      <inkml:brushProperty name="color" value="#E71224"/>
    </inkml:brush>
  </inkml:definitions>
  <inkml:trace contextRef="#ctx0" brushRef="#br0">0 0 24575,'0'21'0,"3"0"0,1 1 0,3-1 0,-3 8 0,2-13 0,-2 12 0,-1-19 0,0 4 0,-1-5 0,-1 0 0,1-1 0,-2 1 0,3 9 0,-2-6 0,1 8 0,-2-11 0,0-3 0,-2-4 0,1 1 0,-2-5 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9:39.616"/>
    </inkml:context>
    <inkml:brush xml:id="br0">
      <inkml:brushProperty name="width" value="0.05" units="cm"/>
      <inkml:brushProperty name="height" value="0.05" units="cm"/>
      <inkml:brushProperty name="color" value="#E71224"/>
    </inkml:brush>
  </inkml:definitions>
  <inkml:trace contextRef="#ctx0" brushRef="#br0">28 0 24575,'-9'0'0,"1"3"0,3-3 0,2 3 0,0-3 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9:40.036"/>
    </inkml:context>
    <inkml:brush xml:id="br0">
      <inkml:brushProperty name="width" value="0.05" units="cm"/>
      <inkml:brushProperty name="height" value="0.05" units="cm"/>
      <inkml:brushProperty name="color" value="#E71224"/>
    </inkml:brush>
  </inkml:definitions>
  <inkml:trace contextRef="#ctx0" brushRef="#br0">0 0 24575,'0'0'0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9:40.404"/>
    </inkml:context>
    <inkml:brush xml:id="br0">
      <inkml:brushProperty name="width" value="0.05" units="cm"/>
      <inkml:brushProperty name="height" value="0.05" units="cm"/>
      <inkml:brushProperty name="color" value="#E71224"/>
    </inkml:brush>
  </inkml:definitions>
  <inkml:trace contextRef="#ctx0" brushRef="#br0">56 6 24575,'-6'-3'0,"-2"1"0,-1 2 0,-2 0 0,0 0 0,5 0 0,1 0 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9:40.740"/>
    </inkml:context>
    <inkml:brush xml:id="br0">
      <inkml:brushProperty name="width" value="0.05" units="cm"/>
      <inkml:brushProperty name="height" value="0.05" units="cm"/>
      <inkml:brushProperty name="color" value="#E71224"/>
    </inkml:brush>
  </inkml:definitions>
  <inkml:trace contextRef="#ctx0" brushRef="#br0">17 0 24575,'-8'0'0,"4"0"0,-1 0 0</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9:41.068"/>
    </inkml:context>
    <inkml:brush xml:id="br0">
      <inkml:brushProperty name="width" value="0.05" units="cm"/>
      <inkml:brushProperty name="height" value="0.05" units="cm"/>
      <inkml:brushProperty name="color" value="#E71224"/>
    </inkml:brush>
  </inkml:definitions>
  <inkml:trace contextRef="#ctx0" brushRef="#br0">55 6 24575,'-5'0'0,"-1"0"0,1 0 0,-1 0 0,1 0 0,-1-2 0,1 1 0,-1-1 0,1 2 0,2 0 0,0 0 0</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9:41.444"/>
    </inkml:context>
    <inkml:brush xml:id="br0">
      <inkml:brushProperty name="width" value="0.05" units="cm"/>
      <inkml:brushProperty name="height" value="0.05" units="cm"/>
      <inkml:brushProperty name="color" value="#E71224"/>
    </inkml:brush>
  </inkml:definitions>
  <inkml:trace contextRef="#ctx0" brushRef="#br0">95 6 24575,'-6'0'0,"1"0"0,-1 0 0,0 0 0,1 0 0,-1 0 0,-2 0 0,2 0 0,-2 0 0,3 0 0,-1-3 0,1 3 0,-3-3 0,2 3 0,0 0 0,4 0 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9:41.740"/>
    </inkml:context>
    <inkml:brush xml:id="br0">
      <inkml:brushProperty name="width" value="0.05" units="cm"/>
      <inkml:brushProperty name="height" value="0.05" units="cm"/>
      <inkml:brushProperty name="color" value="#E71224"/>
    </inkml:brush>
  </inkml:definitions>
  <inkml:trace contextRef="#ctx0" brushRef="#br0">159 18 24575,'-8'0'0,"-5"0"0,-4 0 0,-12-5 0,-2 4 0,-1-6 0,12 6 0,11-2 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9:42.021"/>
    </inkml:context>
    <inkml:brush xml:id="br0">
      <inkml:brushProperty name="width" value="0.05" units="cm"/>
      <inkml:brushProperty name="height" value="0.05" units="cm"/>
      <inkml:brushProperty name="color" value="#E71224"/>
    </inkml:brush>
  </inkml:definitions>
  <inkml:trace contextRef="#ctx0" brushRef="#br0">82 8 24575,'-6'0'0,"1"0"0,-3 0 0,-1 0 0,-7 0 0,0-4 0,4 4 0,3-3 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9:42.388"/>
    </inkml:context>
    <inkml:brush xml:id="br0">
      <inkml:brushProperty name="width" value="0.05" units="cm"/>
      <inkml:brushProperty name="height" value="0.05" units="cm"/>
      <inkml:brushProperty name="color" value="#E71224"/>
    </inkml:brush>
  </inkml:definitions>
  <inkml:trace contextRef="#ctx0" brushRef="#br0">215 8 24575,'-6'0'0,"-2"0"0,0 0 0,-8 0 0,4 0 0,-4 0 0,8 0 0,0 0 0,2 0 0,-6 0 0,-2-3 0,-16 2 0,-1-2 0,9 3 0,5 0 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9:42.687"/>
    </inkml:context>
    <inkml:brush xml:id="br0">
      <inkml:brushProperty name="width" value="0.05" units="cm"/>
      <inkml:brushProperty name="height" value="0.05" units="cm"/>
      <inkml:brushProperty name="color" value="#E71224"/>
    </inkml:brush>
  </inkml:definitions>
  <inkml:trace contextRef="#ctx0" brushRef="#br0">49 6 24575,'-13'-3'0,"-1"1"0,2 2 0,3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1:30.600"/>
    </inkml:context>
    <inkml:brush xml:id="br0">
      <inkml:brushProperty name="width" value="0.05" units="cm"/>
      <inkml:brushProperty name="height" value="0.05" units="cm"/>
      <inkml:brushProperty name="color" value="#E71224"/>
    </inkml:brush>
  </inkml:definitions>
  <inkml:trace contextRef="#ctx0" brushRef="#br0">0 0 24575,'14'0'0,"0"0"0,-3 0 0,-2 0 0,1 0 0,-1 0 0,-1 0 0,3 0 0,-3 0 0,3 0 0,0 3 0,0 0 0,0 5 0,0-2 0,10 2 0,-13 0 0,12-4 0,-9 8 0,5 1 0,2 2 0,-5 0 0,-5-7 0,-5-2 0,-1-1 0,-2 3 0,0-2 0,0 7 0,0-6 0,-5 6 0,1 0 0,-5 4 0,3-3 0,0 1 0,0-9 0,-2 4 0,2-4 0,-16 5 0,6 0 0,-9-4 0,5 2 0,8-8 0,-1 2 0,5 0 0,3-3 0,-1 3 0,6-6 0,4-7 0,9-1 0,-4 0 0,0 5 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9:43.109"/>
    </inkml:context>
    <inkml:brush xml:id="br0">
      <inkml:brushProperty name="width" value="0.05" units="cm"/>
      <inkml:brushProperty name="height" value="0.05" units="cm"/>
      <inkml:brushProperty name="color" value="#E71224"/>
    </inkml:brush>
  </inkml:definitions>
  <inkml:trace contextRef="#ctx0" brushRef="#br0">298 8 24575,'-8'0'0,"-5"0"0,3 0 0,-3 0 0,7 0 0,-2 0 0,0 0 0,-8 0 0,0 0 0,-5 0 0,-9 0 0,12 0 0,-10 0 0,11 0 0,-4-3 0,0 2 0,4-2 0,1 3 0,10 0 0,1 0 0</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9:43.405"/>
    </inkml:context>
    <inkml:brush xml:id="br0">
      <inkml:brushProperty name="width" value="0.05" units="cm"/>
      <inkml:brushProperty name="height" value="0.05" units="cm"/>
      <inkml:brushProperty name="color" value="#E71224"/>
    </inkml:brush>
  </inkml:definitions>
  <inkml:trace contextRef="#ctx0" brushRef="#br0">55 12 24575,'-3'-3'0,"-1"3"0,-2-3 0,0 3 0,-5-2 0,5 1 0,-4-1 0,6 2 0,-1 0 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9:43.692"/>
    </inkml:context>
    <inkml:brush xml:id="br0">
      <inkml:brushProperty name="width" value="0.05" units="cm"/>
      <inkml:brushProperty name="height" value="0.05" units="cm"/>
      <inkml:brushProperty name="color" value="#E71224"/>
    </inkml:brush>
  </inkml:definitions>
  <inkml:trace contextRef="#ctx0" brushRef="#br0">120 1 24575,'-5'0'0,"-1"0"0,1 0 0,-1 0 0,1 0 0,-1 0 0,-2 0 0,-1 0 0,-2 0 0,-4 0 0,5 0 0,-9 0 0,14 0 0,-4 0 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9:44.021"/>
    </inkml:context>
    <inkml:brush xml:id="br0">
      <inkml:brushProperty name="width" value="0.05" units="cm"/>
      <inkml:brushProperty name="height" value="0.05" units="cm"/>
      <inkml:brushProperty name="color" value="#E71224"/>
    </inkml:brush>
  </inkml:definitions>
  <inkml:trace contextRef="#ctx0" brushRef="#br0">99 0 24575,'-5'0'0,"-1"0"0,1 0 0,-3 0 0,1 0 0,-3 0 0,4 0 0,-10 0 0,2 3 0,2-2 0,3 2 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9:44.357"/>
    </inkml:context>
    <inkml:brush xml:id="br0">
      <inkml:brushProperty name="width" value="0.05" units="cm"/>
      <inkml:brushProperty name="height" value="0.05" units="cm"/>
      <inkml:brushProperty name="color" value="#E71224"/>
    </inkml:brush>
  </inkml:definitions>
  <inkml:trace contextRef="#ctx0" brushRef="#br0">73 0 24575,'-6'0'0,"1"0"0,-1 0 0,1 0 0,-1 0 0,1 0 0,-1 0 0,1 0 0,-1 0 0,-2 0 0,2 0 0,0 0 0,4 0 0</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9:44.649"/>
    </inkml:context>
    <inkml:brush xml:id="br0">
      <inkml:brushProperty name="width" value="0.05" units="cm"/>
      <inkml:brushProperty name="height" value="0.05" units="cm"/>
      <inkml:brushProperty name="color" value="#E71224"/>
    </inkml:brush>
  </inkml:definitions>
  <inkml:trace contextRef="#ctx0" brushRef="#br0">170 12 24575,'-5'0'0,"-1"0"0,1 0 0,-3 0 0,1 0 0,-3 0 0,4 0 0,-2 0 0,2 0 0,1 0 0,-3 0 0,2 0 0,-5 0 0,5-2 0,-4 1 0,-3-1 0,-4 2 0,0-3 0,7 2 0,5-1 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9:45.060"/>
    </inkml:context>
    <inkml:brush xml:id="br0">
      <inkml:brushProperty name="width" value="0.05" units="cm"/>
      <inkml:brushProperty name="height" value="0.05" units="cm"/>
      <inkml:brushProperty name="color" value="#E71224"/>
    </inkml:brush>
  </inkml:definitions>
  <inkml:trace contextRef="#ctx0" brushRef="#br0">11 0 24575,'-5'0'0,"2"0"0,0 0 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9:47.536"/>
    </inkml:context>
    <inkml:brush xml:id="br0">
      <inkml:brushProperty name="width" value="0.05" units="cm"/>
      <inkml:brushProperty name="height" value="0.05" units="cm"/>
      <inkml:brushProperty name="color" value="#E71224"/>
    </inkml:brush>
  </inkml:definitions>
  <inkml:trace contextRef="#ctx0" brushRef="#br0">17 1 24575,'-9'0'0,"4"0"0,2 0 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9:47.956"/>
    </inkml:context>
    <inkml:brush xml:id="br0">
      <inkml:brushProperty name="width" value="0.05" units="cm"/>
      <inkml:brushProperty name="height" value="0.05" units="cm"/>
      <inkml:brushProperty name="color" value="#E71224"/>
    </inkml:brush>
  </inkml:definitions>
  <inkml:trace contextRef="#ctx0" brushRef="#br0">12 1 24575,'-6'0'0,"3"0"0,0 0 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9:48.309"/>
    </inkml:context>
    <inkml:brush xml:id="br0">
      <inkml:brushProperty name="width" value="0.05" units="cm"/>
      <inkml:brushProperty name="height" value="0.05" units="cm"/>
      <inkml:brushProperty name="color" value="#E71224"/>
    </inkml:brush>
  </inkml:definitions>
  <inkml:trace contextRef="#ctx0" brushRef="#br0">89 1 24575,'-5'0'0,"-3"0"0,2 0 0,-2 0 0,2 0 0,1 0 0,-3 0 0,2 0 0,-2 0 0,2 0 0,-2 0 0,2 0 0,0 0 0,4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1:32.185"/>
    </inkml:context>
    <inkml:brush xml:id="br0">
      <inkml:brushProperty name="width" value="0.05" units="cm"/>
      <inkml:brushProperty name="height" value="0.05" units="cm"/>
      <inkml:brushProperty name="color" value="#E71224"/>
    </inkml:brush>
  </inkml:definitions>
  <inkml:trace contextRef="#ctx0" brushRef="#br0">0 132 24575,'11'0'0,"0"0"0,0-2 0,-2 1 0,1-4 0,-1 2 0,-1 0 0,-2-2 0,-1 5 0,-4-5 0,1 2 0,0 0 0,-1-2 0,2 2 0,-3-3 0,0 1 0,0-1 0,0-2 0,-3 2 0,2-9 0,-3 5 0,0-3 0,-1 3 0,-1 4 0,1 0 0,-1 4 0,1 2 0,-1 0 0,-9 0 0,9 2 0,-8-1 0,11 9 0,-1 1 0,2 13 0,2-1 0,0-1 0,0-7 0,0-6 0,0-1 0,0 0 0,0-2 0,0 5 0,0-5 0,0 4 0,0-4 0,2 2 0,2-2 0,-1-1 0,4 1 0,4-3 0,1-1 0,4-2 0,-5 3 0,0-3 0,-2 3 0,-1-1 0,0-1 0,1 1 0,2-2 0,4 4 0,-3-4 0,1 3 0,-5-3 0,-2 0 0,-3-2 0,2-1 0,-2-3 0,3 3 0,-3-4 0,2 3 0,-5-4 0,3 3 0,-3-1 0,0 3 0,0 1 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9:48.708"/>
    </inkml:context>
    <inkml:brush xml:id="br0">
      <inkml:brushProperty name="width" value="0.05" units="cm"/>
      <inkml:brushProperty name="height" value="0.05" units="cm"/>
      <inkml:brushProperty name="color" value="#E71224"/>
    </inkml:brush>
  </inkml:definitions>
  <inkml:trace contextRef="#ctx0" brushRef="#br0">100 11 24575,'-5'0'0,"-1"0"0,1 0 0,-6 0 0,7-2 0,-6 1 0,7-1 0,-3 2 0,1 0 0,-1 0 0,1-3 0,-3 3 0,-1-3 0,1 3 0,2 0 0,4 0 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9:49.005"/>
    </inkml:context>
    <inkml:brush xml:id="br0">
      <inkml:brushProperty name="width" value="0.05" units="cm"/>
      <inkml:brushProperty name="height" value="0.05" units="cm"/>
      <inkml:brushProperty name="color" value="#E71224"/>
    </inkml:brush>
  </inkml:definitions>
  <inkml:trace contextRef="#ctx0" brushRef="#br0">51 1 24575,'-6'0'0,"1"0"0,-1 0 0,1 0 0,-3 0 0,-1 0 0,3 0 0,1 0 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9:49.334"/>
    </inkml:context>
    <inkml:brush xml:id="br0">
      <inkml:brushProperty name="width" value="0.05" units="cm"/>
      <inkml:brushProperty name="height" value="0.05" units="cm"/>
      <inkml:brushProperty name="color" value="#E71224"/>
    </inkml:brush>
  </inkml:definitions>
  <inkml:trace contextRef="#ctx0" brushRef="#br0">55 0 24575,'-8'0'0,"2"0"0,-2 0 0,3 0 0,-1 0 0,1 0 0,-1 0 0,1 0 0,2 0 0,0 0 0</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9:49.621"/>
    </inkml:context>
    <inkml:brush xml:id="br0">
      <inkml:brushProperty name="width" value="0.05" units="cm"/>
      <inkml:brushProperty name="height" value="0.05" units="cm"/>
      <inkml:brushProperty name="color" value="#E71224"/>
    </inkml:brush>
  </inkml:definitions>
  <inkml:trace contextRef="#ctx0" brushRef="#br0">56 1 24575,'-5'0'0,"-1"0"0,0 0 0,1 0 0,-3 0 0,2 0 0,-5 0 0,8 0 0,-2 0 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9:49.903"/>
    </inkml:context>
    <inkml:brush xml:id="br0">
      <inkml:brushProperty name="width" value="0.05" units="cm"/>
      <inkml:brushProperty name="height" value="0.05" units="cm"/>
      <inkml:brushProperty name="color" value="#E71224"/>
    </inkml:brush>
  </inkml:definitions>
  <inkml:trace contextRef="#ctx0" brushRef="#br0">17 0 24575,'-6'0'0,"1"0"0,2 0 0,0 0 0</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9:50.285"/>
    </inkml:context>
    <inkml:brush xml:id="br0">
      <inkml:brushProperty name="width" value="0.05" units="cm"/>
      <inkml:brushProperty name="height" value="0.05" units="cm"/>
      <inkml:brushProperty name="color" value="#E71224"/>
    </inkml:brush>
  </inkml:definitions>
  <inkml:trace contextRef="#ctx0" brushRef="#br0">28 11 24575,'-5'-2'0,"-1"1"0,0-1 0,1-1 0,2 3 0,0-3 0</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9:50.605"/>
    </inkml:context>
    <inkml:brush xml:id="br0">
      <inkml:brushProperty name="width" value="0.05" units="cm"/>
      <inkml:brushProperty name="height" value="0.05" units="cm"/>
      <inkml:brushProperty name="color" value="#E71224"/>
    </inkml:brush>
  </inkml:definitions>
  <inkml:trace contextRef="#ctx0" brushRef="#br0">50 6 24575,'-3'-2'0,"-2"1"0,2-1 0,-3 2 0,1 0 0,-3 0 0,-1 0 0,3 0 0,1 0 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9:50.917"/>
    </inkml:context>
    <inkml:brush xml:id="br0">
      <inkml:brushProperty name="width" value="0.05" units="cm"/>
      <inkml:brushProperty name="height" value="0.05" units="cm"/>
      <inkml:brushProperty name="color" value="#E71224"/>
    </inkml:brush>
  </inkml:definitions>
  <inkml:trace contextRef="#ctx0" brushRef="#br0">34 1 24575,'-6'0'0,"1"0"0,-1 0 0,-2 0 0,4 0 0,-1 0 0</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9:51.216"/>
    </inkml:context>
    <inkml:brush xml:id="br0">
      <inkml:brushProperty name="width" value="0.05" units="cm"/>
      <inkml:brushProperty name="height" value="0.05" units="cm"/>
      <inkml:brushProperty name="color" value="#E71224"/>
    </inkml:brush>
  </inkml:definitions>
  <inkml:trace contextRef="#ctx0" brushRef="#br0">72 0 24575,'-5'0'0,"-1"0"0,1 0 0,-1 0 0,1 0 0,-1 0 0,0 0 0,1 0 0,-3 0 0,2 0 0,-2 0 0,5 0 0,0 0 0</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9:51.492"/>
    </inkml:context>
    <inkml:brush xml:id="br0">
      <inkml:brushProperty name="width" value="0.05" units="cm"/>
      <inkml:brushProperty name="height" value="0.05" units="cm"/>
      <inkml:brushProperty name="color" value="#E71224"/>
    </inkml:brush>
  </inkml:definitions>
  <inkml:trace contextRef="#ctx0" brushRef="#br0">100 0 24575,'-5'0'0,"-1"0"0,1 0 0,-1 0 0,-2 0 0,0 0 0,-1 0 0,1 0 0,3 0 0,-1 0 0,0 0 0,-2 0 0,0 0 0,2 0 0,1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1:33.889"/>
    </inkml:context>
    <inkml:brush xml:id="br0">
      <inkml:brushProperty name="width" value="0.05" units="cm"/>
      <inkml:brushProperty name="height" value="0.05" units="cm"/>
      <inkml:brushProperty name="color" value="#E71224"/>
    </inkml:brush>
  </inkml:definitions>
  <inkml:trace contextRef="#ctx0" brushRef="#br0">1 76 24575,'5'13'0,"-1"2"0,5 6 0,4 10 0,-5-12 0,5 6 0,-10-17 0,2 0 0,-5-2 0,3-1 0,-3 1 0,0-1 0,0 1 0,0-6 0,-3-3 0,3-15 0,2-8 0,-1-2 0,3-1 0,-4 15 0,2 1 0,-1 5 0,2 2 0,-1-2 0,1 3 0,3-1 0,-1 1 0,3-3 0,1-1 0,-1-2 0,0 2 0,-2-1 0,-1 4 0,-2 3 0,2 3 0,-1 13 0,2-3 0,1 10 0,-2-8 0,-1 3 0,2 1 0,-6-4 0,4 1 0,-4-5 0,0-2 0,0-1 0,-3 1 0,3-1 0,-3 1 0,1-3 0,1-6 0,-1-3 0,2-5 0,0-4 0,0-2 0,6-18 0,-2 17 0,5-9 0,-3 21 0,-1 1 0,1 2 0,-3-2 0,2 4 0,-5-4 0,3 2 0,-1-2 0,1 2 0,3 3 0,-3 3 0,-1 5 0,1-5 0,-2 7 0,3-6 0,-3 9 0,1-4 0,1 2 0,-2-3 0,1 0 0,0-4 0,-1 3 0,2-4 0,-3 3 0,0-1 0,0 1 0,0-1 0,0 3 0,0-1 0,0 1 0,0-3 0,0 3 0,0-2 0,2 0 0,1-6 0,3-3 0,-3 0 0,-1 0 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9:51.751"/>
    </inkml:context>
    <inkml:brush xml:id="br0">
      <inkml:brushProperty name="width" value="0.05" units="cm"/>
      <inkml:brushProperty name="height" value="0.05" units="cm"/>
      <inkml:brushProperty name="color" value="#E71224"/>
    </inkml:brush>
  </inkml:definitions>
  <inkml:trace contextRef="#ctx0" brushRef="#br0">137 0 24575,'-21'3'0,"3"0"0,12-3 0,-2 2 0,0-1 0,-8 1 0,4-2 0,-8 0 0,8 0 0,1 0 0,6 0 0</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9:52.037"/>
    </inkml:context>
    <inkml:brush xml:id="br0">
      <inkml:brushProperty name="width" value="0.05" units="cm"/>
      <inkml:brushProperty name="height" value="0.05" units="cm"/>
      <inkml:brushProperty name="color" value="#E71224"/>
    </inkml:brush>
  </inkml:definitions>
  <inkml:trace contextRef="#ctx0" brushRef="#br0">120 6 24575,'-6'0'0,"-2"0"0,0 0 0,-8 0 0,6 0 0,-9 0 0,9 0 0,-3 0 0,3 0 0,4 0 0,-2-2 0,5 1 0,0-1 0</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9:52.325"/>
    </inkml:context>
    <inkml:brush xml:id="br0">
      <inkml:brushProperty name="width" value="0.05" units="cm"/>
      <inkml:brushProperty name="height" value="0.05" units="cm"/>
      <inkml:brushProperty name="color" value="#E71224"/>
    </inkml:brush>
  </inkml:definitions>
  <inkml:trace contextRef="#ctx0" brushRef="#br0">110 1 24575,'-6'0'0,"1"0"0,-1 0 0,-2 0 0,2 0 0,-4 0 0,3 0 0,-1 0 0,0 0 0,2 0 0,-9 0 0,6 0 0,-2 0 0,6 0 0</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9:52.573"/>
    </inkml:context>
    <inkml:brush xml:id="br0">
      <inkml:brushProperty name="width" value="0.05" units="cm"/>
      <inkml:brushProperty name="height" value="0.05" units="cm"/>
      <inkml:brushProperty name="color" value="#E71224"/>
    </inkml:brush>
  </inkml:definitions>
  <inkml:trace contextRef="#ctx0" brushRef="#br0">98 0 24575,'-8'0'0,"2"0"0,-5 0 0,-2 0 0,-4 0 0,3 0 0,-1 0 0,9 0 0,1 0 0,2 0 0</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9:52.771"/>
    </inkml:context>
    <inkml:brush xml:id="br0">
      <inkml:brushProperty name="width" value="0.05" units="cm"/>
      <inkml:brushProperty name="height" value="0.05" units="cm"/>
      <inkml:brushProperty name="color" value="#E71224"/>
    </inkml:brush>
  </inkml:definitions>
  <inkml:trace contextRef="#ctx0" brushRef="#br0">61 1 24575,'-6'0'0,"1"0"0,-1 0 0,-2 0 0,2 0 0,-9 0 0,10 0 0,-5 0 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9:53.092"/>
    </inkml:context>
    <inkml:brush xml:id="br0">
      <inkml:brushProperty name="width" value="0.05" units="cm"/>
      <inkml:brushProperty name="height" value="0.05" units="cm"/>
      <inkml:brushProperty name="color" value="#E71224"/>
    </inkml:brush>
  </inkml:definitions>
  <inkml:trace contextRef="#ctx0" brushRef="#br0">137 6 24575,'-6'0'0,"1"0"0,-1 0 0,3-3 0,-2 3 0,2-3 0,-2 3 0,-1 0 0,-2 0 0,0 0 0,-1 0 0,-6 0 0,-4 3 0,3-3 0,-1 3 0,14-3 0,1 0 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9:53.260"/>
    </inkml:context>
    <inkml:brush xml:id="br0">
      <inkml:brushProperty name="width" value="0.05" units="cm"/>
      <inkml:brushProperty name="height" value="0.05" units="cm"/>
      <inkml:brushProperty name="color" value="#E71224"/>
    </inkml:brush>
  </inkml:definitions>
  <inkml:trace contextRef="#ctx0" brushRef="#br0">12 0 24575,'-6'0'0,"3"0"0,1 0 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9:53.604"/>
    </inkml:context>
    <inkml:brush xml:id="br0">
      <inkml:brushProperty name="width" value="0.05" units="cm"/>
      <inkml:brushProperty name="height" value="0.05" units="cm"/>
      <inkml:brushProperty name="color" value="#E71224"/>
    </inkml:brush>
  </inkml:definitions>
  <inkml:trace contextRef="#ctx0" brushRef="#br0">0 1 24575,'0'0'0</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0:09.076"/>
    </inkml:context>
    <inkml:brush xml:id="br0">
      <inkml:brushProperty name="width" value="0.05" units="cm"/>
      <inkml:brushProperty name="height" value="0.05" units="cm"/>
      <inkml:brushProperty name="color" value="#E71224"/>
    </inkml:brush>
  </inkml:definitions>
  <inkml:trace contextRef="#ctx0" brushRef="#br0">0 1 24575,'6'0'0,"0"0"0,-1 0 0,3 0 0,1 0 0,-1 0 0,3 0 0,-3 0 0,1 0 0,6 0 0,-1 0 0,7 0 0,0 0 0,0 0 0,-4 0 0,-4 0 0,-5 0 0,-2 0 0,-1 0 0,1 0 0,2 0 0,0 0 0,3 0 0,5 3 0,-1-2 0,-2 2 0,-2-3 0,-6 0 0,1 0 0,2 0 0,-5 0 0,2 0 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0:09.876"/>
    </inkml:context>
    <inkml:brush xml:id="br0">
      <inkml:brushProperty name="width" value="0.05" units="cm"/>
      <inkml:brushProperty name="height" value="0.05" units="cm"/>
      <inkml:brushProperty name="color" value="#E71224"/>
    </inkml:brush>
  </inkml:definitions>
  <inkml:trace contextRef="#ctx0" brushRef="#br0">1 1 24575,'47'0'0,"3"0"0,15 0 0,-5 0 0,5 0 0,-23 0 0,-12 0 0,-17 0 0,-8 0 0,1 0 0,-3 0 0,-1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1:35.344"/>
    </inkml:context>
    <inkml:brush xml:id="br0">
      <inkml:brushProperty name="width" value="0.05" units="cm"/>
      <inkml:brushProperty name="height" value="0.05" units="cm"/>
      <inkml:brushProperty name="color" value="#E71224"/>
    </inkml:brush>
  </inkml:definitions>
  <inkml:trace contextRef="#ctx0" brushRef="#br0">50 0 24575,'-5'0'0,"-1"3"0,3 0 0,-2 0 0,5 4 0,-5-3 0,2 4 0,0-2 0,-2 2 0,2 0 0,0 1 0,-2 1 0,4-4 0,-1 2 0,2-2 0,0-1 0,0 1 0,0-1 0,0 1 0,0 0 0,0-1 0,2 3 0,1-2 0,3 5 0,-1-5 0,1-1 0,-1-2 0,1-3 0,2 0 0,-2 0 0,2 0 0,-3 0 0,1 0 0,-1 0 0,1 0 0,-3-3 0,0 0 0,-1-5 0,-1 2 0,3-2 0,-3 3 0,2-1 0,-3 1 0,0-1 0,0 0 0,2 3 0,-1-2 0,1 2 0,-2-2 0,0-1 0,0-2 0,0 2 0,0-4 0,0 4 0,0-5 0,0 5 0,0-2 0,0 3 0,3 6 0,-3 3 0,6 12 0,-3-7 0,1 6 0,1-6 0,-2-1 0,2 0 0,-2-2 0,2-3 0,1 2 0,0-4 0,2 3 0,-3-3 0,1 2 0,-1-3 0,-1-3 0,0 2 0,-3-1 0,2 2 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0:20.116"/>
    </inkml:context>
    <inkml:brush xml:id="br0">
      <inkml:brushProperty name="width" value="0.05" units="cm"/>
      <inkml:brushProperty name="height" value="0.05" units="cm"/>
      <inkml:brushProperty name="color" value="#E71224"/>
    </inkml:brush>
  </inkml:definitions>
  <inkml:trace contextRef="#ctx0" brushRef="#br0">1 7820 24575,'0'-5'0,"0"-1"0,0 1 0,0-1 0,0 1 0,0-1 0,0 1 0,0-1 0,0 1 0,0-1 0,0 1 0,0-1 0,0 1 0,0-1 0,0 1 0,0-1 0,0-2 0,0 2 0,0-2 0,0 2 0,0-2 0,0 2 0,0-4 0,0 4 0,0-2 0,0 0 0,0 2 0,0-5 0,0 5 0,0-5 0,0 3 0,0-1 0,0-1 0,0 4 0,0-5 0,0 5 0,0-4 0,0 1 0,0 0 0,0-1 0,0 4 0,0-2 0,0 0 0,0-1 0,0-2 0,0 3 0,0-7 0,3 1 0,-2-3 0,2-11 0,-3 9 0,0-10 0,0 8 0,0-9 0,0-1 0,0 0 0,0 6 0,0 5 0,0 10 0,0-9 0,0 9 0,0-3 0,0 5 0,0 3 0,0-1 0,0 1 0,0-1 0,3-6 0,-2-3 0,2-6 0,-3 0 0,0-8 0,0 6 0,3-6 0,-2-1 0,2 7 0,-3-2 0,0 5 0,0 8 0,0-3 0,0 6 0,0-1 0,0 1 0,0 0 0,0-1 0,0 1 0,0-2 0,0 0 0,0-4 0,0 3 0,0-9 0,0 5 0,0-5 0,0 0 0,0 4 0,0 1 0,0 1 0,0-2 0,0 0 0,0 4 0,0 3 0,0 4 0,0-2 0,0 0 0,0 2 0,0-2 0,0 2 0,0-2 0,0 0 0,0-3 0,0-5 0,0 4 0,0-4 0,0 5 0,0-2 0,0 3 0,0-2 0,0 5 0,0-1 0,0 3 0,0-1 0,0-2 0,0-13 0,0-6 0,0-4 0,0-6 0,0 6 0,0-9 0,0 1 0,0 15 0,0 3 0,0 16 0,0-1 0,0 0 0,0-2 0,0 2 0,0-2 0,0 3 0,0-1 0,0 1 0,0-1 0,0-2 0,0 2 0,0-2 0,0 0 0,0-5 0,0 1 0,0-4 0,0 8 0,0 0 0,0 0 0,0-13 0,0-6 0,0-13 0,0 9 0,0 6 0,0 12 0,0 5 0,0-4 0,0-2 0,0-16 0,0 7 0,0-6 0,0 8 0,0 7 0,0-14 0,0 12 0,0-21 0,0-3 0,0-9 0,0-17 0,6-10 0,-5-1-313,2 27 0,0-1 313,-3-37 0,0-6 0,0 2 0,0-3 0,0-1 0,0 2 0,0 2 0,0 14 0,0-6 0,0 8 0,0 9 0,0 9 0,0 19 0,0 1 0,0 15 0,0-6 626,0 12-626,0-3 0,0 8 0,0-3 0,3-1 0,-2-1 0,2 1 0,-3-4 0,0 3 0,0-4 0,0 4 0,5-19 0,-3 7 0,3-18 0,-5-9 0,0 5 0,0-23 0,0 6 0,0-7 0,0-9 0,0 6 0,0-14 0,0 6 0,0 8 0,0-12 0,0 20 0,0-14 0,0 8 0,0 0 0,0 1 0,0 7 0,0 2 0,0 1 0,0 5 0,0-5 0,0 7 0,0 0 0,0 1 0,0-9 0,0-1 0,0-9 0,3 25 0,-1 0 0,0-31 0,1 31 0,-1 1 0,-2-26 0,0 0 0,0 1 0,0-1 0,0 0 0,0 0 0,0 1 0,0-1 0,0 8 0,0-14 0,0 4-695,0-16 695,0 43 0,0 0 0,0-46 0,0 3 0,0 2 0,0 30 0,0-1 0,0 36 0,0 6 0,0 15 0,0 4 0</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0:21.204"/>
    </inkml:context>
    <inkml:brush xml:id="br0">
      <inkml:brushProperty name="width" value="0.05" units="cm"/>
      <inkml:brushProperty name="height" value="0.05" units="cm"/>
      <inkml:brushProperty name="color" value="#E71224"/>
    </inkml:brush>
  </inkml:definitions>
  <inkml:trace contextRef="#ctx0" brushRef="#br0">0 1 24575,'0'5'0,"0"3"0,0 1 0,0 2 0,0 13 0,0-6 0,0 20 0,0-15 0,0 14 0,0-14 0,0 2 0,0-9 0,0-8 0,0 0 0,0 0 0,0-2 0,0 0 0,0-4 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0:22.535"/>
    </inkml:context>
    <inkml:brush xml:id="br0">
      <inkml:brushProperty name="width" value="0.05" units="cm"/>
      <inkml:brushProperty name="height" value="0.05" units="cm"/>
      <inkml:brushProperty name="color" value="#E71224"/>
    </inkml:brush>
  </inkml:definitions>
  <inkml:trace contextRef="#ctx0" brushRef="#br0">1 96 24575,'5'11'0,"2"5"0,20 6 0,-12 1 0,11-1 0,-19-6 0,1-7 0,-5-9 0,4-4 0,1-11 0,3-10 0,-1 2 0,0 1 0,-3 7 0,1 11 0,-5-6 0,4 7 0,-3-5 0,4 0 0,-2-1 0,2 0 0,2-5 0,-2 4 0,2-3 0,-5 2 0,-2 5 0,2 1 0,-4 5 0,4 5 0,-1 8 0,-1-1 0,0 16 0,-3-9 0,0 19 0,0-15 0,0 6 0,0-8 0,0-4 0,0-4 0,0-5 0,0-3 0,0 1 0,0-1 0,0 1 0,0 2 0,0-2 0,0 4 0,0-3 0,0 1 0,0-3 0,0 1 0,0-1 0,0 1 0,2-3 0,-1-1 0,2-2 0</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0:23.637"/>
    </inkml:context>
    <inkml:brush xml:id="br0">
      <inkml:brushProperty name="width" value="0.05" units="cm"/>
      <inkml:brushProperty name="height" value="0.05" units="cm"/>
      <inkml:brushProperty name="color" value="#E71224"/>
    </inkml:brush>
  </inkml:definitions>
  <inkml:trace contextRef="#ctx0" brushRef="#br0">0 1 24575,'7'12'0,"-2"-2"0,2 10 0,-3-4 0,1 1 0,-4-1 0,1-8 0,-2 0 0,3-2 0,-3-1 0,3 1 0,-3-1 0,0 1 0,0 2 0,0 0 0,0 8 0,0-4 0,0 8 0,0 5 0,0-2 0,0 2 0,0-10 0,0-4 0,0-2 0,0-1 0,0-2 0,0-1 0,0 3 0,0-2 0,0 5 0,0-5 0,0-18 0,0 1 0,0-27 0,0 24 0,0-3 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0:24.668"/>
    </inkml:context>
    <inkml:brush xml:id="br0">
      <inkml:brushProperty name="width" value="0.05" units="cm"/>
      <inkml:brushProperty name="height" value="0.05" units="cm"/>
      <inkml:brushProperty name="color" value="#E71224"/>
    </inkml:brush>
  </inkml:definitions>
  <inkml:trace contextRef="#ctx0" brushRef="#br0">0 0 24575,'9'6'0,"6"3"0,-6-2 0,7 4 0,-5-2 0,-2 0 0,-1-4 0,-3 3 0,1-2 0,-1 2 0,1 3 0,-3-3 0,2 3 0,-5 1 0,5-4 0,-2 0 0,0-2 0,2-1 0,-4 3 0,1 1 0,1-1 0,-3 0 0,3-2 0,-3-1 0,0 1 0,0-1 0,0 3 0,2-1 0,1 1 0,3 0 0,-3-2 0,-1 4 0,-2-4 0,3 5 0,-2-5 0,1 2 0,-2-3 0,2 1 0,-1-1 0,2 1 0,-3 2 0,0-2 0,2 2 0,-1 0 0,1 1 0,-2-1 0,0 0 0,-2-10 0,1 4 0,-1-7 0</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0:25.284"/>
    </inkml:context>
    <inkml:brush xml:id="br0">
      <inkml:brushProperty name="width" value="0.05" units="cm"/>
      <inkml:brushProperty name="height" value="0.05" units="cm"/>
      <inkml:brushProperty name="color" value="#E71224"/>
    </inkml:brush>
  </inkml:definitions>
  <inkml:trace contextRef="#ctx0" brushRef="#br0">75 0 24575,'-13'4'0,"4"-1"0,-7 5 0,5-1 0,2 1 0,1-3 0,3-2 0,2 2 0,3-4 0,3-1 0,5-1 0,0-1 0,-1 2 0,-3 0 0</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0:26.124"/>
    </inkml:context>
    <inkml:brush xml:id="br0">
      <inkml:brushProperty name="width" value="0.05" units="cm"/>
      <inkml:brushProperty name="height" value="0.05" units="cm"/>
      <inkml:brushProperty name="color" value="#E71224"/>
    </inkml:brush>
  </inkml:definitions>
  <inkml:trace contextRef="#ctx0" brushRef="#br0">1 0 24575,'0'8'0,"2"-2"0,1 5 0,1-5 0,1 9 0,-2-5 0,1 10 0,-1-4 0,-3 14 0,0 1 0,0 0 0,0-2 0,2-12 0,-1-1 0,1-5 0,-2-3 0,0 0 0,0 0 0,0 1 0,-2-1 0,1 0 0,-1-2 0,2-1 0,0 1 0,0 0 0,0 6 0,0 15 0,0-2 0,0 4 0,0-11 0,0-13 0,0-4 0,0-14 0,0 1 0,0-8 0,0 8 0,0 1 0,0 6 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0:27.644"/>
    </inkml:context>
    <inkml:brush xml:id="br0">
      <inkml:brushProperty name="width" value="0.05" units="cm"/>
      <inkml:brushProperty name="height" value="0.05" units="cm"/>
      <inkml:brushProperty name="color" value="#E71224"/>
    </inkml:brush>
  </inkml:definitions>
  <inkml:trace contextRef="#ctx0" brushRef="#br0">0 177 24575,'0'-6'0,"0"1"0,0-1 0,0 1 0,0-3 0,0 2 0,0-2 0,0 2 0,0 1 0,0-1 0,0 1 0,0-1 0,3 1 0,-3-1 0,5-2 0,-4 2 0,1-5 0,1 3 0,-3-3 0,3 0 0,-1 2 0,1 1 0,5 3 0,-4-3 0,3 4 0,-1-1 0,0 5 0,2 0 0,-3 2 0,1 2 0,2 1 0,5 4 0,-1-2 0,1 5 0,-5-6 0,-2-1 0,-3 0 0,-1-2 0,-2 3 0,0-1 0,0 3 0,0 1 0,-2 2 0,1 5 0,-1-4 0,-1 8 0,-1-4 0,0 1 0,-2-1 0,3-8 0,0 0 0,-2-5 0,5 5 0,-5-7 0,4 6 0,-4-6 0,2 1 0,-2-2 0,-1 3 0,0-3 0,-1 3 0,3-1 0,-4-1 0,5 1 0,0 1 0,1 0 0,2 2 0,2-1 0,-1 3 0,1-3 0,1 4 0,0 0 0,2-2 0,1 2 0,-1 0 0,1 0 0,0 1 0,-1 1 0,3-4 0,-4 9 0,6-5 0,-6 10 0,4-8 0,1 4 0,-1-5 0,1-5 0,-1 1 0,-3-3 0,-1 1 0,0 1 0,-3-1 0,4 1 0,-2-3 0,5-6 0,-4 2 0,1-4 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0:28.334"/>
    </inkml:context>
    <inkml:brush xml:id="br0">
      <inkml:brushProperty name="width" value="0.05" units="cm"/>
      <inkml:brushProperty name="height" value="0.05" units="cm"/>
      <inkml:brushProperty name="color" value="#E71224"/>
    </inkml:brush>
  </inkml:definitions>
  <inkml:trace contextRef="#ctx0" brushRef="#br0">0 1 24575,'3'-1'0,"2"17"0,3 8 0,2 24 0,-4 1 0,-1 1 0,-5-3 0,0-8 0,3-7 0,-2-8 0,5-13 0,-6-4 0,3-4 0,-3 3 0,0-1 0,0 1 0,0 0 0,0-1 0,0 3 0,0 1 0,0 2 0,0 0 0,0-3 0,0-5 0,0-10 0,0-7 0,-5-16 0,4 17 0,-3-5 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0:30.124"/>
    </inkml:context>
    <inkml:brush xml:id="br0">
      <inkml:brushProperty name="width" value="0.05" units="cm"/>
      <inkml:brushProperty name="height" value="0.05" units="cm"/>
      <inkml:brushProperty name="color" value="#E71224"/>
    </inkml:brush>
  </inkml:definitions>
  <inkml:trace contextRef="#ctx0" brushRef="#br0">1 126 24575,'0'-15'0,"0"2"0,0 7 0,0-2 0,0 2 0,0-2 0,0 3 0,0-3 0,0 2 0,0-2 0,0 2 0,0 1 0,0-1 0,0 0 0,2 1 0,1 2 0,5 0 0,-1 3 0,3-2 0,3 1 0,-1-4 0,1 5 0,-5 0 0,-2 0 0,-1 5 0,3-4 0,-1 1 0,1 1 0,-3 0 0,1 2 0,-3 1 0,2 2 0,-5 1 0,3-1 0,-3 3 0,0-5 0,0 2 0,0-3 0,0 1 0,0-1 0,0 3 0,0-2 0,0 2 0,-3 0 0,0 1 0,-2 0 0,-3 1 0,4-4 0,-3 0 0,3-4 0,-1 1 0,-1-3 0,1 3 0,-1-1 0,1-1 0,-1 4 0,1-5 0,-1 5 0,1-4 0,-1 4 0,1-5 0,-1 3 0,3-1 0,-2-1 0,2 1 0,-2 1 0,1 2 0,4 2 0,1 3 0,4-4 0,-4 2 0,4 0 0,-2-2 0,0 2 0,-1-2 0,1-3 0,-3 2 0,5 0 0,1 1 0,0 2 0,2-2 0,-3-1 0,3 1 0,-2 0 0,2-1 0,-2 1 0,2-1 0,-2 3 0,5-4 0,-5 6 0,2-9 0,-3 6 0,1-4 0,-1 3 0,1-1 0,-1 1 0,1-3 0,-1 2 0,1-2 0,-1 0 0,1-1 0,-3 1 0,-1 0 0,1 0 0,0 2 0,3-4 0,-1 4 0,1-5 0,-1 5 0,1-4 0,-1 4 0,1-2 0,-3 2 0,-1-2 0,-2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1:36.631"/>
    </inkml:context>
    <inkml:brush xml:id="br0">
      <inkml:brushProperty name="width" value="0.05" units="cm"/>
      <inkml:brushProperty name="height" value="0.05" units="cm"/>
      <inkml:brushProperty name="color" value="#E71224"/>
    </inkml:brush>
  </inkml:definitions>
  <inkml:trace contextRef="#ctx0" brushRef="#br0">1 79 24575,'5'8'0,"1"1"0,2 2 0,0 0 0,-2-2 0,-3-1 0,-1-3 0,-2 1 0,0-1 0,3 1 0,-3-1 0,3 1 0,-1-3 0,-1 2 0,1-9 0,-2 2 0,0-13 0,0 6 0,0-7 0,0 1 0,0 2 0,0-2 0,0 6 0,3-1 0,2 1 0,-1-2 0,3 5 0,-3-4 0,1 7 0,1-10 0,-3 6 0,2-1 0,-2 8 0,2 3 0,1 2 0,-1 3 0,-2-1 0,2 3 0,-1 3 0,2-3 0,2 5 0,-4-9 0,1 2 0,-5-3 0,0 1 0,2 0 0,1 1 0,3 2 0,-5 2 0,0-2 0,-3-1 0,2-3 0,0 1 0,2-6 0,-1 2 0,2-4 0</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0:30.988"/>
    </inkml:context>
    <inkml:brush xml:id="br0">
      <inkml:brushProperty name="width" value="0.05" units="cm"/>
      <inkml:brushProperty name="height" value="0.05" units="cm"/>
      <inkml:brushProperty name="color" value="#E71224"/>
    </inkml:brush>
  </inkml:definitions>
  <inkml:trace contextRef="#ctx0" brushRef="#br0">1 11 24575,'5'-2'0,"8"1"0,-6-1 0,8-1 0,-6 3 0,-1-3 0,0 3 0,0 0 0,1 0 0,2 0 0,5 0 0,-7 0 0,4 0 0,-8 0 0,-2 0 0,0 0 0</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0:32.044"/>
    </inkml:context>
    <inkml:brush xml:id="br0">
      <inkml:brushProperty name="width" value="0.05" units="cm"/>
      <inkml:brushProperty name="height" value="0.05" units="cm"/>
      <inkml:brushProperty name="color" value="#E71224"/>
    </inkml:brush>
  </inkml:definitions>
  <inkml:trace contextRef="#ctx0" brushRef="#br0">1 0 24575,'5'0'0,"1"0"0,-1 0 0,1 0 0,2 0 0,-2 0 0,4 0 0,-3 0 0,1 0 0,-3 0 0,1 0 0,-1 0 0,1 0 0,-1 0 0,1 0 0,-1 0 0,1 0 0,-1 0 0,1 0 0,-3 0 0,-1 0 0</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0:34.021"/>
    </inkml:context>
    <inkml:brush xml:id="br0">
      <inkml:brushProperty name="width" value="0.05" units="cm"/>
      <inkml:brushProperty name="height" value="0.05" units="cm"/>
      <inkml:brushProperty name="color" value="#E71224"/>
    </inkml:brush>
  </inkml:definitions>
  <inkml:trace contextRef="#ctx0" brushRef="#br0">0 86 24575,'6'-11'0,"2"3"0,-2-3 0,9 1 0,-8-1 0,8 1 0,-9 2 0,2 2 0,-2 1 0,-1 2 0,1 0 0,-1 3 0,1 0 0,-1 0 0,1 0 0,2 3 0,0 0 0,1 2 0,-4 1 0,0-1 0,-2 1 0,3 2 0,2 1 0,-4 2 0,7 4 0,-7-3 0,3 4 0,-2-5 0,-5-2 0,3-1 0,-3-3 0,0 1 0,-3 2 0,0-5 0,0 5 0,1-5 0,-1 2 0,0 3 0,-3 5 0,-2-1 0,-2 4 0,-9 3 0,-2 3 0,-9 7 0,9-8 0,4-4 0,9-9 0,5-2 0,-2-3 0,7-3 0,-1-3 0,4-3 0,3 1 0,1 2 0,2 0 0,0 3 0,0 0 0,-2 0 0,-1 0 0,-3 0 0,1 0 0,-1 3 0,1-3 0,-1 3 0,1-1 0,2 1 0,-2 0 0,4 2 0,-6-2 0,3 0 0,-3 2 0,4-2 0,-2 3 0,4-1 0,-4-2 0,0 2 0,-1-4 0,-2 1 0,2-7 0,1-5 0,1-7 0,-1 1 0,-2 5 0,-2 6 0</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0:35.372"/>
    </inkml:context>
    <inkml:brush xml:id="br0">
      <inkml:brushProperty name="width" value="0.05" units="cm"/>
      <inkml:brushProperty name="height" value="0.05" units="cm"/>
      <inkml:brushProperty name="color" value="#E71224"/>
    </inkml:brush>
  </inkml:definitions>
  <inkml:trace contextRef="#ctx0" brushRef="#br0">0 1 24575,'3'5'0,"-3"1"0,3-1 0,-1 1 0,-1-1 0,1 3 0,-2 1 0,0 0 0,0-1 0,0 0 0,0-2 0,0 4 0,0-4 0,0 2 0,0 0 0,0 1 0,0 2 0,0-3 0,0 3 0,0-5 0,0 5 0,0-5 0,0 2 0,0-3 0,0 1 0,0-1 0,0 3 0,0 1 0,0-1 0,0 0 0,0-2 0,0-1 0,0 1 0,0 0 0,0-1 0,0 3 0,0-2 0,0 2 0,0 5 0,0-6 0,0 8 0,0-9 0,0 2 0,0-3 0,0-4 0,-2 1 0,1-2 0,4 1 0,7 1 0,-2-2 0,1 0 0</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0:36.416"/>
    </inkml:context>
    <inkml:brush xml:id="br0">
      <inkml:brushProperty name="width" value="0.05" units="cm"/>
      <inkml:brushProperty name="height" value="0.05" units="cm"/>
      <inkml:brushProperty name="color" value="#E71224"/>
    </inkml:brush>
  </inkml:definitions>
  <inkml:trace contextRef="#ctx0" brushRef="#br0">48 1 24575,'0'5'0,"-2"1"0,1 2 0,-5 5 0,6 3 0,-3 6 0,3 7 0,-6 10 0,5 11 0,-4-9 0,5 13 0,-3-29 0,2 20 0,-2-22 0,3 7 0,0-14 0,0 0 0,-2-5 0,1-3 0,-2 3 0,3-5 0,0 2 0,0-3 0,0 1 0,0 0 0,0 2 0,0-2 0,-2 2 0,-1-3 0,0 3 0,0-2 0,3 2 0,0-2 0,0-6 0,0-3 0,0 0 0,0-2 0</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0:37.036"/>
    </inkml:context>
    <inkml:brush xml:id="br0">
      <inkml:brushProperty name="width" value="0.05" units="cm"/>
      <inkml:brushProperty name="height" value="0.05" units="cm"/>
      <inkml:brushProperty name="color" value="#E71224"/>
    </inkml:brush>
  </inkml:definitions>
  <inkml:trace contextRef="#ctx0" brushRef="#br0">1 0 24575,'10'21'0,"-5"-9"0,1-2 0</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0:37.780"/>
    </inkml:context>
    <inkml:brush xml:id="br0">
      <inkml:brushProperty name="width" value="0.05" units="cm"/>
      <inkml:brushProperty name="height" value="0.05" units="cm"/>
      <inkml:brushProperty name="color" value="#E71224"/>
    </inkml:brush>
  </inkml:definitions>
  <inkml:trace contextRef="#ctx0" brushRef="#br0">1 1 24575,'5'0'0,"-2"2"0,0-1 0,-3 1 0</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1:15.301"/>
    </inkml:context>
    <inkml:brush xml:id="br0">
      <inkml:brushProperty name="width" value="0.05" units="cm"/>
      <inkml:brushProperty name="height" value="0.05" units="cm"/>
      <inkml:brushProperty name="color" value="#008C3A"/>
    </inkml:brush>
  </inkml:definitions>
  <inkml:trace contextRef="#ctx0" brushRef="#br0">0 0 24575,'0'11'0,"0"0"0,0 3 0,0-3 0,0-3 0,0 5 0,0-3 0,0 1 0,0-6 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1:15.834"/>
    </inkml:context>
    <inkml:brush xml:id="br0">
      <inkml:brushProperty name="width" value="0.05" units="cm"/>
      <inkml:brushProperty name="height" value="0.05" units="cm"/>
      <inkml:brushProperty name="color" value="#008C3A"/>
    </inkml:brush>
  </inkml:definitions>
  <inkml:trace contextRef="#ctx0" brushRef="#br0">1 0 24575,'0'6'0,"0"2"0,0 5 0,0 4 0,0-1 0,0-5 0,0-6 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1:16.252"/>
    </inkml:context>
    <inkml:brush xml:id="br0">
      <inkml:brushProperty name="width" value="0.05" units="cm"/>
      <inkml:brushProperty name="height" value="0.05" units="cm"/>
      <inkml:brushProperty name="color" value="#008C3A"/>
    </inkml:brush>
  </inkml:definitions>
  <inkml:trace contextRef="#ctx0" brushRef="#br0">0 0 24575,'0'6'0,"0"-1"0,0 1 0,0-1 0,0 1 0,0-1 0,0 1 0,0-1 0,0 1 0,0-1 0,0 3 0,0-2 0,0 5 0,0-5 0,0 4 0,0-3 0,0-2 0,0-2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1:39.343"/>
    </inkml:context>
    <inkml:brush xml:id="br0">
      <inkml:brushProperty name="width" value="0.05" units="cm"/>
      <inkml:brushProperty name="height" value="0.05" units="cm"/>
      <inkml:brushProperty name="color" value="#E71224"/>
    </inkml:brush>
  </inkml:definitions>
  <inkml:trace contextRef="#ctx0" brushRef="#br0">28 372 24575,'-3'3'0,"0"-1"0,0 1 0,-2 0 0,5 2 0,-5 3 0,4-2 0,-4 2 0,5 0 0,-3 1 0,3 0 0,0 3 0,0-5 0,0 4 0,0-3 0,0-2 0,0 2 0,0-3 0,0 1 0,0-1 0,0 1 0,0-1 0,3-1 0,0-2 0,2-2 0,1 0 0,-1 0 0,-2-2 0,2 1 0,-2-6 0,0 3 0,2-4 0,-2 2 0,0 1 0,0-1 0,-1 1 0,-1-1 0,4 1 0,-2-1 0,3 1 0,-1 2 0,-2-2 0,0 2 0,-3-3 0,2 1 0,-1-1 0,1 0 0,1 1 0,-3-1 0,3 1 0,-3-1 0,0 1 0,0-1 0,0-4 0,0 3 0,0-3 0,0-1 0,0 4 0,0-5 0,0 3 0,0 0 0,0 1 0,0 3 0,0-1 0,0 1 0,0-3 0,0-1 0,-3-2 0,3 0 0,-3 0 0,3-3 0,-2 5 0,1-4 0,-1 7 0,2-2 0,0 3 0,-3-1 0,3-2 0,-3 2 0,1-2 0,1 3 0,-1-1 0,2-2 0,-3-1 0,2-2 0,-1 0 0,2 0 0,0 3 0,0 0 0,0 2 0,0 1 0,0-1 0,-2-2 0,1 2 0,-2-2 0,3 2 0,0 1 0,0-1 0,-2-2 0,1 2 0,-1-2 0,2 8 0,0 8 0,2-1 0,-1 13 0,1-6 0,-2 3 0,0-2 0,3-4 0,0 0 0,3 0 0,-1-2 0,-2 1 0,2-3 0,-4 1 0,1 0 0,1-2 0,0 4 0,0-1 0,2-1 0,-2 3 0,2 0 0,1-2 0,-3 4 0,-1-7 0,1 2 0,-3 0 0,5-2 0,-2 2 0,0-2 0,0 2 0,-1-2 0,1 2 0,0 0 0,2-2 0,-4 4 0,4-1 0,-2 0 0,0 1 0,2-1 0,-4-1 0,4 3 0,-5-5 0,5 4 0,-2-1 0,3 0 0,-1 3 0,1-5 0,-1 4 0,-2-6 0,2 1 0,-2-3 0,3 2 0,-1-5 0,1 3 0,-1-3 0,-2 0 0,0 0 0</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1:16.572"/>
    </inkml:context>
    <inkml:brush xml:id="br0">
      <inkml:brushProperty name="width" value="0.05" units="cm"/>
      <inkml:brushProperty name="height" value="0.05" units="cm"/>
      <inkml:brushProperty name="color" value="#008C3A"/>
    </inkml:brush>
  </inkml:definitions>
  <inkml:trace contextRef="#ctx0" brushRef="#br0">1 1 24575,'0'5'0,"0"1"0,0-1 0,0-2 0,0 0 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1:16.958"/>
    </inkml:context>
    <inkml:brush xml:id="br0">
      <inkml:brushProperty name="width" value="0.05" units="cm"/>
      <inkml:brushProperty name="height" value="0.05" units="cm"/>
      <inkml:brushProperty name="color" value="#008C3A"/>
    </inkml:brush>
  </inkml:definitions>
  <inkml:trace contextRef="#ctx0" brushRef="#br0">0 1 24575,'0'5'0,"0"1"0,0-1 0,0 1 0,0-1 0,0 1 0,0-1 0,0 3 0,0-2 0,0 5 0,0-5 0,3 2 0,-3-5 0,3 0 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1:17.548"/>
    </inkml:context>
    <inkml:brush xml:id="br0">
      <inkml:brushProperty name="width" value="0.05" units="cm"/>
      <inkml:brushProperty name="height" value="0.05" units="cm"/>
      <inkml:brushProperty name="color" value="#008C3A"/>
    </inkml:brush>
  </inkml:definitions>
  <inkml:trace contextRef="#ctx0" brushRef="#br0">0 1 24575,'0'0'0</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1:18.001"/>
    </inkml:context>
    <inkml:brush xml:id="br0">
      <inkml:brushProperty name="width" value="0.05" units="cm"/>
      <inkml:brushProperty name="height" value="0.05" units="cm"/>
      <inkml:brushProperty name="color" value="#008C3A"/>
    </inkml:brush>
  </inkml:definitions>
  <inkml:trace contextRef="#ctx0" brushRef="#br0">1 1 24575,'0'5'0,"2"-2"0,-1 2 0,1-2 0,-2 3 0,0-1 0,3 1 0,-3-1 0,3 3 0,-1-1 0,-1 3 0,1 3 0,-2-3 0,3 9 0,-2-12 0,2 3 0,-3-7 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1:21.110"/>
    </inkml:context>
    <inkml:brush xml:id="br0">
      <inkml:brushProperty name="width" value="0.05" units="cm"/>
      <inkml:brushProperty name="height" value="0.05" units="cm"/>
      <inkml:brushProperty name="color" value="#008C3A"/>
    </inkml:brush>
  </inkml:definitions>
  <inkml:trace contextRef="#ctx0" brushRef="#br0">0 0 24575,'3'22'0,"-3"0"0,3-5 0,-3-4 0,0-2 0,0-5 0,2 2 0,-1-2 0,1-1 0,-2 1 0,3-3 0,-3-1 0,3-2 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1:21.374"/>
    </inkml:context>
    <inkml:brush xml:id="br0">
      <inkml:brushProperty name="width" value="0.05" units="cm"/>
      <inkml:brushProperty name="height" value="0.05" units="cm"/>
      <inkml:brushProperty name="color" value="#008C3A"/>
    </inkml:brush>
  </inkml:definitions>
  <inkml:trace contextRef="#ctx0" brushRef="#br0">1 1 24575,'0'11'0,"0"0"0,0-3 0,0 3 0,0-2 0,0 2 0,0 0 0,2 0 0,-1 0 0,1 0 0,-2 4 0,0-2 0,0-3 0,0-5 0</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1:21.709"/>
    </inkml:context>
    <inkml:brush xml:id="br0">
      <inkml:brushProperty name="width" value="0.05" units="cm"/>
      <inkml:brushProperty name="height" value="0.05" units="cm"/>
      <inkml:brushProperty name="color" value="#008C3A"/>
    </inkml:brush>
  </inkml:definitions>
  <inkml:trace contextRef="#ctx0" brushRef="#br0">1 1 24575,'4'21'0,"-1"0"0,-3-3 0,0 2 0,0-8 0,0 3 0,0 1 0,0 0 0,0 1 0,0 3 0,0-8 0,0 4 0,0-8 0,0 3 0,0-2 0,0-1 0,0 0 0,0-2 0,0-3 0,0-1 0</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1:21.972"/>
    </inkml:context>
    <inkml:brush xml:id="br0">
      <inkml:brushProperty name="width" value="0.05" units="cm"/>
      <inkml:brushProperty name="height" value="0.05" units="cm"/>
      <inkml:brushProperty name="color" value="#008C3A"/>
    </inkml:brush>
  </inkml:definitions>
  <inkml:trace contextRef="#ctx0" brushRef="#br0">0 1 24575,'3'8'0,"-3"0"0,3 1 0,-3-3 0,0-4 0</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1:22.300"/>
    </inkml:context>
    <inkml:brush xml:id="br0">
      <inkml:brushProperty name="width" value="0.05" units="cm"/>
      <inkml:brushProperty name="height" value="0.05" units="cm"/>
      <inkml:brushProperty name="color" value="#008C3A"/>
    </inkml:brush>
  </inkml:definitions>
  <inkml:trace contextRef="#ctx0" brushRef="#br0">1 1 24575,'0'15'0,"0"-5"0,0 8 0,0-9 0,0-1 0,0-3 0,0 1 0,2-3 0,-1 2 0,1-5 0,-2 3 0</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1:22.653"/>
    </inkml:context>
    <inkml:brush xml:id="br0">
      <inkml:brushProperty name="width" value="0.05" units="cm"/>
      <inkml:brushProperty name="height" value="0.05" units="cm"/>
      <inkml:brushProperty name="color" value="#008C3A"/>
    </inkml:brush>
  </inkml:definitions>
  <inkml:trace contextRef="#ctx0" brushRef="#br0">1 0 24575,'0'11'0,"0"-2"0,0-1 0,0-3 0,0 1 0,2-3 0,-1 2 0,1-2 0,-2 0 0,0-1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0:13.332"/>
    </inkml:context>
    <inkml:brush xml:id="br0">
      <inkml:brushProperty name="width" value="0.05" units="cm"/>
      <inkml:brushProperty name="height" value="0.05" units="cm"/>
      <inkml:brushProperty name="color" value="#E71224"/>
    </inkml:brush>
  </inkml:definitions>
  <inkml:trace contextRef="#ctx0" brushRef="#br0">1 0 24575,'5'2'0,"3"2"0,-1 4 0,1 0 0,0 1 0,-2 1 0,2-1 0,-3 2 0,1 0 0,-1-2 0,-2 1 0,0-1 0,-1-3 0,-1 1 0,4-4 0,-5 3 0,5-1 0,-4 1 0,4-1 0,-2 8 0,2-5 0,-1 11 0,-2-9 0,0 3 0,-1-2 0,4-8 0,-4 5 0,1 0 0,1 1 0,-3 2 0,5-3 0,-4-3 0,1 1 0,-2 2 0,0-2 0,0 2 0,0 3 0,0-5 0,0 5 0,0-6 0,0 1 0,0-1 0,0-6 0,0-1 0,0-3 0,0 2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2:02.547"/>
    </inkml:context>
    <inkml:brush xml:id="br0">
      <inkml:brushProperty name="width" value="0.05" units="cm"/>
      <inkml:brushProperty name="height" value="0.05" units="cm"/>
      <inkml:brushProperty name="color" value="#E71224"/>
    </inkml:brush>
  </inkml:definitions>
  <inkml:trace contextRef="#ctx0" brushRef="#br0">14 0 24575,'0'11'0,"0"-4"0,0-2 0,0 2 0,0-3 0,0 7 0,0-3 0,0 0 0,0-2 0,0-1 0,0 1 0,0-1 0,0 3 0,0-1 0,0 3 0,0-1 0,0 2 0,0-3 0,0 3 0,0-5 0,0 4 0,0-4 0,0 2 0,0 0 0,0 3 0,0 15 0,0-5 0,-3 10 0,2-10 0,-2-4 0,3 3 0,0-10 0,0 2 0,0-6 0,0-1 0,0 1 0,0-1 0,-3-2 0,0 0 0,3-3 0,0 0 0</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1:23.004"/>
    </inkml:context>
    <inkml:brush xml:id="br0">
      <inkml:brushProperty name="width" value="0.05" units="cm"/>
      <inkml:brushProperty name="height" value="0.05" units="cm"/>
      <inkml:brushProperty name="color" value="#008C3A"/>
    </inkml:brush>
  </inkml:definitions>
  <inkml:trace contextRef="#ctx0" brushRef="#br0">1 1 24575,'0'11'0,"0"0"0,0 0 0,0-3 0,0 0 0,0-2 0,0-3 0,0 0 0</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1:23.319"/>
    </inkml:context>
    <inkml:brush xml:id="br0">
      <inkml:brushProperty name="width" value="0.05" units="cm"/>
      <inkml:brushProperty name="height" value="0.05" units="cm"/>
      <inkml:brushProperty name="color" value="#008C3A"/>
    </inkml:brush>
  </inkml:definitions>
  <inkml:trace contextRef="#ctx0" brushRef="#br0">1 0 24575,'0'6'0,"0"2"0,2-2 0,-1 4 0,1-4 0,-2 2 0,3-5 0,-3 2 0,3-2 0,-3 3 0,0-3 0,0-1 0</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1:23.602"/>
    </inkml:context>
    <inkml:brush xml:id="br0">
      <inkml:brushProperty name="width" value="0.05" units="cm"/>
      <inkml:brushProperty name="height" value="0.05" units="cm"/>
      <inkml:brushProperty name="color" value="#008C3A"/>
    </inkml:brush>
  </inkml:definitions>
  <inkml:trace contextRef="#ctx0" brushRef="#br0">1 0 24575,'0'6'0,"0"-1"0,0 1 0,0-1 0,0 1 0,0-1 0,0 1 0,0-1 0,0-2 0,0 0 0</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1:23.855"/>
    </inkml:context>
    <inkml:brush xml:id="br0">
      <inkml:brushProperty name="width" value="0.05" units="cm"/>
      <inkml:brushProperty name="height" value="0.05" units="cm"/>
      <inkml:brushProperty name="color" value="#008C3A"/>
    </inkml:brush>
  </inkml:definitions>
  <inkml:trace contextRef="#ctx0" brushRef="#br0">1 0 24575,'0'11'0,"0"3"0,0-5 0,0 2 0,0-6 0,0 1 0,0-3 0,0-1 0</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1:24.084"/>
    </inkml:context>
    <inkml:brush xml:id="br0">
      <inkml:brushProperty name="width" value="0.05" units="cm"/>
      <inkml:brushProperty name="height" value="0.05" units="cm"/>
      <inkml:brushProperty name="color" value="#008C3A"/>
    </inkml:brush>
  </inkml:definitions>
  <inkml:trace contextRef="#ctx0" brushRef="#br0">1 0 24575,'0'24'0,"2"-4"0,-1-11 0,1-1 0,-2-2 0,0-1 0,0-2 0,0 0 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1:24.612"/>
    </inkml:context>
    <inkml:brush xml:id="br0">
      <inkml:brushProperty name="width" value="0.05" units="cm"/>
      <inkml:brushProperty name="height" value="0.05" units="cm"/>
      <inkml:brushProperty name="color" value="#008C3A"/>
    </inkml:brush>
  </inkml:definitions>
  <inkml:trace contextRef="#ctx0" brushRef="#br0">0 1 24575,'3'10'0,"-3"-3"0,3 3 0,-3-4 0,0-1 0,0 1 0,0-1 0,0 1 0,0 0 0,0-1 0,0 1 0,0-1 0,0 1 0,0-1 0,0 1 0,0-1 0,0-2 0,0 0 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1:24.854"/>
    </inkml:context>
    <inkml:brush xml:id="br0">
      <inkml:brushProperty name="width" value="0.05" units="cm"/>
      <inkml:brushProperty name="height" value="0.05" units="cm"/>
      <inkml:brushProperty name="color" value="#008C3A"/>
    </inkml:brush>
  </inkml:definitions>
  <inkml:trace contextRef="#ctx0" brushRef="#br0">1 1 24575,'0'11'0,"0"-2"0,0-1 0,0 0 0,0-2 0,0 2 0,0-3 0,0 1 0,0-3 0,0-1 0</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1:25.236"/>
    </inkml:context>
    <inkml:brush xml:id="br0">
      <inkml:brushProperty name="width" value="0.05" units="cm"/>
      <inkml:brushProperty name="height" value="0.05" units="cm"/>
      <inkml:brushProperty name="color" value="#008C3A"/>
    </inkml:brush>
  </inkml:definitions>
  <inkml:trace contextRef="#ctx0" brushRef="#br0">1 0 24575,'5'9'0,"1"4"0,-3-7 0,0 2 0,-3-5 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1:25.484"/>
    </inkml:context>
    <inkml:brush xml:id="br0">
      <inkml:brushProperty name="width" value="0.05" units="cm"/>
      <inkml:brushProperty name="height" value="0.05" units="cm"/>
      <inkml:brushProperty name="color" value="#008C3A"/>
    </inkml:brush>
  </inkml:definitions>
  <inkml:trace contextRef="#ctx0" brushRef="#br0">1 1 24575,'3'2'0,"2"-1"0,-5 1 0,3-2 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1:25.606"/>
    </inkml:context>
    <inkml:brush xml:id="br0">
      <inkml:brushProperty name="width" value="0.05" units="cm"/>
      <inkml:brushProperty name="height" value="0.05" units="cm"/>
      <inkml:brushProperty name="color" value="#008C3A"/>
    </inkml:brush>
  </inkml:definitions>
  <inkml:trace contextRef="#ctx0" brushRef="#br0">1 0 24575,'0'0'0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2:03.175"/>
    </inkml:context>
    <inkml:brush xml:id="br0">
      <inkml:brushProperty name="width" value="0.05" units="cm"/>
      <inkml:brushProperty name="height" value="0.05" units="cm"/>
      <inkml:brushProperty name="color" value="#E71224"/>
    </inkml:brush>
  </inkml:definitions>
  <inkml:trace contextRef="#ctx0" brushRef="#br0">157 1 24575,'-6'0'0,"-4"2"0,0 1 0,-3 3 0,-28-3 0,22-1 0,-22 1 0,30-3 0,7 0 0,3-5 0,4 1 0,-1-1 0</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1:27.252"/>
    </inkml:context>
    <inkml:brush xml:id="br0">
      <inkml:brushProperty name="width" value="0.05" units="cm"/>
      <inkml:brushProperty name="height" value="0.05" units="cm"/>
      <inkml:brushProperty name="color" value="#008C3A"/>
    </inkml:brush>
  </inkml:definitions>
  <inkml:trace contextRef="#ctx0" brushRef="#br0">0 1 24575,'0'47'0,"0"45"0,0-24 0,0 15 0,3-46 0,-2-23 0,2 1 0,-3-2 0,0 4 0,0 0 0,0-2 0,0-9 0,0-1 0</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1:28.617"/>
    </inkml:context>
    <inkml:brush xml:id="br0">
      <inkml:brushProperty name="width" value="0.05" units="cm"/>
      <inkml:brushProperty name="height" value="0.05" units="cm"/>
      <inkml:brushProperty name="color" value="#008C3A"/>
    </inkml:brush>
  </inkml:definitions>
  <inkml:trace contextRef="#ctx0" brushRef="#br0">1 76 24575,'6'13'0,"2"-3"0,3 10 0,-3-8 0,2 3 0,-5-6 0,3-4 0,-4 0 0,6 1 0,-9 2 0,13 16 0,-7-10 0,12 22 0,-6-17 0,0 6 0,-4-10 0,-6-26 0,0-6 0,5-22 0,0-9 0,6 7 0,1-6 0,-2 15 0,0 8 0,-7 10 0,2 6 0,-5 1 0,5 0 0,-2 2 0,-3 0 0,0 2 0,-1 0 0,-1 3 0,4 10 0,-4 0 0,2 5 0,-3-4 0,0 5 0,0 8 0,0 16 0,0 9 0,0 9 0,0-9 0,0-9 0,3-16 0,-3-11 0,3-5 0,-3 0 0,2 1 0,-1 0 0,1-21 0,-2 5 0,0-12 0,0 14 0</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1:29.260"/>
    </inkml:context>
    <inkml:brush xml:id="br0">
      <inkml:brushProperty name="width" value="0.05" units="cm"/>
      <inkml:brushProperty name="height" value="0.05" units="cm"/>
      <inkml:brushProperty name="color" value="#008C3A"/>
    </inkml:brush>
  </inkml:definitions>
  <inkml:trace contextRef="#ctx0" brushRef="#br0">1 1 24575,'3'31'0,"4"6"0,0 21 0,-1 16 0,-1 3 0,-5 1 0,0-12 0,0-31 0,0-14 0,0-25 0,0-5 0</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1:31.124"/>
    </inkml:context>
    <inkml:brush xml:id="br0">
      <inkml:brushProperty name="width" value="0.05" units="cm"/>
      <inkml:brushProperty name="height" value="0.05" units="cm"/>
      <inkml:brushProperty name="color" value="#008C3A"/>
    </inkml:brush>
  </inkml:definitions>
  <inkml:trace contextRef="#ctx0" brushRef="#br0">1 81 24575,'0'-8'0,"0"2"0,0-2 0,0 2 0,0 1 0,2-3 0,1 2 0,3-5 0,-1 5 0,1-2 0,-1 5 0,-2-2 0,2 4 0,1 1 0,7 7 0,4 3 0,-3 1 0,-2-2 0,-9-3 0,2 2 0,-2-2 0,3 2 0,-3 0 0,2 0 0,-2 1 0,0-1 0,-1 0 0,1 1 0,-3-1 0,3 0 0,-3-2 0,0-1 0,0 1 0,0-1 0,0 1 0,0 2 0,-3 0 0,0 3 0,-2-2 0,-1 1 0,3-3 0,-2 1 0,2-5 0,-2-1 0,-1 1 0,1-3 0,-1 3 0,-2-3 0,4 2 0,-3-1 0,4 4 0,-3-5 0,1 3 0,-1-3 0,1 0 0,11 6 0,4 2 0,6 7 0,-3-4 0,-5-3 0,-2-6 0,-3 0 0,2-1 0,-2 4 0,5-2 0,2 10 0,1-4 0,10 15 0,-7-6 0,4 6 0,-6-7 0,-5-4 0,-2-5 0,-2-5 0,-3 0 0</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1:36.285"/>
    </inkml:context>
    <inkml:brush xml:id="br0">
      <inkml:brushProperty name="width" value="0.05" units="cm"/>
      <inkml:brushProperty name="height" value="0.05" units="cm"/>
      <inkml:brushProperty name="color" value="#008C3A"/>
    </inkml:brush>
  </inkml:definitions>
  <inkml:trace contextRef="#ctx0" brushRef="#br0">0 0 24575,'10'16'0,"-1"-4"0,1 1 0,-5-5 0,0-2 0,-2 2 0,0-2 0,2 2 0,-2 0 0,3 0 0,-1 1 0,1-1 0,-1 0 0,3 1 0,-1 6 0,4-8 0,-4 5 0,3-11 0,-4 1 0,0 1 0,-1 2 0,-5 4 0,5-1 0,-2 0 0,0-2 0,2 0 0,-4-1 0,4 3 0,-2 1 0,0 2 0,2 0 0,-5-3 0,5 3 0,-4-5 0,1 2 0,-2-3 0,0 3 0,3 6 0,1 2 0,3 1 0,-4-4 0,2-3 0,-4-3 0,4 1 0,-4-3 0,3 1 0,0-1 0,-1 1 0,-1-1 0,-2-7 0,-2 1 0,-1-9 0,-1 3 0,-4-7 0,1 4 0,-3-6 0,-4-7 0,3 4 0,-2-6 0,4 10 0,1 4 0,2 0 0,-2 0 0,2-1 0,1 4 0,-1 0 0,-6-13 0,5 12 0,-8-18 0,8 17 0,-3-10 0,1 3 0,4 0 0,-4 4 0,6 3 0,0 4 0,3 5 0,14 13 0,-2 6 0,8 2 0,-7 0 0,-4-10 0,-2 5 0,-2-9 0,-2 4 0,5-1 0,-2 2 0,3 4 0,-3-5 0,-3 3 0,2-8 0,-2 1 0,5 2 0,-2-2 0,2 4 0,-2-6 0,0 1 0,0 4 0,-1-1 0,2 7 0,-2-6 0,-2-1 0,2 0 0,-2-2 0,0 2 0,2-3 0,-4 1 0,4-1 0,-5 1 0,5 2 0,-4-2 0,8 9 0,-8-1 0,9 7 0,-7 0 0,4-4 0,-3-4 0,-2-5 0,-8-14 0,-2-3 0,-6-13 0,6 11 0,2 1 0</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1:37.149"/>
    </inkml:context>
    <inkml:brush xml:id="br0">
      <inkml:brushProperty name="width" value="0.05" units="cm"/>
      <inkml:brushProperty name="height" value="0.05" units="cm"/>
      <inkml:brushProperty name="color" value="#008C3A"/>
    </inkml:brush>
  </inkml:definitions>
  <inkml:trace contextRef="#ctx0" brushRef="#br0">145 30 24575,'-5'3'0,"-1"-1"0,1 1 0,-24-3 0,11 6 0,-12-3 0,17 1 0,8-2 0,-1 1 0,1-2 0,-1 1 0,0-2 0,1 0 0,2-9 0,0-3 0,3-5 0,3 7 0,-3 2 0,3 8 0,-3-3 0</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1:37.964"/>
    </inkml:context>
    <inkml:brush xml:id="br0">
      <inkml:brushProperty name="width" value="0.05" units="cm"/>
      <inkml:brushProperty name="height" value="0.05" units="cm"/>
      <inkml:brushProperty name="color" value="#008C3A"/>
    </inkml:brush>
  </inkml:definitions>
  <inkml:trace contextRef="#ctx0" brushRef="#br0">1 1 24575,'9'9'0,"0"3"0,8 13 0,-4-3 0,7 3 0,-12-4 0,7 8 0,-10-10 0,7 2 0,-9-11 0,2-4 0,-5 2 0,3-2 0,-3-1 0,0 1 0,0 0 0,0-1 0,2 3 0,-1-2 0,1 5 0,-2-5 0,0 2 0,0-5 0,0-1 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1:39.365"/>
    </inkml:context>
    <inkml:brush xml:id="br0">
      <inkml:brushProperty name="width" value="0.05" units="cm"/>
      <inkml:brushProperty name="height" value="0.05" units="cm"/>
      <inkml:brushProperty name="color" value="#008C3A"/>
    </inkml:brush>
  </inkml:definitions>
  <inkml:trace contextRef="#ctx0" brushRef="#br0">1 19 24575,'5'-3'0,"8"0"0,-3-3 0,5 2 0,-4 2 0,-2 2 0,-1 2 0,-3 1 0,12 13 0,-5 0 0,7 4 0,-9-7 0,1-3 0,-5-1 0,2-3 0,-5 2 0,-1-5 0,-2 9 0,0-2 0,0 5 0,0 1 0,0-4 0,-2 4 0,1-8 0,-1 3 0,2-5 0,-3-1 0,-15-2 0,9-1 0,-12 1 0,16 0 0,-1 2 0,1-4 0,-1 1 0,6-2 0,7 3 0,0 1 0,13 3 0,-11 1 0,11 2 0,1 10 0,1-4 0,-3 8 0,-7-13 0,-6-1 0,-3-3 0,2-3 0,-4 4 0,4-2 0,-4-3 0,1-1 0</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1:40.124"/>
    </inkml:context>
    <inkml:brush xml:id="br0">
      <inkml:brushProperty name="width" value="0.05" units="cm"/>
      <inkml:brushProperty name="height" value="0.05" units="cm"/>
      <inkml:brushProperty name="color" value="#008C3A"/>
    </inkml:brush>
  </inkml:definitions>
  <inkml:trace contextRef="#ctx0" brushRef="#br0">0 1 24575,'7'12'0,"0"11"0,2-5 0,0 10 0,-3-11 0,0 4 0,-5-7 0,2-1 0,-3-5 0,0 0 0,0 8 0,0 1 0,0-1 0,0 4 0,0-8 0,0 2 0,0-4 0,0-4 0,0 2 0,0-5 0,0 0 0</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1:41.924"/>
    </inkml:context>
    <inkml:brush xml:id="br0">
      <inkml:brushProperty name="width" value="0.05" units="cm"/>
      <inkml:brushProperty name="height" value="0.05" units="cm"/>
      <inkml:brushProperty name="color" value="#008C3A"/>
    </inkml:brush>
  </inkml:definitions>
  <inkml:trace contextRef="#ctx0" brushRef="#br0">1 155 24575,'0'-8'0,"0"-3"0,0 3 0,0-1 0,0-2 0,0 3 0,2-1 0,-1-1 0,1 4 0,1-5 0,-3 5 0,5 1 0,-4 0 0,1 2 0,3-3 0,-1 1 0,4-3 0,-3 1 0,1-1 0,-1 5 0,-2-2 0,2 5 0,-2-3 0,3 6 0,0-3 0,-1 5 0,3-2 0,1 5 0,2 1 0,-3 0 0,-2-1 0,-1-5 0,-2 2 0,0-2 0,-1 2 0,-2 1 0,0 2 0,0 0 0,0 3 0,0 0 0,0 0 0,0-2 0,0-1 0,0 0 0,0-2 0,0 2 0,-2-2 0,-1-1 0,-3 1 0,-6 0 0,5-3 0,-6 0 0,10 0 0,-2 0 0,2 0 0,2-1 0,4 1 0,4 0 0,1 0 0,-5 2 0,2-4 0,-5 3 0,8-3 0,-5 4 0,5-4 0,-2 4 0,-1-2 0,1 0 0,-1 2 0,1-5 0,-1 5 0,1-2 0,2 3 0,-4-1 0,3 1 0,-4-3 0,3-1 0,-3 1 0,4-3 0,-3 5 0,4-2 0,-3 0 0,1 0 0,-1-3 0,-2 0 0,0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2:03.932"/>
    </inkml:context>
    <inkml:brush xml:id="br0">
      <inkml:brushProperty name="width" value="0.05" units="cm"/>
      <inkml:brushProperty name="height" value="0.05" units="cm"/>
      <inkml:brushProperty name="color" value="#E71224"/>
    </inkml:brush>
  </inkml:definitions>
  <inkml:trace contextRef="#ctx0" brushRef="#br0">165 0 24575,'-6'0'0,"-2"0"0,0 0 0,-1 0 0,-6 0 0,7 0 0,-7 0 0,2 0 0,3 0 0,-9 0 0,11 3 0,-4-3 0,6 3 0,1-1 0,-3-1 0,2 1 0,0-2 0,4 0 0</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1:42.709"/>
    </inkml:context>
    <inkml:brush xml:id="br0">
      <inkml:brushProperty name="width" value="0.05" units="cm"/>
      <inkml:brushProperty name="height" value="0.05" units="cm"/>
      <inkml:brushProperty name="color" value="#008C3A"/>
    </inkml:brush>
  </inkml:definitions>
  <inkml:trace contextRef="#ctx0" brushRef="#br0">50 0 24575,'-9'0'0,"-1"0"0,4 3 0,-2 0 0,2 2 0,1-1 0,2 0 0,0 0 0,3-1 0,0-1 0</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1:43.402"/>
    </inkml:context>
    <inkml:brush xml:id="br0">
      <inkml:brushProperty name="width" value="0.05" units="cm"/>
      <inkml:brushProperty name="height" value="0.05" units="cm"/>
      <inkml:brushProperty name="color" value="#008C3A"/>
    </inkml:brush>
  </inkml:definitions>
  <inkml:trace contextRef="#ctx0" brushRef="#br0">40 1 24575,'-3'3'0,"0"2"0,-3-2 0,-2 5 0,2-2 0,-2-1 0,5-2 0,1-3 0</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1:44.340"/>
    </inkml:context>
    <inkml:brush xml:id="br0">
      <inkml:brushProperty name="width" value="0.05" units="cm"/>
      <inkml:brushProperty name="height" value="0.05" units="cm"/>
      <inkml:brushProperty name="color" value="#008C3A"/>
    </inkml:brush>
  </inkml:definitions>
  <inkml:trace contextRef="#ctx0" brushRef="#br0">0 0 24575,'3'17'0,"2"11"0,-2-1 0,6 12 0,-6-12 0,2-4 0,-2-12 0,-3-2 0,0-1 0,0 0 0,0 5 0,3 4 0,-2 4 0,2 0 0,-1-4 0,-1-4 0,1-5 0,1-3 0,-3 8 0,8-4 0,-7 7 0,6-5 0,-6 0 0,4 0 0,-4-7 0,3-2 0,-3-10 0,2 4 0,-3-1 0</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1:47.119"/>
    </inkml:context>
    <inkml:brush xml:id="br0">
      <inkml:brushProperty name="width" value="0.05" units="cm"/>
      <inkml:brushProperty name="height" value="0.05" units="cm"/>
      <inkml:brushProperty name="color" value="#008C3A"/>
    </inkml:brush>
  </inkml:definitions>
  <inkml:trace contextRef="#ctx0" brushRef="#br0">120 68 24575,'-8'0'0,"0"0"0,-1 0 0,1 0 0,0 0 0,2 2 0,-4-1 0,3 4 0,-1 0 0,5 2 0,-2 1 0,5-3 0,-3 1 0,3-1 0,0 1 0,0-1 0,-2 1 0,1-1 0,-1 1 0,2 2 0,0-2 0,0 2 0,0-3 0,2 1 0,4 0 0,0-1 0,2 1 0,0-1 0,1-2 0,-3 5 0,4-7 0,-9 6 0,6-6 0,-4 1 0,3 1 0,2 0 0,-2 2 0,4 1 0,3 3 0,-3-2 0,3 4 0,-10-2 0,-1 0 0,-2-1 0,0-3 0,0 1 0,0-1 0,0 3 0,0 1 0,0-1 0,0 0 0,-2-2 0,-1 2 0,-3-2 0,0 2 0,3-2 0,-8-3 0,3-1 0,-5-2 0,5 0 0,3 0 0,-1 0 0,1-5 0,-12-9 0,7 1 0,-18-15 0,15 15 0,-4-4 0,12 7 0,2 1 0,3-2 0,0 3 0,3-3 0,-2 5 0,1-2 0,0 5 0,2-4 0,1 3 0,1-7 0,-1 5 0,1-2 0,-1 3 0,-2-1 0,2 1 0,-2 2 0,3-2 0,-1 2 0,1 0 0,-1 0 0,1 3 0,-1 0 0,1 0 0,-1-2 0,1 1 0,2-4 0,1 5 0,-3-5 0,1 2 0,-6-3 0,4 3 0,-5-2 0,3 2 0,-3-3 0,0-2 0,0 0 0,0-6 0,0 3 0,0 0 0,0 3 0,0 0 0,0 2 0,0-2 0,0 2 0,-3 0 0,0 3 0,0-2 0,-2 5 0,5-5 0,-12 4 0,7-1 0,-10 2 0,9 0 0,-2 0 0,2 0 0,-6 6 0,5-4 0,-8 9 0,6-7 0,0 1 0,1 0 0,3-4 0,2 6 0,3-3 0,0 6 0,5-4 0,-4 2 0,1-2 0,-2-1 0,3 1 0,-2-1 0,3-2 0,0 2 0,1 1 0,8 4 0,-4 1 0,7-1 0,-5 1 0,-5-8 0,-1 2 0</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1:47.769"/>
    </inkml:context>
    <inkml:brush xml:id="br0">
      <inkml:brushProperty name="width" value="0.05" units="cm"/>
      <inkml:brushProperty name="height" value="0.05" units="cm"/>
      <inkml:brushProperty name="color" value="#008C3A"/>
    </inkml:brush>
  </inkml:definitions>
  <inkml:trace contextRef="#ctx0" brushRef="#br0">0 1 24575,'3'0'0,"0"0"0</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1:48.964"/>
    </inkml:context>
    <inkml:brush xml:id="br0">
      <inkml:brushProperty name="width" value="0.05" units="cm"/>
      <inkml:brushProperty name="height" value="0.05" units="cm"/>
      <inkml:brushProperty name="color" value="#008C3A"/>
    </inkml:brush>
  </inkml:definitions>
  <inkml:trace contextRef="#ctx0" brushRef="#br0">17 0 24575,'-5'3'0,"-1"0"0,3 5 0,1 0 0,2 1 0,0-1 0,0 0 0,0 0 0,0 3 0,0 1 0,0-4 0,0 0 0,0-2 0,0 2 0,0-2 0,2-1 0,-1 0 0,1-2 0,1 3 0,0-3 0,2-1 0,3-2 0,1-2 0,0-1 0,-1 0 0,-3 0 0,1 1 0,-1 1 0,1-4 0,-3 2 0,-1-2 0,-2-3 0,0-1 0,0-2 0,0 0 0,0 0 0,0 2 0,0-1 0,0 4 0,0-2 0,-5 5 0,2 0 0,-8 3 0,8-2 0,-5 1 0,8-1 0,-3 2 0</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1:50.802"/>
    </inkml:context>
    <inkml:brush xml:id="br0">
      <inkml:brushProperty name="width" value="0.05" units="cm"/>
      <inkml:brushProperty name="height" value="0.05" units="cm"/>
      <inkml:brushProperty name="color" value="#008C3A"/>
    </inkml:brush>
  </inkml:definitions>
  <inkml:trace contextRef="#ctx0" brushRef="#br0">76 7 24575,'-21'-4'0,"6"1"0,3 3 0,6 0 0,1 0 0,2 3 0,-2-3 0,4 5 0,-1 1 0,2 0 0,-3 4 0,3-1 0,-3 2 0,3 0 0,0-2 0,0 1 0,0-4 0,0 2 0,3-2 0,0-1 0,5 1 0,5 0 0,4 0 0,-1 1 0,-3-1 0,-5-3 0,-2 0 0,-1-3 0,1 0 0,-1 0 0,-2 2 0,0 1 0,-3 3 0,2-3 0,-1 2 0,1-2 0,-2 2 0,0 1 0,0-1 0,0 1 0,0-1 0,3 1 0,-2-1 0,1 1 0,-2-1 0,-2 1 0,-2 6 0,-4-2 0,1 6 0,-1-8 0,5 0 0,0-2 0,-6-3 0,4-1 0,-8-11 0,10 4 0,-5-10 0,3 2 0,-3 1 0,2-1 0,3 5 0,0 0 0,3 2 0,0-2 0,0 0 0,3 2 0,0-5 0,0 5 0,2 1 0,-2 0 0,0 2 0,2-3 0,-4 0 0,1 1 0,-2-1 0,2 1 0,2-1 0,-1 1 0,2-1 0,-2 3 0,2-2 0,1 5 0,-1-8 0,1 7 0,-1-4 0,1 3 0,-3-1 0,-1-3 0,-2 1 0,0-1 0,0 1 0,0-1 0,0 0 0,0 1 0,0-1 0,0 3 0,0 1 0</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1:51.602"/>
    </inkml:context>
    <inkml:brush xml:id="br0">
      <inkml:brushProperty name="width" value="0.05" units="cm"/>
      <inkml:brushProperty name="height" value="0.05" units="cm"/>
      <inkml:brushProperty name="color" value="#008C3A"/>
    </inkml:brush>
  </inkml:definitions>
  <inkml:trace contextRef="#ctx0" brushRef="#br0">175 0 24575,'-26'34'0,"9"-8"0,-1 12 0,10-14 0,-1 13 0,0-18 0,3 17 0,-4-22 0,9 10 0,-4-16 0,5 0 0,0 0 0,-2 1 0,-2 6 0,-2 2 0,-1-3 0,0 6 0,2-11 0,-2 7 0,0-5 0,0-2 0,-1-1 0,5-3 0,1-2 0,2 0 0</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1:52.148"/>
    </inkml:context>
    <inkml:brush xml:id="br0">
      <inkml:brushProperty name="width" value="0.05" units="cm"/>
      <inkml:brushProperty name="height" value="0.05" units="cm"/>
      <inkml:brushProperty name="color" value="#008C3A"/>
    </inkml:brush>
  </inkml:definitions>
  <inkml:trace contextRef="#ctx0" brushRef="#br0">0 0 24575,'0'0'0</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1:52.676"/>
    </inkml:context>
    <inkml:brush xml:id="br0">
      <inkml:brushProperty name="width" value="0.05" units="cm"/>
      <inkml:brushProperty name="height" value="0.05" units="cm"/>
      <inkml:brushProperty name="color" value="#008C3A"/>
    </inkml:brush>
  </inkml:definitions>
  <inkml:trace contextRef="#ctx0" brushRef="#br0">0 1 24575,'6'0'0,"-1"0"0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2:05.166"/>
    </inkml:context>
    <inkml:brush xml:id="br0">
      <inkml:brushProperty name="width" value="0.05" units="cm"/>
      <inkml:brushProperty name="height" value="0.05" units="cm"/>
      <inkml:brushProperty name="color" value="#E71224"/>
    </inkml:brush>
  </inkml:definitions>
  <inkml:trace contextRef="#ctx0" brushRef="#br0">0 147 24575,'0'8'0,"0"0"0,0 3 0,0 0 0,0 0 0,0 3 0,0-2 0,0-1 0,0-1 0,0-1 0,0-1 0,0 0 0,0-2 0,3-6 0,4-17 0,5-7 0,10-13 0,14-21 0,-1 17 0,0-11 0,-15 26 0,-10 15 0,-4 4 0,-1 6 0,-2 1 0,2 3 0,-1 10 0,4 9 0,-1 1 0,-2 2 0,3-7 0,-6-6 0,2 4 0,-4-5 0,0 3 0,0-3 0,0-2 0,3-4 0,0-5 0,0 0 0,0-3 0</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2:37.380"/>
    </inkml:context>
    <inkml:brush xml:id="br0">
      <inkml:brushProperty name="width" value="0.05" units="cm"/>
      <inkml:brushProperty name="height" value="0.05" units="cm"/>
      <inkml:brushProperty name="color" value="#008C3A"/>
    </inkml:brush>
  </inkml:definitions>
  <inkml:trace contextRef="#ctx0" brushRef="#br0">2515 0 24575,'-30'9'0,"9"-1"0,14-5 0,4 2 0,-8-2 0,2 2 0,-4-2 0,2 2 0,0-4 0,2 4 0,1-5 0,2 5 0,1-4 0,-3 4 0,2-2 0,-5 2 0,3-1 0,-3 0 0,2 0 0,-1-1 0,3 2 0,-1-5 0,0 3 0,2-1 0,-2-1 0,3 1 0,-3 1 0,2 0 0,-2 2 0,2-2 0,-2 0 0,0-1 0,-4-1 0,4 1 0,-3-2 0,5 3 0,-4-3 0,1 3 0,-2-3 0,0 2 0,-4 2 0,5 2 0,-10 1 0,11-4 0,-11 6 0,8-7 0,-4 6 0,5-4 0,2-1 0,-1 2 0,4-5 0,-2 5 0,2-4 0,-2 4 0,-10-5 0,0 6 0,-16-1 0,3 4 0,-8-4 0,-1 8 0,1-11 0,8 7 0,1-9 0,14 0 0,0 0 0,5 0 0,3 0 0,-3 0 0,3 3 0,-8-3 0,-9 7 0,-6-2 0,-8 5 0,-1 0 0,1 0 0,-8 6 0,13-6 0,-3 4 0,16-10 0,-5 4 0,8-6 0,-7 7 0,13-6 0,-16 1 0,1 2 0,-13-5 0,1 8 0,0-8 0,-9 9 0,15-6 0,0 5 0,13-6 0,4 0 0,-14-3 0,12 0 0,-19 4 0,11 2 0,-14-1 0,-7-1 0,6-4 0,-7 0 0,17 4 0,2-4 0,7 7 0,6-7 0,3 4 0,5-4 0,2 0 0,1 0 0,-1 0 0,1 2 0,-3-1 0,-5 4 0,0-4 0,-2 2 0,4 0 0,2-3 0,1 5 0,-12 0 0,-5 7 0,-14-1 0,8-1 0,-15 5 0,21-13 0,-8 11 0,20-12 0,8 4 0,0-5 0,2 3 0,-26 2 0,3 0 0,-14 8 0,11-1 0,15-2 0,4-3 0,7-4 0</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3:07.508"/>
    </inkml:context>
    <inkml:brush xml:id="br0">
      <inkml:brushProperty name="width" value="0.05" units="cm"/>
      <inkml:brushProperty name="height" value="0.05" units="cm"/>
      <inkml:brushProperty name="color" value="#008C3A"/>
    </inkml:brush>
  </inkml:definitions>
  <inkml:trace contextRef="#ctx0" brushRef="#br0">0 1 24575,'13'0'0,"-4"0"0,11 3 0,-3 1 0,4 3 0,0-3 0,-4-1 0,-2-3 0,-3 0 0,-4 0 0,0 0 0,0 0 0,-2 0 0,5 0 0,2 0 0,3 0 0,6 0 0,-1 0 0,0 0 0,-4 0 0,-2 0 0,-6 0 0,-1 0 0,-3 0 0,1 0 0,-1 0 0,1 0 0,-1 0 0,1 0 0,2 0 0,-2 0 0,4 0 0,-1 0 0,0 0 0,1 0 0,-4 0 0,2 0 0,-2 0 0,2 0 0,-2 0 0,4 0 0,3 0 0,12 0 0,-2 0 0,15 0 0,-7 0 0,0 0 0,-6 0 0,-10 0 0,-6 3 0,-1-3 0,-2 3 0,-1-3 0,3 0 0,1 0 0,2 0 0,0 0 0,0 0 0,0 0 0,4 0 0,-2 0 0,7 0 0,-8 0 0,8 0 0,-10 0 0,4 0 0,-7 0 0,1 0 0,-3 0 0,3 0 0,1 0 0,2 0 0,4 0 0,-2 0 0,7 0 0,-8 0 0,16 0 0,-14 0 0,7 0 0,-13 0 0,-2 0 0,-1 0 0,1 0 0,-1 0 0,1 0 0,6 0 0,-4 0 0,6 0 0,-7 0 0,1 0 0,4 0 0,10 0 0,10 0 0,-1 0 0,-2 0 0,-12 2 0,-4-1 0,-3 1 0,-4-2 0,2 0 0,0 0 0,6 0 0,-2 0 0,3 0 0,-4 0 0,-2 0 0,1 0 0,-4 0 0,2 0 0,-2 0 0,0 0 0,-1 0 0,1 0 0,-1 0 0,1 0 0,-1 0 0,-2-2 0,2 1 0,-2-1 0,3 2 0,-1 0 0,1 0 0,-1 0 0,1 0 0,-3-3 0,2 3 0,-2-3 0,2 3 0,1 0 0,0 0 0,-3-2 0,2 1 0,-2-1 0,0-1 0,2 3 0,-2-5 0,2 4 0,1-1 0,-1 2 0,1-3 0,-1 2 0,-7-1 0,-1 2 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3:09.077"/>
    </inkml:context>
    <inkml:brush xml:id="br0">
      <inkml:brushProperty name="width" value="0.05" units="cm"/>
      <inkml:brushProperty name="height" value="0.05" units="cm"/>
      <inkml:brushProperty name="color" value="#008C3A"/>
    </inkml:brush>
  </inkml:definitions>
  <inkml:trace contextRef="#ctx0" brushRef="#br0">72 1 24575,'0'5'0,"-2"1"0,1-1 0,-1 1 0,2-1 0,0 1 0,-3 2 0,3-2 0,-5 2 0,4 0 0,-4-2 0,5 2 0,-5 0 0,2-4 0,0 3 0,0-4 0,3 3 0,-2-1 0,1 1 0,-4-3 0,5 2 0,-5-2 0,2 2 0,0 1 0,-2-1 0,2 1 0,-3-3 0,3 0 0,1-3 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3:10.524"/>
    </inkml:context>
    <inkml:brush xml:id="br0">
      <inkml:brushProperty name="width" value="0.05" units="cm"/>
      <inkml:brushProperty name="height" value="0.05" units="cm"/>
      <inkml:brushProperty name="color" value="#008C3A"/>
    </inkml:brush>
  </inkml:definitions>
  <inkml:trace contextRef="#ctx0" brushRef="#br0">106 0 24575,'-9'3'0,"4"0"0,2 2 0,1-1 0,-1 0 0,-3-1 0,1 3 0,-1 0 0,3-1 0,-2-2 0,2 2 0,-2-2 0,1 3 0,0-1 0,-2 1 0,0 2 0,-5-2 0,5 4 0,-2-1 0,5-3 0,1-1 0</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3:24.060"/>
    </inkml:context>
    <inkml:brush xml:id="br0">
      <inkml:brushProperty name="width" value="0.05" units="cm"/>
      <inkml:brushProperty name="height" value="0.05" units="cm"/>
      <inkml:brushProperty name="color" value="#008C3A"/>
    </inkml:brush>
  </inkml:definitions>
  <inkml:trace contextRef="#ctx0" brushRef="#br0">22 0 24575,'0'16'0,"0"8"0,-5 8 0,4 7 0,-3 0 0,4-7 0,0-3 0,0-8 0,0-7 0,0 1 0,-3-6 0,3 2 0,-3 4 0,3-3 0,0 26 0,0-17 0,0 13 0,0-18 0,0-5 0,0 0 0,0-3 0,0 3 0,0-5 0,0 2 0,0 0 0,0-2 0,0 2 0,0-2 0,0-1 0,0 1 0,-2-3 0,1 2 0,-1-7 0,2-1 0,0-1 0,0-1 0</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3:25.566"/>
    </inkml:context>
    <inkml:brush xml:id="br0">
      <inkml:brushProperty name="width" value="0.05" units="cm"/>
      <inkml:brushProperty name="height" value="0.05" units="cm"/>
      <inkml:brushProperty name="color" value="#008C3A"/>
    </inkml:brush>
  </inkml:definitions>
  <inkml:trace contextRef="#ctx0" brushRef="#br0">1 1 24575,'3'4'0,"-1"0"0,1 2 0,-3-1 0,3-2 0,-3 5 0,0 0 0,2 3 0,2 5 0,2-4 0,-3 8 0,0-10 0,-3 5 0,0-9 0,0 2 0,2-3 0,-1 1 0,4-1 0,-5 3 0,6 5 0,-5 0 0,2 0 0,-3-3 0,2-1 0,-1-1 0,1 0 0,1-5 0,-3 2 0,3-2 0,-3 3 0,0-1 0,0-4 0,2-4 0,1-6 0,4-6 0,-2 3 0,2-1 0,-2 2 0,-2 3 0,2-3 0,-1-5 0,1 6 0,-1-2 0,1 6 0,-2 1 0,0-1 0,2 3 0,-4-2 0,6 2 0,-3-5 0,6 0 0,-6-1 0,3-1 0,-4 3 0,3-1 0,-3 3 0,0-1 0,-3 8 0,0 14 0,4 11 0,-3 21 0,3 1 0,-4 1 0,0-3 0,0-20 0,0-4 0,0-14 0,0-1 0,0-2 0,0-1 0,0 3 0,0-2 0,0 5 0,0-5 0,0 2 0,0-3 0,0 1 0,0-1 0,0 3 0,0 1 0,0 6 0,0 2 0,0 0 0,0-2 0,0-6 0,3-6 0,2-6 0,2-10 0,4-17 0,-7 15 0,1-7 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3:26.308"/>
    </inkml:context>
    <inkml:brush xml:id="br0">
      <inkml:brushProperty name="width" value="0.05" units="cm"/>
      <inkml:brushProperty name="height" value="0.05" units="cm"/>
      <inkml:brushProperty name="color" value="#008C3A"/>
    </inkml:brush>
  </inkml:definitions>
  <inkml:trace contextRef="#ctx0" brushRef="#br0">12 0 24575,'0'16'0,"0"17"0,0 8 0,0 8 0,0 7 0,0-15 0,0-1 0,0-16 0,0-11 0,0-5 0,0-2 0,0 2 0,0-2 0,0 2 0,0-2 0,0-1 0,0 1 0,-3-1 0,3 1 0,-3-1 0,1 3 0,1 1 0,-1 2 0,2 0 0,0-2 0,0-6 0,0-16 0,0-2 0,0-19 0,0 20 0,0-4 0</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3:27.285"/>
    </inkml:context>
    <inkml:brush xml:id="br0">
      <inkml:brushProperty name="width" value="0.05" units="cm"/>
      <inkml:brushProperty name="height" value="0.05" units="cm"/>
      <inkml:brushProperty name="color" value="#008C3A"/>
    </inkml:brush>
  </inkml:definitions>
  <inkml:trace contextRef="#ctx0" brushRef="#br0">0 7 24575,'6'-6'0,"-1"6"0,5 7 0,-6 16 0,17 11 0,-14-2 0,12 0 0,-10-18 0,-2 1 0,1-9 0,-5 2 0,2 0 0,1 1 0,0 6 0,3 2 0,-2 4 0,0 0 0,-3 1 0,2-8 0,-3-2 0,0-6 0,-1-1 0,-2 1 0,0-1 0,0 3 0,3 1 0,-2 2 0,3 0 0,-3 0 0,2-2 0,-3-6 0,0-1 0,0-5 0</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3:27.951"/>
    </inkml:context>
    <inkml:brush xml:id="br0">
      <inkml:brushProperty name="width" value="0.05" units="cm"/>
      <inkml:brushProperty name="height" value="0.05" units="cm"/>
      <inkml:brushProperty name="color" value="#008C3A"/>
    </inkml:brush>
  </inkml:definitions>
  <inkml:trace contextRef="#ctx0" brushRef="#br0">86 6 24575,'-3'-4'0,"0"2"0,-2 2 0,-1 0 0,1 0 0,-1 0 0,1 0 0,-1 0 0,1 0 0,-1 0 0,1 0 0,-1 0 0,-2 0 0,4 2 0,-3-1 0,6 4 0,-4-4 0,15-4 0,-10 2 0,9-4 0</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3:28.620"/>
    </inkml:context>
    <inkml:brush xml:id="br0">
      <inkml:brushProperty name="width" value="0.05" units="cm"/>
      <inkml:brushProperty name="height" value="0.05" units="cm"/>
      <inkml:brushProperty name="color" value="#008C3A"/>
    </inkml:brush>
  </inkml:definitions>
  <inkml:trace contextRef="#ctx0" brushRef="#br0">1 1 24575,'0'5'0,"3"8"0,-2 1 0,2 7 0,-3 0 0,0 8 0,0-6 0,0 7 0,0-14 0,0 4 0,0-3 0,0 4 0,0 0 0,0-4 0,0 3 0,0-8 0,0 1 0,0-5 0,0-5 0,0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2:06.184"/>
    </inkml:context>
    <inkml:brush xml:id="br0">
      <inkml:brushProperty name="width" value="0.05" units="cm"/>
      <inkml:brushProperty name="height" value="0.05" units="cm"/>
      <inkml:brushProperty name="color" value="#E71224"/>
    </inkml:brush>
  </inkml:definitions>
  <inkml:trace contextRef="#ctx0" brushRef="#br0">0 81 24575,'6'8'0,"-1"1"0,3 15 0,0 2 0,-1 1 0,1-3 0,-3-13 0,1-5 0,-1-1 0,1-5 0,0-2 0,-3-2 0,2-4 0,-5 0 0,3-1 0,0-6 0,-2 6 0,2-7 0,-1 5 0,-1 0 0,4 0 0,-5-3 0,3 5 0,-3-1 0,2 2 0,-1-1 0,4-4 0,-5-2 0,5 1 0,-4 3 0,1 3 0,-2 5 0,0 1 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3:29.988"/>
    </inkml:context>
    <inkml:brush xml:id="br0">
      <inkml:brushProperty name="width" value="0.05" units="cm"/>
      <inkml:brushProperty name="height" value="0.05" units="cm"/>
      <inkml:brushProperty name="color" value="#008C3A"/>
    </inkml:brush>
  </inkml:definitions>
  <inkml:trace contextRef="#ctx0" brushRef="#br0">0 67 24575,'3'-2'0,"2"-4"0,1 0 0,3-4 0,2 1 0,0 0 0,-3-1 0,0 6 0,-5-3 0,2 6 0,-2-1 0,5 2 0,-4 2 0,3-1 0,-4 4 0,3-2 0,-3 2 0,2 3 0,-2-1 0,0 1 0,0-3 0,-1 3 0,-1-2 0,1 5 0,-2-5 0,0 4 0,0-4 0,0 2 0,0 0 0,0-1 0,-2 1 0,1-3 0,-6 1 0,3-3 0,-4 4 0,2-6 0,-2 9 0,0-6 0,-3 4 0,2-5 0,4 2 0,0-5 0,2 3 0,2-3 0,4 0 0,3 2 0,2-1 0,-2 4 0,-1-2 0,3 2 0,-4 1 0,6 2 0,-7-2 0,5 2 0,-2 0 0,0-4 0,-3 3 0,2-4 0,-5 3 0,3 6 0,-1-7 0,4 9 0,-3-10 0,2 4 0,-2-2 0,0-1 0,2 1 0,1 2 0,0 5 0,0-1 0,1 8 0,1-8 0,-1 4 0,-2-8 0,0-5 0,-4-1 0,1-4 0</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3:30.644"/>
    </inkml:context>
    <inkml:brush xml:id="br0">
      <inkml:brushProperty name="width" value="0.05" units="cm"/>
      <inkml:brushProperty name="height" value="0.05" units="cm"/>
      <inkml:brushProperty name="color" value="#008C3A"/>
    </inkml:brush>
  </inkml:definitions>
  <inkml:trace contextRef="#ctx0" brushRef="#br0">1 0 24575,'0'37'0,"0"13"0,0 26 0,0 2 0,0 6 0,0-9 0,0-15 0,0-20 0,0-19 0,0-16 0,0 1 0,0 2 0,0-9 0,0-5 0,0-11 0,0 6 0,0 1 0</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3:32.351"/>
    </inkml:context>
    <inkml:brush xml:id="br0">
      <inkml:brushProperty name="width" value="0.05" units="cm"/>
      <inkml:brushProperty name="height" value="0.05" units="cm"/>
      <inkml:brushProperty name="color" value="#008C3A"/>
    </inkml:brush>
  </inkml:definitions>
  <inkml:trace contextRef="#ctx0" brushRef="#br0">1 110 24575,'0'-16'0,"0"0"0,0 7 0,0 1 0,4 3 0,0-1 0,4-2 0,-5 0 0,2-3 0,-4 2 0,1 1 0,1 5 0,0 1 0,2 2 0,1 0 0,-1 0 0,1 0 0,-1 0 0,1 0 0,-1 5 0,-1 1 0,0 5 0,2 0 0,3 0 0,-3 0 0,1-2 0,-6-1 0,1-3 0,-2 1 0,0-1 0,0 1 0,-2 2 0,-4-2 0,0 4 0,-2-1 0,3 2 0,-1 0 0,0 0 0,1 0 0,2 0 0,-2 0 0,2-2 0,0-1 0,-2-5 0,2-1 0,-3-2 0,1 0 0,-3 3 0,2-3 0,-2 5 0,7-4 0,2 1 0,7 1 0,0 2 0,3 4 0,0 2 0,-2 0 0,1 0 0,-3 0 0,3 0 0,-6 0 0,1 0 0,-3 0 0,1-2 0,3 6 0,0-5 0,0 5 0,0-4 0,-1 0 0,1 0 0,-1 0 0,1 0 0,-1-2 0,-2-1 0,0-2 0,-3 2 0,2 0 0,-1 3 0,4 0 0,-2 0 0,2 0 0,-1 0 0,0-2 0,0-3 0,1-4 0,-2-2 0,0 0 0</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3:34.276"/>
    </inkml:context>
    <inkml:brush xml:id="br0">
      <inkml:brushProperty name="width" value="0.05" units="cm"/>
      <inkml:brushProperty name="height" value="0.05" units="cm"/>
      <inkml:brushProperty name="color" value="#008C3A"/>
    </inkml:brush>
  </inkml:definitions>
  <inkml:trace contextRef="#ctx0" brushRef="#br0">1 1 24575,'3'15'0,"-2"10"0,2 14 0,-3 19 0,0 10 0,0 16-760,0 10 760,0-6 0,0-4 187,0-26-187,0-26 0,0-16 0,0-17 0,2-5 0,-1 3 0,1 1 0</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3:35.949"/>
    </inkml:context>
    <inkml:brush xml:id="br0">
      <inkml:brushProperty name="width" value="0.05" units="cm"/>
      <inkml:brushProperty name="height" value="0.05" units="cm"/>
      <inkml:brushProperty name="color" value="#008C3A"/>
    </inkml:brush>
  </inkml:definitions>
  <inkml:trace contextRef="#ctx0" brushRef="#br0">208 6 24575,'-3'-3'0,"-2"3"0,2-3 0,-5 3 0,2 0 0,-2 0 0,0 0 0,2 0 0,-2 0 0,0 0 0,-1 0 0,-6 0 0,5 0 0,-5 0 0,9 0 0,-2 0 0,3 0 0,-3 0 0,1 3 0,-1 2 0,3 4 0,-4 6 0,2-3 0,-2 4 0,3-1 0,0-5 0,0 5 0,3-6 0,0-1 0,3 0 0,0-2 0,0-1 0,0 3 0,3-1 0,2 0 0,12 10 0,0-8 0,8 11 0,-4-12 0,-4 1 0,3-2 0,-8-4 0,1 0 0,-5-3 0,-2 0 0,-1 0 0,1 0 0,0 0 0,-1 0 0,1 3 0,-1 0 0,1 2 0,-1 1 0,1-1 0,-1 1 0,-2-1 0,0 1 0,-3 0 0,0 6 0,0-2 0,0 5 0,0-4 0,0-2 0,0 1 0,0-3 0,0 1 0,0-1 0,0 2 0,-5 0 0,-6 2 0,2-2 0,-6 4 0,6-5 0,-2 0 0,2 0 0,1-4 0,3 1 0,-3-5 0,-5 0 0,1 0 0,-4 0 0,7 0 0,4-2 0,2-2 0,1-4 0,1 0 0,-1-1 0,2-1 0,0 1 0,0 1 0,0-3 0,0 5 0,0-4 0,2 1 0,1 0 0,1-1 0,0 1 0,0-6 0,2 3 0,0-4 0,0 5 0,2 0 0,2-5 0,1 4 0,-1-3 0,-2 4 0,-5 2 0,2 1 0,-5 0 0,5 2 0,-2-5 0,3 3 0,0-1 0,-3 1 0,2 5 0,-5-4 0,7 3 0,-5-4 0,6-4 0,-5 2 0,1-6 0,-2 5 0,1 5 0,-3 1 0,3 5 0</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3:36.532"/>
    </inkml:context>
    <inkml:brush xml:id="br0">
      <inkml:brushProperty name="width" value="0.05" units="cm"/>
      <inkml:brushProperty name="height" value="0.05" units="cm"/>
      <inkml:brushProperty name="color" value="#008C3A"/>
    </inkml:brush>
  </inkml:definitions>
  <inkml:trace contextRef="#ctx0" brushRef="#br0">1 0 24575,'5'2'0,"-2"-1"0,0 2 0</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3:37.756"/>
    </inkml:context>
    <inkml:brush xml:id="br0">
      <inkml:brushProperty name="width" value="0.05" units="cm"/>
      <inkml:brushProperty name="height" value="0.05" units="cm"/>
      <inkml:brushProperty name="color" value="#008C3A"/>
    </inkml:brush>
  </inkml:definitions>
  <inkml:trace contextRef="#ctx0" brushRef="#br0">0 35 24575,'0'11'0,"0"0"0,0 5 0,0-4 0,0 4 0,0-5 0,0-3 0,3-2 0,-3-1 0,5-5 0,-2 3 0,3-1 0,-1-1 0,1 1 0,0 1 0,-1-3 0,1 3 0,2-3 0,-2 0 0,2 0 0,-3 0 0,1 0 0,-1-3 0,-2 0 0,2-5 0,-4 2 0,1-2 0,-2 3 0,0-1 0,0 1 0,0-3 0,0-1 0,0-2 0,0 0 0,3 0 0,-3 2 0,3-1 0,-3 4 0,-3-2 0,3 2 0,-5 1 0,2 1 0,-3 2 0,1 2 0,-1 0 0,1 0 0,-1 0 0,1 0 0,-1 0 0,1 0 0,-1 0 0,-2 0 0,-1 0 0,1 0 0,7 0 0,0 0 0,6 0 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3:39.660"/>
    </inkml:context>
    <inkml:brush xml:id="br0">
      <inkml:brushProperty name="width" value="0.05" units="cm"/>
      <inkml:brushProperty name="height" value="0.05" units="cm"/>
      <inkml:brushProperty name="color" value="#008C3A"/>
    </inkml:brush>
  </inkml:definitions>
  <inkml:trace contextRef="#ctx0" brushRef="#br0">82 0 24575,'-16'0'0,"0"0"0,-1 0 0,4 0 0,5 0 0,3 0 0,1 5 0,2-1 0,2 6 0,0-1 0,0 2 0,0 0 0,2 0 0,-1-2 0,2-1 0,1-3 0,0 3 0,7-2 0,10 4 0,6-2 0,-1 0 0,-2-1 0,-15-4 0,-1 0 0,-3-1 0,1 1 0,-3 3 0,2 2 0,0-4 0,-1 5 0,1-5 0,-5 4 0,0 0 0,0 1 0,0 2 0,0-3 0,0 3 0,0-3 0,0 3 0,0-2 0,0-1 0,0-2 0,0-1 0,0 1 0,0-1 0,-3 1 0,0 2 0,-5-2 0,-5 6 0,-4-2 0,3 7 0,-2-8 0,10 3 0,-2-14 0,5 1 0,0-7 0,3-5 0,0 1 0,0-8 0,0 8 0,0-1 0,0 5 0,0 2 0,0 1 0,0-1 0,0-2 0,3 2 0,-3-5 0,8 3 0,-5-1 0,5-1 0,-2 4 0,-1-5 0,-2 3 0,2-1 0,-2-1 0,0 1 0,0-2 0,2 2 0,-4-1 0,4 4 0,-5-2 0,0 2 0,0 1 0,2-1 0,1 1 0,1-1 0,-2 1 0,-2-1 0,0 1 0,2 1 0,-1 0 0,2 0 0,-3-1 0,0-3 0,0-1 0,0 1 0,0 0 0,0 2 0,-3 3 0,0 1 0,-5 2 0,-1 0 0,1 0 0,0 0 0,5 0 0,0 0 0</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3:40.585"/>
    </inkml:context>
    <inkml:brush xml:id="br0">
      <inkml:brushProperty name="width" value="0.05" units="cm"/>
      <inkml:brushProperty name="height" value="0.05" units="cm"/>
      <inkml:brushProperty name="color" value="#008C3A"/>
    </inkml:brush>
  </inkml:definitions>
  <inkml:trace contextRef="#ctx0" brushRef="#br0">271 0 24575,'-5'0'0,"-3"3"0,-1 2 0,0 8 0,1 0 0,-1 2 0,-1 1 0,1-4 0,-1 8 0,4-3 0,-7 12 0,2-6 0,-4 14 0,7-14 0,2 2 0,2-5 0,-2-8 0,-1 8 0,2-10 0,1 10 0,-1-11 0,2 4 0,-3 2 0,0-7 0,-1 11 0,1-9 0,0 5 0,1-4 0,-1-2 0,1-1 0,-1-3 0,1 1 0,-1-1 0,1-1 0,-3 0 0,1-1 0,-1 1 0,5 0 0,-2-3 0,5-3 0,0-9 0,1 4 0,2-3 0</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3:40.948"/>
    </inkml:context>
    <inkml:brush xml:id="br0">
      <inkml:brushProperty name="width" value="0.05" units="cm"/>
      <inkml:brushProperty name="height" value="0.05" units="cm"/>
      <inkml:brushProperty name="color" value="#008C3A"/>
    </inkml:brush>
  </inkml:definitions>
  <inkml:trace contextRef="#ctx0" brushRef="#br0">1 1 24575,'0'0'0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2:07.364"/>
    </inkml:context>
    <inkml:brush xml:id="br0">
      <inkml:brushProperty name="width" value="0.05" units="cm"/>
      <inkml:brushProperty name="height" value="0.05" units="cm"/>
      <inkml:brushProperty name="color" value="#E71224"/>
    </inkml:brush>
  </inkml:definitions>
  <inkml:trace contextRef="#ctx0" brushRef="#br0">0 119 24575,'8'-6'0,"1"-2"0,2 2 0,-3-2 0,0 5 0,5-5 0,-6 6 0,3-6 0,-5 8 0,-4-5 0,3 4 0,-3-4 0,2 0 0,-3-1 0,0-2 0,0 2 0,0 1 0,-3-6 0,0 7 0,-3-6 0,1 9 0,-1-1 0,1 2 0,-1 0 0,1 0 0,-1 0 0,1 0 0,-1 2 0,-2 1 0,2 5 0,1 3 0,2-1 0,3 0 0,0-4 0,-2 4 0,1-1 0,-1 5 0,2-3 0,0-3 0,0 8 0,0-9 0,0 6 0,0-7 0,0-1 0,5 1 0,1-1 0,10 3 0,-4-2 0,1 2 0,-5-5 0,-2 0 0,2-3 0,-2 0 0,2 0 0,-2 0 0,-3-3 0,2 3 0,0-8 0,-1 5 0,1-3 0,-5 4 0</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3:41.788"/>
    </inkml:context>
    <inkml:brush xml:id="br0">
      <inkml:brushProperty name="width" value="0.05" units="cm"/>
      <inkml:brushProperty name="height" value="0.05" units="cm"/>
      <inkml:brushProperty name="color" value="#008C3A"/>
    </inkml:brush>
  </inkml:definitions>
  <inkml:trace contextRef="#ctx0" brushRef="#br0">1 0 24575,'0'8'0,"2"-4"0,1 1 0,0-5 0,0 0 0</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3:50.532"/>
    </inkml:context>
    <inkml:brush xml:id="br0">
      <inkml:brushProperty name="width" value="0.05" units="cm"/>
      <inkml:brushProperty name="height" value="0.05" units="cm"/>
      <inkml:brushProperty name="color" value="#008C3A"/>
    </inkml:brush>
  </inkml:definitions>
  <inkml:trace contextRef="#ctx0" brushRef="#br0">0 0 24575,'12'0'0,"-1"0"0,4 0 0,-5 0 0,9 3 0,4-2 0,0 2 0,1-3 0,-8 0 0,-5 0 0,-2 0 0,-1 0 0,-3 0 0,8 0 0,-4 3 0,7-3 0,-5 3 0,-2-3 0,-1 0 0,-3 0 0,1 0 0,2 0 0,-2 0 0,2 0 0,-3 0 0,1 0 0,-3 0 0,-1 0 0</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3:52.420"/>
    </inkml:context>
    <inkml:brush xml:id="br0">
      <inkml:brushProperty name="width" value="0.05" units="cm"/>
      <inkml:brushProperty name="height" value="0.05" units="cm"/>
      <inkml:brushProperty name="color" value="#008C3A"/>
    </inkml:brush>
  </inkml:definitions>
  <inkml:trace contextRef="#ctx0" brushRef="#br0">29 0 24575,'-1'3'0,"37"4"0,-21-3 0,26 2 0,-36-6 0,1 0 0,2 2 0,-2-1 0,2 1 0,0 1 0,-2-3 0,-1 5 0,0-4 0,-2 1 0,3-2 0,0 3 0,-1-2 0,1 1 0,-1-2 0,1 2 0,2-1 0,-2 4 0,2-4 0,-3 1 0,1-2 0,-3 2 0,2-1 0,-5 6 0,3 0 0,-3 1 0,0 3 0,-3-5 0,3 2 0,-3-3 0,1 1 0,-1-1 0,-3-2 0,1 0 0,-1-3 0,1 2 0,-3 1 0,2 1 0,-2-2 0,0 0 0,1 4 0,-3 0 0,4 5 0,-6 2 0,6-4 0,-6 4 0,3-8 0,-2 1 0,3-1 0,0-2 0,2 0 0,0-1 0,1-1 0,-1 1 0,-2 1 0,2 0 0,-4 3 0,4-1 0,-5 1 0,3-1 0,-1-2 0,1 0 0,3-1 0,-1-1 0,3 1 0,0-2 0</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6:18.132"/>
    </inkml:context>
    <inkml:brush xml:id="br0">
      <inkml:brushProperty name="width" value="0.05" units="cm"/>
      <inkml:brushProperty name="height" value="0.05" units="cm"/>
      <inkml:brushProperty name="color" value="#E71224"/>
    </inkml:brush>
  </inkml:definitions>
  <inkml:trace contextRef="#ctx0" brushRef="#br0">83 1 24575,'-4'32'0,"2"4"0,-4 38 0,-1 4 0,-7 8 0,7-2 0,-5 0 0,5-6 0,0-10 0,1-21 0,6-18 0,0-12 0,0-1 0,-2-8 0,1 0 0,-1 0 0,2-2 0,-3 2 0,3-2 0,-3-3 0,3-1 0</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6:19.540"/>
    </inkml:context>
    <inkml:brush xml:id="br0">
      <inkml:brushProperty name="width" value="0.05" units="cm"/>
      <inkml:brushProperty name="height" value="0.05" units="cm"/>
      <inkml:brushProperty name="color" value="#E71224"/>
    </inkml:brush>
  </inkml:definitions>
  <inkml:trace contextRef="#ctx0" brushRef="#br0">0 88 24575,'3'-8'0,"0"0"0,5-1 0,0 4 0,-1 0 0,0 2 0,-4-3 0,5 3 0,5-6 0,-1 8 0,8-9 0,-8 7 0,4-3 0,-10 0 0,2 3 0,-5 1 0,2 2 0,1 0 0,2 0 0,-2 0 0,2 0 0,-3 0 0,3 0 0,-2 0 0,2 2 0,-2-1 0,-1 4 0,1-2 0,-3 2 0,2-2 0,-2 5 0,5-5 0,-2 8 0,6 2 0,-3-1 0,1 1 0,-2-5 0,-5-2 0,-1-1 0,1 1 0,-3-1 0,5 1 0,-4 2 0,1-2 0,-5 9 0,0-5 0,-1 3 0,-1-3 0,5-4 0,-5 5 0,4-5 0,-4-1 0,2 3 0,-2-4 0,2 3 0,-5 1 0,2-1 0,-9 4 0,-2-3 0,-8 12 0,3-8 0,-3 9 0,11-10 0,-1-2 0,11-3 0,-3-3 0,6 2 0,-4-2 0,2 0 0,-5-1 0,0-2 0,-1 0 0,1 0 0,3 0 0,-1 0 0,1 0 0,4 0 0,-1 0 0,5 0 0</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46:20.908"/>
    </inkml:context>
    <inkml:brush xml:id="br0">
      <inkml:brushProperty name="width" value="0.05" units="cm"/>
      <inkml:brushProperty name="height" value="0.05" units="cm"/>
      <inkml:brushProperty name="color" value="#E71224"/>
    </inkml:brush>
  </inkml:definitions>
  <inkml:trace contextRef="#ctx0" brushRef="#br0">1 1 24575,'0'12'0,"0"11"0,0 8 0,0 8 0,0 0 0,0 1 0,0-1 0,0 1 0,0-9 0,0-2 0,0-12 0,0 11 0,0-10 0,0 7 0,0-9 0,0-8 0,0 3 0,0-5 0,0 2 0,0-3 0,0 1 0,0 0 0,0-1 0,0-7 0,3-6 0,13-20 0,-5-4 0,16-18 0,-16 9 0,7 1 0,-10 15 0,2 5 0,-6 8 0,1-1 0,-4 3 0,1 4 0,-2-5 0,3 3 0,0-1 0,2-2 0,1 3 0,-3-8 0,4 4 0,-3-3 0,2 4 0,-1 2 0,-5 1 0,5 0 0,-4 2 0,4-2 0,-5 2 0,3 1 0,-3-1 0,2 1 0,1-1 0,0 1 0,0 2 0,-3 0 0</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4:08.844"/>
    </inkml:context>
    <inkml:brush xml:id="br0">
      <inkml:brushProperty name="width" value="0.05" units="cm"/>
      <inkml:brushProperty name="height" value="0.05" units="cm"/>
      <inkml:brushProperty name="color" value="#E71224"/>
    </inkml:brush>
  </inkml:definitions>
  <inkml:trace contextRef="#ctx0" brushRef="#br0">0 140 24575,'0'8'0,"4"5"0,1-1 0,2 4 0,2 0 0,-3-4 0,2 3 0,-2-6 0,0-1 0,4 2 0,0 9 0,12 11 0,4 11 0,-3-9 0,-5-5 0,-10-15 0,1 1 0,-8 12 0,10 6 0,-7-4 0,1 1 0,-3-54 0,-2 22 0,0-33 0,0 14 0,4-2 0,4-6 0,2-6 0,6 6 0,-4-17 0,1 15 0,-4-5 0,-5 17 0,2 0 0,-3 0 0,1 4 0,-1-4 0,-3 9 0,0-3 0,0 4 0,0-5 0,0 4 0,0-4 0,0 5 0,0 3 0,0 2 0,0 4 0</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4:17.228"/>
    </inkml:context>
    <inkml:brush xml:id="br0">
      <inkml:brushProperty name="width" value="0.05" units="cm"/>
      <inkml:brushProperty name="height" value="0.05" units="cm"/>
      <inkml:brushProperty name="color" value="#008C3A"/>
    </inkml:brush>
  </inkml:definitions>
  <inkml:trace contextRef="#ctx0" brushRef="#br0">5958 140 24575,'-47'4'0,"4"3"0,-25-2 0,23 0 0,11-5 0,7 0 0,-9 0 0,-8 0 0,3 0 0,-15 0 0,15 0 0,-6 0 0,7 0 0,13 0 0,-9 0 0,9 0 0,-4 0 0,2 0 0,-8 0 0,11 0 0,-19 0 0,14 0 0,0 0 0,1 0 0,9 0 0,0 0 0,-8 0 0,-11 0 0,-17 0 0,2 1 0,-8-2 0,-15-2 0,-7 0 0,7 2 0,-6 1 0,2-1-860,12-1 1,1 0-1,0 0 860,-4 1 0,-1 2 0,5-1 0,-6 0 0,0 0 0,5 0 0,-5 0 0,4 0 0,-4 0 0,1 0 0,-25 0 0,2 0 0,30-3 0,4 0 0,10 2 0,-4 1 0,-7-2 0,-7 0 0,1 0 0,-18 1 0,1 2-849,-10 2 0,0 0 849,14-2 0,6 0 0,-20 5 715,42-9 1,0-1-716,2 4 0,1-1-11,-44-6 11,20 7 0,29 0 0,22-2 1847,9 1-1847,8-1 998,-3 0-998,-2 1 12,-12-6-12,-6 6 0,4-3 0,4 1 0,14 3 0,1-3 0,3 3 0,-1-2 0,-2 1 0,-13-1 0,-14 2 0,-39 0 0,-14 0-515,32 0 1,-1 0 514,1 0 0,0 0 0,3 0 0,1 0 0,-42 0 0,41 0 0,-15-12 0,15 10 0,-8-10 0,-3 8 1029,17-2-1029,5-4 0,3 3 0,10 0 0,12 4 0,-3-4 0,8 4 0,-41-6 0,-12 7 0,-15-4 0,-2 1 0,47 4 0,9-4 0,24 5 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4:18.934"/>
    </inkml:context>
    <inkml:brush xml:id="br0">
      <inkml:brushProperty name="width" value="0.05" units="cm"/>
      <inkml:brushProperty name="height" value="0.05" units="cm"/>
      <inkml:brushProperty name="color" value="#008C3A"/>
    </inkml:brush>
  </inkml:definitions>
  <inkml:trace contextRef="#ctx0" brushRef="#br0">544 0 24575,'-16'0'0,"0"0"0,-1 0 0,-3 0 0,8 0 0,-4 0 0,5 0 0,0 3 0,3-3 0,0 3 0,-21-3 0,-5 5 0,-24-4 0,1 4 0,15-2 0,12-2 0,17 5 0,8-6 0,-24 3 0,3-3 0,-14 0 0,16 0 0,11 0 0,7 2 0,4 4 0,2 0 0,0 4 0,0-3 0,2 1 0,1 0 0,3 5 0,4 3 0,1 5 0,5 9 0,-1-7 0,11 17 0,-11-20 0,8 11 0,-14-22 0,-3 4 0,-3-8 0,3 8 0,11 22 0,13 3 0,4 10 0,-2-6 0,-13-16 0,-7-6 0,-9-8 0,2-11 0,1 4 0,7-2 0,-1 3 0,1 0 0,-5 0 0,-2-3 0,-3-1 0,-1-2 0</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4:36.779"/>
    </inkml:context>
    <inkml:brush xml:id="br0">
      <inkml:brushProperty name="width" value="0.05" units="cm"/>
      <inkml:brushProperty name="height" value="0.05" units="cm"/>
      <inkml:brushProperty name="color" value="#008C3A"/>
    </inkml:brush>
  </inkml:definitions>
  <inkml:trace contextRef="#ctx0" brushRef="#br0">136 1 24575,'-8'0'0,"0"2"0,2-1 0,3 4 0,-2-4 0,2 3 0,-2-3 0,-1 4 0,1 0 0,2 2 0,0 1 0,1-3 0,-1 3 0,-1-2 0,0 2 0,0-2 0,-1-1 0,-1 1 0,3-1 0,-2 1 0,5-1 0,-5 1 0,4 0 0,-1-1 0,-1 1 0,3-1 0,-3 1 0,1 2 0,-2 5 0,1-1 0,0 8 0,0-3 0,2 12 0,-2 2 0,3 0 0,-5 15 0,3-26 0,-3 17 0,5-25 0,0 3 0,0 1 0,0-6 0,0 5 0,0-7 0,0 8 0,0-4 0,0 8 0,3-3 0,-2-1 0,2 0 0,-3-8 0,10-2 0,-3-4 0,8-2 0,-6-2 0,1-1 0,-3 0 0,1-5 0,-3 2 0,8-6 0,-4 0 0,4 0 0,-2 1 0,-1-5 0,1 9 0,-1-5 0,-2 9 0,-5-5 0,2 2 0,-2-4 0,5 1 0,-1-7 0,-1 4 0,-1-3 0,1 4 0,-3-3 0,2 3 0,-2-1 0,-3 4 0,3 3 0,-3-3 0,0 2 0,0-2 0,0 0 0,0-1 0,2 1 0,-1 0 0,-2-5 0,-3-1 0,-2-3 0,-1-3 0,-2-6 0,-2 3 0,3-3 0,-1 13 0,9 5 0,-3-5 0,3 6 0,0-13 0,0 11 0,0-4 0,0 5 0,0 2 0,0 3 0,0 1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2:08.642"/>
    </inkml:context>
    <inkml:brush xml:id="br0">
      <inkml:brushProperty name="width" value="0.05" units="cm"/>
      <inkml:brushProperty name="height" value="0.05" units="cm"/>
      <inkml:brushProperty name="color" value="#E71224"/>
    </inkml:brush>
  </inkml:definitions>
  <inkml:trace contextRef="#ctx0" brushRef="#br0">61 0 24575,'-6'0'0,"1"0"0,-1 3 0,1-3 0,2 5 0,-2-2 0,4 5 0,-4-1 0,5 3 0,-5-6 0,2 8 0,-3-8 0,1 4 0,2-3 0,0-2 0,6 3 0,2-3 0,1 2 0,5-2 0,-5 0 0,2-1 0,-3-2 0,1 0 0,2 0 0,-2 0 0,4 0 0,-1 0 0,0 0 0,-1 0 0,-5 3 0,-1 0 0,1 2 0,-3 1 0,3-1 0,-3 3 0,0-1 0,0 1 0,-3-3 0,0 1 0,-5 2 0,2-2 0,0 2 0,2-5 0,0-1 0,4-2 0,0 0 0</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4:37.774"/>
    </inkml:context>
    <inkml:brush xml:id="br0">
      <inkml:brushProperty name="width" value="0.05" units="cm"/>
      <inkml:brushProperty name="height" value="0.05" units="cm"/>
      <inkml:brushProperty name="color" value="#008C3A"/>
    </inkml:brush>
  </inkml:definitions>
  <inkml:trace contextRef="#ctx0" brushRef="#br0">21 1 24575,'-4'21'0,"1"0"0,3 0 0,0 0 0,0 0 0,-3 1 0,2-1 0,-5 0 0,5-5 0,-2 4 0,3-7 0,0 2 0,0-4 0,0 0 0,0-2 0,0 1 0,0 8 0,0 0 0,0 8 0,0 4 0,0 1 0,0 0 0,0-2 0,0-10 0,0-5 0,0-3 0,0-6 0,0 3 0,0 1 0,0 2 0,0 0 0,0 4 0,0 2 0,0 0 0,0-2 0,0-4 0,0-2 0,0-1 0,0 0 0,0-2 0,0 4 0,0-3 0,3-2 0,2-2 0,4-3 0,2 0 0,-5 0 0,-1 0 0</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4:39.551"/>
    </inkml:context>
    <inkml:brush xml:id="br0">
      <inkml:brushProperty name="width" value="0.05" units="cm"/>
      <inkml:brushProperty name="height" value="0.05" units="cm"/>
      <inkml:brushProperty name="color" value="#008C3A"/>
    </inkml:brush>
  </inkml:definitions>
  <inkml:trace contextRef="#ctx0" brushRef="#br0">39 485 24575,'-6'-3'0,"1"0"0,-1 3 0,1 0 0,-1 5 0,3-1 0,-2 4 0,5 0 0,-3 1 0,3 2 0,0 0 0,0 0 0,0 4 0,0-2 0,0 7 0,0-8 0,0 3 0,0-4 0,0-2 0,0-1 0,0-3 0,0 1 0,0 0 0,0-1 0,0 1 0,3-1 0,0-2 0,2 0 0,1-3 0,-1 0 0,1 0 0,2 0 0,-2 0 0,2-3 0,-3 0 0,3-5 0,-1-5 0,1-4 0,-1 0 0,-4 1 0,-1 8 0,-2 0 0,3 2 0,-3 1 0,3-1 0,-3-2 0,0-1 0,0 1 0,0-3 0,0 5 0,0-4 0,0 1 0,0-2 0,2 0 0,-1-4 0,4 2 0,-5-2 0,3 4 0,-3 2 0,0-6 0,0 8 0,0-5 0,0 4 0,0-1 0,0-2 0,0 0 0,0 2 0,3-6 0,-2 1 0,2-7 0,-3-5 0,0 8 0,0-7 0,0 8 0,0 3 0,0-1 0,0 2 0,0-4 0,0 0 0,0 1 0,2 5 0,-1 3 0,1-3 0,-2 5 0,0-2 0,0 3 0,0-1 0,3 1 0,-3-1 0,3-2 0,-3-5 0,0 3 0,2-5 0,-1 7 0,-1 6 0,-1 29 0,-1 3 0,2 31 0,0-12 0,0 1 0,0-3 0,0-20 0,0 1 0,0-16 0,0 1 0,0-2 0,0-5 0,-3 2 0,3-3 0,-3 1 0,3 2 0,0 0 0,0 3 0,0 1 0,0 3 0,0 10 0,3-2 0,1 6 0,3-8 0,0-4 0,-4-4 0,0-5 0,-1-5 0,2 9 0,2-5 0,2 21 0,-1-9 0,-2 18 0,7-17 0,-6 9 0,6-18 0,-8 1 0,1-8 0,1-2 0,0-2 0,2 0 0,-5 2 0,-1-1 0,-2 1 0</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4:40.786"/>
    </inkml:context>
    <inkml:brush xml:id="br0">
      <inkml:brushProperty name="width" value="0.05" units="cm"/>
      <inkml:brushProperty name="height" value="0.05" units="cm"/>
      <inkml:brushProperty name="color" value="#008C3A"/>
    </inkml:brush>
  </inkml:definitions>
  <inkml:trace contextRef="#ctx0" brushRef="#br0">89 0 24575,'-7'24'0,"-2"11"0,-7 14 0,-3 17 0,0 10 0,7-7 0,6 13 0,6-38 0,0 2 0,0-32 0,0 14 0,0-12 0,0 13 0,0-8 0,2-4 0,-1-4 0,4-17 0,-4 4 0,2-9 0</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4:42.186"/>
    </inkml:context>
    <inkml:brush xml:id="br0">
      <inkml:brushProperty name="width" value="0.05" units="cm"/>
      <inkml:brushProperty name="height" value="0.05" units="cm"/>
      <inkml:brushProperty name="color" value="#008C3A"/>
    </inkml:brush>
  </inkml:definitions>
  <inkml:trace contextRef="#ctx0" brushRef="#br0">1 0 24575,'5'3'0,"3"2"0,-2 4 0,20 17 0,-3 5 0,17 15 0,-5 0 0,-10-11 0,-2-3 0,-10-15 0,-3-2 0,-5-18 0,-2 1 0,-3-18 0,0 3 0,3-4 0,-2 0 0,2 4 0,0-3 0,1 4 0,2-1 0,1 1 0,-1 1 0,2 5 0,-1-5 0,1 9 0,-5-4 0,2 3 0,-5-1 0,5 3 0,-4-1 0,4 8 0,0 23 0,4 11 0,3 30 0,-5-6 0,-2-3 0,-5-17 0,0-11 0,0-15 0,0-2 0,0-4 0,0 10 0,0 5 0,0 0 0,0-2 0,3-15 0,-2-6 0,1-2 0,-2-2 0</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4:43.119"/>
    </inkml:context>
    <inkml:brush xml:id="br0">
      <inkml:brushProperty name="width" value="0.05" units="cm"/>
      <inkml:brushProperty name="height" value="0.05" units="cm"/>
      <inkml:brushProperty name="color" value="#008C3A"/>
    </inkml:brush>
  </inkml:definitions>
  <inkml:trace contextRef="#ctx0" brushRef="#br0">0 0 24575,'7'22'0,"1"7"0,1 2 0,-4 0 0,0-1 0,-3-14 0,-1 4 0,1-10 0,-2 5 0,0-2 0,0 4 0,0 12 0,0 2 0,0 8 0,0 17 0,0-13 0,0 5 0,0-23 0,0-12 0,0-13 0,0-8 0,0 1 0,0-3 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4:44.077"/>
    </inkml:context>
    <inkml:brush xml:id="br0">
      <inkml:brushProperty name="width" value="0.05" units="cm"/>
      <inkml:brushProperty name="height" value="0.05" units="cm"/>
      <inkml:brushProperty name="color" value="#008C3A"/>
    </inkml:brush>
  </inkml:definitions>
  <inkml:trace contextRef="#ctx0" brushRef="#br0">1 1 24575,'11'34'0,"1"-1"0,4 3 0,0-7 0,-9-12 0,0-4 0,-5-3 0,-2-4 0,3 5 0,-3-3 0,3 3 0,-3 5 0,4 9 0,1-2 0,0 2 0,1-5 0,-5-8 0,4 3 0,-4-6 0,1-1 0,1-5 0,-3 2 0,10 8 0,-5-3 0,5 9 0,-4-8 0,-3 0 0,2-3 0,-2 0 0,0-2 0,-1-1 0,1 1 0,-3 0 0,3 2 0,-1 0 0,-1 16 0,1-6 0,1 12 0,1-14 0,2 2 0,-3-20 0,-1 2 0,-2-13 0,0 2 0,0 5 0,-2-2 0,1 5 0,-1 1 0</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4:44.676"/>
    </inkml:context>
    <inkml:brush xml:id="br0">
      <inkml:brushProperty name="width" value="0.05" units="cm"/>
      <inkml:brushProperty name="height" value="0.05" units="cm"/>
      <inkml:brushProperty name="color" value="#008C3A"/>
    </inkml:brush>
  </inkml:definitions>
  <inkml:trace contextRef="#ctx0" brushRef="#br0">133 6 24575,'-9'-3'0,"2"1"0,1 2 0,0 0 0,1 0 0,-1 0 0,1 0 0,-1 0 0,1 0 0,-1 0 0,1 0 0,-1 2 0,1-1 0,-1 1 0,1 1 0,-1-3 0,1 5 0,-3-4 0,1 1 0,-1-2 0,3 0 0,-1 0 0,15 0 0,-6 0 0,10 0 0,-11 0 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4:46.437"/>
    </inkml:context>
    <inkml:brush xml:id="br0">
      <inkml:brushProperty name="width" value="0.05" units="cm"/>
      <inkml:brushProperty name="height" value="0.05" units="cm"/>
      <inkml:brushProperty name="color" value="#008C3A"/>
    </inkml:brush>
  </inkml:definitions>
  <inkml:trace contextRef="#ctx0" brushRef="#br0">0 0 24575,'0'48'0,"5"1"0,2 9 0,4-9 0,-5 7 0,-2-28 0,-4 2 0,0-22 0,0 0 0,0 5 0,3 3 0,-2 6 0,2 7 0,-3-6 0,0 11 0,0-18 0,0 1 0,0-12 0,0 1 0,0 0 0,0-1 0,0 1 0,0 2 0,0-2 0,0 2 0,0 0 0,0-2 0,0 2 0,0 0 0,0-2 0,0 4 0,0-3 0,0 1 0,0-3 0,0 1 0,0-6 0,0-3 0,0-1 0,0 0 0</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4:47.854"/>
    </inkml:context>
    <inkml:brush xml:id="br0">
      <inkml:brushProperty name="width" value="0.05" units="cm"/>
      <inkml:brushProperty name="height" value="0.05" units="cm"/>
      <inkml:brushProperty name="color" value="#008C3A"/>
    </inkml:brush>
  </inkml:definitions>
  <inkml:trace contextRef="#ctx0" brushRef="#br0">1 34 24575,'0'-9'0,"0"1"0,0 3 0,0-1 0,17 3 0,-3 1 0,11 2 0,-10 0 0,-6 0 0,-1 2 0,0 1 0,5 7 0,-3-1 0,2 3 0,-6-3 0,-3-1 0,2-3 0,-5 3 0,3 1 0,-3 2 0,0-3 0,0 3 0,0-3 0,0 1 0,0-1 0,-3 0 0,0-2 0,0 2 0,-2-2 0,-2 6 0,1-2 0,-10 15 0,12-12 0,-5 5 0,9-10 0,-9-5 0,1 2 0,-7-2 0,-1 7 0,2 1 0,0-3 0,3-1 0,11-7 0,24 16 0,5 3 0,17 21 0,-1-5 0,-12 3 0,0-13 0,-17-8 0,-4-8 0,-9-6 0,0 2 0,6 5 0,-5 0 0,11 18 0,-5-14 0,5 10 0,-7-13 0,0-2 0,-5-1 0,0-3 0,-3-2 0,0 0 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4:48.668"/>
    </inkml:context>
    <inkml:brush xml:id="br0">
      <inkml:brushProperty name="width" value="0.05" units="cm"/>
      <inkml:brushProperty name="height" value="0.05" units="cm"/>
      <inkml:brushProperty name="color" value="#008C3A"/>
    </inkml:brush>
  </inkml:definitions>
  <inkml:trace contextRef="#ctx0" brushRef="#br0">0 0 24575,'0'29'0,"6"13"0,6 26 0,-3 8 0,7-8 0,-15-3 0,5-6 0,-6-24 0,0-5 0,0-25 0,0 1 0,0 2 0,0 0 0,0 1 0,0 1 0,0-3 0,0 1 0,0 0 0,-3-2 0,2 4 0,-6-4 0,6 9 0,-4-5 0,2-2 0,3-8 0,-6-14 0,6 2 0,-4-16 0,4 9 0,0 0 0,0 9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2:09.312"/>
    </inkml:context>
    <inkml:brush xml:id="br0">
      <inkml:brushProperty name="width" value="0.05" units="cm"/>
      <inkml:brushProperty name="height" value="0.05" units="cm"/>
      <inkml:brushProperty name="color" value="#E71224"/>
    </inkml:brush>
  </inkml:definitions>
  <inkml:trace contextRef="#ctx0" brushRef="#br0">0 0 24575,'13'22'0,"-4"3"0,17 24 0,-14-8 0,5-2 0,-7-7 0,-9-17 0,5 0 0,-6-10 0,0 1 0,0-1 0,2-2 0,-1 0 0,1-3 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4:50.237"/>
    </inkml:context>
    <inkml:brush xml:id="br0">
      <inkml:brushProperty name="width" value="0.05" units="cm"/>
      <inkml:brushProperty name="height" value="0.05" units="cm"/>
      <inkml:brushProperty name="color" value="#008C3A"/>
    </inkml:brush>
  </inkml:definitions>
  <inkml:trace contextRef="#ctx0" brushRef="#br0">0 17 24575,'0'-6'0,"0"1"0,3 1 0,2 2 0,1 2 0,5 0 0,-5 0 0,2 0 0,0 0 0,1 0 0,-1 0 0,0 2 0,0 2 0,1 4 0,2-2 0,0 4 0,-2-6 0,-4 3 0,-2-4 0,-3 3 0,2 2 0,-1 3 0,1 1 0,-2-1 0,0 3 0,0-4 0,0 6 0,0-8 0,0 8 0,0-9 0,-2 8 0,-1-8 0,-7 8 0,4-6 0,-6 7 0,6-5 0,0-3 0,1 0 0,5-2 0,-5-3 0,2-1 0,-3-2 0,-2 3 0,2-2 0,1 3 0,0-3 0,2 2 0,17 1 0,-3 3 0,14 2 0,-9-2 0,-5-3 0,0 0 0,4 5 0,2-2 0,1 9 0,2-4 0,-6 4 0,1-6 0,-6 0 0,1-3 0,-6 1 0,3-3 0,-4 1 0,3-1 0,2 1 0,-2 2 0,5-2 0,-5 2 0,4 0 0,-4-4 0,5 3 0,-3-4 0,8 5 0,-6 1 0,1-1 0,-6-2 0,37 14 0,29 4 0,19 4 0,-33-13 0,-5-3 0,-8-5 0,-2-1 0</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4:59.519"/>
    </inkml:context>
    <inkml:brush xml:id="br0">
      <inkml:brushProperty name="width" value="0.05" units="cm"/>
      <inkml:brushProperty name="height" value="0.05" units="cm"/>
      <inkml:brushProperty name="color" value="#008C3A"/>
    </inkml:brush>
  </inkml:definitions>
  <inkml:trace contextRef="#ctx0" brushRef="#br0">390 0 24575,'-6'6'0,"0"-1"0,-3 8 0,0-6 0,-1 8 0,-5-5 0,4 6 0,-9-1 0,2 2 0,-3-3 0,-4 7 0,3-5 0,-3 5 0,0 0 0,8-9 0,-3 1 0,12-10 0,2-1 0,-1 1 0,1 5 0,-10-1 0,4 1 0,-8-1 0,10-1 0,-2 0 0,6-3 0,1 0 0,-1-3 0,3 2 0,-2-1 0,2 1 0,-3-2 0,8 3 0,6 3 0,9 5 0,12 5 0,-5-7 0,0 4 0,-4-5 0,-10-2 0,3 1 0,-8-7 0,-2 2 0,2-1 0,-2 1 0,3-2 0,2 3 0,0 0 0,8 6 0,-4-3 0,3 4 0,-3-5 0,-1 1 0,-3 2 0,3-4 0,-5 3 0,2-4 0,-3 0 0,1 2 0,-1-4 0,1 1 0,2-2 0,-2 3 0,4-3 0,-3 5 0,3-4 0,-4 1 0,2 1 0,-2-3 0,-3 5 0,2-4 0,-2 1 0,2-2 0,3 0 0,-2 3 0,5 0 0,-3 2 0,4-2 0,-4 2 0,3-2 0,-5 0 0,2 0 0,-3-6 0,1 3 0,-1-3 0,-5-6 0,-11-7 0,4 4 0,-6-1 0</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5:02.951"/>
    </inkml:context>
    <inkml:brush xml:id="br0">
      <inkml:brushProperty name="width" value="0.05" units="cm"/>
      <inkml:brushProperty name="height" value="0.05" units="cm"/>
      <inkml:brushProperty name="color" value="#008C3A"/>
    </inkml:brush>
  </inkml:definitions>
  <inkml:trace contextRef="#ctx0" brushRef="#br0">1 1 24575,'9'9'0,"-1"-2"0,12 6 0,-7 0 0,8-1 0,-3 4 0,3-5 0,0 3 0,-5-3 0,-2-2 0,-6-3 0,-3-3 0,-2 2 0,2-5 0,-2 3 0,6 6 0,13 2 0,6 9 0,11 0 0,-7-6 0,-3-1 0,0 0 0,-6-5 0,7 5 0,-14-9 0,0 1 0,-8-4 0,3 4 0,-3-2 0,8 3 0,-4-3 0,8 0 0,-8-3 0,4 0 0,-5 0 0,0 3 0,-2-3 0,-1 3 0,-3-3 0,1 0 0,-6 5 0,0-2 0,-6 8 0,-3 2 0,0-1 0,1 1 0,-6-4 0,9-1 0,-14 3 0,12 0 0,-8-1 0,8-4 0,-11 9 0,3-8 0,-21 22 0,4-13 0,-14 22 0,3-9 0,13 0 0,-1-9 0,24-12 0,-5-4 0,9 0 0,0 0 0,-2 1 0,2 1 0,0-1 0,-2-2 0,-1 5 0,0-2 0,-2 5 0,0-3 0,11-12 0,-2 0 0,7-7 0,-3 6 0</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5:04.204"/>
    </inkml:context>
    <inkml:brush xml:id="br0">
      <inkml:brushProperty name="width" value="0.05" units="cm"/>
      <inkml:brushProperty name="height" value="0.05" units="cm"/>
      <inkml:brushProperty name="color" value="#008C3A"/>
    </inkml:brush>
  </inkml:definitions>
  <inkml:trace contextRef="#ctx0" brushRef="#br0">18 0 24575,'0'48'0,"0"9"0,0 11 0,0 8 0,0 0 0,0-9 0,0-1 0,0-25 0,0-3 0,0-22 0,0-3 0,0-2 0,0-5 0,0 4 0,0 12 0,0-8 0,0 22 0,-5-9 0,4 12 0,-6-8 0,6-6 0,-2-12 0,3-25 0,3 1 0,-2-9 0,2 11 0</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5:06.018"/>
    </inkml:context>
    <inkml:brush xml:id="br0">
      <inkml:brushProperty name="width" value="0.05" units="cm"/>
      <inkml:brushProperty name="height" value="0.05" units="cm"/>
      <inkml:brushProperty name="color" value="#008C3A"/>
    </inkml:brush>
  </inkml:definitions>
  <inkml:trace contextRef="#ctx0" brushRef="#br0">122 12 24575,'-2'-3'0,"-4"-2"0,0 4 0,-4-1 0,4 2 0,-5 0 0,3 2 0,-3 1 0,0 3 0,0 2 0,2 0 0,1 3 0,2-2 0,3 2 0,-2-5 0,5 2 0,-3-3 0,3 1 0,0-1 0,-2 1 0,1-1 0,-1 1 0,2-1 0,0 1 0,0-1 0,2 1 0,1-1 0,5 1 0,2 6 0,2-2 0,5 7 0,3 3 0,2-8 0,-2 5 0,-4-11 0,-7-1 0,-1-1 0,-3 0 0,1 2 0,-1 0 0,1 9 0,0-5 0,0 5 0,0 1 0,1 0 0,-3 6 0,1-6 0,-4-3 0,1 2 0,-2-7 0,0 7 0,0-9 0,0 2 0,0-3 0,0 3 0,0 1 0,-2 2 0,1 0 0,-1 0 0,-3 0 0,4 0 0,-9-2 0,6-4 0,-4 0 0,3-2 0,-3 0 0,2 0 0,-2-3 0,2 0 0,0 0 0,-6 0 0,-2 0 0,-3 0 0,2 0 0,6 0 0,3-3 0,0-15 0,0 9 0,-6-19 0,3 21 0,0-8 0,5 7 0,0-1 0,3 1 0,-2 2 0,3 1 0,0-1 0,-2 1 0,1-1 0,-1 1 0,2-1 0,0 1 0,0-1 0,0 1 0,0-1 0,0-2 0,2 2 0,1-4 0,5 1 0,-1-2 0,1-5 0,-2 4 0,3-3 0,-3 4 0,2 0 0,-3 2 0,1 3 0,-1 1 0,-2 2 0,5-2 0,-5-1 0,5-2 0,-4 0 0,0-1 0,2 4 0,-2 0 0,1 2 0,-3 0 0,-1-2 0,4 2 0,-2-3 0,0 1 0,4-3 0,-1 1 0,3-1 0,-1-4 0,-2 5 0,0-6 0,0 5 0,-3 2 0,-1-4 0,-2 3 0,3 0 0,-5 1 0,4 0 0,-5 1 0,3-1 0,0 1 0,0-1 0,0 1 0,-2-1 0,1 3 0,-1 1 0</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5:06.596"/>
    </inkml:context>
    <inkml:brush xml:id="br0">
      <inkml:brushProperty name="width" value="0.05" units="cm"/>
      <inkml:brushProperty name="height" value="0.05" units="cm"/>
      <inkml:brushProperty name="color" value="#008C3A"/>
    </inkml:brush>
  </inkml:definitions>
  <inkml:trace contextRef="#ctx0" brushRef="#br0">0 1 24575,'0'0'0</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5:07.569"/>
    </inkml:context>
    <inkml:brush xml:id="br0">
      <inkml:brushProperty name="width" value="0.05" units="cm"/>
      <inkml:brushProperty name="height" value="0.05" units="cm"/>
      <inkml:brushProperty name="color" value="#008C3A"/>
    </inkml:brush>
  </inkml:definitions>
  <inkml:trace contextRef="#ctx0" brushRef="#br0">6 14 24575,'-3'11'0,"1"4"0,2 2 0,0 12 0,0-6 0,0 7 0,0-16 0,0 1 0,0-9 0,2 2 0,-1 0 0,1-2 0,1 2 0,0-2 0,2-3 0,1-1 0,-1-2 0,8 0 0,-6-5 0,8-1 0,-9-5 0,2 0 0,-5 0 0,0 2 0,-3 1 0,0 0 0,0 2 0,0-4 0,0 4 0,0-2 0,0 2 0,0-2 0,0 0 0,0-1 0,0-6 0,0 8 0,0-6 0,0 8 0,0-3 0,-3 2 0,3-5 0,-3 5 0,3-2 0,-5 5 0,-1 0 0,-2 3 0,2 0 0,4 0 0</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5:09.212"/>
    </inkml:context>
    <inkml:brush xml:id="br0">
      <inkml:brushProperty name="width" value="0.05" units="cm"/>
      <inkml:brushProperty name="height" value="0.05" units="cm"/>
      <inkml:brushProperty name="color" value="#008C3A"/>
    </inkml:brush>
  </inkml:definitions>
  <inkml:trace contextRef="#ctx0" brushRef="#br0">130 1 24575,'-17'2'0,"-3"2"0,8 4 0,-1 1 0,5 3 0,5-1 0,-2-3 0,4 3 0,-1-5 0,2 4 0,0-4 0,0 5 0,0-3 0,0 3 0,4 1 0,0-1 0,22 15 0,-9-13 0,15 15 0,-7-10 0,-7-6 0,1 1 0,-10-10 0,-1-3 0,-3 5 0,-2-2 0,2 5 0,-2 0 0,3 5 0,1 4 0,3 4 0,-3-4 0,5-1 0,-8-1 0,0-5 0,-4 2 0,0-6 0,0 2 0,-2-2 0,-1 4 0,-3-4 0,-2 5 0,-2 2 0,-9 7 0,0-1 0,-12 16 0,9-20 0,1 11 0,6-19 0,9 1 0,-2-5 0,3-1 0,-3-4 0,-1-4 0,-2 0 0,-8-12 0,6 7 0,-6-8 0,10 8 0,1 2 0,5 1 0,0 3 0,3-1 0,0 1 0,3-3 0,-3-1 0,5 0 0,-2-1 0,3 1 0,0-2 0,1 3 0,-3-7 0,4 10 0,-3-9 0,4 7 0,-1-4 0,0 0 0,0 3 0,-4-3 0,3 5 0,-4-2 0,3 0 0,-3 2 0,2-2 0,-2 3 0,0-1 0,2 0 0,-4 1 0,3-3 0,0-1 0,1-2 0,1 3 0,-1-3 0,1-2 0,-2 3 0,-1-4 0,-3 7 0,0-8 0,0 8 0,0-10 0,0 8 0,0-2 0,0 3 0,0 2 0,0 0 0,0 1 0,0-3 0,0-5 0,0 1 0,0-1 0,0 5 0,0 5 0,0 0 0</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5:09.973"/>
    </inkml:context>
    <inkml:brush xml:id="br0">
      <inkml:brushProperty name="width" value="0.05" units="cm"/>
      <inkml:brushProperty name="height" value="0.05" units="cm"/>
      <inkml:brushProperty name="color" value="#008C3A"/>
    </inkml:brush>
  </inkml:definitions>
  <inkml:trace contextRef="#ctx0" brushRef="#br0">81 1 24575,'-3'2'0,"1"1"0,2 5 0,0-2 0,0 5 0,0-3 0,0 4 0,0 3 0,-5 10 0,4 14 0,-8 3 0,2-3 0,-3-2 0,-2-6 0,4-4 0,1-6 0,4-13 0,-2 0 0,4-1 0,-4 3 0,5-1 0,-3-1 0,3-2 0,0-4 0</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5:10.364"/>
    </inkml:context>
    <inkml:brush xml:id="br0">
      <inkml:brushProperty name="width" value="0.05" units="cm"/>
      <inkml:brushProperty name="height" value="0.05" units="cm"/>
      <inkml:brushProperty name="color" value="#008C3A"/>
    </inkml:brush>
  </inkml:definitions>
  <inkml:trace contextRef="#ctx0" brushRef="#br0">1 0 24575,'0'0'0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2:09.871"/>
    </inkml:context>
    <inkml:brush xml:id="br0">
      <inkml:brushProperty name="width" value="0.05" units="cm"/>
      <inkml:brushProperty name="height" value="0.05" units="cm"/>
      <inkml:brushProperty name="color" value="#E71224"/>
    </inkml:brush>
  </inkml:definitions>
  <inkml:trace contextRef="#ctx0" brushRef="#br0">137 1 24575,'-22'-1'0,"7"2"0,-5 8 0,1 7 0,-1 0 0,1-3 0,9-3 0,4-9 0,3 1 0,1-2 0</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5:10.812"/>
    </inkml:context>
    <inkml:brush xml:id="br0">
      <inkml:brushProperty name="width" value="0.05" units="cm"/>
      <inkml:brushProperty name="height" value="0.05" units="cm"/>
      <inkml:brushProperty name="color" value="#008C3A"/>
    </inkml:brush>
  </inkml:definitions>
  <inkml:trace contextRef="#ctx0" brushRef="#br0">1 0 24575,'0'0'0</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5:11.628"/>
    </inkml:context>
    <inkml:brush xml:id="br0">
      <inkml:brushProperty name="width" value="0.05" units="cm"/>
      <inkml:brushProperty name="height" value="0.05" units="cm"/>
      <inkml:brushProperty name="color" value="#008C3A"/>
    </inkml:brush>
  </inkml:definitions>
  <inkml:trace contextRef="#ctx0" brushRef="#br0">1 1 24575,'29'0'0,"2"0"0,1 0 0,-3 0 0,-13 0 0,13 0 0,-15 0 0,7 0 0,-11 0 0,3 0 0,0 0 0,7 0 0,-8 0 0,1 0 0,-3 0 0,-6 0 0,1 0 0</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5:12.524"/>
    </inkml:context>
    <inkml:brush xml:id="br0">
      <inkml:brushProperty name="width" value="0.05" units="cm"/>
      <inkml:brushProperty name="height" value="0.05" units="cm"/>
      <inkml:brushProperty name="color" value="#008C3A"/>
    </inkml:brush>
  </inkml:definitions>
  <inkml:trace contextRef="#ctx0" brushRef="#br0">1 1 24575,'43'28'0,"33"15"0,-37-22 0,24 9 0,-49-20 0,-4-4 0,-10 2 0,-5 1 0,-4 2 0,1 0 0,-7 1 0,5-3 0,-3 3 0,5-6 0,2 2 0,1-2 0,-1-3 0,3 2 0,-2-5 0,0 8 0,-1-5 0,-5 5 0,3-2 0,-3 2 0,2-5 0,8 0 0,0-4 0,6-1 0</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5:13.460"/>
    </inkml:context>
    <inkml:brush xml:id="br0">
      <inkml:brushProperty name="width" value="0.05" units="cm"/>
      <inkml:brushProperty name="height" value="0.05" units="cm"/>
      <inkml:brushProperty name="color" value="#008C3A"/>
    </inkml:brush>
  </inkml:definitions>
  <inkml:trace contextRef="#ctx0" brushRef="#br0">24 0 24575,'-3'16'0,"0"-4"0,0 8 0,2 5 0,-2 6 0,3 17 0,0 1 0,0 0 0,0-9 0,0-3 0,0-18 0,0 2 0,-2-13 0,1-2 0,-4-1 0,5 1 0,-3 2 0,3 0 0,0 3 0,0-2 0,0-13 0,0-5 0</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5:14.676"/>
    </inkml:context>
    <inkml:brush xml:id="br0">
      <inkml:brushProperty name="width" value="0.05" units="cm"/>
      <inkml:brushProperty name="height" value="0.05" units="cm"/>
      <inkml:brushProperty name="color" value="#008C3A"/>
    </inkml:brush>
  </inkml:definitions>
  <inkml:trace contextRef="#ctx0" brushRef="#br0">1 1 24575,'6'15'0,"2"-3"0,1 17 0,6-17 0,-6 11 0,4-9 0,-7-2 0,0 4 0,0-8 0,-3 0 0,2-2 0,-5 2 0,3-2 0,-1 2 0,1-3 0,3 1 0,-3 2 0,9 2 0,-7 6 0,8-5 0,-9 4 0,1-9 0,-2 2 0,0-3 0,2 1 0,-2 2 0,0-2 0,2 2 0,-5-2 0,3-3 0,-3-1 0</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5:15.884"/>
    </inkml:context>
    <inkml:brush xml:id="br0">
      <inkml:brushProperty name="width" value="0.05" units="cm"/>
      <inkml:brushProperty name="height" value="0.05" units="cm"/>
      <inkml:brushProperty name="color" value="#008C3A"/>
    </inkml:brush>
  </inkml:definitions>
  <inkml:trace contextRef="#ctx0" brushRef="#br0">6 1 24575,'-3'16'0,"1"-4"0,2 3 0,0-6 0,0 1 0,0-4 0,0 2 0,0 0 0,0-1 0,0 3 0,0-1 0,0 2 0,0 0 0,0 4 0,0-3 0,0 4 0,0-5 0,0 0 0,0 0 0,0-2 0,0-1 0,0 0 0,0 0 0,0 1 0,0-1 0,0-3 0,0 1 0,0 2 0,0 1 0,0 2 0,0-3 0,0 0 0,0-2 0,0 2 0,0-2 0,0 2 0,0 0 0,0-2 0,0 2 0,0-5 0,0 0 0</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5:19.167"/>
    </inkml:context>
    <inkml:brush xml:id="br0">
      <inkml:brushProperty name="width" value="0.05" units="cm"/>
      <inkml:brushProperty name="height" value="0.05" units="cm"/>
      <inkml:brushProperty name="color" value="#008C3A"/>
    </inkml:brush>
  </inkml:definitions>
  <inkml:trace contextRef="#ctx0" brushRef="#br0">1 109 24575,'11'-8'0,"4"1"0,-5-1 0,5 1 0,-2 1 0,-3 0 0,2 3 0,-9-2 0,0-1 0,-3-2 0,0-1 0,0-1 0,0 4 0,-5 0 0,4-1 0,-7 5 0,3-3 0,-1 8 0,-5-2 0,5 6 0,-4-3 0,4 1 0,-2 0 0,2-2 0,1 3 0,1-1 0,0 1 0,3-1 0,-2 3 0,3 1 0,0 2 0,0 0 0,0 0 0,0 0 0,0 0 0,0-2 0,0-1 0,0-3 0,0 1 0,0-1 0,3 1 0,-2-1 0,3-2 0,-3 5 0,4-5 0,-2 8 0,3-5 0,2 5 0,0-5 0,3 2 0,-2 0 0,6-5 0,-3 2 0,2-5 0,-4 0 0,3 0 0,-6 0 0,5-2 0,-6 1 0,-3-6 0,-1 6 0,-2-4 0</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5:20.604"/>
    </inkml:context>
    <inkml:brush xml:id="br0">
      <inkml:brushProperty name="width" value="0.05" units="cm"/>
      <inkml:brushProperty name="height" value="0.05" units="cm"/>
      <inkml:brushProperty name="color" value="#008C3A"/>
    </inkml:brush>
  </inkml:definitions>
  <inkml:trace contextRef="#ctx0" brushRef="#br0">1 92 24575,'3'8'0,"-1"-2"0,-2 4 0,3-1 0,-3 7 0,3 0 0,-3 1 0,0 3 0,0-3 0,2-1 0,-1 0 0,1-8 0,1-2 0,-3-1 0,12-1 0,-7 1 0,10-1 0,-9-1 0,2-3 0,0-3 0,-2 0 0,2-5 0,-2-1 0,-1 1 0,-2-3 0,0 3 0,-1-1 0,-1-1 0,1 1 0,-2-2 0,0 2 0,0-5 0,3 4 0,-3-3 0,3 2 0,-1 5 0,-1-4 0,4 8 0,-2 3 0,0 8 0,-1 2 0,1 0 0,-2-3 0,3 0 0,0-5 0,-1 2 0,2-2 0,-2 5 0,5 1 0,-2-3 0,4 2 0,-4-8 0,2 5 0,0-2 0,-2 0 0,2 0 0,-2-1 0,6-1 0,-4 1 0,4-2 0,-6 0 0,-1 0 0,1 0 0,-1-2 0,-2-1 0,0-5 0,-3 2 0,0-2 0,0 2 0,0-2 0,0 2 0,0-5 0,0 5 0,2-4 0,-1 1 0,1-2 0,-2 0 0,0 0 0,0 0 0,0 0 0,-2 0 0,1 0 0,-1 0 0,2 2 0,0 1 0,-13-8 0,9 10 0,-9-7 0</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5:21.789"/>
    </inkml:context>
    <inkml:brush xml:id="br0">
      <inkml:brushProperty name="width" value="0.05" units="cm"/>
      <inkml:brushProperty name="height" value="0.05" units="cm"/>
      <inkml:brushProperty name="color" value="#008C3A"/>
    </inkml:brush>
  </inkml:definitions>
  <inkml:trace contextRef="#ctx0" brushRef="#br0">47 1 24575,'-2'8'0,"1"5"0,-1-1 0,-1 8 0,2-3 0,-6 4 0,7 0 0,-3 0 0,-1 0 0,1 0 0,-5 1 0,2-6 0,2 0 0,2-8 0,2-7 0,0-9 0,0 1 0,0-3 0</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5:22.892"/>
    </inkml:context>
    <inkml:brush xml:id="br0">
      <inkml:brushProperty name="width" value="0.05" units="cm"/>
      <inkml:brushProperty name="height" value="0.05" units="cm"/>
      <inkml:brushProperty name="color" value="#008C3A"/>
    </inkml:brush>
  </inkml:definitions>
  <inkml:trace contextRef="#ctx0" brushRef="#br0">0 10 24575,'3'9'0,"2"1"0,1-1 0,1 6 0,3-5 0,8 13 0,-5-12 0,4 13 0,-6-12 0,-7 3 0,1 1 0,-2-4 0,-3 1 0,5-2 0,-4-5 0,1 2 0,-2 4 0,0-2 0,0 10 0,0-3 0,0-1 0,0 4 0,0-15 0,0-6 0,3-13 0,1-2 0,-1-4 0,0 7 0,0-7 0,0 8 0,3-3 0,-3 6 0,2-1 0,-2 3 0,5-3 0,-1 1 0,1-6 0,-2 3 0,4-8 0,0 3 0,4-4 0,-6 0 0,2 0 0,-10 4 0,6 6 0,-3 9 0,3 12 0,-3 12 0,6 18 0,-8 1 0,4 6 0,-5-7 0,0-14 0,0-4 0,0-14 0,0-3 0,0 1 0,0 6 0,-2-2 0,-3 18 0,-2-9 0,2 18 0,2-18 0,3 4 0,0-19 0,0-5 0,0-7 0,2-3 0,-1 2 0,1-1 0,-2 4 0,0 0 0,0 4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2:11.543"/>
    </inkml:context>
    <inkml:brush xml:id="br0">
      <inkml:brushProperty name="width" value="0.05" units="cm"/>
      <inkml:brushProperty name="height" value="0.05" units="cm"/>
      <inkml:brushProperty name="color" value="#E71224"/>
    </inkml:brush>
  </inkml:definitions>
  <inkml:trace contextRef="#ctx0" brushRef="#br0">0 27 24575,'0'5'0,"0"1"0,0-1 0,0 1 0,0 2 0,3 0 0,-3 1 0,3-1 0,-3-2 0,0-1 0,2-4 0,-1-2 0,4-16 0,-2 6 0,5-7 0,-2 7 0,2 3 0,-3 2 0,1-2 0,-1 5 0,1 0 0,-1-2 0,3 4 0,-1-1 0,1 2 0,-3 2 0,1 4 0,-1 3 0,1 6 0,2-3 0,0 8 0,-2-10 0,-1 5 0,-4-9 0,1 2 0,-2-24 0,7 4 0,-6-19 0,8 17 0,-4-1 0,-1 9 0,3 0 0,-3 4 0,1 2 0,3 0 0,-2 0 0,2 0 0,-2 0 0,-1 0 0,1 5 0,-1-1 0,-2 11 0,0 1 0,-3 1 0,2 1 0,-1-9 0,4-1 0,-5-2 0,3-3 0,-3-1 0</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5:23.884"/>
    </inkml:context>
    <inkml:brush xml:id="br0">
      <inkml:brushProperty name="width" value="0.05" units="cm"/>
      <inkml:brushProperty name="height" value="0.05" units="cm"/>
      <inkml:brushProperty name="color" value="#008C3A"/>
    </inkml:brush>
  </inkml:definitions>
  <inkml:trace contextRef="#ctx0" brushRef="#br0">29 0 24575,'0'6'0,"0"2"0,0-2 0,0 5 0,0 2 0,0-1 0,0 8 0,0 5 0,0-2 0,0 14 0,-3-14 0,2 2 0,-4-9 0,4-8 0,-1 0 0,-1-2 0,3-1 0,-5 1 0,4-1 0,-4 1 0,5-1 0,-3 1 0,3-1 0,0 1 0,0-1 0,0 1 0,0-1 0,0-4 0,0-4 0,3-6 0,-3-2 0,11-12 0,-8 13 0,5-7 0</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5:24.900"/>
    </inkml:context>
    <inkml:brush xml:id="br0">
      <inkml:brushProperty name="width" value="0.05" units="cm"/>
      <inkml:brushProperty name="height" value="0.05" units="cm"/>
      <inkml:brushProperty name="color" value="#008C3A"/>
    </inkml:brush>
  </inkml:definitions>
  <inkml:trace contextRef="#ctx0" brushRef="#br0">1 9 24575,'0'-5'0,"2"2"0,4 3 0,7 7 0,0 6 0,3 0 0,-3 3 0,-5-7 0,0-1 0,-5-3 0,2-2 0,-4 2 0,4-2 0,-2 5 0,0 1 0,2 2 0,-4 0 0,3-3 0,-3 0 0,1 0 0,1-1 0,-2 1 0,1-3 0,0 1 0,-1-1 0,2 1 0,-3-1 0,0 1 0,0-1 0,0 1 0,0-1 0,0 1 0,0-1 0,0 3 0,0-1 0,0 1 0,0 0 0,0 0 0,0 3 0,0-2 0,0-1 0,0-10 0,0-2 0,0-7 0,-3 3 0,2-3 0,-1 5 0,2 0 0,0 4 0</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5:25.500"/>
    </inkml:context>
    <inkml:brush xml:id="br0">
      <inkml:brushProperty name="width" value="0.05" units="cm"/>
      <inkml:brushProperty name="height" value="0.05" units="cm"/>
      <inkml:brushProperty name="color" value="#008C3A"/>
    </inkml:brush>
  </inkml:definitions>
  <inkml:trace contextRef="#ctx0" brushRef="#br0">121 0 24575,'-8'0'0,"-1"3"0,-6-3 0,3 5 0,-4-4 0,5 1 0,2-2 0,1 0 0,3 0 0,-1 0 0,1 0 0,2 3 0,-2-3 0,2 3 0,0-1 0,0 1 0</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5:26.660"/>
    </inkml:context>
    <inkml:brush xml:id="br0">
      <inkml:brushProperty name="width" value="0.05" units="cm"/>
      <inkml:brushProperty name="height" value="0.05" units="cm"/>
      <inkml:brushProperty name="color" value="#008C3A"/>
    </inkml:brush>
  </inkml:definitions>
  <inkml:trace contextRef="#ctx0" brushRef="#br0">6 1 24575,'-3'5'0,"3"3"0,-3 1 0,3 6 0,0 2 0,0 4 0,0 0 0,0 0 0,0 0 0,0 1 0,0-8 0,0-2 0,0-9 0,0 0 0</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5:28.336"/>
    </inkml:context>
    <inkml:brush xml:id="br0">
      <inkml:brushProperty name="width" value="0.05" units="cm"/>
      <inkml:brushProperty name="height" value="0.05" units="cm"/>
      <inkml:brushProperty name="color" value="#008C3A"/>
    </inkml:brush>
  </inkml:definitions>
  <inkml:trace contextRef="#ctx0" brushRef="#br0">1 93 24575,'8'-5'0,"9"-11"0,8 1 0,-2-5 0,5 4 0,-16 9 0,1-1 0,-5 7 0,-2-4 0,2 7 0,0-1 0,3 4 0,0-2 0,-2 2 0,-1-2 0,-5 3 0,-1-1 0,1 1 0,-2-1 0,1 1 0,-2-1 0,2 1 0,-1 2 0,2-2 0,-3 4 0,0-3 0,-3 1 0,2-1 0,-6 0 0,1 3 0,-3-4 0,-1 5 0,4-5 0,-5 2 0,3-3 0,-3-2 0,2 2 0,1-4 0,2 1 0,1-2 0,-1 0 0,6 5 0,3-1 0,5 4 0,4-2 0,-1-1 0,-3-2 0,0 2 0,-5-2 0,2 3 0,-2-3 0,3 4 0,-1-3 0,-2 4 0,2 0 0,-2-2 0,3 2 0,-3 0 0,2 0 0,-2 4 0,2-4 0,1 3 0,0-5 0,-3 2 0,-1-8 0,-2 2 0,0-4 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5:29.005"/>
    </inkml:context>
    <inkml:brush xml:id="br0">
      <inkml:brushProperty name="width" value="0.05" units="cm"/>
      <inkml:brushProperty name="height" value="0.05" units="cm"/>
      <inkml:brushProperty name="color" value="#008C3A"/>
    </inkml:brush>
  </inkml:definitions>
  <inkml:trace contextRef="#ctx0" brushRef="#br0">1 1 24575,'0'12'0,"3"3"0,-2 14 0,2 2 0,-3 8 0,0 1 0,0 0 0,0-15 0,0-1 0,0-17 0,0 1 0,0-3 0,0 3 0,0-2 0,0 2 0,0-7 0,-3-9 0,2 3 0,-2-4 0</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5:30.540"/>
    </inkml:context>
    <inkml:brush xml:id="br0">
      <inkml:brushProperty name="width" value="0.05" units="cm"/>
      <inkml:brushProperty name="height" value="0.05" units="cm"/>
      <inkml:brushProperty name="color" value="#008C3A"/>
    </inkml:brush>
  </inkml:definitions>
  <inkml:trace contextRef="#ctx0" brushRef="#br0">1 93 24575,'0'-5'0,"0"-8"0,0 6 0,2-8 0,4 7 0,0-1 0,2-2 0,-3 8 0,-2-5 0,2 5 0,-2-2 0,15 2 0,-7 0 0,7 3 0,-10 0 0,0 3 0,-5 0 0,7 5 0,-6-2 0,1 2 0,0-3 0,-4 1 0,1 0 0,-2 2 0,0 0 0,3 3 0,-3 5 0,3-7 0,-3 4 0,-3-8 0,3 1 0,-5-3 0,2 2 0,-3-2 0,1 3 0,-3-1 0,2-2 0,-2 2 0,2-2 0,-2 0 0,2 0 0,-2-3 0,3 5 0,-1-2 0,0 5 0,1-5 0,-1 2 0,1-4 0,-1 4 0,8 0 0,6 2 0,5-1 0,7-3 0,-8-1 0,3 1 0,-6 3 0,1 0 0,-4-3 0,2 4 0,-2-3 0,0 6 0,-1-1 0,1-1 0,-3 0 0,2-2 0,-5-1 0,5 1 0,-2 2 0,3-2 0,-1 4 0,-2-3 0,0 1 0,-1-3 0,-1-2 0,1 0 0</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5:31.292"/>
    </inkml:context>
    <inkml:brush xml:id="br0">
      <inkml:brushProperty name="width" value="0.05" units="cm"/>
      <inkml:brushProperty name="height" value="0.05" units="cm"/>
      <inkml:brushProperty name="color" value="#008C3A"/>
    </inkml:brush>
  </inkml:definitions>
  <inkml:trace contextRef="#ctx0" brushRef="#br0">198 11 24575,'-47'-6'0,"5"2"0,-5 4 0,20 0 0,6 0 0,13 0 0,5 0 0,1 0 0</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5:31.820"/>
    </inkml:context>
    <inkml:brush xml:id="br0">
      <inkml:brushProperty name="width" value="0.05" units="cm"/>
      <inkml:brushProperty name="height" value="0.05" units="cm"/>
      <inkml:brushProperty name="color" value="#008C3A"/>
    </inkml:brush>
  </inkml:definitions>
  <inkml:trace contextRef="#ctx0" brushRef="#br0">181 1 24575,'-32'0'0,"3"0"0,-18 0 0,20 0 0,6 0 0,13 0 0,2 0 0,1 0 0,2 0 0,0 0 0</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5:32.629"/>
    </inkml:context>
    <inkml:brush xml:id="br0">
      <inkml:brushProperty name="width" value="0.05" units="cm"/>
      <inkml:brushProperty name="height" value="0.05" units="cm"/>
      <inkml:brushProperty name="color" value="#008C3A"/>
    </inkml:brush>
  </inkml:definitions>
  <inkml:trace contextRef="#ctx0" brushRef="#br0">0 0 24575,'0'11'0,"0"5"0,0 0 0,0 22 0,0-5 0,0 22 0,0-13 0,0-3 0,0-10 0,0-7 0,0-8 0,0-2 0,3-9 0,-2 0 0,1-3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0:14.106"/>
    </inkml:context>
    <inkml:brush xml:id="br0">
      <inkml:brushProperty name="width" value="0.05" units="cm"/>
      <inkml:brushProperty name="height" value="0.05" units="cm"/>
      <inkml:brushProperty name="color" value="#E71224"/>
    </inkml:brush>
  </inkml:definitions>
  <inkml:trace contextRef="#ctx0" brushRef="#br0">105 6 24575,'-5'0'0,"-1"0"0,-2-2 0,2 1 0,-2-1 0,3 2 0,-1 0 0,-2 0 0,0 0 0,-3 0 0,-1 0 0,4 2 0,0-1 0,5 1 0,0-2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2:12.647"/>
    </inkml:context>
    <inkml:brush xml:id="br0">
      <inkml:brushProperty name="width" value="0.05" units="cm"/>
      <inkml:brushProperty name="height" value="0.05" units="cm"/>
      <inkml:brushProperty name="color" value="#E71224"/>
    </inkml:brush>
  </inkml:definitions>
  <inkml:trace contextRef="#ctx0" brushRef="#br0">4 117 24575,'7'-2'0,"2"1"0,7-4 0,-4 1 0,8-6 0,-3 3 0,4-7 0,-7 6 0,-3-2 0,-9 4 0,-4-2 0,-4 0 0,-2 2 0,-1-2 0,-1 5 0,-4-5 0,4 5 0,-3-2 0,8 5 0,-1 0 0,1 0 0,-1 0 0,1 0 0,-1 0 0,1 0 0,-3 0 0,2 0 0,0 5 0,4 8 0,2 4 0,0 7 0,0-3 0,0 0 0,3 0 0,1 0 0,2-4 0,1 3 0,-1-11 0,-3 4 0,5-10 0,-5-1 0,5-2 0,-2 3 0,2 0 0,0 0 0,1 0 0,6-3 0,-5 0 0,5-3 0,-6 0 0,1-3 0,-6 1 0,3-1 0,-6 1 0,1 2 0,-2 0 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5:34.516"/>
    </inkml:context>
    <inkml:brush xml:id="br0">
      <inkml:brushProperty name="width" value="0.05" units="cm"/>
      <inkml:brushProperty name="height" value="0.05" units="cm"/>
      <inkml:brushProperty name="color" value="#008C3A"/>
    </inkml:brush>
  </inkml:definitions>
  <inkml:trace contextRef="#ctx0" brushRef="#br0">94 0 24575,'-9'0'0,"1"0"0,-4 0 0,2 0 0,-6 5 0,8 2 0,2 8 0,1-3 0,2 4 0,-2-5 0,2-3 0,-2 0 0,4-2 0,-1-1 0,2 1 0,2 0 0,1 2 0,5-2 0,-2 4 0,9-3 0,-1 5 0,1-5 0,-1 2 0,-7-3 0,1 2 0,0-2 0,0 4 0,8 0 0,0 0 0,1 0 0,-1-4 0,-5-3 0,-3 2 0,-2-2 0,-1 0 0,-5 2 0,3-2 0,-3 5 0,0-2 0,0 4 0,0-3 0,0 3 0,0-4 0,0 2 0,0-2 0,-3-1 0,0 3 0,0-2 0,-4 0 0,1 1 0,-3-3 0,1 4 0,3-3 0,-8-5 0,-17 2 0,5-5 0,-8 3 0,17-3 0,8 3 0,0-3 0,4 1 0,2-1 0,2-5 0,-2-1 0,1-2 0,-2 0 0,3 0 0,0 3 0,0 0 0,0 2 0,0 0 0,0 1 0,0-3 0,3 4 0,0-3 0,0 1 0,4 0 0,-5-4 0,5 6 0,-4-3 0,0 4 0,5-3 0,-7 1 0,6-1 0,-4 1 0,3-1 0,-1 0 0,3-2 0,-4 2 0,3-2 0,-1 0 0,0 0 0,2-1 0,-5-1 0,2 1 0,-4-2 0,1 2 0,-2 1 0,0 3 0,0-1 0,0 1 0,0-1 0,0 1 0,0 2 0,0 0 0</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5:34.980"/>
    </inkml:context>
    <inkml:brush xml:id="br0">
      <inkml:brushProperty name="width" value="0.05" units="cm"/>
      <inkml:brushProperty name="height" value="0.05" units="cm"/>
      <inkml:brushProperty name="color" value="#008C3A"/>
    </inkml:brush>
  </inkml:definitions>
  <inkml:trace contextRef="#ctx0" brushRef="#br0">0 6 24575,'0'-3'0,"0"0"0</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5:36.012"/>
    </inkml:context>
    <inkml:brush xml:id="br0">
      <inkml:brushProperty name="width" value="0.05" units="cm"/>
      <inkml:brushProperty name="height" value="0.05" units="cm"/>
      <inkml:brushProperty name="color" value="#008C3A"/>
    </inkml:brush>
  </inkml:definitions>
  <inkml:trace contextRef="#ctx0" brushRef="#br0">11 0 24575,'-5'9'0,"2"-1"0,0-3 0,3 3 0,0 1 0,0 6 0,0 2 0,0 4 0,0 0 0,0 0 0,0-4 0,3-4 0,-3-5 0,5-5 0,1 0 0,2-3 0,3 0 0,-2 0 0,-1-3 0,-2 0 0,-3-9 0,-1 4 0,-2-11 0,5 9 0,-4-3 0,4 5 0,-5 3 0,0-1 0,-2-2 0,-1 0 0,-3-1 0,-2-2 0,4 5 0,-3-2 0,2 0 0,-4 0 0,0-1 0,4 4 0,2 2 0</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5:37.748"/>
    </inkml:context>
    <inkml:brush xml:id="br0">
      <inkml:brushProperty name="width" value="0.05" units="cm"/>
      <inkml:brushProperty name="height" value="0.05" units="cm"/>
      <inkml:brushProperty name="color" value="#008C3A"/>
    </inkml:brush>
  </inkml:definitions>
  <inkml:trace contextRef="#ctx0" brushRef="#br0">123 6 24575,'-12'-3'0,"-3"0"0,3 3 0,-1 0 0,2 3 0,5-2 0,-4 1 0,1-2 0,0 2 0,1 2 0,5 8 0,-2-2 0,2 10 0,-1-8 0,1 8 0,6-8 0,1 8 0,4-10 0,-1 2 0,3-6 0,-4-3 0,2 2 0,5-1 0,-4-1 0,11 3 0,-3-5 0,4 5 0,0 1 0,-7-2 0,1 4 0,-8-6 0,3 5 0,-1 0 0,3 8 0,8 4 0,-8-2 0,4 1 0,-11-8 0,-2-2 0,0 6 0,-6-6 0,-2 7 0,-5-1 0,-10 6 0,4 1 0,-16 2 0,22-7 0,-10-7 0,17-3 0,-3-9 0,-31-7 0,22 1 0,-25-9 0,29 11 0,5-4 0,-2 6 0,8-6 0,-5 4 0,4-5 0,-1-5 0,2 0 0,2-1 0,-1-3 0,1 3 0,-2 1 0,0-4 0,0 10 0,3 0 0,0 3 0,2 3 0,1-4 0,2 5 0,-2-2 0,2 4 0,-3-4 0,1 5 0,-1-5 0,1 2 0,-1 0 0,-1-2 0,-2 2 0,-2-3 0,0 1 0,2-3 0,-1 2 0,2-2 0,-1 0 0,-1 1 0,1-1 0,-2 0 0,0 2 0,0-4 0,0 4 0,3-5 0,0 3 0,0-1 0,2 1 0,-5 0 0,3 2 0,-3-2 0,0 5 0,0 0 0</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5:38.476"/>
    </inkml:context>
    <inkml:brush xml:id="br0">
      <inkml:brushProperty name="width" value="0.05" units="cm"/>
      <inkml:brushProperty name="height" value="0.05" units="cm"/>
      <inkml:brushProperty name="color" value="#008C3A"/>
    </inkml:brush>
  </inkml:definitions>
  <inkml:trace contextRef="#ctx0" brushRef="#br0">192 0 24575,'-8'0'0,"-2"10"0,-2 18 0,-4 5 0,4 14 0,-6-7 0,7-1 0,-8 0 0,13-12 0,-3-6 0,7-15 0,1-1 0,-1 0 0,-1 4 0,2 2 0,-6 0 0,3 0 0,-1 5 0,0-4 0,2 3 0,0 1 0,-5-6 0,5 4 0,-6 0 0,3-2 0,3 3 0,-2-6 0,7-13 0,-3-1 0,4-5 0,-3 5 0</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5:38.900"/>
    </inkml:context>
    <inkml:brush xml:id="br0">
      <inkml:brushProperty name="width" value="0.05" units="cm"/>
      <inkml:brushProperty name="height" value="0.05" units="cm"/>
      <inkml:brushProperty name="color" value="#008C3A"/>
    </inkml:brush>
  </inkml:definitions>
  <inkml:trace contextRef="#ctx0" brushRef="#br0">1 0 24575,'0'0'0</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5:39.516"/>
    </inkml:context>
    <inkml:brush xml:id="br0">
      <inkml:brushProperty name="width" value="0.05" units="cm"/>
      <inkml:brushProperty name="height" value="0.05" units="cm"/>
      <inkml:brushProperty name="color" value="#008C3A"/>
    </inkml:brush>
  </inkml:definitions>
  <inkml:trace contextRef="#ctx0" brushRef="#br0">0 1 24575,'3'2'0,"0"-1"0,-3 1 0</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5:40.916"/>
    </inkml:context>
    <inkml:brush xml:id="br0">
      <inkml:brushProperty name="width" value="0.05" units="cm"/>
      <inkml:brushProperty name="height" value="0.05" units="cm"/>
      <inkml:brushProperty name="color" value="#008C3A"/>
    </inkml:brush>
  </inkml:definitions>
  <inkml:trace contextRef="#ctx0" brushRef="#br0">0 0 24575,'21'0'0,"9"0"0,-7 0 0,14 0 0,-6 4 0,9-3 0,-1 13 0,0-8 0,-12 6 0,-3-7 0,-16-2 0,0-3 0,-5 0 0,0 0 0</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5:41.868"/>
    </inkml:context>
    <inkml:brush xml:id="br0">
      <inkml:brushProperty name="width" value="0.05" units="cm"/>
      <inkml:brushProperty name="height" value="0.05" units="cm"/>
      <inkml:brushProperty name="color" value="#008C3A"/>
    </inkml:brush>
  </inkml:definitions>
  <inkml:trace contextRef="#ctx0" brushRef="#br0">95 0 24575,'6'9'0,"2"-1"0,-3 0 0,1 1 0,2-1 0,5 4 0,-4-3 0,7 3 0,-5-3 0,0-1 0,5-2 0,-4-3 0,1 1 0,-8-2 0,-2 1 0,-3 3 0,-3-1 0,0 3 0,-5-2 0,-8 13 0,-10-5 0,-1 8 0,-13 9 0,16-14 0,-12 19 0,17-18 0,2 3 0,8-11 0,3-5 0,5-5 0,0 0 0,3 0 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5:43.004"/>
    </inkml:context>
    <inkml:brush xml:id="br0">
      <inkml:brushProperty name="width" value="0.05" units="cm"/>
      <inkml:brushProperty name="height" value="0.05" units="cm"/>
      <inkml:brushProperty name="color" value="#008C3A"/>
    </inkml:brush>
  </inkml:definitions>
  <inkml:trace contextRef="#ctx0" brushRef="#br0">40 0 24575,'-9'15'0,"-7"14"0,11 9 0,-5 9 0,10-7 0,0-14 0,0-2 0,0-13 0,0-2 0,3-1 0,0 0 0,5-2 0,2 9 0,1-5 0,1 3 0,-1-3 0,0-4 0,1 0 0,-4-4 0,3-2 0,-3 0 0,1 0 0,-1-2 0,-5-8 0,2 0 0,-5-3 0,3 5 0,-3 2 0,0-2 0,0 2 0,0-4 0,0 1 0,0 1 0,0-7 0,0 5 0,0-10 0,0 3 0,0 1 0,0-12 0,0 16 0,0-11 0,0 10 0,0 0 0,0-2 0,0 4 0,0 2 0,0 1 0,-3 5 0,-7 1 0,1 2 0,-4 0 0,2 0 0,5 0 0,-2 0 0,2 0 0,3 2 0,1 1 0,-1 5 0,3-2 0,-3 0 0,3-4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2:13.912"/>
    </inkml:context>
    <inkml:brush xml:id="br0">
      <inkml:brushProperty name="width" value="0.05" units="cm"/>
      <inkml:brushProperty name="height" value="0.05" units="cm"/>
      <inkml:brushProperty name="color" value="#E71224"/>
    </inkml:brush>
  </inkml:definitions>
  <inkml:trace contextRef="#ctx0" brushRef="#br0">0 65 24575,'6'5'0,"-1"1"0,1 2 0,-1 0 0,-2 1 0,2 1 0,-4-3 0,1 1 0,1-3 0,-2 1 0,1-1 0,-2 1 0,0 2 0,0-2 0,6-22 0,-4-4 0,9-11 0,-10 8 0,7 7 0,-2 6 0,1-7 0,1 10 0,-3-3 0,1 4 0,-1 3 0,1 1 0,-1 2 0,1 0 0,-1 0 0,3 5 0,1-2 0,0 8 0,7 19 0,-6-13 0,4 16 0,-8-25 0,-1-2 0,-5-6 0,3-6 0,2-5 0,1 2 0,0-1 0,1 4 0,-6 1 0,1 2 0,-2 0 0</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5:43.741"/>
    </inkml:context>
    <inkml:brush xml:id="br0">
      <inkml:brushProperty name="width" value="0.05" units="cm"/>
      <inkml:brushProperty name="height" value="0.05" units="cm"/>
      <inkml:brushProperty name="color" value="#008C3A"/>
    </inkml:brush>
  </inkml:definitions>
  <inkml:trace contextRef="#ctx0" brushRef="#br0">6 1 24575,'-4'31'0,"2"6"0,2 29 0,0 2 0,0-1 0,0-9 0,0-11 0,0-20 0,0-3 0,0-16 0,0 3 0,0-3 0,0 1 0,0-1 0,2-3 0,-1 1 0,4-3 0,1-1 0,-3-2 0,2 0 0</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5:45.569"/>
    </inkml:context>
    <inkml:brush xml:id="br0">
      <inkml:brushProperty name="width" value="0.05" units="cm"/>
      <inkml:brushProperty name="height" value="0.05" units="cm"/>
      <inkml:brushProperty name="color" value="#008C3A"/>
    </inkml:brush>
  </inkml:definitions>
  <inkml:trace contextRef="#ctx0" brushRef="#br0">57 396 24575,'-14'-3'0,"1"5"0,7 2 0,-2 7 0,5-5 0,0 4 0,-3 3 0,6-3 0,-4 2 0,4 1 0,0-3 0,0 5 0,0-6 0,0 1 0,0-4 0,3 2 0,-2-2 0,6-1 0,-3-2 0,6 0 0,-4-3 0,5 0 0,-5 0 0,2 0 0,-3 0 0,1-3 0,-3 0 0,2-2 0,-5-3 0,3 2 0,-3-5 0,0 3 0,2-3 0,-1 0 0,1 0 0,2-5 0,-4-1 0,3 3 0,-3-1 0,0 7 0,0-3 0,0-1 0,0 1 0,5-7 0,-3 5 0,3-3 0,-5 6 0,0 3 0,0 0 0,-3-1 0,2 1 0,-1-8 0,2 1 0,0 0 0,0 2 0,0 6 0,0 1 0,0-1 0,0 0 0,0-2 0,0 2 0,0-17 0,0 7 0,0-21 0,0 6 0,0-9 0,0 13 0,-2 11 0,-8 29 0,2 4 0,-1 20 0,6-18 0,3 2 0,0-13 0,0-3 0,0 8 0,0-4 0,0 7 0,3 0 0,1 0 0,0 1 0,-1 11 0,-3-1 0,0 20 0,4-5 0,4-3 0,4-10 0,-2-12 0,-1-4 0,-3-5 0,-1-5 0,-1 2 0,0-5 0,-3 5 0,4-2 0,-2 5 0,5 1 0,-2 2 0,3 5 0,-3-4 0,0 3 0,-1-6 0,1-6 0,-1-6 0,-2-1 0,0-1 0</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5:46.653"/>
    </inkml:context>
    <inkml:brush xml:id="br0">
      <inkml:brushProperty name="width" value="0.05" units="cm"/>
      <inkml:brushProperty name="height" value="0.05" units="cm"/>
      <inkml:brushProperty name="color" value="#008C3A"/>
    </inkml:brush>
  </inkml:definitions>
  <inkml:trace contextRef="#ctx0" brushRef="#br0">5 16 24575,'0'9'0,"-3"6"0,2-1 0,1 7 0,3-4 0,6-4 0,-3-8 0,-1 0 0,0-4 0,-2 1 0,3-2 0,0 0 0,2 0 0,-2 0 0,2 0 0,0 0 0,-2 0 0,4 0 0,-4 0 0,2-2 0,-2 1 0,-3-4 0,-1 2 0,-2-2 0,0-1 0,0-2 0,0 2 0,3-4 0,-3 1 0,3 0 0,-3 2 0,0 1 0,0 0 0,0 1 0,0-1 0,-9 0 0,1 0 0,-5 3 0,5 0 0,3 3 0,-1 0 0,1 0 0,-3-2 0,1 1 0,-1-1 0,5 2 0,1 0 0</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5:47.940"/>
    </inkml:context>
    <inkml:brush xml:id="br0">
      <inkml:brushProperty name="width" value="0.05" units="cm"/>
      <inkml:brushProperty name="height" value="0.05" units="cm"/>
      <inkml:brushProperty name="color" value="#008C3A"/>
    </inkml:brush>
  </inkml:definitions>
  <inkml:trace contextRef="#ctx0" brushRef="#br0">1 42 24575,'0'6'0,"0"-1"0,2 3 0,-1-1 0,4 3 0,-5-4 0,3 2 0,-3-2 0,0-1 0,0 1 0,0-1 0,0 1 0,0-1 0,0 1 0,0-1 0,-3 1 0,3-1 0,-3 1 0,3-5 0,0-17 0,0 0 0,0-9 0,3 5 0,1 10 0,2-2 0,-1 9 0,1 0 0,-1 1 0,3-1 0,5-3 0,0-3 0,2 3 0,-4-2 0,-5 2 0,2 0 0,-5 3 0,2 3 0,-2 3 0,2 1 0,-2-2 0,3 0 0,-1-1 0,-1 2 0,-2-3 0</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5:49.156"/>
    </inkml:context>
    <inkml:brush xml:id="br0">
      <inkml:brushProperty name="width" value="0.05" units="cm"/>
      <inkml:brushProperty name="height" value="0.05" units="cm"/>
      <inkml:brushProperty name="color" value="#008C3A"/>
    </inkml:brush>
  </inkml:definitions>
  <inkml:trace contextRef="#ctx0" brushRef="#br0">19 0 24575,'-3'11'0,"0"0"0,0 5 0,2 9 0,-2 6 0,3 8 0,0 0 0,0 9 0,0-15 0,0 0 0,0-17 0,0-8 0,0 3 0,0-5 0,0 2 0,-2-3 0,1-2 0,-1 0 0</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5:49.966"/>
    </inkml:context>
    <inkml:brush xml:id="br0">
      <inkml:brushProperty name="width" value="0.05" units="cm"/>
      <inkml:brushProperty name="height" value="0.05" units="cm"/>
      <inkml:brushProperty name="color" value="#008C3A"/>
    </inkml:brush>
  </inkml:definitions>
  <inkml:trace contextRef="#ctx0" brushRef="#br0">0 1 24575,'3'8'0,"4"5"0,5 11 0,12 11 0,-3 5 0,17 0 0,-17-9 0,5-9 0,-13-9 0,-2-5 0,-2-5 0,-4 2 0,0-4 0,-2 4 0,3-2 0,6 6 0,-2 0 0,3 4 0,-5-5 0,-3 3 0,1-5 0,-1 4 0,1-4 0,-1 5 0,1-3 0,0 1 0,-1-1 0,-2-2 0,0-6 0,-3 2 0,0-4 0</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5:50.940"/>
    </inkml:context>
    <inkml:brush xml:id="br0">
      <inkml:brushProperty name="width" value="0.05" units="cm"/>
      <inkml:brushProperty name="height" value="0.05" units="cm"/>
      <inkml:brushProperty name="color" value="#008C3A"/>
    </inkml:brush>
  </inkml:definitions>
  <inkml:trace contextRef="#ctx0" brushRef="#br0">6 1 24575,'-3'15'0,"0"10"0,3-2 0,0 6 0,0-12 0,0-1 0,0-8 0,0 3 0,0-5 0,0 2 0,0-3 0,0 1 0,0-1 0,0 3 0,0 1 0,0 7 0,0-4 0,0 8 0,0-4 0,0 1 0,0-1 0,0-5 0,0-3 0,0 0 0,0 5 0,0 1 0,0 3 0,0-4 0,0-5 0,0-3 0,0 1 0,3-6 0,0 2 0,0-7 0,0 5 0,-3-3 0</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5:52.020"/>
    </inkml:context>
    <inkml:brush xml:id="br0">
      <inkml:brushProperty name="width" value="0.05" units="cm"/>
      <inkml:brushProperty name="height" value="0.05" units="cm"/>
      <inkml:brushProperty name="color" value="#008C3A"/>
    </inkml:brush>
  </inkml:definitions>
  <inkml:trace contextRef="#ctx0" brushRef="#br0">31 134 24575,'28'-11'0,"-7"-1"0,-1 4 0,-10 0 0,3 4 0,-10-1 0,-1 0 0,-2-1 0,0-2 0,0 0 0,0-1 0,0 0 0,0-1 0,0 4 0,0-2 0,-2 5 0,-1-2 0,-3 4 0,0-1 0,1-1 0,-1 3 0,1-3 0,-3 3 0,2 0 0,-2 0 0,2 3 0,-2 0 0,2 2 0,-2 1 0,3 2 0,-1-2 0,3 4 0,-2-3 0,2 3 0,-3-4 0,1 5 0,2-3 0,0 3 0,1 0 0,1-2 0,-1 6 0,2-8 0,2 8 0,-1-6 0,1-1 0,-2 0 0,0-2 0,5-3 0,-3 2 0,5-5 0,-2 5 0,2-4 0,1 1 0,0-2 0,-2 0 0,2 0 0,-3 0 0,1 0 0,-3 3 0,2-3 0,-2 5 0,2-4 0,-2 4 0,2-5 0,-2 3 0,3-3 0,-1 0 0,1 0 0,0 0 0,2 0 0,-2 0 0,2 0 0,-5 0 0,-1 0 0</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5:53.228"/>
    </inkml:context>
    <inkml:brush xml:id="br0">
      <inkml:brushProperty name="width" value="0.05" units="cm"/>
      <inkml:brushProperty name="height" value="0.05" units="cm"/>
      <inkml:brushProperty name="color" value="#008C3A"/>
    </inkml:brush>
  </inkml:definitions>
  <inkml:trace contextRef="#ctx0" brushRef="#br0">6 68 24575,'-3'2'0,"0"1"0,3 10 0,0-3 0,0 10 0,0-8 0,0 1 0,0-3 0,0-3 0,0 1 0,3-5 0,0-1 0,2-2 0,1 0 0,2 0 0,-2-2 0,2 1 0,-5-4 0,2 0 0,-2-2 0,2-1 0,1 3 0,-1-1 0,-2 1 0,5 7 0,-4 1 0,6 6 0,-4-1 0,2-3 0,-2-1 0,-1-2 0,1-2 0,-1 0 0,1 0 0,-1 0 0,3 0 0,-2 0 0,2 0 0,-2-2 0,-1-2 0,3-1 0,-1-3 0,3-1 0,-3-6 0,-1 5 0,-3-5 0,-3 9 0,0-2 0,0 3 0,0-1 0,-3 3 0,3-2 0,-5 4 0,4-4 0,-1 2 0,-1-2 0,3-1 0,-3 1 0,3-1 0,0 1 0,0-1 0,-2 1 0,1-1 0,-1 3 0,2 1 0</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1:18.350"/>
    </inkml:context>
    <inkml:brush xml:id="br0">
      <inkml:brushProperty name="width" value="0.05" units="cm"/>
      <inkml:brushProperty name="height" value="0.05" units="cm"/>
      <inkml:brushProperty name="color" value="#008C3A"/>
    </inkml:brush>
  </inkml:definitions>
  <inkml:trace contextRef="#ctx0" brushRef="#br0">1 0 24575,'0'6'0,"0"0"0,0-1 0,0 1 0,0-1 0,2 1 0,-1-1 0,1 1 0,-2 2 0,0-2 0,0 2 0,0-5 0,0-1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2:14.800"/>
    </inkml:context>
    <inkml:brush xml:id="br0">
      <inkml:brushProperty name="width" value="0.05" units="cm"/>
      <inkml:brushProperty name="height" value="0.05" units="cm"/>
      <inkml:brushProperty name="color" value="#E71224"/>
    </inkml:brush>
  </inkml:definitions>
  <inkml:trace contextRef="#ctx0" brushRef="#br0">1 0 24575,'0'8'0,"0"5"0,3 4 0,4 4 0,1 0 0,-1-4 0,-1-1 0,-6-5 0,3-3 0,-3 3 0,2-8 0,-1 5 0,4-5 0,-5 2 0,3 1 0,-3-1 0,2 1 0,-1 0 0,1 1 0,1 0 0,-3 1 0,5 0 0,-4 0 0,1 1 0,-2-1 0,0-3 0,3-2 0,0 2 0,0-4 0,-1 1 0</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1:18.600"/>
    </inkml:context>
    <inkml:brush xml:id="br0">
      <inkml:brushProperty name="width" value="0.05" units="cm"/>
      <inkml:brushProperty name="height" value="0.05" units="cm"/>
      <inkml:brushProperty name="color" value="#008C3A"/>
    </inkml:brush>
  </inkml:definitions>
  <inkml:trace contextRef="#ctx0" brushRef="#br0">0 0 24575,'0'8'0,"0"-2"0,0 2 0,0-2 0,0 2 0,0-2 0,3 4 0,-3-4 0,3 2 0,-3-2 0,0-3 0,0-1 0</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1:18.893"/>
    </inkml:context>
    <inkml:brush xml:id="br0">
      <inkml:brushProperty name="width" value="0.05" units="cm"/>
      <inkml:brushProperty name="height" value="0.05" units="cm"/>
      <inkml:brushProperty name="color" value="#008C3A"/>
    </inkml:brush>
  </inkml:definitions>
  <inkml:trace contextRef="#ctx0" brushRef="#br0">1 1 24575,'0'14'0,"0"-1"0,0-4 0,0 1 0,0-1 0,0 2 0,0 0 0,0 0 0,0 0 0,0 0 0,0-5 0,0-1 0</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1:19.261"/>
    </inkml:context>
    <inkml:brush xml:id="br0">
      <inkml:brushProperty name="width" value="0.05" units="cm"/>
      <inkml:brushProperty name="height" value="0.05" units="cm"/>
      <inkml:brushProperty name="color" value="#008C3A"/>
    </inkml:brush>
  </inkml:definitions>
  <inkml:trace contextRef="#ctx0" brushRef="#br0">1 0 24575,'0'8'0,"0"-1"0,0 3 0,0-4 0,0 5 0,0-3 0,0 1 0,0 1 0,0-4 0,0 2 0,0-2 0,0 2 0,0-2 0,0 2 0,0-2 0,0-1 0,0 1 0,0-1 0,0 3 0,0-2 0,2 2 0,-1-2 0,1-3 0,-2-1 0</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1:19.588"/>
    </inkml:context>
    <inkml:brush xml:id="br0">
      <inkml:brushProperty name="width" value="0.05" units="cm"/>
      <inkml:brushProperty name="height" value="0.05" units="cm"/>
      <inkml:brushProperty name="color" value="#008C3A"/>
    </inkml:brush>
  </inkml:definitions>
  <inkml:trace contextRef="#ctx0" brushRef="#br0">0 0 24575,'0'8'0,"0"1"0,0-1 0,0 3 0,0-5 0,0 4 0,0-4 0,0 2 0,0-2 0,0 2 0,0-2 0,0 9 0,0-5 0,0 5 0,0-4 0,0 5 0,0-4 0,0 4 0,3-5 0,-2 0 0,1-5 0,-2-1 0</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1:19.924"/>
    </inkml:context>
    <inkml:brush xml:id="br0">
      <inkml:brushProperty name="width" value="0.05" units="cm"/>
      <inkml:brushProperty name="height" value="0.05" units="cm"/>
      <inkml:brushProperty name="color" value="#008C3A"/>
    </inkml:brush>
  </inkml:definitions>
  <inkml:trace contextRef="#ctx0" brushRef="#br0">1 1 24575,'0'11'0,"0"0"0,0 0 0,0-2 0,0 1 0,0-4 0,0 0 0,0-4 0</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1:20.368"/>
    </inkml:context>
    <inkml:brush xml:id="br0">
      <inkml:brushProperty name="width" value="0.05" units="cm"/>
      <inkml:brushProperty name="height" value="0.05" units="cm"/>
      <inkml:brushProperty name="color" value="#008C3A"/>
    </inkml:brush>
  </inkml:definitions>
  <inkml:trace contextRef="#ctx0" brushRef="#br0">0 0 24575,'0'6'0,"0"-1"0,0 1 0,0-1 0,0 1 0,0 2 0,0-5 0,0 2 0</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1:20.740"/>
    </inkml:context>
    <inkml:brush xml:id="br0">
      <inkml:brushProperty name="width" value="0.05" units="cm"/>
      <inkml:brushProperty name="height" value="0.05" units="cm"/>
      <inkml:brushProperty name="color" value="#008C3A"/>
    </inkml:brush>
  </inkml:definitions>
  <inkml:trace contextRef="#ctx0" brushRef="#br0">0 1 24575,'0'13'0,"3"-6"0,-2 9 0,1-8 0,0 3 0,-1-2 0,2 1 0,-3-4 0,0 2 0,0-2 0,0-1 0,0-1 0,0-2 0</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5:58.353"/>
    </inkml:context>
    <inkml:brush xml:id="br0">
      <inkml:brushProperty name="width" value="0.05" units="cm"/>
      <inkml:brushProperty name="height" value="0.05" units="cm"/>
      <inkml:brushProperty name="color" value="#008C3A"/>
    </inkml:brush>
  </inkml:definitions>
  <inkml:trace contextRef="#ctx0" brushRef="#br0">0 27 24575,'8'-3'0,"-1"3"0,1-3 0,-3 3 0,1 0 0,2 0 0,29 0 0,10 6 0,37-5 0,2 5 0,-16-6 0,-15 0 0,-32 0 0,-11 0 0,-6 0 0,6 0 0,35 0 0,-2 0 0,29 0 0,-8 0 0,-15 0 0,-3 0 0,-19 0 0,-15 0 0,-1 0 0,-8 0 0,1-3 0,-1 3 0,40-3 0,14 3 0,11 0-1529,11 0 0,8 0 1529,-7 0 0,5 0 0,0 0-974,-2 0 0,-1 0 0,-1 0 974,-5 0 0,-1 0 0,-2 0 0,-3 0 0,0 0 0,-5 0-325,11 0 1,-6 0 324,-17 0 0,-6 0 0,8 3 0,-29-3 0,31 3 0,33-3 435,-23 0 0,5 0-435,9 0 0,0 0 0,-11 0 0,0 0 0,10 0 0,0 0 1041,-18 0 0,-1 0-1041,-1 0 0,-4 0 787,10 0-787,-22 0 0,24-7 0,20 6-694,-21-3 1,4 1 693,-2 3 0,-1 0 0,-3 0 0,-3 0 793,-5 0 0,-5 0-793,16 0 936,-21 0-936,-36 0 0,-2 0 0,34 0 0,10 0 0,6 0 0,-4 0 0,3 0 306,26 0 1,-1 0-307,13 0 0,-47 0 0,-2 0 143,19 0-143,-23 0 0,-16 0 0,-23-2 0,-1 1 0,13-1 0,47 2 0,25 0 27,-29 0 1,1 0-28,-9 0 0,-1 0 0,40 0 0,-45 0 0,21-6 0,20 5-480,-38-2 0,3 0 480,12 3 0,-1 0 0,22 0 0,-35 0 0,-25 0 0,-23 0 0</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6:12.562"/>
    </inkml:context>
    <inkml:brush xml:id="br0">
      <inkml:brushProperty name="width" value="0.05" units="cm"/>
      <inkml:brushProperty name="height" value="0.05" units="cm"/>
      <inkml:brushProperty name="color" value="#008C3A"/>
    </inkml:brush>
  </inkml:definitions>
  <inkml:trace contextRef="#ctx0" brushRef="#br0">6 1 24575,'-3'24'0,"1"19"0,2 8 0,0 15 0,0-9 0,0-7 0,0-11 0,0-14 0,0-5 0,2-13 0,-1 5 0,1-7 0,-2 4 0,0 7 0,0 16 0,0 2 0,0 13 0,0 1 0,0 1 0,0 1 0,0-3 0,0-23 0,0-1 0,0-21 0,0-24 0,0 13 0,0-16 0</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6:14.492"/>
    </inkml:context>
    <inkml:brush xml:id="br0">
      <inkml:brushProperty name="width" value="0.05" units="cm"/>
      <inkml:brushProperty name="height" value="0.05" units="cm"/>
      <inkml:brushProperty name="color" value="#008C3A"/>
    </inkml:brush>
  </inkml:definitions>
  <inkml:trace contextRef="#ctx0" brushRef="#br0">1 106 24575,'0'-5'0,"9"-2"0,-1-1 0,12-2 0,-4-3 0,5-1 0,1 3 0,-1 1 0,-5 3 0,0 1 0,-5 1 0,-2 2 0,-1 0 0,-3 1 0,1 1 0,2 1 0,13 5 0,14 9 0,14 3 0,1 0 0,-11-6 0,-17-1 0,-7-9 0,-11 6 0,1-4 0,-5 5 0,2-2 0,1 2 0,0 5 0,0 9 0,-3 1 0,0 7 0,0-9 0,0 0 0,0-4 0,0-2 0,0-6 0,-7 6 0,3-6 0,-6 11 0,7-3 0,-6 4 0,2-4 0,-6 3 0,3-3 0,-2-3 0,3 1 0,-2-7 0,0 1 0,0-1 0,-1-3 0,4 1 0,0-3 0,2-1 0,1-2 0,-3 0 0,-1 0 0,-2 0 0,-4 0 0,-2 0 0,-4 0 0,7 0 0,1 0 0,8 0 0,-1 0 0,-2 0 0,2-2 0,-4-1 0,3-3 0,2-2 0,0 2 0,2-2 0,0 3 0,-2-1 0,2 3 0,-3 1 0,1 2 0,-1 0 0,1 0 0,2 5 0,5 1 0,-1 2 0,9 3 0,-2 2 0,4 4 0,9 7 0,9 10 0,-9-14 0,10 8 0,-24-20 0,8 2 0,-9-2 0,2-2 0,-5-1 0,2-1 0,-2 3 0,2-1 0,3 5 0,1 0 0,2 0 0,0-2 0,-2 6 0,2-5 0,-2 5 0,-3-6 0,-1-1 0,-2 0 0,0 0 0,0 1 0,2 1 0,0-1 0,2 2 0,1 0 0,-3-2 0,1-1 0,-1 0 0,-2-2 0,2 4 0,-4-4 0,4 5 0,-2-5 0,0 2 0,-1-3 0,1 1 0,-3-1 0,8-1 0,18-2 0,-9-2 0,14 0 0,-24 0 0,-3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2:15.490"/>
    </inkml:context>
    <inkml:brush xml:id="br0">
      <inkml:brushProperty name="width" value="0.05" units="cm"/>
      <inkml:brushProperty name="height" value="0.05" units="cm"/>
      <inkml:brushProperty name="color" value="#E71224"/>
    </inkml:brush>
  </inkml:definitions>
  <inkml:trace contextRef="#ctx0" brushRef="#br0">89 6 24575,'-12'-3'0,"4"0"0,0 3 0,2 0 0,-2 0 0,2 0 0,-2 0 0,-2 0 0,6 3 0,-4 0 0,6 0 0,1 2 0,-4-5 0,5 5 0,-3-4 0,3 1 0</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6:16.012"/>
    </inkml:context>
    <inkml:brush xml:id="br0">
      <inkml:brushProperty name="width" value="0.05" units="cm"/>
      <inkml:brushProperty name="height" value="0.05" units="cm"/>
      <inkml:brushProperty name="color" value="#008C3A"/>
    </inkml:brush>
  </inkml:definitions>
  <inkml:trace contextRef="#ctx0" brushRef="#br0">324 1 24575,'-8'0'0,"0"0"0,-1 0 0,-1 0 0,1 0 0,-2 0 0,0 0 0,2 0 0,-1 0 0,4 0 0,-5 0 0,3 0 0,-3 0 0,0 0 0,0 0 0,0 2 0,0 1 0,-1 3 0,4 0 0,-3 2 0,3 0 0,-1 1 0,-9 9 0,7-9 0,-8 9 0,10-12 0,-1 5 0,3-5 0,-1 4 0,2 3 0,1 0 0,1 2 0,-1-6 0,4 1 0,-4-1 0,5-1 0,-3 3 0,3 2 0,3-1 0,-3 8 0,3-8 0,-3 4 0,2-8 0,1 3 0,0-5 0,2 2 0,-2-2 0,3-1 0,-1-2 0,3 0 0,1-3 0,7-3 0,0-5 0,9-9 0,-3 1 0,19-9 0,-20 11 0,8-2 0,-23 7 0,-1 1 0,-5 3 0,3-1 0,-3-2 0,0 2 0,2-4 0,1 1 0,3-2 0,-1 0 0,1 0 0,-1 0 0,-2 0 0,0 0 0,-3-5 0,0 6 0,0-5 0,0 7 0,0-3 0,0 22 0,0-2 0,0 28 0,0-14 0,0 7 0,0-14 0,0 0 0,0-5 0,0-2 0,0-1 0,0 12 0,2-8 0,-1 9 0,4-11 0,13 3 0,14-6 0,2 2 0,11-9 0,-22 0 0,2 0 0,-12 0 0,-7 0 0,-4 0 0</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6:17.268"/>
    </inkml:context>
    <inkml:brush xml:id="br0">
      <inkml:brushProperty name="width" value="0.05" units="cm"/>
      <inkml:brushProperty name="height" value="0.05" units="cm"/>
      <inkml:brushProperty name="color" value="#008C3A"/>
    </inkml:brush>
  </inkml:definitions>
  <inkml:trace contextRef="#ctx0" brushRef="#br0">0 117 24575,'0'21'0,"0"0"0,0 8 0,0-6 0,0 2 0,0-9 0,0-8 0,0 0 0,0-2 0,0-1 0,0 1 0,0-1 0,0 1 0,0-1 0,0-4 0,5-17 0,11-11 0,8-21 0,1 12 0,2-18 0,-15 29 0,2-8 0,-8 17 0,-1 8 0,-2 0 0,2 5 0,-2-2 0,1 2 0,0 0 0,-3-2 0,6 4 0,0-4 0,1 5 0,3-5 0,-3 9 0,1 0 0,-1 7 0,-1 12 0,1 4 0,0 0 0,0 1 0,-5-16 0,3 4 0,-5-8 0,1 3 0,-2-5 0,0 2 0,0-2 0,0-1 0,0 3 0,0 1 0,0 2 0,0-3 0,0 0 0,0-2 0,5-1 0,-1-2 0,4 2 0,0-4 0,-2 1 0,2 1 0,-3-3 0,1 3 0,-3-6 0,-1 0 0,-2-5 0,0 5 0,0-2 0</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6:17.989"/>
    </inkml:context>
    <inkml:brush xml:id="br0">
      <inkml:brushProperty name="width" value="0.05" units="cm"/>
      <inkml:brushProperty name="height" value="0.05" units="cm"/>
      <inkml:brushProperty name="color" value="#008C3A"/>
    </inkml:brush>
  </inkml:definitions>
  <inkml:trace contextRef="#ctx0" brushRef="#br0">1 0 24575,'0'40'0,"0"7"0,0 3 0,0 15 0,5-5 0,-4 22 0,4-4-562,-5 16 562,0-8 0,0-10 139,0-19-139,0-17 0,0-18 0,0-9 0,0-8 0,0 8 423,0-6-423,0 12 0,0-9 0,0 5 0,0-11 0,3-4 0,-3-4 0,3-1 0</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6:19.284"/>
    </inkml:context>
    <inkml:brush xml:id="br0">
      <inkml:brushProperty name="width" value="0.05" units="cm"/>
      <inkml:brushProperty name="height" value="0.05" units="cm"/>
      <inkml:brushProperty name="color" value="#008C3A"/>
    </inkml:brush>
  </inkml:definitions>
  <inkml:trace contextRef="#ctx0" brushRef="#br0">219 0 24575,'-21'36'0,"-2"2"0,-14 19 0,14-17 0,-2 0 0,14-16 0,-2 0 0,4-8 0,3-5 0,1-2 0,2-1 0,-2-3 0,2-2 0,-3 2 0,3-2 0,-4 3 0,3-1 0,-4 1 0,2-1 0,6-2 0,15 4 0,-3-3 0,9 1 0,-10 0 0,-5-5 0,4 5 0,-6 1 0,6 0 0,-6 2 0,1-3 0,0 1 0,-4-1 0,4 1 0,-2-1 0,0 3 0,-1 1 0,1 2 0,0 5 0,1 0 0,-1 5 0,0 1 0,-2-6 0,4-3 0,-4-5 0,4-2 0,-5-1 0,3 1 0,-1 2 0,1-2 0,5 0 0,-2-4 0,2 0 0,-2-1 0,2-1 0,5-4 0,-6 1 0,3 0 0</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6:19.957"/>
    </inkml:context>
    <inkml:brush xml:id="br0">
      <inkml:brushProperty name="width" value="0.05" units="cm"/>
      <inkml:brushProperty name="height" value="0.05" units="cm"/>
      <inkml:brushProperty name="color" value="#008C3A"/>
    </inkml:brush>
  </inkml:definitions>
  <inkml:trace contextRef="#ctx0" brushRef="#br0">1 1 24575,'0'20'0,"0"-4"0,0 14 0,0-9 0,0 0 0,0-7 0,0-1 0,0-8 0,0 16 0,0-12 0,0 14 0,2-17 0,1 5 0,3-3 0,-1 1 0,1-4 0,-1-2 0,1-3 0,-1 0 0,-1-3 0,0 0 0,-3-2 0,4-1 0,-2 1 0,0 2 0,0 0 0</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6:20.460"/>
    </inkml:context>
    <inkml:brush xml:id="br0">
      <inkml:brushProperty name="width" value="0.05" units="cm"/>
      <inkml:brushProperty name="height" value="0.05" units="cm"/>
      <inkml:brushProperty name="color" value="#008C3A"/>
    </inkml:brush>
  </inkml:definitions>
  <inkml:trace contextRef="#ctx0" brushRef="#br0">6 33 24575,'-3'-8'0,"1"0"0,2 2 0,0 1 0,0 2 0,0 0 0</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6:21.799"/>
    </inkml:context>
    <inkml:brush xml:id="br0">
      <inkml:brushProperty name="width" value="0.05" units="cm"/>
      <inkml:brushProperty name="height" value="0.05" units="cm"/>
      <inkml:brushProperty name="color" value="#008C3A"/>
    </inkml:brush>
  </inkml:definitions>
  <inkml:trace contextRef="#ctx0" brushRef="#br0">0 60 24575,'0'8'0,"3"0"0,-3 8 0,3-4 0,-3 8 0,0-3 0,0-1 0,0 0 0,0-5 0,0 0 0,0-2 0,0-1 0,0-10 0,3-6 0,1-9 0,0-4 0,3-8 0,-3 5 0,6 0 0,-2 4 0,0 10 0,-2 0 0,0 5 0,-1 2 0,1-3 0,-1-2 0,1 2 0,2-2 0,-2 3 0,0-1 0,1 8 0,1 6 0,0 4 0,4 4 0,-8-5 0,3 0 0,-4-2 0,0 1 0,2-1 0,-2-1 0,0 3 0,0-5 0,-3 2 0,2-3 0,-1 1 0,1 2 0,-2 1 0,0-1 0,0 3 0,0 2 0,3-4 0,-2 6 0,1-9 0,-2 2 0,-2-2 0,-4-3 0,2-3 0,-3-1 0,6-1 0,-1 2 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6:23.684"/>
    </inkml:context>
    <inkml:brush xml:id="br0">
      <inkml:brushProperty name="width" value="0.05" units="cm"/>
      <inkml:brushProperty name="height" value="0.05" units="cm"/>
      <inkml:brushProperty name="color" value="#008C3A"/>
    </inkml:brush>
  </inkml:definitions>
  <inkml:trace contextRef="#ctx0" brushRef="#br0">235 0 24575,'-8'0'0,"-1"0"0,-2 0 0,-4 0 0,3 0 0,-4 3 0,5-3 0,0 5 0,-5-1 0,4 2 0,-3 0 0,4-3 0,0 2 0,0 0 0,1 8 0,2 0 0,-1 2 0,6-4 0,-2 0 0,5 0 0,0 0 0,0-2 0,0-1 0,0-2 0,0 2 0,0-2 0,2 2 0,1 0 0,3 0 0,2 1 0,0-1 0,4-5 0,-4-1 0,0-2 0,-2 0 0,-1 0 0,3 0 0,-2 0 0,2 0 0,-2 0 0,-1 0 0,1 0 0,-1-2 0,2-8 0,1 3 0,1-8 0,0 2 0,-3 3 0,0-3 0,-6 8 0,3-3 0,-1-1 0,-1 1 0,1 0 0,-2 2 0,0 1 0,0-1 0,0 1 0,0-1 0,0 1 0,0-1 0,0 0 0,0 1 0,0 7 0,0 22 0,3-3 0,-2 16 0,2-8 0,-3-5 0,0 5 0,0-13 0,0 4 0,0-7 0,0 7 0,0-4 0,0 5 0,0 9 0,0 1 0,0 0 0,0-2 0,0-7 0,0-6 0,0-3 0,0-2 0,0-3 0,-2 3 0,-3 13 0,-2-5 0,-1 10 0,-5-11 0,1 2 0,-4-6 0,6-1 0,2-7 0,2-4 0,1-2 0,-3 0 0,-1-2 0,-6-5 0,5 0 0,-9-3 0,11 4 0,-7-2 0,9-1 0,1 1 0,0 0 0,4 2 0,-4 1 0,5-1 0,-3-2 0,3-1 0,3-2 0,0 0 0,0 0 0,-1 0 0,1 0 0,-3 0 0,5 2 0,-4 4 0,1 2 0</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6:24.540"/>
    </inkml:context>
    <inkml:brush xml:id="br0">
      <inkml:brushProperty name="width" value="0.05" units="cm"/>
      <inkml:brushProperty name="height" value="0.05" units="cm"/>
      <inkml:brushProperty name="color" value="#008C3A"/>
    </inkml:brush>
  </inkml:definitions>
  <inkml:trace contextRef="#ctx0" brushRef="#br0">1 0 24575,'0'8'0,"0"5"0,3 4 0,-2 12 0,2 11 0,-3 17 0,0 11 0,5 0 0,-4-11 0,4-9 0,-5-17 0,0-2 0,3-15 0,-2-1 0,1-5 0,-2 0 0,0 8 0,0 0 0,0 14 0,0-7 0,0 6 0,0-15 0,0-1 0,0-13 0,-6-12 0,4 6 0,-4-8 0</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6:26.470"/>
    </inkml:context>
    <inkml:brush xml:id="br0">
      <inkml:brushProperty name="width" value="0.05" units="cm"/>
      <inkml:brushProperty name="height" value="0.05" units="cm"/>
      <inkml:brushProperty name="color" value="#008C3A"/>
    </inkml:brush>
  </inkml:definitions>
  <inkml:trace contextRef="#ctx0" brushRef="#br0">6 181 24575,'-3'-3'0,"1"0"0,2-2 0,0-1 0,0-6 0,0 2 0,3-10 0,4 3 0,2-12 0,1 10 0,-3-4 0,-1 12 0,-3 2 0,2 3 0,-5 1 0,20 5 0,2-3 0,18 3 0,-9 0 0,-2 0 0,-8 0 0,-7 0 0,1 5 0,-2 3 0,12 7 0,-2 0 0,0 0 0,-11-5 0,-6-2 0,-3 0 0,-1-2 0,-2 2 0,0-2 0,0 2 0,0-2 0,0 2 0,0-3 0,0 1 0,0-1 0,0 1 0,0 2 0,-2-2 0,1 4 0,-4-3 0,0 1 0,-2-1 0,-1 0 0,-1 8 0,0-6 0,-5 11 0,3-10 0,-1 2 0,1-4 0,2 1 0,1 0 0,0-4 0,-13 2 0,7-3 0,-10 5 0,18-2 0,-2-2 0,8 3 0,23 8 0,-10 2 0,23 3 0,-2 5 0,0-11 0,1 8 0,-7-7 0,-19-7 0,1 0 0,-2-1 0,-5 1 0,6 6 0,-1-2 0,-3 2 0,3 1 0,-1 0 0,0 1 0,2-4 0,-6-5 0,2-2 0,-4 2 0,4 5 0,-1 3 0,3 5 0,2 17 0,2-13 0,0 20 0,3-21 0,-8-2 0,0-10 0,-6-26 0,0 3 0,0-14 0,0 14 0,0 6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2:16.875"/>
    </inkml:context>
    <inkml:brush xml:id="br0">
      <inkml:brushProperty name="width" value="0.05" units="cm"/>
      <inkml:brushProperty name="height" value="0.05" units="cm"/>
      <inkml:brushProperty name="color" value="#E71224"/>
    </inkml:brush>
  </inkml:definitions>
  <inkml:trace contextRef="#ctx0" brushRef="#br0">62 40 24575,'-36'45'0,"10"8"0,29-38 0,0 12 0,2-16 0,1-1 0,0-1 0,2-3 0,-2-1 0,4-5 0,-1 0 0,5 0 0,-3 0 0,0 0 0,0 0 0,0-3 0,-2-2 0,1-4 0,-4 1 0,2 0 0,-2-3 0,-1 4 0,1-3 0,-1 7 0,-2-2 0,0 2 0,-3-3 0,0 1 0,0-1 0,0 1 0,0-3 0,2-1 0,-1-6 0,1 5 0,-2-5 0,0 4 0,0 2 0,-2 1 0,-1 0 0,-3 5 0,1-5 0,2 0 0,-2 4 0,2-1 0,-3 3 0,-4 1 0,3-1 0,-3 2 0,4 0 0,0 0 0,3 0 0,1 0 0</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6:27.620"/>
    </inkml:context>
    <inkml:brush xml:id="br0">
      <inkml:brushProperty name="width" value="0.05" units="cm"/>
      <inkml:brushProperty name="height" value="0.05" units="cm"/>
      <inkml:brushProperty name="color" value="#008C3A"/>
    </inkml:brush>
  </inkml:definitions>
  <inkml:trace contextRef="#ctx0" brushRef="#br0">35 127 24575,'13'3'0,"1"-3"0,0 6 0,-2-5 0,-6 1 0,0-2 0,-1 0 0,1 0 0,-3-5 0,-1-1 0,1-5 0,-3 2 0,3-1 0,-3 4 0,0-5 0,0 3 0,0-3 0,0 2 0,-3-1 0,0 4 0,0-2 0,1 2 0,-1 0 0,0 1 0,-2 2 0,-1 0 0,0 1 0,-1 1 0,-2-1 0,-7 2 0,7 0 0,-6 0 0,9 0 0,-2 2 0,5 1 0,-2 3 0,4 2 0,-1-2 0,-1 5 0,2 2 0,-1-1 0,2 8 0,0-4 0,0 14 0,0-7 0,0 6 0,0-8 0,0-4 0,0-2 0,0-6 0,2-1 0,2-2 0,1-1 0,3 1 0,-2-1 0,5-2 0,-5 2 0,4 1 0,-4 0 0,2 2 0,-2-5 0,-1 2 0,1 0 0,-1-1 0,1 6 0,2-9 0,1 9 0,2-6 0,12 5 0,-11-2 0,16 1 0,-21-5 0,5 0 0,-4-3 0,-2 0 0,2-2 0,-2-2 0,-1-1 0,-2-1 0,0 1 0,-3-1 0,0 1 0,0-1 0,0 3 0,0 1 0</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6:29.052"/>
    </inkml:context>
    <inkml:brush xml:id="br0">
      <inkml:brushProperty name="width" value="0.05" units="cm"/>
      <inkml:brushProperty name="height" value="0.05" units="cm"/>
      <inkml:brushProperty name="color" value="#008C3A"/>
    </inkml:brush>
  </inkml:definitions>
  <inkml:trace contextRef="#ctx0" brushRef="#br0">1 18 24575,'0'8'0,"3"5"0,1 4 0,6 4 0,1 0 0,2-4 0,-6-1 0,1-8 0,-8 3 0,5-5 0,-4 4 0,4-1 0,-2-1 0,3 7 0,2-7 0,-1 7 0,-2-9 0,0-1 0,1-7 0,4-9 0,5-14 0,0 2 0,-2-6 0,-3 8 0,-3 4 0,-3 2 0,-2 6 0,-2 1 0,0 0 0,2 2 0,-1-5 0,2 5 0,-3-4 0,2 4 0,-1-2 0,4 2 0,-5 1 0,3 2 0,-3 0 0</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6:30.124"/>
    </inkml:context>
    <inkml:brush xml:id="br0">
      <inkml:brushProperty name="width" value="0.05" units="cm"/>
      <inkml:brushProperty name="height" value="0.05" units="cm"/>
      <inkml:brushProperty name="color" value="#008C3A"/>
    </inkml:brush>
  </inkml:definitions>
  <inkml:trace contextRef="#ctx0" brushRef="#br0">76 72 24575,'5'-6'0,"1"1"0,-3-1 0,-1-2 0,-2 2 0,0-4 0,0 4 0,0-2 0,-2 2 0,-4 3 0,-2 1 0,-1-1 0,1 2 0,3-1 0,-1 2 0,-2 5 0,2-1 0,-2 1 0,3 0 0,-1-2 0,1 0 0,1 2 0,2 1 0,2 2 0,0 8 0,0 0 0,0 14 0,0-7 0,-3 6 0,5-8 0,-2-4 0,4-2 0,-1-6 0,-1-1 0,1-2 0,5-1 0,1 3 0,2-4 0,0 6 0,0-9 0,-3 6 0,0-6 0,0 1 0,-1-2 0,3 0 0,-1 0 0,-1-2 0,0-1 0,-2 0 0,-1 0 0,1 3 0,2 0 0,-2 0 0,2 0 0,-3-2 0,1 1 0,-3-4 0,-1 5 0,-2-3 0</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6:31.108"/>
    </inkml:context>
    <inkml:brush xml:id="br0">
      <inkml:brushProperty name="width" value="0.05" units="cm"/>
      <inkml:brushProperty name="height" value="0.05" units="cm"/>
      <inkml:brushProperty name="color" value="#008C3A"/>
    </inkml:brush>
  </inkml:definitions>
  <inkml:trace contextRef="#ctx0" brushRef="#br0">0 184 24575,'3'8'0,"-3"1"0,8 0 0,-7 1 0,6-1 0,-6 2 0,1-3 0,-2 0 0,0-2 0,0-1 0,0 1 0,0-1 0,0 3 0,0-23 0,0 6 0,3-22 0,-2 2 0,7-2 0,-7 0 0,6 6 0,-4 9 0,0 5 0,-1 3 0,3 2 0,-1 1 0,6 2 0,-1-5 0,-1 2 0,1-9 0,-1 8 0,-3-8 0,0 9 0,-3 0 0,-1 4 0,1 2 0</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6:32.287"/>
    </inkml:context>
    <inkml:brush xml:id="br0">
      <inkml:brushProperty name="width" value="0.05" units="cm"/>
      <inkml:brushProperty name="height" value="0.05" units="cm"/>
      <inkml:brushProperty name="color" value="#008C3A"/>
    </inkml:brush>
  </inkml:definitions>
  <inkml:trace contextRef="#ctx0" brushRef="#br0">198 1 24575,'-16'3'0,"-1"1"0,-12 0 0,-2-1 0,0 0 0,1-2 0,16 7 0,2-4 0,6 1 0,3 0 0,1-2 0,2 3 0,0-1 0,0 1 0,0-1 0,0 3 0,0-2 0,0 2 0,0 0 0,2-2 0,1 2 0,3-2 0,2-1 0,0 1 0,1-3 0,-1 2 0,4-4 0,-4 4 0,11-5 0,-5 6 0,3-5 0,3 2 0,-3-3 0,-3 2 0,-2-1 0,-9 6 0,0-3 0,-6 11 0,-7-4 0,-2 9 0,-2-6 0,-2-1 0,6-2 0,-3-7 0,5 1 0,3-5 0,-32 0 0,21 0 0,-21 3 0,29-3 0,10 3 0,14-3 0,3-3 0,1 2 0,-11-2 0</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6:33.500"/>
    </inkml:context>
    <inkml:brush xml:id="br0">
      <inkml:brushProperty name="width" value="0.05" units="cm"/>
      <inkml:brushProperty name="height" value="0.05" units="cm"/>
      <inkml:brushProperty name="color" value="#008C3A"/>
    </inkml:brush>
  </inkml:definitions>
  <inkml:trace contextRef="#ctx0" brushRef="#br0">56 7 24575,'-8'-4'0,"0"2"0,-3 2 0,2 2 0,3 4 0,2 0 0,0 5 0,1-5 0,1 2 0,2 0 0,0 0 0,0 3 0,0 0 0,0 0 0,0 1 0,0-1 0,0-3 0,2-2 0,1-4 0,3-2 0,-1 0 0,1 0 0,2 0 0,-2 0 0,2 0 0,0-2 0,-4-4 0,3 0 0,-4-2 0,3 0 0,-1-1 0,-2 1 0,2 0 0,-4 2 0,1 1 0,1 2 0,-3-2 0,3 2 0,-3-3 0,0 1 0,2 2 0,1 0 0,3 8 0,6-1 0,-4 5 0,4-1 0,-6-2 0,-1 0 0,-2-1 0,0-2 0,-1 0 0,1-1 0,5 1 0,-2-2 0,2 3 0,0-3 0,-1 2 0,1-3 0,-3 0 0,1 0 0,2 0 0,-2 0 0,2 0 0,-5 0 0,-1 0 0</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6:35.060"/>
    </inkml:context>
    <inkml:brush xml:id="br0">
      <inkml:brushProperty name="width" value="0.05" units="cm"/>
      <inkml:brushProperty name="height" value="0.05" units="cm"/>
      <inkml:brushProperty name="color" value="#008C3A"/>
    </inkml:brush>
  </inkml:definitions>
  <inkml:trace contextRef="#ctx0" brushRef="#br0">23 471 24575,'0'-8'0,"0"-1"0,0 1 0,2 0 0,-1 2 0,1 1 0,-2-3 0,0-5 0,0 0 0,0-15 0,0 10 0,0-12 0,0 9 0,0 0 0,0 0 0,0 4 0,0 2 0,0 6 0,0 1 0,0 3 0,-2-3 0,1 1 0,-1-3 0,-1 1 0,3-2 0,-5 0 0,4 3 0,-1 0 0,2 0 0,-3-1 0,3-2 0,-3 0 0,3 0 0,0-5 0,0 7 0,0-4 0,0 8 0,0-1 0,0 1 0,0-1 0,0 1 0,0-1 0,-2 1 0,1 4 0,-1 8 0,2 8 0,0 22 0,0 4 0,0 17 0,0-1 0,0-7 0,0-11 0,6-10 0,-4-12 0,4-4 0,-4-5 0,-1 0 0,4-2 0,-2 5 0,0-3 0,4 16 0,-4-10 0,9 14 0,-2-11 0,0 0 0,-3 3 0,-2-11 0,-4 4 0,1-8 0,-2 1 0,3 2 0,0 1 0,2 2 0,1 0 0,10 8 0,-1-5 0,10 4 0,-9-8 0,-2-4 0,-6-3 0,-3-1 0,1-2 0,-1 0 0,1 0 0,-1 0 0,1 0 0,-1 0 0,1 0 0,-3-2 0,-1-1 0,-2-3 0,0 3 0,0 1 0</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6:56.093"/>
    </inkml:context>
    <inkml:brush xml:id="br0">
      <inkml:brushProperty name="width" value="0.05" units="cm"/>
      <inkml:brushProperty name="height" value="0.05" units="cm"/>
      <inkml:brushProperty name="color" value="#008C3A"/>
    </inkml:brush>
  </inkml:definitions>
  <inkml:trace contextRef="#ctx0" brushRef="#br0">1398 3140 24575,'13'16'0,"27"14"0,25 20 0,-6-14 0,5 1-2146,8 2 1,3-1 2145,9 2 0,4-3 0,-24-16 0,2-3 0,-2-1 0,18 7 0,0-4 0,10-9 0,-2-5 101,-24 2 1,-5-2-102,1-8 0,-5-2 938,11 3-938,-25-5 0,-19 4 0,-13-1 2162,12-5-2162,28-1 0,27-4 0,-12 9 0,6 1-765,3 0 0,4 0 765,-12 0 0,5 0 0,0 1-893,0 2 0,0-1 0,1 1 893,2-3 0,1 1 0,-1 0 0,-3 1 0,0 1 0,-3 1-448,14-1 1,-4 0 447,-11-3 0,-7 0 0,7 2 0,-30-10 2017,-23 7-2017,-9-4 2876,9-1-2876,16-5 1199,5-10-1199,30-14 0,0-14-750,8-9 750,-37 25 0,0-1 0,0 2 0,-1 1 0,25-38 0,-18 29 0,-1 1 0,11-19 0,11-13 0,-25 28 0,-4 0 0,7-7 0,-1 5 0,9-14 0,-3 14 0,-5-5 750,-2 7-750,-16 3 0,-4 0 0,-14-4 0,-2 6 0,-4-7 0,0 9 0,0-9 0,0 7 0,0-14 0,0 5 0,0-7 0,0-9 0,0 6 0,0-5 0,0 7 0,-5 1 0,0 7 0,-7-14 0,1 13 0,-6-15 0,3-25 0,-8 17-207,14 19 0,1 1 207,-16-16 0,-2-12 0,5 22 0,-22-16 0,16 16 0,-24-10 0,8 17 0,-6-1 0,2 8 0,7 7 0,-5-5 0,13 13 0,-6-6 414,8 8-414,-8-3 0,-7 0 0,-5-16 0,-19 2-700,-13-7 700,-9 13 0,39 27 0,-1 4 0,1-2 0,0 4 0,-45 5 0,1-10 0,19 11 0,22-5 0,1 0 0,-15 0 0,15 0 0,-2-1 0,-20-6 0,-11 6 0,27 0 0,-1 1-623,-2 5 1,-1 1 622,-8-4 0,0 1 0,6 3 0,-1 0 0,-3 0 0,1 0 0,9 0 0,1 0-292,-3 0 1,1 0 291,8 0 0,2 0 0,-36 0-144,10 5 144,2-3 630,14 3-630,-13-5 0,-3 0 0,-10 6 0,7-6 0,-3 1 0,23 5 0,-1 0 0,-30-4 0,1-2 0,34 3 0,3 0 0,-4-3 0,2 0 483,-32 6-483,2-5 0,24 5 153,13-6-153,9 4 0,15 0 0,-22 7 1280,-5-7-1280,-9 11 0,-31-6 0,26 13 0,-26 4 0,22 0 0,1 3 126,9-6-126,11-2 0,15-4 0,3 0 0,15-4 0,-6 0 0,9 3 0,-35 29 0,10-6 0,-25 22 0,22-22 0,0 5 0,12 0 0,0 0 0,3 28 0,0-2-605,-3 24 605,0 0-586,6-39 1,1 1 585,7-3 0,1 0 0,-5 6 0,1 3 0,4 12 0,3-2 0,4-19 0,1-1-155,-3 22 0,1-5 155,6-5 0,-3 1 0,3-27 560,-4-20-560,4 10 1187,-4-3-1187,3-2 339,-3 23-339,4-13 0,0 23 0,0-7 0,5 9 0,1-1 0,0 1 0,4-9 0,0-1 0,-4-17 0,7 6 0,-9-18 0,4 9 0,-1-11 0,-4 4 0,6 16 0,-3 4 0,6 17 0,-2-9 0,2 7 0,0-23 0,3 13 0,-3-23 0,0 2 0,-6-12 0,-3-3 0,2-4 0,-2 2 0,2 0 0,8 2 0,-2 6 0,13 6 0,-1 4 0,2-4 0,0-1 0,5-4 0,-12-4 0,10 3 0,-7 4 0,9-6 0,0 13 0,9-10 0,-4 7 0,0 0 0,-5-9 0,-10 4 0,-4-10 0,-1 0 0,2 3 0,15 8 0,0-5 0,19 11 0,-2-14 0,17 6 0,1-6 0,9-5 0,0-2 0,0 1 0,-1-5 0,-7 5 0,6-6 0,-7 0 0,9 0 0,0 0 0,8-6 0,-14-1 0,-20 1 0,-1-1 0,-1 1 0,15 0 0,-42 6 0,8 0 0,2 0 0,9 0 0,-9 0 0,14 0 0,-19-3 0,6 2 0,-19-2 0,-7-6 0,-8-11 0,-3-11 0,-10-9 0,6 9 0,-1 11 0,7 11 0</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7:17.217"/>
    </inkml:context>
    <inkml:brush xml:id="br0">
      <inkml:brushProperty name="width" value="0.05" units="cm"/>
      <inkml:brushProperty name="height" value="0.05" units="cm"/>
      <inkml:brushProperty name="color" value="#008C3A"/>
    </inkml:brush>
  </inkml:definitions>
  <inkml:trace contextRef="#ctx0" brushRef="#br0">1 1 24575,'8'0'0,"13"0"0,22 0 0,25 0 0,-19 0 0,4 0-510,4 3 1,1 1 509,0-4 0,-1 1 0,-5 3 0,-2-1 250,26-3-250,-19 0 0,-24 0 0,-10 0 0,-2 0 0,6 0 769,20 0-769,3 0 0,7 0 0,-7 0 0,-15 0 0,-12 0 0,-19 0 0,-42 0 0,25 0 0,-29 0 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7:18.124"/>
    </inkml:context>
    <inkml:brush xml:id="br0">
      <inkml:brushProperty name="width" value="0.05" units="cm"/>
      <inkml:brushProperty name="height" value="0.05" units="cm"/>
      <inkml:brushProperty name="color" value="#008C3A"/>
    </inkml:brush>
  </inkml:definitions>
  <inkml:trace contextRef="#ctx0" brushRef="#br0">1 0 24575,'8'0'0,"-2"0"0,2 0 0,13 0 0,-5 0 0,13 0 0,-12 0 0,-4 0 0,-5 0 0,4 0 0,19 0 0,2 0 0,6 0 0,-10 0 0,-12 0 0,-4 0 0,-5 0 0,-2 0 0,-1 3 0,1-2 0,-1 1 0,1-2 0,-1 0 0,1 0 0,-6 2 0,2-1 0,-4 2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2:17.392"/>
    </inkml:context>
    <inkml:brush xml:id="br0">
      <inkml:brushProperty name="width" value="0.05" units="cm"/>
      <inkml:brushProperty name="height" value="0.05" units="cm"/>
      <inkml:brushProperty name="color" value="#E71224"/>
    </inkml:brush>
  </inkml:definitions>
  <inkml:trace contextRef="#ctx0" brushRef="#br0">1 0 24575,'0'0'0</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7:19.557"/>
    </inkml:context>
    <inkml:brush xml:id="br0">
      <inkml:brushProperty name="width" value="0.05" units="cm"/>
      <inkml:brushProperty name="height" value="0.05" units="cm"/>
      <inkml:brushProperty name="color" value="#008C3A"/>
    </inkml:brush>
  </inkml:definitions>
  <inkml:trace contextRef="#ctx0" brushRef="#br0">297 1 24575,'-38'19'0,"-7"18"0,-11 14 0,-9 22-808,23-3 808,4 8 0,26-2 0,11-8 266,7-11-266,5-22 134,-1-11-134,-1-16 0,-1 3 0,-3-5 408,3 4-408,5-3 0,4 5 0,4-4 0,0 5 0,17-8 0,-5 1 0,6-9 0,2-13 0,-17 3 0,3-22 0,-10 15 0,-12-9 0,4 12 0,-8 2 0,1 6 0,1 1 0,0 0 0,2 2 0,1-4 0,0-3 0,-3 3 0,0 0 0,-3 7 0</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7:20.163"/>
    </inkml:context>
    <inkml:brush xml:id="br0">
      <inkml:brushProperty name="width" value="0.05" units="cm"/>
      <inkml:brushProperty name="height" value="0.05" units="cm"/>
      <inkml:brushProperty name="color" value="#008C3A"/>
    </inkml:brush>
  </inkml:definitions>
  <inkml:trace contextRef="#ctx0" brushRef="#br0">1 0 24575,'0'0'0</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7:21.324"/>
    </inkml:context>
    <inkml:brush xml:id="br0">
      <inkml:brushProperty name="width" value="0.05" units="cm"/>
      <inkml:brushProperty name="height" value="0.05" units="cm"/>
      <inkml:brushProperty name="color" value="#008C3A"/>
    </inkml:brush>
  </inkml:definitions>
  <inkml:trace contextRef="#ctx0" brushRef="#br0">40 0 24575,'-7'66'0,"2"10"0,5 10-1394,0 8 1394,1-43 0,-2 0 0,-4 37 0,3 4 454,-3-24-454,5-10 231,0-19-231,0-10 0,0-8 0,0-4 709,0 3-709,0-3 0,0 12 0,0 2 0,0 0 0,-5 7 0,4-15 0,-6 2 0,7-12 0,-3-5 0,3 4 0,0-2 0,0 3 0,0-5 0,5-22 0,-1 2 0,10-25 0,-9 23 0,4-3 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7:22.148"/>
    </inkml:context>
    <inkml:brush xml:id="br0">
      <inkml:brushProperty name="width" value="0.05" units="cm"/>
      <inkml:brushProperty name="height" value="0.05" units="cm"/>
      <inkml:brushProperty name="color" value="#008C3A"/>
    </inkml:brush>
  </inkml:definitions>
  <inkml:trace contextRef="#ctx0" brushRef="#br0">331 1 24575,'-29'16'0,"-2"1"0,-19 17 0,5 1 0,-6 1 0,6 7 0,16-20 0,2 5 0,17-13 0,2-8 0,5 0 0,1-6 0,2 1 0</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7:23.476"/>
    </inkml:context>
    <inkml:brush xml:id="br0">
      <inkml:brushProperty name="width" value="0.05" units="cm"/>
      <inkml:brushProperty name="height" value="0.05" units="cm"/>
      <inkml:brushProperty name="color" value="#008C3A"/>
    </inkml:brush>
  </inkml:definitions>
  <inkml:trace contextRef="#ctx0" brushRef="#br0">1 0 24575,'2'8'0,"4"1"0,2 2 0,3 0 0,0-2 0,2 6 0,6 2 0,-4 1 0,5 6 0,-7-8 0,-3 1 0,6 11 0,-6-14 0,5 8 0,-7-12 0,0-6 0,5 7 0,-4-5 0,4 7 0,-5-5 0,5 1 0,-8-3 0,6-2 0,-7-2 0,1 0 0,1-1 0,-1 2 0,1-1 0,-3-1 0,-1 1 0</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7:24.260"/>
    </inkml:context>
    <inkml:brush xml:id="br0">
      <inkml:brushProperty name="width" value="0.05" units="cm"/>
      <inkml:brushProperty name="height" value="0.05" units="cm"/>
      <inkml:brushProperty name="color" value="#008C3A"/>
    </inkml:brush>
  </inkml:definitions>
  <inkml:trace contextRef="#ctx0" brushRef="#br0">0 0 24575,'46'16'0,"13"-4"0,27 6 0,0-5 0,-2 0 0,-16-1 0,-19-5 0,-16-2 0,-20-5 0,-5 0 0,-2 0 0,-1 0 0,1 0 0,-1 0 0,3 0 0,-1 0 0,3 0 0,-4 0 0,0 0 0,-4 0 0</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7:25.217"/>
    </inkml:context>
    <inkml:brush xml:id="br0">
      <inkml:brushProperty name="width" value="0.05" units="cm"/>
      <inkml:brushProperty name="height" value="0.05" units="cm"/>
      <inkml:brushProperty name="color" value="#008C3A"/>
    </inkml:brush>
  </inkml:definitions>
  <inkml:trace contextRef="#ctx0" brushRef="#br0">111 0 24575,'25'31'0,"6"7"0,17 12 0,-7-5 0,-11-17 0,-11-7 0,-11-8 0,2-5 0,-4-3 0,5 1 0,-2-1 0,-6 3 0,-8 5 0,-2 4 0,-2 0 0,-4 11 0,2-10 0,-4 7 0,5-12 0,0-2 0,3-8 0,-3 5 0,-3-8 0,1 3 0,-16-3 0,1 4 0,-13-3 0,1 8 0,0 1 0,12-1 0,6 3 0,13-7 0,7-2 0,25-10 0,10-6 0,-2 0 0,-6 3 0</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7:25.920"/>
    </inkml:context>
    <inkml:brush xml:id="br0">
      <inkml:brushProperty name="width" value="0.05" units="cm"/>
      <inkml:brushProperty name="height" value="0.05" units="cm"/>
      <inkml:brushProperty name="color" value="#008C3A"/>
    </inkml:brush>
  </inkml:definitions>
  <inkml:trace contextRef="#ctx0" brushRef="#br0">0 1 24575,'0'53'0,"0"-7"0,0 44 0,0-20 0,0 5 0,0-9 0,0-8 0,0-17 0,0-4 0,0-20 0,0-2 0,0-3 0,0 3 0,0-3 0,0 8 0,0-8 0,0 8 0,0-10 0,0 3 0,0-8 0,3-2 0,-3-18 0,3 11 0,-3-14 0</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7:27.060"/>
    </inkml:context>
    <inkml:brush xml:id="br0">
      <inkml:brushProperty name="width" value="0.05" units="cm"/>
      <inkml:brushProperty name="height" value="0.05" units="cm"/>
      <inkml:brushProperty name="color" value="#008C3A"/>
    </inkml:brush>
  </inkml:definitions>
  <inkml:trace contextRef="#ctx0" brushRef="#br0">0 108 24575,'0'-11'0,"0"0"0,0 2 0,0-1 0,0 4 0,18-4 0,4 2 0,25 3 0,-5-9 0,5 8 0,-8-4 0,-12 3 0,-6 7 0,-13 0 0,16 16 0,4 5 0,7 5 0,-3-6 0,-15-11 0,-7 0 0,-2-5 0,-8 5 0,3 2 0,-3 6 0,0 4 0,0 0 0,0 0 0,0-4 0,0-4 0,0-5 0,-3-3 0,-2-2 0,-1 0 0,-5-3 0,3 0 0,-4 0 0,-3 3 0,-2-2 0,-4 8 0,3 2 0,2 3 0,-1-1 0,8-2 0,-4-4 0,8-2 0,-1-2 0,1-3 0,-1 0 0,1 0 0,-3 0 0,1 0 0,-1 0 0,3 0 0,2 2 0,-2-1 0,2 1 0,-3-2 0,3 0 0,1 0 0</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7:28.948"/>
    </inkml:context>
    <inkml:brush xml:id="br0">
      <inkml:brushProperty name="width" value="0.05" units="cm"/>
      <inkml:brushProperty name="height" value="0.05" units="cm"/>
      <inkml:brushProperty name="color" value="#008C3A"/>
    </inkml:brush>
  </inkml:definitions>
  <inkml:trace contextRef="#ctx0" brushRef="#br0">45 0 24575,'-17'82'0,"8"-23"0,1 13 0,3 2 0,4-11 0,-2-2 0,1-3 0,2-23 0,0 7 0,3-29 0,-3-5 0,5-4 0,-4 3 0,4-3 0,-2 6 0,5-1 0,0 2 0,3 0 0,-2-5 0,-1-1 0,-3-5 0,3 0 0,1 0 0,2-3 0,5-4 0,-4-1 0,5-9 0,-4 0 0,-3 0 0,-1 2 0,-3 4 0,-1 0 0,-2 0 0,0 2 0,-1 1 0,1 0 0,3 2 0,-1-5 0,1 3 0,-1-3 0,1 0 0,-1 0 0,-2 0 0,0 0 0,-1-1 0,-1 1 0,1 3 0,-2 0 0,0 2 0,0 1 0,0-1 0,0 1 0,0-3 0,0 2 0,0-2 0,0 7 0,5 17 0,5 8 0,6 23 0,0-5 0,-2-7 0,-7-12 0,-1-14 0,-3-1 0,2-5 0,-2 2 0,2-2 0,3 5 0,6 2 0,10 5 0,-5-4 0,17 7 0,-22-11 0,8 3 0,-14-8 0,-3-2 0,1 0 0,-1 0 0,1 0 0,-1 0 0,1-2 0,-1-4 0,-2-3 0,2 1 0,-4 0 0,4 2 0,-2 1 0,2-3 0,-2 2 0,2-5 0,-4 3 0,1-8 0,5-1 0,1-4 0,2 0 0,2-8 0,-5 6 0,2-7 0,-6 9 0,4 0 0,-6 5 0,2 0 0,-3 7 0,0 1 0,0 3 0,0-3 0,-3 4 0,3-3 0,-3 4 0,1-5 0,1 2 0,-1-2 0,-2-5 0,4-1 0,-3-7 0,-1 0 0,4 0 0,-3 6 0,0 0 0,2 9 0,-1 1 0,2 2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2:18.224"/>
    </inkml:context>
    <inkml:brush xml:id="br0">
      <inkml:brushProperty name="width" value="0.05" units="cm"/>
      <inkml:brushProperty name="height" value="0.05" units="cm"/>
      <inkml:brushProperty name="color" value="#E71224"/>
    </inkml:brush>
  </inkml:definitions>
  <inkml:trace contextRef="#ctx0" brushRef="#br0">1 0 24575,'0'8'0,"0"1"0,0 6 0,2-2 0,2 7 0,-1-4 0,4 5 0,-7-4 0,6-1 0,-5-1 0,3 4 0,-3-1 0,2-3 0,-3-7 0,0-2 0,0 2 0,0-2 0,0 4 0,0-1 0,2 2 0,-1 0 0,4 0 0,-5 0 0,3-2 0,-3-1 0,0-3 0,0 1 0,0-1 0,0 1 0,0 4 0,0-1 0,0 5 0,0-3 0,0-2 0,0-1 0,0-5 0,0-1 0</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7:48.796"/>
    </inkml:context>
    <inkml:brush xml:id="br0">
      <inkml:brushProperty name="width" value="0.05" units="cm"/>
      <inkml:brushProperty name="height" value="0.05" units="cm"/>
      <inkml:brushProperty name="color" value="#008C3A"/>
    </inkml:brush>
  </inkml:definitions>
  <inkml:trace contextRef="#ctx0" brushRef="#br0">0 1 24575,'0'20'0,"5"14"0,-4 17 0,3 18 0,-4-16 0,0-4 0,0-4 0,0-20 0,0 8 0,0-17 0,0-5 0,0-3 0,0 3 0,0-3 0,0 8 0,0 9 0,0 6 0,0 24 0,0 13 0,0 18 0,0 0 0,0 6 0,0-22 0,0 4 0,0-16 0,0-22 0,0-4 0,0-23 0,0-1 0,0-3 0,0 1 0,0-1 0,0 3 0,0 1 0,0 6 0,0 10 0,0-6 0,0 9 0,0-16 0,0 1 0,0-5 0,0 0 0,0-4 0,0 1 0</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7:51.028"/>
    </inkml:context>
    <inkml:brush xml:id="br0">
      <inkml:brushProperty name="width" value="0.05" units="cm"/>
      <inkml:brushProperty name="height" value="0.05" units="cm"/>
      <inkml:brushProperty name="color" value="#008C3A"/>
    </inkml:brush>
  </inkml:definitions>
  <inkml:trace contextRef="#ctx0" brushRef="#br0">384 100 24575,'-9'16'0,"-1"1"0,-1 4 0,1 0 0,3-4 0,4-2 0,0-6 0,-3 6 0,2-6 0,-8 4 0,8-2 0,-3-5 0,6 2 0,-4 0 0,2 5 0,-1-3 0,-2 9 0,5-9 0,-4 3 0,4-5 0,-1-3 0,-1-6 0,3-1 0,-3-6 0,1 5 0,-2-8 0,1 6 0,-3-8 0,6 5 0,-3 2 0,-2-4 0,2 1 0,-5 0 0,2-1 0,0 4 0,1-2 0,-4-5 0,2 9 0,-2-8 0,-1 2 0,2 0 0,0-3 0,-17-13 0,6 5 0,-4-5 0,10 10 0,-3-8 0,-8-4 0,3 0 0,1 7 0,20 19 0</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7:57.828"/>
    </inkml:context>
    <inkml:brush xml:id="br0">
      <inkml:brushProperty name="width" value="0.05" units="cm"/>
      <inkml:brushProperty name="height" value="0.05" units="cm"/>
      <inkml:brushProperty name="color" value="#008C3A"/>
    </inkml:brush>
  </inkml:definitions>
  <inkml:trace contextRef="#ctx0" brushRef="#br0">23 1 24575,'0'31'0,"0"-2"0,-5 27 0,4 1 0,-4-5 0,5 3 0,0-15 0,0-16 0,0-4 0,-3-12 0,0 1 0,0 0 0,1-1 0,2-3 0,0-2 0,0 0 0</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7:58.902"/>
    </inkml:context>
    <inkml:brush xml:id="br0">
      <inkml:brushProperty name="width" value="0.05" units="cm"/>
      <inkml:brushProperty name="height" value="0.05" units="cm"/>
      <inkml:brushProperty name="color" value="#008C3A"/>
    </inkml:brush>
  </inkml:definitions>
  <inkml:trace contextRef="#ctx0" brushRef="#br0">1 1 24575,'8'5'0,"0"3"0,3 1 0,1 2 0,-1 0 0,0-2 0,-5-1 0,1 0 0,-4-2 0,3-1 0,-3 3 0,4-2 0,-3 3 0,4 1 0,0-1 0,5 3 0,0 4 0,1-3 0,-7 1 0,-2 0 0,-1-4 0,2 6 0,2-5 0,-2 2 0,2-1 0,-3-1 0,3-5 0,-4-13 0,4 2 0,-8-5 0,3 7 0</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7:59.820"/>
    </inkml:context>
    <inkml:brush xml:id="br0">
      <inkml:brushProperty name="width" value="0.05" units="cm"/>
      <inkml:brushProperty name="height" value="0.05" units="cm"/>
      <inkml:brushProperty name="color" value="#008C3A"/>
    </inkml:brush>
  </inkml:definitions>
  <inkml:trace contextRef="#ctx0" brushRef="#br0">53 1 24575,'-5'5'0,"-1"1"0,0-1 0,1 3 0,2 1 0,-2 2 0,1 5 0,1-4 0,0 8 0,0-3 0,2 4 0,-2 0 0,3 0 0,0-4 0,0-2 0,0-6 0,0 1 0,0-4 0,0 5 0,0-5 0,0 2 0,-3 0 0,3 0 0,-3 4 0,3-4 0,0 3 0,0-3 0,0 1 0,0-1 0,0-3 0,0 1 0,0 2 0,0-2 0,0 4 0,0-3 0,0 3 0,0-1 0,0-1 0,0 3 0,3-8 0,-3 2 0,3-5 0</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8:01.292"/>
    </inkml:context>
    <inkml:brush xml:id="br0">
      <inkml:brushProperty name="width" value="0.05" units="cm"/>
      <inkml:brushProperty name="height" value="0.05" units="cm"/>
      <inkml:brushProperty name="color" value="#008C3A"/>
    </inkml:brush>
  </inkml:definitions>
  <inkml:trace contextRef="#ctx0" brushRef="#br0">33 1 24575,'0'12'0,"0"11"0,0 0 0,0 14 0,0 3 0,0 9 0,0 9 0,0-9 0,0 6 0,-4-13 0,2-3 0,-2-10 0,4-12 0,-2-4 0,1-5 0,-1-2 0,2-1 0,0 1 0,0 2 0,0 5 0,0-1 0,-5 16 0,4-9 0,-6 10 0,6-15 0,-2-1 0,5-15 0,-1 3 0,1-6 0</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8:02.060"/>
    </inkml:context>
    <inkml:brush xml:id="br0">
      <inkml:brushProperty name="width" value="0.05" units="cm"/>
      <inkml:brushProperty name="height" value="0.05" units="cm"/>
      <inkml:brushProperty name="color" value="#008C3A"/>
    </inkml:brush>
  </inkml:definitions>
  <inkml:trace contextRef="#ctx0" brushRef="#br0">151 0 24575,'-8'6'0,"1"-1"0,-3 3 0,3 5 0,-2 4 0,2 4 0,-2-4 0,3-2 0,-2-4 0,2-2 0,1 1 0,-1-3 0,0 1 0,1-3 0,-1 1 0,1-1 0,-1 8 0,-2-6 0,-2 5 0,4-6 0,-1 2 0,6-4 0,-1 0 0</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8:02.637"/>
    </inkml:context>
    <inkml:brush xml:id="br0">
      <inkml:brushProperty name="width" value="0.05" units="cm"/>
      <inkml:brushProperty name="height" value="0.05" units="cm"/>
      <inkml:brushProperty name="color" value="#008C3A"/>
    </inkml:brush>
  </inkml:definitions>
  <inkml:trace contextRef="#ctx0" brushRef="#br0">0 1 24575,'5'8'0,"5"13"0,0-7 0,9 8 0,-12-11 0,5-7 0,-6 3 0,-1-3 0,1 4 0,0-2 0,-1 4 0,-2-4 0,2 5 0,-2-5 0,3 2 0,-3-3 0,2 1 0,-5-1 0,5-1 0,-2 3 0,5-6 0,-2 9 0,2-6 0,-2 4 0,2-3 0,-2 1 0,2-3 0,-2-1 0,-1 1 0,-2-3 0,0 3 0</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8:03.428"/>
    </inkml:context>
    <inkml:brush xml:id="br0">
      <inkml:brushProperty name="width" value="0.05" units="cm"/>
      <inkml:brushProperty name="height" value="0.05" units="cm"/>
      <inkml:brushProperty name="color" value="#008C3A"/>
    </inkml:brush>
  </inkml:definitions>
  <inkml:trace contextRef="#ctx0" brushRef="#br0">0 1 24575,'13'3'0,"1"3"0,15-6 0,11 3 0,9-3 0,9 6 0,-9-5 0,-10 4 0,-9-5 0,-16 0 0,-2 0 0,-6 0 0,14 0 0,13 0 0,0 0 0,4 0 0,-22 0 0,-3 0 0,-6 0 0,-1 0 0,1 0 0,-1 0 0,-2 0 0,0 0 0</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8:04.308"/>
    </inkml:context>
    <inkml:brush xml:id="br0">
      <inkml:brushProperty name="width" value="0.05" units="cm"/>
      <inkml:brushProperty name="height" value="0.05" units="cm"/>
      <inkml:brushProperty name="color" value="#008C3A"/>
    </inkml:brush>
  </inkml:definitions>
  <inkml:trace contextRef="#ctx0" brushRef="#br0">68 0 24575,'2'6'0,"4"2"0,15 4 0,-3-2 0,12 6 0,-14-11 0,-3 4 0,-5-9 0,-2 3 0,-1-1 0,1 1 0,2 0 0,-2 2 0,2-4 0,-2 1 0,-1-2 0,3 5 0,5 3 0,-1 1 0,4 2 0,-7-4 0,-1-2 0,-5 0 0,-6-2 0,-11 13 0,-8 3 0,-14 18 0,2 2 0,-16 2 0,8-2 0,2-13 0,12-4 0,13-13 0,6-3 0,1-4 0,14-2 0,4 0 0,1 0 0,-1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2:19.192"/>
    </inkml:context>
    <inkml:brush xml:id="br0">
      <inkml:brushProperty name="width" value="0.05" units="cm"/>
      <inkml:brushProperty name="height" value="0.05" units="cm"/>
      <inkml:brushProperty name="color" value="#E71224"/>
    </inkml:brush>
  </inkml:definitions>
  <inkml:trace contextRef="#ctx0" brushRef="#br0">1 105 24575,'0'-8'0,"0"0"0,0 2 0,0 1 0,0-1 0,0 1 0,2-3 0,1 2 0,0-2 0,2 2 0,1 1 0,3-1 0,-1 3 0,0-7 0,-2 8 0,-3-8 0,2 10 0,-2-3 0,2 3 0,3 0 0,1 0 0,2 3 0,0-3 0,-2 3 0,-4-1 0,0 1 0,-4 5 0,1 1 0,-2 0 0,0 6 0,0-8 0,0 9 0,0-10 0,0 2 0,0-3 0,-2 3 0,-1-1 0,-3 1 0,0-3 0,-4 1 0,3-1 0,-6-2 0,7 0 0,-2-3 0,5 0 0,1 0 0</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8:04.939"/>
    </inkml:context>
    <inkml:brush xml:id="br0">
      <inkml:brushProperty name="width" value="0.05" units="cm"/>
      <inkml:brushProperty name="height" value="0.05" units="cm"/>
      <inkml:brushProperty name="color" value="#008C3A"/>
    </inkml:brush>
  </inkml:definitions>
  <inkml:trace contextRef="#ctx0" brushRef="#br0">0 0 24575,'0'29'0,"0"5"0,0 32 0,0 10 0,0 10 0,0 0 0,0-2 0,0-25 0,0-16 0,0-22 0,0-13 0,0-5 0,0 0 0</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8:06.021"/>
    </inkml:context>
    <inkml:brush xml:id="br0">
      <inkml:brushProperty name="width" value="0.05" units="cm"/>
      <inkml:brushProperty name="height" value="0.05" units="cm"/>
      <inkml:brushProperty name="color" value="#008C3A"/>
    </inkml:brush>
  </inkml:definitions>
  <inkml:trace contextRef="#ctx0" brushRef="#br0">0 72 24575,'0'-11'0,"3"3"0,0-3 0,2 5 0,1-2 0,-1 5 0,1 0 0,2 1 0,0-1 0,3 0 0,1-2 0,3 4 0,-3-4 0,1 5 0,-5-3 0,0 3 0,-2 0 0,5 3 0,-5-3 0,2 3 0,-2-3 0,-1 2 0,1-1 0,2 4 0,0-5 0,8 6 0,-7-3 0,6 1 0,-8-2 0,-2 1 0,0-2 0,-4 6 0,1-3 0,1 6 0,-3-1 0,3 6 0,-3 2 0,0-1 0,0 0 0,0-5 0,0-2 0,0 1 0,0-4 0,-3 5 0,0-3 0,-2-2 0,-3 4 0,-2 1 0,-10 9 0,6-2 0,-7 6 0,10-17 0,-2 7 0,5-13 0,0 4 0,2-5 0,0 0 0,1 0 0,-1 0 0,1 0 0,2 3 0,-2-3 0,2 3 0,-3-3 0,3 2 0,-2-1 0,7 1 0,6-2 0,14 0 0,1 0 0,-3 0 0,-11 0 0</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8:07.308"/>
    </inkml:context>
    <inkml:brush xml:id="br0">
      <inkml:brushProperty name="width" value="0.05" units="cm"/>
      <inkml:brushProperty name="height" value="0.05" units="cm"/>
      <inkml:brushProperty name="color" value="#008C3A"/>
    </inkml:brush>
  </inkml:definitions>
  <inkml:trace contextRef="#ctx0" brushRef="#br0">1 43 24575,'0'21'0,"0"8"0,4 3 0,-3-1 0,6-6 0,-7-10 0,3-6 0,-3-1 0,0-3 0,0 3 0,0-2 0,3 9 0,0-5 0,1 3 0,-2-5 0,1-2 0,0-3 0,5-3 0,1-3 0,2-5 0,0 2 0,1-9 0,0 5 0,1-10 0,-4 8 0,1-4 0,-5 5 0,1 0 0,0-5 0,-3 4 0,3-3 0,-6 6 0,3 1 0,-3 0 0,0 2 0,0-2 0,0 3 0,0 4 0,4 17 0,2 16 0,6 26 0,17 4 0,-3 4 0,16-11 0,-18-20 0,-3-8 0,-10-23 0,-2-5 0,1-8 0,-3-6 0,2-2 0,-3 1 0,4-4 0,-3 7 0,2-2 0,-6 6 0,0-1 0,-1 4 0,-1-5 0,1 3 0,-2-8 0,0 4 0,0-8 0,0 3 0,0-4 0,0 4 0,0 2 0,0 6 0,0 1 0,0 3 0,-2-1 0,1 1 0,-1-1 0,-1-2 0,0 0 0,0-8 0,1-1 0,-1 3 0,3-5 0,-3 5 0,3-1 0,0 3 0,0 6 0,0 3 0,0 1 0</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8:08.388"/>
    </inkml:context>
    <inkml:brush xml:id="br0">
      <inkml:brushProperty name="width" value="0.05" units="cm"/>
      <inkml:brushProperty name="height" value="0.05" units="cm"/>
      <inkml:brushProperty name="color" value="#008C3A"/>
    </inkml:brush>
  </inkml:definitions>
  <inkml:trace contextRef="#ctx0" brushRef="#br0">58 1 24575,'-15'83'0,"5"0"0,5-49 0,5 0 0,-2-13 0,1-12 0,-1 4 0,2-7 0,0 2 0,0 5 0,0 4 0,0 4 0,0 0 0,-3-4 0,3-2 0,-3-6 0,3-1 0,0 0 0,-2 0 0,1 8 0,-1-6 0,2 2 0,-3-6 0,3 2 0,-3-2 0,3 9 0,0-8 0,-2 5 0,1-9 0,-1 0 0</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8:09.388"/>
    </inkml:context>
    <inkml:brush xml:id="br0">
      <inkml:brushProperty name="width" value="0.05" units="cm"/>
      <inkml:brushProperty name="height" value="0.05" units="cm"/>
      <inkml:brushProperty name="color" value="#008C3A"/>
    </inkml:brush>
  </inkml:definitions>
  <inkml:trace contextRef="#ctx0" brushRef="#br0">350 23 24575,'-13'13'0,"2"3"0,-5-3 0,-4 11 0,-2-3 0,1 1 0,2-6 0,10-8 0,4 0 0,0-4 0,-2 10 0,0-9 0,-2 10 0,1-9 0,2 2 0,-6-14 0,-1-11 0,-17-28 0,3 7 0,-14-16 0,19 30 0,3 0 0,14 19 0,2 2 0</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9:55.755"/>
    </inkml:context>
    <inkml:brush xml:id="br0">
      <inkml:brushProperty name="width" value="0.035" units="cm"/>
      <inkml:brushProperty name="height" value="0.035" units="cm"/>
      <inkml:brushProperty name="color" value="#E71224"/>
    </inkml:brush>
  </inkml:definitions>
  <inkml:trace contextRef="#ctx0" brushRef="#br0">1969 840 24575,'22'0'0,"-6"0"0,12 0 0,-9 0 0,6 0 0,-11 0 0,-6 0 0,-3 0 0,3 0 0,1 0 0,-1 0 0,3 0 0,4 0 0,3 0 0,1 0 0,1-3 0,-7 3 0,3-3 0,-8 3 0,0 0 0,-2 0 0,2 0 0,-2 0 0,4 0 0,-1 0 0,2 0 0,0 0 0,-2 0 0,-1 0 0,-3-2 0,3 1 0,5-1 0,4 2 0,28 0 0,7 0 0,24 0 0,-1 0 0,23 0 0,-47 0 0,31 0 0,-40 0 0,10-5 0,-5 4 0,-17-6 0,-14 6 0,-3-5 0,-5 1 0,0-4 0,5 0 0,12-6 0,6 1 0,9-5 0,-12-2 0,-4 8 0,-12 3 0,-6 5 0,2 4 0,-5-4 0,5 5 0,-2-3 0,4-2 0,3 1 0,4-8 0,-3 7 0,-1-3 0,-8 4 0,-2-1 0,0-1 0,-1 3 0,1-2 0,3 2 0,-1 0 0,1 1 0,-1-1 0,1 3 0,2-5 0,-2 2 0,2-3 0,-2 1 0,-1-1 0,6-2 0,-5 0 0,2-1 0,-3 1 0,-2 2 0,0 1 0,2-3 0,-2-1 0,0 1 0,2 0 0,-2 2 0,1-2 0,0 0 0,-3-1 0,4 1 0,-2 0 0,0-1 0,2-2 0,-4-4 0,4 3 0,-2-8 0,3 10 0,-2-3 0,-2 6 0,1 0 0,-3-1 0,3 3 0,-3-1 0,0 1 0,0-1 0,0-2 0,0 2 0,0-4 0,0 4 0,0-2 0,0 2 0,0 0 0,0-1 0,0 0 0,0-1 0,-3 3 0,0-1 0,-2 3 0,-1-2 0,3 2 0,-2-2 0,0-1 0,-2-2 0,-1 5 0,5-5 0,-4 8 0,1-8 0,-3 4 0,-1-4 0,4 5 0,-5-4 0,3 3 0,-1-1 0,-1 2 0,1 1 0,-7 1 0,4-4 0,-25 0 0,8-3 0,-20-1 0,10 3 0,-1-3 0,9 8 0,2-6 0,12 6 0,2-2 0,6 3 0,-6 0 0,5-3 0,-5 3 0,-9-7 0,5 6 0,-18-3 0,6 4 0,-8-5 0,7 4 0,-5-3 0,6 4 0,-9 0 0,-7-5 0,6 3 0,-7-7 0,9 8 0,12-4 0,-9 1 0,22 0 0,-15-1 0,17 3 0,-3 2 0,4 0 0,0-2 0,-13 1 0,5-2 0,-18 3 0,6 0 0,-9 0 0,9 0 0,-6 0 0,18-2 0,-5 1 0,13-1 0,3 2 0,-3 0 0,3 0 0,-8 0 0,0 0 0,-6 0 0,-15 0 0,4 0 0,-7 0 0,3-4 0,14 2 0,-11-2 0,3 4 0,8 0 0,-5 0 0,11 0 0,-4-3 0,0 2 0,0-2 0,-1 3 0,1 0 0,-8 0 0,6 0 0,-14-4 0,13 3 0,-5-4 0,13 5 0,-13 0 0,11 0 0,-11 0 0,-1 0 0,2 0 0,2 0 0,-7 0 0,6 0 0,-4 0 0,2 0 0,8 0 0,-8 0 0,5 0 0,0 0 0,8 0 0,5 0 0,2 0 0,-1-2 0,-3 1 0,-4-1 0,-4 2 0,-8 0 0,6 0 0,-7 0 0,9 0 0,5 0 0,0 0 0,1 0 0,-2 0 0,-9 0 0,3 0 0,2 0 0,1 0 0,8 0 0,-8 0 0,8 0 0,-4 0 0,5 0 0,-5 0 0,4 0 0,-3 0 0,4 0 0,-5 0 0,6 0 0,-5 0 0,9 0 0,-4 0 0,1 0 0,-11 0 0,6 0 0,-6 0 0,9 0 0,0 0 0,0 0 0,2 2 0,-6 1 0,5 3 0,-11-3 0,9 2 0,-8-5 0,8 3 0,-8-3 0,8 2 0,-4-1 0,8 1 0,-3 1 0,5-3 0,-2 3 0,3-3 0,-1 0 0,1 2 0,-3-1 0,-1 1 0,-2 1 0,-5 1 0,4 4 0,-8-1 0,8 4 0,-4-4 0,8 1 0,-3-5 0,8 2 0,-5-2 0,5 2 0,0 1 0,-4-1 0,3 3 0,-4-2 0,0 5 0,0-2 0,1-1 0,-2 3 0,5-3 0,-4 1 0,5-1 0,-2-3 0,2 1 0,0 2 0,-2-2 0,2 4 0,-3-6 0,1 6 0,-1-4 0,3 5 0,-2-2 0,2 1 0,-2-4 0,2 5 0,-2-3 0,2 3 0,0 0 0,-2-2 0,4 1 0,-1-1 0,-1 2 0,2 0 0,-1 5 0,2-7 0,0 6 0,0-6 0,0 7 0,0 1 0,0 0 0,3 3 0,0-8 0,4 4 0,-2-5 0,-2 0 0,5 5 0,-5-6 0,3 2 0,-1-4 0,-2-1 0,6 7 0,5-2 0,-1 3 0,7-4 0,-5 2 0,-2-5 0,-2 2 0,-6-4 0,10 2 0,8 0 0,11 3 0,15 2 0,-5 1 0,-7-3 0,-14-3 0,-15-6 0,0-2 0,1 0 0,14 4 0,20 3 0,17 5 0,2 0 0,2 1 0,16 2 0,15 6 0,-63-15 0,-24-3 0,0-3 0,-2 0 0,2 0 0,5 0 0,12 0 0,-2 0 0,6 0 0,-12 0 0,8 0 0,-7 0 0,3 0 0,-5 0 0,-5 0 0,-3 0 0,3 0 0,-3 0 0,10 0 0,-5 0 0,3 0 0,16 0 0,3 0 0,40 0 0,20 0 0,-4 0 0,2 0 0,-35 0 0,-19 0 0,-14 0 0,-12 0 0,-3 0 0,-1 0 0,-1 0 0,0-3 0,0 3 0,5-3 0,0 3 0,7 0 0,-8 0 0,13 0 0,-14 0 0,6 0 0,-6 0 0,7 0 0,0-2 0,4 1 0,-9-1 0,3 2 0,-4 0 0,4 0 0,-7 0 0,1 0 0,-4 0 0,2 0 0,-2 0 0,-1 0 0,1 0 0,0 0 0,-1 0 0,1 0 0,-3 0 0,-1 0 0</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0:37.124"/>
    </inkml:context>
    <inkml:brush xml:id="br0">
      <inkml:brushProperty name="width" value="0.035" units="cm"/>
      <inkml:brushProperty name="height" value="0.035" units="cm"/>
      <inkml:brushProperty name="color" value="#E71224"/>
    </inkml:brush>
  </inkml:definitions>
  <inkml:trace contextRef="#ctx0" brushRef="#br0">480 0 24575,'-25'23'0,"-11"12"0,1-3 0,0 0 0,9-5 0,14-15 0,6-3 0,1-4 0,2 0 0,-2-4 0,2 1 0,0 1 0,-2-3 0,-1 5 0,-7-1 0,1-1 0,-16 9 0,14-7 0,-10 9 0,15-10 0,-1 3 0,4-4 0,-5 0 0,3 4 0,-8-5 0,-17 3 0,8 1 0,-8 0 0,18 2 0,6-1 0,1-4 0,8 3 0,56 23 0,-5-3 0,41 9 0,-42-14 0,-20-13 0,-18-4 0,27 28 0,1-2 0,23 21 0,-12-16 0,-21-12 0,-9-13 0,-13-3 0,0-6 0,0 1 0,1 1 0,1 0 0,-3 0 0,1 2 0,-5-5 0,-1 3 0</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0:01.083"/>
    </inkml:context>
    <inkml:brush xml:id="br0">
      <inkml:brushProperty name="width" value="0.035" units="cm"/>
      <inkml:brushProperty name="height" value="0.035" units="cm"/>
      <inkml:brushProperty name="color" value="#E71224"/>
    </inkml:brush>
  </inkml:definitions>
  <inkml:trace contextRef="#ctx0" brushRef="#br0">21 34 24575,'0'-11'0,"2"0"0,1 5 0,3 1 0,2 5 0,-2 0 0,2 0 0,-3 0 0,1 0 0,-1 0 0,8 0 0,-3 5 0,10-1 0,-8 2 0,1-1 0,-5-4 0,-5 4 0,2 0 0,-5 4 0,3 11 0,-3-6 0,0 11 0,0-13 0,0 8 0,0-8 0,0 8 0,-3-3 0,0 0 0,-4 3 0,1-13 0,0 7 0,0-3 0,-3 1 0,3 3 0,-5-3 0,5-4 0,-9 4 0,8-3 0,-9 8 0,7-5 0,-1 1 0,-1-5 0,5-5 0,-2 2 0,3-4 0,-1 1 0,8-7 0,2 1 0,7-3 0,0 3 0,-3 2 0,0 2 0,-2 0 0,-1 0 0,1 5 0,-1 1 0,1 5 0,-1-2 0,-2-1 0,0-3 0,-1-2 0,4 0 0,3-3 0,-3 0 0,-1 0 0</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1:59:59.817"/>
    </inkml:context>
    <inkml:brush xml:id="br0">
      <inkml:brushProperty name="width" value="0.035" units="cm"/>
      <inkml:brushProperty name="height" value="0.035" units="cm"/>
      <inkml:brushProperty name="color" value="#E71224"/>
    </inkml:brush>
  </inkml:definitions>
  <inkml:trace contextRef="#ctx0" brushRef="#br0">286 0 24575,'-29'0'0,"10"3"0,-7-2 0,17 1 0,-1-2 0,4 0 0,-6 0 0,-11 0 0,5 0 0,-10 0 0,15 0 0,0 0 0,5 5 0,5 1 0,-2 5 0,5 0 0,-3 5 0,3-4 0,-2 3 0,1-3 0,-4-1 0,5-3 0,-6 7 0,2-1 0,-3 7 0,-1 9 0,4-12 0,-1 4 0,8-17 0,0-2 0,2-3 0,1 0 0,-1 0 0,1 0 0,2 0 0,29 0 0,-6-5 0,25-5 0,-17 4 0,-15-5 0,-3 10 0,-16-2 0,1 6 0,-3 2 0,2 2 0,-5 1 0,5-3 0,-4 1 0,1-1 0,-2 3 0,0 5 0,0-1 0,0 8 0,0-3 0,-2 0 0,-2 3 0,-2-4 0,-13 17 0,0-4 0,-1-1 0,-1-6 0,6-9 0,-1-3 0,0 0 0,5-5 0,0 1 0,3-3 0,0-1 0,0-2 0,-15 3 0,4-2 0,-5 2 0,10-3 0,5 0 0,0 0 0,4 3 0,2-12 0,3 7 0,0-13 0,0 11 0,0-1 0</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0:01.907"/>
    </inkml:context>
    <inkml:brush xml:id="br0">
      <inkml:brushProperty name="width" value="0.035" units="cm"/>
      <inkml:brushProperty name="height" value="0.035" units="cm"/>
      <inkml:brushProperty name="color" value="#E71224"/>
    </inkml:brush>
  </inkml:definitions>
  <inkml:trace contextRef="#ctx0" brushRef="#br0">1 0 24575,'0'0'0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2:19.881"/>
    </inkml:context>
    <inkml:brush xml:id="br0">
      <inkml:brushProperty name="width" value="0.05" units="cm"/>
      <inkml:brushProperty name="height" value="0.05" units="cm"/>
      <inkml:brushProperty name="color" value="#E71224"/>
    </inkml:brush>
  </inkml:definitions>
  <inkml:trace contextRef="#ctx0" brushRef="#br0">0 0 24575,'10'13'0,"-3"10"0,6 1 0,-3 23 0,-2-14 0,-3 22 0,-5-5 0,0-1 0,0-1 0,0 0 0,0-18 0,0 0 0,0-19 0,-3-3 0,3 8 0,-5-4 0,4 10 0,-1-11 0,-1-4 0,3-8 0,-5-9 0,4 1 0,-1-2 0,2 2 0,-3-1 0,3 6 0,-3-1 0</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0:02.861"/>
    </inkml:context>
    <inkml:brush xml:id="br0">
      <inkml:brushProperty name="width" value="0.035" units="cm"/>
      <inkml:brushProperty name="height" value="0.035" units="cm"/>
      <inkml:brushProperty name="color" value="#E71224"/>
    </inkml:brush>
  </inkml:definitions>
  <inkml:trace contextRef="#ctx0" brushRef="#br0">0 65 24575,'9'29'0,"4"2"0,-2 9 0,2-9 0,-6-6 0,-1-10 0,-3-6 0,5-4 0,-5-2 0,8-8 0,-7 1 0,5-6 0,-5 1 0,5-7 0,7-4 0,-9-2 0,8 2 0,-14 4 0,1 5 0,-2 0 0,0 0 0,0 2 0,0 1 0,0 0 0,0 2 0,-2-4 0,-1 4 0,-5-5 0,-10-1 0,7 2 0,-9-2 0,14 9 0,-2 1 0,5 2 0,0 0 0</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0:04.339"/>
    </inkml:context>
    <inkml:brush xml:id="br0">
      <inkml:brushProperty name="width" value="0.035" units="cm"/>
      <inkml:brushProperty name="height" value="0.035" units="cm"/>
      <inkml:brushProperty name="color" value="#E71224"/>
    </inkml:brush>
  </inkml:definitions>
  <inkml:trace contextRef="#ctx0" brushRef="#br0">115 1 24575,'-26'0'0,"7"3"0,-7 0 0,13 1 0,5 1 0,0-2 0,2 2 0,-2-2 0,8 9 0,1 5 0,6 5 0,-3 4 0,2-9 0,-6-2 0,3-6 0,-3 4 0,0-6 0,0 3 0,0 3 0,0 1 0,0 2 0,0-2 0,2-6 0,4-10 0,23-7 0,0-7 0,10-3 0,-10 2 0,-14 7 0,0 1 0,-9 6 0,-1-2 0,0 6 0,-4 0 0,6 7 0,-1 1 0,16 10 0,-11-8 0,10 7 0,-17-9 0,1-1 0,-5 0 0,0 5 0,-5-3 0,-2 10 0,-6-4 0,2 5 0,-9 4 0,7-3 0,-11 0 0,13-11 0,-2-2 0,10-6 0,-4 0 0,6 2 0,-4-5 0,5 3 0</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0:04.899"/>
    </inkml:context>
    <inkml:brush xml:id="br0">
      <inkml:brushProperty name="width" value="0.035" units="cm"/>
      <inkml:brushProperty name="height" value="0.035" units="cm"/>
      <inkml:brushProperty name="color" value="#E71224"/>
    </inkml:brush>
  </inkml:definitions>
  <inkml:trace contextRef="#ctx0" brushRef="#br0">346 1 24575,'-8'2'0,"-5"5"0,-9 18 0,0 3 0,-6 23 0,1-2 0,3 9 0,-3-9 0,-7 9 0,10-16 0,-5-4 0,10-2 0,6-17 0,0 5 0,0-4 0,3-3 0,2 0 0,2 3 0,3-13 0,2-3 0,-1-5 0,2-4 0</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0:05.224"/>
    </inkml:context>
    <inkml:brush xml:id="br0">
      <inkml:brushProperty name="width" value="0.035" units="cm"/>
      <inkml:brushProperty name="height" value="0.035" units="cm"/>
      <inkml:brushProperty name="color" value="#E71224"/>
    </inkml:brush>
  </inkml:definitions>
  <inkml:trace contextRef="#ctx0" brushRef="#br0">1 1 24575,'0'0'0</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0:05.723"/>
    </inkml:context>
    <inkml:brush xml:id="br0">
      <inkml:brushProperty name="width" value="0.035" units="cm"/>
      <inkml:brushProperty name="height" value="0.035" units="cm"/>
      <inkml:brushProperty name="color" value="#E71224"/>
    </inkml:brush>
  </inkml:definitions>
  <inkml:trace contextRef="#ctx0" brushRef="#br0">0 1 24575,'0'0'0</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0:07.755"/>
    </inkml:context>
    <inkml:brush xml:id="br0">
      <inkml:brushProperty name="width" value="0.035" units="cm"/>
      <inkml:brushProperty name="height" value="0.035" units="cm"/>
      <inkml:brushProperty name="color" value="#E71224"/>
    </inkml:brush>
  </inkml:definitions>
  <inkml:trace contextRef="#ctx0" brushRef="#br0">1 1 24575,'0'12'0,"0"2"0,0 7 0,0 9 0,0 9 0,0 19 0,0 1 0,0-1 0,0-23 0,2-14 0,-1-13 0,2 4 0,-3 2 0,0 1 0,0-1 0,0-10 0,0 1 0</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0:08.331"/>
    </inkml:context>
    <inkml:brush xml:id="br0">
      <inkml:brushProperty name="width" value="0.035" units="cm"/>
      <inkml:brushProperty name="height" value="0.035" units="cm"/>
      <inkml:brushProperty name="color" value="#E71224"/>
    </inkml:brush>
  </inkml:definitions>
  <inkml:trace contextRef="#ctx0" brushRef="#br0">270 0 24575,'-40'0'0,"9"0"0,-6 0 0,18 3 0,-5-2 0,13 1 0,0 0 0,3-1 0,0 2 0,2-3 0,1 2 0,-1-1 0,1 1 0,-1 1 0,1-3 0,-3 3 0,-1-1 0,0-1 0,-1 4 0,4-5 0,3 3 0,1-3 0,4 0 0</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0:09.011"/>
    </inkml:context>
    <inkml:brush xml:id="br0">
      <inkml:brushProperty name="width" value="0.035" units="cm"/>
      <inkml:brushProperty name="height" value="0.035" units="cm"/>
      <inkml:brushProperty name="color" value="#E71224"/>
    </inkml:brush>
  </inkml:definitions>
  <inkml:trace contextRef="#ctx0" brushRef="#br0">446 24 24575,'-58'-6'0,"0"0"0,-23 0 0,24 3 0,3 1 0,7 2 0,22 0 0,12 0 0,5 2 0,0 1 0,2 3 0,-2-1 0,2 1 0,1-1 0,-1-2 0,3 2 0,1-4 0,2 1 0</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0:09.835"/>
    </inkml:context>
    <inkml:brush xml:id="br0">
      <inkml:brushProperty name="width" value="0.035" units="cm"/>
      <inkml:brushProperty name="height" value="0.035" units="cm"/>
      <inkml:brushProperty name="color" value="#E71224"/>
    </inkml:brush>
  </inkml:definitions>
  <inkml:trace contextRef="#ctx0" brushRef="#br0">0 1 24575,'0'11'0,"0"4"0,0 10 0,0 15 0,0 1 0,0 14 0,0-12 0,0-10 0,0-11 0,0-17 0,0 1 0,0-1 0,0 1 0,0-3 0,0-1 0</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0:11.563"/>
    </inkml:context>
    <inkml:brush xml:id="br0">
      <inkml:brushProperty name="width" value="0.035" units="cm"/>
      <inkml:brushProperty name="height" value="0.035" units="cm"/>
      <inkml:brushProperty name="color" value="#E71224"/>
    </inkml:brush>
  </inkml:definitions>
  <inkml:trace contextRef="#ctx0" brushRef="#br0">1 186 24575,'3'-13'0,"1"-1"0,2-2 0,0 0 0,0 7 0,-1 1 0,3 3 0,1-3 0,15-5 0,5-9 0,3 3 0,0-4 0,-17 15 0,-3-1 0,-6 9 0,-1-3 0,3 6 0,-4 0 0,6 2 0,-7 1 0,3 0 0,-1-1 0,-2 1 0,2-1 0,-2 1 0,0 2 0,-3-2 0,0 4 0,-3-4 0,0 5 0,-2-3 0,-1 3 0,1 1 0,2-4 0,-2 3 0,2-5 0,-3 2 0,3-3 0,-4 1 0,1 2 0,-5-2 0,0 4 0,-1-1 0,1 0 0,12 5 0,8 4 0,7 4 0,5 3 0,-1 6 0,-8-12 0,6 6 0,-14-14 0,3-3 0,-6 0 0,4 0 0,-2-1 0,3 3 0,-1-1 0,1 2 0,-1-3 0,-2 0 0,0-7 0,2 1 0,1-5 0,0 3 0,-1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2:21.160"/>
    </inkml:context>
    <inkml:brush xml:id="br0">
      <inkml:brushProperty name="width" value="0.05" units="cm"/>
      <inkml:brushProperty name="height" value="0.05" units="cm"/>
      <inkml:brushProperty name="color" value="#E71224"/>
    </inkml:brush>
  </inkml:definitions>
  <inkml:trace contextRef="#ctx0" brushRef="#br0">0 67 24575,'0'-5'0,"0"-3"0,3 2 0,0-5 0,2 5 0,1-2 0,-1 0 0,1 4 0,-3-3 0,2 6 0,-2-1 0,2 2 0,1 0 0,2 0 0,-2 0 0,2 0 0,-2 0 0,-1 0 0,1 0 0,-1 2 0,1-1 0,-1 6 0,1-5 0,-1 5 0,1-4 0,-3 3 0,2-1 0,-5 3 0,5-2 0,-4 2 0,1-2 0,-2-1 0,0 1 0,0-1 0,-2 1 0,1-1 0,-4 3 0,2-4 0,-3 10 0,0-6 0,0 2 0,-4 5 0,3-12 0,-3 11 0,4-12 0,0 2 0,1-4 0,-1 0 0,1 0 0,2-2 0,-2 1 0,4-1 0,-1 2 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0:12.259"/>
    </inkml:context>
    <inkml:brush xml:id="br0">
      <inkml:brushProperty name="width" value="0.035" units="cm"/>
      <inkml:brushProperty name="height" value="0.035" units="cm"/>
      <inkml:brushProperty name="color" value="#E71224"/>
    </inkml:brush>
  </inkml:definitions>
  <inkml:trace contextRef="#ctx0" brushRef="#br0">1 1 24575,'0'23'0,"0"-4"0,0 18 0,0-6 0,0 18 0,0-20 0,0 4 0,0-22 0,0 0 0,0-2 0,0 1 0,0-3 0,0 1 0,0-3 0,0 1 0,0-3 0,0-1 0</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0:13.603"/>
    </inkml:context>
    <inkml:brush xml:id="br0">
      <inkml:brushProperty name="width" value="0.035" units="cm"/>
      <inkml:brushProperty name="height" value="0.035" units="cm"/>
      <inkml:brushProperty name="color" value="#E71224"/>
    </inkml:brush>
  </inkml:definitions>
  <inkml:trace contextRef="#ctx0" brushRef="#br0">0 1 24575,'8'0'0,"6"0"0,2 0 0,5 0 0,-6 0 0,-3 0 0,-6 0 0,2 2 0,0-1 0,1 1 0,-1 1 0,-3-3 0,1 5 0,-1-2 0,1 1 0,-1 0 0,-2-1 0,0 3 0,-1 0 0,-1-1 0,1 1 0,-2-1 0,0 1 0,0 2 0,0-2 0,0 4 0,-2-4 0,1 2 0,-1-2 0,-1 2 0,0-2 0,-2 2 0,-3 0 0,4-2 0,-3 2 0,1-2 0,-2 2 0,-1-2 0,4 2 0,0-3 0,2-2 0,-3 0 0,5 2 0,4 1 0,1 5 0,4-2 0,-5-1 0,2-3 0,1 1 0,-1 2 0,1-2 0,-3 2 0,2 0 0,-5 0 0,5 1 0,-4-1 0,4 4 0,-1-2 0,-1 10 0,2-3 0,-4 0 0,4-4 0,-5-7 0,3-4 0</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0:14.413"/>
    </inkml:context>
    <inkml:brush xml:id="br0">
      <inkml:brushProperty name="width" value="0.035" units="cm"/>
      <inkml:brushProperty name="height" value="0.035" units="cm"/>
      <inkml:brushProperty name="color" value="#E71224"/>
    </inkml:brush>
  </inkml:definitions>
  <inkml:trace contextRef="#ctx0" brushRef="#br0">1 0 24575,'0'48'0,"0"1"0,0-7 0,0 3 0,0-26 0,3 9 0,-3-16 0,4 1 0,-4-5 0,0-2 0,0-1 0,0 1 0,0 2 0,0-2 0,0 4 0,0-3 0,0 0 0,0-1 0</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0:15.682"/>
    </inkml:context>
    <inkml:brush xml:id="br0">
      <inkml:brushProperty name="width" value="0.035" units="cm"/>
      <inkml:brushProperty name="height" value="0.035" units="cm"/>
      <inkml:brushProperty name="color" value="#E71224"/>
    </inkml:brush>
  </inkml:definitions>
  <inkml:trace contextRef="#ctx0" brushRef="#br0">0 111 24575,'16'-13'0,"13"-13"0,0 2 0,1-3 0,-15 10 0,-8 14 0,-4 6 0,10 8 0,-6-2 0,6 4 0,-10-7 0,0 2 0,-3-2 0,0-1 0,-3 3 0,-2 1 0,-9 7 0,4 1 0,-6 0 0,9-2 0,-1-4 0,3-2 0,-3 4 0,2-9 0,-2 3 0,14 0 0,11-1 0,7 4 0,0-2 0,-4-5 0,-10 0 0,3-3 0,-8 2 0,1 1 0,-1 5 0,-2-1 0,0 1 0,-3 0 0,0-2 0,0 4 0,0-1 0,0 2 0,0-3 0,0 0 0,0 0 0,0 1 0,-5-3 0,1 4 0,-11-3 0,8 2 0,-13-2 0,10-2 0,-6-2 0,5 3 0,3-1 0,-3-2 0,3 0 0,-4-3 0,1 0 0,3 0 0,2 0 0,4 0 0</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0:16.742"/>
    </inkml:context>
    <inkml:brush xml:id="br0">
      <inkml:brushProperty name="width" value="0.035" units="cm"/>
      <inkml:brushProperty name="height" value="0.035" units="cm"/>
      <inkml:brushProperty name="color" value="#E71224"/>
    </inkml:brush>
  </inkml:definitions>
  <inkml:trace contextRef="#ctx0" brushRef="#br0">25 0 24575,'-14'66'0,"4"14"0,10-44 0,2 12 0,-1-27 0,1-6 0,-2 0 0,0-9 0,3 0 0,-3-1 0,3-5 0,-3 3 0</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0:17.292"/>
    </inkml:context>
    <inkml:brush xml:id="br0">
      <inkml:brushProperty name="width" value="0.035" units="cm"/>
      <inkml:brushProperty name="height" value="0.035" units="cm"/>
      <inkml:brushProperty name="color" value="#E71224"/>
    </inkml:brush>
  </inkml:definitions>
  <inkml:trace contextRef="#ctx0" brushRef="#br0">204 0 24575,'-21'3'0,"4"-2"0,-11 7 0,14-5 0,-8 2 0,12 0 0,4-4 0,-5 1 0,5-2 0,-2 0 0,3 0 0,-3 0 0,2 3 0,-9-3 0,7 3 0,-4-1 0,6-1 0,6-1 0,1-10 0,2 5 0,0-4 0</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0:17.795"/>
    </inkml:context>
    <inkml:brush xml:id="br0">
      <inkml:brushProperty name="width" value="0.035" units="cm"/>
      <inkml:brushProperty name="height" value="0.035" units="cm"/>
      <inkml:brushProperty name="color" value="#E71224"/>
    </inkml:brush>
  </inkml:definitions>
  <inkml:trace contextRef="#ctx0" brushRef="#br0">235 1 24575,'-29'0'0,"3"0"0,-14 0 0,3 0 0,14 0 0,-2 0 0,10 2 0,6-1 0,1 1 0,0-2 0,4 3 0,-3 0 0,6 3 0,-1-3 0,2-1 0</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0:18.459"/>
    </inkml:context>
    <inkml:brush xml:id="br0">
      <inkml:brushProperty name="width" value="0.035" units="cm"/>
      <inkml:brushProperty name="height" value="0.035" units="cm"/>
      <inkml:brushProperty name="color" value="#E71224"/>
    </inkml:brush>
  </inkml:definitions>
  <inkml:trace contextRef="#ctx0" brushRef="#br0">1 0 24575,'6'16'0,"1"0"0,0 6 0,0-1 0,-3 8 0,-1-6 0,-3 6 0,0 1 0,0-7 0,0 6 0,0-12 0,0-2 0,0-6 0,-3-1 0,3-3 0,-3-2 0,3 0 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0:19.571"/>
    </inkml:context>
    <inkml:brush xml:id="br0">
      <inkml:brushProperty name="width" value="0.035" units="cm"/>
      <inkml:brushProperty name="height" value="0.035" units="cm"/>
      <inkml:brushProperty name="color" value="#E71224"/>
    </inkml:brush>
  </inkml:definitions>
  <inkml:trace contextRef="#ctx0" brushRef="#br0">1 124 24575,'20'-25'0,"1"8"0,3-15 0,-6 17 0,14-4 0,-18 13 0,10 0 0,-16 5 0,0-1 0,0 6 0,5 1 0,-3 5 0,5-3 0,-9 1 0,0-2 0,-2-3 0,-3 2 0,2 0 0,-6 4 0,0 2 0,-5-2 0,2 1 0,-2 3 0,2-3 0,3 3 0,1-7 0,-1-1 0,0 1 0,-5-3 0,2-1 0,-9 1 0,1-2 0,-3 7 0,-3-3 0,8 3 0,-3-2 0,6-3 0,8 4 0,21 10 0,-1-2 0,13 8 0,-7-2 0,-7-9 0,-1 7 0,-7-11 0,-4 1 0,0 1 0,-4-1 0,-2 0 0,3 1 0,-3-1 0,3 2 0,-3-3 0,2 3 0,-1-5 0,1 2 0,-2-3 0,0-1 0,0-2 0</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0:20.115"/>
    </inkml:context>
    <inkml:brush xml:id="br0">
      <inkml:brushProperty name="width" value="0.035" units="cm"/>
      <inkml:brushProperty name="height" value="0.035" units="cm"/>
      <inkml:brushProperty name="color" value="#E71224"/>
    </inkml:brush>
  </inkml:definitions>
  <inkml:trace contextRef="#ctx0" brushRef="#br0">0 0 24575,'5'24'0,"-4"-6"0,3 28 0,-4-5 0,0 17 0,0 7 0,0-21 0,0 1 0,0-28 0,0-7 0,0-5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0:15.545"/>
    </inkml:context>
    <inkml:brush xml:id="br0">
      <inkml:brushProperty name="width" value="0.05" units="cm"/>
      <inkml:brushProperty name="height" value="0.05" units="cm"/>
      <inkml:brushProperty name="color" value="#E71224"/>
    </inkml:brush>
  </inkml:definitions>
  <inkml:trace contextRef="#ctx0" brushRef="#br0">156 1 24575,'-5'0'0,"-1"0"0,1 0 0,-1 0 0,1 0 0,-1 0 0,1 0 0,-1 0 0,-2 0 0,2 0 0,-2 0 0,0 0 0,2 0 0,-2 0 0,2 0 0,-2 2 0,2-1 0,1 4 0,-3 0 0,2 1 0,-2 2 0,-1 5 0,3-1 0,2 4 0,2-5 0,2 0 0,0-3 0,0 6 0,0-3 0,0 3 0,0 2 0,0-4 0,0 4 0,2-5 0,4 0 0,0-2 0,2-1 0,0 0 0,-2-2 0,5-1 0,-5 0 0,2-2 0,2 3 0,0-3 0,1 0 0,-1-3 0,-4 0 0,2 0 0,-2 0 0,-1 2 0,8-1 0,-6 1 0,6-2 0,-10 0 0,0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2:23.092"/>
    </inkml:context>
    <inkml:brush xml:id="br0">
      <inkml:brushProperty name="width" value="0.05" units="cm"/>
      <inkml:brushProperty name="height" value="0.05" units="cm"/>
      <inkml:brushProperty name="color" value="#E71224"/>
    </inkml:brush>
  </inkml:definitions>
  <inkml:trace contextRef="#ctx0" brushRef="#br0">6 23 24575,'-3'9'0,"1"1"0,2 3 0,0-1 0,2 1 0,-1-5 0,4-2 0,-5-1 0,5 3 0,-2-1 0,3 1 0,-1-3 0,-2 1 0,2-1 0,-2 1 0,5-1 0,-2-2 0,7 2 0,-6-4 0,4 1 0,-4-2 0,5 0 0,-3 0 0,4-7 0,-7-2 0,7-10 0,-3-1 0,2 3 0,-5 2 0,-5 6 0,-2 1 0,-2 0 0,1 2 0,-4-4 0,2 4 0,-3 0 0,-2-1 0,0 5 0,-1-3 0,-1 3 0,4 1 0,-2-1 0,2 2 0,1 0 0,-1 0 0,1 0 0,-1 0 0,0 0 0,1 0 0,-1 0 0,3 0 0,1 0 0</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0:21.412"/>
    </inkml:context>
    <inkml:brush xml:id="br0">
      <inkml:brushProperty name="width" value="0.035" units="cm"/>
      <inkml:brushProperty name="height" value="0.035" units="cm"/>
      <inkml:brushProperty name="color" value="#E71224"/>
    </inkml:brush>
  </inkml:definitions>
  <inkml:trace contextRef="#ctx0" brushRef="#br0">0 80 24575,'7'-22'0,"0"6"0,7 0 0,-3 5 0,-3 4 0,0 0 0,-2 6 0,2 4 0,-2-2 0,2 7 0,-2-3 0,-1 1 0,1 2 0,-1-2 0,1 2 0,-1-2 0,-2 4 0,2-4 0,-4 2 0,1-2 0,-2-1 0,0 1 0,-2 0 0,1-1 0,-4 1 0,5-1 0,-3 1 0,1 2 0,-1-2 0,-3 4 0,1-1 0,-1 2 0,1-3 0,-1 3 0,3-5 0,-4 5 0,3-5 0,1 4 0,3-4 0,6 5 0,-1-3 0,-1 1 0,0 1 0,-3-4 0,5 9 0,-6-5 0,6 6 0,-5-1 0,4-3 0,-2 4 0,0-7 0,2 1 0,-2-4 0,0 5 0,2-3 0,-2 1 0,0-1 0,2 0 0,-5-5 0,3 2 0</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0:22.131"/>
    </inkml:context>
    <inkml:brush xml:id="br0">
      <inkml:brushProperty name="width" value="0.035" units="cm"/>
      <inkml:brushProperty name="height" value="0.035" units="cm"/>
      <inkml:brushProperty name="color" value="#E71224"/>
    </inkml:brush>
  </inkml:definitions>
  <inkml:trace contextRef="#ctx0" brushRef="#br0">95 0 24575,'-2'9'0,"-5"6"0,0-5 0,-3 10 0,1-4 0,1 5 0,-5 0 0,2 1 0,3-1 0,-2 0 0,7-7 0,-1-1 0,2-1 0,2-2 0,0 5 0,0-6 0,0-1 0,0-19 0,3 0 0,1-15 0,3 5 0,1-8 0,1 10 0,-3 0 0,-1 14 0</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0:23.010"/>
    </inkml:context>
    <inkml:brush xml:id="br0">
      <inkml:brushProperty name="width" value="0.035" units="cm"/>
      <inkml:brushProperty name="height" value="0.035" units="cm"/>
      <inkml:brushProperty name="color" value="#E71224"/>
    </inkml:brush>
  </inkml:definitions>
  <inkml:trace contextRef="#ctx0" brushRef="#br0">1 0 24575,'8'5'0,"0"1"0,8 3 0,-4 2 0,4-2 0,-8 2 0,1 5 0,-4-6 0,2 5 0,-2-9 0,-2 2 0,2-3 0,-2 3 0,0 5 0,0-1 0,0 8 0,-2-7 0,4 0 0,-4-3 0,1-4 0,-2 5 0,0 2 0,3-1 0,-3 8 0,3-8 0,-1 1 0,-1-5 0,1-14 0,-2 6 0,0-9 0</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0:23.563"/>
    </inkml:context>
    <inkml:brush xml:id="br0">
      <inkml:brushProperty name="width" value="0.035" units="cm"/>
      <inkml:brushProperty name="height" value="0.035" units="cm"/>
      <inkml:brushProperty name="color" value="#E71224"/>
    </inkml:brush>
  </inkml:definitions>
  <inkml:trace contextRef="#ctx0" brushRef="#br0">227 13 24575,'-40'-6'0,"2"5"0,-20-5 0,19 6 0,14 0 0,12 0 0,5 0 0,5 0 0,0 0 0</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0:28.811"/>
    </inkml:context>
    <inkml:brush xml:id="br0">
      <inkml:brushProperty name="width" value="0.035" units="cm"/>
      <inkml:brushProperty name="height" value="0.035" units="cm"/>
      <inkml:brushProperty name="color" value="#E71224"/>
    </inkml:brush>
  </inkml:definitions>
  <inkml:trace contextRef="#ctx0" brushRef="#br0">0 66 24575,'11'-11'0,"5"-2"0,0 1 0,5 1 0,-4 1 0,-4 4 0,-5 5 0,-2 0 0,-1 5 0,-2-1 0,2 5 0,-2 1 0,3 2 0,-1 0 0,-2 5 0,0-4 0,-1 3 0,-1 1 0,1-6 0,-5 9 0,3-9 0,-6 5 0,2 1 0,-5 1 0,-1-3 0,-2 1 0,3-7 0,-6 5 0,8-2 0,-8 2 0,6-2 0,1 0 0,0-3 0,2 0 0,1-5 0,11 0 0,11-3 0,7 0 0,5 0 0,0 0 0,-10 0 0,2 0 0,-8 2 0,-6-1 0,10 8 0,-7-5 0,3 5 0,2-3 0,-11-3 0,6 1 0</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0:30.144"/>
    </inkml:context>
    <inkml:brush xml:id="br0">
      <inkml:brushProperty name="width" value="0.035" units="cm"/>
      <inkml:brushProperty name="height" value="0.035" units="cm"/>
      <inkml:brushProperty name="color" value="#E71224"/>
    </inkml:brush>
  </inkml:definitions>
  <inkml:trace contextRef="#ctx0" brushRef="#br0">66 12 24575,'11'-3'0,"0"3"0,1-5 0,3 4 0,-3-1 0,8 2 0,-10 0 0,5 0 0,-9 0 0,2 0 0,-2 0 0,-1 2 0,1 1 0,-1 3 0,-2 2 0,0 5 0,-6 4 0,-3 0 0,-12 7 0,5-11 0,-6 4 0,22-9 0,12 0 0,9-1 0,-4 0 0,-8-4 0,-11 2 0,4-2 0,-5 3 0,5 2 0,-2-2 0,3 7 0,-3-7 0,-1 5 0,-2-6 0,0 1 0,0 0 0,0 2 0,0 0 0,-2 3 0,1-2 0,-1-1 0,-3-5 0,-30-1 0,12 5 0,-22-6 0,15 14 0,-1-13 0,0 13 0,6-11 0,12 6 0,5-7 0,5 2 0,3-5 0,3 5 0,10-1 0,-6-1 0,12 0 0,-14-3 0,4 0 0</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0:30.707"/>
    </inkml:context>
    <inkml:brush xml:id="br0">
      <inkml:brushProperty name="width" value="0.035" units="cm"/>
      <inkml:brushProperty name="height" value="0.035" units="cm"/>
      <inkml:brushProperty name="color" value="#E71224"/>
    </inkml:brush>
  </inkml:definitions>
  <inkml:trace contextRef="#ctx0" brushRef="#br0">1 1 24575,'5'0'0,"1"0"0,-1 0 0,-2 0 0,0 0 0</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0:32.112"/>
    </inkml:context>
    <inkml:brush xml:id="br0">
      <inkml:brushProperty name="width" value="0.035" units="cm"/>
      <inkml:brushProperty name="height" value="0.035" units="cm"/>
      <inkml:brushProperty name="color" value="#E71224"/>
    </inkml:brush>
  </inkml:definitions>
  <inkml:trace contextRef="#ctx0" brushRef="#br0">65 1 24575,'-12'0'0,"2"0"0,-3 0 0,3 0 0,4 0 0,-2 0 0,5 27 0,0-3 0,3 25 0,0-9 0,0-10 0,5-14 0,6-17 0,5-11 0,1 1 0,-4 4 0,-5 5 0,-2 2 0,-1 0 0,-2 2 0,5-1 0,-5 6 0,5-5 0,0 5 0,-4-4 0,3 3 0,-4-1 0,0 1 0,5-1 0,-5 3 0,5-2 0,-2 0 0,2 4 0,-4-4 0,1 6 0,-3-2 0,-1-1 0,1-1 0,-4 0 0,-4 3 0,0-2 0,-13 13 0,4-11 0,-10 9 0,-4 0 0,12-7 0,-4 6 0,23-21 0,10-10 0,-4 4 0,5-5 0</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0:33.190"/>
    </inkml:context>
    <inkml:brush xml:id="br0">
      <inkml:brushProperty name="width" value="0.035" units="cm"/>
      <inkml:brushProperty name="height" value="0.035" units="cm"/>
      <inkml:brushProperty name="color" value="#E71224"/>
    </inkml:brush>
  </inkml:definitions>
  <inkml:trace contextRef="#ctx0" brushRef="#br0">1 41 24575,'5'0'0,"3"0"0,1-2 0,2 1 0,-3-1 0,3 2 0,-3-3 0,8-1 0,1-5 0,-1 2 0,-3 0 0,-5 2 0,-2 4 0,-3 4 0,-1 7 0,-2 7 0,0 12 0,0-5 0,0 13 0,0-14 0,0 2 0,0-5 0,0-8 0,-2 1 0,1 2 0,-1-8 0,2 8 0,-3-2 0,-1 4 0,0 4 0,1 8 0,0-10 0,0 9 0,-3-18 0,0 5 0,0-9 0,3 2 0,1-5 0,2-1 0</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0:33.932"/>
    </inkml:context>
    <inkml:brush xml:id="br0">
      <inkml:brushProperty name="width" value="0.035" units="cm"/>
      <inkml:brushProperty name="height" value="0.035" units="cm"/>
      <inkml:brushProperty name="color" value="#E71224"/>
    </inkml:brush>
  </inkml:definitions>
  <inkml:trace contextRef="#ctx0" brushRef="#br0">1 32 24575,'5'0'0,"1"-3"0,2 3 0,21-3 0,-8 3 0,16-3 0,-16-1 0,-7 0 0,-1 1 0,-8 3 0,1 0 0,2 0 0,5 0 0,-3 0 0,2 2 0,-6-1 0,-1 2 0,1-3 0,-1 0 0,1 0 0,-1-3 0,1 2 0,0-3 0,-1 3 0,1-2 0,-1 3 0,1 0 0,-1 0 0,-7-2 0,4 1 0,-7-1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2:24.249"/>
    </inkml:context>
    <inkml:brush xml:id="br0">
      <inkml:brushProperty name="width" value="0.05" units="cm"/>
      <inkml:brushProperty name="height" value="0.05" units="cm"/>
      <inkml:brushProperty name="color" value="#E71224"/>
    </inkml:brush>
  </inkml:definitions>
  <inkml:trace contextRef="#ctx0" brushRef="#br0">1 0 24575,'5'0'0,"1"0"0,-1 0 0,-2 3 0,2-3 0,-4 5 0,4-2 0,-2 3 0,0-1 0,2 1 0,-2-1 0,2 3 0,1 1 0,-1 5 0,-2-5 0,0 4 0,-1-7 0,-1 2 0,1-3 0,-2 1 0,3-1 0,-2 1 0,1-1 0,-2 1 0,0-12 0,0-4 0,0-11 0,0 5 0,3-5 0,-2 9 0,7-3 0,-4 6 0,1 1 0,0 5 0,-2 1 0,3 2 0,-1-3 0,1 3 0,-1-3 0,1 3 0,2 3 0,-5 0 0,5 0 0,-5-1 0,0-2 0,-1 0 0</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0:41.619"/>
    </inkml:context>
    <inkml:brush xml:id="br0">
      <inkml:brushProperty name="width" value="0.035" units="cm"/>
      <inkml:brushProperty name="height" value="0.035" units="cm"/>
      <inkml:brushProperty name="color" value="#E71224"/>
    </inkml:brush>
  </inkml:definitions>
  <inkml:trace contextRef="#ctx0" brushRef="#br0">6229 0 24575,'-54'10'0,"-24"1"0,23 2 0,-5 1-1525,-13-1 1,-1-1 1524,6 2 0,1 1 0,-5 0 0,4-2 566,-28 2-566,6 4 0,38-12 591,5-2-591,-4-5 0,-7 0 0,7 0 0,-6 0-956,-11 0 1,-5 0 955,-17 0 0,-7 0 0,6 0 0,-6 0 0,3 0 0,20 0 0,3 0 0,-1 0 0,-11 0 0,-1 0 0,8 0 0,7 0 0,9 0 1400,-26 0-1400,20 0 298,27 0-298,9 0 0,1 0 0,-26 0 0,6 0 0,-5 0-218,-19 0 0,-6 0 218,-17 0 0,-5 0 0,30 0 0,-1 0 0,0 0 0,0 0 0,0 0 0,1 0 0,-29 4 0,3-1 0,6-2 0,6 0-35,28 2 1,5 1 34,-24-4 0,55 0 0,-26 0 0,-41 0-776,31 0 1,-5 0 775,-23 0 0,-2 0 0,18 0 0,1 0 0,-8 0 0,4 0 2311,-27 0-2311,35-1 0,-4 2 0,1 2 0,-3 1-1055,-23-3 0,-3-1 1055,2 4 0,-1-1 0,28-2 0,-1-1 0,3-1 0,-19 1 0,4 0-203,6 0 1,6 0 202,-16 0 0,48 0 0,26 0 0</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1:23.727"/>
    </inkml:context>
    <inkml:brush xml:id="br0">
      <inkml:brushProperty name="width" value="0.035" units="cm"/>
      <inkml:brushProperty name="height" value="0.035" units="cm"/>
      <inkml:brushProperty name="color" value="#E71224"/>
    </inkml:brush>
  </inkml:definitions>
  <inkml:trace contextRef="#ctx0" brushRef="#br0">0 1 24575,'0'15'0,"3"0"0,-3-6 0,6 6 0,-5-3 0,2 8 0,-1 2 0,-1-4 0,1 2 0,-2-9 0,0-2 0,0-1 0,0-3 0,0 1 0,0 0 0,0-1 0,0 3 0,0-2 0,0 0 0,0-4 0</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1:24.139"/>
    </inkml:context>
    <inkml:brush xml:id="br0">
      <inkml:brushProperty name="width" value="0.035" units="cm"/>
      <inkml:brushProperty name="height" value="0.035" units="cm"/>
      <inkml:brushProperty name="color" value="#E71224"/>
    </inkml:brush>
  </inkml:definitions>
  <inkml:trace contextRef="#ctx0" brushRef="#br0">0 1 24575,'0'0'0</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1:25.334"/>
    </inkml:context>
    <inkml:brush xml:id="br0">
      <inkml:brushProperty name="width" value="0.035" units="cm"/>
      <inkml:brushProperty name="height" value="0.035" units="cm"/>
      <inkml:brushProperty name="color" value="#E71224"/>
    </inkml:brush>
  </inkml:definitions>
  <inkml:trace contextRef="#ctx0" brushRef="#br0">0 247 24575,'12'-2'0,"4"-1"0,-7-1 0,7 0 0,-10 3 0,4-6 0,-4 0 0,5-4 0,-2 0 0,2-5 0,-2 0 0,-1-2 0,1-16 0,-5 20 0,2-18 0,-6 25 0,-3-3 0,0 4 0,0 1 0,-4-3 0,-2-1 0,-2 3 0,2-1 0,-3 6 0,10-4 0,-8 5 0,7-3 0,-5 6 0,1 9 0,1 3 0,3 9 0,3-3 0,-4 8 0,3-6 0,-4 14 0,5-13 0,0 0 0,0-8 0,0-5 0,0 0 0,0 0 0,0-2 0,0 1 0,4 3 0,-4 13 0,7 15 0,-7 2 0,4 6 0,-4 8 0,0-4 0,0-2 0,0-4 0,3-24 0,-3 6 0,4-8 0,-4-4 0,0 3 0,0-8 0,0 1 0,0-5 0,0-2 0,0 2 0,0 13 0,0-2 0,0 18 0,0-14 0,-3 2 0,2-17 0,-1-9 0,2-20 0,0 2 0,0 0 0,0 9 0</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1:26.181"/>
    </inkml:context>
    <inkml:brush xml:id="br0">
      <inkml:brushProperty name="width" value="0.035" units="cm"/>
      <inkml:brushProperty name="height" value="0.035" units="cm"/>
      <inkml:brushProperty name="color" value="#E71224"/>
    </inkml:brush>
  </inkml:definitions>
  <inkml:trace contextRef="#ctx0" brushRef="#br0">141 6 24575,'-15'-3'0,"-11"0"0,7 3 0,-6 0 0,16 0 0,1 0 0,3 0 0,-3 0 0,-1 0 0,3 3 0,-1-3 0,6 3 0,-2-3 0</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1:32.349"/>
    </inkml:context>
    <inkml:brush xml:id="br0">
      <inkml:brushProperty name="width" value="0.035" units="cm"/>
      <inkml:brushProperty name="height" value="0.035" units="cm"/>
      <inkml:brushProperty name="color" value="#E71224"/>
    </inkml:brush>
  </inkml:definitions>
  <inkml:trace contextRef="#ctx0" brushRef="#br0">137 0 24575,'-12'0'0,"-3"3"0,-1-2 0,3 5 0,5-6 0,2 3 0,1-3 0,-3 2 0,-1 1 0,-2 5 0,0 1 0,0-1 0,5 0 0,1-2 0,5-1 0,0 1 0,0-1 0,0 8 0,0 1 0,0 3 0,0-2 0,2-4 0,-1-2 0,1 1 0,-2-3 0,0 1 0,0 0 0,0-2 0,0 2 0,0-3 0,0 3 0,0-2 0,0 5 0,0-3 0,0 1 0,0-1 0,0-2 0,3-3 0,0-6 0,2-1 0,3-6 0,1 1 0,2 1 0,0 0 0,0 2 0,0 1 0,-2-1 0,-1 3 0,-3 6 0,3 0 0,-2 5 0,2-2 0,-2-1 0,2 1 0,-4-1 0,3-2 0,-6 2 0,1-2 0,-2 3 0,5 4 0,-1 0 0,4 8 0,-2-6 0,1 8 0,-1-8 0,-3 1 0,2-5 0,-4-2 0,1-1 0,-2 1 0,0-1 0,-3 8 0,0-6 0,-1 12 0,-3-9 0,3 3 0,-11 0 0,5-6 0,-4 3 0,4-4 0,4-3 0,-2-1 0,2 1 0,1-3 0,-1 3 0,1-6 0,2 3 0,0-3 0</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1:33.091"/>
    </inkml:context>
    <inkml:brush xml:id="br0">
      <inkml:brushProperty name="width" value="0.035" units="cm"/>
      <inkml:brushProperty name="height" value="0.035" units="cm"/>
      <inkml:brushProperty name="color" value="#E71224"/>
    </inkml:brush>
  </inkml:definitions>
  <inkml:trace contextRef="#ctx0" brushRef="#br0">0 1 24575,'0'49'0,"0"15"0,0-12 0,0 21 0,0-13 0,0-3 0,0-17 0,0-11 0,3-12 0,-3-4 0,3-5 0,-3-3 0,0 1 0,0 6 0,0 2 0,0 3 0,0 3 0,0-3 0,0 4 0,0-7 0,0-1 0,0-13 0,2 0 0,-1-4 0,1 2 0</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1:33.774"/>
    </inkml:context>
    <inkml:brush xml:id="br0">
      <inkml:brushProperty name="width" value="0.035" units="cm"/>
      <inkml:brushProperty name="height" value="0.035" units="cm"/>
      <inkml:brushProperty name="color" value="#E71224"/>
    </inkml:brush>
  </inkml:definitions>
  <inkml:trace contextRef="#ctx0" brushRef="#br0">254 6 24575,'-5'-3'0,"-1"0"0,1 8 0,-4 6 0,-2 6 0,-12 15 0,-2 8 0,-3 4 0,1 4 0,3-13 0,12-10 0,-3-3 0,14-13 0,-4 4 0,2-4 0,-2 2 0,-5 4 0,3 2 0,-2 0 0,5-4 0,-1-3 0,4-1 0,-1 2 0,2 0 0,-3 0 0,3-2 0,-3-1 0,1-5 0,1-3 0,-1-1 0,2-1 0</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1:34.131"/>
    </inkml:context>
    <inkml:brush xml:id="br0">
      <inkml:brushProperty name="width" value="0.035" units="cm"/>
      <inkml:brushProperty name="height" value="0.035" units="cm"/>
      <inkml:brushProperty name="color" value="#E71224"/>
    </inkml:brush>
  </inkml:definitions>
  <inkml:trace contextRef="#ctx0" brushRef="#br0">0 1 24575,'0'0'0</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1:34.579"/>
    </inkml:context>
    <inkml:brush xml:id="br0">
      <inkml:brushProperty name="width" value="0.035" units="cm"/>
      <inkml:brushProperty name="height" value="0.035" units="cm"/>
      <inkml:brushProperty name="color" value="#E71224"/>
    </inkml:brush>
  </inkml:definitions>
  <inkml:trace contextRef="#ctx0" brushRef="#br0">0 0 24575,'3'6'0,"-3"2"0,3 0 0,-3-1 0,0-3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2:25.023"/>
    </inkml:context>
    <inkml:brush xml:id="br0">
      <inkml:brushProperty name="width" value="0.05" units="cm"/>
      <inkml:brushProperty name="height" value="0.05" units="cm"/>
      <inkml:brushProperty name="color" value="#E71224"/>
    </inkml:brush>
  </inkml:definitions>
  <inkml:trace contextRef="#ctx0" brushRef="#br0">0 1 24575,'6'8'0,"-3"7"0,2-1 0,-1 3 0,-1 11 0,0-9 0,-3 6 0,3-5 0,1-4 0,2 3 0,0-5 0,-3-3 0,0-6 0,-3 1 0,0-1 0,2 3 0,-1 1 0,1-1 0,-2-2 0,0-4 0</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1:37.147"/>
    </inkml:context>
    <inkml:brush xml:id="br0">
      <inkml:brushProperty name="width" value="0.035" units="cm"/>
      <inkml:brushProperty name="height" value="0.035" units="cm"/>
      <inkml:brushProperty name="color" value="#E71224"/>
    </inkml:brush>
  </inkml:definitions>
  <inkml:trace contextRef="#ctx0" brushRef="#br0">0 1 24575,'21'0'0,"9"0"0,1 0 0,0 0 0,-2 0 0,-14 0 0,-3 0 0,-6 0 0,-1 0 0,3 0 0,13 0 0,6 0 0,20 0 0,-5 4 0,-7-3 0,-14 4 0,-13-5 0,-3 0 0,-2 0 0,0 0 0</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1:38.059"/>
    </inkml:context>
    <inkml:brush xml:id="br0">
      <inkml:brushProperty name="width" value="0.035" units="cm"/>
      <inkml:brushProperty name="height" value="0.035" units="cm"/>
      <inkml:brushProperty name="color" value="#E71224"/>
    </inkml:brush>
  </inkml:definitions>
  <inkml:trace contextRef="#ctx0" brushRef="#br0">0 0 24575,'24'12'0,"5"8"0,-1-5 0,3 1 0,-21-11 0,2-4 0,-9 4 0,2-5 0,-2 3 0,3-3 0,4 5 0,-3-2 0,3 3 0,-4-4 0,-1-2 0,1 0 0,0 3 0,-1-3 0,1 5 0,-1-2 0,-2 3 0,0-1 0,-3 3 0,0 1 0,0 0 0,0 1 0,0-4 0,0 5 0,-3-3 0,0 1 0,-5 1 0,0-4 0,-4 2 0,1-2 0,3 0 0,-3-3 0,3 1 0,-8 0 0,4-1 0,-8 1 0,-2 1 0,7-1 0,-2 7 0,11-7 0,6 1 0,-2-5 0,4 0 0</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1:38.749"/>
    </inkml:context>
    <inkml:brush xml:id="br0">
      <inkml:brushProperty name="width" value="0.035" units="cm"/>
      <inkml:brushProperty name="height" value="0.035" units="cm"/>
      <inkml:brushProperty name="color" value="#E71224"/>
    </inkml:brush>
  </inkml:definitions>
  <inkml:trace contextRef="#ctx0" brushRef="#br0">115 1 24575,'0'55'0,"0"-18"0,-6 36 0,0-23 0,-16 33 0,13-27 0,-15 17 0,21-34 0,-10 1 0,9-9 0,-1-2 0,2-12 0,0-7 0,3-2 0,-3-3 0,0 8 0,2-1 0,-5 8 0,5-10 0,-2 3 0,3-20 0,0 3 0,0-16 0,0-5 0,0-6 0,0-9 0,0-7 0,0 23 0,0-2 0</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1:40.035"/>
    </inkml:context>
    <inkml:brush xml:id="br0">
      <inkml:brushProperty name="width" value="0.035" units="cm"/>
      <inkml:brushProperty name="height" value="0.035" units="cm"/>
      <inkml:brushProperty name="color" value="#E71224"/>
    </inkml:brush>
  </inkml:definitions>
  <inkml:trace contextRef="#ctx0" brushRef="#br0">1 1 24575,'9'9'0,"0"4"0,22 11 0,-15-5 0,16 7 0,-20-9 0,-1 0 0,-3 4 0,-2-9 0,-2 4 0,1-1 0,0-3 0,-1 4 0,2-5 0,-2-3 0,-1 3 0,1-5 0,-2 5 0,0-5 0,-1 4 0,2-1 0,-3 2 0,2 0 0,-1 0 0,4 0 0,-5 0 0,3-2 0,-3-1 0,0-3 0,0 1 0,0-1 0,2 1 0,-1 2 0,1 0 0,1 6 0,-3-5 0,5 1 0,-4-2 0,1 6 0,-2 10 0,3-5 0,2 17 0,1-17 0,-1 6 0,-1-10 0,-2-6 0,-1-4 0,1-2 0</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1:40.803"/>
    </inkml:context>
    <inkml:brush xml:id="br0">
      <inkml:brushProperty name="width" value="0.035" units="cm"/>
      <inkml:brushProperty name="height" value="0.035" units="cm"/>
      <inkml:brushProperty name="color" value="#E71224"/>
    </inkml:brush>
  </inkml:definitions>
  <inkml:trace contextRef="#ctx0" brushRef="#br0">147 1 24575,'-16'0'0,"0"0"0,5 0 0,3 0 0,0 0 0,2 0 0,1 0 0,-1 0 0,0 0 0,1 0 0,-8 0 0,4 0 0,-4 0 0,5 2 0,2-1 0,1 1 0,2-2 0,0 0 0</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1:47.661"/>
    </inkml:context>
    <inkml:brush xml:id="br0">
      <inkml:brushProperty name="width" value="0.035" units="cm"/>
      <inkml:brushProperty name="height" value="0.035" units="cm"/>
      <inkml:brushProperty name="color" value="#E71224"/>
    </inkml:brush>
  </inkml:definitions>
  <inkml:trace contextRef="#ctx0" brushRef="#br0">1 109 24575,'0'-9'0,"3"-6"0,-2 1 0,4-2 0,-4 0 0,1 7 0,-2 1 0,3 5 0,-3-2 0,3 2 0,-3-2 0,2 2 0,1 0 0,3 3 0,2 0 0,0 0 0,16 5 0,-5 2 0,10-1 0,-15 3 0,-1-9 0,-8 5 0,-2-2 0,2 0 0,-2 2 0,0-2 0,2 3 0,-2 2 0,3-2 0,-3 2 0,-1 0 0,-2-2 0,0 2 0,0 0 0,0 1 0,0 6 0,0 2 0,-3 4 0,-1 0 0,-2-4 0,-4 3 0,3-8 0,-4 4 0,5-5 0,-2 0 0,2 0 0,-6-2 0,4-1 0,-4-2 0,-6 3 0,10-3 0,-12 3 0,14-6 0,-2 2 0,2-4 0,6-1 0,3-6 0,10-4 0,15-12 0,-4 6 0,8-4 0,-16 10 0,-2 7 0,-6 0 0,-3 6 0,1 2 0,-1 1 0,1 5 0,-1-8 0,1 5 0,-1-5 0,-2 2 0,2-2 0,-4 2 0,4-4 0,-5 4 0,5-4 0,-4 3 0,1 0 0,1-1 0,-3 2 0,5-5 0,-4 5 0,4-4 0,0 1 0,2-2 0,3 0 0,3 0 0,-1 0 0,-1 0 0,-6 0 0</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1:48.597"/>
    </inkml:context>
    <inkml:brush xml:id="br0">
      <inkml:brushProperty name="width" value="0.035" units="cm"/>
      <inkml:brushProperty name="height" value="0.035" units="cm"/>
      <inkml:brushProperty name="color" value="#E71224"/>
    </inkml:brush>
  </inkml:definitions>
  <inkml:trace contextRef="#ctx0" brushRef="#br0">23 71 24575,'-6'0'0,"1"0"0,-1 2 0,3 4 0,1 0 0,2 4 0,0-4 0,0 5 0,0-2 0,0-1 0,2 0 0,-1 0 0,4-2 0,-2 5 0,2-8 0,1 2 0,0-5 0,-1 0 0,3 0 0,5-3 0,4-1 0,-1-5 0,4 2 0,-10-1 0,3 4 0,-8-1 0,-2 2 0,2-2 0,-4-3 0,4 1 0,-5-1 0,3-4 0,-3 2 0,0-5 0,0 6 0,0-1 0,-3 1 0,3 0 0,-5 1 0,2 3 0,-3 2 0,1 0 0,-1 1 0,1 1 0,-3-1 0,-1 2 0,-2 0 0,2 0 0,1 0 0,3 0 0,-1 0 0,3 2 0,1 1 0,-1 3 0,3-1 0,-3 1 0,3-1 0,-2 3 0,1-1 0,-1 1 0,2-3 0,5-2 0,5 0 0,-2-3 0,1 0 0</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1:49.148"/>
    </inkml:context>
    <inkml:brush xml:id="br0">
      <inkml:brushProperty name="width" value="0.035" units="cm"/>
      <inkml:brushProperty name="height" value="0.035" units="cm"/>
      <inkml:brushProperty name="color" value="#E71224"/>
    </inkml:brush>
  </inkml:definitions>
  <inkml:trace contextRef="#ctx0" brushRef="#br0">131 0 24575,'-6'16'0,"-4"0"0,2 6 0,-5-1 0,2 0 0,-10 4 0,7-8 0,-3 3 0,9-7 0,5-4 0,0 2 0,3-6 0,-2 1 0,-1-1 0,-3 1 0,3-3 0,1-1 0</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1:49.485"/>
    </inkml:context>
    <inkml:brush xml:id="br0">
      <inkml:brushProperty name="width" value="0.035" units="cm"/>
      <inkml:brushProperty name="height" value="0.035" units="cm"/>
      <inkml:brushProperty name="color" value="#E71224"/>
    </inkml:brush>
  </inkml:definitions>
  <inkml:trace contextRef="#ctx0" brushRef="#br0">1 1 24575,'0'2'0,"15"17"0,-11-9 0,11 11 0</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1:49.956"/>
    </inkml:context>
    <inkml:brush xml:id="br0">
      <inkml:brushProperty name="width" value="0.035" units="cm"/>
      <inkml:brushProperty name="height" value="0.035" units="cm"/>
      <inkml:brushProperty name="color" value="#E71224"/>
    </inkml:brush>
  </inkml:definitions>
  <inkml:trace contextRef="#ctx0" brushRef="#br0">0 0 24575,'3'3'0,"0"-2"0,-3 1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2:25.675"/>
    </inkml:context>
    <inkml:brush xml:id="br0">
      <inkml:brushProperty name="width" value="0.05" units="cm"/>
      <inkml:brushProperty name="height" value="0.05" units="cm"/>
      <inkml:brushProperty name="color" value="#E71224"/>
    </inkml:brush>
  </inkml:definitions>
  <inkml:trace contextRef="#ctx0" brushRef="#br0">83 1 24575,'-13'0'0,"6"0"0,-6 0 0,8 0 0,-1 0 0,-2 0 0,0 0 0,2 2 0,-2-1 0,5 1 0,0 0 0,1-1 0,2 2 0</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1:50.763"/>
    </inkml:context>
    <inkml:brush xml:id="br0">
      <inkml:brushProperty name="width" value="0.035" units="cm"/>
      <inkml:brushProperty name="height" value="0.035" units="cm"/>
      <inkml:brushProperty name="color" value="#E71224"/>
    </inkml:brush>
  </inkml:definitions>
  <inkml:trace contextRef="#ctx0" brushRef="#br0">0 1 24575,'13'0'0,"25"0"0,14 0 0,23 0 0,-7 0 0,-10 0 0,-11 0 0,-23 0 0,-1 0 0,-10 0 0,9 0 0,-4 0 0,0 0 0,-13 0 0,-2 0 0</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1:51.693"/>
    </inkml:context>
    <inkml:brush xml:id="br0">
      <inkml:brushProperty name="width" value="0.035" units="cm"/>
      <inkml:brushProperty name="height" value="0.035" units="cm"/>
      <inkml:brushProperty name="color" value="#E71224"/>
    </inkml:brush>
  </inkml:definitions>
  <inkml:trace contextRef="#ctx0" brushRef="#br0">19 0 24575,'8'11'0,"1"0"0,-1-2 0,3-3 0,-3 1 0,1-3 0,1 4 0,-6-3 0,3 1 0,1 2 0,-1-2 0,3 2 0,-4-5 0,0 2 0,-1-5 0,-2 5 0,4-2 0,-5 5 0,5-1 0,-6 3 0,1-1 0,-2 2 0,0 0 0,0-3 0,0 3 0,-2-5 0,-1 2 0,0-3 0,-2-2 0,-10 11 0,-1-4 0,-6 8 0,9-7 0,2 0 0,5-5 0,-2 2 0,3-3 0,-1-2 0,0 2 0,1-2 0,-1 1 0,1-2 0,-1 0 0,1 1 0,-1 1 0,3-4 0,10-1 0,-2-2 0,10 3 0,-2-3 0,-6 3 0,3-4 0</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1:52.371"/>
    </inkml:context>
    <inkml:brush xml:id="br0">
      <inkml:brushProperty name="width" value="0.035" units="cm"/>
      <inkml:brushProperty name="height" value="0.035" units="cm"/>
      <inkml:brushProperty name="color" value="#E71224"/>
    </inkml:brush>
  </inkml:definitions>
  <inkml:trace contextRef="#ctx0" brushRef="#br0">0 0 24575,'0'8'0,"0"5"0,0 4 0,0 4 0,0-4 0,0 3 0,0-8 0,0 1 0,0-5 0,0-3 0,0 1 0,0 0 0,0-1 0,0 1 0,0-1 0,0 1 0,0 2 0,0-2 0,0 2 0,0-5 0,0-1 0</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1:53.731"/>
    </inkml:context>
    <inkml:brush xml:id="br0">
      <inkml:brushProperty name="width" value="0.035" units="cm"/>
      <inkml:brushProperty name="height" value="0.035" units="cm"/>
      <inkml:brushProperty name="color" value="#E71224"/>
    </inkml:brush>
  </inkml:definitions>
  <inkml:trace contextRef="#ctx0" brushRef="#br0">65 68 24575,'0'-5'0,"5"-3"0,-1-1 0,6 0 0,-1 1 0,2 3 0,5-1 0,-7-2 0,11 3 0,-11 0 0,5 5 0,-6 0 0,-1 3 0,0 0 0,1 2 0,-3 1 0,-2-1 0,2 1 0,-4 2 0,1-2 0,-2 5 0,-2-3 0,-1 1 0,0 1 0,-2-1 0,2-1 0,-3 0 0,3-2 0,-4-3 0,3 2 0,-6-2 0,3 0 0,-1 2 0,-2-4 0,1 3 0,0 0 0,7-1 0,5-1 0,5-2 0,0 0 0,1 3 0,-1-3 0,-3 3 0,1-3 0,0 2 0,-1 4 0,1 0 0,2 2 0,-5-3 0,5 1 0,-5-3 0,0 2 0,-1-2 0,1 5 0,-3-2 0,3 2 0,-3-3 0,0 1 0,2 0 0,-1-1 0,1 1 0,-4 2 0,-4 0 0,-11 11 0,3-1 0,-14 11 0,6-4 0,3-3 0,0-5 0,13-10 0,-2-3 0,2-2 0,1-2 0,-3 0 0,-1 0 0,-6 0 0,3 0 0,-4 0 0,7 0 0,4 0 0,2 0 0</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12:01:57.443"/>
    </inkml:context>
    <inkml:brush xml:id="br0">
      <inkml:brushProperty name="width" value="0.035" units="cm"/>
      <inkml:brushProperty name="height" value="0.035" units="cm"/>
      <inkml:brushProperty name="color" value="#E71224"/>
    </inkml:brush>
  </inkml:definitions>
  <inkml:trace contextRef="#ctx0" brushRef="#br0">1 214 24575,'5'0'0,"1"0"0,2 0 0,14-3 0,5 2 0,30-2 0,3 3 0,24 0 0,2-6 0,-8 5 0,-5-5 0,-23 6 0,-3 0 0,-15 0 0,5 0 0,-6 0 0,25 0 0,3 0 0,17 0 0,0 0 0,8 0 0,-6 0 0,-3 0 0,-1 0 0,-22 0 0,3 0 0,-24 0 0,-1 0 0,-9 0 0,8 0 0,2 0 0,33 0 0,-2 0 0,3 0 0,4 0 0,-17 0 0,0 0-329,18-3 0,-1 0 329,25 1 0,-18-14 0,-14 13 0,-23-7 0,-10 10 0,-16 0 0,3-3 0,9 2 658,30-2-658,23 3 0,19 0-567,-38 0 1,0 0 566,-6 0 0,1 0 0,14 0 0,1 0 0,-10 0 0,-1 0 0,-1 0 0,-1 0-115,-5 0 0,-2 0 115,29 0 0,-10-4 0,13-2 0,-19 1 0,15-5 0,22 9 0,-8-10-404,-35 9 0,1 2 404,-5-3 0,-1 0 0,43 3 673,-8 0-673,-2 0 0,-16-5 229,-3 3-229,1-3 0,-7 5 0,7 0 848,-16 0-848,13-5 421,-19 3-421,11-3 0,-16 0 0,-7 4 0,10-6 0,-8 7 0,7-3 0,-9 3 0,-6 0 0,3 0 0,11-5 0,9 4 0,17-10 0,-23 7 0,11-3 0,-31 1 0,1 5 0,-10-2 0,-7 3 0,-1 0 0,2 0 0,-2 0 0,17 0 0,1 0 0,16-4 0,-1-2 0,1 1 0,-9 0 0,-9 5 0,-7 0 0,-9 0 0,5 0 0,-3 0 0,1 0 0,6 0 0,-6 0 0,11 0 0,13 0 0,1 0 0,13 0 0,-16-3 0,-6 2 0,-14-2 0,-6 3 0</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4T18:29:44.548"/>
    </inkml:context>
    <inkml:brush xml:id="br0">
      <inkml:brushProperty name="width" value="0.025" units="cm"/>
      <inkml:brushProperty name="height" value="0.025" units="cm"/>
    </inkml:brush>
  </inkml:definitions>
  <inkml:trace contextRef="#ctx0" brushRef="#br0">321 0 24575,'-4'12'0,"-2"-3"0,-4-9 0,-13 0 0,5 0 0,-11 0 0,9 0 0,-9 0 0,-1 0 0,-1 0 0,2 4 0,13-3 0,-3 9 0,8-5 0,-8 1 0,7-2 0,2-4 0,6 0 0</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4T18:31:39.807"/>
    </inkml:context>
    <inkml:brush xml:id="br0">
      <inkml:brushProperty name="width" value="0.025" units="cm"/>
      <inkml:brushProperty name="height" value="0.025" units="cm"/>
    </inkml:brush>
  </inkml:definitions>
  <inkml:trace contextRef="#ctx0" brushRef="#br0">1 1 24575,'10'4'0,"5"2"0,-4 0 0,4 3 0,-5-4 0,0 1 0,0-1 0,0-5 0,5 0 0,1 0 0,27 0 0,-16 4 0,24-3 0,-20 4 0,8-5 0,-13 0 0,-3 0 0,-13 0 0,1 0 0,-1 0 0,0 0 0,13 0 0,-10 0 0,10 0 0,-17 0 0,-2 0 0</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8:28.964"/>
    </inkml:context>
    <inkml:brush xml:id="br0">
      <inkml:brushProperty name="width" value="0.05" units="cm"/>
      <inkml:brushProperty name="height" value="0.05" units="cm"/>
      <inkml:brushProperty name="color" value="#008C3A"/>
    </inkml:brush>
  </inkml:definitions>
  <inkml:trace contextRef="#ctx0" brushRef="#br0">1 0 24575,'63'0'0,"1"0"0,26 0 0,0 0 0,-32 0 0,1 0-1119,22 0 0,0 0 1119,-23 0 0,-3 0 0,41 0 690,-12 0-690,-26 0 376,-23 0-376,-14 0 0,-13 0 0,-3 0 1150,1 0-1150,6 0 22,11 0-22,16 0 0,11 0 0,15 0 0,-5 0 0,13 0 0,-13 0 0,-2 0 0,-11 0 0,-8 0 0,-7 0 0,5 0 0,-6 5 0,17-4 0,9 3 0,11 2 0,16-5 0,2 5-593,8 0 593,0-5 0,1 5 0,-9-6 0,6 0 0,-14 0 0,5 0 0,-7 0 0,-16 0 0,3 0 0,-29 0 0,19 0 0,-20 0 0,23 0 593,-7 0-593,9 0 0,0 0 0,-9 0 0,-2 0 0,-7 0 0,-13 0 0,1 0 0,-19 0 0,11 0 0,-10 0 0,26 0 0,9 0 0,31 0 0,10 0 0,0 0 0,-10 0 0,-27 0 0,-16-2 0,-23 1 0,-5-1 0</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9:04.524"/>
    </inkml:context>
    <inkml:brush xml:id="br0">
      <inkml:brushProperty name="width" value="0.05" units="cm"/>
      <inkml:brushProperty name="height" value="0.05" units="cm"/>
      <inkml:brushProperty name="color" value="#008C3A"/>
    </inkml:brush>
  </inkml:definitions>
  <inkml:trace contextRef="#ctx0" brushRef="#br0">0 1 24575,'8'0'0,"1"0"0,2 0 0,0 0 0,-2 0 0,6 0 0,-1 0 0,3 0 0,-2 0 0,1 0 0,0 0 0,5 0 0,17 0 0,11 0 0,3 0 0,11 0 0,-29 0 0,3 0 0,-23 0 0,-1 0 0,-8 0 0,3 0 0,1 0 0,14 0 0,12 0 0,15 0 0,-1 0 0,-1 0 0,-9 0 0,-12 0 0,1 0 0,-12 0 0,6 0 0,7 0 0,10 0 0,11 0 0,15 0 0,3 0 0,8 0 0,8 0-424,2 0 424,0 0 0,-36 0 0,0 0 0,38 0 0,6 6 0,-18-5 0,-2 5 0,-14-6 0,-3 0 0,-9 0 0,-9 0 0,-8 0 0,-2 0 424,-7 0-424,7 0 0,10 0 0,11 0 0,15 0 0,11 0 0,-6 0 0,4 0 0,-37 0 0,-8 0 0,-24 0 0,-2 0 0</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9:28.117"/>
    </inkml:context>
    <inkml:brush xml:id="br0">
      <inkml:brushProperty name="width" value="0.05" units="cm"/>
      <inkml:brushProperty name="height" value="0.05" units="cm"/>
      <inkml:brushProperty name="color" value="#008C3A"/>
    </inkml:brush>
  </inkml:definitions>
  <inkml:trace contextRef="#ctx0" brushRef="#br0">1 12 24575,'5'0'0,"1"0"0,-1 0 0,1 0 0,0 0 0,-1 0 0,1 0 0,2 0 0,-2 0 0,2 0 0,-3 0 0,1 0 0,-1 0 0,1 0 0,-1 0 0,1 0 0,-1 0 0,1 0 0,-1 0 0,1 0 0,0 0 0,-1 0 0,1 0 0,-1 0 0,1 0 0,2 0 0,-2 0 0,4 0 0,-4 0 0,2 0 0,-2 0 0,-1 0 0,1 0 0,2-3 0,-2 3 0,5-3 0,-5 3 0,4 0 0,-4 0 0,5-2 0,-5 1 0,4-1 0,-1 2 0,2 0 0,4 0 0,-2 0 0,7 0 0,-4 0 0,1 0 0,11 0 0,-9 0 0,18 0 0,-6 0 0,1 0 0,-3 0 0,-12 0 0,-2 0 0,-6 0 0,-1 0 0,-3 2 0,1-1 0,6 1 0,-5-2 0,13 0 0,-6 0 0,7 0 0,0 0 0,-4 0 0,-1 0 0,-5 0 0,-3 0 0,0 0 0,-2 0 0,-1 0 0,3 0 0,1 0 0,6 0 0,10 0 0,14 0 0,3 0 0,5 0 0,-7 0 0,-1 0 0,-8 0 0,-2 3 0,-12-2 0,3 2 0,-10-3 0,5 0 0,-9 0 0,9 0 0,-5 0 0,5 0 0,-4 0 0,5 3 0,-4 1 0,3-1 0,-3 0 0,-4-3 0,0 0 0,-2 0 0,-1 0 0,1 0 0,-1 2 0,3-1 0,1 1 0,2 1 0,0-3 0,-2 5 0,-1-4 0,-1 1 0,0-2 0,1 3 0,-3-3 0,1 3 0,-1-3 0,1 0 0,-1 0 0,1 0 0,-1 0 0,1 0 0,-1 0 0,1 0 0,2 0 0,-2 0 0,2 0 0,-2 0 0,-1 0 0,1 0 0,-1 0 0,3 0 0,-2 0 0,5 2 0,-3-1 0,3 1 0,0 1 0,-2-3 0,-1 3 0,-2-3 0,-1 2 0,1-1 0,-1 1 0,1 1 0,-1-2 0,3 1 0,1-2 0,2 0 0,0 0 0,0 0 0,0 0 0,-2 0 0,-1 0 0,-3 0 0,1 0 0,-1 0 0,1 0 0,2 0 0,-2 0 0,9 0 0,-8 0 0,8 0 0,-6 0 0,-1 0 0,3 0 0,-5 0 0,2 0 0,0 0 0,-2 0 0,2 0 0,-3 0 0,1 0 0,-1 0 0,1 0 0,2 0 0,1 0 0,2 0 0,0 0 0,0 0 0,-3 0 0,0 0 0,-2 0 0,-1 0 0,1 0 0,-1 0 0,1 0 0,2 0 0,1 0 0,6 0 0,-3 0 0,4 0 0,-8 0 0,-2 0 0,-4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2:27.112"/>
    </inkml:context>
    <inkml:brush xml:id="br0">
      <inkml:brushProperty name="width" value="0.05" units="cm"/>
      <inkml:brushProperty name="height" value="0.05" units="cm"/>
      <inkml:brushProperty name="color" value="#E71224"/>
    </inkml:brush>
  </inkml:definitions>
  <inkml:trace contextRef="#ctx0" brushRef="#br0">0 0 24575,'0'6'0,"0"0"0,0-1 0,0 3 0,0 1 0,0 2 0,0 2 0,0-4 0,0 2 0,0-6 0,0 1 0,0-1 0,0 1 0,3 2 0,0-2 0,0 2 0,2-5 0,-2 0 0,2-3 0,3 0 0,1 0 0,0 0 0,-4-3 0,0 0 0,1-2 0,0-3 0,2 1 0,-3-3 0,3 4 0,-2-5 0,2 3 0,-2-1 0,-3 1 0,2 0 0,-5 2 0,3-2 0,-3 5 0,0 1 0</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9:31.228"/>
    </inkml:context>
    <inkml:brush xml:id="br0">
      <inkml:brushProperty name="width" value="0.05" units="cm"/>
      <inkml:brushProperty name="height" value="0.05" units="cm"/>
      <inkml:brushProperty name="color" value="#008C3A"/>
    </inkml:brush>
  </inkml:definitions>
  <inkml:trace contextRef="#ctx0" brushRef="#br0">1 0 24575,'0'16'0,"0"25"0,5 2 0,1 23 0,0-9 0,0 1 0,-6-1 0,0-7 0,0-11 0,2-17 0,-1-7 0,1-6 0,-2 0 0,0-1 0,0-24 0,0-12 0,5-15 0,6-12 0,1 5 0,3 9 0,-3 4 0,-4 16 0,-1 4 0,-2 1 0,-2 10 0,3-4 0,-3 7 0,2-5 0,0 0 0,1 2 0,2-5 0,-2 2 0,2-2 0,-2 3 0,0 0 0,-1 2 0,-2 6 0,2 0 0,-2 6 0,6 6 0,-5-4 0,3 11 0,-5-5 0,-2 7 0,0 17 0,3-13 0,-2 28 0,2-19 0,-3 5 0,0-10 0,0-8 0,0-6 0,0-3 0,0-11 0,0-9 0,9-14 0,-1-26 0,6 5 0,10-29 0,-9 37 0,9-10 0,-16 28 0,-1 4 0,-5 7 0,1 4 0,3 4 0,-1 1 0,1 0 0,-1 5 0,3-2 0,1 5 0,3 5 0,-2 0 0,6 13 0,-7 3 0,10 7 0,-2 8 0,-3-13 0,-3-1 0,-8-13 0,-3-11 0,0 4 0,3-10 0,2-3 0,-1-1 0,1-1 0</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9:32.278"/>
    </inkml:context>
    <inkml:brush xml:id="br0">
      <inkml:brushProperty name="width" value="0.05" units="cm"/>
      <inkml:brushProperty name="height" value="0.05" units="cm"/>
      <inkml:brushProperty name="color" value="#008C3A"/>
    </inkml:brush>
  </inkml:definitions>
  <inkml:trace contextRef="#ctx0" brushRef="#br0">123 6 24575,'-9'0'0,"-1"-2"0,1 1 0,0-1 0,1 4 0,3 1 0,-1 5 0,-2 1 0,2 2 0,-6 5 0,5 0 0,-5 1 0,8-2 0,-1-4 0,2 5 0,0-4 0,-1 1 0,1-2 0,3-5 0,0 2 0,0-3 0,0 1 0,3-3 0,2-1 0,2 1 0,1-3 0,0 3 0,5-3 0,-4 0 0,6 0 0,-6-3 0,-1 3 0,-2-5 0,-1 2 0,-2-3 0,3 1 0,-1-1 0,-2-2 0,3-5 0,-1 1 0,0-16 0,0 14 0,-3-10 0,-1 13 0,1-5 0,-2 7 0,0-4 0,0 8 0,0 4 0,0 17 0,0 0 0,0 29 0,3-19 0,2 19 0,0-22 0,2-3 0,-7-8 0,5-11 0,-2 1 0,3-2 0,-1 0 0,1 0 0,-1-2 0,1 1 0,-1-2 0,1 3 0,2 0 0,0 0 0,8 0 0,-4 0 0,4 0 0,-8 0 0,-2 0 0,-4 0 0</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9:32.924"/>
    </inkml:context>
    <inkml:brush xml:id="br0">
      <inkml:brushProperty name="width" value="0.05" units="cm"/>
      <inkml:brushProperty name="height" value="0.05" units="cm"/>
      <inkml:brushProperty name="color" value="#008C3A"/>
    </inkml:brush>
  </inkml:definitions>
  <inkml:trace contextRef="#ctx0" brushRef="#br0">1 1 24575,'0'16'0,"0"8"0,0 8 0,0 23 0,0-3 0,0 5 0,0-9 0,0-17 0,3-2 0,-3-8 0,4 0 0,-4-4 0,0-4 0,0-3 0,0-3 0,0 1 0,0-3 0,0 1 0,0 2 0,2-2 0,-1 9 0,4-6 0,-5 7 0,3-7 0,-3-1 0,0-8 0,0-8 0,0 3 0,0-5 0</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9:33.460"/>
    </inkml:context>
    <inkml:brush xml:id="br0">
      <inkml:brushProperty name="width" value="0.05" units="cm"/>
      <inkml:brushProperty name="height" value="0.05" units="cm"/>
      <inkml:brushProperty name="color" value="#008C3A"/>
    </inkml:brush>
  </inkml:definitions>
  <inkml:trace contextRef="#ctx0" brushRef="#br0">116 1 24575,'-13'0'0,"4"0"0,-7 0 0,5 0 0,0 0 0,2 0 0,1 0 0,3 0 0,-1 0 0,1 0 0,-1 0 0,1 0 0,-1 0 0,3 0 0,1 0 0</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9:36.372"/>
    </inkml:context>
    <inkml:brush xml:id="br0">
      <inkml:brushProperty name="width" value="0.05" units="cm"/>
      <inkml:brushProperty name="height" value="0.05" units="cm"/>
      <inkml:brushProperty name="color" value="#008C3A"/>
    </inkml:brush>
  </inkml:definitions>
  <inkml:trace contextRef="#ctx0" brushRef="#br0">1 75 24575,'0'5'0,"0"3"0,0 1 0,0 6 0,0 2 0,0 4 0,0-7 0,0 6 0,2-11 0,-1 5 0,1-6 0,-2-3 0,3-2 0,-2 5 0,3-7 0,0 4 0,1-5 0,3 0 0,1 0 0,-1-3 0,7 3 0,-5-8 0,5 7 0,-4-9 0,1 6 0,3-4 0,-5 0 0,5 1 0,-8-8 0,1 8 0,0-8 0,-1 9 0,1-5 0,-3 5 0,1-4 0,-1 3 0,-2-1 0,0 3 0,-3-1 0,0 1 0,2-1 0,1 3 0,0-2 0,0 2 0,-3 5 0,2 2 0,1 7 0,0 4 0,3 2 0,-2 4 0,2-7 0,-2-1 0,-2-8 0,3-2 0,-1 0 0,4-3 0,-3 0 0,1 0 0,-3-3 0,2 3 0,-2-3 0,3 1 0,-1 1 0,1-4 0,-1 5 0,3-5 0,-2 4 0,2-4 0,-2 2 0,2 0 0,-2-2 0,4 2 0,-3-5 0,1 2 0,-3-4 0,1 3 0,-1-1 0,1 3 0,-3-1 0,2 3 0,-5-2 0,3 2 0,-3-2 0,0-1 0,0 1 0,0-1 0,0 1 0,0-1 0,0-2 0,0 2 0,-3 1 0,3-3 0,-3 4 0,6-1 0,0 2 0,2 1 0,3 1 0,-2-1 0,5 2 0,-5 0 0,4 0 0,-3 0 0,3 0 0,-4 0 0,2 0 0,-5 2 0,0 1 0,0 10 0,-2-3 0,2 5 0,-3 1 0,0-4 0,0 1 0,0-3 0,0-3 0,0 1 0,0-3 0,0 1 0,0-1 0,0 1 0,0-1 0,2 1 0,1-1 0,5-2 0,1 2 0,-1-4 0,7 8 0,-5-8 0,10 5 0,-8-3 0,4-2 0,-5 1 0,0 0 0,-2-1 0,-1 2 0,-3-3 0,1 0 0,-3 0 0,-1 0 0</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9:36.900"/>
    </inkml:context>
    <inkml:brush xml:id="br0">
      <inkml:brushProperty name="width" value="0.05" units="cm"/>
      <inkml:brushProperty name="height" value="0.05" units="cm"/>
      <inkml:brushProperty name="color" value="#008C3A"/>
    </inkml:brush>
  </inkml:definitions>
  <inkml:trace contextRef="#ctx0" brushRef="#br0">1 1 24575,'0'5'0,"0"3"0,0 5 0,0 4 0,0 0 0,0-4 0,0-3 0,0-4 0,2 0 0,-1-1 0,1-2 0,-2 2 0,3 1 0,0-3 0,0-1 0,0-2 0</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9:37.316"/>
    </inkml:context>
    <inkml:brush xml:id="br0">
      <inkml:brushProperty name="width" value="0.05" units="cm"/>
      <inkml:brushProperty name="height" value="0.05" units="cm"/>
      <inkml:brushProperty name="color" value="#008C3A"/>
    </inkml:brush>
  </inkml:definitions>
  <inkml:trace contextRef="#ctx0" brushRef="#br0">0 1 24575,'0'0'0</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9:38.084"/>
    </inkml:context>
    <inkml:brush xml:id="br0">
      <inkml:brushProperty name="width" value="0.05" units="cm"/>
      <inkml:brushProperty name="height" value="0.05" units="cm"/>
      <inkml:brushProperty name="color" value="#008C3A"/>
    </inkml:brush>
  </inkml:definitions>
  <inkml:trace contextRef="#ctx0" brushRef="#br0">0 0 24575,'0'11'0,"4"13"0,1-5 0,0 10 0,2 0 0,-6 3 0,4 7 0,-5 0 0,4 1 0,-3-14 0,4 2 0,-5-15 0,0 0 0,0-5 0,0-3 0,0 1 0,0 2 0,2 0 0,-1 1 0,1 1 0,-2-3 0,0 1 0,0-5 0,0-1 0</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9:38.637"/>
    </inkml:context>
    <inkml:brush xml:id="br0">
      <inkml:brushProperty name="width" value="0.05" units="cm"/>
      <inkml:brushProperty name="height" value="0.05" units="cm"/>
      <inkml:brushProperty name="color" value="#008C3A"/>
    </inkml:brush>
  </inkml:definitions>
  <inkml:trace contextRef="#ctx0" brushRef="#br0">105 13 24575,'-5'0'0,"-8"-4"0,6 1 0,-8-1 0,9 2 0,-2 2 0,2 0 0,1 0 0,-1 0 0,-2 0 0,0 2 0,1 2 0,0-1 0,6 2 0,-1-5 0,2 3 0</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9:39.757"/>
    </inkml:context>
    <inkml:brush xml:id="br0">
      <inkml:brushProperty name="width" value="0.05" units="cm"/>
      <inkml:brushProperty name="height" value="0.05" units="cm"/>
      <inkml:brushProperty name="color" value="#008C3A"/>
    </inkml:brush>
  </inkml:definitions>
  <inkml:trace contextRef="#ctx0" brushRef="#br0">0 1 24575,'6'5'0,"-1"-2"0,1 5 0,2 0 0,0 1 0,3 2 0,-2 0 0,1-3 0,-3 0 0,-2-2 0,0 0 0,-4-1 0,4 3 0,-2 1 0,5 2 0,-2 0 0,2 0 0,-3-3 0,1-2 0,-3-1 0,-1-2 0,-2-2 0,0-5 0,0-4 0,0 2 0,0 1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2:27.813"/>
    </inkml:context>
    <inkml:brush xml:id="br0">
      <inkml:brushProperty name="width" value="0.05" units="cm"/>
      <inkml:brushProperty name="height" value="0.05" units="cm"/>
      <inkml:brushProperty name="color" value="#E71224"/>
    </inkml:brush>
  </inkml:definitions>
  <inkml:trace contextRef="#ctx0" brushRef="#br0">1 1 24575,'0'6'0,"0"-1"0,0 3 0,0-2 0,0 5 0,0-5 0,0 2 0,0-3 0,0 1 0,2-1 0,1-2 0,0 2 0,2-2 0,1 3 0,0-3 0,2-1 0,-5-2 0,0 0 0</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9:40.353"/>
    </inkml:context>
    <inkml:brush xml:id="br0">
      <inkml:brushProperty name="width" value="0.05" units="cm"/>
      <inkml:brushProperty name="height" value="0.05" units="cm"/>
      <inkml:brushProperty name="color" value="#008C3A"/>
    </inkml:brush>
  </inkml:definitions>
  <inkml:trace contextRef="#ctx0" brushRef="#br0">128 1 24575,'-3'11'0,"-2"13"0,2 18 0,-10 2 0,5 19 0,-8-29 0,9 11 0,-2-22 0,4 15 0,-3-15 0,1 2 0,-2-10 0,3-4 0,0 5 0,1-4 0,5 3 0,-3-3 0,3-4 0,-2 0 0,1 5 0,-1-4 0,-2 19 0,2 7 0,-2 7 0,4 13 0,0-13 0,0 5 0,0-16 0,0-6 0,0-17 0,0-6 0,3-10 0,0-1 0,0 3 0,-1 1 0</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9:41.574"/>
    </inkml:context>
    <inkml:brush xml:id="br0">
      <inkml:brushProperty name="width" value="0.05" units="cm"/>
      <inkml:brushProperty name="height" value="0.05" units="cm"/>
      <inkml:brushProperty name="color" value="#008C3A"/>
    </inkml:brush>
  </inkml:definitions>
  <inkml:trace contextRef="#ctx0" brushRef="#br0">202 529 24575,'-13'0'0,"-1"0"0,-7 3 0,0-2 0,-9 2 0,12 0 0,-6 0 0,13 0 0,3 2 0,0-2 0,0 5 0,1-2 0,-1 4 0,5-1 0,-2 2 0,5 0 0,-3 0 0,3-2 0,3 1 0,2-1 0,4 2 0,10 8 0,-6-6 0,11 5 0,-12-13 0,-1 1 0,-4-5 0,-1 1 0,0-2 0,4-2 0,14-19 0,2-7 0,26-21 0,-14 3 0,0 9 0,-16 9 0,-11 8 0,-3 8 0,-5-8 0,3 3 0,-5-12 0,2 10 0,-3-25 0,0 23 0,0-24 0,0 6 0,0 5 0,0-3 0,0 8 0,0 6 0,0-2 0,0 5 0,0 3 0,0 1 0,0 0 0,0 5 0,0 2 0,0 1 0,0 10 0,0 15 0,0 17 0,-6 32 0,4 12 0,-4 16-409,6-43 0,0 1 409,6 44 0,-4-2 0,7-34 0,-8-7 0,2-36 0,-3 3 0,0-14 0,0 2 818,0-2-818,0 2 0,2-5 0,2-1 0,1-2 0,3 0 0,1-2 0,2 1 0,-5-1 0,-1 2 0</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9:42.492"/>
    </inkml:context>
    <inkml:brush xml:id="br0">
      <inkml:brushProperty name="width" value="0.05" units="cm"/>
      <inkml:brushProperty name="height" value="0.05" units="cm"/>
      <inkml:brushProperty name="color" value="#008C3A"/>
    </inkml:brush>
  </inkml:definitions>
  <inkml:trace contextRef="#ctx0" brushRef="#br0">65 1 24575,'-16'0'0,"0"0"0,8 0 0,0 2 0,5 4 0,-2 0 0,4 2 0,-1-2 0,-1-1 0,2 3 0,-1 1 0,2 6 0,0 2 0,2 0 0,-1-2 0,2-6 0,-1-4 0,1-2 0,3-3 0,-1 0 0,1 0 0,-1 0 0,1 0 0,-1 0 0,1 0 0,2-3 0,2-7 0,-1 3 0,1-12 0,-1 4 0,-2-1 0,0 0 0,-4 5 0,-3 2 0,0 9 0,3 8 0,1 9 0,0-1 0,-1 0 0,-1-5 0,-1-2 0,6 1 0,-3-6 0,4 3 0,-3-1 0,1 0 0,2 2 0,1-3 0,-1 1 0,0-3 0,-2-1 0,-3-2 0,-1 0 0</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9:43.092"/>
    </inkml:context>
    <inkml:brush xml:id="br0">
      <inkml:brushProperty name="width" value="0.05" units="cm"/>
      <inkml:brushProperty name="height" value="0.05" units="cm"/>
      <inkml:brushProperty name="color" value="#008C3A"/>
    </inkml:brush>
  </inkml:definitions>
  <inkml:trace contextRef="#ctx0" brushRef="#br0">0 1 24575,'0'8'0,"0"5"0,0 20 0,0 8 0,0 17 0,0 7 0,5-5 0,0-11 0,1 5 0,0-29 0,-5 5 0,2-10 0,-3-13 0,0 8 0,2-6 0,-1 6 0,1 10 0,-2 6 0,0 0 0,0-6 0,0-9 0,3-10 0,-3-1 0,3-5 0</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9:43.613"/>
    </inkml:context>
    <inkml:brush xml:id="br0">
      <inkml:brushProperty name="width" value="0.05" units="cm"/>
      <inkml:brushProperty name="height" value="0.05" units="cm"/>
      <inkml:brushProperty name="color" value="#008C3A"/>
    </inkml:brush>
  </inkml:definitions>
  <inkml:trace contextRef="#ctx0" brushRef="#br0">242 1 24575,'-30'0'0,"7"0"0,-14 4 0,14 0 0,-2 4 0,12-4 0,5-2 0,2-2 0,1 3 0,-3-3 0,2 3 0,-9 0 0,5 0 0,-3 3 0,2 0 0,8-3 0,-2-1 0</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9:44.756"/>
    </inkml:context>
    <inkml:brush xml:id="br0">
      <inkml:brushProperty name="width" value="0.05" units="cm"/>
      <inkml:brushProperty name="height" value="0.05" units="cm"/>
      <inkml:brushProperty name="color" value="#008C3A"/>
    </inkml:brush>
  </inkml:definitions>
  <inkml:trace contextRef="#ctx0" brushRef="#br0">0 88 24575,'8'-2'0,"5"-2"0,4 1 0,-3 0 0,5 3 0,-11 0 0,4 0 0,-6 0 0,-1 0 0,1-3 0,2 0 0,0-5 0,1 2 0,6-6 0,-8 6 0,3-4 0,-7 5 0,-8-1 0,1 3 0,-7 1 0,5-1 0,-4 3 0,1-3 0,1 1 0,0 1 0,2-1 0,1 2 0,-3 0 0,2 0 0,-2 0 0,2 0 0,0 0 0,-2 5 0,5 1 0,-5 5 0,8 4 0,-5-2 0,4 7 0,-4-11 0,2 11 0,0-13 0,1 6 0,2-7 0,0-1 0,5 3 0,-2-1 0,5-2 0,0-2 0,-2-3 0,2 2 0,0-1 0,1 1 0,0-2 0,1 0 0,-1 0 0,-1 0 0,-2 3 0,-1-3 0,0 3 0,1-3 0,2 0 0,0 0 0,-1 2 0,1-1 0,-3 1 0,1-2 0,-1 0 0,1 0 0,-1 0 0,-2 0 0,0 0 0</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9:46.757"/>
    </inkml:context>
    <inkml:brush xml:id="br0">
      <inkml:brushProperty name="width" value="0.05" units="cm"/>
      <inkml:brushProperty name="height" value="0.05" units="cm"/>
      <inkml:brushProperty name="color" value="#008C3A"/>
    </inkml:brush>
  </inkml:definitions>
  <inkml:trace contextRef="#ctx0" brushRef="#br0">890 138 24575,'-8'0'0,"-5"0"0,0 0 0,-2 0 0,4 2 0,2-1 0,1 1 0,3-2 0,2-2 0,0-1 0,3-3 0,0-2 0,0 0 0,3-8 0,3-9 0,4 2 0,5-3 0,-1 13 0,-1 6 0,-8 2 0,0 4 0,-2 4 0,5 3 0,1 5 0,0 0 0,-4 0 0,-2 0 0,-1-2 0,-1 1 0,1-1 0,-2 2 0,0 0 0,0 0 0,-2 0 0,-1 0 0,-3-2 0,-3 5 0,-5-2 0,-4 2 0,-19 3 0,-4-1 0,-9 5 0,-13 3 0,11-7 0,-5 0 0,9-11 0,21-2 0,6-4 0,13 0 0,3 0 0,-3 0 0,-1 0 0,0 0 0,1 0 0,5-2 0,-2-8 0,2 2 0,-1-19 0,-2 11 0,-5-30 0,1 13 0,-10-14 0,9 20 0,-4 3 0,6 16 0,1 2 0,0 4 0,2 2 0,-2 4 0,0 3 0,-2 8 0,-9 5 0,4-2 0,-6 6 0,12-8 0,-1 6 0,6-6 0,1 0 0,3-8 0,0 0 0,0-2 0,0-1 0,0 1 0,0 2 0,0 1 0,0 6 0,-3-3 0,0 4 0,-2-5 0,-5 4 0,-3-1 0,-5 0 0,1-4 0,-3-7 0,10 0 0,-2-1 0,6-1 0,1 1 0,-1 1 0,-2-3 0,0 3 0,-8 0 0,4 0 0,-4 1 0,10-4 0,6-6 0,15-10 0,18-3 0,31-21 0,-28 23 0,8-8 0</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9:47.142"/>
    </inkml:context>
    <inkml:brush xml:id="br0">
      <inkml:brushProperty name="width" value="0.05" units="cm"/>
      <inkml:brushProperty name="height" value="0.05" units="cm"/>
      <inkml:brushProperty name="color" value="#008C3A"/>
    </inkml:brush>
  </inkml:definitions>
  <inkml:trace contextRef="#ctx0" brushRef="#br0">0 1 24575,'0'0'0</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9:47.620"/>
    </inkml:context>
    <inkml:brush xml:id="br0">
      <inkml:brushProperty name="width" value="0.05" units="cm"/>
      <inkml:brushProperty name="height" value="0.05" units="cm"/>
      <inkml:brushProperty name="color" value="#008C3A"/>
    </inkml:brush>
  </inkml:definitions>
  <inkml:trace contextRef="#ctx0" brushRef="#br0">167 1 24575,'-12'0'0,"-19"0"0,6 3 0,-20 2 0,26-1 0,-2 1 0,13-5 0,5 0 0,0 0 0</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9:48.524"/>
    </inkml:context>
    <inkml:brush xml:id="br0">
      <inkml:brushProperty name="width" value="0.05" units="cm"/>
      <inkml:brushProperty name="height" value="0.05" units="cm"/>
      <inkml:brushProperty name="color" value="#008C3A"/>
    </inkml:brush>
  </inkml:definitions>
  <inkml:trace contextRef="#ctx0" brushRef="#br0">23 172 24575,'0'-5'0,"0"-1"0,0-2 0,0 2 0,0-2 0,0 2 0,0 1 0,0-1 0,0-2 0,0 2 0,0-4 0,0 1 0,0-2 0,0 0 0,0 3 0,2 0 0,-1 0 0,4-1 0,-2 0 0,3 1 0,-1 3 0,1-1 0,-1 3 0,1 1 0,2 4 0,2 8 0,5-5 0,-1 7 0,6-8 0,-8-1 0,-1 2 0,-4-4 0,-6 4 0,1-2 0,-2 3 0,0-1 0,0 3 0,0-2 0,-2 2 0,1 0 0,-4 1 0,0-1 0,-4 3 0,-2-5 0,0 4 0,-8 7 0,6-6 0,-7 3 0,12-7 0,0-6 0,2 7 0,1-8 0,-3 3 0,2-3 0,-2 0 0,2 0 0,1 0 0,2-3 0,0 3 0,3-3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2:29.147"/>
    </inkml:context>
    <inkml:brush xml:id="br0">
      <inkml:brushProperty name="width" value="0.05" units="cm"/>
      <inkml:brushProperty name="height" value="0.05" units="cm"/>
      <inkml:brushProperty name="color" value="#E71224"/>
    </inkml:brush>
  </inkml:definitions>
  <inkml:trace contextRef="#ctx0" brushRef="#br0">1 34 24575,'5'2'0,"-2"2"0,0 1 0,-3 3 0,0-2 0,0 5 0,0-5 0,2 4 0,-1-4 0,1 2 0,1-7 0,-3-2 0,3-7 0,-1 0 0,-1-3 0,6 0 0,-6 0 0,7 0 0,-5-1 0,2 4 0,-2 0 0,0 2 0,-1 3 0,1 1 0,3 2 0,-1 2 0,1 1 0,-3 3 0,0-1 0,-3 1 0,2-1 0,-1 1 0,4 2 0,-2-2 0,2 5 0,1-3 0,-1 3 0,3 0 0,-4-2 0,1-1 0,-5-3 0,0 1 0,0-1 0,0 1 0,2-3 0,-1 2 0,1-2 0,-2-2 0,0-2 0</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9:48.916"/>
    </inkml:context>
    <inkml:brush xml:id="br0">
      <inkml:brushProperty name="width" value="0.05" units="cm"/>
      <inkml:brushProperty name="height" value="0.05" units="cm"/>
      <inkml:brushProperty name="color" value="#008C3A"/>
    </inkml:brush>
  </inkml:definitions>
  <inkml:trace contextRef="#ctx0" brushRef="#br0">71 0 24575,'-17'3'0,"2"0"0,4 2 0,2 1 0,1-3 0,5 2 0,-2-5 0,5 3 0,-3-3 0</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9:49.588"/>
    </inkml:context>
    <inkml:brush xml:id="br0">
      <inkml:brushProperty name="width" value="0.05" units="cm"/>
      <inkml:brushProperty name="height" value="0.05" units="cm"/>
      <inkml:brushProperty name="color" value="#008C3A"/>
    </inkml:brush>
  </inkml:definitions>
  <inkml:trace contextRef="#ctx0" brushRef="#br0">1 1 24575,'0'8'0,"0"0"0,0 8 0,0-4 0,3 8 0,2-8 0,-3 8 0,2-10 0,-7 5 0,3-9 0,0 4 0,0-4 0,0 2 0,0-2 0,0 0 0,-3 1 0,3 0 0,-5 1 0,4 0 0,-1-2 0,2 2 0,0-5 0,0-1 0</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9:50.383"/>
    </inkml:context>
    <inkml:brush xml:id="br0">
      <inkml:brushProperty name="width" value="0.05" units="cm"/>
      <inkml:brushProperty name="height" value="0.05" units="cm"/>
      <inkml:brushProperty name="color" value="#008C3A"/>
    </inkml:brush>
  </inkml:definitions>
  <inkml:trace contextRef="#ctx0" brushRef="#br0">287 1 24575,'0'11'0,"0"0"0,0-2 0,0 5 0,0-6 0,0 11 0,0-9 0,0 10 0,-3-8 0,3 8 0,-9-3 0,5-1 0,-9 4 0,3-3 0,-19 10 0,9-7 0,-13 3 0,8-2 0,-5-7 0,3 6 0,-2-14 0,13 3 0,0-9 0,7 3 0,1-3 0,5-3 0,1-5 0,2 4 0,0-3 0</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9:50.844"/>
    </inkml:context>
    <inkml:brush xml:id="br0">
      <inkml:brushProperty name="width" value="0.05" units="cm"/>
      <inkml:brushProperty name="height" value="0.05" units="cm"/>
      <inkml:brushProperty name="color" value="#008C3A"/>
    </inkml:brush>
  </inkml:definitions>
  <inkml:trace contextRef="#ctx0" brushRef="#br0">1 1 24575,'0'6'0,"2"-1"0,-1 1 0,4 2 0,-2 5 0,7 3 0,-2 5 0,5 1 0,-6-6 0,3 4 0,-4-10 0,-2 2 0,-2-6 0,0-3 0,-1 0 0,2-3 0</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9:53.468"/>
    </inkml:context>
    <inkml:brush xml:id="br0">
      <inkml:brushProperty name="width" value="0.05" units="cm"/>
      <inkml:brushProperty name="height" value="0.05" units="cm"/>
      <inkml:brushProperty name="color" value="#008C3A"/>
    </inkml:brush>
  </inkml:definitions>
  <inkml:trace contextRef="#ctx0" brushRef="#br0">1487 26 24575,'-8'5'0,"-9"11"0,4-5 0,-19 12 0,14-13 0,-28 10 0,13-6 0,-7 2 0,11-3 0,0-9 0,10 1 0,-4-4 0,-1 1 0,10-2 0,-10 0 0,9 0 0,5 0 0,-2 0 0,6 0 0,0 0 0,-2-2 0,-5-2 0,1-2 0,-8-1 0,-5 0 0,2-1 0,-14 3 0,18 2 0,-4 1 0,16-1 0,0-3 0,6-2 0,-6 4 0,3 0 0,-1 1 0,0 2 0,-5-4 0,0 4 0,-5-4 0,-9 4 0,5-2 0,-18 3 0,14 4 0,-6 3 0,-1 6 0,12-2 0,-7 8 0,18-10 0,-1 7 0,7-5 0,-1-2 0,2 1 0,0-4 0,0 2 0,0-2 0,0 2 0,0 0 0,0 3 0,0 0 0,0-2 0,-3-1 0,5-5 0,1 0 0,10-3 0,-3 0 0,2 0 0,-6 0 0,-1 0 0,-2 2 0,0 1 0,-3 3 0,0-1 0,0 1 0,0 2 0,0-2 0,0 2 0,0-3 0,0 1 0,0-1 0,0 1 0,0-1 0,-3 1 0,-7 0 0,-4 1 0,-7 0 0,0 3 0,4-1 0,-3-1 0,10-1 0,-2-6 0,4 1 0,2-2 0,-2 3 0,2-3 0,-2 3 0,2-3 0,-9 0 0,6 0 0,-11 0 0,3 0 0,-4 0 0,4-3 0,2 3 0,3-5 0,-3 4 0,5-4 0,-5 2 0,7 0 0,-1 1 0,1-3 0,3 1 0,-1-4 0,1 0 0,-1 0 0,3-1 0,-2 1 0,4 2 0,-1 1 0,2-1 0,0 1 0,2-1 0,1 1 0,1-1 0,0 1 0,0 2 0,1-2 0,1 4 0,-1-4 0,3 5 0,1-5 0,-1 2 0,0 0 0,-2 0 0,-1 3 0,1 0 0,-1 0 0,-2 3 0,0 0 0,-3 2 0,0 3 0,0 1 0,0 2 0,0-3 0,0 7 0,0-5 0,-3 6 0,0-5 0,-2 0 0,-8-2 0,-1 0 0,-7-2 0,0 0 0,4-1 0,2 3 0,-1-5 0,6 3 0,-4-4 0,5 0 0,3 2 0,-4-4 0,4 1 0,-5-2 0,-5 0 0,4 0 0,-4 0 0,8-2 0,-5-9 0,4 1 0,-5-6 0,8 1 0,-2-2 0,4-4 0,0 0 0,-2 0 0,5 0 0,-4 4 0,4 4 0,-1 5 0,-1 2 0,2 1 0,-1-3 0,-2-13 0,3 2 0,-4-18 0,2 14 0,2-15 0,-5 15 0,5-6 0,-2 15 0,3 1 0,0 8 0,0-1 0,0 3 0,0 1 0</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9:54.117"/>
    </inkml:context>
    <inkml:brush xml:id="br0">
      <inkml:brushProperty name="width" value="0.05" units="cm"/>
      <inkml:brushProperty name="height" value="0.05" units="cm"/>
      <inkml:brushProperty name="color" value="#008C3A"/>
    </inkml:brush>
  </inkml:definitions>
  <inkml:trace contextRef="#ctx0" brushRef="#br0">197 1 24575,'-11'0'0,"-5"6"0,-1-1 0,-12 11 0,6-11 0,-2 9 0,5-13 0,8 6 0,-3-1 0,4-2 0,4 3 0,0-6 0,6 1 0,-1-2 0</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9:54.724"/>
    </inkml:context>
    <inkml:brush xml:id="br0">
      <inkml:brushProperty name="width" value="0.05" units="cm"/>
      <inkml:brushProperty name="height" value="0.05" units="cm"/>
      <inkml:brushProperty name="color" value="#008C3A"/>
    </inkml:brush>
  </inkml:definitions>
  <inkml:trace contextRef="#ctx0" brushRef="#br0">67 0 24575,'-2'3'0,"1"2"0,-4-2 0,-5 3 0,2-1 0,-7 1 0,7-1 0,-1-2 0,3 2 0,4-4 0,2 1 0</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1:59:56.238"/>
    </inkml:context>
    <inkml:brush xml:id="br0">
      <inkml:brushProperty name="width" value="0.05" units="cm"/>
      <inkml:brushProperty name="height" value="0.05" units="cm"/>
      <inkml:brushProperty name="color" value="#008C3A"/>
    </inkml:brush>
  </inkml:definitions>
  <inkml:trace contextRef="#ctx0" brushRef="#br0">384 63 24575,'-15'3'0,"-2"3"0,-4-6 0,4 4 0,4-4 0,8-3 0,2 0 0,6-3 0,-3 1 0,8-1 0,-2 1 0,0-1 0,4 1 0,1-1 0,1 0 0,3 0 0,1 0 0,-9 0 0,5 2 0,-9 2 0,0 4 0,2 1 0,-4 5 0,1-2 0,-2 9 0,3-5 0,0 5 0,3 1 0,-3-4 0,0 4 0,-3-8 0,0 0 0,0-2 0,-2-1 0,-1 1 0,-10 3 0,3 0 0,-5 1 0,-1 2 0,4-6 0,-3 6 0,9-6 0,-2 2 0,5-5 0,-2 0 0,-3-3 0,-1 0 0,-2 0 0,0 0 0,0-3 0,2 0 0,-1-5 0,1 5 0,1-7 0,-3 4 0,5 0 0,0-4 0,4 4 0,-1-6 0,0 1 0,0-4 0,-4 3 0,6-8 0,-7 10 0,3-5 0,1 9 0,-3 0 0,1 6 0,0 3 0,-13 14 0,9-9 0,-9 10 0,3-8 0,4 2 0,-4-2 0,5-2 0,0-5 0,3 2 0,0-2 0,2 2 0,1 1 0,-1-3 0,0-1 0,3-2 0,1 0 0</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0:24.605"/>
    </inkml:context>
    <inkml:brush xml:id="br0">
      <inkml:brushProperty name="width" value="0.05" units="cm"/>
      <inkml:brushProperty name="height" value="0.05" units="cm"/>
      <inkml:brushProperty name="color" value="#008C3A"/>
    </inkml:brush>
  </inkml:definitions>
  <inkml:trace contextRef="#ctx0" brushRef="#br0">1 0 24575,'15'0'0,"2"0"0,4 0 0,8 0 0,-6 0 0,2 0 0,-5 0 0,-10 0 0,5 0 0,-9 0 0,4 0 0,-1 0 0,7 0 0,-4 0 0,8 0 0,-8 0 0,8 0 0,-10 0 0,2 0 0,-6 0 0,-1 0 0,1 0 0,-1 0 0,3 0 0,1 0 0,2 0 0,0 0 0,0 0 0,0 0 0,-2 3 0,-1-2 0,4 1 0,-5-2 0,8 0 0,-2 0 0,0 0 0,7 0 0,-8 0 0,3 0 0,-6 0 0,1 0 0,-3 2 0,1-1 0,-3 1 0,3-2 0,1 3 0,2-2 0,0 1 0,4-2 0,-5 0 0,3 0 0,-5 0 0,-2 0 0,4 0 0,-4 2 0,5-1 0,-3 4 0,16-4 0,3 5 0,12-4 0,0 2 0,9-4 0,-15 0 0,4 0 0,-22 0 0,-3 0 0,-6 0 0,-1 2 0,1-1 0,6 1 0,2-2 0,8 0 0,15 0 0,-4 0 0,23 0 0,-15 0 0,6 0 0,-20 0 0,1 0 0,-18 0 0,3 3 0,-8-2 0,1 1 0,2-2 0,0 0 0,8 3 0,8-2 0,8 2 0,7-3 0,8 0 0,-13 3 0,3-2 0,-20 2 0,-2-3 0,-6 0 0,-1 0 0,0 0 0,0 0 0,16 0 0,3 0 0,12 0 0,9 0 0,1 0 0,-8 0 0,-3 0 0,-22 0 0,0 0 0,-7 0 0,-1 0 0,-3 0 0,3 3 0,13-3 0,6 7 0,20-6 0,3 9 0,16-9 0,1 10 0,1-10 0,-11 9 0,-17-9 0,-11 3 0,-8-4 0,0 0 0,-4 0 0,-1 0 0,7 0 0,-4 0 0,18 0 0,-6 5 0,1-4 0,5 3 0,-21-4 0,5 0 0,-16 0 0,1 0 0,-1 0 0,3 0 0,14 0 0,-4 0 0,20 0 0,26 0 0,-16 0 0,17 0 0,-28 0 0,-18 0 0,5 0 0,-16 0 0,7 0 0,-7 0 0,7 0 0,-7 0 0,1 0 0,1 0 0,-1 0 0,2 0 0,4 0 0,28 0 0,0 0 0,24 0 0,-1 0 0,-7 0 0,7 0 0,0 0 0,-7 0 0,7 0 0,-8 0 0,-9 0 0,-2 0 0,-20 0 0,-3-2 0,-13 1 0,0-1 0,0 2 0,-2 0 0,6 0 0,-8-3 0,20 3 0,-15-3 0,12 3 0,-9 0 0,-3 0 0,8 0 0,-3 0 0,12 0 0,3 0 0,15 0 0,2 0 0,9 0 0,0 0 0,-9 0 0,-10 0 0,-9 0 0,-14 0 0,0 0 0,-5 0 0,-3 0 0,3 0 0,10 0 0,-2 0 0,26 0 0,5 0 0,17 0 0,9 0 0,8 0 0,-6 0 0,-2 0 0,-11 0 0,-15 0 0,-3 0 0,-7 0 0,7 0 0,-14 0 0,13 0 0,-15 0 0,8 0 0,-7 0 0,5 0 0,-18 0 0,4 0 0,1 0 0,-10 0 0,10 0 0,-1 0 0,-9 0 0,15 0 0,-5 0 0,8 0 0,15 0 0,2 0 0,25 0 0,-23 0 0,2 0 0,39 0 0,-40 0 0,-3 0 0,17 0 0,-8 0 0,-1 0 0,-7 0 0,5-5 0,-5 4 0,7-4 0,-7 5 0,5 0 0,-5 0 0,-1 0 0,-2 0 0,-15 0 0,5 0 0,-6 0 0,9 0 0,-1 0 0,0 0 0,1 0 0,-9 0 0,-2 0 0,-3 0 0,-10-3 0,8 3 0,6-3 0,12 3 0,15 0 0,1 0 0,-9 0 0,-9 0 0,-16 0 0,-8 0 0,-7 0 0,14 0 0,-7 0 0,21 0 0,-18 0 0,4 0 0,-14 0 0,-1 0 0,-5 0 0,0 0 0</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0:26.154"/>
    </inkml:context>
    <inkml:brush xml:id="br0">
      <inkml:brushProperty name="width" value="0.05" units="cm"/>
      <inkml:brushProperty name="height" value="0.05" units="cm"/>
      <inkml:brushProperty name="color" value="#008C3A"/>
    </inkml:brush>
  </inkml:definitions>
  <inkml:trace contextRef="#ctx0" brushRef="#br0">1 1 24575,'0'39'0,"0"0"0,5 9 0,-4 1 0,7-7 0,-4-5 0,3-16 0,-3-4 0,4 11 0,-7-14 0,3 14 0,-1-16 0,-3 8 0,3-3 0,-3 0 0,0 3 0,0-11 0,0 4 0,0-12 0,0 0 0,0-3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2:29.740"/>
    </inkml:context>
    <inkml:brush xml:id="br0">
      <inkml:brushProperty name="width" value="0.05" units="cm"/>
      <inkml:brushProperty name="height" value="0.05" units="cm"/>
      <inkml:brushProperty name="color" value="#E71224"/>
    </inkml:brush>
  </inkml:definitions>
  <inkml:trace contextRef="#ctx0" brushRef="#br0">0 1 24575,'3'2'0,"0"4"0,-3 2 0,0 1 0,0-1 0,0-3 0,0 1 0,0 0 0,0-1 0,0 1 0,0-1 0,0 1 0,0-1 0,2 8 0,-1-3 0,1 6 0,-2-8 0,0 0 0,-5-9 0,4 2 0,-4-6 0</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0:28.606"/>
    </inkml:context>
    <inkml:brush xml:id="br0">
      <inkml:brushProperty name="width" value="0.05" units="cm"/>
      <inkml:brushProperty name="height" value="0.05" units="cm"/>
      <inkml:brushProperty name="color" value="#008C3A"/>
    </inkml:brush>
  </inkml:definitions>
  <inkml:trace contextRef="#ctx0" brushRef="#br0">1042 0 24575,'3'13'0,"3"9"0,1 1 0,7 15 0,-6-15 0,7-1 0,-8-7 0,-2-6 0,-2-1 0,-3 3 0,0-3 0,0 1 0,0 1 0,0-1 0,0 2 0,-5-2 0,0 6 0,-9 7 0,-12 7 0,-1 5 0,-17 0 0,10 4 0,-3-5 0,-2 12 0,11-21 0,0 3 0,13-17 0,4-2 0,2-5 0,1 2 0,3-4 0,-1-1 0,3-6 0,-2-3 0,2-6 0,-4-2 0,3-4 0,-2 0 0,5-8 0,-2-3 0,3 1 0,2 6 0,-1 10 0,2 6 0,-1 1 0,-1 8 0,1 0 0,1 8 0,0-2 0,3 9 0,0-7 0,-3 4 0,2-6 0,-4-1 0,1 1 0,-2 2 0,-5 0 0,2 3 0,-9 5 0,2 1 0,-8 1 0,3 2 0,2-7 0,1 1 0,4-4 0,-1-6 0,1 6 0,3-9 0,-1 4 0,0-5 0,1 0 0,-1-3 0,-2 0 0,2-5 0,-4 0 0,1-4 0,3-3 0,-1 0 0,6-1 0,-1 3 0,-1 4 0,3 1 0,-3 3 0,1 1 0,-1 2 0,-5 4 0,-1 4 0,-3 7 0,-4 12 0,5-2 0,-14 17 0,15-16 0,-9 8 0,12-10 0,3-6 0,0 4 0,4-10 0,0 12 0,0-14 0,0 9 0,0-11 0,3 0 0,-2-1 0,1-2 0,0-3 0,2 2 0,1-4 0,1 2 0,2 0 0,0 0 0,1-3 0,-1 0 0,-3 0 0,-2 3 0,-3 3 0,-10 7 0,1-2 0,-7 2 0,1 2 0,5-5 0,-3 2 0,8-6 0,-1 0 0,-2-3 0,0 0 0,-3 0 0,0 0 0,0 0 0,2-3 0,1 2 0,2-6 0,1 3 0,-1-4 0,0-4 0,-1-10 0,2-1 0,1-23 0,4 13 0,0-23 0,0 23 0,0-12 0,0 13 0,0 6 0,-3 2 0,3 15 0,-5 4 0,2 0 0,-3 2 0,-6 0 0,2 0 0,-5 6 0,-1 1 0,-4 12 0,-2-3 0,-7 14 0,1 3 0,-2 2 0,-9 7 0,11-16 0,1-1 0,13-10 0,4-3 0,6-1 0,-1-3 0,8 1 0,7-3 0,-3-1 0,8-2 0,-6 0 0,14 0 0,4 0 0,0 0 0,1-3 0,-11-1 0,-3 0 0,-2 1 0,-6 1 0,-3-1 0,2-5 0,-5 4 0,3-1 0</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0:29.027"/>
    </inkml:context>
    <inkml:brush xml:id="br0">
      <inkml:brushProperty name="width" value="0.05" units="cm"/>
      <inkml:brushProperty name="height" value="0.05" units="cm"/>
      <inkml:brushProperty name="color" value="#008C3A"/>
    </inkml:brush>
  </inkml:definitions>
  <inkml:trace contextRef="#ctx0" brushRef="#br0">71 0 24575,'-6'0'0,"-11"9"0,6-4 0,-7 9 0,10-8 0,3 2 0,2-5 0,0-1 0</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0:29.572"/>
    </inkml:context>
    <inkml:brush xml:id="br0">
      <inkml:brushProperty name="width" value="0.05" units="cm"/>
      <inkml:brushProperty name="height" value="0.05" units="cm"/>
      <inkml:brushProperty name="color" value="#008C3A"/>
    </inkml:brush>
  </inkml:definitions>
  <inkml:trace contextRef="#ctx0" brushRef="#br0">121 1 24575,'-8'0'0,"-5"0"0,3 2 0,-5 1 0,6 3 0,-2-3 0,3 2 0,2-2 0,1 0 0,2-1 0,-2-2 0,-1 0 0,1-2 0,-3-1 0,4 0 0,-1 0 0</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0:30.028"/>
    </inkml:context>
    <inkml:brush xml:id="br0">
      <inkml:brushProperty name="width" value="0.05" units="cm"/>
      <inkml:brushProperty name="height" value="0.05" units="cm"/>
      <inkml:brushProperty name="color" value="#008C3A"/>
    </inkml:brush>
  </inkml:definitions>
  <inkml:trace contextRef="#ctx0" brushRef="#br0">136 1 24575,'-8'0'0,"2"2"0,-4 4 0,1 0 0,-11 10 0,2-7 0,-8 6 0,11-11 0,3-1 0,9-1 0,-2-1 0,4 1 0,-1-2 0</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0:30.602"/>
    </inkml:context>
    <inkml:brush xml:id="br0">
      <inkml:brushProperty name="width" value="0.05" units="cm"/>
      <inkml:brushProperty name="height" value="0.05" units="cm"/>
      <inkml:brushProperty name="color" value="#008C3A"/>
    </inkml:brush>
  </inkml:definitions>
  <inkml:trace contextRef="#ctx0" brushRef="#br0">1 0 24575,'0'16'0,"0"0"0,0 14 0,6-7 0,-1 6 0,5-8 0,3 8 0,-2-6 0,3 7 0,-5-14 0,-2 4 0,-1-7 0,-2 0 0,-2-3 0,-2-1 0,0 6 0,0-3 0,0 1 0,0-2 0,0-2 0,-2 4 0,1-4 0,-1 2 0,-1-8 0,2-1 0,-1-2 0</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0:32.324"/>
    </inkml:context>
    <inkml:brush xml:id="br0">
      <inkml:brushProperty name="width" value="0.05" units="cm"/>
      <inkml:brushProperty name="height" value="0.05" units="cm"/>
      <inkml:brushProperty name="color" value="#008C3A"/>
    </inkml:brush>
  </inkml:definitions>
  <inkml:trace contextRef="#ctx0" brushRef="#br0">480 1 24575,'3'15'0,"1"2"0,5 20 0,11 5 0,-1 15 0,7-7 0,-8 5 0,-5-21 0,-7 11 0,-3-26 0,-3 4 0,0-9 0,0-5 0,-2 4 0,-1-7 0,-3 5 0,-2-3 0,2 1 0,-13 9 0,-4-3 0,-4 6 0,-2-7 0,12-5 0,-3-5 0,11-1 0,-4-3 0,5 0 0,2 0 0,-4-5 0,3 1 0,-1-4 0,-1-4 0,-1-8 0,0-2 0,3-12 0,4 11 0,3-6 0,0 7 0,0 6 0,0 3 0,0 5 0,-2 5 0,-1 0 0,-3 3 0,-2 0 0,0 5 0,-4 1 0,1 5 0,5 5 0,-2 0 0,3 1 0,0 3 0,0-10 0,3 5 0,-1-9 0,0 4 0,-2-4 0,4 5 0,-4-7 0,2 5 0,0-2 0,-2 4 0,5-3 0,-3 3 0,1-5 0,1 2 0,-1-3 0,4-2 0,-1 2 0,4-4 0,-2 1 0,2-2 0,1 0 0,-3 3 0,2 0 0,-2 2 0,5 3 0,9 9 0,-3 1 0,6 2 0,-10-4 0,-2-5 0,-5-3 0,2 0 0,-5-2 0,3-1 0,-3 3 0,-5-1 0,-1 3 0,-18 2 0,5-4 0,-10 3 0,0-5 0,6 1 0,-2 1 0,12-2 0,5-3 0,0 2 0,2-2 0,-5 0 0,5 2 0,-4-2 0,3 2 0,-3-1 0,6-4 0,-4-10 0,5 0 0,-1-18 0,2 9 0,2-10 0,-3 8 0,2-9 0,-7-1 0,7-16 0,-3-3 0,-1-7 0,-1 7 0,0-5 0,-3 13 0,5 3 0,-4 10 0,4 12 0,-2 2 0,6 6 0,-3-1 0,1 3 0,1-8 0,-4 6 0,5-7 0,-5 8 0,4-3 0,-1 5 0,2 0 0,0 4 0</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0:32.836"/>
    </inkml:context>
    <inkml:brush xml:id="br0">
      <inkml:brushProperty name="width" value="0.05" units="cm"/>
      <inkml:brushProperty name="height" value="0.05" units="cm"/>
      <inkml:brushProperty name="color" value="#008C3A"/>
    </inkml:brush>
  </inkml:definitions>
  <inkml:trace contextRef="#ctx0" brushRef="#br0">72 1 24575,'-7'5'0,"0"3"0,-3 1 0,4-3 0,-2 4 0,2-9 0,1 4 0,-1-2 0,1-3 0,-1 3 0,3-3 0,1 0 0</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0:33.662"/>
    </inkml:context>
    <inkml:brush xml:id="br0">
      <inkml:brushProperty name="width" value="0.05" units="cm"/>
      <inkml:brushProperty name="height" value="0.05" units="cm"/>
      <inkml:brushProperty name="color" value="#008C3A"/>
    </inkml:brush>
  </inkml:definitions>
  <inkml:trace contextRef="#ctx0" brushRef="#br0">0 0 24575,'3'6'0,"-3"-1"0,3 1 0,-1-3 0,-1-1 0,1-2 0</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0:34.307"/>
    </inkml:context>
    <inkml:brush xml:id="br0">
      <inkml:brushProperty name="width" value="0.05" units="cm"/>
      <inkml:brushProperty name="height" value="0.05" units="cm"/>
      <inkml:brushProperty name="color" value="#008C3A"/>
    </inkml:brush>
  </inkml:definitions>
  <inkml:trace contextRef="#ctx0" brushRef="#br0">77 1 24575,'0'29'0,"-5"2"0,4 8 0,-3-7 0,4-3 0,-3-12 0,0-2 0,0-6 0,-2-1 0,5-3 0,-5 1 0,4-1 0,-1 1 0,-1-1 0,-2 1 0,-4-1 0,0 1 0,4-1 0,-2-4 0,5 1 0,-3-5 0</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0:35.773"/>
    </inkml:context>
    <inkml:brush xml:id="br0">
      <inkml:brushProperty name="width" value="0.05" units="cm"/>
      <inkml:brushProperty name="height" value="0.05" units="cm"/>
      <inkml:brushProperty name="color" value="#008C3A"/>
    </inkml:brush>
  </inkml:definitions>
  <inkml:trace contextRef="#ctx0" brushRef="#br0">489 131 24575,'-8'0'0,"2"2"0,-2 4 0,5 2 0,-2 3 0,2 0 0,0-2 0,1 1 0,2-4 0,-3 2 0,0 0 0,-2-1 0,-3 1 0,1 0 0,-1-2 0,0 4 0,2-9 0,1-1 0,0-9 0,4-2 0,-4 0 0,5 0 0,-3 0 0,3 0 0,-2 0 0,1-13 0,-1 10 0,-1-14 0,2 11 0,-2 1 0,3-5 0,0 9 0,0-3 0,0 6 0,0 1 0,0 3 0,-3 2 0,-2 0 0,-4 3 0,-2 0 0,-5 3 0,4 0 0,-16 6 0,9-3 0,-5 4 0,4-2 0,8 0 0,-12 9 0,6-8 0,-2 10 0,0-9 0,3 3 0,-4 1 0,-5 5 0,8-7 0,0 4 0,10-7 0,3-3 0,-1 4 0,0-6 0,3 6 0,1-4 0,7 2 0,-1-5 0,6 0 0,4-3 0,-2 0 0,4 0 0,-8 0 0,3 0 0,-3 0 0,1-3 0,6-1 0,-5 1 0,3-2 0,-5 2 0,0-3 0,-2 3 0,2 0 0,0 1 0,-2 1 0,2-4 0,-2 5 0,-1-3 0,1 3 0,-1-2 0,-2 1 0,0-1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2:30.135"/>
    </inkml:context>
    <inkml:brush xml:id="br0">
      <inkml:brushProperty name="width" value="0.05" units="cm"/>
      <inkml:brushProperty name="height" value="0.05" units="cm"/>
      <inkml:brushProperty name="color" value="#E71224"/>
    </inkml:brush>
  </inkml:definitions>
  <inkml:trace contextRef="#ctx0" brushRef="#br0">0 1 24575,'0'0'0</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0:36.435"/>
    </inkml:context>
    <inkml:brush xml:id="br0">
      <inkml:brushProperty name="width" value="0.05" units="cm"/>
      <inkml:brushProperty name="height" value="0.05" units="cm"/>
      <inkml:brushProperty name="color" value="#008C3A"/>
    </inkml:brush>
  </inkml:definitions>
  <inkml:trace contextRef="#ctx0" brushRef="#br0">78 0 24575,'-8'0'0,"-1"0"0,-2 0 0,0 2 0,0 2 0,0 1 0,2-2 0,4 2 0,2-4 0,3 1 0</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0:37.076"/>
    </inkml:context>
    <inkml:brush xml:id="br0">
      <inkml:brushProperty name="width" value="0.05" units="cm"/>
      <inkml:brushProperty name="height" value="0.05" units="cm"/>
      <inkml:brushProperty name="color" value="#008C3A"/>
    </inkml:brush>
  </inkml:definitions>
  <inkml:trace contextRef="#ctx0" brushRef="#br0">84 1 24575,'-6'6'0,"3"-1"0,-4 1 0,3-1 0,-4 1 0,3-3 0,-1 2 0,-2-5 0,2 5 0,-4-2 0,3 0 0,-1 0 0,5-3 0,1 0 0</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0:58.334"/>
    </inkml:context>
    <inkml:brush xml:id="br0">
      <inkml:brushProperty name="width" value="0.05" units="cm"/>
      <inkml:brushProperty name="height" value="0.05" units="cm"/>
      <inkml:brushProperty name="color" value="#008C3A"/>
    </inkml:brush>
  </inkml:definitions>
  <inkml:trace contextRef="#ctx0" brushRef="#br0">1 0 24575,'12'0'0,"18"0"0,12 0 0,23 0 0,3 0 0,16 0 0,-14 0 0,-5 5 0,-30-4 0,-11 3 0,-15-4 0,-1 0 0,0 0 0,-2 0 0,9 0 0,-8 0 0,8 0 0,-7 0 0,3 0 0,-2 0 0,2 0 0,-5 0 0,2 0 0,-3 0 0,3 0 0,1 0 0,-1 0 0,7 0 0,-7 0 0,6 0 0,-5 0 0,2 0 0,5 0 0,-4 0 0,8 0 0,-8 0 0,16 0 0,-9 0 0,18 0 0,3 0 0,9 0 0,9 0 0,-9 0 0,-2 0 0,-20 0 0,-8 0 0,-14 0 0</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1:02.164"/>
    </inkml:context>
    <inkml:brush xml:id="br0">
      <inkml:brushProperty name="width" value="0.05" units="cm"/>
      <inkml:brushProperty name="height" value="0.05" units="cm"/>
      <inkml:brushProperty name="color" value="#008C3A"/>
    </inkml:brush>
  </inkml:definitions>
  <inkml:trace contextRef="#ctx0" brushRef="#br0">1 6 24575,'8'-2'0,"5"1"0,20-2 0,8 3 0,25 0 0,2 0 0,15 0 0,3 0-627,9 0 627,-1 0 0,-16 0 0,-4 0 0,-25 0 0,-14 0 0,-11 0 0,-16 0 0,0 0 627,-2 0-627,6 0 0,-2 0 0,6 0 0,7 0 0,4 0 0,12 0 0,1 0 0,-1 0 0,-12 0 0,1 0 0,-18 0 0,4 3 0,8-2 0,4 5 0,22-5 0,9 4 0,11-5 0,8 0 0,-9 0 0,7 0 0,-6 0 0,0 0 0,-19 0 0,-12 0 0,-16 0 0,-4 0 0,-1 0 0,7 0 0,-4 0 0,35 0 0,-19 0 0,28 0 0,-13 0 0,7 0 0,-7 0 0,-15 0 0,-12 0 0,-12 0 0,7 0 0,-5 0 0,10 0 0,1 0 0,16 0 0,9 0 0,9 0 0,7 0 0,-5 0 0,-2 0 0,-19 0 0,-10 0 0,-15 0 0,-1 0 0,-8 0 0,3 0 0,5 0 0,12 0 0,23 0 0,3 0 0,15 0 0,-25 0 0,-4 0 0,-22 0 0,-5 0 0,-8 0 0</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1:04.244"/>
    </inkml:context>
    <inkml:brush xml:id="br0">
      <inkml:brushProperty name="width" value="0.05" units="cm"/>
      <inkml:brushProperty name="height" value="0.05" units="cm"/>
      <inkml:brushProperty name="color" value="#008C3A"/>
    </inkml:brush>
  </inkml:definitions>
  <inkml:trace contextRef="#ctx0" brushRef="#br0">1 0 24575,'15'0'0,"10"0"0,-2 0 0,14 0 0,-14 0 0,15 0 0,-7 0 0,16 0 0,19 6 0,12-4 0,-4 4 0,5 0 0,-17-5 0,1-1-506,16 4 1,-2-1 505,-19-3 0,-5 0 0,25 0 0,-20 0 0,-28 0 0,-17 0 0,-8 0 0,3 0 0,1 0 1011,2 0-1011,-3 0 0,3 0 0,-3 0 0,8 0 0,-4 0 0,24 0 0,-7 0 0,35 0 0,-5 0 0,17 0 0,-8 0 0,-11 0 0,-9 0 0,-17 0 0,-2 0 0,-12 0 0,-2 0 0,1 0 0,1 0 0,12 0 0,18 0 0,21 0 0,18 0-376,-35 0 1,1 0 375,44 0 0,-10 0 0,-12 0 0,-37 0 0,-8 0 0,-19 0 0,-4 0 0,2 0 751,-2 0-751,0 0 0,2 0 0,-2 0 0,4 0 0,-4 0 0,2 0 0,-2-3 0,-3 3 0,-1-3 0</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1:06.885"/>
    </inkml:context>
    <inkml:brush xml:id="br0">
      <inkml:brushProperty name="width" value="0.05" units="cm"/>
      <inkml:brushProperty name="height" value="0.05" units="cm"/>
      <inkml:brushProperty name="color" value="#008C3A"/>
    </inkml:brush>
  </inkml:definitions>
  <inkml:trace contextRef="#ctx0" brushRef="#br0">1 11 24575,'8'0'0,"0"0"0,-2 0 0,-1 0 0,1 0 0,-1 0 0,1 0 0,2 0 0,-2 0 0,9 0 0,-5 0 0,10 3 0,-4-2 0,1 2 0,-2-3 0,1 0 0,1 0 0,20 0 0,-4 0 0,23 0 0,-15 0 0,-6 0 0,1 0 0,-22 0 0,8 0 0,-7 0 0,-6 0 0,19 0 0,-1 0 0,21 0 0,1 0 0,9 0 0,-1 0 0,9 0 0,-7 0 0,-1 0 0,-3 0 0,-21 0 0,-1 0 0,-18 0 0,-4 0 0,5 0 0,-7 0 0,19 0 0,-4 0 0,7 0 0,-1 0 0,-1 0 0,-6 0 0,14 0 0,-5 0 0,7 0 0,-8 0 0,-1 0 0,-9 0 0,2 0 0,-5 0 0,-3 0 0,-4 0 0,-5 0 0,17 0 0,1 0 0,23 0 0,11 0 0,18 0 0,2 0 0,6 0 0,-17 0 0,-1 0 0,-17 0 0,-14 0 0,-11 0 0,-16-3 0,3 3 0,-2-3 0,6 3 0,10 0 0,6 0 0,17-5 0,-15 4 0,4-4 0,-20 5 0,-2 0 0,-4 0 0,0 0 0,5 0 0,1 0 0,4 0 0,0 0 0,0 0 0,-7 0 0,1 0 0,-9 0 0,5 0 0,-5 0 0,2 0 0,4 0 0,-2 0 0,6 0 0,-8 0 0,0 0 0,-5 0 0,0 0 0</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1:13.996"/>
    </inkml:context>
    <inkml:brush xml:id="br0">
      <inkml:brushProperty name="width" value="0.05" units="cm"/>
      <inkml:brushProperty name="height" value="0.05" units="cm"/>
      <inkml:brushProperty name="color" value="#008C3A"/>
    </inkml:brush>
  </inkml:definitions>
  <inkml:trace contextRef="#ctx0" brushRef="#br0">1 7 24575,'8'0'0,"0"0"0,3 0 0,0 0 0,13 0 0,-10 0 0,10 0 0,-15 0 0,1 0 0,-4 0 0,2 0 0,0 0 0,-2 0 0,2 0 0,-2 0 0,2 0 0,-2 0 0,4 0 0,-1 0 0,2 0 0,0 0 0,5 0 0,0 0 0,13 0 0,-5 0 0,13 0 0,-14 0 0,2 0 0,-10 0 0,-3 0 0,-4 0 0,0 0 0,-2 0 0,-1 0 0,1 0 0,2 0 0,0 0 0,3 0 0,5 0 0,-4 0 0,8 0 0,-3 0 0,4-3 0,-4 2 0,3-2 0,-11 3 0,4 0 0,-8 0 0,1 0 0,2 0 0,-2 0 0,2 0 0,-3 0 0,3 0 0,1 0 0,7 0 0,0 0 0,5 0 0,1 0 0,-1 0 0,0 0 0,0 0 0,-4 0 0,3 0 0,-4 0 0,22 0 0,3 0 0,25 0 0,-15 0 0,21 0 0,-13 0 0,9 0 0,-10 0 0,-11 4 0,-16-3 0,-1 4 0,-14-5 0,0 0 0,-5 0 0,0 0 0,0 0 0,0 0 0,5 0 0,0 0 0,13 0 0,36 0 0,-1 0 0,13 0 0,-21 0 0,-17 0 0,-8 0 0,-1 0 0,-14 0 0,0 0 0,-5 0 0,13 0 0,-10 0 0,22 0 0,-9 0 0,4 0 0,6 0 0,-5 0 0,-6 0 0,2 0 0,-3 0 0,6 0 0,9 0 0,7 0 0,3 0 0,15 0 0,3 0 0,0 0 0,-3 0 0,-23 0 0,-5 0 0,-23 0 0,1 0 0,-9 0 0,22 0 0,-2 0 0,26 0 0,-11 0 0,7 0 0,-9 0 0,1 0 0,-9 0 0,6 0 0,-6 0 0,1 0 0,-3 0 0,0 0 0,2 0 0,1 0 0,14 0 0,-12 0 0,7 0 0,-12 3 0,0-2 0,-6 2 0,15-3 0,-15 0 0,6 0 0,0 0 0,-6 0 0,2 0 0,3 4 0,-1-3 0,20 4 0,11-5 0,10 0 0,-1 0 0,7 0 0,-14 0 0,5 0 0,-23 0 0,-9 0 0,-20 0 0,-3 0 0,-4 0 0,5 0 0,-3 0 0,8 0 0,26 0 0,10 0 0,9 0 0,10 0 0,-27 0 0,-1 0 0,-22 0 0,-16 0 0,-2 0 0</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1:42.492"/>
    </inkml:context>
    <inkml:brush xml:id="br0">
      <inkml:brushProperty name="width" value="0.05" units="cm"/>
      <inkml:brushProperty name="height" value="0.05" units="cm"/>
      <inkml:brushProperty name="color" value="#008C3A"/>
    </inkml:brush>
  </inkml:definitions>
  <inkml:trace contextRef="#ctx0" brushRef="#br0">1 6 24575,'5'0'0,"1"0"0,-1 0 0,1 0 0,0 0 0,2 0 0,-2 0 0,2 0 0,-3 0 0,1 0 0,-1 0 0,1 0 0,2 0 0,0 0 0,3 0 0,5 0 0,-4 0 0,4 0 0,-1 0 0,-5 0 0,5 0 0,-7-3 0,4 3 0,-1-3 0,0 3 0,0 0 0,0 0 0,-3 0 0,0 0 0,0 0 0,1 0 0,7 0 0,0 0 0,5 0 0,-4 0 0,11 0 0,-9 0 0,6 0 0,-10 0 0,-4 0 0,-2 0 0,-1 0 0,0 0 0,-2 0 0,9 0 0,-8 0 0,12 0 0,-4 0 0,6 0 0,0 0 0,0 0 0,18 0 0,-6 0 0,8 0 0,-12 0 0,0 0 0,-5 0 0,13 0 0,-18 0 0,9 0 0,-4 0 0,8 0 0,15 0 0,-5 0 0,13 0 0,-14 0 0,15 0 0,-23 0 0,5 0 0,-17 0 0,8 0 0,-10 0 0,4 0 0,1 0 0,3 0 0,20 0 0,-6 0 0,7 0 0,-17 0 0,-2 0 0,-3 0 0,-10 0 0,1 0 0,-11 0 0,-1 0 0,1 0 0,2 0 0,5 0 0,12 0 0,14 0 0,10 0 0,9 0 0,-9 0 0,-1 0 0,-9 0 0,-8 0 0,-1 0 0,-16 0 0,5 0 0,-9 0 0,6 0 0,-1 0 0,2 0 0,12 0 0,-6 3 0,23-2 0,-5 2 0,17-3 0,-1 0 0,1 0 0,-1 6 0,-7-5 0,5 9 0,-22-6 0,5 2 0,-9-3 0,2-3 0,-4 0 0,1 4 0,-11-4 0,-1 4 0,4-4 0,-7 0 0,2 2 0,-4-1 0,-2 1 0,1-2 0,-4 0 0,5 0 0,-3 0 0,4 0 0,3 0 0,2 0 0,12 0 0,-6 0 0,6 0 0,-7 0 0,-6 0 0,-3 0 0,2 0 0,16 0 0,18 0 0,27 0 0,-6 0 0,12 6 0,-23-5 0,-14 5 0,-16-6 0,-26 0 0,-1 0 0,-4 0 0</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1:43.916"/>
    </inkml:context>
    <inkml:brush xml:id="br0">
      <inkml:brushProperty name="width" value="0.05" units="cm"/>
      <inkml:brushProperty name="height" value="0.05" units="cm"/>
      <inkml:brushProperty name="color" value="#008C3A"/>
    </inkml:brush>
  </inkml:definitions>
  <inkml:trace contextRef="#ctx0" brushRef="#br0">1 6 24575,'8'0'0,"3"0"0,-5 0 0,4 0 0,-4 0 0,5 0 0,-3 0 0,3 0 0,1 0 0,-1 0 0,-3 0 0,0 0 0,-2 0 0,-1 0 0,1 0 0,2 0 0,0 0 0,3 0 0,0 0 0,1 0 0,-4 0 0,0 0 0,-2 0 0,-1 0 0,1 0 0,-1 0 0,1 0 0,2 0 0,0 0 0,1 0 0,1 0 0,-3 2 0,3-1 0,-1 1 0,2-2 0,0 0 0,4 0 0,-3 0 0,2 0 0,-4 0 0,-1 0 0,-1 0 0,0 0 0,0 0 0,-2 0 0,2 0 0,-2 0 0,2 0 0,0 0 0,1-2 0,-1 1 0,-3-1 0,1 2 0,0 0 0,-1 0 0,1 0 0,2-3 0,-2 3 0,4-3 0,-6 3 0,1 0 0</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1:49.700"/>
    </inkml:context>
    <inkml:brush xml:id="br0">
      <inkml:brushProperty name="width" value="0.05" units="cm"/>
      <inkml:brushProperty name="height" value="0.05" units="cm"/>
      <inkml:brushProperty name="color" value="#008C3A"/>
    </inkml:brush>
  </inkml:definitions>
  <inkml:trace contextRef="#ctx0" brushRef="#br0">3545 36 24575,'-5'0'0,"-3"0"0,-5 0 0,-20 0 0,-8 0 0,-25 0 0,-18 6-611,33-6 1,-3 1 610,-10 6 0,-3-1 0,1-4 0,-1-2 0,-3 3 0,1 1 0,10-4 0,3 0-131,4 0 0,2 0 131,-34 0 0,16 0 0,2 0 0,9 0 0,-9 0 0,-10 0 0,-18 0-279,27 0 0,-3 0 279,2-1 0,-2 2 0,-20 2 0,-2 1-946,7-4 1,0 1 945,-5 3 0,1-1 0,12-2 0,3-2-235,7 1 1,5 0 234,-24 0 0,28 0 0,25 0 1536,20 0-1536,5 0 2284,0 0-2284,-5 0 581,-4 0-581,-4 0 0,-8 0 0,6 0 0,-15 0 0,-2-3 0,-10-3 0,-1 2 0,-4-6 0,5 8 0,-7-8 0,-1 4 0,9-5 0,9 2 0,3-1 0,14 6 0,-2-1 0,12 5 0,7 3 0,4 2 0,2 8 0,0 4 0,0 12 0,0 3 0,-4 7 0,3 8 0,-4 3 0,5 16 0,0 1 0,0 9 0,0 0 0,0-1 0,-5 1 0,3 0 0,-3 0 0,5 8 0,0-15 0,0 5 0,0-16 0,0-1 0,0-7 0,0 5 0,0-5 0,0-1 0,0-1 0,0-9 0,0 0 0,0 9 0,0 1 0,0 9 0,-6 7 0,5 3 0,-11 8 0,11 8 0,-5-6 0,6 6 0,0-9 0,0-7 0,0-10 0,0-11 0,0-11 0,0-10 0,-2-5 0,-1-13 0,0 0 0,-2-2 0,2-1 0,-3 1 0,8-3 0,30-1 0,32-8 0,-14 5 0,4 0-742,15-5 0,2-1 742,-1 6 0,3 1-1002,13-4 0,2 1 1002,-2 3 0,-1 0 0,0-3 0,0-1 0,-9 4 0,-3-1-95,-14-3 0,-5 1 95,22 3 0,-29 0 0,-17 0 1312,-1 0-1312,10-5 2137,27 4-2137,12-5 0,-21 6 0,5 0-540,4 0 1,1 0 539,0 0 0,1 0 0,2 1 0,-2-2 0,28-4 0,-28 3 0,-23-3 0,-31 5 0,-1 0 0,-8 0 1308,3 0-1308,1 0 0,15 0 0,10 0 0,16 0 0,7 0 0,1 0 0,-17 0 0,-3 0 0,-17 0 0,-5 0 0,4 0 0,-3 0 0,4 0 0,17 0 0,11 0 0,27 0 0,10 0-449,8 0 449,-8-6 0,-18 5 0,-21-5 0,-24 6 0,-8 0 0,-7 0 0,8 0 0,8 0 449,8 0-449,-1 0 0,-6 0 0,-12 0 0,2 0 0,-1 0 0,7 0 0,0 0 0,-4 0 0,-2-2 0,-6 1 0,1-1 0,-1 2 0,2 0 0,5 0 0,-7 0 0,4 0 0,-8 0 0,1 0 0,-1 0 0,1 0 0,6 0 0,11-5 0,8 4 0,0-6 0,-6 6 0,-12-2 0,-2 3 0,2-3 0,11-2 0,8-4 0,15 3 0,-21 0 0,3 0 0,-23-2 0,-3-8 0,-1-1 0,-2-4 0,4-8 0,-2 10 0,2-25 0,-4 15 0,0-10 0,4 1 0,-3-1 0,4-10 0,-5-9 0,0 9 0,0-7 0,0 15 0,0-7 0,0 17 0,0-6 0,0 14 0,0-7 0,-3 14 0,-2-12 0,2 9 0,-2-28 0,5 14 0,0-16 0,0-8 0,-3 21 0,3-10 0,-4 16 0,-1-9 0,4-2 0,-8-7 0,7 17 0,-2-6 0,4 14 0,0-15 0,-2 20 0,1-11 0,-1 13 0,2-13 0,0 5 0,0-13 0,0 6 0,0-9 0,0-7 0,0-2 0,0-1 0,-6-14 0,4 13 0,-3 2 0,5-5 0,0 21 0,0-15 0,0 9 0,0-2 0,0 10 0,0 0 0,0 15 0,0 0 0,0 5 0,0 0 0,0 2 0,0 1 0,-3 5 0,-7 1 0,-4-1 0,-7 2 0,0-2 0,4 0 0,-3 3 0,4-3 0,-6 3 0,1 0 0,0 0 0,4 0 0,4 0 0,3 0 0,4 0 0,-2 0 0,2 0 0,-2 0 0,2 0 0,-4-2 0,4 1 0,-5-1 0,5 2 0,-2 0 0,2 0 0,1 0 0,-1-3 0,1 3 0,-1-3 0,1 3 0,-1 0 0,1 0 0,-3 0 0,2 0 0,-5 0 0,5 0 0,-2 0 0,3 0 0,-3-2 0,-1 1 0,-12-1 0,8 2 0,-12 0 0,13 0 0,-4 0 0,5 0 0,3-3 0,0 3 0,2-3 0,1 3 0,-1 0 0,1-2 0,-1 1 0,1-1 0,2 2 0,0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2:31.512"/>
    </inkml:context>
    <inkml:brush xml:id="br0">
      <inkml:brushProperty name="width" value="0.05" units="cm"/>
      <inkml:brushProperty name="height" value="0.05" units="cm"/>
      <inkml:brushProperty name="color" value="#E71224"/>
    </inkml:brush>
  </inkml:definitions>
  <inkml:trace contextRef="#ctx0" brushRef="#br0">1 1 24575,'3'17'0,"2"-6"0,-2 7 0,0-10 0,0-2 0,-3-1 0,2 1 0,-1-1 0,1 6 0,-2-2 0,0 5 0,0-6 0,0 3 0,0-5 0,3 4 0,-3-4 0,3 2 0,-3-2 0,0 2 0,0-2 0,0 4 0,0-1 0,0 0 0,0-1 0,0-5 0,0-1 0</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1:51.308"/>
    </inkml:context>
    <inkml:brush xml:id="br0">
      <inkml:brushProperty name="width" value="0.05" units="cm"/>
      <inkml:brushProperty name="height" value="0.05" units="cm"/>
      <inkml:brushProperty name="color" value="#008C3A"/>
    </inkml:brush>
  </inkml:definitions>
  <inkml:trace contextRef="#ctx0" brushRef="#br0">1 1 24575,'0'8'0,"0"0"0,0 3 0,0 13 0,0-5 0,0 26 0,0-4 0,0 17 0,0 8 0,0-15 0,0 13 0,0-31 0,0 4 0,0-27 0,0-2 0,0-10 0</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1:52.244"/>
    </inkml:context>
    <inkml:brush xml:id="br0">
      <inkml:brushProperty name="width" value="0.05" units="cm"/>
      <inkml:brushProperty name="height" value="0.05" units="cm"/>
      <inkml:brushProperty name="color" value="#008C3A"/>
    </inkml:brush>
  </inkml:definitions>
  <inkml:trace contextRef="#ctx0" brushRef="#br0">36 1 24575,'-8'8'0,"-2"5"0,2-1 0,1 4 0,4-1 0,3-5 0,0 5 0,0-9 0,0 4 0,0-4 0,0 2 0,3-2 0,0-1 0,2 1 0,1-3 0,2 2 0,-2-2 0,2 0 0,0 0 0,-2-3 0,2 0 0,-2 0 0,2-3 0,-2 0 0,2 0 0,-3-2 0,-2 0 0,2-4 0,-2 0 0,3-1 0,-1 1 0,1 1 0,-3-3 0,-1 5 0,-2-4 0,0 4 0,0-2 0,-2 4 0,-4 2 0,0 0 0,-2 1 0,5-4 0,-2 4 0,2-4 0,-2 5 0,-1-5 0,1 4 0,2-1 0,0 2 0</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1:53.164"/>
    </inkml:context>
    <inkml:brush xml:id="br0">
      <inkml:brushProperty name="width" value="0.05" units="cm"/>
      <inkml:brushProperty name="height" value="0.05" units="cm"/>
      <inkml:brushProperty name="color" value="#008C3A"/>
    </inkml:brush>
  </inkml:definitions>
  <inkml:trace contextRef="#ctx0" brushRef="#br0">1 1 24575,'0'8'0,"2"1"0,-1 6 0,5 2 0,-2 4 0,4-4 0,0 3 0,-2-8 0,-1 1 0,-2-5 0,3-5 0,-1-1 0,3-2 0,-2 0 0,2 0 0,-2 0 0,-1 0 0,1 0 0,0 0 0,-1 0 0,1-2 0,-3-1 0,2-3 0,-5-2 0,3 0 0,-3-3 0,0 0 0,0 0 0,0 2 0,-3 1 0,0 2 0,0 1 0,-2 2 0,2-2 0,-2 4 0,1-4 0,-3 2 0,3-2 0,-6-1 0,4 1 0,-5 2 0,5 0 0,-2 3 0,5 0 0,1 0 0</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1:54.285"/>
    </inkml:context>
    <inkml:brush xml:id="br0">
      <inkml:brushProperty name="width" value="0.05" units="cm"/>
      <inkml:brushProperty name="height" value="0.05" units="cm"/>
      <inkml:brushProperty name="color" value="#008C3A"/>
    </inkml:brush>
  </inkml:definitions>
  <inkml:trace contextRef="#ctx0" brushRef="#br0">1 16 24575,'0'8'0,"0"0"0,0 3 0,2 1 0,2 3 0,2-3 0,0-1 0,-1-4 0,-2-4 0,2 0 0,-2 0 0,5-3 0,-1 0 0,1 0 0,-3 0 0,1 0 0,-1 0 0,1 0 0,-1 0 0,1 0 0,2 0 0,0 0 0,1-3 0,-1 0 0,-3 0 0,1-2 0,0 2 0,-3-2 0,2 2 0,-5-2 0,3 2 0,-3-3 0,5 1 0,-4-1 0,6 1 0,-6-1 0,1 1 0,-2-1 0,-2-2 0,-8-2 0,2 4 0,-6-3 0,7 8 0,-1-1 0,0 2 0,2 0 0,-2 0 0,3 0 0,-3 0 0,2 0 0,-2 0 0,2 0 0,1 0 0,-1 0 0,1 0 0,-1 0 0,0 0 0,1 2 0,-1 1 0,1 3 0,2-3 0,0-1 0</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1:55.939"/>
    </inkml:context>
    <inkml:brush xml:id="br0">
      <inkml:brushProperty name="width" value="0.05" units="cm"/>
      <inkml:brushProperty name="height" value="0.05" units="cm"/>
      <inkml:brushProperty name="color" value="#008C3A"/>
    </inkml:brush>
  </inkml:definitions>
  <inkml:trace contextRef="#ctx0" brushRef="#br0">177 0 24575,'-40'0'0,"0"0"0,15 0 0,3 0 0,17 0 0,-1 0 0,1 0 0,-1 0 0,3 3 0,0 0 0,1 5 0,1-2 0,-4 5 0,5 2 0,-5-1 0,2 1 0,0-3 0,0-4 0,3 2 0,0-2 0,5-3 0,6 0 0,14-3 0,-2 0 0,6 0 0,-15 0 0,-1 0 0,-8 0 0,3 0 0,1 0 0,-1 0 0,-2 2 0,-4 1 0,-2 5 0,0-2 0,-2 2 0,1-2 0,-1-1 0,-1 1 0,0-3 0,-2 4 0,-3-3 0,-1 4 0,-2-3 0,3-2 0,-3 0 0,5-1 0,-2-1 0,2 1 0,1-2 0,-1 0 0,1-2 0,-1 1 0,1-1 0,-1 2 0,3-3 0,-2 3 0,2-3 0,-5 1 0,2 1 0,-2-1 0,5-1 0,1 0 0,2-2 0,0-1 0,0 3 0,0 1 0</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1:56.700"/>
    </inkml:context>
    <inkml:brush xml:id="br0">
      <inkml:brushProperty name="width" value="0.05" units="cm"/>
      <inkml:brushProperty name="height" value="0.05" units="cm"/>
      <inkml:brushProperty name="color" value="#008C3A"/>
    </inkml:brush>
  </inkml:definitions>
  <inkml:trace contextRef="#ctx0" brushRef="#br0">18 1 24575,'-6'16'0,"0"-4"0,3 16 0,0-14 0,3 22 0,0-22 0,0 10 0,0-15 0,0 1 0,0-4 0,0 2 0,0 5 0,0 9 0,0 1 0,0 6 0,0-12 0,0-1 0,0-8 0,0 0 0,0-5 0,0 0 0</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1:57.636"/>
    </inkml:context>
    <inkml:brush xml:id="br0">
      <inkml:brushProperty name="width" value="0.05" units="cm"/>
      <inkml:brushProperty name="height" value="0.05" units="cm"/>
      <inkml:brushProperty name="color" value="#008C3A"/>
    </inkml:brush>
  </inkml:definitions>
  <inkml:trace contextRef="#ctx0" brushRef="#br0">1 123 24575,'7'-5'0,"20"-5"0,1-3 0,32-2 0,0-6 0,24 1 0,-15 0 0,-3 7 0,-27 8 0,-16 5 0,-8 0 0,-7 2 0,3-1 0,13 10 0,3-9 0,28 13 0,13-14 0,18 5 0,0-6 0,-2 0 0,-33 0 0,-10 0 0,-25 0 0,-5 0 0,-2 0 0,1 0 0,-1 0 0,4 0 0,-6 0 0,0 0 0</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2:00.854"/>
    </inkml:context>
    <inkml:brush xml:id="br0">
      <inkml:brushProperty name="width" value="0.05" units="cm"/>
      <inkml:brushProperty name="height" value="0.05" units="cm"/>
      <inkml:brushProperty name="color" value="#008C3A"/>
    </inkml:brush>
  </inkml:definitions>
  <inkml:trace contextRef="#ctx0" brushRef="#br0">3080 0 24575,'0'11'0,"-2"-4"0,-1 3 0,-3-7 0,1 2 0,-8 2 0,-1 0 0,-15 9 0,-3-6 0,-15 15 0,-3-17 0,-7 18 0,-1-14 0,17 7 0,4-4 0,7-3 0,7-2 0,-22 6 0,4 3 0,-25 0 0,14 1 0,-28-6 0,19 2 0,-31-9 0,14 4 0,-6-9 0,16 3 0,-7 4 0,15-7 0,10 10 0,4-7 0,15 0 0,0-1 0,-7-4 0,15 3 0,-40 7 0,17 6 0,-37 7 0,7 2 0,-18-4 0,17-5 0,0 0 0,26-3 0,1 0-206,-23 6 0,6 2 206,7 14 0,-16 15 0,1 4 0,1 6 0,10-3 0,26-20 0,15-5 0,13-15 0,0 3 0,4-8 0,0 3 412,3-6-412,-3 6 0,0-5 0,0 5 0,-2-4 0,2-2 0,1 1 0,-1-1 0,0 6 0,-6 10 0,-7 2 0,-1 11 0,0-3 0,4-4 0,10-1 0,0-16 0,6-2 0,-5-9 0,-3 9 0,-5 0 0,-1 9 0,0 0 0,3 0 0,1 1 0,4-6 0,2 0 0,-1-5 0,1 4 0,-4 18 0,-1 9 0,-4-1 0,2 4 0,3-26 0,4-5 0,4-20 0,3-6 0,0-4 0,2 5 0,-2 0 0,2 0 0,-2 3 0,3-3 0,-1 5 0,-2-2 0,0 0 0,2 2 0,1-4 0,2 1 0,3-2 0,13-16 0,-5 14 0,11-18 0,-6 13 0,-12 3 0,6-4 0,-12 13 0,0-5 0,-1 5 0,-14 7 0,4 1 0,-23 13 0,-2 10 0,-15 17 0,4 6 0,-1 6 0,23-19 0,1-3 0,17-15 0,-2-4 0,3-5 0,0-3 0,-3-2 0,3 2 0,-3-2 0,1 0 0,1 2 0,-1-6 0,-1-3 0,3-2 0,-5-4 0,2 1 0,-5-11 0,4 2 0,-1-16 0,1 2 0,-6-7 0,3 0 0,-2-1 0,6 9 0,0 6 0,-1 10 0,-1 6 0,5 1 0,-3 3 0,3-1 0,0-2 0,3 0 0,-3 2 0,3 1 0</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2:05.372"/>
    </inkml:context>
    <inkml:brush xml:id="br0">
      <inkml:brushProperty name="width" value="0.05" units="cm"/>
      <inkml:brushProperty name="height" value="0.05" units="cm"/>
      <inkml:brushProperty name="color" value="#008C3A"/>
    </inkml:brush>
  </inkml:definitions>
  <inkml:trace contextRef="#ctx0" brushRef="#br0">1 1 24575,'0'0'0</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2:05.772"/>
    </inkml:context>
    <inkml:brush xml:id="br0">
      <inkml:brushProperty name="width" value="0.05" units="cm"/>
      <inkml:brushProperty name="height" value="0.05" units="cm"/>
      <inkml:brushProperty name="color" value="#008C3A"/>
    </inkml:brush>
  </inkml:definitions>
  <inkml:trace contextRef="#ctx0" brushRef="#br0">0 1 24575,'0'0'0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0:16.697"/>
    </inkml:context>
    <inkml:brush xml:id="br0">
      <inkml:brushProperty name="width" value="0.05" units="cm"/>
      <inkml:brushProperty name="height" value="0.05" units="cm"/>
      <inkml:brushProperty name="color" value="#E71224"/>
    </inkml:brush>
  </inkml:definitions>
  <inkml:trace contextRef="#ctx0" brushRef="#br0">112 6 24575,'-5'-3'0,"1"1"0,-4 2 0,2 0 0,1 0 0,-3 0 0,2 0 0,-2 0 0,2 0 0,1 0 0,-1 0 0,3 2 0,-4-1 0,3 1 0,-1 1 0,0 0 0,2 2 0,-3 1 0,3-1 0,1 1 0,-1-1 0,2 1 0,-1-1 0,2 1 0,0 2 0,0-2 0,0 2 0,0-2 0,0 6 0,2 0 0,2 7 0,1-5 0,-2 0 0,2-6 0,-4 0 0,4-2 0,-2-3 0,2 2 0,-2-2 0,2 2 0,-2 1 0,0-1 0,2 1 0,5-3 0,-3 2 0,6-5 0,-5 3 0,-2-3 0,2 2 0,-2-1 0,2 1 0,3-2 0,-2 0 0,1 0 0,-7 0 0,0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2:32.353"/>
    </inkml:context>
    <inkml:brush xml:id="br0">
      <inkml:brushProperty name="width" value="0.05" units="cm"/>
      <inkml:brushProperty name="height" value="0.05" units="cm"/>
      <inkml:brushProperty name="color" value="#E71224"/>
    </inkml:brush>
  </inkml:definitions>
  <inkml:trace contextRef="#ctx0" brushRef="#br0">81 0 24575,'-32'0'0,"15"0"0,-8 3 0,21 0 0,1 7 0,6-3 0,1 1 0,-2-5 0</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2:06.085"/>
    </inkml:context>
    <inkml:brush xml:id="br0">
      <inkml:brushProperty name="width" value="0.05" units="cm"/>
      <inkml:brushProperty name="height" value="0.05" units="cm"/>
      <inkml:brushProperty name="color" value="#008C3A"/>
    </inkml:brush>
  </inkml:definitions>
  <inkml:trace contextRef="#ctx0" brushRef="#br0">1 6 24575,'8'-3'0,"-2"0"0,-4 3 0</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2:06.404"/>
    </inkml:context>
    <inkml:brush xml:id="br0">
      <inkml:brushProperty name="width" value="0.05" units="cm"/>
      <inkml:brushProperty name="height" value="0.05" units="cm"/>
      <inkml:brushProperty name="color" value="#008C3A"/>
    </inkml:brush>
  </inkml:definitions>
  <inkml:trace contextRef="#ctx0" brushRef="#br0">0 1 24575,'0'0'0</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2:09.444"/>
    </inkml:context>
    <inkml:brush xml:id="br0">
      <inkml:brushProperty name="width" value="0.05" units="cm"/>
      <inkml:brushProperty name="height" value="0.05" units="cm"/>
      <inkml:brushProperty name="color" value="#008C3A"/>
    </inkml:brush>
  </inkml:definitions>
  <inkml:trace contextRef="#ctx0" brushRef="#br0">1 6 24575,'5'0'0,"1"0"0,-1 0 0,1 0 0,-1 0 0,3 0 0,-1 0 0,3 0 0,-4-2 0,2 1 0,-5-1 0,0 2 0</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2:10.153"/>
    </inkml:context>
    <inkml:brush xml:id="br0">
      <inkml:brushProperty name="width" value="0.05" units="cm"/>
      <inkml:brushProperty name="height" value="0.05" units="cm"/>
      <inkml:brushProperty name="color" value="#008C3A"/>
    </inkml:brush>
  </inkml:definitions>
  <inkml:trace contextRef="#ctx0" brushRef="#br0">1 22 24575,'5'0'0,"1"0"0,-1 0 0,1 0 0,-1-2 0,1 1 0,2-4 0,-2 5 0,2-5 0,-2 2 0,-1 0 0,-2 0 0,0 3 0</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2:11.684"/>
    </inkml:context>
    <inkml:brush xml:id="br0">
      <inkml:brushProperty name="width" value="0.05" units="cm"/>
      <inkml:brushProperty name="height" value="0.05" units="cm"/>
      <inkml:brushProperty name="color" value="#008C3A"/>
    </inkml:brush>
  </inkml:definitions>
  <inkml:trace contextRef="#ctx0" brushRef="#br0">68 0 24575,'-5'8'0,"2"1"0,-3 6 0,5-2 0,-4 2 0,2-4 0,0 0 0,-2-2 0,4-1 0,-1 0 0,-1-4 0,3 5 0,-3-5 0,3 4 0,-2-2 0,-1-1 0,-3 1 0,1 2 0,1-2 0,0-1 0,3 0 0,-1-4 0,2 1 0</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2:12.957"/>
    </inkml:context>
    <inkml:brush xml:id="br0">
      <inkml:brushProperty name="width" value="0.05" units="cm"/>
      <inkml:brushProperty name="height" value="0.05" units="cm"/>
      <inkml:brushProperty name="color" value="#008C3A"/>
    </inkml:brush>
  </inkml:definitions>
  <inkml:trace contextRef="#ctx0" brushRef="#br0">46 18 24575,'-5'0'0,"-1"0"0,1 0 0,-1 3 0,1 0 0,-1 5 0,3-2 0,-2 9 0,4-5 0,-2 5 0,3-6 0,0 1 0,0-4 0,2 2 0,1-2 0,5-1 0,-2 1 0,2-3 0,-2 2 0,-1-4 0,1 1 0,2-2 0,-2 0 0,9 0 0,-5 0 0,3-2 0,-5-1 0,-3-3 0,1 3 0,-3-2 0,-1 2 0,-2-3 0,0 1 0,0-1 0,0 1 0,0-1 0,0 1 0,0-1 0,-2 1 0,1-1 0,-1 1 0,-1-3 0,3 2 0,-3-2 0,1 2 0,1 0 0,-1 1 0,-1-1 0,0 3 0,-2-2 0,-1 5 0,1-3 0,2 1 0,-2 1 0,4-1 0,-1 2 0</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2:13.630"/>
    </inkml:context>
    <inkml:brush xml:id="br0">
      <inkml:brushProperty name="width" value="0.05" units="cm"/>
      <inkml:brushProperty name="height" value="0.05" units="cm"/>
      <inkml:brushProperty name="color" value="#008C3A"/>
    </inkml:brush>
  </inkml:definitions>
  <inkml:trace contextRef="#ctx0" brushRef="#br0">122 1 24575,'0'23'0,"-3"-11"0,0 11 0,-6-10 0,5 4 0,-5-1 0,6-3 0,-5-2 0,-2 2 0,-3 4 0,2 4 0,-2 0 0,4-4 0,-1-4 0,2-5 0,2-5 0,5-1 0,0-4 0,3-1 0</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2:14.068"/>
    </inkml:context>
    <inkml:brush xml:id="br0">
      <inkml:brushProperty name="width" value="0.05" units="cm"/>
      <inkml:brushProperty name="height" value="0.05" units="cm"/>
      <inkml:brushProperty name="color" value="#008C3A"/>
    </inkml:brush>
  </inkml:definitions>
  <inkml:trace contextRef="#ctx0" brushRef="#br0">0 1 24575,'0'0'0</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2:14.876"/>
    </inkml:context>
    <inkml:brush xml:id="br0">
      <inkml:brushProperty name="width" value="0.05" units="cm"/>
      <inkml:brushProperty name="height" value="0.05" units="cm"/>
      <inkml:brushProperty name="color" value="#008C3A"/>
    </inkml:brush>
  </inkml:definitions>
  <inkml:trace contextRef="#ctx0" brushRef="#br0">0 1 24575,'0'0'0</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2:23.388"/>
    </inkml:context>
    <inkml:brush xml:id="br0">
      <inkml:brushProperty name="width" value="0.05" units="cm"/>
      <inkml:brushProperty name="height" value="0.05" units="cm"/>
      <inkml:brushProperty name="color" value="#008C3A"/>
    </inkml:brush>
  </inkml:definitions>
  <inkml:trace contextRef="#ctx0" brushRef="#br0">1 140 24575,'0'13'0,"3"1"0,-2 15 0,2-13 0,-1 5 0,-1-16 0,1 1 0,-2-1 0,0 1 0,0-1 0,0 1 0,0-1 0,0 1 0,-2 0 0,1 2 0,-1-2 0,2 4 0,0-4 0,0-5 0,3-12 0,-2-2 0,2-5 0,-1 7 0,5-4 0,0-2 0,16-15 0,-14 13 0,10-13 0,-15 23 0,-1-6 0,10-2 0,-4-1 0,12-6 0,-8 7 0,1-3 0,-5 8 0,-2-1 0,-2 12 0,-2 5 0,2 7 0,1-3 0,-1 0 0,1-5 0,-3 0 0,-1-3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2:33.207"/>
    </inkml:context>
    <inkml:brush xml:id="br0">
      <inkml:brushProperty name="width" value="0.05" units="cm"/>
      <inkml:brushProperty name="height" value="0.05" units="cm"/>
      <inkml:brushProperty name="color" value="#E71224"/>
    </inkml:brush>
  </inkml:definitions>
  <inkml:trace contextRef="#ctx0" brushRef="#br0">0 1 24575,'9'24'0,"-1"-11"0,-5 2 0,2-14 0,-4 1 0,1-2 0</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2:48.972"/>
    </inkml:context>
    <inkml:brush xml:id="br0">
      <inkml:brushProperty name="width" value="0.05" units="cm"/>
      <inkml:brushProperty name="height" value="0.05" units="cm"/>
      <inkml:brushProperty name="color" value="#008C3A"/>
    </inkml:brush>
  </inkml:definitions>
  <inkml:trace contextRef="#ctx0" brushRef="#br0">0 1 24575,'11'0'0,"13"0"0,-5 0 0,19 0 0,-6 0 0,0 0 0,-2 0 0,-1 0 0,20 0 0,2 0 0,16 0 0,-17 0 0,5 0 0,-13 0 0,5 0 0,-16 0 0,15 0 0,-5 0 0,17 0 0,-9 0 0,15 0 0,-13 0 0,15 0 0,-17 0 0,7 0 0,-7 0 0,-7 0 0,-5 0 0,-8 0 0,3 0 0,15 0 0,2 0 0,17 0 0,10 0 0,18 0-751,3 0 751,-46 0 0,0 0 0,1-1 0,-2 2 0,38 4 0,-38-4 0,1 0 0,1 2 0,-1-1 0,23-2 0,7 0 0,-41 0 0,-9 0 0,14 0 751,-11 0-751,13 0 0,-16 0 0,7 0 0,-15-3 0,6 3 0,-8-4 0,9 4 0,-12 0 0,10 0 0,2 0 0,-10 0 0,6 0 0,-20 3 0,-4-3 0,-2 3 0</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2:59.917"/>
    </inkml:context>
    <inkml:brush xml:id="br0">
      <inkml:brushProperty name="width" value="0.05" units="cm"/>
      <inkml:brushProperty name="height" value="0.05" units="cm"/>
      <inkml:brushProperty name="color" value="#008C3A"/>
    </inkml:brush>
  </inkml:definitions>
  <inkml:trace contextRef="#ctx0" brushRef="#br0">1 1 24575,'5'0'0,"3"0"0,-2 0 0,5 0 0,-5 0 0,2 0 0,0 2 0,-2-1 0,5 1 0,-5-2 0,4 0 0,-1 0 0,6 0 0,-3 0 0,8 0 0,-10 0 0,5 0 0,-9 0 0,2 0 0,-2 0 0,-1 0 0,1 0 0,2 0 0,5 0 0,-1 0 0,4 3 0,0-2 0,-4 1 0,1-2 0,-2 0 0,-5 0 0,2 0 0,-3 0 0,1 0 0,0 0 0,6 0 0,2 0 0,15 4 0,3-3 0,-1 7 0,-6-7 0,-12 2 0,-5-3 0,-3 0 0,8 0 0,17 0 0,20 5 0,17-3 0,1 4 0,-10-6 0,-26 0 0,-14 0 0,-16 0 0</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3:01.620"/>
    </inkml:context>
    <inkml:brush xml:id="br0">
      <inkml:brushProperty name="width" value="0.05" units="cm"/>
      <inkml:brushProperty name="height" value="0.05" units="cm"/>
      <inkml:brushProperty name="color" value="#008C3A"/>
    </inkml:brush>
  </inkml:definitions>
  <inkml:trace contextRef="#ctx0" brushRef="#br0">1 1 24575,'64'0'0,"-11"0"0,29 0 0,-14 0 0,-1 0 0,-9 0 0,-23 0 0,-14 0 0,-13 0 0,0 0 0,5 0 0,20 0 0,-8 0 0,29 0 0,-13 0 0,17 0 0,-9 0 0,-17 0 0,-11 0 0,-15 0 0,-1 0 0,3 0 0,13 0 0,22 0 0,17 0 0,24 0 0,-6 5 0,-3-3 0,-9 3 0,-29-5 0,-5 0 0,-24 0 0,7 0 0,-1 0 0,16 0 0,9 0 0,10 0 0,17 0 0,-6 0 0,5 0 0,-15 0 0,-15 0 0,-14 0 0,-16 0 0,-2 0 0</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3:03.340"/>
    </inkml:context>
    <inkml:brush xml:id="br0">
      <inkml:brushProperty name="width" value="0.05" units="cm"/>
      <inkml:brushProperty name="height" value="0.05" units="cm"/>
      <inkml:brushProperty name="color" value="#008C3A"/>
    </inkml:brush>
  </inkml:definitions>
  <inkml:trace contextRef="#ctx0" brushRef="#br0">0 17 24575,'37'0'0,"13"0"0,18 0 0,7 0 0,-15 0 0,-5 0 0,-23 0 0,-10 0 0,-10 0 0,-6 0 0,-1 0 0,3 0 0,-1 0 0,3 0 0,-4 0 0,2 0 0,-2 0 0,-1 0 0,8 0 0,-4 0 0,7 0 0,-7-2 0,-1 1 0,-3-1 0,1 2 0,-1-3 0,3 3 0,-2-5 0,2 4 0,-2-1 0,-3 2 0,-1 0 0</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3:05.044"/>
    </inkml:context>
    <inkml:brush xml:id="br0">
      <inkml:brushProperty name="width" value="0.05" units="cm"/>
      <inkml:brushProperty name="height" value="0.05" units="cm"/>
      <inkml:brushProperty name="color" value="#008C3A"/>
    </inkml:brush>
  </inkml:definitions>
  <inkml:trace contextRef="#ctx0" brushRef="#br0">0 1 24575,'6'15'0,"2"2"0,21 15 0,2 3 0,10 11 0,4-5 0,-9 4 0,-6-15 0,-8-2 0,-8-8 0,-5-8 0,0 1 0,-3-5 0,-3-3 0,2 1 0,-5-5 0,3 0 0,-3-3 0</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3:05.757"/>
    </inkml:context>
    <inkml:brush xml:id="br0">
      <inkml:brushProperty name="width" value="0.05" units="cm"/>
      <inkml:brushProperty name="height" value="0.05" units="cm"/>
      <inkml:brushProperty name="color" value="#008C3A"/>
    </inkml:brush>
  </inkml:definitions>
  <inkml:trace contextRef="#ctx0" brushRef="#br0">416 1 24575,'-2'5'0,"-1"3"0,-1 5 0,-1 4 0,1 4 0,-9 8 0,3-7 0,0-1 0,5-10 0,3-3 0,-1 0 0,-5 4 0,-1 19 0,-25 3 0,6 23 0,-19-3 0,10 20 0,0-4 0,-9 16 0,14-26 0,1 6 0,21-33 0,5 0 0,5-17 0,0-5 0,-2-3 0,1 3 0,-1-3 0,-2 8 0,0 0 0,1 14 0,-1-7 0,2 2 0,-1-10 0,0-6 0,0 1 0,3-4 0,0 2 0,0-2 0,0-1 0,3-2 0,7-6 0,8-12 0,-6 5 0,2-3 0</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3:06.221"/>
    </inkml:context>
    <inkml:brush xml:id="br0">
      <inkml:brushProperty name="width" value="0.05" units="cm"/>
      <inkml:brushProperty name="height" value="0.05" units="cm"/>
      <inkml:brushProperty name="color" value="#008C3A"/>
    </inkml:brush>
  </inkml:definitions>
  <inkml:trace contextRef="#ctx0" brushRef="#br0">6 0 24575,'-2'11'0,"1"0"0,-1 0 0,2 0 0,0 1 0,0-1 0,0-3 0,0 3 0,0-3 0,0 1 0,0-1 0,0-3 0,0-2 0,0 0 0</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3:06.588"/>
    </inkml:context>
    <inkml:brush xml:id="br0">
      <inkml:brushProperty name="width" value="0.05" units="cm"/>
      <inkml:brushProperty name="height" value="0.05" units="cm"/>
      <inkml:brushProperty name="color" value="#008C3A"/>
    </inkml:brush>
  </inkml:definitions>
  <inkml:trace contextRef="#ctx0" brushRef="#br0">1 0 24575,'0'0'0</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3:08.188"/>
    </inkml:context>
    <inkml:brush xml:id="br0">
      <inkml:brushProperty name="width" value="0.05" units="cm"/>
      <inkml:brushProperty name="height" value="0.05" units="cm"/>
      <inkml:brushProperty name="color" value="#008C3A"/>
    </inkml:brush>
  </inkml:definitions>
  <inkml:trace contextRef="#ctx0" brushRef="#br0">20 123 24575,'5'0'0,"1"-3"0,6 0 0,2-4 0,3-2 0,3-1 0,-10 1 0,2 2 0,-6-1 0,-1 5 0,-2-5 0,0 2 0,-3 1 0,0-1 0,0 1 0,0-1 0,0 1 0,-3 2 0,0-2 0,-5 4 0,2-4 0,-2 2 0,3 0 0,-1 1 0,1 2 0,-1 0 0,1 0 0,-1 0 0,1 0 0,-1 0 0,-2 2 0,2 1 0,-2 0 0,2 2 0,-2-2 0,5 3 0,-5 2 0,8-2 0,-5 2 0,2 0 0,0 0 0,0 1 0,3-1 0,0-3 0,0 1 0,0 0 0,0-1 0,0 3 0,0-2 0,0 2 0,0-2 0,0-1 0,0 1 0,3-1 0,0-2 0,2 5 0,3-5 0,-2 8 0,2-7 0,0 0 0,-1-1 0,3-2 0,-6 3 0,6-3 0,-7 2 0,5-3 0,-2 0 0,-1 2 0,1-1 0,-1 1 0,1-2 0,-1 0 0,1 0 0,2 0 0,-2 0 0,2 0 0,0 0 0,1 0 0,2-2 0,0-1 0,4-4 0,-7 4 0,1 0 0</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3:08.765"/>
    </inkml:context>
    <inkml:brush xml:id="br0">
      <inkml:brushProperty name="width" value="0.05" units="cm"/>
      <inkml:brushProperty name="height" value="0.05" units="cm"/>
      <inkml:brushProperty name="color" value="#008C3A"/>
    </inkml:brush>
  </inkml:definitions>
  <inkml:trace contextRef="#ctx0" brushRef="#br0">12 1 24575,'0'12'0,"0"10"0,0 35 0,-5-3 0,3 21 0,-3-17 0,5-1 0,0-7 0,0-15 0,0-12 0,0-17 0,0-1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2:34.050"/>
    </inkml:context>
    <inkml:brush xml:id="br0">
      <inkml:brushProperty name="width" value="0.05" units="cm"/>
      <inkml:brushProperty name="height" value="0.05" units="cm"/>
      <inkml:brushProperty name="color" value="#E71224"/>
    </inkml:brush>
  </inkml:definitions>
  <inkml:trace contextRef="#ctx0" brushRef="#br0">116 1 24575,'0'5'0,"0"3"0,-2-2 0,1 2 0,-1 0 0,2-1 0,-3 1 0,3-3 0,-3 3 0,1 1 0,1-1 0,-1 3 0,-1-3 0,0 3 0,-2 0 0,-1 3 0,-2 3 0,-1 0 0,3-3 0,1-1 0,3-7 0,-1-1 0,0 3 0,-2-2 0,4 3 0,-4-1 0,5-3 0,-3 1 0,3-1 0,-2 1 0,1-1 0,-1 1 0,2-1 0,-3 1 0,3-1 0,-5 3 0,4-2 0,-1 2 0,2-2 0,0-1 0,0 1 0,-3 0 0,-2-1 0,1-2 0,-1 0 0</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3:10.400"/>
    </inkml:context>
    <inkml:brush xml:id="br0">
      <inkml:brushProperty name="width" value="0.05" units="cm"/>
      <inkml:brushProperty name="height" value="0.05" units="cm"/>
      <inkml:brushProperty name="color" value="#008C3A"/>
    </inkml:brush>
  </inkml:definitions>
  <inkml:trace contextRef="#ctx0" brushRef="#br0">63 409 24575,'-6'-3'0,"3"-2"0,-2 4 0,2-1 0,-2 2 0,-6 5 0,7-2 0,-4 8 0,6-3 0,1 3 0,-4 1 0,5-4 0,-3 3 0,0 2 0,2-4 0,-2 6 0,3-6 0,0-1 0,0 0 0,0-2 0,0 0 0,0-1 0,0 1 0,3-3 0,2 2 0,4-5 0,0 3 0,-1-3 0,0 0 0,-2-3 0,2 0 0,-3-5 0,1 2 0,-1-4 0,1 1 0,-1 0 0,1-1 0,-3 1 0,-1 1 0,-2-3 0,0 5 0,0-9 0,3 5 0,-3-5 0,3 4 0,-3-5 0,0 0 0,0-1 0,0-3 0,0 3 0,0-4 0,0 0 0,0 0 0,0 0 0,0-8 0,0 5 0,0-22 0,0 20 0,0-13 0,0 10 0,0 13 0,0-7 0,0 14 0,0 1 0,0 7 0,0 17 0,0 27 0,0 9 0,0 14 0,0-9 0,0-16 0,0-3 0,0-22 0,0-2 0,0-6 0,0-3 0,0 3 0,5 1 0,-4 6 0,8 10 0,-8-2 0,4 6 0,-5-8 0,0-4 0,2-4 0,-1-5 0,1 0 0,-2-2 0,0 2 0,0-2 0,0-1 0,0 1 0,3-5 0,-3-2 0,3-5 0,-3 3 0,0 1 0</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3:10.934"/>
    </inkml:context>
    <inkml:brush xml:id="br0">
      <inkml:brushProperty name="width" value="0.05" units="cm"/>
      <inkml:brushProperty name="height" value="0.05" units="cm"/>
      <inkml:brushProperty name="color" value="#008C3A"/>
    </inkml:brush>
  </inkml:definitions>
  <inkml:trace contextRef="#ctx0" brushRef="#br0">127 11 24575,'-5'0'0,"-3"-2"0,2 1 0,-5-4 0,3 4 0,-1-1 0,-1 2 0,3 0 0,-1 0 0,3 0 0,-1 0 0,1 0 0,-1 0 0,1 0 0,-1 0 0,1 0 0,-1 0 0,1 0 0,2 0 0,0 0 0</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3:11.460"/>
    </inkml:context>
    <inkml:brush xml:id="br0">
      <inkml:brushProperty name="width" value="0.05" units="cm"/>
      <inkml:brushProperty name="height" value="0.05" units="cm"/>
      <inkml:brushProperty name="color" value="#008C3A"/>
    </inkml:brush>
  </inkml:definitions>
  <inkml:trace contextRef="#ctx0" brushRef="#br0">150 6 24575,'-6'-2'0,"1"1"0,-1-1 0,1 2 0,-1 0 0,0 0 0,-2 0 0,2 0 0,-4 0 0,4 0 0,-5 0 0,5 0 0,-2 0 0,3 0 0,-3 0 0,-1 0 0,-2 0 0,0 0 0,2 0 0,4 0 0,2 0 0</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3:12.996"/>
    </inkml:context>
    <inkml:brush xml:id="br0">
      <inkml:brushProperty name="width" value="0.05" units="cm"/>
      <inkml:brushProperty name="height" value="0.05" units="cm"/>
      <inkml:brushProperty name="color" value="#008C3A"/>
    </inkml:brush>
  </inkml:definitions>
  <inkml:trace contextRef="#ctx0" brushRef="#br0">46 0 24575,'-3'8'0,"0"1"0,-3 6 0,3-5 0,0 18 0,3-4 0,-4 7 0,-3-2 0,0-12 0,0-1 0,5-5 0,2-3 0,0 0 0,0-2 0,0-1 0,0 3 0,0-2 0,0 5 0,0-5 0,2 2 0,-1 0 0,4-4 0,-2 3 0,0-4 0,2 0 0,-2 0 0,3-3 0,-1 0 0,-2 2 0,2-1 0,-2 1 0,10-2 0,9 0 0,9 0 0,9 0 0,-1 0 0,-3-9 0,-12 7 0,-10-9 0,-11 11 0,-3-3 0</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3:13.572"/>
    </inkml:context>
    <inkml:brush xml:id="br0">
      <inkml:brushProperty name="width" value="0.05" units="cm"/>
      <inkml:brushProperty name="height" value="0.05" units="cm"/>
      <inkml:brushProperty name="color" value="#008C3A"/>
    </inkml:brush>
  </inkml:definitions>
  <inkml:trace contextRef="#ctx0" brushRef="#br0">1 1 24575,'0'0'0</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3:14.808"/>
    </inkml:context>
    <inkml:brush xml:id="br0">
      <inkml:brushProperty name="width" value="0.05" units="cm"/>
      <inkml:brushProperty name="height" value="0.05" units="cm"/>
      <inkml:brushProperty name="color" value="#008C3A"/>
    </inkml:brush>
  </inkml:definitions>
  <inkml:trace contextRef="#ctx0" brushRef="#br0">289 1 24575,'-19'16'0,"-5"10"0,-8 13 0,2 12 0,-3-4 0,10 1 0,2-5 0,6-17 0,7-2 0,-3-13 0,5 0 0,-4 0 0,4 0 0,-6 5 0,5-4 0,0 4 0,2-8 0,2 0 0,-2-2 0,2-1 0,0 1 0,3-1 0,0 1 0,-2-3 0,1-1 0,-1-2 0</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3:15.180"/>
    </inkml:context>
    <inkml:brush xml:id="br0">
      <inkml:brushProperty name="width" value="0.05" units="cm"/>
      <inkml:brushProperty name="height" value="0.05" units="cm"/>
      <inkml:brushProperty name="color" value="#008C3A"/>
    </inkml:brush>
  </inkml:definitions>
  <inkml:trace contextRef="#ctx0" brushRef="#br0">0 1 24575,'0'0'0</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3:15.644"/>
    </inkml:context>
    <inkml:brush xml:id="br0">
      <inkml:brushProperty name="width" value="0.05" units="cm"/>
      <inkml:brushProperty name="height" value="0.05" units="cm"/>
      <inkml:brushProperty name="color" value="#008C3A"/>
    </inkml:brush>
  </inkml:definitions>
  <inkml:trace contextRef="#ctx0" brushRef="#br0">1 1 24575,'0'0'0</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3:18.660"/>
    </inkml:context>
    <inkml:brush xml:id="br0">
      <inkml:brushProperty name="width" value="0.05" units="cm"/>
      <inkml:brushProperty name="height" value="0.05" units="cm"/>
      <inkml:brushProperty name="color" value="#008C3A"/>
    </inkml:brush>
  </inkml:definitions>
  <inkml:trace contextRef="#ctx0" brushRef="#br0">6 0 24575,'0'11'0,"0"5"0,0 1 0,0 12 0,0-6 0,0 14 0,0-5 0,0 7 0,0-8 0,0-2 0,0-7 0,0-8 0,0-2 0,0-6 0,0-1 0,0 1 0,-2-3 0,1 2 0,-1 0 0,2 1 0,0 2 0,0-2 0,0-3 0,0-1 0</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3:19.884"/>
    </inkml:context>
    <inkml:brush xml:id="br0">
      <inkml:brushProperty name="width" value="0.05" units="cm"/>
      <inkml:brushProperty name="height" value="0.05" units="cm"/>
      <inkml:brushProperty name="color" value="#008C3A"/>
    </inkml:brush>
  </inkml:definitions>
  <inkml:trace contextRef="#ctx0" brushRef="#br0">1 24 24575,'5'0'0,"1"0"0,2 0 0,0-3 0,3 0 0,-2-2 0,1 2 0,-4 0 0,2 3 0,0 0 0,6 0 0,-2 0 0,16 0 0,-1 0 0,4-3 0,-2 2 0,-15-2 0,-1 3 0,-1 7 0,2-3 0,8 3 0,15 7 0,-4-7 0,2 6 0,-11-8 0,-18 0 0,1-4 0,-6 4 0,4 0 0,0 6 0,1-4 0,0 5 0,-1-8 0,-5 4 0,3-2 0,-3 2 0,0 5 0,3 3 0,-2 6 0,5-1 0,-2 0 0,0 0 0,2-7 0,-6-1 0,3-8 0,-3 1 0,-3-1 0,0 1 0,-13 10 0,4-1 0,-12 7 0,9-2 0,-5-5 0,6 1 0,-2-6 0,8-2 0,-3-3 0,5-2 0,-2 0 0,0-1 0,2-1 0,-9 5 0,6-3 0,-11 4 0,7-4 0,-7 3 0,8-3 0,-3 4 0,4-4 0,-1-1 0,1-2 0,3 0 0,0 3 0,2-3 0,1 3 0,-1-3 0,1-3 0,-1 3 0,1-5 0,-1 4 0,8-1 0,22 2 0,13-5 0,-5 3 0,-6-3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2:35.330"/>
    </inkml:context>
    <inkml:brush xml:id="br0">
      <inkml:brushProperty name="width" value="0.05" units="cm"/>
      <inkml:brushProperty name="height" value="0.05" units="cm"/>
      <inkml:brushProperty name="color" value="#E71224"/>
    </inkml:brush>
  </inkml:definitions>
  <inkml:trace contextRef="#ctx0" brushRef="#br0">385 0 24575,'-8'0'0,"-5"0"0,-28 0 0,-44 23 0,9-7 0,-2 11 0,48-14 0,22-7 0,5-1 0,3-2 0,1 2 0,4-2 0,-5 5 0,5 4 0,-2-1 0,3 3 0,4-6 0,0 0 0,-2-2 0,-1-1 0,-3-2 0,-1 2 0,2-4 0,-2 1 0,2-2 0,3 3 0,-2 0 0,5 2 0,-3 3 0,-2-1 0,-1 3 0,-5-1 0,-5-1 0,-1 3 0,-5-3 0,-4 2 0,-7 4 0,7-4 0,-3 0 0,8 0 0,3-6 0,-3 1 0,4-2 0,-2-3 0,0 0 0,-3 0 0,2 0 0,8-3 0,9-4 0,25-7 0,-17 5 0,10-1 0</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3:20.444"/>
    </inkml:context>
    <inkml:brush xml:id="br0">
      <inkml:brushProperty name="width" value="0.05" units="cm"/>
      <inkml:brushProperty name="height" value="0.05" units="cm"/>
      <inkml:brushProperty name="color" value="#008C3A"/>
    </inkml:brush>
  </inkml:definitions>
  <inkml:trace contextRef="#ctx0" brushRef="#br0">0 0 24575,'3'9'0,"-3"6"0,6-1 0,-2 7 0,2-4 0,1-2 0,-4-4 0,-1 0 0,-2-2 0,0-1 0,0-5 0,0-1 0</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3:20.804"/>
    </inkml:context>
    <inkml:brush xml:id="br0">
      <inkml:brushProperty name="width" value="0.05" units="cm"/>
      <inkml:brushProperty name="height" value="0.05" units="cm"/>
      <inkml:brushProperty name="color" value="#008C3A"/>
    </inkml:brush>
  </inkml:definitions>
  <inkml:trace contextRef="#ctx0" brushRef="#br0">0 0 24575,'0'0'0</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3:21.620"/>
    </inkml:context>
    <inkml:brush xml:id="br0">
      <inkml:brushProperty name="width" value="0.05" units="cm"/>
      <inkml:brushProperty name="height" value="0.05" units="cm"/>
      <inkml:brushProperty name="color" value="#008C3A"/>
    </inkml:brush>
  </inkml:definitions>
  <inkml:trace contextRef="#ctx0" brushRef="#br0">1 104 24575,'2'8'0,"4"-1"0,0 8 0,0-8 0,0 8 0,-6-9 0,3 2 0,-3-3 0,2 1 0,1 2 0,0 0 0,2 4 0,-2-1 0,0-3 0,0 0 0,-3-7 0,2-4 0,-1-6 0,1-2 0,1 0 0,-2 0 0,3 0 0,0 0 0,-1 0 0,-1 0 0,-2 2 0,3 1 0,-3 3 0,3-3 0,-1 1 0,1-3 0,0-3 0,2 1 0,-4-8 0,4 8 0,-5-4 0,3 5 0,-3 2 0,0 4 0,0 2 0</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3:22.196"/>
    </inkml:context>
    <inkml:brush xml:id="br0">
      <inkml:brushProperty name="width" value="0.05" units="cm"/>
      <inkml:brushProperty name="height" value="0.05" units="cm"/>
      <inkml:brushProperty name="color" value="#008C3A"/>
    </inkml:brush>
  </inkml:definitions>
  <inkml:trace contextRef="#ctx0" brushRef="#br0">1 0 24575,'0'8'0,"0"5"0,0 4 0,0 12 0,0-10 0,0 9 0,0-16 0,0 4 0,0-8 0,0-2 0,0-4 0</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3:22.620"/>
    </inkml:context>
    <inkml:brush xml:id="br0">
      <inkml:brushProperty name="width" value="0.05" units="cm"/>
      <inkml:brushProperty name="height" value="0.05" units="cm"/>
      <inkml:brushProperty name="color" value="#008C3A"/>
    </inkml:brush>
  </inkml:definitions>
  <inkml:trace contextRef="#ctx0" brushRef="#br0">0 1 24575,'0'0'0</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3:23.573"/>
    </inkml:context>
    <inkml:brush xml:id="br0">
      <inkml:brushProperty name="width" value="0.05" units="cm"/>
      <inkml:brushProperty name="height" value="0.05" units="cm"/>
      <inkml:brushProperty name="color" value="#008C3A"/>
    </inkml:brush>
  </inkml:definitions>
  <inkml:trace contextRef="#ctx0" brushRef="#br0">0 52 24575,'0'8'0,"3"1"0,-3-1 0,3 0 0,-3-2 0,2 2 0,1-2 0,0 2 0,0-3 0,-3 1 0,0 2 0,0-2 0,2 5 0,-1-5 0,4-1 0,-5 0 0,3-2 0,-3 3 0,2-3 0,-1-3 0,6-3 0,-3-5 0,6-1 0,-3-2 0,11-8 0,-7 6 0,8-19 0,-7 13 0,-6-6 0,3 10 0,-9 6 0,3 1 0,-3 5 0,0 1 0</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3:26.185"/>
    </inkml:context>
    <inkml:brush xml:id="br0">
      <inkml:brushProperty name="width" value="0.05" units="cm"/>
      <inkml:brushProperty name="height" value="0.05" units="cm"/>
      <inkml:brushProperty name="color" value="#008C3A"/>
    </inkml:brush>
  </inkml:definitions>
  <inkml:trace contextRef="#ctx0" brushRef="#br0">111 354 24575,'-11'0'0,"2"0"0,-1 0 0,4-3 0,-2 3 0,2-3 0,1 3 0,-1 0 0,1 3 0,-1-3 0,1 3 0,-1-3 0,1 0 0,-1 2 0,1 1 0,2 3 0,0 2 0,1-2 0,1 2 0,-1-3 0,2 3 0,0-2 0,0 2 0,0-2 0,0 0 0,0-1 0,2-2 0,-1 2 0,4-4 0,-5 4 0,5-5 0,-2 3 0,3-3 0,-1 0 0,3 0 0,-2 0 0,2 0 0,-2 0 0,-1 0 0,1-3 0,-1 0 0,3-2 0,-1-1 0,3 1 0,-4-1 0,0 0 0,-1-2 0,-2 0 0,2-3 0,-2-5 0,0 4 0,-3-3 0,0 4 0,0-1 0,0 1 0,0 3 0,0 0 0,0 0 0,0-1 0,0-2 0,0-4 0,0-2 0,0 0 0,0-3 0,0 11 0,0-11 0,0 10 0,0-10 0,0 8 0,0-3 0,0 4 0,0 0 0,0 2 0,-3 1 0,3 0 0,-3-5 0,3 3 0,0-2 0,0 6 0,-2 1 0,1-3 0,-1 2 0,2 2 0,0 20 0,0 16 0,0 34 0,0 20 0,0 2-331,5-33 0,2-1 331,2 26 0,14-4 0,-9-29 0,-4-22 0,-1-14 0,-4-9 0,1-2 0,0-3 0,-4 3 0</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3:27.076"/>
    </inkml:context>
    <inkml:brush xml:id="br0">
      <inkml:brushProperty name="width" value="0.05" units="cm"/>
      <inkml:brushProperty name="height" value="0.05" units="cm"/>
      <inkml:brushProperty name="color" value="#008C3A"/>
    </inkml:brush>
  </inkml:definitions>
  <inkml:trace contextRef="#ctx0" brushRef="#br0">50 106 24575,'8'0'0,"1"0"0,0-2 0,-1-2 0,-3-1 0,-2-1 0,0-2 0,-1 2 0,-1-2 0,1 3 0,-2-1 0,0 1 0,-2-1 0,1 1 0,-4-1 0,2 1 0,-2-1 0,-1 1 0,0-1 0,1 0 0,-1 3 0,1 1 0,-1 2 0,1 0 0,-3 0 0,2 0 0,-2 0 0,2 0 0,1 2 0,2 1 0,-2 3 0,4 2 0,-1 1 0,2 2 0,0 4 0,0 2 0,0-1 0,0 0 0,0-5 0,0-2 0,2-1 0,4 0 0,2-2 0,3 2 0,5-5 0,-4 2 0,1-5 0,-5 5 0,-2-4 0,2 1 0,-2 1 0,2-3 0,-3 3 0,1-3 0,2 2 0,-2-1 0,2 1 0,-3-2 0,1 0 0,-3 0 0,-1 0 0</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3:27.973"/>
    </inkml:context>
    <inkml:brush xml:id="br0">
      <inkml:brushProperty name="width" value="0.05" units="cm"/>
      <inkml:brushProperty name="height" value="0.05" units="cm"/>
      <inkml:brushProperty name="color" value="#008C3A"/>
    </inkml:brush>
  </inkml:definitions>
  <inkml:trace contextRef="#ctx0" brushRef="#br0">0 73 24575,'3'5'0,"-2"3"0,1 1 0,-2 2 0,0 0 0,0 0 0,0 0 0,0-2 0,0-1 0,5-10 0,-1-6 0,15-13 0,-12-9 0,12 3 0,-14-2 0,4 15 0,-3 1 0,-3 8 0,0-1 0,-1 6 0,1 0 0,3 6 0,-1 2 0,1 0 0,-3 1 0,-1 2 0,1-3 0,-2 1 0,3 1 0,-3-1 0,2-1 0,-3 0 0,2-2 0,1-3 0,3-1 0,2-2 0,-5 0 0,2 0 0</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3:29.390"/>
    </inkml:context>
    <inkml:brush xml:id="br0">
      <inkml:brushProperty name="width" value="0.05" units="cm"/>
      <inkml:brushProperty name="height" value="0.05" units="cm"/>
      <inkml:brushProperty name="color" value="#008C3A"/>
    </inkml:brush>
  </inkml:definitions>
  <inkml:trace contextRef="#ctx0" brushRef="#br0">143 535 24575,'-54'-6'0,"14"2"0,28 4 0,6 0 0,3 5 0,-4-2 0,2 12 0,0-7 0,-2 11 0,6-5 0,-2 0 0,3 6 0,0-13 0,0 8 0,0-9 0,3 2 0,0-2 0,2-1 0,3-2 0,1 2 0,2-4 0,-2 1 0,-1-2 0,-3 0 0,1-2 0,-1-4 0,1 3 0,-3-5 0,2 3 0,-2-4 0,0-6 0,2-2 0,-1-4 0,3 0 0,1 0 0,-5-1 0,1 1 0,-4 0 0,0 0 0,0-8 0,0-3 0,0-7 0,0 0 0,-4 8 0,4-15 0,-7 21 0,7-20 0,-4 26 0,4-5 0,0 13 0,-2 0 0,1 2 0,-1 1 0,2 3 0,0-1 0,0 1 0,0-1 0,0-2 0,0 2 0,0-2 0,0 3 0,0-3 0,0 2 0,0-5 0,0 5 0,0-2 0,0 2 0,0 1 0,0 4 0,0 25 0,0 19 0,0 32 0,0 11 0,10-8 0,-2-4 0,8-24 0,-10-11 0,1-17 0,-7-9 0,5-5 0,-2 0 0,4 8 0,-2-4 0,-1 1 0,-2-2 0,1-8 0,0 5 0,0-5 0,0 2 0,-1 1 0,1 2 0,3 0 0,2 3 0,-5 5 0,8 1 0,-7-1 0,3-3 0,-2-5 0,-2-4 0,3-2 0,-1-4 0,1 1 0,-3-4 0,-1 4 0,-2-1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2:36.346"/>
    </inkml:context>
    <inkml:brush xml:id="br0">
      <inkml:brushProperty name="width" value="0.05" units="cm"/>
      <inkml:brushProperty name="height" value="0.05" units="cm"/>
      <inkml:brushProperty name="color" value="#E71224"/>
    </inkml:brush>
  </inkml:definitions>
  <inkml:trace contextRef="#ctx0" brushRef="#br0">176 0 24575,'-5'6'0,"1"-1"0,-11 1 0,-7 6 0,-10 2 0,1 4 0,2-2 0,12-6 0,4 0 0,8-5 0,2 1 0,3-1 0,0 1 0,3-3 0,-3 2 0,5-2 0,-2 2 0,3 1 0,-1 0 0,6-1 0,-4 1 0,10-3 0,-3-1 0,17-2 0,-12 0 0,6 0 0,-17 0 0,0 0 0,-2 0 0,-1 0 0,1 0 0,-1 0 0,3 0 0,-1 0 0,0 0 0,1-2 0,-4-1 0,4-3 0,-5-2 0,0 4 0,-1-1 0</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3:30.324"/>
    </inkml:context>
    <inkml:brush xml:id="br0">
      <inkml:brushProperty name="width" value="0.05" units="cm"/>
      <inkml:brushProperty name="height" value="0.05" units="cm"/>
      <inkml:brushProperty name="color" value="#008C3A"/>
    </inkml:brush>
  </inkml:definitions>
  <inkml:trace contextRef="#ctx0" brushRef="#br0">0 18 24575,'6'0'0,"-1"0"0,8 0 0,1 0 0,7 0 0,0-3 0,0 2 0,9-7 0,-2 7 0,-5-3 0,-5 4 0,-13 0 0,1 0 0,2 0 0,-2 0 0,9 0 0,-6 0 0,11 0 0,-10 0 0,3 0 0,-13 0 0,0 0 0,-4 0 0,2 0 0</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3:31.092"/>
    </inkml:context>
    <inkml:brush xml:id="br0">
      <inkml:brushProperty name="width" value="0.05" units="cm"/>
      <inkml:brushProperty name="height" value="0.05" units="cm"/>
      <inkml:brushProperty name="color" value="#008C3A"/>
    </inkml:brush>
  </inkml:definitions>
  <inkml:trace contextRef="#ctx0" brushRef="#br0">1 41 24575,'4'-3'0,"5"-3"0,18-3 0,-11-3 0,12 6 0,-21 1 0,5 5 0,-6 0 0,-1 0 0,1 0 0,0 3 0,-1-2 0,1 1 0,-1-2 0,1 0 0,-3 0 0,-1 0 0</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3:32.244"/>
    </inkml:context>
    <inkml:brush xml:id="br0">
      <inkml:brushProperty name="width" value="0.05" units="cm"/>
      <inkml:brushProperty name="height" value="0.05" units="cm"/>
      <inkml:brushProperty name="color" value="#008C3A"/>
    </inkml:brush>
  </inkml:definitions>
  <inkml:trace contextRef="#ctx0" brushRef="#br0">6 10 24575,'-4'3'0,"2"2"0,2 4 0,0 6 0,0-2 0,0 2 0,0 1 0,2-4 0,-1 8 0,2-10 0,-3 2 0,0-6 0,0-1 0,0 1 0,0-1 0,0 3 0,0 1 0,0 2 0,0 0 0,0-2 0,-3-4 0,2 0 0,-1-7 0,2-1 0,2-3 0,-1-9 0,8 1 0,2-4 0,13-14 0,-7 3 0,6-5 0,-11 5 0,-1 12 0,-2 7 0,-4 5 0,1 5 0,-1-3 0,1 3 0,0-3 0,-1 6 0,3-3 0,-2 3 0,2-1 0,-2-1 0,-1 1 0,1-2 0,-3 0 0,-1 0 0</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3:33.812"/>
    </inkml:context>
    <inkml:brush xml:id="br0">
      <inkml:brushProperty name="width" value="0.05" units="cm"/>
      <inkml:brushProperty name="height" value="0.05" units="cm"/>
      <inkml:brushProperty name="color" value="#008C3A"/>
    </inkml:brush>
  </inkml:definitions>
  <inkml:trace contextRef="#ctx0" brushRef="#br0">1 1 24575,'28'0'0,"7"0"0,30 0 0,3 0 0,0 0 0,-23 0 0,-16 0 0,-21 0 0,-2 0 0,2 0 0,0 0 0,1 0 0,-4 2 0,-2 4 0,-3 7 0,0 12 0,0 6 0,0 0 0,0-2 0,0-12 0,-3-1 0,-2 0 0,1-4 0,-14 12 0,12-11 0,-17 8 0,13-10 0,-6 6 0,6 0 0,-2-1 0,5-3 0,-1-5 0,0-5 0,5 5 0,-2-4 0,2 4 0,0-3 0,-2 3 0,1-2 0,0 2 0,3-2 0,-4-1 0,4 3 0,-4 1 0,2-1 0,0 0 0,-2-5 0,14 0 0,17-3 0,15 0 0,33 0 0,-12 0 0,3 0 0,-25 0 0,-16 0 0,-11 0 0,-5 0 0,-2 0 0,2 0 0,-2 0 0,2 0 0,0 0 0,1 0 0,-1 0 0,0 0 0,-2 0 0,-1 0 0,1 2 0,2-1 0,-2 4 0,2-4 0,-2 1 0,-1-2 0</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3:35.101"/>
    </inkml:context>
    <inkml:brush xml:id="br0">
      <inkml:brushProperty name="width" value="0.05" units="cm"/>
      <inkml:brushProperty name="height" value="0.05" units="cm"/>
      <inkml:brushProperty name="color" value="#008C3A"/>
    </inkml:brush>
  </inkml:definitions>
  <inkml:trace contextRef="#ctx0" brushRef="#br0">1 1 24575,'8'0'0,"0"0"0,3 0 0,-2 0 0,-4 0 0,-2 0 0</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3:36.820"/>
    </inkml:context>
    <inkml:brush xml:id="br0">
      <inkml:brushProperty name="width" value="0.05" units="cm"/>
      <inkml:brushProperty name="height" value="0.05" units="cm"/>
      <inkml:brushProperty name="color" value="#008C3A"/>
    </inkml:brush>
  </inkml:definitions>
  <inkml:trace contextRef="#ctx0" brushRef="#br0">87 1 24575,'-11'0'0,"0"2"0,0 4 0,0 2 0,-2 8 0,2-4 0,3 8 0,1-10 0,6 5 0,-1-4 0,2 0 0,0 3 0,0-3 0,0 0 0,0 0 0,0-2 0,0 1 0,2-6 0,2 1 0,1-5 0,3 0 0,-2 2 0,2-1 0,-2 1 0,-1-2 0,3 0 0,-2 0 0,2 0 0,-2 0 0,-1 0 0,1 0 0,-1-5 0,-1-1 0,-2 0 0,-2 1 0</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3:37.238"/>
    </inkml:context>
    <inkml:brush xml:id="br0">
      <inkml:brushProperty name="width" value="0.05" units="cm"/>
      <inkml:brushProperty name="height" value="0.05" units="cm"/>
      <inkml:brushProperty name="color" value="#008C3A"/>
    </inkml:brush>
  </inkml:definitions>
  <inkml:trace contextRef="#ctx0" brushRef="#br0">1 7 24575,'4'-4'0,"-2"2"0,3 2 0</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3:37.965"/>
    </inkml:context>
    <inkml:brush xml:id="br0">
      <inkml:brushProperty name="width" value="0.05" units="cm"/>
      <inkml:brushProperty name="height" value="0.05" units="cm"/>
      <inkml:brushProperty name="color" value="#008C3A"/>
    </inkml:brush>
  </inkml:definitions>
  <inkml:trace contextRef="#ctx0" brushRef="#br0">1 1 24575,'14'2'0,"6"2"0,2-1 0,17 0 0,3-3 0,13 0 0,-5 0 0,-1 0 0,-14 0 0,-11 0 0,-13 0 0,-3 0 0,-2 0 0,-4 0 0</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3:38.588"/>
    </inkml:context>
    <inkml:brush xml:id="br0">
      <inkml:brushProperty name="width" value="0.05" units="cm"/>
      <inkml:brushProperty name="height" value="0.05" units="cm"/>
      <inkml:brushProperty name="color" value="#008C3A"/>
    </inkml:brush>
  </inkml:definitions>
  <inkml:trace contextRef="#ctx0" brushRef="#br0">0 0 24575,'24'0'0,"19"6"0,0-4 0,13 3 0,-25-5 0,-6 0 0,-12 0 0,-5 0 0,-5 3 0,2-3 0,-5 3 0,3-3 0</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3:39.436"/>
    </inkml:context>
    <inkml:brush xml:id="br0">
      <inkml:brushProperty name="width" value="0.05" units="cm"/>
      <inkml:brushProperty name="height" value="0.05" units="cm"/>
      <inkml:brushProperty name="color" value="#008C3A"/>
    </inkml:brush>
  </inkml:definitions>
  <inkml:trace contextRef="#ctx0" brushRef="#br0">77 0 24575,'-6'0'0,"1"3"0,2 0 0,-2 5 0,4 5 0,-1 4 0,2 20 0,0-4 0,0 6 0,0-9 0,-4-1 0,2-6 0,-5 6 0,3 10 0,-6-14 0,5 14 0,-1-22 0,6 3 0,0-8 0,0 4 0,-3-5 0,3-3 0,-5 0 0,4 0 0,-4-2 0,5 2 0,-3-2 0,3-1 0,0-2 0,0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2:37.400"/>
    </inkml:context>
    <inkml:brush xml:id="br0">
      <inkml:brushProperty name="width" value="0.05" units="cm"/>
      <inkml:brushProperty name="height" value="0.05" units="cm"/>
      <inkml:brushProperty name="color" value="#E71224"/>
    </inkml:brush>
  </inkml:definitions>
  <inkml:trace contextRef="#ctx0" brushRef="#br0">0 0 24575,'0'13'0,"0"1"0,0 23 0,10 30 0,1-11 0,7 25 0,-5-30 0,-7-14 0,-3-1 0,-3-27 0,0 1 0,0-9 0,-3-4 0,3-6 0,-3-2 0,3-4 0,0 3 0,0-4 0,0 7 0,0-1 0,3 4 0,0 0 0,2 4 0,1 2 0,-1 0 0,1 0 0,-1 0 0,1 0 0,2 2 0,-2 4 0,7 5 0,-6 1 0,1 1 0,-3-4 0,-5-1 0,3-3 0,-1 1 0,-1-1 0,1 3 0,-2-2 0,3 5 0,0-5 0,2 4 0,1-6 0,-3 3 0,2-11 0,-5 5 0,3-6 0</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3:41.284"/>
    </inkml:context>
    <inkml:brush xml:id="br0">
      <inkml:brushProperty name="width" value="0.05" units="cm"/>
      <inkml:brushProperty name="height" value="0.05" units="cm"/>
      <inkml:brushProperty name="color" value="#008C3A"/>
    </inkml:brush>
  </inkml:definitions>
  <inkml:trace contextRef="#ctx0" brushRef="#br0">0 1 24575,'13'0'0,"1"0"0,15 0 0,-6 0 0,0 0 0,-11 0 0,-4 0 0,-2 0 0,2 0 0,-2 0 0,-3 0 0,-1 0 0</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3:43.308"/>
    </inkml:context>
    <inkml:brush xml:id="br0">
      <inkml:brushProperty name="width" value="0.05" units="cm"/>
      <inkml:brushProperty name="height" value="0.05" units="cm"/>
      <inkml:brushProperty name="color" value="#008C3A"/>
    </inkml:brush>
  </inkml:definitions>
  <inkml:trace contextRef="#ctx0" brushRef="#br0">7 0 24575,'0'18'0,"0"5"0,0-13 0,0 6 0,0-8 0,0 0 0,0-2 0,0-1 0,0 1 0,0-1 0,0 1 0,0-1 0,0 1 0,0-1 0,0 3 0,0-1 0,0 3 0,0-4 0,0 5 0,0-5 0,0 4 0,0-4 0,0 2 0,0-2 0,-3-1 0,2 1 0,-1-1 0,2-6 0,0-3 0,0-12 0,0 0 0,2-1 0,4 2 0,-2 6 0,3 1 0,-6 2 0,1 1 0,-2-1 0,3 1 0,0 2 0,2 0 0,1 1 0,-1-1 0,1-3 0,-1-4 0,1 3 0,-3-3 0,2 4 0,-5-2 0,5 2 0,-2 0 0,0 1 0,0 2 0,-1-2 0,-1-1 0,1 1 0,-2 4 0,3-1 0,0 7 0,0-2 0,2 3 0,-2-3 0,0 2 0,0-2 0,2 0 0,-2 2 0,5-2 0,-2 3 0,-1-3 0,1-1 0,-3 0 0,2-1 0,-2 2 0,5-3 0,-2 0 0,2 0 0,-3 0 0,-1-3 0,-2 2 0,-2-1 0</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3:45.780"/>
    </inkml:context>
    <inkml:brush xml:id="br0">
      <inkml:brushProperty name="width" value="0.05" units="cm"/>
      <inkml:brushProperty name="height" value="0.05" units="cm"/>
      <inkml:brushProperty name="color" value="#008C3A"/>
    </inkml:brush>
  </inkml:definitions>
  <inkml:trace contextRef="#ctx0" brushRef="#br0">2075 152 24575,'-3'-6'0,"3"1"0,-8-1 0,2 3 0,-5-2 0,0 5 0,0-5 0,-4 4 0,-36-6 0,5 1 0,-29 0 0,26-3 0,-7 8 0,-1-9 0,-11 8 0,-16-9 0,-2 3-717,-8 1 717,43 4 0,0 0 0,-46-3 0,3 4 0,10-4 0,16 6 0,3 0 0,7 0 0,1 0 0,-1 0 0,1 0 717,7 0-717,-5 0 0,-3 0 0,7 0 0,-13 0 0,15-5 0,12 4 0,-8-4 0,27 5 0,-12-3 0,9-1 0,0 0 0,5 1 0,0 3 0,7-3 0,1 3 0,5-5 0,-2 9 0,5 12 0,-3 11 0,-1 13 0,3-1 0,-3 0 0,4 1 0,0-1 0,0 0 0,0 1 0,0-9 0,0 6 0,0-6 0,0 1 0,0 5 0,0-18 0,-4 9 0,0-12 0,-3 6 0,3-1 0,1 0 0,0 0 0,2 0 0,-5 0 0,5 0 0,-2-4 0,3-1 0,0-5 0,0-3 0,0 0 0,0-2 0,0-1 0,0 1 0,0-1 0,0 1 0,0 2 0,0-2 0,5 5 0,1-5 0,3-1 0,1 0 0,3-1 0,0 2 0,7 4 0,7 9 0,13 1 0,29 10 0,9-11-470,-24-8 0,3-2 470,-4-1 0,0-2 0,8 2 0,-1-2 0,-7-1 0,-1-2 0,-1 1 0,0-1-234,43-3 234,-8 0 0,-2 0 0,-8 0 0,0 0 0,8 0 0,-6 0 0,14 0 0,-23 0 0,5 0 0,-24 0 0,-11 0 0,-14 2 0,-10-1 929,-6 1-929,1-2 245,-3 0-245,8 0 0,-6 0 0,11 0 0,-3 0 0,12 0 0,-6 0 0,7 3 0,-14-2 0,0 2 0,-5-3 0,-3 0 0,3 0 0,-5 0 0,4 0 0,4 0 0,10 0 0,8 0 0,-1-3 0,-2 2 0,-12-4 0,-4 2 0,-8-3 0,0 0 0,-2 1 0,0-1 0,0-2 0,-3 0 0,0-3 0,0 0 0,0-5 0,0 4 0,0-8 0,0 3 0,0-4 0,0 4 0,0-11 0,0 10 0,0-12 0,0 9 0,0-8 0,-5-10 0,3 5 0,-7-11 0,8 22 0,-6-2 0,6 10 0,-1 4 0,2-1 0,0 4 0,0-3 0,0 5 0,0-4 0,0 1 0,0 1 0,0-3 0,0 3 0,0-3 0,0-1 0,0 1 0,0 3 0,0 0 0,0 2 0,0 1 0,0-1 0,0 1 0,0-1 0,0-2 0,0 2 0,0-2 0,0 3 0,0-1 0,0 0 0,0 1 0,0-1 0,0-2 0,0 2 0,0-4 0,0 1 0,0-2 0,-2 0 0,1-4 0,-4 5 0,2-5 0,0 9 0,0-2 0,3 2 0,0 1 0,-2 2 0,1-2 0,-1 2 0,-1-3 0,3 1 0,-3-3 0,1 1 0,1 0 0,-1 1 0,2 0 0,0 1 0,0 2 0,0 0 0</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3:53.709"/>
    </inkml:context>
    <inkml:brush xml:id="br0">
      <inkml:brushProperty name="width" value="0.05" units="cm"/>
      <inkml:brushProperty name="height" value="0.05" units="cm"/>
      <inkml:brushProperty name="color" value="#008C3A"/>
    </inkml:brush>
  </inkml:definitions>
  <inkml:trace contextRef="#ctx0" brushRef="#br0">0 1 24575,'51'8'0,"-10"0"0,15 0 0,-28-1 0,46-3 0,-31-1 0,16-3 0,5 0 0,4 0 0,26 6-571,-43-5 1,2 0 570,7 2 0,1 0 0,-4-3 0,1 0 0,6 3 0,1 1 0,-3-4 0,-1 1 0,1 3 0,-1-1-234,-8-3 0,-2 0 234,1 0 0,-3 0 0,29 0 0,6 0 0,-17 0 0,-1 0 0,0 0 0,-7 0 0,7 0 1112,-1 0-1112,3 0 0,8 0 497,-9 0-497,-1 0 0,-8 0 0,-9 0 0,-10 0 0,-1 0 0,-7 0 0,16 0 0,-5 0 0,13-5 0,-13 3 0,5-3 0,-20 5 0,-3 0 0,-16 0 0,0 0 0,-2 0 0,-1 0 0,8 0 0,1 0 0,31 0 0,7 0 0,7 0 0,5 0 0,-31 0 0,0 0 0,-20 0 0,-7 0 0,-4 0 0</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3:58.524"/>
    </inkml:context>
    <inkml:brush xml:id="br0">
      <inkml:brushProperty name="width" value="0.05" units="cm"/>
      <inkml:brushProperty name="height" value="0.05" units="cm"/>
      <inkml:brushProperty name="color" value="#008C3A"/>
    </inkml:brush>
  </inkml:definitions>
  <inkml:trace contextRef="#ctx0" brushRef="#br0">0 0 24575,'6'0'0,"-3"3"0,2-2 0,-2 1 0,5-2 0,5 0 0,3 0 0,14 0 0,-7 0 0,14 0 0,-14 0 0,6 0 0,-7 0 0,-6 0 0,4 0 0,5 0 0,6 0 0,9 0 0,-1 0 0,0 0 0,-7 0 0,-3 0 0,-13 0 0,0 0 0,-5 0 0,0 0 0,0 0 0,-2 0 0,1 0 0,-1 0 0,2 0 0,4 0 0,-2 0 0,7 0 0,-11 0 0,4 0 0,-8 0 0,1 0 0,-1 0 0,1 0 0,6 0 0,11 0 0,16 0 0,2 0 0,7 0 0,-21 0 0,-4 0 0,-14 0 0,-1 0 0,-3 0 0,1 0 0,2 0 0,-2 0 0,4 2 0,-1-1 0,2 1 0,0-2 0,0 0 0,0 0 0,5 0 0,-4 0 0,8 0 0,-3 0 0,12 0 0,2 0 0,17 0 0,-20 0 0,4 0 0,-23 0 0,1 0 0,-4 3 0,9-2 0,-5 1 0,6-2 0,-5 0 0,-3 0 0,0 0 0,-2 0 0,-1 0 0,1 0 0,-1 0 0,1 0 0,-1 0 0,3 0 0,1 0 0,0 0 0,-1 0 0,-3 0 0,-4 0 0,-2 0 0</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4:05.059"/>
    </inkml:context>
    <inkml:brush xml:id="br0">
      <inkml:brushProperty name="width" value="0.05" units="cm"/>
      <inkml:brushProperty name="height" value="0.05" units="cm"/>
      <inkml:brushProperty name="color" value="#008C3A"/>
    </inkml:brush>
  </inkml:definitions>
  <inkml:trace contextRef="#ctx0" brushRef="#br0">0 0 24575,'6'0'0,"15"0"0,3 0 0,31 0 0,-3 0 0,22 0 0,-15 0 0,7 0 0,-9 0 0,-15 0 0,-9 0 0,-20 0 0,-5 0 0,0 0 0,5 0 0,20 0 0,8 0 0,16 0 0,-7 5 0,-3-4 0,-15 3 0,-3-4 0,-12 0 0,-2 3 0,-6-3 0,1 3 0,3-3 0,-3 0 0,9 0 0,-4 0 0,6 0 0,0 0 0,8 0 0,2 0 0,9 0 0,-1 0 0,0 0 0,-7 0 0,5 0 0,-6 0 0,0 0 0,-1 0 0,-9 0 0,-7 0 0,-2 0 0,-6 0 0,0 0 0,2 0 0,5 0 0,3 0 0,22 0 0,3 0 0,17 0 0,-1 0 0,-16 3 0,-8-2 0,-13 2 0,5-3 0,14 0 0,19 0 0,-7 0 0,5 0 0,-29 0 0,-6 0 0,-16 0 0,-2 0 0</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4:26.300"/>
    </inkml:context>
    <inkml:brush xml:id="br0">
      <inkml:brushProperty name="width" value="0.05" units="cm"/>
      <inkml:brushProperty name="height" value="0.05" units="cm"/>
      <inkml:brushProperty name="color" value="#008C3A"/>
    </inkml:brush>
  </inkml:definitions>
  <inkml:trace contextRef="#ctx0" brushRef="#br0">1 49 24575,'12'0'0,"3"0"0,14 0 0,-10 0 0,4 0 0,-12 0 0,0 0 0,-2 0 0,-1 0 0,-3 0 0,3 0 0,5 0 0,4 0 0,12 0 0,3 0 0,15 0 0,11 6 0,1-4 0,15 3 0,-15-5 0,-9 3 0,-17-2 0,-13 2 0,-8-3 0,1 0 0,2 0 0,-8 0 0,13 0 0,2 0 0,17 0 0,19 0 0,9 0 0,17 0 0,2 0 0,9 0 0,-17 0 0,-13 0 0,-25 0 0,-16 0 0,-10 0 0,-4 0 0,-4 0 0,5 0 0,-3 0 0,8 0 0,18 0 0,41 5 0,1-3 0,-25 0 0,-1 1 0,18-3 0,-11 0 0,-9 0 0,-17 0 0,6 0 0,-18 0 0,4 0 0,-7 0 0,1 0 0,12 0 0,2 0 0,58 0 0,-12 0-300,-22 0 1,1 0 299,36 0 0,-6 0 0,-8 0 0,4 0 0,-38 0 0,-4 0 0,-24 0 0,-7 0 0,-1 0 0,0 0 599,5 0-599,-1 0 0,24 0 0,-15 0 0,16 0 0,-16 0 0,8 0 0,-5 0 0,5 0 0,0 0 0,-6 0 0,6-3 0,9-3 0,-13 1 0,8 0 0,-18 5 0,-4 0 0,-2 0 0,1-2 0,-3 1 0,1-1 0,4 2 0,-2 0 0,10 0 0,5 0 0,14 0 0,-6 0 0,0 0 0,-20 0 0,-2 0 0,42 0 0,-2 0 0,42-12 0,-9 4 0,3-10 0,-32 8 0,-11 4 0,-42 4 0</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4:32.886"/>
    </inkml:context>
    <inkml:brush xml:id="br0">
      <inkml:brushProperty name="width" value="0.05" units="cm"/>
      <inkml:brushProperty name="height" value="0.05" units="cm"/>
      <inkml:brushProperty name="color" value="#008C3A"/>
    </inkml:brush>
  </inkml:definitions>
  <inkml:trace contextRef="#ctx0" brushRef="#br0">6 96 24575,'0'5'0,"-3"1"0,2 2 0,-1 0 0,2 3 0,0 5 0,0-4 0,0 3 0,0-3 0,0-4 0,0 0 0,0-2 0,0-1 0,0 1 0,0-1 0,0 1 0,0-1 0,0 1 0,0-1 0,0 1 0,0-1 0,0 1 0,5-3 0,1-1 0,5-2 0,0 0 0,0 0 0,0 0 0,0 0 0,5 0 0,1 0 0,-1 0 0,12 0 0,-13 0 0,21 0 0,-18 0 0,20 0 0,-15 0 0,6 0 0,-8 0 0,9 0 0,1 0 0,8 0 0,-8 0 0,7-4 0,-15 3 0,6-3 0,-12 4 0,3 0 0,-8 0 0,4 0 0,-1 0 0,-3 0 0,8 0 0,-3 0 0,12 0 0,2 0 0,-4 0 0,-3 0 0,-13 0 0,4 0 0,-5 0 0,10 0 0,-11 0 0,4 0 0,2 0 0,-5 0 0,18 0 0,-9 0 0,26 0 0,-12 0 0,15 0 0,-9 0 0,1 0 0,-1 0 0,-12 0 0,1 0 0,-16 0 0,1 0 0,-2 0 0,-3 0 0,8 0 0,8 0 0,16 0 0,1-5 0,-2 4 0,-9-3 0,-14 4 0,-3 0 0,-5 0 0,-2 0 0,0 0 0,-1 0 0,1 0 0,-1 0 0,1 0 0,-1 0 0,8-3 0,1-1 0,23-10 0,-12 5 0,13-8 0,-17 6 0,0 0 0,-4 1 0,-4 4 0,-5 3 0,-3-2 0,-2 2 0,5-3 0,-2 1 0,0-1 0,1 1 0,-4-1 0,3 1 0,-3-1 0,2-2 0,-2 4 0,0-3 0,2 4 0,-2-5 0,3-1 0,2-2 0,0 0 0,1 0 0,-1 3 0,-5 0 0,2 5 0,-10 0 0,-3 3 0,-4 0 0,-16 0 0,9 0 0,-18 0 0,14 0 0,-2 0 0,9 0 0,5 0 0,0 0 0,0-2 0,3 1 0,0-4 0,0 5 0,-1-3 0,1 1 0,-3 1 0,5-1 0,-2-1 0,2 2 0,1-1 0,11 2 0,4 0 0,27 0 0,-21 0 0,9 0 0</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4:34.125"/>
    </inkml:context>
    <inkml:brush xml:id="br0">
      <inkml:brushProperty name="width" value="0.05" units="cm"/>
      <inkml:brushProperty name="height" value="0.05" units="cm"/>
      <inkml:brushProperty name="color" value="#008C3A"/>
    </inkml:brush>
  </inkml:definitions>
  <inkml:trace contextRef="#ctx0" brushRef="#br0">1 1 24575,'5'8'0,"1"-5"0,-3 7 0,2-9 0,-5 7 0,3-3 0,-3 1 0,0 5 0,2-3 0,1 3 0,0 0 0,2-4 0,-4 2 0,1-5 0,-2 4 0,0-2 0,0-1 0,0 3 0,0-2 0,0 5 0,0-3 0,0 1 0,3 1 0,-3-1 0,3 0 0,-3-1 0,0-3 0,0 1 0,0-1 0,2 1 0,1-1 0,3-2 0,-3 2 0,2-2 0,-2 0 0,5 0 0,-2-1 0,0 1 0,1 0 0,-3 2 0,6 1 0,-4-2 0,2 3 0,0-4 0,-4-2 0,1 0 0,-5-3 0</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4:35.652"/>
    </inkml:context>
    <inkml:brush xml:id="br0">
      <inkml:brushProperty name="width" value="0.05" units="cm"/>
      <inkml:brushProperty name="height" value="0.05" units="cm"/>
      <inkml:brushProperty name="color" value="#008C3A"/>
    </inkml:brush>
  </inkml:definitions>
  <inkml:trace contextRef="#ctx0" brushRef="#br0">17 1 24575,'-3'5'0,"0"1"0,3-1 0,0 1 0,0 2 0,0-2 0,-2 2 0,1 0 0,-1 0 0,0 3 0,1 13 0,-2-5 0,3 5 0,0-3 0,0-9 0,0 1 0,0-5 0,0-3 0,0 1 0,0-1 0,0 3 0,0-2 0,0 5 0,0-2 0,0-1 0,0 0 0,0 0 0,3-4 0,-2 3 0,3-6 0,-3 4 0,1-2 0,1 0 0,0 2 0,3-5 0,-1 5 0,3-2 0,-2 0 0,2 0 0,0-3 0,1 0 0,-1 0 0,0 0 0,0 0 0,-1 0 0,1 0 0,-1 0 0,0 0 0,8 0 0,-1-3 0,0 0 0,1-4 0,-9 4 0,0-2 0,-2 5 0,-3-8 0,2 7 0,-3-4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2:38.347"/>
    </inkml:context>
    <inkml:brush xml:id="br0">
      <inkml:brushProperty name="width" value="0.05" units="cm"/>
      <inkml:brushProperty name="height" value="0.05" units="cm"/>
      <inkml:brushProperty name="color" value="#E71224"/>
    </inkml:brush>
  </inkml:definitions>
  <inkml:trace contextRef="#ctx0" brushRef="#br0">1 103 24575,'11'-3'0,"4"-3"0,2-6 0,0-1 0,-1 2 0,-7 3 0,-4 3 0,0 1 0,-4 0 0,1 0 0,-2-1 0,0-1 0,0 1 0,0-1 0,0 1 0,-2 2 0,-1 0 0,-3 3 0,1 0 0,-1 3 0,3 0 0,1 2 0,2 1 0,0 6 0,0-2 0,0 6 0,0-1 0,0-5 0,0 9 0,0-9 0,0 3 0,0-2 0,0-5 0,0 2 0,2-5 0,-1 2 0,4-2 0,-2 0 0,7-1 0,-3-2 0,3 0 0,-4 0 0,-1 0 0,1 0 0,-1 0 0,1 0 0,2-2 0,-2 1 0,2-1 0,-2 2 0,-1 0 0,1-3 0,-3-2 0,-1-1 0,-2 0 0,0 4 0</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4:36.204"/>
    </inkml:context>
    <inkml:brush xml:id="br0">
      <inkml:brushProperty name="width" value="0.05" units="cm"/>
      <inkml:brushProperty name="height" value="0.05" units="cm"/>
      <inkml:brushProperty name="color" value="#008C3A"/>
    </inkml:brush>
  </inkml:definitions>
  <inkml:trace contextRef="#ctx0" brushRef="#br0">1 1 24575,'0'0'0</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4:37.629"/>
    </inkml:context>
    <inkml:brush xml:id="br0">
      <inkml:brushProperty name="width" value="0.05" units="cm"/>
      <inkml:brushProperty name="height" value="0.05" units="cm"/>
      <inkml:brushProperty name="color" value="#008C3A"/>
    </inkml:brush>
  </inkml:definitions>
  <inkml:trace contextRef="#ctx0" brushRef="#br0">0 6 24575,'5'-3'0,"1"1"0,10 2 0,-4 0 0,3 0 0,-6 0 0,-1 0 0,-2 0 0,-1 0 0,3 0 0,1 0 0,14 0 0,-4 0 0,6 0 0,-12 0 0,-5 0 0,-5 0 0,-1 0 0</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4:38.292"/>
    </inkml:context>
    <inkml:brush xml:id="br0">
      <inkml:brushProperty name="width" value="0.05" units="cm"/>
      <inkml:brushProperty name="height" value="0.05" units="cm"/>
      <inkml:brushProperty name="color" value="#008C3A"/>
    </inkml:brush>
  </inkml:definitions>
  <inkml:trace contextRef="#ctx0" brushRef="#br0">0 23 24575,'13'0'0,"9"0"0,-3-3 0,9 3 0,-16-5 0,1 4 0,-5-1 0,-3 2 0,1 0 0,-1 0 0,1-3 0,0 3 0,-1-3 0,1 3 0,2 0 0,0 0 0,8 0 0,-7 0 0,6 0 0,-6 0 0,0 0 0,1-2 0,-6 1 0,1-1 0</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4:40.483"/>
    </inkml:context>
    <inkml:brush xml:id="br0">
      <inkml:brushProperty name="width" value="0.05" units="cm"/>
      <inkml:brushProperty name="height" value="0.05" units="cm"/>
      <inkml:brushProperty name="color" value="#008C3A"/>
    </inkml:brush>
  </inkml:definitions>
  <inkml:trace contextRef="#ctx0" brushRef="#br0">225 50 24575,'0'-6'0,"-3"1"0,0 2 0,-2 0 0,-1 3 0,1 0 0,-1 0 0,1 0 0,-3 0 0,-1 0 0,-2 0 0,-5 0 0,4 0 0,-3 0 0,-1 0 0,4 0 0,-1 3 0,-2 1 0,8 1 0,-6 2 0,8 1 0,-1 0 0,1 3 0,-1-2 0,1-1 0,-1-3 0,0 3 0,3-2 0,1 2 0,7-2 0,-1-3 0,4 2 0,-1-2 0,2 0 0,0 0 0,6 0 0,-1-3 0,7 7 0,0-7 0,0 7 0,-4-6 0,-4 2 0,-5-3 0,-2 0 0,-1 2 0,1 1 0,-1 0 0,1 2 0,-3-2 0,2 3 0,-2-3 0,0 4 0,2-6 0,-5 9 0,3-4 0,-1 3 0,-1-1 0,4 0 0,-5-2 0,3 5 0,-1-5 0,-1 2 0,4-3 0,-5 1 0,3 2 0,-3-2 0,0 2 0,0-3 0,0 3 0,0-1 0,-3 1 0,0-3 0,-2 3 0,-8 2 0,-1 0 0,-7 3 0,0-5 0,0 5 0,4-6 0,2 3 0,8-5 0,0-2 0,4 0 0,-3-3 0,1 0 0,-3-3 0,4 0 0,-6 0 0,9-2 0,-9 0 0,4-2 0,0-3 0,-4 1 0,9 1 0,-6 0 0,6 2 0,-4 1 0,4-1 0,-1 1 0,2-1 0,0 1 0,0-3 0,3-5 0,-2-4 0,2-4 0,-1 4 0,-1 2 0,2-1 0,-3 4 0,2-1 0,-1 5 0,4 2 0,-2 3 0,2-4 0,1 6 0,-1-7 0,1 5 0,-1-2 0,-2-1 0,2 3 0,1-2 0,2 4 0,1-1 0,-1 2 0,-3-2 0,1 1 0,0-2 0,-1 1 0,1 1 0,-1-1 0,3 2 0,-2 0 0,0-3 0,-1 3 0,-2-3 0,2 3 0,1 0 0,-1 0 0,1 0 0,-1-2 0,1-1 0,-1 0 0,-1-2 0,0 4 0,-3-4 0,4 5 0,-2-3 0,3 3 0,-1-2 0,-2-1 0,0-3 0,-3 1 0,0-1 0,0 1 0,0-1 0,0 1 0,0-1 0,0 1 0,0-1 0,0 0 0,0 1 0,0-1 0,0 1 0,-3 2 0,3-2 0,-3 2 0,3-3 0,-2 3 0,-1 1 0,-3-1 0,3 3 0,1-3 0</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4:41.156"/>
    </inkml:context>
    <inkml:brush xml:id="br0">
      <inkml:brushProperty name="width" value="0.05" units="cm"/>
      <inkml:brushProperty name="height" value="0.05" units="cm"/>
      <inkml:brushProperty name="color" value="#008C3A"/>
    </inkml:brush>
  </inkml:definitions>
  <inkml:trace contextRef="#ctx0" brushRef="#br0">93 0 24575,'0'13'0,"-3"1"0,-3 23 0,2-12 0,-6 21 0,5-15 0,-3-4 0,3-3 0,2-13 0,0 4 0,-4 2 0,-2-1 0,1 0 0,1-5 0,4-2 0,0 1 0,-2-6 0,4-2 0,-1-7 0,2 1 0,0-1 0</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4:41.516"/>
    </inkml:context>
    <inkml:brush xml:id="br0">
      <inkml:brushProperty name="width" value="0.05" units="cm"/>
      <inkml:brushProperty name="height" value="0.05" units="cm"/>
      <inkml:brushProperty name="color" value="#008C3A"/>
    </inkml:brush>
  </inkml:definitions>
  <inkml:trace contextRef="#ctx0" brushRef="#br0">1 0 24575,'0'0'0</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4:42.602"/>
    </inkml:context>
    <inkml:brush xml:id="br0">
      <inkml:brushProperty name="width" value="0.05" units="cm"/>
      <inkml:brushProperty name="height" value="0.05" units="cm"/>
      <inkml:brushProperty name="color" value="#008C3A"/>
    </inkml:brush>
  </inkml:definitions>
  <inkml:trace contextRef="#ctx0" brushRef="#br0">0 1 24575,'3'0'0,"0"0"0</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4:46.037"/>
    </inkml:context>
    <inkml:brush xml:id="br0">
      <inkml:brushProperty name="width" value="0.05" units="cm"/>
      <inkml:brushProperty name="height" value="0.05" units="cm"/>
      <inkml:brushProperty name="color" value="#008C3A"/>
    </inkml:brush>
  </inkml:definitions>
  <inkml:trace contextRef="#ctx0" brushRef="#br0">6 23 24575,'-2'-3'0,"1"3"0,-1 3 0,2 5 0,0 0 0,0 1 0,0-1 0,0 4 0,0-4 0,0 11 0,0-9 0,0 5 0,0-6 0,0 1 0,0-3 0,0 1 0,0-3 0,0-4 0,2-4 0,4-6 0,0-2 0,-1-5 0,3 4 0,-4-8 0,7 8 0,-2-3 0,-1 6 0,-2 1 0,-1 2 0,-4 1 0,3 2 0,-1-2 0,3 4 0,0-1 0,2 2 0,-2 0 0,4 0 0,-4 2 0,5-1 0,-8 4 0,5-5 0,-5 3 0,2-3 0,1 0 0,-1 0 0,1 0 0,-1 0 0,1 0 0,0 0 0,-1-3 0,1 3 0,-1-3 0,1 1 0,-1 1 0,-2-4 0,2 5 0,-4-5 0,4 4 0,-2-1 0,2-1 0,1 3 0,-3-5 0,-1 4 0,-2-1 0</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4:47.404"/>
    </inkml:context>
    <inkml:brush xml:id="br0">
      <inkml:brushProperty name="width" value="0.05" units="cm"/>
      <inkml:brushProperty name="height" value="0.05" units="cm"/>
      <inkml:brushProperty name="color" value="#008C3A"/>
    </inkml:brush>
  </inkml:definitions>
  <inkml:trace contextRef="#ctx0" brushRef="#br0">1 13 24575,'5'0'0,"1"0"0,2 0 0,1 0 0,2 0 0,4-3 0,2 2 0,4-2 0,-4 3 0,-4 0 0,-3-2 0,-6 1 0,1-1 0</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4:47.933"/>
    </inkml:context>
    <inkml:brush xml:id="br0">
      <inkml:brushProperty name="width" value="0.05" units="cm"/>
      <inkml:brushProperty name="height" value="0.05" units="cm"/>
      <inkml:brushProperty name="color" value="#008C3A"/>
    </inkml:brush>
  </inkml:definitions>
  <inkml:trace contextRef="#ctx0" brushRef="#br0">1 0 24575,'6'0'0,"-1"0"0,1 0 0,-1 0 0,1 0 0,-1 0 0,1 0 0,2 0 0,-2 0 0,2 0 0,-3 0 0,1 0 0,-1 0 0,1 0 0,-1 0 0,1 0 0,0 0 0,-3 0 0,-1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2:40.259"/>
    </inkml:context>
    <inkml:brush xml:id="br0">
      <inkml:brushProperty name="width" value="0.05" units="cm"/>
      <inkml:brushProperty name="height" value="0.05" units="cm"/>
      <inkml:brushProperty name="color" value="#E71224"/>
    </inkml:brush>
  </inkml:definitions>
  <inkml:trace contextRef="#ctx0" brushRef="#br0">105 342 24575,'-5'0'0,"-1"0"0,-2 0 0,2 0 0,-2 0 0,3 0 0,-3 3 0,1 0 0,-1 3 0,3 2 0,-1-2 0,1 2 0,-3 2 0,4-1 0,-1 2 0,5-3 0,-2 0 0,-1 1 0,0 0 0,0 1 0,3-1 0,0 2 0,0-3 0,0 0 0,3-2 0,0-1 0,2 1 0,1-3 0,-1-1 0,3-4 0,1 1 0,2-1 0,-2-1 0,6 3 0,-6-5 0,7 2 0,-5-5 0,0 4 0,-3-3 0,-2 4 0,-1-3 0,-4-2 0,1-3 0,-2-1 0,0-6 0,0 1 0,0 1 0,0 0 0,-2 5 0,1 2 0,-2 1 0,3 0 0,-2 2 0,1-5 0,-4 3 0,5-3 0,-3-5 0,0-1 0,3 1 0,-4-30 0,1 23 0,2-24 0,-5-1 0,3 27 0,-1-20 0,2 35 0,-1-5 0,3 10 0,-3 6 0,3 17 0,5 10 0,0 7 0,11 8 0,-5-5 0,6 21 0,-11-19 0,6 3 0,-11-10 0,11-8 0,-7 1 0,3-11 0,-1 1 0,1-10 0,-2 6 0,2-8 0,-3 0 0,-2-2 0,2-3 0,-2 2 0,5-5 0,-2 5 0,2-2 0,0 1 0,-1-2 0,-2-4 0,-2 1 0,-3-2 0</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4:49.572"/>
    </inkml:context>
    <inkml:brush xml:id="br0">
      <inkml:brushProperty name="width" value="0.05" units="cm"/>
      <inkml:brushProperty name="height" value="0.05" units="cm"/>
      <inkml:brushProperty name="color" value="#008C3A"/>
    </inkml:brush>
  </inkml:definitions>
  <inkml:trace contextRef="#ctx0" brushRef="#br0">169 1 24575,'-5'5'0,"-3"-2"0,2 5 0,0 0 0,1-4 0,2 6 0,-3-6 0,1 1 0,2 0 0,-2-4 0,2 4 0,-5-2 0,2 2 0,-2 1 0,2-1 0,3 1 0,-4 2 0,1-2 0,-3 2 0,1 0 0,3-2 0,-1 4 0,0-3 0,1 1 0,2-3 0,-2 1 0,4-1 0,-1 3 0,-1 1 0,3 2 0,-9 4 0,8 2 0,-6 0 0,7 3 0,0-8 0,0 3 0,0-6 0,0 1 0,0-1 0,0 2 0,0 0 0,0 0 0,0 0 0,0 0 0,0-2 0,0-1 0,3-5 0,0 0 0,2-3 0,3 0 0,-2 0 0,5-3 0,-5 0 0,2-3 0,-2-2 0,-3 2 0,2-4 0,-2 4 0,2-5 0,1 5 0,-1-4 0,-2 4 0,2-2 0,-4 2 0,1 1 0,-2-1 0,0 0 0,0 1 0,3-1 0,0 1 0,0-1 0,-1 1 0,-4-1 0,1 1 0,-4-1 0,2 3 0,-2 1 0,2-1 0,-2 3 0,2-3 0,-3 3 0</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4:50.319"/>
    </inkml:context>
    <inkml:brush xml:id="br0">
      <inkml:brushProperty name="width" value="0.05" units="cm"/>
      <inkml:brushProperty name="height" value="0.05" units="cm"/>
      <inkml:brushProperty name="color" value="#008C3A"/>
    </inkml:brush>
  </inkml:definitions>
  <inkml:trace contextRef="#ctx0" brushRef="#br0">440 1 24575,'-5'5'0,"-5"8"0,1-4 0,-19 17 0,5-4 0,-21 17 0,13-7 0,-13 7 0,19-13 0,-6-2 0,9 0 0,-4-1 0,-6 14 0,9-10 0,-7 9 0,16-18 0,-6 1 0,12-10 0,0-4 0,2-2 0,6-6 0,0-2 0,3 1 0,0-1 0</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4:50.836"/>
    </inkml:context>
    <inkml:brush xml:id="br0">
      <inkml:brushProperty name="width" value="0.05" units="cm"/>
      <inkml:brushProperty name="height" value="0.05" units="cm"/>
      <inkml:brushProperty name="color" value="#008C3A"/>
    </inkml:brush>
  </inkml:definitions>
  <inkml:trace contextRef="#ctx0" brushRef="#br0">1 1 24575,'0'0'0</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4:51.260"/>
    </inkml:context>
    <inkml:brush xml:id="br0">
      <inkml:brushProperty name="width" value="0.05" units="cm"/>
      <inkml:brushProperty name="height" value="0.05" units="cm"/>
      <inkml:brushProperty name="color" value="#008C3A"/>
    </inkml:brush>
  </inkml:definitions>
  <inkml:trace contextRef="#ctx0" brushRef="#br0">0 1 24575,'3'3'0,"0"2"0,2-4 0,-2 3 0,0-3 0,-3 2 0</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4:55.453"/>
    </inkml:context>
    <inkml:brush xml:id="br0">
      <inkml:brushProperty name="width" value="0.05" units="cm"/>
      <inkml:brushProperty name="height" value="0.05" units="cm"/>
      <inkml:brushProperty name="color" value="#008C3A"/>
    </inkml:brush>
  </inkml:definitions>
  <inkml:trace contextRef="#ctx0" brushRef="#br0">18 0 24575,'15'0'0,"10"0"0,-2 0 0,15 0 0,-7 0 0,8 0 0,-12 0 0,-6 0 0,-13 0 0,-2 0 0,-1 0 0,1 0 0,-1 0 0,1 0 0,-1 2 0,-2 2 0,0 1 0,-6 1 0,3-1 0,-5 1 0,4-1 0,-4 1 0,2 2 0,-2-2 0,-5 9 0,4-5 0,-10 6 0,-5 11 0,-5-2 0,-8 19 0,12-21 0,1 4 0,12-16 0,1-3 0,3 0 0,-1-4 0,1 0 0,-3-3 0,2 4 0,-5 0 0,2 2 0,-2 1 0,0 0 0,0-2 0,5 2 0,6-5 0,19-1 0,8-2 0,4 0 0,6 0 0,-14 0 0,7 0 0,-16 0 0,-2 0 0,-6 0 0,-1 0 0,1 3 0,-1-3 0,1 3 0,-1-3 0,-1 0 0,-2 0 0</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4:56.084"/>
    </inkml:context>
    <inkml:brush xml:id="br0">
      <inkml:brushProperty name="width" value="0.05" units="cm"/>
      <inkml:brushProperty name="height" value="0.05" units="cm"/>
      <inkml:brushProperty name="color" value="#008C3A"/>
    </inkml:brush>
  </inkml:definitions>
  <inkml:trace contextRef="#ctx0" brushRef="#br0">0 0 24575,'6'0'0,"2"0"0,5 0 0,-1 0 0,4 0 0,-8 0 0,3 0 0,-5 0 0,2 0 0,-5 0 0,0 0 0</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4:56.724"/>
    </inkml:context>
    <inkml:brush xml:id="br0">
      <inkml:brushProperty name="width" value="0.05" units="cm"/>
      <inkml:brushProperty name="height" value="0.05" units="cm"/>
      <inkml:brushProperty name="color" value="#008C3A"/>
    </inkml:brush>
  </inkml:definitions>
  <inkml:trace contextRef="#ctx0" brushRef="#br0">1 0 24575,'15'0'0,"2"0"0,-1 0 0,0 0 0,-7 0 0,-1 0 0,-3 0 0,1 0 0,-1 3 0,1-3 0,-1 3 0,1-3 0,-1 0 0,-2 0 0,0 0 0</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5:02.657"/>
    </inkml:context>
    <inkml:brush xml:id="br0">
      <inkml:brushProperty name="width" value="0.05" units="cm"/>
      <inkml:brushProperty name="height" value="0.05" units="cm"/>
      <inkml:brushProperty name="color" value="#008C3A"/>
    </inkml:brush>
  </inkml:definitions>
  <inkml:trace contextRef="#ctx0" brushRef="#br0">84 89 24575,'-3'-5'0,"1"-1"0,2 1 0,2 2 0,-1-2 0,1 2 0,-2-3 0,3 3 0,-3-2 0,3 2 0,-3-2 0,2-1 0,1-2 0,3 2 0,-1-4 0,1 6 0,-1-1 0,1 5 0,2 2 0,-2-1 0,2 4 0,0-2 0,-2 2 0,2 1 0,-5 0 0,2-1 0,-4 3 0,1-2 0,1 2 0,-3 5 0,3-4 0,-3 11 0,0-3 0,0 0 0,0 3 0,0-4 0,0 6 0,0-6 0,-3 0 0,0-5 0,-2-3 0,2 0 0,0-2 0,1-1 0,-1 1 0,-3 0 0,1-1 0,-3 1 0,1-1 0,-1 1 0,0-1 0,0 1 0,-1-1 0,1 1 0,3-3 0,-1-1 0,1-2 0,-1 0 0,1 3 0,-1-3 0,1 3 0,-3-3 0,-1 2 0,-2-1 0,2 1 0,1-2 0,3 0 0,-1 3 0,6-3 0,3 0 0,5-3 0,1-2 0,-1 2 0,-3 0 0,1 3 0,2 0 0,-2 0 0,2 0 0,-2 0 0,-1 0 0,1 0 0,-1 0 0,1 3 0,-1-3 0,-2 5 0,2-2 0,-4 3 0,4-3 0,-2 4 0,2-5 0,-2 5 0,2-6 0,1 3 0,0-3 0,2 2 0,-2-3 0,-1 2 0,1-1 0,-1 1 0,-2-4 0,2 1 0,-2-4 0,0 2 0,0-3 0,-3 3 0,0 1 0</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5:03.644"/>
    </inkml:context>
    <inkml:brush xml:id="br0">
      <inkml:brushProperty name="width" value="0.05" units="cm"/>
      <inkml:brushProperty name="height" value="0.05" units="cm"/>
      <inkml:brushProperty name="color" value="#008C3A"/>
    </inkml:brush>
  </inkml:definitions>
  <inkml:trace contextRef="#ctx0" brushRef="#br0">4 104 24575,'-3'5'0,"4"8"0,-1-6 0,3 8 0,-3-9 0,0 4 0,0-3 0,3 0 0,-2 1 0,6 1 0,-3 0 0,4 1 0,-3-4 0,1 0 0,-1-4 0,3-2 0,-2 0 0,2-2 0,-2-1 0,-1-3 0,2-6 0,-1-2 0,0-1 0,0 0 0,-2 2 0,-2 4 0,-2-6 0,0 9 0,0-2 0,0 0 0,0 1 0,0-3 0,0 4 0,0-2 0,0 2 0,0 1 0,0-1 0,-2 1 0,1-1 0,-4-2 0,4 2 0,-1-2 0,-1 5 0,0-2 0,0 2 0,-2 0 0,2 0 0,-2 3 0,-1 0 0,1 0 0,-1 3 0,-2 0 0,2 3 0,-2-3 0,3-1 0,4 1 0,-1-3 0,5 3 0</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5:05.288"/>
    </inkml:context>
    <inkml:brush xml:id="br0">
      <inkml:brushProperty name="width" value="0.05" units="cm"/>
      <inkml:brushProperty name="height" value="0.05" units="cm"/>
      <inkml:brushProperty name="color" value="#008C3A"/>
    </inkml:brush>
  </inkml:definitions>
  <inkml:trace contextRef="#ctx0" brushRef="#br0">0 72 24575,'0'5'0,"0"1"0,0-1 0,0 1 0,0 2 0,0-2 0,0 2 0,0 0 0,3-2 0,-3 2 0,5-3 0,-4 1 0,1 0 0,-2-1 0,0 3 0,3-4 0,-3 3 0,5-6 0,-2 1 0,3-2 0,-1 0 0,1 0 0,-1 0 0,1 0 0,2 0 0,-2 0 0,2 0 0,-2 0 0,-1-2 0,1-1 0,-3-3 0,2 3 0,-5-2 0,5 5 0,-2-5 0,3 2 0,-3-5 0,-1 1 0,-2-3 0,0-3 0,0 1 0,0-4 0,0 5 0,0 0 0,0 0 0,0 0 0,0 0 0,0 2 0,0 1 0,0 3 0,-2 2 0,-1-2 0,-3 4 0,1-1 0,-1 2 0,1 0 0,-1 0 0,1 0 0,-1 0 0,3 2 0,1 1 0,2 3 0,0-1 0,0 1 0,0-3 0,0-1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2:42.948"/>
    </inkml:context>
    <inkml:brush xml:id="br0">
      <inkml:brushProperty name="width" value="0.05" units="cm"/>
      <inkml:brushProperty name="height" value="0.05" units="cm"/>
      <inkml:brushProperty name="color" value="#E71224"/>
    </inkml:brush>
  </inkml:definitions>
  <inkml:trace contextRef="#ctx0" brushRef="#br0">1 6 24575,'0'5'0,"0"1"0,2-1 0,-1 3 0,1-2 0,-2 2 0,3-2 0,-3-1 0,5-2 0,-4 2 0,4-4 0,-2 1 0,2-2 0,1 0 0,-1 0 0,3-2 0,-2 1 0,2-1 0,-2-1 0,-1 3 0,-1-5 0,-2 2 0,-2-5 0,2 2 0,-1-5 0,4 5 0,-4-2 0,1 3 0,-2-1 0,2 8 0,2 2 0,2 11 0,6 7 0,-5-4 0,5-3 0,-6-8 0,-1-6 0,1 2 0,-3-6 0,2 2 0,-2-3 0,2 3 0,1-2 0,0 3 0,-3-2 0,2 1 0,-2-1 0,2 2 0,-2-2 0,0 1 0,-3-2 0</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5:06.668"/>
    </inkml:context>
    <inkml:brush xml:id="br0">
      <inkml:brushProperty name="width" value="0.05" units="cm"/>
      <inkml:brushProperty name="height" value="0.05" units="cm"/>
      <inkml:brushProperty name="color" value="#008C3A"/>
    </inkml:brush>
  </inkml:definitions>
  <inkml:trace contextRef="#ctx0" brushRef="#br0">67 0 24575,'-5'0'0,"-3"3"0,-1 0 0,1 3 0,0 2 0,0-2 0,4 4 0,-1-4 0,3 5 0,1-5 0,-4 2 0,4 0 0,-1 0 0,2 1 0,0 1 0,0-3 0,0 8 0,0-6 0,0 4 0,0-5 0,2-2 0,-1-1 0,1 1 0,3-1 0,-1 1 0,4-1 0,-2 1 0,2-3 0,0 0 0,1-3 0,-1 0 0,-3 0 0,1 0 0,-1 0 0,1 0 0,-3-3 0,2 0 0,0-5 0,2-1 0,1-2 0,-3 0 0,-2 0 0,0 0 0,-3 0 0,0 0 0,0 0 0,0 2 0,2-1 0,-1 4 0,1-2 0,-2 2 0,0 1 0,0-1 0,-2 3 0,-4 1 0,0 2 0,-2-3 0,2 3 0,1-3 0,2 3 0,0 0 0</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5:07.444"/>
    </inkml:context>
    <inkml:brush xml:id="br0">
      <inkml:brushProperty name="width" value="0.05" units="cm"/>
      <inkml:brushProperty name="height" value="0.05" units="cm"/>
      <inkml:brushProperty name="color" value="#008C3A"/>
    </inkml:brush>
  </inkml:definitions>
  <inkml:trace contextRef="#ctx0" brushRef="#br0">0 42 24575,'0'8'0,"0"-2"0,0 4 0,4 3 0,-4 0 0,6 2 0,-2 1 0,2 0 0,-2 1 0,4-6 0,-4-6 0,4-5 0,-3 0 0,1 0 0,-1 0 0,1 0 0,-3-3 0,4 0 0,-3-5 0,4 2 0,-3-5 0,1 5 0,2-4 0,-4 1 0,1-2 0,-5 0 0,0 3 0,2-3 0,-1 5 0,1-2 0,-2 2 0,0 1 0,-2-3 0,1 2 0,-4-2 0,0 2 0,-4-2 0,0 2 0,1 1 0,3 2 0,2 3 0,0 0 0</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5:09.337"/>
    </inkml:context>
    <inkml:brush xml:id="br0">
      <inkml:brushProperty name="width" value="0.05" units="cm"/>
      <inkml:brushProperty name="height" value="0.05" units="cm"/>
      <inkml:brushProperty name="color" value="#008C3A"/>
    </inkml:brush>
  </inkml:definitions>
  <inkml:trace contextRef="#ctx0" brushRef="#br0">74 1 24575,'-2'8'0,"1"3"0,-4-3 0,5 8 0,-3-4 0,0 8 0,2-8 0,-2 4 0,3-5 0,0-3 0,0 0 0,-2-2 0,-1-1 0,-3 1 0,1 0 0,-3 2 0,1-2 0,-1 2 0,3 0 0,-1-5 0,3 2 0,1-5 0</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5:31.965"/>
    </inkml:context>
    <inkml:brush xml:id="br0">
      <inkml:brushProperty name="width" value="0.05" units="cm"/>
      <inkml:brushProperty name="height" value="0.05" units="cm"/>
      <inkml:brushProperty name="color" value="#008C3A"/>
    </inkml:brush>
  </inkml:definitions>
  <inkml:trace contextRef="#ctx0" brushRef="#br0">0 1 24575,'21'0'0,"11"0"0,18 0 0,7 0 0,1 0 0,-17 0 0,-10 0 0,-19 0 0,-9 0 0,0 0 0</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5:32.536"/>
    </inkml:context>
    <inkml:brush xml:id="br0">
      <inkml:brushProperty name="width" value="0.05" units="cm"/>
      <inkml:brushProperty name="height" value="0.05" units="cm"/>
      <inkml:brushProperty name="color" value="#008C3A"/>
    </inkml:brush>
  </inkml:definitions>
  <inkml:trace contextRef="#ctx0" brushRef="#br0">1 19 24575,'8'0'0,"5"0"0,12 0 0,6 0 0,0 0 0,-1 0 0,-16 0 0,1 0 0,-9 0 0,4 0 0,-1-3 0,6 0 0,-2-3 0,-3 2 0,-5 2 0</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5:33.964"/>
    </inkml:context>
    <inkml:brush xml:id="br0">
      <inkml:brushProperty name="width" value="0.05" units="cm"/>
      <inkml:brushProperty name="height" value="0.05" units="cm"/>
      <inkml:brushProperty name="color" value="#008C3A"/>
    </inkml:brush>
  </inkml:definitions>
  <inkml:trace contextRef="#ctx0" brushRef="#br0">0 35 24575,'29'-9'0,"11"5"0,1-5 0,15 8 0,-23-6 0,0 6 0,-20-2 0,-3 3 0,3 0 0,4 0 0,4 0 0,-4 0 0,-2 0 0,-6 0 0,-3 0 0,-4 0 0</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5:35.606"/>
    </inkml:context>
    <inkml:brush xml:id="br0">
      <inkml:brushProperty name="width" value="0.05" units="cm"/>
      <inkml:brushProperty name="height" value="0.05" units="cm"/>
      <inkml:brushProperty name="color" value="#008C3A"/>
    </inkml:brush>
  </inkml:definitions>
  <inkml:trace contextRef="#ctx0" brushRef="#br0">1 82 24575,'6'-12'0,"1"2"0,3-6 0,0 8 0,-4-3 0,2 5 0,-2-2 0,-1 5 0,-2-2 0,2 5 0,-2-3 0,3 3 0,-1 0 0,1 0 0,-1 3 0,-2 2 0,2 4 0,-4 2 0,4 0 0,-5 0 0,5 0 0,-4-2 0,1 1 0,-2-1 0,0-1 0,-2 3 0,1-3 0,-4 6 0,2-2 0,-5 1 0,2-2 0,-2 0 0,-1 5 0,-1 0 0,-1 1 0,2-4 0,1-5 0,4-2 0,-3-3 0,4-1 0,5-2 0,22-5 0,21-7 0,23-2 0,7 1 0,-7 8 0,-18 5 0,-20 0 0,-18 0 0,-8 0 0,-2 0 0</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5:37.028"/>
    </inkml:context>
    <inkml:brush xml:id="br0">
      <inkml:brushProperty name="width" value="0.05" units="cm"/>
      <inkml:brushProperty name="height" value="0.05" units="cm"/>
      <inkml:brushProperty name="color" value="#008C3A"/>
    </inkml:brush>
  </inkml:definitions>
  <inkml:trace contextRef="#ctx0" brushRef="#br0">77 0 24575,'-8'8'0,"-1"6"0,3 2 0,2 13 0,-2-5 0,5 5 0,-7 0 0,7-6 0,-3 2 0,1-5 0,2-3 0,-5 4 0,5 0 0,-2 0 0,-2 8 0,4-6 0,-3 7 0,1-14 0,3 4 0,-3-10 0,3-2 0,0-6 0,0-5 0</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5:38.228"/>
    </inkml:context>
    <inkml:brush xml:id="br0">
      <inkml:brushProperty name="width" value="0.05" units="cm"/>
      <inkml:brushProperty name="height" value="0.05" units="cm"/>
      <inkml:brushProperty name="color" value="#008C3A"/>
    </inkml:brush>
  </inkml:definitions>
  <inkml:trace contextRef="#ctx0" brushRef="#br0">69 0 24575,'-9'0'0,"-1"0"0,3 5 0,-3 1 0,4 5 0,-5 1 0,8 11 0,-5-4 0,7 10 0,-2-12 0,3-2 0,0-4 0,0 0 0,0 0 0,0-2 0,2 2 0,1-5 0,0 4 0,2-4 0,-2 0 0,5-4 0,1-2 0,2 0 0,5 3 0,8-2 0,-5 2 0,9-3 0,-18 0 0,2 0 0,-6-2 0,-3-1 0,2-3 0,-2 1 0,0-3 0,2-1 0,0-2 0,2 0 0,1 0 0,-3 0 0,-2 0 0,0-5 0,-3 4 0,0-1 0,0 5 0,0 2 0,-5 1 0,1 2 0,-6-2 0,1 2 0,0-3 0,-1 3 0,4 1 0,-2-1 0,2 0 0,1 0 0,2-2 0,-2 5 0,2-5 0,-3 4 0,1-4 0,-1 5 0,1-3 0,-1 3 0,0 0 0,3 0 0,1 0 0</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5:39.068"/>
    </inkml:context>
    <inkml:brush xml:id="br0">
      <inkml:brushProperty name="width" value="0.05" units="cm"/>
      <inkml:brushProperty name="height" value="0.05" units="cm"/>
      <inkml:brushProperty name="color" value="#008C3A"/>
    </inkml:brush>
  </inkml:definitions>
  <inkml:trace contextRef="#ctx0" brushRef="#br0">214 0 24575,'-8'6'0,"-1"2"0,1 0 0,-13 19 0,11-8 0,-16 30 0,16-16 0,-10 14 0,9-7 0,-2-9 0,5-9 0,2-7 0,1-9 0,2 2 0,0-2 0,1-1 0,-1 1 0,-4 6 0,-2 3 0,2 1 0,-4 12 0,4-16 0,3 9 0,1-16 0,3-2 0,0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9T12:22:44.010"/>
    </inkml:context>
    <inkml:brush xml:id="br0">
      <inkml:brushProperty name="width" value="0.05" units="cm"/>
      <inkml:brushProperty name="height" value="0.05" units="cm"/>
      <inkml:brushProperty name="color" value="#E71224"/>
    </inkml:brush>
  </inkml:definitions>
  <inkml:trace contextRef="#ctx0" brushRef="#br0">0 0 24575,'9'28'0,"-2"-6"0,2-2 0,-1-8 0,-1 4 0,4-1 0,-4-3 0,3 8 0,-4-7 0,4 7 0,-6-8 0,4 3 0,-5-6 0,0 6 0,0-5 0,-1 5 0,-1 1 0,1-4 0,1 8 0,-3-10 0,3 3 0,-3-7 0,0-1 0,2 1 0,-1-1 0,1 1 0,-2 2 0,0-2 0,0 2 0,0-3 0,0 1 0,0 2 0,0-2 0,3 2 0,0-2 0,3-3 0,-3-1 0,-1-2 0</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5:39.837"/>
    </inkml:context>
    <inkml:brush xml:id="br0">
      <inkml:brushProperty name="width" value="0.05" units="cm"/>
      <inkml:brushProperty name="height" value="0.05" units="cm"/>
      <inkml:brushProperty name="color" value="#008C3A"/>
    </inkml:brush>
  </inkml:definitions>
  <inkml:trace contextRef="#ctx0" brushRef="#br0">0 1 24575,'6'11'0,"0"4"0,2-3 0,1 4 0,0-5 0,-1-2 0,-5-1 0,2 0 0,-5-2 0,9 9 0,-4-1 0,11 15 0,-5-6 0,6 7 0,-4-14 0,-3-3 0,-3-7 0,-3-1 0,-2-2 0,3 5 0,-1-2 0,1 2 0,0-3 0,-2 1 0,0-3 0,0-1 0</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5:41.388"/>
    </inkml:context>
    <inkml:brush xml:id="br0">
      <inkml:brushProperty name="width" value="0.05" units="cm"/>
      <inkml:brushProperty name="height" value="0.05" units="cm"/>
      <inkml:brushProperty name="color" value="#008C3A"/>
    </inkml:brush>
  </inkml:definitions>
  <inkml:trace contextRef="#ctx0" brushRef="#br0">1 72 24575,'0'-5'0,"0"-1"0,0 1 0,2-1 0,1 1 0,0-3 0,2 2 0,-2-2 0,0 2 0,0 0 0,-1 3 0,-1-2 0,4 5 0,-2-3 0,2 3 0,1 0 0,2 0 0,1 0 0,2 0 0,0 0 0,0 0 0,-3 3 0,0-3 0,-2 5 0,2 1 0,-2 0 0,2 5 0,0-5 0,-2 4 0,2-1 0,-2-3 0,-3 4 0,2-4 0,-5 2 0,3 7 0,-3 0 0,0 1 0,-3 4 0,-1-3 0,-3 4 0,-2-4 0,4-2 0,-2-4 0,4-2 0,-5-1 0,2-5 0,-2 2 0,0-2 0,4 2 0,-3 1 0,4 0 0,-3-3 0,1 2 0,-1-5 0,1 5 0,-1-2 0,0 0 0,6 0 0,0-3 0,8 0 0,1 0 0,0 0 0,-1 0 0,0 0 0,0 0 0,1 0 0,-1 0 0,-3 0 0,3 0 0,-1 2 0,0-1 0,-1 1 0,0-2 0,-1 0 0,1 0 0,-1 0 0,1 0 0,-1 0 0,1 0 0,-1 0 0,3 0 0,1 3 0,-1-3 0,-2 3 0,-4-3 0</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5:42.116"/>
    </inkml:context>
    <inkml:brush xml:id="br0">
      <inkml:brushProperty name="width" value="0.05" units="cm"/>
      <inkml:brushProperty name="height" value="0.05" units="cm"/>
      <inkml:brushProperty name="color" value="#008C3A"/>
    </inkml:brush>
  </inkml:definitions>
  <inkml:trace contextRef="#ctx0" brushRef="#br0">1 0 24575,'12'0'0,"2"0"0,3 0 0,-1 0 0,-5 0 0,-3 0 0,0 0 0,-2 0 0,-1 0 0,1 0 0,-1 0 0,3 0 0,1 0 0,6 0 0,-2 0 0,0 0 0,-3 0 0,-6 0 0,1 0 0</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5:43.020"/>
    </inkml:context>
    <inkml:brush xml:id="br0">
      <inkml:brushProperty name="width" value="0.05" units="cm"/>
      <inkml:brushProperty name="height" value="0.05" units="cm"/>
      <inkml:brushProperty name="color" value="#008C3A"/>
    </inkml:brush>
  </inkml:definitions>
  <inkml:trace contextRef="#ctx0" brushRef="#br0">1 6 24575,'8'0'0,"10"0"0,-7-3 0,9 3 0,-12-3 0,1 3 0,-1 0 0,-3 0 0,-2 3 0,2-3 0,-2 3 0,3-3 0,-1 0 0,1 0 0,-3 0 0,0 0 0</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5:44.800"/>
    </inkml:context>
    <inkml:brush xml:id="br0">
      <inkml:brushProperty name="width" value="0.05" units="cm"/>
      <inkml:brushProperty name="height" value="0.05" units="cm"/>
      <inkml:brushProperty name="color" value="#008C3A"/>
    </inkml:brush>
  </inkml:definitions>
  <inkml:trace contextRef="#ctx0" brushRef="#br0">1 100 24575,'0'-5'0,"0"-1"0,0 1 0,0-3 0,0 2 0,0-5 0,2 5 0,-1-4 0,4 1 0,-2 0 0,2 1 0,1 3 0,-1 2 0,1 0 0,-1 3 0,1 0 0,2-2 0,1 1 0,2-1 0,-3 2 0,0 0 0,2 9 0,-2-2 0,9 22 0,-5-15 0,4 14 0,4-8 0,-6-2 0,3 1 0,-9-8 0,-5-2 0,-1-1 0,-2-3 0,0 1 0,0-1 0,0 3 0,0-2 0,-2 5 0,-2 2 0,1 4 0,-3-1 0,3 0 0,-2-5 0,-3 0 0,2 0 0,-2-2 0,2-1 0,1-3 0,-1-2 0,-2 2 0,-1-2 0,-2 3 0,-4-3 0,5 2 0,-5-2 0,9 0 0,3-1 0,6-2 0,6 0 0,2 0 0,0 0 0,0 0 0,-3 0 0,7 0 0,-7 0 0,4 0 0,-6 0 0,-1 0 0,1 0 0,2 0 0,0 3 0,8 1 0,0 5 0,1-2 0,-1 0 0,-5-4 0,-5-1 0,8-1 0,-9 1 0,14-2 0,-11-2 0,7 1 0,-12-1 0,2 2 0</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5:45.772"/>
    </inkml:context>
    <inkml:brush xml:id="br0">
      <inkml:brushProperty name="width" value="0.05" units="cm"/>
      <inkml:brushProperty name="height" value="0.05" units="cm"/>
      <inkml:brushProperty name="color" value="#008C3A"/>
    </inkml:brush>
  </inkml:definitions>
  <inkml:trace contextRef="#ctx0" brushRef="#br0">39 0 24575,'-5'0'0,"-1"0"0,1 0 0,-1 0 0,1 0 0,-1 0 0,3 5 0,0 1 0,3 10 0,0 0 0,0 6 0,9 7 0,-3-6 0,6 2 0,-6-10 0,-1-6 0,1-1 0,-1-5 0,1-1 0,2-2 0,0 0 0,3 0 0,-2 0 0,2 0 0,-3 0 0,1 0 0,1 0 0,-1-2 0,-1 1 0,0-4 0,-5 2 0,2-2 0,-4-1 0,1 1 0,-2-1 0,0 1 0,0-1 0,0-2 0,0 2 0,0-2 0,0 0 0,0-1 0,0-2 0,0 3 0,0-3 0,0 3 0,0-1 0,-4-1 0,0 6 0,-4-3 0,2 6 0,1-1 0,-8 2 0,4-3 0,-11 3 0,7-5 0,-7 4 0,11-1 0,-6 2 0,11 0 0,-1 0 0</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5:46.855"/>
    </inkml:context>
    <inkml:brush xml:id="br0">
      <inkml:brushProperty name="width" value="0.05" units="cm"/>
      <inkml:brushProperty name="height" value="0.05" units="cm"/>
      <inkml:brushProperty name="color" value="#008C3A"/>
    </inkml:brush>
  </inkml:definitions>
  <inkml:trace contextRef="#ctx0" brushRef="#br0">17 0 24575,'0'21'0,"-5"17"0,4-5 0,-4 14 0,5-16 0,0-6 0,0-9 0,0-8 0,0 3 0,-3-5 0,3 9 0,-3 7 0,3 1 0,0 15 0,0-15 0,0 6 0,0-15 0,0-1 0,0-10 0,0-1 0</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5:48.132"/>
    </inkml:context>
    <inkml:brush xml:id="br0">
      <inkml:brushProperty name="width" value="0.05" units="cm"/>
      <inkml:brushProperty name="height" value="0.05" units="cm"/>
      <inkml:brushProperty name="color" value="#008C3A"/>
    </inkml:brush>
  </inkml:definitions>
  <inkml:trace contextRef="#ctx0" brushRef="#br0">0 16 24575,'13'6'0,"-4"1"0,11 3 0,1 9 0,1-6 0,6 15 0,3-10 0,-5 3 0,-1-5 0,-9-4 0,-8-6 0,0 4 0,0-6 0,1 4 0,0-3 0,-1 1 0,-5-1 0,-1 1 0,1-1 0,2 1 0,1-1 0,5 1 0,-8-1 0,5 1 0,-5-3 0,2-1 0,1-4 0,-3-1 0,2-5 0,-5 2 0,3-5 0,-3 3 0,0-3 0,2 0 0,1 0 0,0 0 0,0-1 0,-3 4 0,0-3 0,0 3 0,0-1 0,0-1 0,0 1 0,0 1 0,0 0 0,0 0 0,0-1 0,0 0 0,0 1 0,0 3 0,0-1 0,2 1 0,-1-1 0,1 1 0,-2-3 0,0 2 0,0-2 0,0 5 0,0 0 0</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5:51.708"/>
    </inkml:context>
    <inkml:brush xml:id="br0">
      <inkml:brushProperty name="width" value="0.05" units="cm"/>
      <inkml:brushProperty name="height" value="0.05" units="cm"/>
      <inkml:brushProperty name="color" value="#008C3A"/>
    </inkml:brush>
  </inkml:definitions>
  <inkml:trace contextRef="#ctx0" brushRef="#br0">2733 823 24575,'-25'-66'0,"9"22"0,-15 1 0,12 27 0,-1-9 0,1 12 0,4 0 0,-17-15 0,2-4 0,-14-9 0,-7-13 0,3 10 0,-15-13 0,10 21 0,3-10 0,3 22 0,12-19 0,-4 25 0,2-13 0,6 19 0,1-2 0,1-2 0,-11 0 0,-2 1 0,-15-2 0,16 7 0,-23-2 0,4 1 0,-15-2 0,7 6 0,-6 1 0,7 6 0,-1 0 0,2 0 0,17 0 0,1 0 0,9 0 0,0 0 0,-9 0 0,-1 0 0,-9 0 0,-7 12 0,-11-4 0,-10 23-770,0-9 770,35-3 0,1 1 0,-21 12-259,-11 5 259,22 5 0,6-6 0,1 11 0,14-13 0,7 7 0,8-6 760,4 4-760,5 1 269,0 7-269,3 11 0,6 1 0,-6 23 0,11-12 0,-5 14 0,6-8 0,0-9 0,0 7 0,0-23 0,5 21 0,2-20 0,0 13 0,4 1 0,-5-7 0,7 15 0,10-6 0,-2 8 0,9-9 0,14 3 0,-3-1-635,25 0 635,-5 4 0,-24-35 0,1-1 0,31 32 0,-28-33 0,-1-3 0,35 27 0,-28-35 0,1-1 0,-2 4 0,0-2 0,1-8 0,1 0 0,4 8 0,-2 1 0,38 8 0,-29-14 0,1 1-629,-3 2 1,1-1 628,11-9 0,1-2 0,-7 6 0,-1-2 0,0-11 0,-3-2-233,36 3 233,-11-6 0,-17 0 0,-12 0 0,-1 0 0,6 0 0,39 0 0,-32 0 0,-5 0 0,21 0 587,-24 0-587,7 0 1280,-17 0-1280,7 0 258,-7 0-258,9 0 0,-9-4 0,-1 3 0,-1-4 0,-5 1 0,-3 0 0,-10-5 0,-12 3 0,-2 2 0,-4 2 0,0-1 0,-2 3 0,-1-5 0,-2 4 0,-3-4 0,2 2 0,-5-2 0,3-1 0,-1 3 0,4-4 0,9-17 0,13-2 0,-9-9 0,9 8 0,-21 10 0,0-3 0,-2 3 0,-1 1 0,4-13 0,-2 11 0,3-11 0,-3 12 0,1-3 0,-4 10 0,0-5 0,-3 9 0,3-4 0,-3 3 0,3-1 0,-3 3 0,2-1 0,-1 1 0,1-3 0,-2 2 0,3-5 0,-3 5 0,5-4 0,-4-3 0,1 3 0,-2-5 0,3 9 0,-3-5 0,3 3 0,-3-1 0,2-1 0,-1 4 0,1-5 0,1 5 0,-3-2 0,8-2 0,-7 3 0,4-4 0,-5 3 0,2 0 0,-1-1 0,4 1 0,-2 0 0,0 0 0,0-3 0,-3 2 0,2-1 0,-1 1 0,1-2 0,-2 0 0,0 0 0,0 0 0,0 0 0,0 0 0,0 0 0,0 2 0,0 1 0,0 0 0,0 2 0,0-5 0,0 5 0,0-2 0,0 3 0,0-3 0,0 2 0,0-2 0,0 2 0,0 1 0,0-3 0,0 1 0,0-3 0,0 1 0,0 1 0,0 0 0,0 0 0,0 2 0,0-2 0,0 2 0,0-6 0,0 4 0,0-11 0,0 5 0,0 0 0,0-11 0,0 14 0,0-7 0,0 8 0,0 4 0,0-5 0,0 5 0,0-4 0,0 4 0,0-5 0,0 5 0,0-5 0,0 5 0,0-4 0,0 4 0,-2-5 0,1 5 0,-1-2 0,2 3 0,0-1 0,0 1 0,0-1 0,0 1 0,0-1 0,-3 0 0,3-2 0,-3 2 0,1-2 0,1 3 0,-1-3 0,-1 2 0,0-2 0,-3 2 0,1 3 0,-1-2 0,1 2 0,-1-2 0,1-1 0,-1-2 0,1-1 0,2 1 0,-2-3 0,-1 5 0,-2-2 0,-3 0 0,0 2 0,2-2 0,1 0 0,-5 2 0,3-2 0,-6 3 0,8-1 0,-3 3 0,3-2 0,-8 1 0,4-1 0,-8-5 0,3 2 0,1-4 0,0 8 0,5-3 0,0 4 0,0-3 0,0 3 0,2-2 0,1 2 0,3-2 0,-1 1 0,1-3 0,2 3 0,-5-1 0,4 2 0,-4 1 0,3-1 0,-3-3 0,-5 0 0,3 0 0,-5-2 0,2 4 0,3-3 0,-2 4 0,6-8 0,1 2 0,-1-2 0,1 3 0,2 2 0,-2 1 0,2 2 0,0-2 0,-2 4 0,4-4 0,-4 2 0,2-2 0,-2-3 0,-1 2 0,3-2 0,-2 0 0,5 2 0,-5-2 0,2 0 0,-3-1 0,-2-2 0,2 0 0,-2 2 0,2-1 0,1 1 0,2 1 0,-2 0 0,4 0 0,-1-1 0,-1 0 0,3 1 0,-3 3 0,3 2 0,0 0 0</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1T12:05:58.622"/>
    </inkml:context>
    <inkml:brush xml:id="br0">
      <inkml:brushProperty name="width" value="0.05" units="cm"/>
      <inkml:brushProperty name="height" value="0.05" units="cm"/>
      <inkml:brushProperty name="color" value="#008C3A"/>
    </inkml:brush>
  </inkml:definitions>
  <inkml:trace contextRef="#ctx0" brushRef="#br0">1 1 24575,'5'0'0,"3"0"0,5 0 0,4 0 0,12 0 0,-6 0 0,0 0 0,-8 0 0,-12 2 0,2-1 0,-5 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E877DD-A23D-AD49-85B9-4DF4811F9725}" type="datetimeFigureOut">
              <a:rPr lang="en-PS" smtClean="0"/>
              <a:t>09/01/2024</a:t>
            </a:fld>
            <a:endParaRPr lang="en-P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CADAB7-FB03-C24B-939F-46C39F7A797D}" type="slidenum">
              <a:rPr lang="en-PS" smtClean="0"/>
              <a:t>‹#›</a:t>
            </a:fld>
            <a:endParaRPr lang="en-PS"/>
          </a:p>
        </p:txBody>
      </p:sp>
    </p:spTree>
    <p:extLst>
      <p:ext uri="{BB962C8B-B14F-4D97-AF65-F5344CB8AC3E}">
        <p14:creationId xmlns:p14="http://schemas.microsoft.com/office/powerpoint/2010/main" val="527577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E25F7-C99C-D820-C2CB-455D34B646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S"/>
          </a:p>
        </p:txBody>
      </p:sp>
      <p:sp>
        <p:nvSpPr>
          <p:cNvPr id="3" name="Subtitle 2">
            <a:extLst>
              <a:ext uri="{FF2B5EF4-FFF2-40B4-BE49-F238E27FC236}">
                <a16:creationId xmlns:a16="http://schemas.microsoft.com/office/drawing/2014/main" id="{594894C0-CD6F-F65B-3020-77309978E4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S"/>
          </a:p>
        </p:txBody>
      </p:sp>
      <p:sp>
        <p:nvSpPr>
          <p:cNvPr id="4" name="Date Placeholder 3">
            <a:extLst>
              <a:ext uri="{FF2B5EF4-FFF2-40B4-BE49-F238E27FC236}">
                <a16:creationId xmlns:a16="http://schemas.microsoft.com/office/drawing/2014/main" id="{DD7FCB6E-3C65-B3B0-7DE4-4BE36385D7B3}"/>
              </a:ext>
            </a:extLst>
          </p:cNvPr>
          <p:cNvSpPr>
            <a:spLocks noGrp="1"/>
          </p:cNvSpPr>
          <p:nvPr>
            <p:ph type="dt" sz="half" idx="10"/>
          </p:nvPr>
        </p:nvSpPr>
        <p:spPr/>
        <p:txBody>
          <a:bodyPr/>
          <a:lstStyle/>
          <a:p>
            <a:fld id="{3159D324-B7AA-0243-A893-215B7FE5D666}" type="datetime1">
              <a:rPr lang="en-US" smtClean="0"/>
              <a:t>1/9/24</a:t>
            </a:fld>
            <a:endParaRPr lang="en-PS"/>
          </a:p>
        </p:txBody>
      </p:sp>
      <p:sp>
        <p:nvSpPr>
          <p:cNvPr id="5" name="Footer Placeholder 4">
            <a:extLst>
              <a:ext uri="{FF2B5EF4-FFF2-40B4-BE49-F238E27FC236}">
                <a16:creationId xmlns:a16="http://schemas.microsoft.com/office/drawing/2014/main" id="{1B2B83B2-8BE0-5CE7-4DDF-438FDE64818E}"/>
              </a:ext>
            </a:extLst>
          </p:cNvPr>
          <p:cNvSpPr>
            <a:spLocks noGrp="1"/>
          </p:cNvSpPr>
          <p:nvPr>
            <p:ph type="ftr" sz="quarter" idx="11"/>
          </p:nvPr>
        </p:nvSpPr>
        <p:spPr/>
        <p:txBody>
          <a:bodyPr/>
          <a:lstStyle/>
          <a:p>
            <a:endParaRPr lang="en-PS"/>
          </a:p>
        </p:txBody>
      </p:sp>
      <p:sp>
        <p:nvSpPr>
          <p:cNvPr id="6" name="Slide Number Placeholder 5">
            <a:extLst>
              <a:ext uri="{FF2B5EF4-FFF2-40B4-BE49-F238E27FC236}">
                <a16:creationId xmlns:a16="http://schemas.microsoft.com/office/drawing/2014/main" id="{254D854E-9887-4811-BEDD-0960DF889071}"/>
              </a:ext>
            </a:extLst>
          </p:cNvPr>
          <p:cNvSpPr>
            <a:spLocks noGrp="1"/>
          </p:cNvSpPr>
          <p:nvPr>
            <p:ph type="sldNum" sz="quarter" idx="12"/>
          </p:nvPr>
        </p:nvSpPr>
        <p:spPr/>
        <p:txBody>
          <a:bodyPr/>
          <a:lstStyle/>
          <a:p>
            <a:fld id="{C86488E0-EA66-EE4C-84C2-226D9C4A9E6B}" type="slidenum">
              <a:rPr lang="en-PS" smtClean="0"/>
              <a:t>‹#›</a:t>
            </a:fld>
            <a:endParaRPr lang="en-PS"/>
          </a:p>
        </p:txBody>
      </p:sp>
    </p:spTree>
    <p:extLst>
      <p:ext uri="{BB962C8B-B14F-4D97-AF65-F5344CB8AC3E}">
        <p14:creationId xmlns:p14="http://schemas.microsoft.com/office/powerpoint/2010/main" val="2788458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B2C2C-A6FB-5F67-0BC4-A3ACBBF98F0F}"/>
              </a:ext>
            </a:extLst>
          </p:cNvPr>
          <p:cNvSpPr>
            <a:spLocks noGrp="1"/>
          </p:cNvSpPr>
          <p:nvPr>
            <p:ph type="title"/>
          </p:nvPr>
        </p:nvSpPr>
        <p:spPr/>
        <p:txBody>
          <a:bodyPr/>
          <a:lstStyle/>
          <a:p>
            <a:r>
              <a:rPr lang="en-US"/>
              <a:t>Click to edit Master title style</a:t>
            </a:r>
            <a:endParaRPr lang="en-PS"/>
          </a:p>
        </p:txBody>
      </p:sp>
      <p:sp>
        <p:nvSpPr>
          <p:cNvPr id="3" name="Vertical Text Placeholder 2">
            <a:extLst>
              <a:ext uri="{FF2B5EF4-FFF2-40B4-BE49-F238E27FC236}">
                <a16:creationId xmlns:a16="http://schemas.microsoft.com/office/drawing/2014/main" id="{3303703E-1839-AC95-1C9C-34CABCFDF1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S"/>
          </a:p>
        </p:txBody>
      </p:sp>
      <p:sp>
        <p:nvSpPr>
          <p:cNvPr id="4" name="Date Placeholder 3">
            <a:extLst>
              <a:ext uri="{FF2B5EF4-FFF2-40B4-BE49-F238E27FC236}">
                <a16:creationId xmlns:a16="http://schemas.microsoft.com/office/drawing/2014/main" id="{C65B0514-F374-9FEB-1EB4-9BDDF7A67E95}"/>
              </a:ext>
            </a:extLst>
          </p:cNvPr>
          <p:cNvSpPr>
            <a:spLocks noGrp="1"/>
          </p:cNvSpPr>
          <p:nvPr>
            <p:ph type="dt" sz="half" idx="10"/>
          </p:nvPr>
        </p:nvSpPr>
        <p:spPr/>
        <p:txBody>
          <a:bodyPr/>
          <a:lstStyle/>
          <a:p>
            <a:fld id="{C79EE69A-B7E2-C643-B089-307B4F8B4D7B}" type="datetime1">
              <a:rPr lang="en-US" smtClean="0"/>
              <a:t>1/9/24</a:t>
            </a:fld>
            <a:endParaRPr lang="en-PS"/>
          </a:p>
        </p:txBody>
      </p:sp>
      <p:sp>
        <p:nvSpPr>
          <p:cNvPr id="5" name="Footer Placeholder 4">
            <a:extLst>
              <a:ext uri="{FF2B5EF4-FFF2-40B4-BE49-F238E27FC236}">
                <a16:creationId xmlns:a16="http://schemas.microsoft.com/office/drawing/2014/main" id="{350CE8B6-6C13-C66B-21DE-382633CC7E52}"/>
              </a:ext>
            </a:extLst>
          </p:cNvPr>
          <p:cNvSpPr>
            <a:spLocks noGrp="1"/>
          </p:cNvSpPr>
          <p:nvPr>
            <p:ph type="ftr" sz="quarter" idx="11"/>
          </p:nvPr>
        </p:nvSpPr>
        <p:spPr/>
        <p:txBody>
          <a:bodyPr/>
          <a:lstStyle/>
          <a:p>
            <a:endParaRPr lang="en-PS"/>
          </a:p>
        </p:txBody>
      </p:sp>
      <p:sp>
        <p:nvSpPr>
          <p:cNvPr id="6" name="Slide Number Placeholder 5">
            <a:extLst>
              <a:ext uri="{FF2B5EF4-FFF2-40B4-BE49-F238E27FC236}">
                <a16:creationId xmlns:a16="http://schemas.microsoft.com/office/drawing/2014/main" id="{ED777B39-8046-B138-7CAE-7C24E65EC130}"/>
              </a:ext>
            </a:extLst>
          </p:cNvPr>
          <p:cNvSpPr>
            <a:spLocks noGrp="1"/>
          </p:cNvSpPr>
          <p:nvPr>
            <p:ph type="sldNum" sz="quarter" idx="12"/>
          </p:nvPr>
        </p:nvSpPr>
        <p:spPr/>
        <p:txBody>
          <a:bodyPr/>
          <a:lstStyle/>
          <a:p>
            <a:fld id="{C86488E0-EA66-EE4C-84C2-226D9C4A9E6B}" type="slidenum">
              <a:rPr lang="en-PS" smtClean="0"/>
              <a:t>‹#›</a:t>
            </a:fld>
            <a:endParaRPr lang="en-PS"/>
          </a:p>
        </p:txBody>
      </p:sp>
    </p:spTree>
    <p:extLst>
      <p:ext uri="{BB962C8B-B14F-4D97-AF65-F5344CB8AC3E}">
        <p14:creationId xmlns:p14="http://schemas.microsoft.com/office/powerpoint/2010/main" val="2910130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3F030C-13D1-E9FE-C158-738C431CCD1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S"/>
          </a:p>
        </p:txBody>
      </p:sp>
      <p:sp>
        <p:nvSpPr>
          <p:cNvPr id="3" name="Vertical Text Placeholder 2">
            <a:extLst>
              <a:ext uri="{FF2B5EF4-FFF2-40B4-BE49-F238E27FC236}">
                <a16:creationId xmlns:a16="http://schemas.microsoft.com/office/drawing/2014/main" id="{AD0AEA33-7166-5126-F476-D239BC861D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S"/>
          </a:p>
        </p:txBody>
      </p:sp>
      <p:sp>
        <p:nvSpPr>
          <p:cNvPr id="4" name="Date Placeholder 3">
            <a:extLst>
              <a:ext uri="{FF2B5EF4-FFF2-40B4-BE49-F238E27FC236}">
                <a16:creationId xmlns:a16="http://schemas.microsoft.com/office/drawing/2014/main" id="{30C1D518-1B0D-99BF-2FFF-3F7BA0ADD08D}"/>
              </a:ext>
            </a:extLst>
          </p:cNvPr>
          <p:cNvSpPr>
            <a:spLocks noGrp="1"/>
          </p:cNvSpPr>
          <p:nvPr>
            <p:ph type="dt" sz="half" idx="10"/>
          </p:nvPr>
        </p:nvSpPr>
        <p:spPr/>
        <p:txBody>
          <a:bodyPr/>
          <a:lstStyle/>
          <a:p>
            <a:fld id="{D4C4A1C0-3329-314A-8115-34B4A3521E4A}" type="datetime1">
              <a:rPr lang="en-US" smtClean="0"/>
              <a:t>1/9/24</a:t>
            </a:fld>
            <a:endParaRPr lang="en-PS"/>
          </a:p>
        </p:txBody>
      </p:sp>
      <p:sp>
        <p:nvSpPr>
          <p:cNvPr id="5" name="Footer Placeholder 4">
            <a:extLst>
              <a:ext uri="{FF2B5EF4-FFF2-40B4-BE49-F238E27FC236}">
                <a16:creationId xmlns:a16="http://schemas.microsoft.com/office/drawing/2014/main" id="{00281E3E-9212-393F-A1CB-B6758702423D}"/>
              </a:ext>
            </a:extLst>
          </p:cNvPr>
          <p:cNvSpPr>
            <a:spLocks noGrp="1"/>
          </p:cNvSpPr>
          <p:nvPr>
            <p:ph type="ftr" sz="quarter" idx="11"/>
          </p:nvPr>
        </p:nvSpPr>
        <p:spPr/>
        <p:txBody>
          <a:bodyPr/>
          <a:lstStyle/>
          <a:p>
            <a:endParaRPr lang="en-PS"/>
          </a:p>
        </p:txBody>
      </p:sp>
      <p:sp>
        <p:nvSpPr>
          <p:cNvPr id="6" name="Slide Number Placeholder 5">
            <a:extLst>
              <a:ext uri="{FF2B5EF4-FFF2-40B4-BE49-F238E27FC236}">
                <a16:creationId xmlns:a16="http://schemas.microsoft.com/office/drawing/2014/main" id="{D33D2B61-7C35-9669-C80D-A55C34651E0F}"/>
              </a:ext>
            </a:extLst>
          </p:cNvPr>
          <p:cNvSpPr>
            <a:spLocks noGrp="1"/>
          </p:cNvSpPr>
          <p:nvPr>
            <p:ph type="sldNum" sz="quarter" idx="12"/>
          </p:nvPr>
        </p:nvSpPr>
        <p:spPr/>
        <p:txBody>
          <a:bodyPr/>
          <a:lstStyle/>
          <a:p>
            <a:fld id="{C86488E0-EA66-EE4C-84C2-226D9C4A9E6B}" type="slidenum">
              <a:rPr lang="en-PS" smtClean="0"/>
              <a:t>‹#›</a:t>
            </a:fld>
            <a:endParaRPr lang="en-PS"/>
          </a:p>
        </p:txBody>
      </p:sp>
    </p:spTree>
    <p:extLst>
      <p:ext uri="{BB962C8B-B14F-4D97-AF65-F5344CB8AC3E}">
        <p14:creationId xmlns:p14="http://schemas.microsoft.com/office/powerpoint/2010/main" val="3104116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AC545-D016-1F8B-D420-CA90FA3C51BB}"/>
              </a:ext>
            </a:extLst>
          </p:cNvPr>
          <p:cNvSpPr>
            <a:spLocks noGrp="1"/>
          </p:cNvSpPr>
          <p:nvPr>
            <p:ph type="title"/>
          </p:nvPr>
        </p:nvSpPr>
        <p:spPr/>
        <p:txBody>
          <a:bodyPr/>
          <a:lstStyle/>
          <a:p>
            <a:r>
              <a:rPr lang="en-US"/>
              <a:t>Click to edit Master title style</a:t>
            </a:r>
            <a:endParaRPr lang="en-PS"/>
          </a:p>
        </p:txBody>
      </p:sp>
      <p:sp>
        <p:nvSpPr>
          <p:cNvPr id="3" name="Content Placeholder 2">
            <a:extLst>
              <a:ext uri="{FF2B5EF4-FFF2-40B4-BE49-F238E27FC236}">
                <a16:creationId xmlns:a16="http://schemas.microsoft.com/office/drawing/2014/main" id="{193C762A-85E7-F007-3271-CAA2314C43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S"/>
          </a:p>
        </p:txBody>
      </p:sp>
      <p:sp>
        <p:nvSpPr>
          <p:cNvPr id="4" name="Date Placeholder 3">
            <a:extLst>
              <a:ext uri="{FF2B5EF4-FFF2-40B4-BE49-F238E27FC236}">
                <a16:creationId xmlns:a16="http://schemas.microsoft.com/office/drawing/2014/main" id="{788E94A6-8A74-0B5B-95C6-3920F77B2B6D}"/>
              </a:ext>
            </a:extLst>
          </p:cNvPr>
          <p:cNvSpPr>
            <a:spLocks noGrp="1"/>
          </p:cNvSpPr>
          <p:nvPr>
            <p:ph type="dt" sz="half" idx="10"/>
          </p:nvPr>
        </p:nvSpPr>
        <p:spPr/>
        <p:txBody>
          <a:bodyPr/>
          <a:lstStyle/>
          <a:p>
            <a:fld id="{BDF6FB03-423E-6B45-ADD0-1A8E12FAC1DF}" type="datetime1">
              <a:rPr lang="en-US" smtClean="0"/>
              <a:t>1/9/24</a:t>
            </a:fld>
            <a:endParaRPr lang="en-PS"/>
          </a:p>
        </p:txBody>
      </p:sp>
      <p:sp>
        <p:nvSpPr>
          <p:cNvPr id="5" name="Footer Placeholder 4">
            <a:extLst>
              <a:ext uri="{FF2B5EF4-FFF2-40B4-BE49-F238E27FC236}">
                <a16:creationId xmlns:a16="http://schemas.microsoft.com/office/drawing/2014/main" id="{35B65A17-9DE4-E5A0-414F-80758FB6A6D6}"/>
              </a:ext>
            </a:extLst>
          </p:cNvPr>
          <p:cNvSpPr>
            <a:spLocks noGrp="1"/>
          </p:cNvSpPr>
          <p:nvPr>
            <p:ph type="ftr" sz="quarter" idx="11"/>
          </p:nvPr>
        </p:nvSpPr>
        <p:spPr/>
        <p:txBody>
          <a:bodyPr/>
          <a:lstStyle/>
          <a:p>
            <a:endParaRPr lang="en-PS"/>
          </a:p>
        </p:txBody>
      </p:sp>
      <p:sp>
        <p:nvSpPr>
          <p:cNvPr id="6" name="Slide Number Placeholder 5">
            <a:extLst>
              <a:ext uri="{FF2B5EF4-FFF2-40B4-BE49-F238E27FC236}">
                <a16:creationId xmlns:a16="http://schemas.microsoft.com/office/drawing/2014/main" id="{A8EB7AED-636C-BF3A-35FD-1D6359827C86}"/>
              </a:ext>
            </a:extLst>
          </p:cNvPr>
          <p:cNvSpPr>
            <a:spLocks noGrp="1"/>
          </p:cNvSpPr>
          <p:nvPr>
            <p:ph type="sldNum" sz="quarter" idx="12"/>
          </p:nvPr>
        </p:nvSpPr>
        <p:spPr/>
        <p:txBody>
          <a:bodyPr/>
          <a:lstStyle/>
          <a:p>
            <a:fld id="{C86488E0-EA66-EE4C-84C2-226D9C4A9E6B}" type="slidenum">
              <a:rPr lang="en-PS" smtClean="0"/>
              <a:t>‹#›</a:t>
            </a:fld>
            <a:endParaRPr lang="en-PS"/>
          </a:p>
        </p:txBody>
      </p:sp>
    </p:spTree>
    <p:extLst>
      <p:ext uri="{BB962C8B-B14F-4D97-AF65-F5344CB8AC3E}">
        <p14:creationId xmlns:p14="http://schemas.microsoft.com/office/powerpoint/2010/main" val="834543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455B7-9C69-F8CF-A412-3921176648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S"/>
          </a:p>
        </p:txBody>
      </p:sp>
      <p:sp>
        <p:nvSpPr>
          <p:cNvPr id="3" name="Text Placeholder 2">
            <a:extLst>
              <a:ext uri="{FF2B5EF4-FFF2-40B4-BE49-F238E27FC236}">
                <a16:creationId xmlns:a16="http://schemas.microsoft.com/office/drawing/2014/main" id="{E797E951-0A48-88DD-DDF1-59F919FDCE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D3C1CF-5086-F1E8-A511-D27151750D69}"/>
              </a:ext>
            </a:extLst>
          </p:cNvPr>
          <p:cNvSpPr>
            <a:spLocks noGrp="1"/>
          </p:cNvSpPr>
          <p:nvPr>
            <p:ph type="dt" sz="half" idx="10"/>
          </p:nvPr>
        </p:nvSpPr>
        <p:spPr/>
        <p:txBody>
          <a:bodyPr/>
          <a:lstStyle/>
          <a:p>
            <a:fld id="{71EE9DDD-772E-6F43-B71F-8EE3345B7AD8}" type="datetime1">
              <a:rPr lang="en-US" smtClean="0"/>
              <a:t>1/9/24</a:t>
            </a:fld>
            <a:endParaRPr lang="en-PS"/>
          </a:p>
        </p:txBody>
      </p:sp>
      <p:sp>
        <p:nvSpPr>
          <p:cNvPr id="5" name="Footer Placeholder 4">
            <a:extLst>
              <a:ext uri="{FF2B5EF4-FFF2-40B4-BE49-F238E27FC236}">
                <a16:creationId xmlns:a16="http://schemas.microsoft.com/office/drawing/2014/main" id="{8A57F8AC-F455-978D-FC4E-F8CAB0FA4F96}"/>
              </a:ext>
            </a:extLst>
          </p:cNvPr>
          <p:cNvSpPr>
            <a:spLocks noGrp="1"/>
          </p:cNvSpPr>
          <p:nvPr>
            <p:ph type="ftr" sz="quarter" idx="11"/>
          </p:nvPr>
        </p:nvSpPr>
        <p:spPr/>
        <p:txBody>
          <a:bodyPr/>
          <a:lstStyle/>
          <a:p>
            <a:endParaRPr lang="en-PS"/>
          </a:p>
        </p:txBody>
      </p:sp>
      <p:sp>
        <p:nvSpPr>
          <p:cNvPr id="6" name="Slide Number Placeholder 5">
            <a:extLst>
              <a:ext uri="{FF2B5EF4-FFF2-40B4-BE49-F238E27FC236}">
                <a16:creationId xmlns:a16="http://schemas.microsoft.com/office/drawing/2014/main" id="{B7050914-BB69-00AC-DC72-975A4E080EAC}"/>
              </a:ext>
            </a:extLst>
          </p:cNvPr>
          <p:cNvSpPr>
            <a:spLocks noGrp="1"/>
          </p:cNvSpPr>
          <p:nvPr>
            <p:ph type="sldNum" sz="quarter" idx="12"/>
          </p:nvPr>
        </p:nvSpPr>
        <p:spPr/>
        <p:txBody>
          <a:bodyPr/>
          <a:lstStyle/>
          <a:p>
            <a:fld id="{C86488E0-EA66-EE4C-84C2-226D9C4A9E6B}" type="slidenum">
              <a:rPr lang="en-PS" smtClean="0"/>
              <a:t>‹#›</a:t>
            </a:fld>
            <a:endParaRPr lang="en-PS"/>
          </a:p>
        </p:txBody>
      </p:sp>
    </p:spTree>
    <p:extLst>
      <p:ext uri="{BB962C8B-B14F-4D97-AF65-F5344CB8AC3E}">
        <p14:creationId xmlns:p14="http://schemas.microsoft.com/office/powerpoint/2010/main" val="2691281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40E5A-AECC-19A9-0323-D874CD5D7944}"/>
              </a:ext>
            </a:extLst>
          </p:cNvPr>
          <p:cNvSpPr>
            <a:spLocks noGrp="1"/>
          </p:cNvSpPr>
          <p:nvPr>
            <p:ph type="title"/>
          </p:nvPr>
        </p:nvSpPr>
        <p:spPr/>
        <p:txBody>
          <a:bodyPr/>
          <a:lstStyle/>
          <a:p>
            <a:r>
              <a:rPr lang="en-US"/>
              <a:t>Click to edit Master title style</a:t>
            </a:r>
            <a:endParaRPr lang="en-PS"/>
          </a:p>
        </p:txBody>
      </p:sp>
      <p:sp>
        <p:nvSpPr>
          <p:cNvPr id="3" name="Content Placeholder 2">
            <a:extLst>
              <a:ext uri="{FF2B5EF4-FFF2-40B4-BE49-F238E27FC236}">
                <a16:creationId xmlns:a16="http://schemas.microsoft.com/office/drawing/2014/main" id="{6CD74D45-26E7-D571-C4A6-17078343D2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S"/>
          </a:p>
        </p:txBody>
      </p:sp>
      <p:sp>
        <p:nvSpPr>
          <p:cNvPr id="4" name="Content Placeholder 3">
            <a:extLst>
              <a:ext uri="{FF2B5EF4-FFF2-40B4-BE49-F238E27FC236}">
                <a16:creationId xmlns:a16="http://schemas.microsoft.com/office/drawing/2014/main" id="{B69B641D-125D-47FD-C087-807C8470C2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S"/>
          </a:p>
        </p:txBody>
      </p:sp>
      <p:sp>
        <p:nvSpPr>
          <p:cNvPr id="5" name="Date Placeholder 4">
            <a:extLst>
              <a:ext uri="{FF2B5EF4-FFF2-40B4-BE49-F238E27FC236}">
                <a16:creationId xmlns:a16="http://schemas.microsoft.com/office/drawing/2014/main" id="{765F88ED-987E-3184-4372-97FAA827AAB6}"/>
              </a:ext>
            </a:extLst>
          </p:cNvPr>
          <p:cNvSpPr>
            <a:spLocks noGrp="1"/>
          </p:cNvSpPr>
          <p:nvPr>
            <p:ph type="dt" sz="half" idx="10"/>
          </p:nvPr>
        </p:nvSpPr>
        <p:spPr/>
        <p:txBody>
          <a:bodyPr/>
          <a:lstStyle/>
          <a:p>
            <a:fld id="{5F13E8FA-B5FF-2642-9A6C-B16B3EBFD95D}" type="datetime1">
              <a:rPr lang="en-US" smtClean="0"/>
              <a:t>1/9/24</a:t>
            </a:fld>
            <a:endParaRPr lang="en-PS"/>
          </a:p>
        </p:txBody>
      </p:sp>
      <p:sp>
        <p:nvSpPr>
          <p:cNvPr id="6" name="Footer Placeholder 5">
            <a:extLst>
              <a:ext uri="{FF2B5EF4-FFF2-40B4-BE49-F238E27FC236}">
                <a16:creationId xmlns:a16="http://schemas.microsoft.com/office/drawing/2014/main" id="{1394CA61-5F6D-798A-D171-F26281B72997}"/>
              </a:ext>
            </a:extLst>
          </p:cNvPr>
          <p:cNvSpPr>
            <a:spLocks noGrp="1"/>
          </p:cNvSpPr>
          <p:nvPr>
            <p:ph type="ftr" sz="quarter" idx="11"/>
          </p:nvPr>
        </p:nvSpPr>
        <p:spPr/>
        <p:txBody>
          <a:bodyPr/>
          <a:lstStyle/>
          <a:p>
            <a:endParaRPr lang="en-PS"/>
          </a:p>
        </p:txBody>
      </p:sp>
      <p:sp>
        <p:nvSpPr>
          <p:cNvPr id="7" name="Slide Number Placeholder 6">
            <a:extLst>
              <a:ext uri="{FF2B5EF4-FFF2-40B4-BE49-F238E27FC236}">
                <a16:creationId xmlns:a16="http://schemas.microsoft.com/office/drawing/2014/main" id="{CFB324DF-E8C9-EAEA-4DA6-89EFDD64FE95}"/>
              </a:ext>
            </a:extLst>
          </p:cNvPr>
          <p:cNvSpPr>
            <a:spLocks noGrp="1"/>
          </p:cNvSpPr>
          <p:nvPr>
            <p:ph type="sldNum" sz="quarter" idx="12"/>
          </p:nvPr>
        </p:nvSpPr>
        <p:spPr/>
        <p:txBody>
          <a:bodyPr/>
          <a:lstStyle/>
          <a:p>
            <a:fld id="{C86488E0-EA66-EE4C-84C2-226D9C4A9E6B}" type="slidenum">
              <a:rPr lang="en-PS" smtClean="0"/>
              <a:t>‹#›</a:t>
            </a:fld>
            <a:endParaRPr lang="en-PS"/>
          </a:p>
        </p:txBody>
      </p:sp>
    </p:spTree>
    <p:extLst>
      <p:ext uri="{BB962C8B-B14F-4D97-AF65-F5344CB8AC3E}">
        <p14:creationId xmlns:p14="http://schemas.microsoft.com/office/powerpoint/2010/main" val="955124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485BA-E879-F6CE-9C62-B47110216077}"/>
              </a:ext>
            </a:extLst>
          </p:cNvPr>
          <p:cNvSpPr>
            <a:spLocks noGrp="1"/>
          </p:cNvSpPr>
          <p:nvPr>
            <p:ph type="title"/>
          </p:nvPr>
        </p:nvSpPr>
        <p:spPr>
          <a:xfrm>
            <a:off x="839788" y="365125"/>
            <a:ext cx="10515600" cy="1325563"/>
          </a:xfrm>
        </p:spPr>
        <p:txBody>
          <a:bodyPr/>
          <a:lstStyle/>
          <a:p>
            <a:r>
              <a:rPr lang="en-US"/>
              <a:t>Click to edit Master title style</a:t>
            </a:r>
            <a:endParaRPr lang="en-PS"/>
          </a:p>
        </p:txBody>
      </p:sp>
      <p:sp>
        <p:nvSpPr>
          <p:cNvPr id="3" name="Text Placeholder 2">
            <a:extLst>
              <a:ext uri="{FF2B5EF4-FFF2-40B4-BE49-F238E27FC236}">
                <a16:creationId xmlns:a16="http://schemas.microsoft.com/office/drawing/2014/main" id="{FA5AFD1B-86BC-F17C-2EED-EDBBFDA9FF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906A31-6E7F-19FA-5B05-B512199C5A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S"/>
          </a:p>
        </p:txBody>
      </p:sp>
      <p:sp>
        <p:nvSpPr>
          <p:cNvPr id="5" name="Text Placeholder 4">
            <a:extLst>
              <a:ext uri="{FF2B5EF4-FFF2-40B4-BE49-F238E27FC236}">
                <a16:creationId xmlns:a16="http://schemas.microsoft.com/office/drawing/2014/main" id="{A98813CA-9DED-180E-1845-63F5C74CEB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3044B5-0248-5F8A-94E0-4E89868EE8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S"/>
          </a:p>
        </p:txBody>
      </p:sp>
      <p:sp>
        <p:nvSpPr>
          <p:cNvPr id="7" name="Date Placeholder 6">
            <a:extLst>
              <a:ext uri="{FF2B5EF4-FFF2-40B4-BE49-F238E27FC236}">
                <a16:creationId xmlns:a16="http://schemas.microsoft.com/office/drawing/2014/main" id="{F6CF80DF-CC95-02D2-0D8D-6F6A1AD0EEF9}"/>
              </a:ext>
            </a:extLst>
          </p:cNvPr>
          <p:cNvSpPr>
            <a:spLocks noGrp="1"/>
          </p:cNvSpPr>
          <p:nvPr>
            <p:ph type="dt" sz="half" idx="10"/>
          </p:nvPr>
        </p:nvSpPr>
        <p:spPr/>
        <p:txBody>
          <a:bodyPr/>
          <a:lstStyle/>
          <a:p>
            <a:fld id="{DC78BA56-3701-3545-BC75-867E1D788F05}" type="datetime1">
              <a:rPr lang="en-US" smtClean="0"/>
              <a:t>1/9/24</a:t>
            </a:fld>
            <a:endParaRPr lang="en-PS"/>
          </a:p>
        </p:txBody>
      </p:sp>
      <p:sp>
        <p:nvSpPr>
          <p:cNvPr id="8" name="Footer Placeholder 7">
            <a:extLst>
              <a:ext uri="{FF2B5EF4-FFF2-40B4-BE49-F238E27FC236}">
                <a16:creationId xmlns:a16="http://schemas.microsoft.com/office/drawing/2014/main" id="{8AF7418B-1A7B-502F-E243-90233F58370D}"/>
              </a:ext>
            </a:extLst>
          </p:cNvPr>
          <p:cNvSpPr>
            <a:spLocks noGrp="1"/>
          </p:cNvSpPr>
          <p:nvPr>
            <p:ph type="ftr" sz="quarter" idx="11"/>
          </p:nvPr>
        </p:nvSpPr>
        <p:spPr/>
        <p:txBody>
          <a:bodyPr/>
          <a:lstStyle/>
          <a:p>
            <a:endParaRPr lang="en-PS"/>
          </a:p>
        </p:txBody>
      </p:sp>
      <p:sp>
        <p:nvSpPr>
          <p:cNvPr id="9" name="Slide Number Placeholder 8">
            <a:extLst>
              <a:ext uri="{FF2B5EF4-FFF2-40B4-BE49-F238E27FC236}">
                <a16:creationId xmlns:a16="http://schemas.microsoft.com/office/drawing/2014/main" id="{994462D1-280B-AD65-B064-E71286786CDB}"/>
              </a:ext>
            </a:extLst>
          </p:cNvPr>
          <p:cNvSpPr>
            <a:spLocks noGrp="1"/>
          </p:cNvSpPr>
          <p:nvPr>
            <p:ph type="sldNum" sz="quarter" idx="12"/>
          </p:nvPr>
        </p:nvSpPr>
        <p:spPr/>
        <p:txBody>
          <a:bodyPr/>
          <a:lstStyle/>
          <a:p>
            <a:fld id="{C86488E0-EA66-EE4C-84C2-226D9C4A9E6B}" type="slidenum">
              <a:rPr lang="en-PS" smtClean="0"/>
              <a:t>‹#›</a:t>
            </a:fld>
            <a:endParaRPr lang="en-PS"/>
          </a:p>
        </p:txBody>
      </p:sp>
    </p:spTree>
    <p:extLst>
      <p:ext uri="{BB962C8B-B14F-4D97-AF65-F5344CB8AC3E}">
        <p14:creationId xmlns:p14="http://schemas.microsoft.com/office/powerpoint/2010/main" val="1796358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C06B4-9FDB-F0E8-3C33-D3D610A9BD7E}"/>
              </a:ext>
            </a:extLst>
          </p:cNvPr>
          <p:cNvSpPr>
            <a:spLocks noGrp="1"/>
          </p:cNvSpPr>
          <p:nvPr>
            <p:ph type="title"/>
          </p:nvPr>
        </p:nvSpPr>
        <p:spPr/>
        <p:txBody>
          <a:bodyPr/>
          <a:lstStyle/>
          <a:p>
            <a:r>
              <a:rPr lang="en-US"/>
              <a:t>Click to edit Master title style</a:t>
            </a:r>
            <a:endParaRPr lang="en-PS"/>
          </a:p>
        </p:txBody>
      </p:sp>
      <p:sp>
        <p:nvSpPr>
          <p:cNvPr id="3" name="Date Placeholder 2">
            <a:extLst>
              <a:ext uri="{FF2B5EF4-FFF2-40B4-BE49-F238E27FC236}">
                <a16:creationId xmlns:a16="http://schemas.microsoft.com/office/drawing/2014/main" id="{F0F4FF53-6AE1-2A68-E3EF-D0E7C61011E1}"/>
              </a:ext>
            </a:extLst>
          </p:cNvPr>
          <p:cNvSpPr>
            <a:spLocks noGrp="1"/>
          </p:cNvSpPr>
          <p:nvPr>
            <p:ph type="dt" sz="half" idx="10"/>
          </p:nvPr>
        </p:nvSpPr>
        <p:spPr/>
        <p:txBody>
          <a:bodyPr/>
          <a:lstStyle/>
          <a:p>
            <a:fld id="{97F2C7DF-5C53-2044-B414-82EFAEEAF6C6}" type="datetime1">
              <a:rPr lang="en-US" smtClean="0"/>
              <a:t>1/9/24</a:t>
            </a:fld>
            <a:endParaRPr lang="en-PS"/>
          </a:p>
        </p:txBody>
      </p:sp>
      <p:sp>
        <p:nvSpPr>
          <p:cNvPr id="4" name="Footer Placeholder 3">
            <a:extLst>
              <a:ext uri="{FF2B5EF4-FFF2-40B4-BE49-F238E27FC236}">
                <a16:creationId xmlns:a16="http://schemas.microsoft.com/office/drawing/2014/main" id="{BA256C5E-98D0-6C43-D355-B04FB03F1AB7}"/>
              </a:ext>
            </a:extLst>
          </p:cNvPr>
          <p:cNvSpPr>
            <a:spLocks noGrp="1"/>
          </p:cNvSpPr>
          <p:nvPr>
            <p:ph type="ftr" sz="quarter" idx="11"/>
          </p:nvPr>
        </p:nvSpPr>
        <p:spPr/>
        <p:txBody>
          <a:bodyPr/>
          <a:lstStyle/>
          <a:p>
            <a:endParaRPr lang="en-PS"/>
          </a:p>
        </p:txBody>
      </p:sp>
      <p:sp>
        <p:nvSpPr>
          <p:cNvPr id="5" name="Slide Number Placeholder 4">
            <a:extLst>
              <a:ext uri="{FF2B5EF4-FFF2-40B4-BE49-F238E27FC236}">
                <a16:creationId xmlns:a16="http://schemas.microsoft.com/office/drawing/2014/main" id="{3FF697F6-5EDA-B6CA-0620-18AC716DED3F}"/>
              </a:ext>
            </a:extLst>
          </p:cNvPr>
          <p:cNvSpPr>
            <a:spLocks noGrp="1"/>
          </p:cNvSpPr>
          <p:nvPr>
            <p:ph type="sldNum" sz="quarter" idx="12"/>
          </p:nvPr>
        </p:nvSpPr>
        <p:spPr/>
        <p:txBody>
          <a:bodyPr/>
          <a:lstStyle/>
          <a:p>
            <a:fld id="{C86488E0-EA66-EE4C-84C2-226D9C4A9E6B}" type="slidenum">
              <a:rPr lang="en-PS" smtClean="0"/>
              <a:t>‹#›</a:t>
            </a:fld>
            <a:endParaRPr lang="en-PS"/>
          </a:p>
        </p:txBody>
      </p:sp>
    </p:spTree>
    <p:extLst>
      <p:ext uri="{BB962C8B-B14F-4D97-AF65-F5344CB8AC3E}">
        <p14:creationId xmlns:p14="http://schemas.microsoft.com/office/powerpoint/2010/main" val="1263705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059F43-8B35-47B2-5C3F-F5D8207B92D5}"/>
              </a:ext>
            </a:extLst>
          </p:cNvPr>
          <p:cNvSpPr>
            <a:spLocks noGrp="1"/>
          </p:cNvSpPr>
          <p:nvPr>
            <p:ph type="dt" sz="half" idx="10"/>
          </p:nvPr>
        </p:nvSpPr>
        <p:spPr/>
        <p:txBody>
          <a:bodyPr/>
          <a:lstStyle/>
          <a:p>
            <a:fld id="{93DE3650-46E6-9845-BCA3-9B0E7CE9AF5E}" type="datetime1">
              <a:rPr lang="en-US" smtClean="0"/>
              <a:t>1/9/24</a:t>
            </a:fld>
            <a:endParaRPr lang="en-PS"/>
          </a:p>
        </p:txBody>
      </p:sp>
      <p:sp>
        <p:nvSpPr>
          <p:cNvPr id="3" name="Footer Placeholder 2">
            <a:extLst>
              <a:ext uri="{FF2B5EF4-FFF2-40B4-BE49-F238E27FC236}">
                <a16:creationId xmlns:a16="http://schemas.microsoft.com/office/drawing/2014/main" id="{D15960E4-D946-4CA3-808F-6C7BAD92BB54}"/>
              </a:ext>
            </a:extLst>
          </p:cNvPr>
          <p:cNvSpPr>
            <a:spLocks noGrp="1"/>
          </p:cNvSpPr>
          <p:nvPr>
            <p:ph type="ftr" sz="quarter" idx="11"/>
          </p:nvPr>
        </p:nvSpPr>
        <p:spPr/>
        <p:txBody>
          <a:bodyPr/>
          <a:lstStyle/>
          <a:p>
            <a:endParaRPr lang="en-PS"/>
          </a:p>
        </p:txBody>
      </p:sp>
      <p:sp>
        <p:nvSpPr>
          <p:cNvPr id="4" name="Slide Number Placeholder 3">
            <a:extLst>
              <a:ext uri="{FF2B5EF4-FFF2-40B4-BE49-F238E27FC236}">
                <a16:creationId xmlns:a16="http://schemas.microsoft.com/office/drawing/2014/main" id="{878A201D-282E-1120-1A1F-7F8A315A91EF}"/>
              </a:ext>
            </a:extLst>
          </p:cNvPr>
          <p:cNvSpPr>
            <a:spLocks noGrp="1"/>
          </p:cNvSpPr>
          <p:nvPr>
            <p:ph type="sldNum" sz="quarter" idx="12"/>
          </p:nvPr>
        </p:nvSpPr>
        <p:spPr/>
        <p:txBody>
          <a:bodyPr/>
          <a:lstStyle/>
          <a:p>
            <a:fld id="{C86488E0-EA66-EE4C-84C2-226D9C4A9E6B}" type="slidenum">
              <a:rPr lang="en-PS" smtClean="0"/>
              <a:t>‹#›</a:t>
            </a:fld>
            <a:endParaRPr lang="en-PS"/>
          </a:p>
        </p:txBody>
      </p:sp>
    </p:spTree>
    <p:extLst>
      <p:ext uri="{BB962C8B-B14F-4D97-AF65-F5344CB8AC3E}">
        <p14:creationId xmlns:p14="http://schemas.microsoft.com/office/powerpoint/2010/main" val="101758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1A3B9-1C0B-D094-B021-2F06781CBF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S"/>
          </a:p>
        </p:txBody>
      </p:sp>
      <p:sp>
        <p:nvSpPr>
          <p:cNvPr id="3" name="Content Placeholder 2">
            <a:extLst>
              <a:ext uri="{FF2B5EF4-FFF2-40B4-BE49-F238E27FC236}">
                <a16:creationId xmlns:a16="http://schemas.microsoft.com/office/drawing/2014/main" id="{10339BE4-113F-9A56-F6CC-497557F8A8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S"/>
          </a:p>
        </p:txBody>
      </p:sp>
      <p:sp>
        <p:nvSpPr>
          <p:cNvPr id="4" name="Text Placeholder 3">
            <a:extLst>
              <a:ext uri="{FF2B5EF4-FFF2-40B4-BE49-F238E27FC236}">
                <a16:creationId xmlns:a16="http://schemas.microsoft.com/office/drawing/2014/main" id="{08184643-32B0-E0E5-B27A-638BE8564D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2901B0-5184-2F1C-F429-B083E28A21E7}"/>
              </a:ext>
            </a:extLst>
          </p:cNvPr>
          <p:cNvSpPr>
            <a:spLocks noGrp="1"/>
          </p:cNvSpPr>
          <p:nvPr>
            <p:ph type="dt" sz="half" idx="10"/>
          </p:nvPr>
        </p:nvSpPr>
        <p:spPr/>
        <p:txBody>
          <a:bodyPr/>
          <a:lstStyle/>
          <a:p>
            <a:fld id="{1B701717-0121-DC46-87CC-59A5F441C10D}" type="datetime1">
              <a:rPr lang="en-US" smtClean="0"/>
              <a:t>1/9/24</a:t>
            </a:fld>
            <a:endParaRPr lang="en-PS"/>
          </a:p>
        </p:txBody>
      </p:sp>
      <p:sp>
        <p:nvSpPr>
          <p:cNvPr id="6" name="Footer Placeholder 5">
            <a:extLst>
              <a:ext uri="{FF2B5EF4-FFF2-40B4-BE49-F238E27FC236}">
                <a16:creationId xmlns:a16="http://schemas.microsoft.com/office/drawing/2014/main" id="{EEAC26DA-383C-F44F-9678-2D5869E27A53}"/>
              </a:ext>
            </a:extLst>
          </p:cNvPr>
          <p:cNvSpPr>
            <a:spLocks noGrp="1"/>
          </p:cNvSpPr>
          <p:nvPr>
            <p:ph type="ftr" sz="quarter" idx="11"/>
          </p:nvPr>
        </p:nvSpPr>
        <p:spPr/>
        <p:txBody>
          <a:bodyPr/>
          <a:lstStyle/>
          <a:p>
            <a:endParaRPr lang="en-PS"/>
          </a:p>
        </p:txBody>
      </p:sp>
      <p:sp>
        <p:nvSpPr>
          <p:cNvPr id="7" name="Slide Number Placeholder 6">
            <a:extLst>
              <a:ext uri="{FF2B5EF4-FFF2-40B4-BE49-F238E27FC236}">
                <a16:creationId xmlns:a16="http://schemas.microsoft.com/office/drawing/2014/main" id="{8A6C97A3-6EE4-8723-222F-9C8E0F2F652E}"/>
              </a:ext>
            </a:extLst>
          </p:cNvPr>
          <p:cNvSpPr>
            <a:spLocks noGrp="1"/>
          </p:cNvSpPr>
          <p:nvPr>
            <p:ph type="sldNum" sz="quarter" idx="12"/>
          </p:nvPr>
        </p:nvSpPr>
        <p:spPr/>
        <p:txBody>
          <a:bodyPr/>
          <a:lstStyle/>
          <a:p>
            <a:fld id="{C86488E0-EA66-EE4C-84C2-226D9C4A9E6B}" type="slidenum">
              <a:rPr lang="en-PS" smtClean="0"/>
              <a:t>‹#›</a:t>
            </a:fld>
            <a:endParaRPr lang="en-PS"/>
          </a:p>
        </p:txBody>
      </p:sp>
    </p:spTree>
    <p:extLst>
      <p:ext uri="{BB962C8B-B14F-4D97-AF65-F5344CB8AC3E}">
        <p14:creationId xmlns:p14="http://schemas.microsoft.com/office/powerpoint/2010/main" val="138538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91213-7AD1-9071-DF04-8151DFC65A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S"/>
          </a:p>
        </p:txBody>
      </p:sp>
      <p:sp>
        <p:nvSpPr>
          <p:cNvPr id="3" name="Picture Placeholder 2">
            <a:extLst>
              <a:ext uri="{FF2B5EF4-FFF2-40B4-BE49-F238E27FC236}">
                <a16:creationId xmlns:a16="http://schemas.microsoft.com/office/drawing/2014/main" id="{E44C6682-5C7E-CB10-65B1-147E019035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S"/>
          </a:p>
        </p:txBody>
      </p:sp>
      <p:sp>
        <p:nvSpPr>
          <p:cNvPr id="4" name="Text Placeholder 3">
            <a:extLst>
              <a:ext uri="{FF2B5EF4-FFF2-40B4-BE49-F238E27FC236}">
                <a16:creationId xmlns:a16="http://schemas.microsoft.com/office/drawing/2014/main" id="{C27BB813-CC18-EEFD-DCD3-3DB82AB5FC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AABA29-7AA3-F1BF-528B-A6B380BD4B4C}"/>
              </a:ext>
            </a:extLst>
          </p:cNvPr>
          <p:cNvSpPr>
            <a:spLocks noGrp="1"/>
          </p:cNvSpPr>
          <p:nvPr>
            <p:ph type="dt" sz="half" idx="10"/>
          </p:nvPr>
        </p:nvSpPr>
        <p:spPr/>
        <p:txBody>
          <a:bodyPr/>
          <a:lstStyle/>
          <a:p>
            <a:fld id="{82C2B01E-F835-1842-A9A8-0AACB4EFA051}" type="datetime1">
              <a:rPr lang="en-US" smtClean="0"/>
              <a:t>1/9/24</a:t>
            </a:fld>
            <a:endParaRPr lang="en-PS"/>
          </a:p>
        </p:txBody>
      </p:sp>
      <p:sp>
        <p:nvSpPr>
          <p:cNvPr id="6" name="Footer Placeholder 5">
            <a:extLst>
              <a:ext uri="{FF2B5EF4-FFF2-40B4-BE49-F238E27FC236}">
                <a16:creationId xmlns:a16="http://schemas.microsoft.com/office/drawing/2014/main" id="{2A5F6987-A875-AC69-C666-3FBB4B6BF447}"/>
              </a:ext>
            </a:extLst>
          </p:cNvPr>
          <p:cNvSpPr>
            <a:spLocks noGrp="1"/>
          </p:cNvSpPr>
          <p:nvPr>
            <p:ph type="ftr" sz="quarter" idx="11"/>
          </p:nvPr>
        </p:nvSpPr>
        <p:spPr/>
        <p:txBody>
          <a:bodyPr/>
          <a:lstStyle/>
          <a:p>
            <a:endParaRPr lang="en-PS"/>
          </a:p>
        </p:txBody>
      </p:sp>
      <p:sp>
        <p:nvSpPr>
          <p:cNvPr id="7" name="Slide Number Placeholder 6">
            <a:extLst>
              <a:ext uri="{FF2B5EF4-FFF2-40B4-BE49-F238E27FC236}">
                <a16:creationId xmlns:a16="http://schemas.microsoft.com/office/drawing/2014/main" id="{E1EE81AF-0E9E-AAD6-34AB-5B5A655C65BF}"/>
              </a:ext>
            </a:extLst>
          </p:cNvPr>
          <p:cNvSpPr>
            <a:spLocks noGrp="1"/>
          </p:cNvSpPr>
          <p:nvPr>
            <p:ph type="sldNum" sz="quarter" idx="12"/>
          </p:nvPr>
        </p:nvSpPr>
        <p:spPr/>
        <p:txBody>
          <a:bodyPr/>
          <a:lstStyle/>
          <a:p>
            <a:fld id="{C86488E0-EA66-EE4C-84C2-226D9C4A9E6B}" type="slidenum">
              <a:rPr lang="en-PS" smtClean="0"/>
              <a:t>‹#›</a:t>
            </a:fld>
            <a:endParaRPr lang="en-PS"/>
          </a:p>
        </p:txBody>
      </p:sp>
    </p:spTree>
    <p:extLst>
      <p:ext uri="{BB962C8B-B14F-4D97-AF65-F5344CB8AC3E}">
        <p14:creationId xmlns:p14="http://schemas.microsoft.com/office/powerpoint/2010/main" val="2295551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74A443-7657-BFE6-4D3A-1022DD4F75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S"/>
          </a:p>
        </p:txBody>
      </p:sp>
      <p:sp>
        <p:nvSpPr>
          <p:cNvPr id="3" name="Text Placeholder 2">
            <a:extLst>
              <a:ext uri="{FF2B5EF4-FFF2-40B4-BE49-F238E27FC236}">
                <a16:creationId xmlns:a16="http://schemas.microsoft.com/office/drawing/2014/main" id="{4C875230-A2C5-5C1F-459D-939067A0E7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S"/>
          </a:p>
        </p:txBody>
      </p:sp>
      <p:sp>
        <p:nvSpPr>
          <p:cNvPr id="4" name="Date Placeholder 3">
            <a:extLst>
              <a:ext uri="{FF2B5EF4-FFF2-40B4-BE49-F238E27FC236}">
                <a16:creationId xmlns:a16="http://schemas.microsoft.com/office/drawing/2014/main" id="{E4FFD074-0F52-4CF7-F3BC-CAC36BD489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224621-5236-EB47-B6DB-41CEADBB30E5}" type="datetime1">
              <a:rPr lang="en-US" smtClean="0"/>
              <a:t>1/9/24</a:t>
            </a:fld>
            <a:endParaRPr lang="en-PS"/>
          </a:p>
        </p:txBody>
      </p:sp>
      <p:sp>
        <p:nvSpPr>
          <p:cNvPr id="5" name="Footer Placeholder 4">
            <a:extLst>
              <a:ext uri="{FF2B5EF4-FFF2-40B4-BE49-F238E27FC236}">
                <a16:creationId xmlns:a16="http://schemas.microsoft.com/office/drawing/2014/main" id="{6A79A7D0-A7FA-D8BA-ABFB-A6F33E6044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S"/>
          </a:p>
        </p:txBody>
      </p:sp>
      <p:sp>
        <p:nvSpPr>
          <p:cNvPr id="6" name="Slide Number Placeholder 5">
            <a:extLst>
              <a:ext uri="{FF2B5EF4-FFF2-40B4-BE49-F238E27FC236}">
                <a16:creationId xmlns:a16="http://schemas.microsoft.com/office/drawing/2014/main" id="{4354B858-97FC-F0E4-864A-E936EAFAB4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488E0-EA66-EE4C-84C2-226D9C4A9E6B}" type="slidenum">
              <a:rPr lang="en-PS" smtClean="0"/>
              <a:t>‹#›</a:t>
            </a:fld>
            <a:endParaRPr lang="en-PS"/>
          </a:p>
        </p:txBody>
      </p:sp>
    </p:spTree>
    <p:extLst>
      <p:ext uri="{BB962C8B-B14F-4D97-AF65-F5344CB8AC3E}">
        <p14:creationId xmlns:p14="http://schemas.microsoft.com/office/powerpoint/2010/main" val="965689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7" Type="http://schemas.openxmlformats.org/officeDocument/2006/relationships/customXml" Target="../ink/ink58.xml"/><Relationship Id="rId21" Type="http://schemas.openxmlformats.org/officeDocument/2006/relationships/customXml" Target="../ink/ink10.xml"/><Relationship Id="rId324" Type="http://schemas.openxmlformats.org/officeDocument/2006/relationships/customXml" Target="../ink/ink169.xml"/><Relationship Id="rId531" Type="http://schemas.openxmlformats.org/officeDocument/2006/relationships/customXml" Target="../ink/ink280.xml"/><Relationship Id="rId170" Type="http://schemas.openxmlformats.org/officeDocument/2006/relationships/image" Target="../media/image90.png"/><Relationship Id="rId268" Type="http://schemas.openxmlformats.org/officeDocument/2006/relationships/image" Target="../media/image133.png"/><Relationship Id="rId475" Type="http://schemas.openxmlformats.org/officeDocument/2006/relationships/image" Target="../media/image229.png"/><Relationship Id="rId32" Type="http://schemas.openxmlformats.org/officeDocument/2006/relationships/image" Target="../media/image21.png"/><Relationship Id="rId128" Type="http://schemas.openxmlformats.org/officeDocument/2006/relationships/image" Target="../media/image69.png"/><Relationship Id="rId335" Type="http://schemas.openxmlformats.org/officeDocument/2006/relationships/image" Target="../media/image165.png"/><Relationship Id="rId542" Type="http://schemas.openxmlformats.org/officeDocument/2006/relationships/image" Target="../media/image261.png"/><Relationship Id="rId181" Type="http://schemas.openxmlformats.org/officeDocument/2006/relationships/image" Target="../media/image95.png"/><Relationship Id="rId402" Type="http://schemas.openxmlformats.org/officeDocument/2006/relationships/image" Target="../media/image196.png"/><Relationship Id="rId279" Type="http://schemas.openxmlformats.org/officeDocument/2006/relationships/image" Target="../media/image137.png"/><Relationship Id="rId486" Type="http://schemas.openxmlformats.org/officeDocument/2006/relationships/customXml" Target="../ink/ink256.xml"/><Relationship Id="rId43" Type="http://schemas.openxmlformats.org/officeDocument/2006/relationships/customXml" Target="../ink/ink21.xml"/><Relationship Id="rId139" Type="http://schemas.openxmlformats.org/officeDocument/2006/relationships/customXml" Target="../ink/ink69.xml"/><Relationship Id="rId346" Type="http://schemas.openxmlformats.org/officeDocument/2006/relationships/image" Target="../media/image170.png"/><Relationship Id="rId553" Type="http://schemas.openxmlformats.org/officeDocument/2006/relationships/customXml" Target="../ink/ink291.xml"/><Relationship Id="rId192" Type="http://schemas.openxmlformats.org/officeDocument/2006/relationships/customXml" Target="../ink/ink96.xml"/><Relationship Id="rId206" Type="http://schemas.openxmlformats.org/officeDocument/2006/relationships/customXml" Target="../ink/ink103.xml"/><Relationship Id="rId413" Type="http://schemas.openxmlformats.org/officeDocument/2006/relationships/customXml" Target="../ink/ink216.xml"/><Relationship Id="rId497" Type="http://schemas.openxmlformats.org/officeDocument/2006/relationships/image" Target="../media/image240.png"/><Relationship Id="rId620" Type="http://schemas.openxmlformats.org/officeDocument/2006/relationships/image" Target="../media/image299.png"/><Relationship Id="rId357" Type="http://schemas.openxmlformats.org/officeDocument/2006/relationships/customXml" Target="../ink/ink186.xml"/><Relationship Id="rId54" Type="http://schemas.openxmlformats.org/officeDocument/2006/relationships/image" Target="../media/image32.png"/><Relationship Id="rId217" Type="http://schemas.openxmlformats.org/officeDocument/2006/relationships/image" Target="../media/image110.png"/><Relationship Id="rId564" Type="http://schemas.openxmlformats.org/officeDocument/2006/relationships/image" Target="../media/image272.png"/><Relationship Id="rId424" Type="http://schemas.openxmlformats.org/officeDocument/2006/relationships/customXml" Target="../ink/ink222.xml"/><Relationship Id="rId270" Type="http://schemas.openxmlformats.org/officeDocument/2006/relationships/image" Target="../media/image134.png"/><Relationship Id="rId65" Type="http://schemas.openxmlformats.org/officeDocument/2006/relationships/customXml" Target="../ink/ink32.xml"/><Relationship Id="rId130" Type="http://schemas.openxmlformats.org/officeDocument/2006/relationships/image" Target="../media/image70.png"/><Relationship Id="rId368" Type="http://schemas.openxmlformats.org/officeDocument/2006/relationships/image" Target="../media/image181.png"/><Relationship Id="rId575" Type="http://schemas.openxmlformats.org/officeDocument/2006/relationships/customXml" Target="../ink/ink302.xml"/><Relationship Id="rId228" Type="http://schemas.openxmlformats.org/officeDocument/2006/relationships/customXml" Target="../ink/ink118.xml"/><Relationship Id="rId435" Type="http://schemas.openxmlformats.org/officeDocument/2006/relationships/customXml" Target="../ink/ink229.xml"/><Relationship Id="rId281" Type="http://schemas.openxmlformats.org/officeDocument/2006/relationships/image" Target="../media/image138.png"/><Relationship Id="rId502" Type="http://schemas.openxmlformats.org/officeDocument/2006/relationships/customXml" Target="../ink/ink264.xml"/><Relationship Id="rId76" Type="http://schemas.openxmlformats.org/officeDocument/2006/relationships/image" Target="../media/image43.png"/><Relationship Id="rId141" Type="http://schemas.openxmlformats.org/officeDocument/2006/relationships/customXml" Target="../ink/ink70.xml"/><Relationship Id="rId379" Type="http://schemas.openxmlformats.org/officeDocument/2006/relationships/customXml" Target="../ink/ink198.xml"/><Relationship Id="rId586" Type="http://schemas.openxmlformats.org/officeDocument/2006/relationships/image" Target="../media/image283.png"/><Relationship Id="rId7" Type="http://schemas.openxmlformats.org/officeDocument/2006/relationships/customXml" Target="../ink/ink3.xml"/><Relationship Id="rId239" Type="http://schemas.openxmlformats.org/officeDocument/2006/relationships/image" Target="../media/image120.png"/><Relationship Id="rId446" Type="http://schemas.openxmlformats.org/officeDocument/2006/relationships/image" Target="../media/image216.png"/><Relationship Id="rId292" Type="http://schemas.openxmlformats.org/officeDocument/2006/relationships/customXml" Target="../ink/ink153.xml"/><Relationship Id="rId306" Type="http://schemas.openxmlformats.org/officeDocument/2006/relationships/customXml" Target="../ink/ink160.xml"/><Relationship Id="rId87" Type="http://schemas.openxmlformats.org/officeDocument/2006/relationships/customXml" Target="../ink/ink43.xml"/><Relationship Id="rId513" Type="http://schemas.openxmlformats.org/officeDocument/2006/relationships/customXml" Target="../ink/ink270.xml"/><Relationship Id="rId597" Type="http://schemas.openxmlformats.org/officeDocument/2006/relationships/customXml" Target="../ink/ink313.xml"/><Relationship Id="rId152" Type="http://schemas.openxmlformats.org/officeDocument/2006/relationships/image" Target="../media/image81.png"/><Relationship Id="rId457" Type="http://schemas.openxmlformats.org/officeDocument/2006/relationships/image" Target="../media/image221.png"/><Relationship Id="rId14" Type="http://schemas.openxmlformats.org/officeDocument/2006/relationships/image" Target="../media/image12.png"/><Relationship Id="rId317" Type="http://schemas.openxmlformats.org/officeDocument/2006/relationships/image" Target="../media/image156.png"/><Relationship Id="rId524" Type="http://schemas.openxmlformats.org/officeDocument/2006/relationships/image" Target="../media/image252.png"/><Relationship Id="rId98" Type="http://schemas.openxmlformats.org/officeDocument/2006/relationships/image" Target="../media/image54.png"/><Relationship Id="rId163" Type="http://schemas.openxmlformats.org/officeDocument/2006/relationships/customXml" Target="../ink/ink81.xml"/><Relationship Id="rId370" Type="http://schemas.openxmlformats.org/officeDocument/2006/relationships/customXml" Target="../ink/ink193.xml"/><Relationship Id="rId230" Type="http://schemas.openxmlformats.org/officeDocument/2006/relationships/customXml" Target="../ink/ink119.xml"/><Relationship Id="rId468" Type="http://schemas.openxmlformats.org/officeDocument/2006/relationships/customXml" Target="../ink/ink246.xml"/><Relationship Id="rId25" Type="http://schemas.openxmlformats.org/officeDocument/2006/relationships/customXml" Target="../ink/ink12.xml"/><Relationship Id="rId328" Type="http://schemas.openxmlformats.org/officeDocument/2006/relationships/customXml" Target="../ink/ink171.xml"/><Relationship Id="rId535" Type="http://schemas.openxmlformats.org/officeDocument/2006/relationships/customXml" Target="../ink/ink282.xml"/><Relationship Id="rId174" Type="http://schemas.openxmlformats.org/officeDocument/2006/relationships/image" Target="../media/image92.png"/><Relationship Id="rId381" Type="http://schemas.openxmlformats.org/officeDocument/2006/relationships/customXml" Target="../ink/ink199.xml"/><Relationship Id="rId602" Type="http://schemas.openxmlformats.org/officeDocument/2006/relationships/image" Target="../media/image291.png"/><Relationship Id="rId241" Type="http://schemas.openxmlformats.org/officeDocument/2006/relationships/customXml" Target="../ink/ink125.xml"/><Relationship Id="rId437" Type="http://schemas.openxmlformats.org/officeDocument/2006/relationships/customXml" Target="../ink/ink230.xml"/><Relationship Id="rId479" Type="http://schemas.openxmlformats.org/officeDocument/2006/relationships/image" Target="../media/image231.png"/><Relationship Id="rId36" Type="http://schemas.openxmlformats.org/officeDocument/2006/relationships/image" Target="../media/image23.png"/><Relationship Id="rId283" Type="http://schemas.openxmlformats.org/officeDocument/2006/relationships/image" Target="../media/image139.png"/><Relationship Id="rId339" Type="http://schemas.openxmlformats.org/officeDocument/2006/relationships/image" Target="../media/image167.png"/><Relationship Id="rId490" Type="http://schemas.openxmlformats.org/officeDocument/2006/relationships/customXml" Target="../ink/ink258.xml"/><Relationship Id="rId504" Type="http://schemas.openxmlformats.org/officeDocument/2006/relationships/image" Target="../media/image243.png"/><Relationship Id="rId546" Type="http://schemas.openxmlformats.org/officeDocument/2006/relationships/image" Target="../media/image263.png"/><Relationship Id="rId78" Type="http://schemas.openxmlformats.org/officeDocument/2006/relationships/image" Target="../media/image44.png"/><Relationship Id="rId101" Type="http://schemas.openxmlformats.org/officeDocument/2006/relationships/customXml" Target="../ink/ink50.xml"/><Relationship Id="rId143" Type="http://schemas.openxmlformats.org/officeDocument/2006/relationships/customXml" Target="../ink/ink71.xml"/><Relationship Id="rId185" Type="http://schemas.openxmlformats.org/officeDocument/2006/relationships/image" Target="../media/image97.png"/><Relationship Id="rId350" Type="http://schemas.openxmlformats.org/officeDocument/2006/relationships/image" Target="../media/image172.png"/><Relationship Id="rId406" Type="http://schemas.openxmlformats.org/officeDocument/2006/relationships/image" Target="../media/image198.png"/><Relationship Id="rId588" Type="http://schemas.openxmlformats.org/officeDocument/2006/relationships/image" Target="../media/image284.png"/><Relationship Id="rId9" Type="http://schemas.openxmlformats.org/officeDocument/2006/relationships/customXml" Target="../ink/ink4.xml"/><Relationship Id="rId210" Type="http://schemas.openxmlformats.org/officeDocument/2006/relationships/customXml" Target="../ink/ink106.xml"/><Relationship Id="rId392" Type="http://schemas.openxmlformats.org/officeDocument/2006/relationships/image" Target="../media/image191.png"/><Relationship Id="rId448" Type="http://schemas.openxmlformats.org/officeDocument/2006/relationships/image" Target="../media/image217.png"/><Relationship Id="rId613" Type="http://schemas.openxmlformats.org/officeDocument/2006/relationships/customXml" Target="../ink/ink321.xml"/><Relationship Id="rId252" Type="http://schemas.openxmlformats.org/officeDocument/2006/relationships/customXml" Target="../ink/ink131.xml"/><Relationship Id="rId294" Type="http://schemas.openxmlformats.org/officeDocument/2006/relationships/customXml" Target="../ink/ink154.xml"/><Relationship Id="rId308" Type="http://schemas.openxmlformats.org/officeDocument/2006/relationships/customXml" Target="../ink/ink161.xml"/><Relationship Id="rId515" Type="http://schemas.openxmlformats.org/officeDocument/2006/relationships/customXml" Target="../ink/ink271.xml"/><Relationship Id="rId47" Type="http://schemas.openxmlformats.org/officeDocument/2006/relationships/customXml" Target="../ink/ink23.xml"/><Relationship Id="rId89" Type="http://schemas.openxmlformats.org/officeDocument/2006/relationships/customXml" Target="../ink/ink44.xml"/><Relationship Id="rId112" Type="http://schemas.openxmlformats.org/officeDocument/2006/relationships/image" Target="../media/image61.png"/><Relationship Id="rId154" Type="http://schemas.openxmlformats.org/officeDocument/2006/relationships/image" Target="../media/image82.png"/><Relationship Id="rId361" Type="http://schemas.openxmlformats.org/officeDocument/2006/relationships/customXml" Target="../ink/ink188.xml"/><Relationship Id="rId557" Type="http://schemas.openxmlformats.org/officeDocument/2006/relationships/customXml" Target="../ink/ink293.xml"/><Relationship Id="rId599" Type="http://schemas.openxmlformats.org/officeDocument/2006/relationships/customXml" Target="../ink/ink314.xml"/><Relationship Id="rId196" Type="http://schemas.openxmlformats.org/officeDocument/2006/relationships/customXml" Target="../ink/ink98.xml"/><Relationship Id="rId417" Type="http://schemas.openxmlformats.org/officeDocument/2006/relationships/customXml" Target="../ink/ink218.xml"/><Relationship Id="rId459" Type="http://schemas.openxmlformats.org/officeDocument/2006/relationships/image" Target="../media/image222.png"/><Relationship Id="rId624" Type="http://schemas.openxmlformats.org/officeDocument/2006/relationships/image" Target="../media/image301.png"/><Relationship Id="rId16" Type="http://schemas.openxmlformats.org/officeDocument/2006/relationships/image" Target="../media/image13.png"/><Relationship Id="rId221" Type="http://schemas.openxmlformats.org/officeDocument/2006/relationships/image" Target="../media/image112.png"/><Relationship Id="rId263" Type="http://schemas.openxmlformats.org/officeDocument/2006/relationships/customXml" Target="../ink/ink137.xml"/><Relationship Id="rId319" Type="http://schemas.openxmlformats.org/officeDocument/2006/relationships/image" Target="../media/image157.png"/><Relationship Id="rId470" Type="http://schemas.openxmlformats.org/officeDocument/2006/relationships/customXml" Target="../ink/ink247.xml"/><Relationship Id="rId526" Type="http://schemas.openxmlformats.org/officeDocument/2006/relationships/image" Target="../media/image253.png"/><Relationship Id="rId58" Type="http://schemas.openxmlformats.org/officeDocument/2006/relationships/image" Target="../media/image34.png"/><Relationship Id="rId123" Type="http://schemas.openxmlformats.org/officeDocument/2006/relationships/customXml" Target="../ink/ink61.xml"/><Relationship Id="rId330" Type="http://schemas.openxmlformats.org/officeDocument/2006/relationships/customXml" Target="../ink/ink172.xml"/><Relationship Id="rId568" Type="http://schemas.openxmlformats.org/officeDocument/2006/relationships/image" Target="../media/image274.png"/><Relationship Id="rId165" Type="http://schemas.openxmlformats.org/officeDocument/2006/relationships/customXml" Target="../ink/ink82.xml"/><Relationship Id="rId372" Type="http://schemas.openxmlformats.org/officeDocument/2006/relationships/customXml" Target="../ink/ink194.xml"/><Relationship Id="rId428" Type="http://schemas.openxmlformats.org/officeDocument/2006/relationships/customXml" Target="../ink/ink225.xml"/><Relationship Id="rId232" Type="http://schemas.openxmlformats.org/officeDocument/2006/relationships/customXml" Target="../ink/ink120.xml"/><Relationship Id="rId274" Type="http://schemas.openxmlformats.org/officeDocument/2006/relationships/customXml" Target="../ink/ink143.xml"/><Relationship Id="rId481" Type="http://schemas.openxmlformats.org/officeDocument/2006/relationships/image" Target="../media/image232.png"/><Relationship Id="rId27" Type="http://schemas.openxmlformats.org/officeDocument/2006/relationships/customXml" Target="../ink/ink13.xml"/><Relationship Id="rId69" Type="http://schemas.openxmlformats.org/officeDocument/2006/relationships/customXml" Target="../ink/ink34.xml"/><Relationship Id="rId134" Type="http://schemas.openxmlformats.org/officeDocument/2006/relationships/image" Target="../media/image72.png"/><Relationship Id="rId537" Type="http://schemas.openxmlformats.org/officeDocument/2006/relationships/customXml" Target="../ink/ink283.xml"/><Relationship Id="rId579" Type="http://schemas.openxmlformats.org/officeDocument/2006/relationships/customXml" Target="../ink/ink304.xml"/><Relationship Id="rId80" Type="http://schemas.openxmlformats.org/officeDocument/2006/relationships/image" Target="../media/image45.png"/><Relationship Id="rId176" Type="http://schemas.openxmlformats.org/officeDocument/2006/relationships/image" Target="../media/image93.png"/><Relationship Id="rId341" Type="http://schemas.openxmlformats.org/officeDocument/2006/relationships/image" Target="../media/image168.png"/><Relationship Id="rId383" Type="http://schemas.openxmlformats.org/officeDocument/2006/relationships/customXml" Target="../ink/ink200.xml"/><Relationship Id="rId439" Type="http://schemas.openxmlformats.org/officeDocument/2006/relationships/customXml" Target="../ink/ink231.xml"/><Relationship Id="rId590" Type="http://schemas.openxmlformats.org/officeDocument/2006/relationships/image" Target="../media/image285.png"/><Relationship Id="rId604" Type="http://schemas.openxmlformats.org/officeDocument/2006/relationships/image" Target="../media/image292.png"/><Relationship Id="rId201" Type="http://schemas.openxmlformats.org/officeDocument/2006/relationships/image" Target="../media/image105.png"/><Relationship Id="rId243" Type="http://schemas.openxmlformats.org/officeDocument/2006/relationships/customXml" Target="../ink/ink126.xml"/><Relationship Id="rId285" Type="http://schemas.openxmlformats.org/officeDocument/2006/relationships/image" Target="../media/image140.png"/><Relationship Id="rId450" Type="http://schemas.openxmlformats.org/officeDocument/2006/relationships/image" Target="../media/image218.png"/><Relationship Id="rId506" Type="http://schemas.openxmlformats.org/officeDocument/2006/relationships/image" Target="../media/image244.png"/><Relationship Id="rId38" Type="http://schemas.openxmlformats.org/officeDocument/2006/relationships/image" Target="../media/image24.png"/><Relationship Id="rId103" Type="http://schemas.openxmlformats.org/officeDocument/2006/relationships/customXml" Target="../ink/ink51.xml"/><Relationship Id="rId310" Type="http://schemas.openxmlformats.org/officeDocument/2006/relationships/customXml" Target="../ink/ink162.xml"/><Relationship Id="rId492" Type="http://schemas.openxmlformats.org/officeDocument/2006/relationships/customXml" Target="../ink/ink259.xml"/><Relationship Id="rId548" Type="http://schemas.openxmlformats.org/officeDocument/2006/relationships/image" Target="../media/image264.png"/><Relationship Id="rId91" Type="http://schemas.openxmlformats.org/officeDocument/2006/relationships/customXml" Target="../ink/ink45.xml"/><Relationship Id="rId145" Type="http://schemas.openxmlformats.org/officeDocument/2006/relationships/customXml" Target="../ink/ink72.xml"/><Relationship Id="rId187" Type="http://schemas.openxmlformats.org/officeDocument/2006/relationships/image" Target="../media/image98.png"/><Relationship Id="rId352" Type="http://schemas.openxmlformats.org/officeDocument/2006/relationships/image" Target="../media/image173.png"/><Relationship Id="rId394" Type="http://schemas.openxmlformats.org/officeDocument/2006/relationships/image" Target="../media/image192.png"/><Relationship Id="rId408" Type="http://schemas.openxmlformats.org/officeDocument/2006/relationships/image" Target="../media/image199.png"/><Relationship Id="rId615" Type="http://schemas.openxmlformats.org/officeDocument/2006/relationships/customXml" Target="../ink/ink322.xml"/><Relationship Id="rId212" Type="http://schemas.openxmlformats.org/officeDocument/2006/relationships/customXml" Target="../ink/ink108.xml"/><Relationship Id="rId254" Type="http://schemas.openxmlformats.org/officeDocument/2006/relationships/customXml" Target="../ink/ink132.xml"/><Relationship Id="rId49" Type="http://schemas.openxmlformats.org/officeDocument/2006/relationships/customXml" Target="../ink/ink24.xml"/><Relationship Id="rId114" Type="http://schemas.openxmlformats.org/officeDocument/2006/relationships/image" Target="../media/image62.png"/><Relationship Id="rId296" Type="http://schemas.openxmlformats.org/officeDocument/2006/relationships/customXml" Target="../ink/ink155.xml"/><Relationship Id="rId461" Type="http://schemas.openxmlformats.org/officeDocument/2006/relationships/image" Target="../media/image223.png"/><Relationship Id="rId517" Type="http://schemas.openxmlformats.org/officeDocument/2006/relationships/customXml" Target="../ink/ink272.xml"/><Relationship Id="rId559" Type="http://schemas.openxmlformats.org/officeDocument/2006/relationships/customXml" Target="../ink/ink294.xml"/><Relationship Id="rId60" Type="http://schemas.openxmlformats.org/officeDocument/2006/relationships/image" Target="../media/image35.png"/><Relationship Id="rId156" Type="http://schemas.openxmlformats.org/officeDocument/2006/relationships/image" Target="../media/image83.png"/><Relationship Id="rId198" Type="http://schemas.openxmlformats.org/officeDocument/2006/relationships/customXml" Target="../ink/ink99.xml"/><Relationship Id="rId321" Type="http://schemas.openxmlformats.org/officeDocument/2006/relationships/image" Target="../media/image158.png"/><Relationship Id="rId363" Type="http://schemas.openxmlformats.org/officeDocument/2006/relationships/customXml" Target="../ink/ink189.xml"/><Relationship Id="rId419" Type="http://schemas.openxmlformats.org/officeDocument/2006/relationships/customXml" Target="../ink/ink219.xml"/><Relationship Id="rId570" Type="http://schemas.openxmlformats.org/officeDocument/2006/relationships/image" Target="../media/image275.png"/><Relationship Id="rId223" Type="http://schemas.openxmlformats.org/officeDocument/2006/relationships/customXml" Target="../ink/ink115.xml"/><Relationship Id="rId430" Type="http://schemas.openxmlformats.org/officeDocument/2006/relationships/image" Target="../media/image208.png"/><Relationship Id="rId18" Type="http://schemas.openxmlformats.org/officeDocument/2006/relationships/image" Target="../media/image14.png"/><Relationship Id="rId265" Type="http://schemas.openxmlformats.org/officeDocument/2006/relationships/customXml" Target="../ink/ink138.xml"/><Relationship Id="rId472" Type="http://schemas.openxmlformats.org/officeDocument/2006/relationships/customXml" Target="../ink/ink249.xml"/><Relationship Id="rId528" Type="http://schemas.openxmlformats.org/officeDocument/2006/relationships/image" Target="../media/image254.png"/><Relationship Id="rId125" Type="http://schemas.openxmlformats.org/officeDocument/2006/relationships/customXml" Target="../ink/ink62.xml"/><Relationship Id="rId167" Type="http://schemas.openxmlformats.org/officeDocument/2006/relationships/customXml" Target="../ink/ink83.xml"/><Relationship Id="rId332" Type="http://schemas.openxmlformats.org/officeDocument/2006/relationships/customXml" Target="../ink/ink173.xml"/><Relationship Id="rId374" Type="http://schemas.openxmlformats.org/officeDocument/2006/relationships/customXml" Target="../ink/ink195.xml"/><Relationship Id="rId581" Type="http://schemas.openxmlformats.org/officeDocument/2006/relationships/customXml" Target="../ink/ink305.xml"/><Relationship Id="rId71" Type="http://schemas.openxmlformats.org/officeDocument/2006/relationships/customXml" Target="../ink/ink35.xml"/><Relationship Id="rId234" Type="http://schemas.openxmlformats.org/officeDocument/2006/relationships/customXml" Target="../ink/ink121.xml"/><Relationship Id="rId2" Type="http://schemas.openxmlformats.org/officeDocument/2006/relationships/image" Target="../media/image6.png"/><Relationship Id="rId29" Type="http://schemas.openxmlformats.org/officeDocument/2006/relationships/customXml" Target="../ink/ink14.xml"/><Relationship Id="rId276" Type="http://schemas.openxmlformats.org/officeDocument/2006/relationships/image" Target="../media/image136.png"/><Relationship Id="rId441" Type="http://schemas.openxmlformats.org/officeDocument/2006/relationships/customXml" Target="../ink/ink232.xml"/><Relationship Id="rId483" Type="http://schemas.openxmlformats.org/officeDocument/2006/relationships/image" Target="../media/image233.png"/><Relationship Id="rId539" Type="http://schemas.openxmlformats.org/officeDocument/2006/relationships/customXml" Target="../ink/ink284.xml"/><Relationship Id="rId40" Type="http://schemas.openxmlformats.org/officeDocument/2006/relationships/image" Target="../media/image25.png"/><Relationship Id="rId136" Type="http://schemas.openxmlformats.org/officeDocument/2006/relationships/image" Target="../media/image73.png"/><Relationship Id="rId178" Type="http://schemas.openxmlformats.org/officeDocument/2006/relationships/customXml" Target="../ink/ink89.xml"/><Relationship Id="rId301" Type="http://schemas.openxmlformats.org/officeDocument/2006/relationships/image" Target="../media/image148.png"/><Relationship Id="rId343" Type="http://schemas.openxmlformats.org/officeDocument/2006/relationships/customXml" Target="../ink/ink179.xml"/><Relationship Id="rId550" Type="http://schemas.openxmlformats.org/officeDocument/2006/relationships/image" Target="../media/image265.png"/><Relationship Id="rId82" Type="http://schemas.openxmlformats.org/officeDocument/2006/relationships/image" Target="../media/image46.png"/><Relationship Id="rId203" Type="http://schemas.openxmlformats.org/officeDocument/2006/relationships/image" Target="../media/image106.png"/><Relationship Id="rId385" Type="http://schemas.openxmlformats.org/officeDocument/2006/relationships/customXml" Target="../ink/ink201.xml"/><Relationship Id="rId592" Type="http://schemas.openxmlformats.org/officeDocument/2006/relationships/image" Target="../media/image286.png"/><Relationship Id="rId606" Type="http://schemas.openxmlformats.org/officeDocument/2006/relationships/image" Target="../media/image293.png"/><Relationship Id="rId245" Type="http://schemas.openxmlformats.org/officeDocument/2006/relationships/customXml" Target="../ink/ink127.xml"/><Relationship Id="rId287" Type="http://schemas.openxmlformats.org/officeDocument/2006/relationships/image" Target="../media/image141.png"/><Relationship Id="rId410" Type="http://schemas.openxmlformats.org/officeDocument/2006/relationships/image" Target="../media/image200.png"/><Relationship Id="rId452" Type="http://schemas.openxmlformats.org/officeDocument/2006/relationships/customXml" Target="../ink/ink238.xml"/><Relationship Id="rId494" Type="http://schemas.openxmlformats.org/officeDocument/2006/relationships/customXml" Target="../ink/ink260.xml"/><Relationship Id="rId508" Type="http://schemas.openxmlformats.org/officeDocument/2006/relationships/image" Target="../media/image245.png"/><Relationship Id="rId105" Type="http://schemas.openxmlformats.org/officeDocument/2006/relationships/customXml" Target="../ink/ink52.xml"/><Relationship Id="rId147" Type="http://schemas.openxmlformats.org/officeDocument/2006/relationships/customXml" Target="../ink/ink73.xml"/><Relationship Id="rId312" Type="http://schemas.openxmlformats.org/officeDocument/2006/relationships/customXml" Target="../ink/ink163.xml"/><Relationship Id="rId354" Type="http://schemas.openxmlformats.org/officeDocument/2006/relationships/image" Target="../media/image174.png"/><Relationship Id="rId51" Type="http://schemas.openxmlformats.org/officeDocument/2006/relationships/customXml" Target="../ink/ink25.xml"/><Relationship Id="rId93" Type="http://schemas.openxmlformats.org/officeDocument/2006/relationships/customXml" Target="../ink/ink46.xml"/><Relationship Id="rId189" Type="http://schemas.openxmlformats.org/officeDocument/2006/relationships/image" Target="../media/image99.png"/><Relationship Id="rId396" Type="http://schemas.openxmlformats.org/officeDocument/2006/relationships/image" Target="../media/image193.png"/><Relationship Id="rId561" Type="http://schemas.openxmlformats.org/officeDocument/2006/relationships/customXml" Target="../ink/ink295.xml"/><Relationship Id="rId617" Type="http://schemas.openxmlformats.org/officeDocument/2006/relationships/customXml" Target="../ink/ink324.xml"/><Relationship Id="rId214" Type="http://schemas.openxmlformats.org/officeDocument/2006/relationships/customXml" Target="../ink/ink110.xml"/><Relationship Id="rId256" Type="http://schemas.openxmlformats.org/officeDocument/2006/relationships/customXml" Target="../ink/ink133.xml"/><Relationship Id="rId298" Type="http://schemas.openxmlformats.org/officeDocument/2006/relationships/customXml" Target="../ink/ink156.xml"/><Relationship Id="rId421" Type="http://schemas.openxmlformats.org/officeDocument/2006/relationships/customXml" Target="../ink/ink220.xml"/><Relationship Id="rId463" Type="http://schemas.openxmlformats.org/officeDocument/2006/relationships/image" Target="../media/image224.png"/><Relationship Id="rId519" Type="http://schemas.openxmlformats.org/officeDocument/2006/relationships/customXml" Target="../ink/ink273.xml"/><Relationship Id="rId116" Type="http://schemas.openxmlformats.org/officeDocument/2006/relationships/image" Target="../media/image63.png"/><Relationship Id="rId158" Type="http://schemas.openxmlformats.org/officeDocument/2006/relationships/image" Target="../media/image84.png"/><Relationship Id="rId323" Type="http://schemas.openxmlformats.org/officeDocument/2006/relationships/image" Target="../media/image159.png"/><Relationship Id="rId530" Type="http://schemas.openxmlformats.org/officeDocument/2006/relationships/image" Target="../media/image255.png"/><Relationship Id="rId20" Type="http://schemas.openxmlformats.org/officeDocument/2006/relationships/image" Target="../media/image15.png"/><Relationship Id="rId62" Type="http://schemas.openxmlformats.org/officeDocument/2006/relationships/image" Target="../media/image36.png"/><Relationship Id="rId365" Type="http://schemas.openxmlformats.org/officeDocument/2006/relationships/customXml" Target="../ink/ink190.xml"/><Relationship Id="rId572" Type="http://schemas.openxmlformats.org/officeDocument/2006/relationships/image" Target="../media/image276.png"/><Relationship Id="rId225" Type="http://schemas.openxmlformats.org/officeDocument/2006/relationships/image" Target="../media/image113.png"/><Relationship Id="rId267" Type="http://schemas.openxmlformats.org/officeDocument/2006/relationships/customXml" Target="../ink/ink139.xml"/><Relationship Id="rId432" Type="http://schemas.openxmlformats.org/officeDocument/2006/relationships/image" Target="../media/image209.png"/><Relationship Id="rId474" Type="http://schemas.openxmlformats.org/officeDocument/2006/relationships/customXml" Target="../ink/ink250.xml"/><Relationship Id="rId127" Type="http://schemas.openxmlformats.org/officeDocument/2006/relationships/customXml" Target="../ink/ink63.xml"/><Relationship Id="rId31" Type="http://schemas.openxmlformats.org/officeDocument/2006/relationships/customXml" Target="../ink/ink15.xml"/><Relationship Id="rId73" Type="http://schemas.openxmlformats.org/officeDocument/2006/relationships/customXml" Target="../ink/ink36.xml"/><Relationship Id="rId169" Type="http://schemas.openxmlformats.org/officeDocument/2006/relationships/customXml" Target="../ink/ink84.xml"/><Relationship Id="rId334" Type="http://schemas.openxmlformats.org/officeDocument/2006/relationships/customXml" Target="../ink/ink174.xml"/><Relationship Id="rId376" Type="http://schemas.openxmlformats.org/officeDocument/2006/relationships/customXml" Target="../ink/ink196.xml"/><Relationship Id="rId541" Type="http://schemas.openxmlformats.org/officeDocument/2006/relationships/customXml" Target="../ink/ink285.xml"/><Relationship Id="rId583" Type="http://schemas.openxmlformats.org/officeDocument/2006/relationships/customXml" Target="../ink/ink306.xml"/><Relationship Id="rId4" Type="http://schemas.openxmlformats.org/officeDocument/2006/relationships/image" Target="../media/image7.png"/><Relationship Id="rId180" Type="http://schemas.openxmlformats.org/officeDocument/2006/relationships/customXml" Target="../ink/ink90.xml"/><Relationship Id="rId236" Type="http://schemas.openxmlformats.org/officeDocument/2006/relationships/customXml" Target="../ink/ink122.xml"/><Relationship Id="rId278" Type="http://schemas.openxmlformats.org/officeDocument/2006/relationships/customXml" Target="../ink/ink146.xml"/><Relationship Id="rId401" Type="http://schemas.openxmlformats.org/officeDocument/2006/relationships/customXml" Target="../ink/ink210.xml"/><Relationship Id="rId443" Type="http://schemas.openxmlformats.org/officeDocument/2006/relationships/customXml" Target="../ink/ink233.xml"/><Relationship Id="rId303" Type="http://schemas.openxmlformats.org/officeDocument/2006/relationships/image" Target="../media/image149.png"/><Relationship Id="rId485" Type="http://schemas.openxmlformats.org/officeDocument/2006/relationships/image" Target="../media/image234.png"/><Relationship Id="rId42" Type="http://schemas.openxmlformats.org/officeDocument/2006/relationships/image" Target="../media/image26.png"/><Relationship Id="rId84" Type="http://schemas.openxmlformats.org/officeDocument/2006/relationships/image" Target="../media/image47.png"/><Relationship Id="rId138" Type="http://schemas.openxmlformats.org/officeDocument/2006/relationships/image" Target="../media/image74.png"/><Relationship Id="rId345" Type="http://schemas.openxmlformats.org/officeDocument/2006/relationships/customXml" Target="../ink/ink180.xml"/><Relationship Id="rId387" Type="http://schemas.openxmlformats.org/officeDocument/2006/relationships/customXml" Target="../ink/ink202.xml"/><Relationship Id="rId510" Type="http://schemas.openxmlformats.org/officeDocument/2006/relationships/image" Target="../media/image246.png"/><Relationship Id="rId552" Type="http://schemas.openxmlformats.org/officeDocument/2006/relationships/image" Target="../media/image266.png"/><Relationship Id="rId594" Type="http://schemas.openxmlformats.org/officeDocument/2006/relationships/image" Target="../media/image287.png"/><Relationship Id="rId608" Type="http://schemas.openxmlformats.org/officeDocument/2006/relationships/image" Target="../media/image294.png"/><Relationship Id="rId191" Type="http://schemas.openxmlformats.org/officeDocument/2006/relationships/image" Target="../media/image100.png"/><Relationship Id="rId205" Type="http://schemas.openxmlformats.org/officeDocument/2006/relationships/image" Target="../media/image107.png"/><Relationship Id="rId247" Type="http://schemas.openxmlformats.org/officeDocument/2006/relationships/customXml" Target="../ink/ink128.xml"/><Relationship Id="rId412" Type="http://schemas.openxmlformats.org/officeDocument/2006/relationships/image" Target="../media/image201.png"/><Relationship Id="rId107" Type="http://schemas.openxmlformats.org/officeDocument/2006/relationships/customXml" Target="../ink/ink53.xml"/><Relationship Id="rId289" Type="http://schemas.openxmlformats.org/officeDocument/2006/relationships/image" Target="../media/image142.png"/><Relationship Id="rId454" Type="http://schemas.openxmlformats.org/officeDocument/2006/relationships/customXml" Target="../ink/ink239.xml"/><Relationship Id="rId496" Type="http://schemas.openxmlformats.org/officeDocument/2006/relationships/customXml" Target="../ink/ink261.xml"/><Relationship Id="rId11" Type="http://schemas.openxmlformats.org/officeDocument/2006/relationships/customXml" Target="../ink/ink5.xml"/><Relationship Id="rId53" Type="http://schemas.openxmlformats.org/officeDocument/2006/relationships/customXml" Target="../ink/ink26.xml"/><Relationship Id="rId149" Type="http://schemas.openxmlformats.org/officeDocument/2006/relationships/customXml" Target="../ink/ink74.xml"/><Relationship Id="rId314" Type="http://schemas.openxmlformats.org/officeDocument/2006/relationships/customXml" Target="../ink/ink164.xml"/><Relationship Id="rId356" Type="http://schemas.openxmlformats.org/officeDocument/2006/relationships/image" Target="../media/image175.png"/><Relationship Id="rId398" Type="http://schemas.openxmlformats.org/officeDocument/2006/relationships/image" Target="../media/image194.png"/><Relationship Id="rId521" Type="http://schemas.openxmlformats.org/officeDocument/2006/relationships/image" Target="../media/image251.png"/><Relationship Id="rId563" Type="http://schemas.openxmlformats.org/officeDocument/2006/relationships/customXml" Target="../ink/ink296.xml"/><Relationship Id="rId619" Type="http://schemas.openxmlformats.org/officeDocument/2006/relationships/customXml" Target="../ink/ink325.xml"/><Relationship Id="rId95" Type="http://schemas.openxmlformats.org/officeDocument/2006/relationships/customXml" Target="../ink/ink47.xml"/><Relationship Id="rId160" Type="http://schemas.openxmlformats.org/officeDocument/2006/relationships/image" Target="../media/image85.png"/><Relationship Id="rId216" Type="http://schemas.openxmlformats.org/officeDocument/2006/relationships/customXml" Target="../ink/ink111.xml"/><Relationship Id="rId423" Type="http://schemas.openxmlformats.org/officeDocument/2006/relationships/customXml" Target="../ink/ink221.xml"/><Relationship Id="rId258" Type="http://schemas.openxmlformats.org/officeDocument/2006/relationships/customXml" Target="../ink/ink134.xml"/><Relationship Id="rId465" Type="http://schemas.openxmlformats.org/officeDocument/2006/relationships/image" Target="../media/image225.png"/><Relationship Id="rId22" Type="http://schemas.openxmlformats.org/officeDocument/2006/relationships/image" Target="../media/image16.png"/><Relationship Id="rId64" Type="http://schemas.openxmlformats.org/officeDocument/2006/relationships/image" Target="../media/image37.png"/><Relationship Id="rId118" Type="http://schemas.openxmlformats.org/officeDocument/2006/relationships/image" Target="../media/image64.png"/><Relationship Id="rId325" Type="http://schemas.openxmlformats.org/officeDocument/2006/relationships/image" Target="../media/image160.png"/><Relationship Id="rId367" Type="http://schemas.openxmlformats.org/officeDocument/2006/relationships/customXml" Target="../ink/ink191.xml"/><Relationship Id="rId532" Type="http://schemas.openxmlformats.org/officeDocument/2006/relationships/image" Target="../media/image256.png"/><Relationship Id="rId574" Type="http://schemas.openxmlformats.org/officeDocument/2006/relationships/image" Target="../media/image277.png"/><Relationship Id="rId171" Type="http://schemas.openxmlformats.org/officeDocument/2006/relationships/customXml" Target="../ink/ink85.xml"/><Relationship Id="rId227" Type="http://schemas.openxmlformats.org/officeDocument/2006/relationships/image" Target="../media/image114.png"/><Relationship Id="rId269" Type="http://schemas.openxmlformats.org/officeDocument/2006/relationships/customXml" Target="../ink/ink140.xml"/><Relationship Id="rId434" Type="http://schemas.openxmlformats.org/officeDocument/2006/relationships/image" Target="../media/image210.png"/><Relationship Id="rId476" Type="http://schemas.openxmlformats.org/officeDocument/2006/relationships/customXml" Target="../ink/ink251.xml"/><Relationship Id="rId33" Type="http://schemas.openxmlformats.org/officeDocument/2006/relationships/customXml" Target="../ink/ink16.xml"/><Relationship Id="rId129" Type="http://schemas.openxmlformats.org/officeDocument/2006/relationships/customXml" Target="../ink/ink64.xml"/><Relationship Id="rId280" Type="http://schemas.openxmlformats.org/officeDocument/2006/relationships/customXml" Target="../ink/ink147.xml"/><Relationship Id="rId336" Type="http://schemas.openxmlformats.org/officeDocument/2006/relationships/customXml" Target="../ink/ink175.xml"/><Relationship Id="rId501" Type="http://schemas.openxmlformats.org/officeDocument/2006/relationships/image" Target="../media/image242.png"/><Relationship Id="rId543" Type="http://schemas.openxmlformats.org/officeDocument/2006/relationships/customXml" Target="../ink/ink286.xml"/><Relationship Id="rId75" Type="http://schemas.openxmlformats.org/officeDocument/2006/relationships/customXml" Target="../ink/ink37.xml"/><Relationship Id="rId140" Type="http://schemas.openxmlformats.org/officeDocument/2006/relationships/image" Target="../media/image75.png"/><Relationship Id="rId182" Type="http://schemas.openxmlformats.org/officeDocument/2006/relationships/customXml" Target="../ink/ink91.xml"/><Relationship Id="rId378" Type="http://schemas.openxmlformats.org/officeDocument/2006/relationships/customXml" Target="../ink/ink197.xml"/><Relationship Id="rId403" Type="http://schemas.openxmlformats.org/officeDocument/2006/relationships/customXml" Target="../ink/ink211.xml"/><Relationship Id="rId585" Type="http://schemas.openxmlformats.org/officeDocument/2006/relationships/customXml" Target="../ink/ink307.xml"/><Relationship Id="rId6" Type="http://schemas.openxmlformats.org/officeDocument/2006/relationships/image" Target="../media/image8.png"/><Relationship Id="rId238" Type="http://schemas.openxmlformats.org/officeDocument/2006/relationships/customXml" Target="../ink/ink123.xml"/><Relationship Id="rId445" Type="http://schemas.openxmlformats.org/officeDocument/2006/relationships/customXml" Target="../ink/ink234.xml"/><Relationship Id="rId487" Type="http://schemas.openxmlformats.org/officeDocument/2006/relationships/image" Target="../media/image235.png"/><Relationship Id="rId610" Type="http://schemas.openxmlformats.org/officeDocument/2006/relationships/image" Target="../media/image295.png"/><Relationship Id="rId291" Type="http://schemas.openxmlformats.org/officeDocument/2006/relationships/image" Target="../media/image143.png"/><Relationship Id="rId305" Type="http://schemas.openxmlformats.org/officeDocument/2006/relationships/image" Target="../media/image150.png"/><Relationship Id="rId347" Type="http://schemas.openxmlformats.org/officeDocument/2006/relationships/customXml" Target="../ink/ink181.xml"/><Relationship Id="rId512" Type="http://schemas.openxmlformats.org/officeDocument/2006/relationships/image" Target="../media/image247.png"/><Relationship Id="rId44" Type="http://schemas.openxmlformats.org/officeDocument/2006/relationships/image" Target="../media/image27.png"/><Relationship Id="rId86" Type="http://schemas.openxmlformats.org/officeDocument/2006/relationships/image" Target="../media/image48.png"/><Relationship Id="rId151" Type="http://schemas.openxmlformats.org/officeDocument/2006/relationships/customXml" Target="../ink/ink75.xml"/><Relationship Id="rId389" Type="http://schemas.openxmlformats.org/officeDocument/2006/relationships/customXml" Target="../ink/ink203.xml"/><Relationship Id="rId554" Type="http://schemas.openxmlformats.org/officeDocument/2006/relationships/image" Target="../media/image267.png"/><Relationship Id="rId596" Type="http://schemas.openxmlformats.org/officeDocument/2006/relationships/image" Target="../media/image288.png"/><Relationship Id="rId193" Type="http://schemas.openxmlformats.org/officeDocument/2006/relationships/image" Target="../media/image101.png"/><Relationship Id="rId207" Type="http://schemas.openxmlformats.org/officeDocument/2006/relationships/image" Target="../media/image108.png"/><Relationship Id="rId249" Type="http://schemas.openxmlformats.org/officeDocument/2006/relationships/customXml" Target="../ink/ink129.xml"/><Relationship Id="rId414" Type="http://schemas.openxmlformats.org/officeDocument/2006/relationships/image" Target="../media/image202.png"/><Relationship Id="rId456" Type="http://schemas.openxmlformats.org/officeDocument/2006/relationships/customXml" Target="../ink/ink240.xml"/><Relationship Id="rId498" Type="http://schemas.openxmlformats.org/officeDocument/2006/relationships/customXml" Target="../ink/ink262.xml"/><Relationship Id="rId621" Type="http://schemas.openxmlformats.org/officeDocument/2006/relationships/customXml" Target="../ink/ink326.xml"/><Relationship Id="rId13" Type="http://schemas.openxmlformats.org/officeDocument/2006/relationships/customXml" Target="../ink/ink6.xml"/><Relationship Id="rId109" Type="http://schemas.openxmlformats.org/officeDocument/2006/relationships/customXml" Target="../ink/ink54.xml"/><Relationship Id="rId260" Type="http://schemas.openxmlformats.org/officeDocument/2006/relationships/customXml" Target="../ink/ink135.xml"/><Relationship Id="rId316" Type="http://schemas.openxmlformats.org/officeDocument/2006/relationships/customXml" Target="../ink/ink165.xml"/><Relationship Id="rId523" Type="http://schemas.openxmlformats.org/officeDocument/2006/relationships/customXml" Target="../ink/ink276.xml"/><Relationship Id="rId55" Type="http://schemas.openxmlformats.org/officeDocument/2006/relationships/customXml" Target="../ink/ink27.xml"/><Relationship Id="rId97" Type="http://schemas.openxmlformats.org/officeDocument/2006/relationships/customXml" Target="../ink/ink48.xml"/><Relationship Id="rId120" Type="http://schemas.openxmlformats.org/officeDocument/2006/relationships/image" Target="../media/image65.png"/><Relationship Id="rId358" Type="http://schemas.openxmlformats.org/officeDocument/2006/relationships/image" Target="../media/image176.png"/><Relationship Id="rId565" Type="http://schemas.openxmlformats.org/officeDocument/2006/relationships/customXml" Target="../ink/ink297.xml"/><Relationship Id="rId162" Type="http://schemas.openxmlformats.org/officeDocument/2006/relationships/image" Target="../media/image86.png"/><Relationship Id="rId218" Type="http://schemas.openxmlformats.org/officeDocument/2006/relationships/customXml" Target="../ink/ink112.xml"/><Relationship Id="rId425" Type="http://schemas.openxmlformats.org/officeDocument/2006/relationships/customXml" Target="../ink/ink223.xml"/><Relationship Id="rId467" Type="http://schemas.openxmlformats.org/officeDocument/2006/relationships/image" Target="../media/image226.png"/><Relationship Id="rId271" Type="http://schemas.openxmlformats.org/officeDocument/2006/relationships/customXml" Target="../ink/ink141.xml"/><Relationship Id="rId24" Type="http://schemas.openxmlformats.org/officeDocument/2006/relationships/image" Target="../media/image17.png"/><Relationship Id="rId66" Type="http://schemas.openxmlformats.org/officeDocument/2006/relationships/image" Target="../media/image38.png"/><Relationship Id="rId131" Type="http://schemas.openxmlformats.org/officeDocument/2006/relationships/customXml" Target="../ink/ink65.xml"/><Relationship Id="rId327" Type="http://schemas.openxmlformats.org/officeDocument/2006/relationships/image" Target="../media/image161.png"/><Relationship Id="rId369" Type="http://schemas.openxmlformats.org/officeDocument/2006/relationships/customXml" Target="../ink/ink192.xml"/><Relationship Id="rId534" Type="http://schemas.openxmlformats.org/officeDocument/2006/relationships/image" Target="../media/image257.png"/><Relationship Id="rId576" Type="http://schemas.openxmlformats.org/officeDocument/2006/relationships/image" Target="../media/image278.png"/><Relationship Id="rId173" Type="http://schemas.openxmlformats.org/officeDocument/2006/relationships/customXml" Target="../ink/ink86.xml"/><Relationship Id="rId229" Type="http://schemas.openxmlformats.org/officeDocument/2006/relationships/image" Target="../media/image115.png"/><Relationship Id="rId380" Type="http://schemas.openxmlformats.org/officeDocument/2006/relationships/image" Target="../media/image186.png"/><Relationship Id="rId436" Type="http://schemas.openxmlformats.org/officeDocument/2006/relationships/image" Target="../media/image211.png"/><Relationship Id="rId601" Type="http://schemas.openxmlformats.org/officeDocument/2006/relationships/customXml" Target="../ink/ink315.xml"/><Relationship Id="rId240" Type="http://schemas.openxmlformats.org/officeDocument/2006/relationships/customXml" Target="../ink/ink124.xml"/><Relationship Id="rId478" Type="http://schemas.openxmlformats.org/officeDocument/2006/relationships/customXml" Target="../ink/ink252.xml"/><Relationship Id="rId35" Type="http://schemas.openxmlformats.org/officeDocument/2006/relationships/customXml" Target="../ink/ink17.xml"/><Relationship Id="rId77" Type="http://schemas.openxmlformats.org/officeDocument/2006/relationships/customXml" Target="../ink/ink38.xml"/><Relationship Id="rId100" Type="http://schemas.openxmlformats.org/officeDocument/2006/relationships/image" Target="../media/image55.png"/><Relationship Id="rId282" Type="http://schemas.openxmlformats.org/officeDocument/2006/relationships/customXml" Target="../ink/ink148.xml"/><Relationship Id="rId338" Type="http://schemas.openxmlformats.org/officeDocument/2006/relationships/customXml" Target="../ink/ink176.xml"/><Relationship Id="rId503" Type="http://schemas.openxmlformats.org/officeDocument/2006/relationships/customXml" Target="../ink/ink265.xml"/><Relationship Id="rId545" Type="http://schemas.openxmlformats.org/officeDocument/2006/relationships/customXml" Target="../ink/ink287.xml"/><Relationship Id="rId587" Type="http://schemas.openxmlformats.org/officeDocument/2006/relationships/customXml" Target="../ink/ink308.xml"/><Relationship Id="rId8" Type="http://schemas.openxmlformats.org/officeDocument/2006/relationships/image" Target="../media/image9.png"/><Relationship Id="rId142" Type="http://schemas.openxmlformats.org/officeDocument/2006/relationships/image" Target="../media/image76.png"/><Relationship Id="rId184" Type="http://schemas.openxmlformats.org/officeDocument/2006/relationships/customXml" Target="../ink/ink92.xml"/><Relationship Id="rId391" Type="http://schemas.openxmlformats.org/officeDocument/2006/relationships/customXml" Target="../ink/ink205.xml"/><Relationship Id="rId405" Type="http://schemas.openxmlformats.org/officeDocument/2006/relationships/customXml" Target="../ink/ink212.xml"/><Relationship Id="rId447" Type="http://schemas.openxmlformats.org/officeDocument/2006/relationships/customXml" Target="../ink/ink235.xml"/><Relationship Id="rId612" Type="http://schemas.openxmlformats.org/officeDocument/2006/relationships/image" Target="../media/image296.png"/><Relationship Id="rId251" Type="http://schemas.openxmlformats.org/officeDocument/2006/relationships/image" Target="../media/image125.png"/><Relationship Id="rId489" Type="http://schemas.openxmlformats.org/officeDocument/2006/relationships/image" Target="../media/image236.png"/><Relationship Id="rId46" Type="http://schemas.openxmlformats.org/officeDocument/2006/relationships/image" Target="../media/image28.png"/><Relationship Id="rId293" Type="http://schemas.openxmlformats.org/officeDocument/2006/relationships/image" Target="../media/image144.png"/><Relationship Id="rId307" Type="http://schemas.openxmlformats.org/officeDocument/2006/relationships/image" Target="../media/image151.png"/><Relationship Id="rId349" Type="http://schemas.openxmlformats.org/officeDocument/2006/relationships/customXml" Target="../ink/ink182.xml"/><Relationship Id="rId514" Type="http://schemas.openxmlformats.org/officeDocument/2006/relationships/image" Target="../media/image248.png"/><Relationship Id="rId556" Type="http://schemas.openxmlformats.org/officeDocument/2006/relationships/image" Target="../media/image268.png"/><Relationship Id="rId88" Type="http://schemas.openxmlformats.org/officeDocument/2006/relationships/image" Target="../media/image49.png"/><Relationship Id="rId111" Type="http://schemas.openxmlformats.org/officeDocument/2006/relationships/customXml" Target="../ink/ink55.xml"/><Relationship Id="rId153" Type="http://schemas.openxmlformats.org/officeDocument/2006/relationships/customXml" Target="../ink/ink76.xml"/><Relationship Id="rId195" Type="http://schemas.openxmlformats.org/officeDocument/2006/relationships/image" Target="../media/image102.png"/><Relationship Id="rId209" Type="http://schemas.openxmlformats.org/officeDocument/2006/relationships/customXml" Target="../ink/ink105.xml"/><Relationship Id="rId360" Type="http://schemas.openxmlformats.org/officeDocument/2006/relationships/image" Target="../media/image177.png"/><Relationship Id="rId416" Type="http://schemas.openxmlformats.org/officeDocument/2006/relationships/image" Target="../media/image203.png"/><Relationship Id="rId598" Type="http://schemas.openxmlformats.org/officeDocument/2006/relationships/image" Target="../media/image289.png"/><Relationship Id="rId220" Type="http://schemas.openxmlformats.org/officeDocument/2006/relationships/customXml" Target="../ink/ink113.xml"/><Relationship Id="rId458" Type="http://schemas.openxmlformats.org/officeDocument/2006/relationships/customXml" Target="../ink/ink241.xml"/><Relationship Id="rId623" Type="http://schemas.openxmlformats.org/officeDocument/2006/relationships/customXml" Target="../ink/ink327.xml"/><Relationship Id="rId15" Type="http://schemas.openxmlformats.org/officeDocument/2006/relationships/customXml" Target="../ink/ink7.xml"/><Relationship Id="rId57" Type="http://schemas.openxmlformats.org/officeDocument/2006/relationships/customXml" Target="../ink/ink28.xml"/><Relationship Id="rId262" Type="http://schemas.openxmlformats.org/officeDocument/2006/relationships/image" Target="../media/image130.png"/><Relationship Id="rId318" Type="http://schemas.openxmlformats.org/officeDocument/2006/relationships/customXml" Target="../ink/ink166.xml"/><Relationship Id="rId525" Type="http://schemas.openxmlformats.org/officeDocument/2006/relationships/customXml" Target="../ink/ink277.xml"/><Relationship Id="rId567" Type="http://schemas.openxmlformats.org/officeDocument/2006/relationships/customXml" Target="../ink/ink298.xml"/><Relationship Id="rId99" Type="http://schemas.openxmlformats.org/officeDocument/2006/relationships/customXml" Target="../ink/ink49.xml"/><Relationship Id="rId122" Type="http://schemas.openxmlformats.org/officeDocument/2006/relationships/image" Target="../media/image66.png"/><Relationship Id="rId164" Type="http://schemas.openxmlformats.org/officeDocument/2006/relationships/image" Target="../media/image87.png"/><Relationship Id="rId371" Type="http://schemas.openxmlformats.org/officeDocument/2006/relationships/image" Target="../media/image182.png"/><Relationship Id="rId427" Type="http://schemas.openxmlformats.org/officeDocument/2006/relationships/image" Target="../media/image207.png"/><Relationship Id="rId469" Type="http://schemas.openxmlformats.org/officeDocument/2006/relationships/image" Target="../media/image227.png"/><Relationship Id="rId26" Type="http://schemas.openxmlformats.org/officeDocument/2006/relationships/image" Target="../media/image18.png"/><Relationship Id="rId231" Type="http://schemas.openxmlformats.org/officeDocument/2006/relationships/image" Target="../media/image116.png"/><Relationship Id="rId273" Type="http://schemas.openxmlformats.org/officeDocument/2006/relationships/image" Target="../media/image135.png"/><Relationship Id="rId329" Type="http://schemas.openxmlformats.org/officeDocument/2006/relationships/image" Target="../media/image162.png"/><Relationship Id="rId480" Type="http://schemas.openxmlformats.org/officeDocument/2006/relationships/customXml" Target="../ink/ink253.xml"/><Relationship Id="rId536" Type="http://schemas.openxmlformats.org/officeDocument/2006/relationships/image" Target="../media/image258.png"/><Relationship Id="rId68" Type="http://schemas.openxmlformats.org/officeDocument/2006/relationships/image" Target="../media/image39.png"/><Relationship Id="rId133" Type="http://schemas.openxmlformats.org/officeDocument/2006/relationships/customXml" Target="../ink/ink66.xml"/><Relationship Id="rId175" Type="http://schemas.openxmlformats.org/officeDocument/2006/relationships/customXml" Target="../ink/ink87.xml"/><Relationship Id="rId340" Type="http://schemas.openxmlformats.org/officeDocument/2006/relationships/customXml" Target="../ink/ink177.xml"/><Relationship Id="rId578" Type="http://schemas.openxmlformats.org/officeDocument/2006/relationships/image" Target="../media/image279.png"/><Relationship Id="rId200" Type="http://schemas.openxmlformats.org/officeDocument/2006/relationships/customXml" Target="../ink/ink100.xml"/><Relationship Id="rId382" Type="http://schemas.openxmlformats.org/officeDocument/2006/relationships/image" Target="../media/image187.png"/><Relationship Id="rId438" Type="http://schemas.openxmlformats.org/officeDocument/2006/relationships/image" Target="../media/image212.png"/><Relationship Id="rId603" Type="http://schemas.openxmlformats.org/officeDocument/2006/relationships/customXml" Target="../ink/ink316.xml"/><Relationship Id="rId242" Type="http://schemas.openxmlformats.org/officeDocument/2006/relationships/image" Target="../media/image121.png"/><Relationship Id="rId284" Type="http://schemas.openxmlformats.org/officeDocument/2006/relationships/customXml" Target="../ink/ink149.xml"/><Relationship Id="rId491" Type="http://schemas.openxmlformats.org/officeDocument/2006/relationships/image" Target="../media/image237.png"/><Relationship Id="rId505" Type="http://schemas.openxmlformats.org/officeDocument/2006/relationships/customXml" Target="../ink/ink266.xml"/><Relationship Id="rId37" Type="http://schemas.openxmlformats.org/officeDocument/2006/relationships/customXml" Target="../ink/ink18.xml"/><Relationship Id="rId79" Type="http://schemas.openxmlformats.org/officeDocument/2006/relationships/customXml" Target="../ink/ink39.xml"/><Relationship Id="rId102" Type="http://schemas.openxmlformats.org/officeDocument/2006/relationships/image" Target="../media/image56.png"/><Relationship Id="rId144" Type="http://schemas.openxmlformats.org/officeDocument/2006/relationships/image" Target="../media/image77.png"/><Relationship Id="rId547" Type="http://schemas.openxmlformats.org/officeDocument/2006/relationships/customXml" Target="../ink/ink288.xml"/><Relationship Id="rId589" Type="http://schemas.openxmlformats.org/officeDocument/2006/relationships/customXml" Target="../ink/ink309.xml"/><Relationship Id="rId90" Type="http://schemas.openxmlformats.org/officeDocument/2006/relationships/image" Target="../media/image50.png"/><Relationship Id="rId186" Type="http://schemas.openxmlformats.org/officeDocument/2006/relationships/customXml" Target="../ink/ink93.xml"/><Relationship Id="rId351" Type="http://schemas.openxmlformats.org/officeDocument/2006/relationships/customXml" Target="../ink/ink183.xml"/><Relationship Id="rId393" Type="http://schemas.openxmlformats.org/officeDocument/2006/relationships/customXml" Target="../ink/ink206.xml"/><Relationship Id="rId407" Type="http://schemas.openxmlformats.org/officeDocument/2006/relationships/customXml" Target="../ink/ink213.xml"/><Relationship Id="rId449" Type="http://schemas.openxmlformats.org/officeDocument/2006/relationships/customXml" Target="../ink/ink236.xml"/><Relationship Id="rId614" Type="http://schemas.openxmlformats.org/officeDocument/2006/relationships/image" Target="../media/image297.png"/><Relationship Id="rId211" Type="http://schemas.openxmlformats.org/officeDocument/2006/relationships/customXml" Target="../ink/ink107.xml"/><Relationship Id="rId253" Type="http://schemas.openxmlformats.org/officeDocument/2006/relationships/image" Target="../media/image126.png"/><Relationship Id="rId295" Type="http://schemas.openxmlformats.org/officeDocument/2006/relationships/image" Target="../media/image145.png"/><Relationship Id="rId309" Type="http://schemas.openxmlformats.org/officeDocument/2006/relationships/image" Target="../media/image152.png"/><Relationship Id="rId460" Type="http://schemas.openxmlformats.org/officeDocument/2006/relationships/customXml" Target="../ink/ink242.xml"/><Relationship Id="rId516" Type="http://schemas.openxmlformats.org/officeDocument/2006/relationships/image" Target="../media/image249.png"/><Relationship Id="rId48" Type="http://schemas.openxmlformats.org/officeDocument/2006/relationships/image" Target="../media/image29.png"/><Relationship Id="rId113" Type="http://schemas.openxmlformats.org/officeDocument/2006/relationships/customXml" Target="../ink/ink56.xml"/><Relationship Id="rId320" Type="http://schemas.openxmlformats.org/officeDocument/2006/relationships/customXml" Target="../ink/ink167.xml"/><Relationship Id="rId558" Type="http://schemas.openxmlformats.org/officeDocument/2006/relationships/image" Target="../media/image269.png"/><Relationship Id="rId155" Type="http://schemas.openxmlformats.org/officeDocument/2006/relationships/customXml" Target="../ink/ink77.xml"/><Relationship Id="rId197" Type="http://schemas.openxmlformats.org/officeDocument/2006/relationships/image" Target="../media/image103.png"/><Relationship Id="rId362" Type="http://schemas.openxmlformats.org/officeDocument/2006/relationships/image" Target="../media/image178.png"/><Relationship Id="rId418" Type="http://schemas.openxmlformats.org/officeDocument/2006/relationships/image" Target="../media/image204.png"/><Relationship Id="rId222" Type="http://schemas.openxmlformats.org/officeDocument/2006/relationships/customXml" Target="../ink/ink114.xml"/><Relationship Id="rId264" Type="http://schemas.openxmlformats.org/officeDocument/2006/relationships/image" Target="../media/image131.png"/><Relationship Id="rId471" Type="http://schemas.openxmlformats.org/officeDocument/2006/relationships/customXml" Target="../ink/ink248.xml"/><Relationship Id="rId17" Type="http://schemas.openxmlformats.org/officeDocument/2006/relationships/customXml" Target="../ink/ink8.xml"/><Relationship Id="rId59" Type="http://schemas.openxmlformats.org/officeDocument/2006/relationships/customXml" Target="../ink/ink29.xml"/><Relationship Id="rId124" Type="http://schemas.openxmlformats.org/officeDocument/2006/relationships/image" Target="../media/image67.png"/><Relationship Id="rId527" Type="http://schemas.openxmlformats.org/officeDocument/2006/relationships/customXml" Target="../ink/ink278.xml"/><Relationship Id="rId569" Type="http://schemas.openxmlformats.org/officeDocument/2006/relationships/customXml" Target="../ink/ink299.xml"/><Relationship Id="rId70" Type="http://schemas.openxmlformats.org/officeDocument/2006/relationships/image" Target="../media/image40.png"/><Relationship Id="rId166" Type="http://schemas.openxmlformats.org/officeDocument/2006/relationships/image" Target="../media/image88.png"/><Relationship Id="rId331" Type="http://schemas.openxmlformats.org/officeDocument/2006/relationships/image" Target="../media/image163.png"/><Relationship Id="rId373" Type="http://schemas.openxmlformats.org/officeDocument/2006/relationships/image" Target="../media/image183.png"/><Relationship Id="rId429" Type="http://schemas.openxmlformats.org/officeDocument/2006/relationships/customXml" Target="../ink/ink226.xml"/><Relationship Id="rId580" Type="http://schemas.openxmlformats.org/officeDocument/2006/relationships/image" Target="../media/image280.png"/><Relationship Id="rId1" Type="http://schemas.openxmlformats.org/officeDocument/2006/relationships/slideLayout" Target="../slideLayouts/slideLayout7.xml"/><Relationship Id="rId233" Type="http://schemas.openxmlformats.org/officeDocument/2006/relationships/image" Target="../media/image117.png"/><Relationship Id="rId440" Type="http://schemas.openxmlformats.org/officeDocument/2006/relationships/image" Target="../media/image213.png"/><Relationship Id="rId28" Type="http://schemas.openxmlformats.org/officeDocument/2006/relationships/image" Target="../media/image19.png"/><Relationship Id="rId275" Type="http://schemas.openxmlformats.org/officeDocument/2006/relationships/customXml" Target="../ink/ink144.xml"/><Relationship Id="rId300" Type="http://schemas.openxmlformats.org/officeDocument/2006/relationships/customXml" Target="../ink/ink157.xml"/><Relationship Id="rId482" Type="http://schemas.openxmlformats.org/officeDocument/2006/relationships/customXml" Target="../ink/ink254.xml"/><Relationship Id="rId538" Type="http://schemas.openxmlformats.org/officeDocument/2006/relationships/image" Target="../media/image259.png"/><Relationship Id="rId81" Type="http://schemas.openxmlformats.org/officeDocument/2006/relationships/customXml" Target="../ink/ink40.xml"/><Relationship Id="rId135" Type="http://schemas.openxmlformats.org/officeDocument/2006/relationships/customXml" Target="../ink/ink67.xml"/><Relationship Id="rId177" Type="http://schemas.openxmlformats.org/officeDocument/2006/relationships/customXml" Target="../ink/ink88.xml"/><Relationship Id="rId342" Type="http://schemas.openxmlformats.org/officeDocument/2006/relationships/customXml" Target="../ink/ink178.xml"/><Relationship Id="rId384" Type="http://schemas.openxmlformats.org/officeDocument/2006/relationships/image" Target="../media/image188.png"/><Relationship Id="rId591" Type="http://schemas.openxmlformats.org/officeDocument/2006/relationships/customXml" Target="../ink/ink310.xml"/><Relationship Id="rId605" Type="http://schemas.openxmlformats.org/officeDocument/2006/relationships/customXml" Target="../ink/ink317.xml"/><Relationship Id="rId202" Type="http://schemas.openxmlformats.org/officeDocument/2006/relationships/customXml" Target="../ink/ink101.xml"/><Relationship Id="rId244" Type="http://schemas.openxmlformats.org/officeDocument/2006/relationships/image" Target="../media/image122.png"/><Relationship Id="rId39" Type="http://schemas.openxmlformats.org/officeDocument/2006/relationships/customXml" Target="../ink/ink19.xml"/><Relationship Id="rId286" Type="http://schemas.openxmlformats.org/officeDocument/2006/relationships/customXml" Target="../ink/ink150.xml"/><Relationship Id="rId451" Type="http://schemas.openxmlformats.org/officeDocument/2006/relationships/customXml" Target="../ink/ink237.xml"/><Relationship Id="rId493" Type="http://schemas.openxmlformats.org/officeDocument/2006/relationships/image" Target="../media/image238.png"/><Relationship Id="rId507" Type="http://schemas.openxmlformats.org/officeDocument/2006/relationships/customXml" Target="../ink/ink267.xml"/><Relationship Id="rId549" Type="http://schemas.openxmlformats.org/officeDocument/2006/relationships/customXml" Target="../ink/ink289.xml"/><Relationship Id="rId50" Type="http://schemas.openxmlformats.org/officeDocument/2006/relationships/image" Target="../media/image30.png"/><Relationship Id="rId104" Type="http://schemas.openxmlformats.org/officeDocument/2006/relationships/image" Target="../media/image57.png"/><Relationship Id="rId146" Type="http://schemas.openxmlformats.org/officeDocument/2006/relationships/image" Target="../media/image78.png"/><Relationship Id="rId188" Type="http://schemas.openxmlformats.org/officeDocument/2006/relationships/customXml" Target="../ink/ink94.xml"/><Relationship Id="rId311" Type="http://schemas.openxmlformats.org/officeDocument/2006/relationships/image" Target="../media/image153.png"/><Relationship Id="rId353" Type="http://schemas.openxmlformats.org/officeDocument/2006/relationships/customXml" Target="../ink/ink184.xml"/><Relationship Id="rId395" Type="http://schemas.openxmlformats.org/officeDocument/2006/relationships/customXml" Target="../ink/ink207.xml"/><Relationship Id="rId409" Type="http://schemas.openxmlformats.org/officeDocument/2006/relationships/customXml" Target="../ink/ink214.xml"/><Relationship Id="rId560" Type="http://schemas.openxmlformats.org/officeDocument/2006/relationships/image" Target="../media/image270.png"/><Relationship Id="rId92" Type="http://schemas.openxmlformats.org/officeDocument/2006/relationships/image" Target="../media/image51.png"/><Relationship Id="rId213" Type="http://schemas.openxmlformats.org/officeDocument/2006/relationships/customXml" Target="../ink/ink109.xml"/><Relationship Id="rId420" Type="http://schemas.openxmlformats.org/officeDocument/2006/relationships/image" Target="../media/image205.png"/><Relationship Id="rId616" Type="http://schemas.openxmlformats.org/officeDocument/2006/relationships/customXml" Target="../ink/ink323.xml"/><Relationship Id="rId255" Type="http://schemas.openxmlformats.org/officeDocument/2006/relationships/image" Target="../media/image127.png"/><Relationship Id="rId297" Type="http://schemas.openxmlformats.org/officeDocument/2006/relationships/image" Target="../media/image146.png"/><Relationship Id="rId462" Type="http://schemas.openxmlformats.org/officeDocument/2006/relationships/customXml" Target="../ink/ink243.xml"/><Relationship Id="rId518" Type="http://schemas.openxmlformats.org/officeDocument/2006/relationships/image" Target="../media/image250.png"/><Relationship Id="rId115" Type="http://schemas.openxmlformats.org/officeDocument/2006/relationships/customXml" Target="../ink/ink57.xml"/><Relationship Id="rId157" Type="http://schemas.openxmlformats.org/officeDocument/2006/relationships/customXml" Target="../ink/ink78.xml"/><Relationship Id="rId322" Type="http://schemas.openxmlformats.org/officeDocument/2006/relationships/customXml" Target="../ink/ink168.xml"/><Relationship Id="rId364" Type="http://schemas.openxmlformats.org/officeDocument/2006/relationships/image" Target="../media/image179.png"/><Relationship Id="rId61" Type="http://schemas.openxmlformats.org/officeDocument/2006/relationships/customXml" Target="../ink/ink30.xml"/><Relationship Id="rId199" Type="http://schemas.openxmlformats.org/officeDocument/2006/relationships/image" Target="../media/image104.png"/><Relationship Id="rId571" Type="http://schemas.openxmlformats.org/officeDocument/2006/relationships/customXml" Target="../ink/ink300.xml"/><Relationship Id="rId19" Type="http://schemas.openxmlformats.org/officeDocument/2006/relationships/customXml" Target="../ink/ink9.xml"/><Relationship Id="rId224" Type="http://schemas.openxmlformats.org/officeDocument/2006/relationships/customXml" Target="../ink/ink116.xml"/><Relationship Id="rId266" Type="http://schemas.openxmlformats.org/officeDocument/2006/relationships/image" Target="../media/image132.png"/><Relationship Id="rId431" Type="http://schemas.openxmlformats.org/officeDocument/2006/relationships/customXml" Target="../ink/ink227.xml"/><Relationship Id="rId473" Type="http://schemas.openxmlformats.org/officeDocument/2006/relationships/image" Target="../media/image228.png"/><Relationship Id="rId529" Type="http://schemas.openxmlformats.org/officeDocument/2006/relationships/customXml" Target="../ink/ink279.xml"/><Relationship Id="rId30" Type="http://schemas.openxmlformats.org/officeDocument/2006/relationships/image" Target="../media/image20.png"/><Relationship Id="rId126" Type="http://schemas.openxmlformats.org/officeDocument/2006/relationships/image" Target="../media/image68.png"/><Relationship Id="rId168" Type="http://schemas.openxmlformats.org/officeDocument/2006/relationships/image" Target="../media/image89.png"/><Relationship Id="rId333" Type="http://schemas.openxmlformats.org/officeDocument/2006/relationships/image" Target="../media/image164.png"/><Relationship Id="rId540" Type="http://schemas.openxmlformats.org/officeDocument/2006/relationships/image" Target="../media/image260.png"/><Relationship Id="rId72" Type="http://schemas.openxmlformats.org/officeDocument/2006/relationships/image" Target="../media/image41.png"/><Relationship Id="rId375" Type="http://schemas.openxmlformats.org/officeDocument/2006/relationships/image" Target="../media/image184.png"/><Relationship Id="rId582" Type="http://schemas.openxmlformats.org/officeDocument/2006/relationships/image" Target="../media/image281.png"/><Relationship Id="rId3" Type="http://schemas.openxmlformats.org/officeDocument/2006/relationships/customXml" Target="../ink/ink1.xml"/><Relationship Id="rId235" Type="http://schemas.openxmlformats.org/officeDocument/2006/relationships/image" Target="../media/image118.png"/><Relationship Id="rId277" Type="http://schemas.openxmlformats.org/officeDocument/2006/relationships/customXml" Target="../ink/ink145.xml"/><Relationship Id="rId400" Type="http://schemas.openxmlformats.org/officeDocument/2006/relationships/image" Target="../media/image195.png"/><Relationship Id="rId442" Type="http://schemas.openxmlformats.org/officeDocument/2006/relationships/image" Target="../media/image214.png"/><Relationship Id="rId484" Type="http://schemas.openxmlformats.org/officeDocument/2006/relationships/customXml" Target="../ink/ink255.xml"/><Relationship Id="rId137" Type="http://schemas.openxmlformats.org/officeDocument/2006/relationships/customXml" Target="../ink/ink68.xml"/><Relationship Id="rId302" Type="http://schemas.openxmlformats.org/officeDocument/2006/relationships/customXml" Target="../ink/ink158.xml"/><Relationship Id="rId344" Type="http://schemas.openxmlformats.org/officeDocument/2006/relationships/image" Target="../media/image169.png"/><Relationship Id="rId41" Type="http://schemas.openxmlformats.org/officeDocument/2006/relationships/customXml" Target="../ink/ink20.xml"/><Relationship Id="rId83" Type="http://schemas.openxmlformats.org/officeDocument/2006/relationships/customXml" Target="../ink/ink41.xml"/><Relationship Id="rId179" Type="http://schemas.openxmlformats.org/officeDocument/2006/relationships/image" Target="../media/image94.png"/><Relationship Id="rId386" Type="http://schemas.openxmlformats.org/officeDocument/2006/relationships/image" Target="../media/image189.png"/><Relationship Id="rId551" Type="http://schemas.openxmlformats.org/officeDocument/2006/relationships/customXml" Target="../ink/ink290.xml"/><Relationship Id="rId593" Type="http://schemas.openxmlformats.org/officeDocument/2006/relationships/customXml" Target="../ink/ink311.xml"/><Relationship Id="rId607" Type="http://schemas.openxmlformats.org/officeDocument/2006/relationships/customXml" Target="../ink/ink318.xml"/><Relationship Id="rId190" Type="http://schemas.openxmlformats.org/officeDocument/2006/relationships/customXml" Target="../ink/ink95.xml"/><Relationship Id="rId204" Type="http://schemas.openxmlformats.org/officeDocument/2006/relationships/customXml" Target="../ink/ink102.xml"/><Relationship Id="rId246" Type="http://schemas.openxmlformats.org/officeDocument/2006/relationships/image" Target="../media/image123.png"/><Relationship Id="rId288" Type="http://schemas.openxmlformats.org/officeDocument/2006/relationships/customXml" Target="../ink/ink151.xml"/><Relationship Id="rId411" Type="http://schemas.openxmlformats.org/officeDocument/2006/relationships/customXml" Target="../ink/ink215.xml"/><Relationship Id="rId453" Type="http://schemas.openxmlformats.org/officeDocument/2006/relationships/image" Target="../media/image219.png"/><Relationship Id="rId509" Type="http://schemas.openxmlformats.org/officeDocument/2006/relationships/customXml" Target="../ink/ink268.xml"/><Relationship Id="rId106" Type="http://schemas.openxmlformats.org/officeDocument/2006/relationships/image" Target="../media/image58.png"/><Relationship Id="rId313" Type="http://schemas.openxmlformats.org/officeDocument/2006/relationships/image" Target="../media/image154.png"/><Relationship Id="rId495" Type="http://schemas.openxmlformats.org/officeDocument/2006/relationships/image" Target="../media/image239.png"/><Relationship Id="rId10" Type="http://schemas.openxmlformats.org/officeDocument/2006/relationships/image" Target="../media/image10.png"/><Relationship Id="rId52" Type="http://schemas.openxmlformats.org/officeDocument/2006/relationships/image" Target="../media/image31.png"/><Relationship Id="rId94" Type="http://schemas.openxmlformats.org/officeDocument/2006/relationships/image" Target="../media/image52.png"/><Relationship Id="rId148" Type="http://schemas.openxmlformats.org/officeDocument/2006/relationships/image" Target="../media/image79.png"/><Relationship Id="rId355" Type="http://schemas.openxmlformats.org/officeDocument/2006/relationships/customXml" Target="../ink/ink185.xml"/><Relationship Id="rId397" Type="http://schemas.openxmlformats.org/officeDocument/2006/relationships/customXml" Target="../ink/ink208.xml"/><Relationship Id="rId520" Type="http://schemas.openxmlformats.org/officeDocument/2006/relationships/customXml" Target="../ink/ink274.xml"/><Relationship Id="rId562" Type="http://schemas.openxmlformats.org/officeDocument/2006/relationships/image" Target="../media/image271.png"/><Relationship Id="rId618" Type="http://schemas.openxmlformats.org/officeDocument/2006/relationships/image" Target="../media/image298.png"/><Relationship Id="rId215" Type="http://schemas.openxmlformats.org/officeDocument/2006/relationships/image" Target="../media/image109.png"/><Relationship Id="rId257" Type="http://schemas.openxmlformats.org/officeDocument/2006/relationships/image" Target="../media/image128.png"/><Relationship Id="rId422" Type="http://schemas.openxmlformats.org/officeDocument/2006/relationships/image" Target="../media/image206.png"/><Relationship Id="rId464" Type="http://schemas.openxmlformats.org/officeDocument/2006/relationships/customXml" Target="../ink/ink244.xml"/><Relationship Id="rId299" Type="http://schemas.openxmlformats.org/officeDocument/2006/relationships/image" Target="../media/image147.png"/><Relationship Id="rId63" Type="http://schemas.openxmlformats.org/officeDocument/2006/relationships/customXml" Target="../ink/ink31.xml"/><Relationship Id="rId159" Type="http://schemas.openxmlformats.org/officeDocument/2006/relationships/customXml" Target="../ink/ink79.xml"/><Relationship Id="rId366" Type="http://schemas.openxmlformats.org/officeDocument/2006/relationships/image" Target="../media/image180.png"/><Relationship Id="rId573" Type="http://schemas.openxmlformats.org/officeDocument/2006/relationships/customXml" Target="../ink/ink301.xml"/><Relationship Id="rId226" Type="http://schemas.openxmlformats.org/officeDocument/2006/relationships/customXml" Target="../ink/ink117.xml"/><Relationship Id="rId433" Type="http://schemas.openxmlformats.org/officeDocument/2006/relationships/customXml" Target="../ink/ink228.xml"/><Relationship Id="rId74" Type="http://schemas.openxmlformats.org/officeDocument/2006/relationships/image" Target="../media/image42.png"/><Relationship Id="rId377" Type="http://schemas.openxmlformats.org/officeDocument/2006/relationships/image" Target="../media/image185.png"/><Relationship Id="rId500" Type="http://schemas.openxmlformats.org/officeDocument/2006/relationships/customXml" Target="../ink/ink263.xml"/><Relationship Id="rId584" Type="http://schemas.openxmlformats.org/officeDocument/2006/relationships/image" Target="../media/image282.png"/><Relationship Id="rId5" Type="http://schemas.openxmlformats.org/officeDocument/2006/relationships/customXml" Target="../ink/ink2.xml"/><Relationship Id="rId237" Type="http://schemas.openxmlformats.org/officeDocument/2006/relationships/image" Target="../media/image119.png"/><Relationship Id="rId444" Type="http://schemas.openxmlformats.org/officeDocument/2006/relationships/image" Target="../media/image215.png"/><Relationship Id="rId290" Type="http://schemas.openxmlformats.org/officeDocument/2006/relationships/customXml" Target="../ink/ink152.xml"/><Relationship Id="rId304" Type="http://schemas.openxmlformats.org/officeDocument/2006/relationships/customXml" Target="../ink/ink159.xml"/><Relationship Id="rId388" Type="http://schemas.openxmlformats.org/officeDocument/2006/relationships/image" Target="../media/image190.png"/><Relationship Id="rId511" Type="http://schemas.openxmlformats.org/officeDocument/2006/relationships/customXml" Target="../ink/ink269.xml"/><Relationship Id="rId609" Type="http://schemas.openxmlformats.org/officeDocument/2006/relationships/customXml" Target="../ink/ink319.xml"/><Relationship Id="rId85" Type="http://schemas.openxmlformats.org/officeDocument/2006/relationships/customXml" Target="../ink/ink42.xml"/><Relationship Id="rId150" Type="http://schemas.openxmlformats.org/officeDocument/2006/relationships/image" Target="../media/image80.png"/><Relationship Id="rId595" Type="http://schemas.openxmlformats.org/officeDocument/2006/relationships/customXml" Target="../ink/ink312.xml"/><Relationship Id="rId248" Type="http://schemas.openxmlformats.org/officeDocument/2006/relationships/image" Target="../media/image124.png"/><Relationship Id="rId455" Type="http://schemas.openxmlformats.org/officeDocument/2006/relationships/image" Target="../media/image220.png"/><Relationship Id="rId12" Type="http://schemas.openxmlformats.org/officeDocument/2006/relationships/image" Target="../media/image11.png"/><Relationship Id="rId108" Type="http://schemas.openxmlformats.org/officeDocument/2006/relationships/image" Target="../media/image59.png"/><Relationship Id="rId315" Type="http://schemas.openxmlformats.org/officeDocument/2006/relationships/image" Target="../media/image155.png"/><Relationship Id="rId522" Type="http://schemas.openxmlformats.org/officeDocument/2006/relationships/customXml" Target="../ink/ink275.xml"/><Relationship Id="rId96" Type="http://schemas.openxmlformats.org/officeDocument/2006/relationships/image" Target="../media/image53.png"/><Relationship Id="rId161" Type="http://schemas.openxmlformats.org/officeDocument/2006/relationships/customXml" Target="../ink/ink80.xml"/><Relationship Id="rId399" Type="http://schemas.openxmlformats.org/officeDocument/2006/relationships/customXml" Target="../ink/ink209.xml"/><Relationship Id="rId259" Type="http://schemas.openxmlformats.org/officeDocument/2006/relationships/image" Target="../media/image129.png"/><Relationship Id="rId466" Type="http://schemas.openxmlformats.org/officeDocument/2006/relationships/customXml" Target="../ink/ink245.xml"/><Relationship Id="rId23" Type="http://schemas.openxmlformats.org/officeDocument/2006/relationships/customXml" Target="../ink/ink11.xml"/><Relationship Id="rId119" Type="http://schemas.openxmlformats.org/officeDocument/2006/relationships/customXml" Target="../ink/ink59.xml"/><Relationship Id="rId326" Type="http://schemas.openxmlformats.org/officeDocument/2006/relationships/customXml" Target="../ink/ink170.xml"/><Relationship Id="rId533" Type="http://schemas.openxmlformats.org/officeDocument/2006/relationships/customXml" Target="../ink/ink281.xml"/><Relationship Id="rId172" Type="http://schemas.openxmlformats.org/officeDocument/2006/relationships/image" Target="../media/image91.png"/><Relationship Id="rId477" Type="http://schemas.openxmlformats.org/officeDocument/2006/relationships/image" Target="../media/image230.png"/><Relationship Id="rId600" Type="http://schemas.openxmlformats.org/officeDocument/2006/relationships/image" Target="../media/image290.png"/><Relationship Id="rId337" Type="http://schemas.openxmlformats.org/officeDocument/2006/relationships/image" Target="../media/image166.png"/><Relationship Id="rId34" Type="http://schemas.openxmlformats.org/officeDocument/2006/relationships/image" Target="../media/image22.png"/><Relationship Id="rId544" Type="http://schemas.openxmlformats.org/officeDocument/2006/relationships/image" Target="../media/image262.png"/><Relationship Id="rId183" Type="http://schemas.openxmlformats.org/officeDocument/2006/relationships/image" Target="../media/image96.png"/><Relationship Id="rId390" Type="http://schemas.openxmlformats.org/officeDocument/2006/relationships/customXml" Target="../ink/ink204.xml"/><Relationship Id="rId404" Type="http://schemas.openxmlformats.org/officeDocument/2006/relationships/image" Target="../media/image197.png"/><Relationship Id="rId611" Type="http://schemas.openxmlformats.org/officeDocument/2006/relationships/customXml" Target="../ink/ink320.xml"/><Relationship Id="rId250" Type="http://schemas.openxmlformats.org/officeDocument/2006/relationships/customXml" Target="../ink/ink130.xml"/><Relationship Id="rId488" Type="http://schemas.openxmlformats.org/officeDocument/2006/relationships/customXml" Target="../ink/ink257.xml"/><Relationship Id="rId45" Type="http://schemas.openxmlformats.org/officeDocument/2006/relationships/customXml" Target="../ink/ink22.xml"/><Relationship Id="rId110" Type="http://schemas.openxmlformats.org/officeDocument/2006/relationships/image" Target="../media/image60.png"/><Relationship Id="rId348" Type="http://schemas.openxmlformats.org/officeDocument/2006/relationships/image" Target="../media/image171.png"/><Relationship Id="rId555" Type="http://schemas.openxmlformats.org/officeDocument/2006/relationships/customXml" Target="../ink/ink292.xml"/><Relationship Id="rId194" Type="http://schemas.openxmlformats.org/officeDocument/2006/relationships/customXml" Target="../ink/ink97.xml"/><Relationship Id="rId208" Type="http://schemas.openxmlformats.org/officeDocument/2006/relationships/customXml" Target="../ink/ink104.xml"/><Relationship Id="rId415" Type="http://schemas.openxmlformats.org/officeDocument/2006/relationships/customXml" Target="../ink/ink217.xml"/><Relationship Id="rId622" Type="http://schemas.openxmlformats.org/officeDocument/2006/relationships/image" Target="../media/image300.png"/><Relationship Id="rId261" Type="http://schemas.openxmlformats.org/officeDocument/2006/relationships/customXml" Target="../ink/ink136.xml"/><Relationship Id="rId499" Type="http://schemas.openxmlformats.org/officeDocument/2006/relationships/image" Target="../media/image241.png"/><Relationship Id="rId56" Type="http://schemas.openxmlformats.org/officeDocument/2006/relationships/image" Target="../media/image33.png"/><Relationship Id="rId359" Type="http://schemas.openxmlformats.org/officeDocument/2006/relationships/customXml" Target="../ink/ink187.xml"/><Relationship Id="rId566" Type="http://schemas.openxmlformats.org/officeDocument/2006/relationships/image" Target="../media/image273.png"/><Relationship Id="rId121" Type="http://schemas.openxmlformats.org/officeDocument/2006/relationships/customXml" Target="../ink/ink60.xml"/><Relationship Id="rId219" Type="http://schemas.openxmlformats.org/officeDocument/2006/relationships/image" Target="../media/image111.png"/><Relationship Id="rId426" Type="http://schemas.openxmlformats.org/officeDocument/2006/relationships/customXml" Target="../ink/ink224.xml"/><Relationship Id="rId67" Type="http://schemas.openxmlformats.org/officeDocument/2006/relationships/customXml" Target="../ink/ink33.xml"/><Relationship Id="rId272" Type="http://schemas.openxmlformats.org/officeDocument/2006/relationships/customXml" Target="../ink/ink142.xml"/><Relationship Id="rId577" Type="http://schemas.openxmlformats.org/officeDocument/2006/relationships/customXml" Target="../ink/ink303.xml"/><Relationship Id="rId132" Type="http://schemas.openxmlformats.org/officeDocument/2006/relationships/image" Target="../media/image71.png"/></Relationships>
</file>

<file path=ppt/slides/_rels/slide11.xml.rels><?xml version="1.0" encoding="UTF-8" standalone="yes"?>
<Relationships xmlns="http://schemas.openxmlformats.org/package/2006/relationships"><Relationship Id="rId8" Type="http://schemas.openxmlformats.org/officeDocument/2006/relationships/image" Target="../media/image305.png"/><Relationship Id="rId3" Type="http://schemas.openxmlformats.org/officeDocument/2006/relationships/customXml" Target="../ink/ink328.xml"/><Relationship Id="rId7" Type="http://schemas.openxmlformats.org/officeDocument/2006/relationships/customXml" Target="../ink/ink330.xml"/><Relationship Id="rId12" Type="http://schemas.openxmlformats.org/officeDocument/2006/relationships/image" Target="../media/image307.png"/><Relationship Id="rId2" Type="http://schemas.openxmlformats.org/officeDocument/2006/relationships/image" Target="../media/image302.png"/><Relationship Id="rId1" Type="http://schemas.openxmlformats.org/officeDocument/2006/relationships/slideLayout" Target="../slideLayouts/slideLayout7.xml"/><Relationship Id="rId6" Type="http://schemas.openxmlformats.org/officeDocument/2006/relationships/image" Target="../media/image304.png"/><Relationship Id="rId11" Type="http://schemas.openxmlformats.org/officeDocument/2006/relationships/customXml" Target="../ink/ink332.xml"/><Relationship Id="rId5" Type="http://schemas.openxmlformats.org/officeDocument/2006/relationships/customXml" Target="../ink/ink329.xml"/><Relationship Id="rId10" Type="http://schemas.openxmlformats.org/officeDocument/2006/relationships/image" Target="../media/image306.png"/><Relationship Id="rId4" Type="http://schemas.openxmlformats.org/officeDocument/2006/relationships/image" Target="../media/image303.png"/><Relationship Id="rId9" Type="http://schemas.openxmlformats.org/officeDocument/2006/relationships/customXml" Target="../ink/ink331.xml"/></Relationships>
</file>

<file path=ppt/slides/_rels/slide12.xml.rels><?xml version="1.0" encoding="UTF-8" standalone="yes"?>
<Relationships xmlns="http://schemas.openxmlformats.org/package/2006/relationships"><Relationship Id="rId26" Type="http://schemas.openxmlformats.org/officeDocument/2006/relationships/image" Target="../media/image319.png"/><Relationship Id="rId21" Type="http://schemas.openxmlformats.org/officeDocument/2006/relationships/customXml" Target="../ink/ink342.xml"/><Relationship Id="rId42" Type="http://schemas.openxmlformats.org/officeDocument/2006/relationships/image" Target="../media/image327.png"/><Relationship Id="rId47" Type="http://schemas.openxmlformats.org/officeDocument/2006/relationships/customXml" Target="../ink/ink355.xml"/><Relationship Id="rId63" Type="http://schemas.openxmlformats.org/officeDocument/2006/relationships/customXml" Target="../ink/ink363.xml"/><Relationship Id="rId68" Type="http://schemas.openxmlformats.org/officeDocument/2006/relationships/image" Target="../media/image340.png"/><Relationship Id="rId84" Type="http://schemas.openxmlformats.org/officeDocument/2006/relationships/customXml" Target="../ink/ink374.xml"/><Relationship Id="rId89" Type="http://schemas.openxmlformats.org/officeDocument/2006/relationships/image" Target="../media/image350.png"/><Relationship Id="rId16" Type="http://schemas.openxmlformats.org/officeDocument/2006/relationships/image" Target="../media/image315.png"/><Relationship Id="rId11" Type="http://schemas.openxmlformats.org/officeDocument/2006/relationships/customXml" Target="../ink/ink337.xml"/><Relationship Id="rId32" Type="http://schemas.openxmlformats.org/officeDocument/2006/relationships/image" Target="../media/image322.png"/><Relationship Id="rId37" Type="http://schemas.openxmlformats.org/officeDocument/2006/relationships/customXml" Target="../ink/ink350.xml"/><Relationship Id="rId53" Type="http://schemas.openxmlformats.org/officeDocument/2006/relationships/customXml" Target="../ink/ink358.xml"/><Relationship Id="rId58" Type="http://schemas.openxmlformats.org/officeDocument/2006/relationships/image" Target="../media/image335.png"/><Relationship Id="rId74" Type="http://schemas.openxmlformats.org/officeDocument/2006/relationships/image" Target="../media/image343.png"/><Relationship Id="rId79" Type="http://schemas.openxmlformats.org/officeDocument/2006/relationships/image" Target="../media/image345.png"/><Relationship Id="rId5" Type="http://schemas.openxmlformats.org/officeDocument/2006/relationships/customXml" Target="../ink/ink334.xml"/><Relationship Id="rId90" Type="http://schemas.openxmlformats.org/officeDocument/2006/relationships/customXml" Target="../ink/ink377.xml"/><Relationship Id="rId95" Type="http://schemas.openxmlformats.org/officeDocument/2006/relationships/image" Target="../media/image353.png"/><Relationship Id="rId22" Type="http://schemas.openxmlformats.org/officeDocument/2006/relationships/image" Target="../media/image317.png"/><Relationship Id="rId27" Type="http://schemas.openxmlformats.org/officeDocument/2006/relationships/customXml" Target="../ink/ink345.xml"/><Relationship Id="rId43" Type="http://schemas.openxmlformats.org/officeDocument/2006/relationships/customXml" Target="../ink/ink353.xml"/><Relationship Id="rId48" Type="http://schemas.openxmlformats.org/officeDocument/2006/relationships/image" Target="../media/image330.png"/><Relationship Id="rId64" Type="http://schemas.openxmlformats.org/officeDocument/2006/relationships/image" Target="../media/image338.png"/><Relationship Id="rId69" Type="http://schemas.openxmlformats.org/officeDocument/2006/relationships/customXml" Target="../ink/ink366.xml"/><Relationship Id="rId80" Type="http://schemas.openxmlformats.org/officeDocument/2006/relationships/customXml" Target="../ink/ink372.xml"/><Relationship Id="rId85" Type="http://schemas.openxmlformats.org/officeDocument/2006/relationships/image" Target="../media/image348.png"/><Relationship Id="rId3" Type="http://schemas.openxmlformats.org/officeDocument/2006/relationships/customXml" Target="../ink/ink333.xml"/><Relationship Id="rId12" Type="http://schemas.openxmlformats.org/officeDocument/2006/relationships/image" Target="../media/image313.png"/><Relationship Id="rId17" Type="http://schemas.openxmlformats.org/officeDocument/2006/relationships/customXml" Target="../ink/ink340.xml"/><Relationship Id="rId25" Type="http://schemas.openxmlformats.org/officeDocument/2006/relationships/customXml" Target="../ink/ink344.xml"/><Relationship Id="rId33" Type="http://schemas.openxmlformats.org/officeDocument/2006/relationships/customXml" Target="../ink/ink348.xml"/><Relationship Id="rId38" Type="http://schemas.openxmlformats.org/officeDocument/2006/relationships/image" Target="../media/image325.png"/><Relationship Id="rId46" Type="http://schemas.openxmlformats.org/officeDocument/2006/relationships/image" Target="../media/image329.png"/><Relationship Id="rId59" Type="http://schemas.openxmlformats.org/officeDocument/2006/relationships/customXml" Target="../ink/ink361.xml"/><Relationship Id="rId67" Type="http://schemas.openxmlformats.org/officeDocument/2006/relationships/customXml" Target="../ink/ink365.xml"/><Relationship Id="rId20" Type="http://schemas.openxmlformats.org/officeDocument/2006/relationships/image" Target="../media/image316.png"/><Relationship Id="rId41" Type="http://schemas.openxmlformats.org/officeDocument/2006/relationships/customXml" Target="../ink/ink352.xml"/><Relationship Id="rId54" Type="http://schemas.openxmlformats.org/officeDocument/2006/relationships/image" Target="../media/image333.png"/><Relationship Id="rId62" Type="http://schemas.openxmlformats.org/officeDocument/2006/relationships/image" Target="../media/image337.png"/><Relationship Id="rId70" Type="http://schemas.openxmlformats.org/officeDocument/2006/relationships/image" Target="../media/image341.png"/><Relationship Id="rId75" Type="http://schemas.openxmlformats.org/officeDocument/2006/relationships/customXml" Target="../ink/ink369.xml"/><Relationship Id="rId83" Type="http://schemas.openxmlformats.org/officeDocument/2006/relationships/image" Target="../media/image347.png"/><Relationship Id="rId88" Type="http://schemas.openxmlformats.org/officeDocument/2006/relationships/customXml" Target="../ink/ink376.xml"/><Relationship Id="rId91" Type="http://schemas.openxmlformats.org/officeDocument/2006/relationships/image" Target="../media/image351.png"/><Relationship Id="rId96" Type="http://schemas.openxmlformats.org/officeDocument/2006/relationships/customXml" Target="../ink/ink380.xml"/><Relationship Id="rId1" Type="http://schemas.openxmlformats.org/officeDocument/2006/relationships/slideLayout" Target="../slideLayouts/slideLayout7.xml"/><Relationship Id="rId6" Type="http://schemas.openxmlformats.org/officeDocument/2006/relationships/image" Target="../media/image310.png"/><Relationship Id="rId15" Type="http://schemas.openxmlformats.org/officeDocument/2006/relationships/customXml" Target="../ink/ink339.xml"/><Relationship Id="rId23" Type="http://schemas.openxmlformats.org/officeDocument/2006/relationships/customXml" Target="../ink/ink343.xml"/><Relationship Id="rId28" Type="http://schemas.openxmlformats.org/officeDocument/2006/relationships/image" Target="../media/image320.png"/><Relationship Id="rId36" Type="http://schemas.openxmlformats.org/officeDocument/2006/relationships/image" Target="../media/image324.png"/><Relationship Id="rId49" Type="http://schemas.openxmlformats.org/officeDocument/2006/relationships/customXml" Target="../ink/ink356.xml"/><Relationship Id="rId57" Type="http://schemas.openxmlformats.org/officeDocument/2006/relationships/customXml" Target="../ink/ink360.xml"/><Relationship Id="rId10" Type="http://schemas.openxmlformats.org/officeDocument/2006/relationships/image" Target="../media/image312.png"/><Relationship Id="rId31" Type="http://schemas.openxmlformats.org/officeDocument/2006/relationships/customXml" Target="../ink/ink347.xml"/><Relationship Id="rId44" Type="http://schemas.openxmlformats.org/officeDocument/2006/relationships/image" Target="../media/image328.png"/><Relationship Id="rId52" Type="http://schemas.openxmlformats.org/officeDocument/2006/relationships/image" Target="../media/image332.png"/><Relationship Id="rId60" Type="http://schemas.openxmlformats.org/officeDocument/2006/relationships/image" Target="../media/image336.png"/><Relationship Id="rId65" Type="http://schemas.openxmlformats.org/officeDocument/2006/relationships/customXml" Target="../ink/ink364.xml"/><Relationship Id="rId73" Type="http://schemas.openxmlformats.org/officeDocument/2006/relationships/customXml" Target="../ink/ink368.xml"/><Relationship Id="rId78" Type="http://schemas.openxmlformats.org/officeDocument/2006/relationships/customXml" Target="../ink/ink371.xml"/><Relationship Id="rId81" Type="http://schemas.openxmlformats.org/officeDocument/2006/relationships/image" Target="../media/image346.png"/><Relationship Id="rId86" Type="http://schemas.openxmlformats.org/officeDocument/2006/relationships/customXml" Target="../ink/ink375.xml"/><Relationship Id="rId94" Type="http://schemas.openxmlformats.org/officeDocument/2006/relationships/customXml" Target="../ink/ink379.xml"/><Relationship Id="rId99" Type="http://schemas.openxmlformats.org/officeDocument/2006/relationships/image" Target="../media/image355.png"/><Relationship Id="rId4" Type="http://schemas.openxmlformats.org/officeDocument/2006/relationships/image" Target="../media/image309.png"/><Relationship Id="rId9" Type="http://schemas.openxmlformats.org/officeDocument/2006/relationships/customXml" Target="../ink/ink336.xml"/><Relationship Id="rId13" Type="http://schemas.openxmlformats.org/officeDocument/2006/relationships/customXml" Target="../ink/ink338.xml"/><Relationship Id="rId18" Type="http://schemas.openxmlformats.org/officeDocument/2006/relationships/image" Target="../media/image81.png"/><Relationship Id="rId39" Type="http://schemas.openxmlformats.org/officeDocument/2006/relationships/customXml" Target="../ink/ink351.xml"/><Relationship Id="rId34" Type="http://schemas.openxmlformats.org/officeDocument/2006/relationships/image" Target="../media/image323.png"/><Relationship Id="rId50" Type="http://schemas.openxmlformats.org/officeDocument/2006/relationships/image" Target="../media/image331.png"/><Relationship Id="rId55" Type="http://schemas.openxmlformats.org/officeDocument/2006/relationships/customXml" Target="../ink/ink359.xml"/><Relationship Id="rId76" Type="http://schemas.openxmlformats.org/officeDocument/2006/relationships/image" Target="../media/image344.png"/><Relationship Id="rId97" Type="http://schemas.openxmlformats.org/officeDocument/2006/relationships/image" Target="../media/image354.png"/><Relationship Id="rId7" Type="http://schemas.openxmlformats.org/officeDocument/2006/relationships/customXml" Target="../ink/ink335.xml"/><Relationship Id="rId71" Type="http://schemas.openxmlformats.org/officeDocument/2006/relationships/customXml" Target="../ink/ink367.xml"/><Relationship Id="rId92" Type="http://schemas.openxmlformats.org/officeDocument/2006/relationships/customXml" Target="../ink/ink378.xml"/><Relationship Id="rId2" Type="http://schemas.openxmlformats.org/officeDocument/2006/relationships/image" Target="../media/image308.png"/><Relationship Id="rId29" Type="http://schemas.openxmlformats.org/officeDocument/2006/relationships/customXml" Target="../ink/ink346.xml"/><Relationship Id="rId24" Type="http://schemas.openxmlformats.org/officeDocument/2006/relationships/image" Target="../media/image318.png"/><Relationship Id="rId40" Type="http://schemas.openxmlformats.org/officeDocument/2006/relationships/image" Target="../media/image326.png"/><Relationship Id="rId45" Type="http://schemas.openxmlformats.org/officeDocument/2006/relationships/customXml" Target="../ink/ink354.xml"/><Relationship Id="rId66" Type="http://schemas.openxmlformats.org/officeDocument/2006/relationships/image" Target="../media/image339.png"/><Relationship Id="rId87" Type="http://schemas.openxmlformats.org/officeDocument/2006/relationships/image" Target="../media/image349.png"/><Relationship Id="rId61" Type="http://schemas.openxmlformats.org/officeDocument/2006/relationships/customXml" Target="../ink/ink362.xml"/><Relationship Id="rId82" Type="http://schemas.openxmlformats.org/officeDocument/2006/relationships/customXml" Target="../ink/ink373.xml"/><Relationship Id="rId19" Type="http://schemas.openxmlformats.org/officeDocument/2006/relationships/customXml" Target="../ink/ink341.xml"/><Relationship Id="rId14" Type="http://schemas.openxmlformats.org/officeDocument/2006/relationships/image" Target="../media/image314.png"/><Relationship Id="rId30" Type="http://schemas.openxmlformats.org/officeDocument/2006/relationships/image" Target="../media/image321.png"/><Relationship Id="rId35" Type="http://schemas.openxmlformats.org/officeDocument/2006/relationships/customXml" Target="../ink/ink349.xml"/><Relationship Id="rId56" Type="http://schemas.openxmlformats.org/officeDocument/2006/relationships/image" Target="../media/image334.png"/><Relationship Id="rId77" Type="http://schemas.openxmlformats.org/officeDocument/2006/relationships/customXml" Target="../ink/ink370.xml"/><Relationship Id="rId8" Type="http://schemas.openxmlformats.org/officeDocument/2006/relationships/image" Target="../media/image311.png"/><Relationship Id="rId51" Type="http://schemas.openxmlformats.org/officeDocument/2006/relationships/customXml" Target="../ink/ink357.xml"/><Relationship Id="rId72" Type="http://schemas.openxmlformats.org/officeDocument/2006/relationships/image" Target="../media/image342.png"/><Relationship Id="rId93" Type="http://schemas.openxmlformats.org/officeDocument/2006/relationships/image" Target="../media/image352.png"/><Relationship Id="rId98" Type="http://schemas.openxmlformats.org/officeDocument/2006/relationships/customXml" Target="../ink/ink381.xml"/></Relationships>
</file>

<file path=ppt/slides/_rels/slide13.xml.rels><?xml version="1.0" encoding="UTF-8" standalone="yes"?>
<Relationships xmlns="http://schemas.openxmlformats.org/package/2006/relationships"><Relationship Id="rId13" Type="http://schemas.openxmlformats.org/officeDocument/2006/relationships/image" Target="../media/image361.png"/><Relationship Id="rId18" Type="http://schemas.openxmlformats.org/officeDocument/2006/relationships/customXml" Target="../ink/ink390.xml"/><Relationship Id="rId26" Type="http://schemas.openxmlformats.org/officeDocument/2006/relationships/customXml" Target="../ink/ink394.xml"/><Relationship Id="rId39" Type="http://schemas.openxmlformats.org/officeDocument/2006/relationships/image" Target="../media/image373.png"/><Relationship Id="rId21" Type="http://schemas.openxmlformats.org/officeDocument/2006/relationships/image" Target="../media/image365.png"/><Relationship Id="rId34" Type="http://schemas.openxmlformats.org/officeDocument/2006/relationships/customXml" Target="../ink/ink398.xml"/><Relationship Id="rId42" Type="http://schemas.openxmlformats.org/officeDocument/2006/relationships/customXml" Target="../ink/ink402.xml"/><Relationship Id="rId47" Type="http://schemas.openxmlformats.org/officeDocument/2006/relationships/customXml" Target="../ink/ink405.xml"/><Relationship Id="rId50" Type="http://schemas.openxmlformats.org/officeDocument/2006/relationships/image" Target="../media/image378.png"/><Relationship Id="rId55" Type="http://schemas.openxmlformats.org/officeDocument/2006/relationships/customXml" Target="../ink/ink409.xml"/><Relationship Id="rId63" Type="http://schemas.openxmlformats.org/officeDocument/2006/relationships/customXml" Target="../ink/ink413.xml"/><Relationship Id="rId7" Type="http://schemas.openxmlformats.org/officeDocument/2006/relationships/image" Target="../media/image358.png"/><Relationship Id="rId2" Type="http://schemas.openxmlformats.org/officeDocument/2006/relationships/customXml" Target="../ink/ink382.xml"/><Relationship Id="rId16" Type="http://schemas.openxmlformats.org/officeDocument/2006/relationships/customXml" Target="../ink/ink389.xml"/><Relationship Id="rId29" Type="http://schemas.openxmlformats.org/officeDocument/2006/relationships/image" Target="../media/image369.png"/><Relationship Id="rId11" Type="http://schemas.openxmlformats.org/officeDocument/2006/relationships/image" Target="../media/image360.png"/><Relationship Id="rId24" Type="http://schemas.openxmlformats.org/officeDocument/2006/relationships/customXml" Target="../ink/ink393.xml"/><Relationship Id="rId32" Type="http://schemas.openxmlformats.org/officeDocument/2006/relationships/customXml" Target="../ink/ink397.xml"/><Relationship Id="rId37" Type="http://schemas.openxmlformats.org/officeDocument/2006/relationships/image" Target="../media/image372.png"/><Relationship Id="rId40" Type="http://schemas.openxmlformats.org/officeDocument/2006/relationships/customXml" Target="../ink/ink401.xml"/><Relationship Id="rId45" Type="http://schemas.openxmlformats.org/officeDocument/2006/relationships/image" Target="../media/image376.png"/><Relationship Id="rId53" Type="http://schemas.openxmlformats.org/officeDocument/2006/relationships/customXml" Target="../ink/ink408.xml"/><Relationship Id="rId58" Type="http://schemas.openxmlformats.org/officeDocument/2006/relationships/image" Target="../media/image382.png"/><Relationship Id="rId5" Type="http://schemas.openxmlformats.org/officeDocument/2006/relationships/image" Target="../media/image357.png"/><Relationship Id="rId61" Type="http://schemas.openxmlformats.org/officeDocument/2006/relationships/customXml" Target="../ink/ink412.xml"/><Relationship Id="rId19" Type="http://schemas.openxmlformats.org/officeDocument/2006/relationships/image" Target="../media/image364.png"/><Relationship Id="rId14" Type="http://schemas.openxmlformats.org/officeDocument/2006/relationships/customXml" Target="../ink/ink388.xml"/><Relationship Id="rId22" Type="http://schemas.openxmlformats.org/officeDocument/2006/relationships/customXml" Target="../ink/ink392.xml"/><Relationship Id="rId27" Type="http://schemas.openxmlformats.org/officeDocument/2006/relationships/image" Target="../media/image368.png"/><Relationship Id="rId30" Type="http://schemas.openxmlformats.org/officeDocument/2006/relationships/customXml" Target="../ink/ink396.xml"/><Relationship Id="rId35" Type="http://schemas.openxmlformats.org/officeDocument/2006/relationships/image" Target="../media/image371.png"/><Relationship Id="rId43" Type="http://schemas.openxmlformats.org/officeDocument/2006/relationships/image" Target="../media/image375.png"/><Relationship Id="rId48" Type="http://schemas.openxmlformats.org/officeDocument/2006/relationships/image" Target="../media/image377.png"/><Relationship Id="rId56" Type="http://schemas.openxmlformats.org/officeDocument/2006/relationships/image" Target="../media/image381.png"/><Relationship Id="rId64" Type="http://schemas.openxmlformats.org/officeDocument/2006/relationships/image" Target="../media/image385.png"/><Relationship Id="rId8" Type="http://schemas.openxmlformats.org/officeDocument/2006/relationships/customXml" Target="../ink/ink385.xml"/><Relationship Id="rId51" Type="http://schemas.openxmlformats.org/officeDocument/2006/relationships/customXml" Target="../ink/ink407.xml"/><Relationship Id="rId3" Type="http://schemas.openxmlformats.org/officeDocument/2006/relationships/image" Target="../media/image356.png"/><Relationship Id="rId12" Type="http://schemas.openxmlformats.org/officeDocument/2006/relationships/customXml" Target="../ink/ink387.xml"/><Relationship Id="rId17" Type="http://schemas.openxmlformats.org/officeDocument/2006/relationships/image" Target="../media/image363.png"/><Relationship Id="rId25" Type="http://schemas.openxmlformats.org/officeDocument/2006/relationships/image" Target="../media/image367.png"/><Relationship Id="rId33" Type="http://schemas.openxmlformats.org/officeDocument/2006/relationships/image" Target="../media/image81.png"/><Relationship Id="rId38" Type="http://schemas.openxmlformats.org/officeDocument/2006/relationships/customXml" Target="../ink/ink400.xml"/><Relationship Id="rId46" Type="http://schemas.openxmlformats.org/officeDocument/2006/relationships/customXml" Target="../ink/ink404.xml"/><Relationship Id="rId59" Type="http://schemas.openxmlformats.org/officeDocument/2006/relationships/customXml" Target="../ink/ink411.xml"/><Relationship Id="rId20" Type="http://schemas.openxmlformats.org/officeDocument/2006/relationships/customXml" Target="../ink/ink391.xml"/><Relationship Id="rId41" Type="http://schemas.openxmlformats.org/officeDocument/2006/relationships/image" Target="../media/image374.png"/><Relationship Id="rId54" Type="http://schemas.openxmlformats.org/officeDocument/2006/relationships/image" Target="../media/image380.png"/><Relationship Id="rId62" Type="http://schemas.openxmlformats.org/officeDocument/2006/relationships/image" Target="../media/image384.png"/><Relationship Id="rId1" Type="http://schemas.openxmlformats.org/officeDocument/2006/relationships/slideLayout" Target="../slideLayouts/slideLayout2.xml"/><Relationship Id="rId6" Type="http://schemas.openxmlformats.org/officeDocument/2006/relationships/customXml" Target="../ink/ink384.xml"/><Relationship Id="rId15" Type="http://schemas.openxmlformats.org/officeDocument/2006/relationships/image" Target="../media/image362.png"/><Relationship Id="rId23" Type="http://schemas.openxmlformats.org/officeDocument/2006/relationships/image" Target="../media/image366.png"/><Relationship Id="rId28" Type="http://schemas.openxmlformats.org/officeDocument/2006/relationships/customXml" Target="../ink/ink395.xml"/><Relationship Id="rId36" Type="http://schemas.openxmlformats.org/officeDocument/2006/relationships/customXml" Target="../ink/ink399.xml"/><Relationship Id="rId49" Type="http://schemas.openxmlformats.org/officeDocument/2006/relationships/customXml" Target="../ink/ink406.xml"/><Relationship Id="rId57" Type="http://schemas.openxmlformats.org/officeDocument/2006/relationships/customXml" Target="../ink/ink410.xml"/><Relationship Id="rId10" Type="http://schemas.openxmlformats.org/officeDocument/2006/relationships/customXml" Target="../ink/ink386.xml"/><Relationship Id="rId31" Type="http://schemas.openxmlformats.org/officeDocument/2006/relationships/image" Target="../media/image370.png"/><Relationship Id="rId44" Type="http://schemas.openxmlformats.org/officeDocument/2006/relationships/customXml" Target="../ink/ink403.xml"/><Relationship Id="rId52" Type="http://schemas.openxmlformats.org/officeDocument/2006/relationships/image" Target="../media/image379.png"/><Relationship Id="rId60" Type="http://schemas.openxmlformats.org/officeDocument/2006/relationships/image" Target="../media/image383.png"/><Relationship Id="rId4" Type="http://schemas.openxmlformats.org/officeDocument/2006/relationships/customXml" Target="../ink/ink383.xml"/><Relationship Id="rId9" Type="http://schemas.openxmlformats.org/officeDocument/2006/relationships/image" Target="../media/image359.png"/></Relationships>
</file>

<file path=ppt/slides/_rels/slide14.xml.rels><?xml version="1.0" encoding="UTF-8" standalone="yes"?>
<Relationships xmlns="http://schemas.openxmlformats.org/package/2006/relationships"><Relationship Id="rId26" Type="http://schemas.openxmlformats.org/officeDocument/2006/relationships/customXml" Target="../ink/ink426.xml"/><Relationship Id="rId117" Type="http://schemas.openxmlformats.org/officeDocument/2006/relationships/image" Target="../media/image436.png"/><Relationship Id="rId21" Type="http://schemas.openxmlformats.org/officeDocument/2006/relationships/image" Target="../media/image389.png"/><Relationship Id="rId42" Type="http://schemas.openxmlformats.org/officeDocument/2006/relationships/customXml" Target="../ink/ink434.xml"/><Relationship Id="rId47" Type="http://schemas.openxmlformats.org/officeDocument/2006/relationships/image" Target="../media/image402.png"/><Relationship Id="rId63" Type="http://schemas.openxmlformats.org/officeDocument/2006/relationships/image" Target="../media/image410.png"/><Relationship Id="rId68" Type="http://schemas.openxmlformats.org/officeDocument/2006/relationships/customXml" Target="../ink/ink447.xml"/><Relationship Id="rId84" Type="http://schemas.openxmlformats.org/officeDocument/2006/relationships/customXml" Target="../ink/ink455.xml"/><Relationship Id="rId89" Type="http://schemas.openxmlformats.org/officeDocument/2006/relationships/image" Target="../media/image423.png"/><Relationship Id="rId112" Type="http://schemas.openxmlformats.org/officeDocument/2006/relationships/customXml" Target="../ink/ink469.xml"/><Relationship Id="rId16" Type="http://schemas.openxmlformats.org/officeDocument/2006/relationships/customXml" Target="../ink/ink421.xml"/><Relationship Id="rId107" Type="http://schemas.openxmlformats.org/officeDocument/2006/relationships/image" Target="../media/image431.png"/><Relationship Id="rId11" Type="http://schemas.openxmlformats.org/officeDocument/2006/relationships/image" Target="../media/image3840.png"/><Relationship Id="rId32" Type="http://schemas.openxmlformats.org/officeDocument/2006/relationships/customXml" Target="../ink/ink429.xml"/><Relationship Id="rId37" Type="http://schemas.openxmlformats.org/officeDocument/2006/relationships/image" Target="../media/image397.png"/><Relationship Id="rId53" Type="http://schemas.openxmlformats.org/officeDocument/2006/relationships/image" Target="../media/image405.png"/><Relationship Id="rId58" Type="http://schemas.openxmlformats.org/officeDocument/2006/relationships/customXml" Target="../ink/ink442.xml"/><Relationship Id="rId74" Type="http://schemas.openxmlformats.org/officeDocument/2006/relationships/customXml" Target="../ink/ink450.xml"/><Relationship Id="rId79" Type="http://schemas.openxmlformats.org/officeDocument/2006/relationships/image" Target="../media/image418.png"/><Relationship Id="rId102" Type="http://schemas.openxmlformats.org/officeDocument/2006/relationships/customXml" Target="../ink/ink464.xml"/><Relationship Id="rId5" Type="http://schemas.openxmlformats.org/officeDocument/2006/relationships/image" Target="../media/image3811.png"/><Relationship Id="rId90" Type="http://schemas.openxmlformats.org/officeDocument/2006/relationships/customXml" Target="../ink/ink458.xml"/><Relationship Id="rId95" Type="http://schemas.openxmlformats.org/officeDocument/2006/relationships/image" Target="../media/image426.png"/><Relationship Id="rId22" Type="http://schemas.openxmlformats.org/officeDocument/2006/relationships/customXml" Target="../ink/ink424.xml"/><Relationship Id="rId27" Type="http://schemas.openxmlformats.org/officeDocument/2006/relationships/image" Target="../media/image392.png"/><Relationship Id="rId43" Type="http://schemas.openxmlformats.org/officeDocument/2006/relationships/image" Target="../media/image400.png"/><Relationship Id="rId48" Type="http://schemas.openxmlformats.org/officeDocument/2006/relationships/customXml" Target="../ink/ink437.xml"/><Relationship Id="rId64" Type="http://schemas.openxmlformats.org/officeDocument/2006/relationships/customXml" Target="../ink/ink445.xml"/><Relationship Id="rId69" Type="http://schemas.openxmlformats.org/officeDocument/2006/relationships/image" Target="../media/image413.png"/><Relationship Id="rId113" Type="http://schemas.openxmlformats.org/officeDocument/2006/relationships/image" Target="../media/image434.png"/><Relationship Id="rId80" Type="http://schemas.openxmlformats.org/officeDocument/2006/relationships/customXml" Target="../ink/ink453.xml"/><Relationship Id="rId85" Type="http://schemas.openxmlformats.org/officeDocument/2006/relationships/image" Target="../media/image421.png"/><Relationship Id="rId12" Type="http://schemas.openxmlformats.org/officeDocument/2006/relationships/customXml" Target="../ink/ink419.xml"/><Relationship Id="rId17" Type="http://schemas.openxmlformats.org/officeDocument/2006/relationships/image" Target="../media/image387.png"/><Relationship Id="rId33" Type="http://schemas.openxmlformats.org/officeDocument/2006/relationships/image" Target="../media/image395.png"/><Relationship Id="rId38" Type="http://schemas.openxmlformats.org/officeDocument/2006/relationships/customXml" Target="../ink/ink432.xml"/><Relationship Id="rId59" Type="http://schemas.openxmlformats.org/officeDocument/2006/relationships/image" Target="../media/image408.png"/><Relationship Id="rId103" Type="http://schemas.openxmlformats.org/officeDocument/2006/relationships/image" Target="../media/image429.png"/><Relationship Id="rId108" Type="http://schemas.openxmlformats.org/officeDocument/2006/relationships/customXml" Target="../ink/ink467.xml"/><Relationship Id="rId54" Type="http://schemas.openxmlformats.org/officeDocument/2006/relationships/customXml" Target="../ink/ink440.xml"/><Relationship Id="rId70" Type="http://schemas.openxmlformats.org/officeDocument/2006/relationships/customXml" Target="../ink/ink448.xml"/><Relationship Id="rId75" Type="http://schemas.openxmlformats.org/officeDocument/2006/relationships/image" Target="../media/image416.png"/><Relationship Id="rId91" Type="http://schemas.openxmlformats.org/officeDocument/2006/relationships/image" Target="../media/image424.png"/><Relationship Id="rId96" Type="http://schemas.openxmlformats.org/officeDocument/2006/relationships/customXml" Target="../ink/ink461.xml"/><Relationship Id="rId1" Type="http://schemas.openxmlformats.org/officeDocument/2006/relationships/slideLayout" Target="../slideLayouts/slideLayout2.xml"/><Relationship Id="rId6" Type="http://schemas.openxmlformats.org/officeDocument/2006/relationships/customXml" Target="../ink/ink416.xml"/><Relationship Id="rId23" Type="http://schemas.openxmlformats.org/officeDocument/2006/relationships/image" Target="../media/image390.png"/><Relationship Id="rId28" Type="http://schemas.openxmlformats.org/officeDocument/2006/relationships/customXml" Target="../ink/ink427.xml"/><Relationship Id="rId49" Type="http://schemas.openxmlformats.org/officeDocument/2006/relationships/image" Target="../media/image403.png"/><Relationship Id="rId114" Type="http://schemas.openxmlformats.org/officeDocument/2006/relationships/customXml" Target="../ink/ink470.xml"/><Relationship Id="rId10" Type="http://schemas.openxmlformats.org/officeDocument/2006/relationships/customXml" Target="../ink/ink418.xml"/><Relationship Id="rId31" Type="http://schemas.openxmlformats.org/officeDocument/2006/relationships/image" Target="../media/image394.png"/><Relationship Id="rId44" Type="http://schemas.openxmlformats.org/officeDocument/2006/relationships/customXml" Target="../ink/ink435.xml"/><Relationship Id="rId52" Type="http://schemas.openxmlformats.org/officeDocument/2006/relationships/customXml" Target="../ink/ink439.xml"/><Relationship Id="rId60" Type="http://schemas.openxmlformats.org/officeDocument/2006/relationships/customXml" Target="../ink/ink443.xml"/><Relationship Id="rId65" Type="http://schemas.openxmlformats.org/officeDocument/2006/relationships/image" Target="../media/image411.png"/><Relationship Id="rId73" Type="http://schemas.openxmlformats.org/officeDocument/2006/relationships/image" Target="../media/image415.png"/><Relationship Id="rId78" Type="http://schemas.openxmlformats.org/officeDocument/2006/relationships/customXml" Target="../ink/ink452.xml"/><Relationship Id="rId81" Type="http://schemas.openxmlformats.org/officeDocument/2006/relationships/image" Target="../media/image419.png"/><Relationship Id="rId86" Type="http://schemas.openxmlformats.org/officeDocument/2006/relationships/customXml" Target="../ink/ink456.xml"/><Relationship Id="rId94" Type="http://schemas.openxmlformats.org/officeDocument/2006/relationships/customXml" Target="../ink/ink460.xml"/><Relationship Id="rId99" Type="http://schemas.openxmlformats.org/officeDocument/2006/relationships/image" Target="../media/image427.png"/><Relationship Id="rId101" Type="http://schemas.openxmlformats.org/officeDocument/2006/relationships/image" Target="../media/image428.png"/><Relationship Id="rId4" Type="http://schemas.openxmlformats.org/officeDocument/2006/relationships/customXml" Target="../ink/ink415.xml"/><Relationship Id="rId9" Type="http://schemas.openxmlformats.org/officeDocument/2006/relationships/image" Target="../media/image3830.png"/><Relationship Id="rId13" Type="http://schemas.openxmlformats.org/officeDocument/2006/relationships/image" Target="../media/image3850.png"/><Relationship Id="rId18" Type="http://schemas.openxmlformats.org/officeDocument/2006/relationships/customXml" Target="../ink/ink422.xml"/><Relationship Id="rId39" Type="http://schemas.openxmlformats.org/officeDocument/2006/relationships/image" Target="../media/image398.png"/><Relationship Id="rId109" Type="http://schemas.openxmlformats.org/officeDocument/2006/relationships/image" Target="../media/image432.png"/><Relationship Id="rId34" Type="http://schemas.openxmlformats.org/officeDocument/2006/relationships/customXml" Target="../ink/ink430.xml"/><Relationship Id="rId50" Type="http://schemas.openxmlformats.org/officeDocument/2006/relationships/customXml" Target="../ink/ink438.xml"/><Relationship Id="rId55" Type="http://schemas.openxmlformats.org/officeDocument/2006/relationships/image" Target="../media/image406.png"/><Relationship Id="rId76" Type="http://schemas.openxmlformats.org/officeDocument/2006/relationships/customXml" Target="../ink/ink451.xml"/><Relationship Id="rId97" Type="http://schemas.openxmlformats.org/officeDocument/2006/relationships/image" Target="../media/image377.png"/><Relationship Id="rId104" Type="http://schemas.openxmlformats.org/officeDocument/2006/relationships/customXml" Target="../ink/ink465.xml"/><Relationship Id="rId7" Type="http://schemas.openxmlformats.org/officeDocument/2006/relationships/image" Target="../media/image3820.png"/><Relationship Id="rId71" Type="http://schemas.openxmlformats.org/officeDocument/2006/relationships/image" Target="../media/image414.png"/><Relationship Id="rId92" Type="http://schemas.openxmlformats.org/officeDocument/2006/relationships/customXml" Target="../ink/ink459.xml"/><Relationship Id="rId2" Type="http://schemas.openxmlformats.org/officeDocument/2006/relationships/customXml" Target="../ink/ink414.xml"/><Relationship Id="rId29" Type="http://schemas.openxmlformats.org/officeDocument/2006/relationships/image" Target="../media/image393.png"/><Relationship Id="rId24" Type="http://schemas.openxmlformats.org/officeDocument/2006/relationships/customXml" Target="../ink/ink425.xml"/><Relationship Id="rId40" Type="http://schemas.openxmlformats.org/officeDocument/2006/relationships/customXml" Target="../ink/ink433.xml"/><Relationship Id="rId45" Type="http://schemas.openxmlformats.org/officeDocument/2006/relationships/image" Target="../media/image401.png"/><Relationship Id="rId66" Type="http://schemas.openxmlformats.org/officeDocument/2006/relationships/customXml" Target="../ink/ink446.xml"/><Relationship Id="rId87" Type="http://schemas.openxmlformats.org/officeDocument/2006/relationships/image" Target="../media/image422.png"/><Relationship Id="rId110" Type="http://schemas.openxmlformats.org/officeDocument/2006/relationships/customXml" Target="../ink/ink468.xml"/><Relationship Id="rId115" Type="http://schemas.openxmlformats.org/officeDocument/2006/relationships/image" Target="../media/image435.png"/><Relationship Id="rId61" Type="http://schemas.openxmlformats.org/officeDocument/2006/relationships/image" Target="../media/image409.png"/><Relationship Id="rId82" Type="http://schemas.openxmlformats.org/officeDocument/2006/relationships/customXml" Target="../ink/ink454.xml"/><Relationship Id="rId19" Type="http://schemas.openxmlformats.org/officeDocument/2006/relationships/image" Target="../media/image388.png"/><Relationship Id="rId14" Type="http://schemas.openxmlformats.org/officeDocument/2006/relationships/customXml" Target="../ink/ink420.xml"/><Relationship Id="rId30" Type="http://schemas.openxmlformats.org/officeDocument/2006/relationships/customXml" Target="../ink/ink428.xml"/><Relationship Id="rId35" Type="http://schemas.openxmlformats.org/officeDocument/2006/relationships/image" Target="../media/image396.png"/><Relationship Id="rId56" Type="http://schemas.openxmlformats.org/officeDocument/2006/relationships/customXml" Target="../ink/ink441.xml"/><Relationship Id="rId77" Type="http://schemas.openxmlformats.org/officeDocument/2006/relationships/image" Target="../media/image417.png"/><Relationship Id="rId100" Type="http://schemas.openxmlformats.org/officeDocument/2006/relationships/customXml" Target="../ink/ink463.xml"/><Relationship Id="rId105" Type="http://schemas.openxmlformats.org/officeDocument/2006/relationships/image" Target="../media/image430.png"/><Relationship Id="rId8" Type="http://schemas.openxmlformats.org/officeDocument/2006/relationships/customXml" Target="../ink/ink417.xml"/><Relationship Id="rId51" Type="http://schemas.openxmlformats.org/officeDocument/2006/relationships/image" Target="../media/image404.png"/><Relationship Id="rId72" Type="http://schemas.openxmlformats.org/officeDocument/2006/relationships/customXml" Target="../ink/ink449.xml"/><Relationship Id="rId93" Type="http://schemas.openxmlformats.org/officeDocument/2006/relationships/image" Target="../media/image425.png"/><Relationship Id="rId98" Type="http://schemas.openxmlformats.org/officeDocument/2006/relationships/customXml" Target="../ink/ink462.xml"/><Relationship Id="rId3" Type="http://schemas.openxmlformats.org/officeDocument/2006/relationships/image" Target="../media/image3800.png"/><Relationship Id="rId25" Type="http://schemas.openxmlformats.org/officeDocument/2006/relationships/image" Target="../media/image391.png"/><Relationship Id="rId46" Type="http://schemas.openxmlformats.org/officeDocument/2006/relationships/customXml" Target="../ink/ink436.xml"/><Relationship Id="rId67" Type="http://schemas.openxmlformats.org/officeDocument/2006/relationships/image" Target="../media/image412.png"/><Relationship Id="rId116" Type="http://schemas.openxmlformats.org/officeDocument/2006/relationships/customXml" Target="../ink/ink471.xml"/><Relationship Id="rId20" Type="http://schemas.openxmlformats.org/officeDocument/2006/relationships/customXml" Target="../ink/ink423.xml"/><Relationship Id="rId41" Type="http://schemas.openxmlformats.org/officeDocument/2006/relationships/image" Target="../media/image399.png"/><Relationship Id="rId62" Type="http://schemas.openxmlformats.org/officeDocument/2006/relationships/customXml" Target="../ink/ink444.xml"/><Relationship Id="rId83" Type="http://schemas.openxmlformats.org/officeDocument/2006/relationships/image" Target="../media/image420.png"/><Relationship Id="rId88" Type="http://schemas.openxmlformats.org/officeDocument/2006/relationships/customXml" Target="../ink/ink457.xml"/><Relationship Id="rId111" Type="http://schemas.openxmlformats.org/officeDocument/2006/relationships/image" Target="../media/image433.png"/><Relationship Id="rId15" Type="http://schemas.openxmlformats.org/officeDocument/2006/relationships/image" Target="../media/image386.png"/><Relationship Id="rId36" Type="http://schemas.openxmlformats.org/officeDocument/2006/relationships/customXml" Target="../ink/ink431.xml"/><Relationship Id="rId57" Type="http://schemas.openxmlformats.org/officeDocument/2006/relationships/image" Target="../media/image407.png"/><Relationship Id="rId106" Type="http://schemas.openxmlformats.org/officeDocument/2006/relationships/customXml" Target="../ink/ink466.xml"/></Relationships>
</file>

<file path=ppt/slides/_rels/slide15.xml.rels><?xml version="1.0" encoding="UTF-8" standalone="yes"?>
<Relationships xmlns="http://schemas.openxmlformats.org/package/2006/relationships"><Relationship Id="rId117" Type="http://schemas.openxmlformats.org/officeDocument/2006/relationships/customXml" Target="../ink/ink531.xml"/><Relationship Id="rId671" Type="http://schemas.openxmlformats.org/officeDocument/2006/relationships/image" Target="../media/image754.png"/><Relationship Id="rId21" Type="http://schemas.openxmlformats.org/officeDocument/2006/relationships/image" Target="../media/image444.png"/><Relationship Id="rId324" Type="http://schemas.openxmlformats.org/officeDocument/2006/relationships/customXml" Target="../ink/ink640.xml"/><Relationship Id="rId531" Type="http://schemas.openxmlformats.org/officeDocument/2006/relationships/customXml" Target="../ink/ink748.xml"/><Relationship Id="rId629" Type="http://schemas.openxmlformats.org/officeDocument/2006/relationships/image" Target="../media/image734.png"/><Relationship Id="rId170" Type="http://schemas.openxmlformats.org/officeDocument/2006/relationships/image" Target="../media/image514.png"/><Relationship Id="rId268" Type="http://schemas.openxmlformats.org/officeDocument/2006/relationships/customXml" Target="../ink/ink611.xml"/><Relationship Id="rId475" Type="http://schemas.openxmlformats.org/officeDocument/2006/relationships/customXml" Target="../ink/ink719.xml"/><Relationship Id="rId682" Type="http://schemas.openxmlformats.org/officeDocument/2006/relationships/customXml" Target="../ink/ink826.xml"/><Relationship Id="rId32" Type="http://schemas.openxmlformats.org/officeDocument/2006/relationships/customXml" Target="../ink/ink486.xml"/><Relationship Id="rId128" Type="http://schemas.openxmlformats.org/officeDocument/2006/relationships/customXml" Target="../ink/ink537.xml"/><Relationship Id="rId335" Type="http://schemas.openxmlformats.org/officeDocument/2006/relationships/image" Target="../media/image593.png"/><Relationship Id="rId542" Type="http://schemas.openxmlformats.org/officeDocument/2006/relationships/customXml" Target="../ink/ink754.xml"/><Relationship Id="rId181" Type="http://schemas.openxmlformats.org/officeDocument/2006/relationships/image" Target="../media/image519.png"/><Relationship Id="rId402" Type="http://schemas.openxmlformats.org/officeDocument/2006/relationships/image" Target="../media/image624.png"/><Relationship Id="rId279" Type="http://schemas.openxmlformats.org/officeDocument/2006/relationships/image" Target="../media/image566.png"/><Relationship Id="rId486" Type="http://schemas.openxmlformats.org/officeDocument/2006/relationships/image" Target="../media/image664.png"/><Relationship Id="rId693" Type="http://schemas.openxmlformats.org/officeDocument/2006/relationships/image" Target="../media/image765.png"/><Relationship Id="rId43" Type="http://schemas.openxmlformats.org/officeDocument/2006/relationships/image" Target="../media/image455.png"/><Relationship Id="rId139" Type="http://schemas.openxmlformats.org/officeDocument/2006/relationships/image" Target="../media/image500.png"/><Relationship Id="rId346" Type="http://schemas.openxmlformats.org/officeDocument/2006/relationships/customXml" Target="../ink/ink652.xml"/><Relationship Id="rId553" Type="http://schemas.openxmlformats.org/officeDocument/2006/relationships/image" Target="../media/image697.png"/><Relationship Id="rId192" Type="http://schemas.openxmlformats.org/officeDocument/2006/relationships/image" Target="../media/image524.png"/><Relationship Id="rId206" Type="http://schemas.openxmlformats.org/officeDocument/2006/relationships/image" Target="../media/image531.png"/><Relationship Id="rId413" Type="http://schemas.openxmlformats.org/officeDocument/2006/relationships/customXml" Target="../ink/ink687.xml"/><Relationship Id="rId497" Type="http://schemas.openxmlformats.org/officeDocument/2006/relationships/customXml" Target="../ink/ink731.xml"/><Relationship Id="rId620" Type="http://schemas.openxmlformats.org/officeDocument/2006/relationships/customXml" Target="../ink/ink794.xml"/><Relationship Id="rId357" Type="http://schemas.openxmlformats.org/officeDocument/2006/relationships/image" Target="../media/image603.png"/><Relationship Id="rId54" Type="http://schemas.openxmlformats.org/officeDocument/2006/relationships/image" Target="../media/image460.png"/><Relationship Id="rId217" Type="http://schemas.openxmlformats.org/officeDocument/2006/relationships/customXml" Target="../ink/ink584.xml"/><Relationship Id="rId564" Type="http://schemas.openxmlformats.org/officeDocument/2006/relationships/customXml" Target="../ink/ink765.xml"/><Relationship Id="rId424" Type="http://schemas.openxmlformats.org/officeDocument/2006/relationships/image" Target="../media/image635.png"/><Relationship Id="rId631" Type="http://schemas.openxmlformats.org/officeDocument/2006/relationships/image" Target="../media/image735.png"/><Relationship Id="rId270" Type="http://schemas.openxmlformats.org/officeDocument/2006/relationships/customXml" Target="../ink/ink612.xml"/><Relationship Id="rId65" Type="http://schemas.openxmlformats.org/officeDocument/2006/relationships/image" Target="../media/image465.png"/><Relationship Id="rId130" Type="http://schemas.openxmlformats.org/officeDocument/2006/relationships/customXml" Target="../ink/ink538.xml"/><Relationship Id="rId368" Type="http://schemas.openxmlformats.org/officeDocument/2006/relationships/customXml" Target="../ink/ink663.xml"/><Relationship Id="rId575" Type="http://schemas.openxmlformats.org/officeDocument/2006/relationships/image" Target="../media/image708.png"/><Relationship Id="rId228" Type="http://schemas.openxmlformats.org/officeDocument/2006/relationships/image" Target="../media/image542.png"/><Relationship Id="rId435" Type="http://schemas.openxmlformats.org/officeDocument/2006/relationships/customXml" Target="../ink/ink698.xml"/><Relationship Id="rId642" Type="http://schemas.openxmlformats.org/officeDocument/2006/relationships/customXml" Target="../ink/ink805.xml"/><Relationship Id="rId281" Type="http://schemas.openxmlformats.org/officeDocument/2006/relationships/image" Target="../media/image567.png"/><Relationship Id="rId502" Type="http://schemas.openxmlformats.org/officeDocument/2006/relationships/image" Target="../media/image672.png"/><Relationship Id="rId76" Type="http://schemas.openxmlformats.org/officeDocument/2006/relationships/customXml" Target="../ink/ink510.xml"/><Relationship Id="rId141" Type="http://schemas.openxmlformats.org/officeDocument/2006/relationships/image" Target="../media/image501.png"/><Relationship Id="rId379" Type="http://schemas.openxmlformats.org/officeDocument/2006/relationships/image" Target="../media/image614.png"/><Relationship Id="rId586" Type="http://schemas.openxmlformats.org/officeDocument/2006/relationships/customXml" Target="../ink/ink776.xml"/><Relationship Id="rId7" Type="http://schemas.openxmlformats.org/officeDocument/2006/relationships/image" Target="../media/image1210.png"/><Relationship Id="rId239" Type="http://schemas.openxmlformats.org/officeDocument/2006/relationships/customXml" Target="../ink/ink595.xml"/><Relationship Id="rId446" Type="http://schemas.openxmlformats.org/officeDocument/2006/relationships/image" Target="../media/image646.png"/><Relationship Id="rId653" Type="http://schemas.openxmlformats.org/officeDocument/2006/relationships/image" Target="../media/image746.png"/><Relationship Id="rId292" Type="http://schemas.openxmlformats.org/officeDocument/2006/relationships/customXml" Target="../ink/ink623.xml"/><Relationship Id="rId306" Type="http://schemas.openxmlformats.org/officeDocument/2006/relationships/customXml" Target="../ink/ink631.xml"/><Relationship Id="rId87" Type="http://schemas.openxmlformats.org/officeDocument/2006/relationships/image" Target="../media/image475.png"/><Relationship Id="rId513" Type="http://schemas.openxmlformats.org/officeDocument/2006/relationships/customXml" Target="../ink/ink739.xml"/><Relationship Id="rId597" Type="http://schemas.openxmlformats.org/officeDocument/2006/relationships/image" Target="../media/image719.png"/><Relationship Id="rId152" Type="http://schemas.openxmlformats.org/officeDocument/2006/relationships/customXml" Target="../ink/ink550.xml"/><Relationship Id="rId457" Type="http://schemas.openxmlformats.org/officeDocument/2006/relationships/customXml" Target="../ink/ink710.xml"/><Relationship Id="rId664" Type="http://schemas.openxmlformats.org/officeDocument/2006/relationships/image" Target="../media/image751.png"/><Relationship Id="rId14" Type="http://schemas.openxmlformats.org/officeDocument/2006/relationships/customXml" Target="../ink/ink477.xml"/><Relationship Id="rId317" Type="http://schemas.openxmlformats.org/officeDocument/2006/relationships/image" Target="../media/image584.png"/><Relationship Id="rId524" Type="http://schemas.openxmlformats.org/officeDocument/2006/relationships/image" Target="../media/image683.png"/><Relationship Id="rId98" Type="http://schemas.openxmlformats.org/officeDocument/2006/relationships/customXml" Target="../ink/ink521.xml"/><Relationship Id="rId163" Type="http://schemas.openxmlformats.org/officeDocument/2006/relationships/image" Target="../media/image511.png"/><Relationship Id="rId370" Type="http://schemas.openxmlformats.org/officeDocument/2006/relationships/customXml" Target="../ink/ink664.xml"/><Relationship Id="rId230" Type="http://schemas.openxmlformats.org/officeDocument/2006/relationships/image" Target="../media/image543.png"/><Relationship Id="rId468" Type="http://schemas.openxmlformats.org/officeDocument/2006/relationships/image" Target="../media/image656.png"/><Relationship Id="rId675" Type="http://schemas.openxmlformats.org/officeDocument/2006/relationships/image" Target="../media/image756.png"/><Relationship Id="rId25" Type="http://schemas.openxmlformats.org/officeDocument/2006/relationships/image" Target="../media/image446.png"/><Relationship Id="rId328" Type="http://schemas.openxmlformats.org/officeDocument/2006/relationships/customXml" Target="../ink/ink642.xml"/><Relationship Id="rId535" Type="http://schemas.openxmlformats.org/officeDocument/2006/relationships/customXml" Target="../ink/ink750.xml"/><Relationship Id="rId174" Type="http://schemas.openxmlformats.org/officeDocument/2006/relationships/image" Target="../media/image516.png"/><Relationship Id="rId381" Type="http://schemas.openxmlformats.org/officeDocument/2006/relationships/image" Target="../media/image615.png"/><Relationship Id="rId602" Type="http://schemas.openxmlformats.org/officeDocument/2006/relationships/customXml" Target="../ink/ink785.xml"/><Relationship Id="rId241" Type="http://schemas.openxmlformats.org/officeDocument/2006/relationships/customXml" Target="../ink/ink596.xml"/><Relationship Id="rId479" Type="http://schemas.openxmlformats.org/officeDocument/2006/relationships/image" Target="../media/image661.png"/><Relationship Id="rId686" Type="http://schemas.openxmlformats.org/officeDocument/2006/relationships/customXml" Target="../ink/ink828.xml"/><Relationship Id="rId36" Type="http://schemas.openxmlformats.org/officeDocument/2006/relationships/customXml" Target="../ink/ink488.xml"/><Relationship Id="rId339" Type="http://schemas.openxmlformats.org/officeDocument/2006/relationships/image" Target="../media/image595.png"/><Relationship Id="rId546" Type="http://schemas.openxmlformats.org/officeDocument/2006/relationships/customXml" Target="../ink/ink756.xml"/><Relationship Id="rId101" Type="http://schemas.openxmlformats.org/officeDocument/2006/relationships/image" Target="../media/image482.png"/><Relationship Id="rId185" Type="http://schemas.openxmlformats.org/officeDocument/2006/relationships/customXml" Target="../ink/ink568.xml"/><Relationship Id="rId406" Type="http://schemas.openxmlformats.org/officeDocument/2006/relationships/image" Target="../media/image626.png"/><Relationship Id="rId392" Type="http://schemas.openxmlformats.org/officeDocument/2006/relationships/customXml" Target="../ink/ink675.xml"/><Relationship Id="rId613" Type="http://schemas.openxmlformats.org/officeDocument/2006/relationships/image" Target="../media/image726.png"/><Relationship Id="rId697" Type="http://schemas.openxmlformats.org/officeDocument/2006/relationships/image" Target="../media/image767.png"/><Relationship Id="rId252" Type="http://schemas.openxmlformats.org/officeDocument/2006/relationships/image" Target="../media/image554.png"/><Relationship Id="rId47" Type="http://schemas.openxmlformats.org/officeDocument/2006/relationships/image" Target="../media/image457.png"/><Relationship Id="rId112" Type="http://schemas.openxmlformats.org/officeDocument/2006/relationships/customXml" Target="../ink/ink528.xml"/><Relationship Id="rId557" Type="http://schemas.openxmlformats.org/officeDocument/2006/relationships/image" Target="../media/image699.png"/><Relationship Id="rId196" Type="http://schemas.openxmlformats.org/officeDocument/2006/relationships/image" Target="../media/image526.png"/><Relationship Id="rId417" Type="http://schemas.openxmlformats.org/officeDocument/2006/relationships/customXml" Target="../ink/ink689.xml"/><Relationship Id="rId624" Type="http://schemas.openxmlformats.org/officeDocument/2006/relationships/customXml" Target="../ink/ink796.xml"/><Relationship Id="rId263" Type="http://schemas.openxmlformats.org/officeDocument/2006/relationships/customXml" Target="../ink/ink608.xml"/><Relationship Id="rId470" Type="http://schemas.openxmlformats.org/officeDocument/2006/relationships/image" Target="../media/image657.png"/><Relationship Id="rId58" Type="http://schemas.openxmlformats.org/officeDocument/2006/relationships/image" Target="../media/image462.png"/><Relationship Id="rId123" Type="http://schemas.openxmlformats.org/officeDocument/2006/relationships/image" Target="../media/image492.png"/><Relationship Id="rId330" Type="http://schemas.openxmlformats.org/officeDocument/2006/relationships/customXml" Target="../ink/ink643.xml"/><Relationship Id="rId568" Type="http://schemas.openxmlformats.org/officeDocument/2006/relationships/customXml" Target="../ink/ink767.xml"/><Relationship Id="rId428" Type="http://schemas.openxmlformats.org/officeDocument/2006/relationships/image" Target="../media/image637.png"/><Relationship Id="rId635" Type="http://schemas.openxmlformats.org/officeDocument/2006/relationships/image" Target="../media/image737.png"/><Relationship Id="rId274" Type="http://schemas.openxmlformats.org/officeDocument/2006/relationships/customXml" Target="../ink/ink614.xml"/><Relationship Id="rId481" Type="http://schemas.openxmlformats.org/officeDocument/2006/relationships/image" Target="../media/image662.png"/><Relationship Id="rId69" Type="http://schemas.openxmlformats.org/officeDocument/2006/relationships/image" Target="../media/image466.png"/><Relationship Id="rId134" Type="http://schemas.openxmlformats.org/officeDocument/2006/relationships/customXml" Target="../ink/ink540.xml"/><Relationship Id="rId579" Type="http://schemas.openxmlformats.org/officeDocument/2006/relationships/image" Target="../media/image710.png"/><Relationship Id="rId341" Type="http://schemas.openxmlformats.org/officeDocument/2006/relationships/image" Target="../media/image596.png"/><Relationship Id="rId439" Type="http://schemas.openxmlformats.org/officeDocument/2006/relationships/customXml" Target="../ink/ink700.xml"/><Relationship Id="rId646" Type="http://schemas.openxmlformats.org/officeDocument/2006/relationships/customXml" Target="../ink/ink807.xml"/><Relationship Id="rId201" Type="http://schemas.openxmlformats.org/officeDocument/2006/relationships/customXml" Target="../ink/ink576.xml"/><Relationship Id="rId285" Type="http://schemas.openxmlformats.org/officeDocument/2006/relationships/image" Target="../media/image569.png"/><Relationship Id="rId506" Type="http://schemas.openxmlformats.org/officeDocument/2006/relationships/image" Target="../media/image674.png"/><Relationship Id="rId492" Type="http://schemas.openxmlformats.org/officeDocument/2006/relationships/image" Target="../media/image667.png"/><Relationship Id="rId145" Type="http://schemas.openxmlformats.org/officeDocument/2006/relationships/image" Target="../media/image503.png"/><Relationship Id="rId352" Type="http://schemas.openxmlformats.org/officeDocument/2006/relationships/customXml" Target="../ink/ink655.xml"/><Relationship Id="rId212" Type="http://schemas.openxmlformats.org/officeDocument/2006/relationships/image" Target="../media/image534.png"/><Relationship Id="rId657" Type="http://schemas.openxmlformats.org/officeDocument/2006/relationships/customXml" Target="../ink/ink813.xml"/><Relationship Id="rId296" Type="http://schemas.openxmlformats.org/officeDocument/2006/relationships/customXml" Target="../ink/ink625.xml"/><Relationship Id="rId517" Type="http://schemas.openxmlformats.org/officeDocument/2006/relationships/customXml" Target="../ink/ink741.xml"/><Relationship Id="rId60" Type="http://schemas.openxmlformats.org/officeDocument/2006/relationships/image" Target="../media/image463.png"/><Relationship Id="rId156" Type="http://schemas.openxmlformats.org/officeDocument/2006/relationships/customXml" Target="../ink/ink552.xml"/><Relationship Id="rId363" Type="http://schemas.openxmlformats.org/officeDocument/2006/relationships/image" Target="../media/image606.png"/><Relationship Id="rId570" Type="http://schemas.openxmlformats.org/officeDocument/2006/relationships/customXml" Target="../ink/ink768.xml"/><Relationship Id="rId223" Type="http://schemas.openxmlformats.org/officeDocument/2006/relationships/customXml" Target="../ink/ink587.xml"/><Relationship Id="rId430" Type="http://schemas.openxmlformats.org/officeDocument/2006/relationships/image" Target="../media/image638.png"/><Relationship Id="rId668" Type="http://schemas.openxmlformats.org/officeDocument/2006/relationships/customXml" Target="../ink/ink819.xml"/><Relationship Id="rId18" Type="http://schemas.openxmlformats.org/officeDocument/2006/relationships/customXml" Target="../ink/ink479.xml"/><Relationship Id="rId265" Type="http://schemas.openxmlformats.org/officeDocument/2006/relationships/customXml" Target="../ink/ink609.xml"/><Relationship Id="rId472" Type="http://schemas.openxmlformats.org/officeDocument/2006/relationships/image" Target="../media/image658.png"/><Relationship Id="rId528" Type="http://schemas.openxmlformats.org/officeDocument/2006/relationships/image" Target="../media/image685.png"/><Relationship Id="rId125" Type="http://schemas.openxmlformats.org/officeDocument/2006/relationships/image" Target="../media/image493.png"/><Relationship Id="rId167" Type="http://schemas.openxmlformats.org/officeDocument/2006/relationships/image" Target="../media/image513.png"/><Relationship Id="rId332" Type="http://schemas.openxmlformats.org/officeDocument/2006/relationships/customXml" Target="../ink/ink644.xml"/><Relationship Id="rId374" Type="http://schemas.openxmlformats.org/officeDocument/2006/relationships/customXml" Target="../ink/ink666.xml"/><Relationship Id="rId581" Type="http://schemas.openxmlformats.org/officeDocument/2006/relationships/image" Target="../media/image711.png"/><Relationship Id="rId71" Type="http://schemas.openxmlformats.org/officeDocument/2006/relationships/image" Target="../media/image467.png"/><Relationship Id="rId234" Type="http://schemas.openxmlformats.org/officeDocument/2006/relationships/image" Target="../media/image545.png"/><Relationship Id="rId637" Type="http://schemas.openxmlformats.org/officeDocument/2006/relationships/image" Target="../media/image738.png"/><Relationship Id="rId679" Type="http://schemas.openxmlformats.org/officeDocument/2006/relationships/image" Target="../media/image758.png"/><Relationship Id="rId2" Type="http://schemas.openxmlformats.org/officeDocument/2006/relationships/image" Target="../media/image437.png"/><Relationship Id="rId29" Type="http://schemas.openxmlformats.org/officeDocument/2006/relationships/image" Target="../media/image448.png"/><Relationship Id="rId276" Type="http://schemas.openxmlformats.org/officeDocument/2006/relationships/customXml" Target="../ink/ink615.xml"/><Relationship Id="rId441" Type="http://schemas.openxmlformats.org/officeDocument/2006/relationships/customXml" Target="../ink/ink701.xml"/><Relationship Id="rId483" Type="http://schemas.openxmlformats.org/officeDocument/2006/relationships/image" Target="../media/image663.png"/><Relationship Id="rId539" Type="http://schemas.openxmlformats.org/officeDocument/2006/relationships/image" Target="../media/image690.png"/><Relationship Id="rId690" Type="http://schemas.openxmlformats.org/officeDocument/2006/relationships/customXml" Target="../ink/ink830.xml"/><Relationship Id="rId40" Type="http://schemas.openxmlformats.org/officeDocument/2006/relationships/customXml" Target="../ink/ink490.xml"/><Relationship Id="rId136" Type="http://schemas.openxmlformats.org/officeDocument/2006/relationships/customXml" Target="../ink/ink541.xml"/><Relationship Id="rId178" Type="http://schemas.openxmlformats.org/officeDocument/2006/relationships/image" Target="../media/image518.png"/><Relationship Id="rId301" Type="http://schemas.openxmlformats.org/officeDocument/2006/relationships/image" Target="../media/image577.png"/><Relationship Id="rId343" Type="http://schemas.openxmlformats.org/officeDocument/2006/relationships/customXml" Target="../ink/ink650.xml"/><Relationship Id="rId550" Type="http://schemas.openxmlformats.org/officeDocument/2006/relationships/customXml" Target="../ink/ink758.xml"/><Relationship Id="rId82" Type="http://schemas.openxmlformats.org/officeDocument/2006/relationships/customXml" Target="../ink/ink513.xml"/><Relationship Id="rId203" Type="http://schemas.openxmlformats.org/officeDocument/2006/relationships/customXml" Target="../ink/ink577.xml"/><Relationship Id="rId385" Type="http://schemas.openxmlformats.org/officeDocument/2006/relationships/image" Target="../media/image617.png"/><Relationship Id="rId592" Type="http://schemas.openxmlformats.org/officeDocument/2006/relationships/customXml" Target="../ink/ink779.xml"/><Relationship Id="rId606" Type="http://schemas.openxmlformats.org/officeDocument/2006/relationships/customXml" Target="../ink/ink787.xml"/><Relationship Id="rId648" Type="http://schemas.openxmlformats.org/officeDocument/2006/relationships/customXml" Target="../ink/ink808.xml"/><Relationship Id="rId245" Type="http://schemas.openxmlformats.org/officeDocument/2006/relationships/customXml" Target="../ink/ink598.xml"/><Relationship Id="rId287" Type="http://schemas.openxmlformats.org/officeDocument/2006/relationships/image" Target="../media/image570.png"/><Relationship Id="rId410" Type="http://schemas.openxmlformats.org/officeDocument/2006/relationships/image" Target="../media/image628.png"/><Relationship Id="rId452" Type="http://schemas.openxmlformats.org/officeDocument/2006/relationships/image" Target="../media/image648.png"/><Relationship Id="rId494" Type="http://schemas.openxmlformats.org/officeDocument/2006/relationships/image" Target="../media/image668.png"/><Relationship Id="rId508" Type="http://schemas.openxmlformats.org/officeDocument/2006/relationships/image" Target="../media/image675.png"/><Relationship Id="rId105" Type="http://schemas.openxmlformats.org/officeDocument/2006/relationships/image" Target="../media/image484.png"/><Relationship Id="rId147" Type="http://schemas.openxmlformats.org/officeDocument/2006/relationships/image" Target="../media/image504.png"/><Relationship Id="rId312" Type="http://schemas.openxmlformats.org/officeDocument/2006/relationships/customXml" Target="../ink/ink634.xml"/><Relationship Id="rId354" Type="http://schemas.openxmlformats.org/officeDocument/2006/relationships/customXml" Target="../ink/ink656.xml"/><Relationship Id="rId51" Type="http://schemas.openxmlformats.org/officeDocument/2006/relationships/customXml" Target="../ink/ink496.xml"/><Relationship Id="rId93" Type="http://schemas.openxmlformats.org/officeDocument/2006/relationships/image" Target="../media/image478.png"/><Relationship Id="rId189" Type="http://schemas.openxmlformats.org/officeDocument/2006/relationships/customXml" Target="../ink/ink570.xml"/><Relationship Id="rId396" Type="http://schemas.openxmlformats.org/officeDocument/2006/relationships/image" Target="../media/image622.png"/><Relationship Id="rId561" Type="http://schemas.openxmlformats.org/officeDocument/2006/relationships/image" Target="../media/image701.png"/><Relationship Id="rId617" Type="http://schemas.openxmlformats.org/officeDocument/2006/relationships/image" Target="../media/image728.png"/><Relationship Id="rId659" Type="http://schemas.openxmlformats.org/officeDocument/2006/relationships/customXml" Target="../ink/ink814.xml"/><Relationship Id="rId214" Type="http://schemas.openxmlformats.org/officeDocument/2006/relationships/image" Target="../media/image535.png"/><Relationship Id="rId256" Type="http://schemas.openxmlformats.org/officeDocument/2006/relationships/customXml" Target="../ink/ink604.xml"/><Relationship Id="rId298" Type="http://schemas.openxmlformats.org/officeDocument/2006/relationships/customXml" Target="../ink/ink626.xml"/><Relationship Id="rId421" Type="http://schemas.openxmlformats.org/officeDocument/2006/relationships/customXml" Target="../ink/ink691.xml"/><Relationship Id="rId463" Type="http://schemas.openxmlformats.org/officeDocument/2006/relationships/customXml" Target="../ink/ink713.xml"/><Relationship Id="rId519" Type="http://schemas.openxmlformats.org/officeDocument/2006/relationships/customXml" Target="../ink/ink742.xml"/><Relationship Id="rId670" Type="http://schemas.openxmlformats.org/officeDocument/2006/relationships/customXml" Target="../ink/ink820.xml"/><Relationship Id="rId116" Type="http://schemas.openxmlformats.org/officeDocument/2006/relationships/image" Target="../media/image489.png"/><Relationship Id="rId158" Type="http://schemas.openxmlformats.org/officeDocument/2006/relationships/customXml" Target="../ink/ink553.xml"/><Relationship Id="rId323" Type="http://schemas.openxmlformats.org/officeDocument/2006/relationships/image" Target="../media/image587.png"/><Relationship Id="rId530" Type="http://schemas.openxmlformats.org/officeDocument/2006/relationships/image" Target="../media/image686.png"/><Relationship Id="rId20" Type="http://schemas.openxmlformats.org/officeDocument/2006/relationships/customXml" Target="../ink/ink480.xml"/><Relationship Id="rId62" Type="http://schemas.openxmlformats.org/officeDocument/2006/relationships/image" Target="../media/image464.png"/><Relationship Id="rId365" Type="http://schemas.openxmlformats.org/officeDocument/2006/relationships/image" Target="../media/image607.png"/><Relationship Id="rId572" Type="http://schemas.openxmlformats.org/officeDocument/2006/relationships/customXml" Target="../ink/ink769.xml"/><Relationship Id="rId628" Type="http://schemas.openxmlformats.org/officeDocument/2006/relationships/customXml" Target="../ink/ink798.xml"/><Relationship Id="rId225" Type="http://schemas.openxmlformats.org/officeDocument/2006/relationships/customXml" Target="../ink/ink588.xml"/><Relationship Id="rId267" Type="http://schemas.openxmlformats.org/officeDocument/2006/relationships/image" Target="../media/image560.png"/><Relationship Id="rId432" Type="http://schemas.openxmlformats.org/officeDocument/2006/relationships/image" Target="../media/image639.png"/><Relationship Id="rId474" Type="http://schemas.openxmlformats.org/officeDocument/2006/relationships/image" Target="../media/image659.png"/><Relationship Id="rId127" Type="http://schemas.openxmlformats.org/officeDocument/2006/relationships/image" Target="../media/image494.png"/><Relationship Id="rId681" Type="http://schemas.openxmlformats.org/officeDocument/2006/relationships/image" Target="../media/image759.png"/><Relationship Id="rId31" Type="http://schemas.openxmlformats.org/officeDocument/2006/relationships/image" Target="../media/image449.png"/><Relationship Id="rId73" Type="http://schemas.openxmlformats.org/officeDocument/2006/relationships/image" Target="../media/image468.png"/><Relationship Id="rId169" Type="http://schemas.openxmlformats.org/officeDocument/2006/relationships/customXml" Target="../ink/ink559.xml"/><Relationship Id="rId334" Type="http://schemas.openxmlformats.org/officeDocument/2006/relationships/customXml" Target="../ink/ink645.xml"/><Relationship Id="rId376" Type="http://schemas.openxmlformats.org/officeDocument/2006/relationships/customXml" Target="../ink/ink667.xml"/><Relationship Id="rId541" Type="http://schemas.openxmlformats.org/officeDocument/2006/relationships/image" Target="../media/image691.png"/><Relationship Id="rId583" Type="http://schemas.openxmlformats.org/officeDocument/2006/relationships/image" Target="../media/image712.png"/><Relationship Id="rId639" Type="http://schemas.openxmlformats.org/officeDocument/2006/relationships/image" Target="../media/image739.png"/><Relationship Id="rId4" Type="http://schemas.openxmlformats.org/officeDocument/2006/relationships/customXml" Target="../ink/ink472.xml"/><Relationship Id="rId180" Type="http://schemas.openxmlformats.org/officeDocument/2006/relationships/customXml" Target="../ink/ink565.xml"/><Relationship Id="rId236" Type="http://schemas.openxmlformats.org/officeDocument/2006/relationships/image" Target="../media/image546.png"/><Relationship Id="rId278" Type="http://schemas.openxmlformats.org/officeDocument/2006/relationships/customXml" Target="../ink/ink616.xml"/><Relationship Id="rId401" Type="http://schemas.openxmlformats.org/officeDocument/2006/relationships/customXml" Target="../ink/ink681.xml"/><Relationship Id="rId443" Type="http://schemas.openxmlformats.org/officeDocument/2006/relationships/customXml" Target="../ink/ink702.xml"/><Relationship Id="rId650" Type="http://schemas.openxmlformats.org/officeDocument/2006/relationships/customXml" Target="../ink/ink809.xml"/><Relationship Id="rId303" Type="http://schemas.openxmlformats.org/officeDocument/2006/relationships/customXml" Target="../ink/ink629.xml"/><Relationship Id="rId485" Type="http://schemas.openxmlformats.org/officeDocument/2006/relationships/customXml" Target="../ink/ink725.xml"/><Relationship Id="rId692" Type="http://schemas.openxmlformats.org/officeDocument/2006/relationships/customXml" Target="../ink/ink831.xml"/><Relationship Id="rId42" Type="http://schemas.openxmlformats.org/officeDocument/2006/relationships/customXml" Target="../ink/ink491.xml"/><Relationship Id="rId84" Type="http://schemas.openxmlformats.org/officeDocument/2006/relationships/customXml" Target="../ink/ink514.xml"/><Relationship Id="rId138" Type="http://schemas.openxmlformats.org/officeDocument/2006/relationships/customXml" Target="../ink/ink542.xml"/><Relationship Id="rId345" Type="http://schemas.openxmlformats.org/officeDocument/2006/relationships/image" Target="../media/image597.png"/><Relationship Id="rId387" Type="http://schemas.openxmlformats.org/officeDocument/2006/relationships/image" Target="../media/image618.png"/><Relationship Id="rId510" Type="http://schemas.openxmlformats.org/officeDocument/2006/relationships/image" Target="../media/image676.png"/><Relationship Id="rId552" Type="http://schemas.openxmlformats.org/officeDocument/2006/relationships/customXml" Target="../ink/ink759.xml"/><Relationship Id="rId594" Type="http://schemas.openxmlformats.org/officeDocument/2006/relationships/customXml" Target="../ink/ink780.xml"/><Relationship Id="rId608" Type="http://schemas.openxmlformats.org/officeDocument/2006/relationships/customXml" Target="../ink/ink788.xml"/><Relationship Id="rId191" Type="http://schemas.openxmlformats.org/officeDocument/2006/relationships/customXml" Target="../ink/ink571.xml"/><Relationship Id="rId205" Type="http://schemas.openxmlformats.org/officeDocument/2006/relationships/customXml" Target="../ink/ink578.xml"/><Relationship Id="rId247" Type="http://schemas.openxmlformats.org/officeDocument/2006/relationships/customXml" Target="../ink/ink599.xml"/><Relationship Id="rId412" Type="http://schemas.openxmlformats.org/officeDocument/2006/relationships/image" Target="../media/image629.png"/><Relationship Id="rId107" Type="http://schemas.openxmlformats.org/officeDocument/2006/relationships/image" Target="../media/image485.png"/><Relationship Id="rId289" Type="http://schemas.openxmlformats.org/officeDocument/2006/relationships/image" Target="../media/image571.png"/><Relationship Id="rId454" Type="http://schemas.openxmlformats.org/officeDocument/2006/relationships/image" Target="../media/image649.png"/><Relationship Id="rId496" Type="http://schemas.openxmlformats.org/officeDocument/2006/relationships/image" Target="../media/image669.png"/><Relationship Id="rId661" Type="http://schemas.openxmlformats.org/officeDocument/2006/relationships/customXml" Target="../ink/ink815.xml"/><Relationship Id="rId11" Type="http://schemas.openxmlformats.org/officeDocument/2006/relationships/image" Target="../media/image439.png"/><Relationship Id="rId53" Type="http://schemas.openxmlformats.org/officeDocument/2006/relationships/customXml" Target="../ink/ink497.xml"/><Relationship Id="rId149" Type="http://schemas.openxmlformats.org/officeDocument/2006/relationships/customXml" Target="../ink/ink548.xml"/><Relationship Id="rId314" Type="http://schemas.openxmlformats.org/officeDocument/2006/relationships/customXml" Target="../ink/ink635.xml"/><Relationship Id="rId356" Type="http://schemas.openxmlformats.org/officeDocument/2006/relationships/customXml" Target="../ink/ink657.xml"/><Relationship Id="rId398" Type="http://schemas.openxmlformats.org/officeDocument/2006/relationships/image" Target="../media/image623.png"/><Relationship Id="rId521" Type="http://schemas.openxmlformats.org/officeDocument/2006/relationships/customXml" Target="../ink/ink743.xml"/><Relationship Id="rId563" Type="http://schemas.openxmlformats.org/officeDocument/2006/relationships/image" Target="../media/image702.png"/><Relationship Id="rId619" Type="http://schemas.openxmlformats.org/officeDocument/2006/relationships/image" Target="../media/image729.png"/><Relationship Id="rId95" Type="http://schemas.openxmlformats.org/officeDocument/2006/relationships/image" Target="../media/image479.png"/><Relationship Id="rId160" Type="http://schemas.openxmlformats.org/officeDocument/2006/relationships/customXml" Target="../ink/ink554.xml"/><Relationship Id="rId216" Type="http://schemas.openxmlformats.org/officeDocument/2006/relationships/image" Target="../media/image536.png"/><Relationship Id="rId423" Type="http://schemas.openxmlformats.org/officeDocument/2006/relationships/customXml" Target="../ink/ink692.xml"/><Relationship Id="rId258" Type="http://schemas.openxmlformats.org/officeDocument/2006/relationships/customXml" Target="../ink/ink605.xml"/><Relationship Id="rId465" Type="http://schemas.openxmlformats.org/officeDocument/2006/relationships/customXml" Target="../ink/ink714.xml"/><Relationship Id="rId630" Type="http://schemas.openxmlformats.org/officeDocument/2006/relationships/customXml" Target="../ink/ink799.xml"/><Relationship Id="rId672" Type="http://schemas.openxmlformats.org/officeDocument/2006/relationships/customXml" Target="../ink/ink821.xml"/><Relationship Id="rId22" Type="http://schemas.openxmlformats.org/officeDocument/2006/relationships/customXml" Target="../ink/ink481.xml"/><Relationship Id="rId64" Type="http://schemas.openxmlformats.org/officeDocument/2006/relationships/customXml" Target="../ink/ink503.xml"/><Relationship Id="rId118" Type="http://schemas.openxmlformats.org/officeDocument/2006/relationships/customXml" Target="../ink/ink532.xml"/><Relationship Id="rId325" Type="http://schemas.openxmlformats.org/officeDocument/2006/relationships/image" Target="../media/image588.png"/><Relationship Id="rId367" Type="http://schemas.openxmlformats.org/officeDocument/2006/relationships/image" Target="../media/image608.png"/><Relationship Id="rId532" Type="http://schemas.openxmlformats.org/officeDocument/2006/relationships/image" Target="../media/image687.png"/><Relationship Id="rId574" Type="http://schemas.openxmlformats.org/officeDocument/2006/relationships/customXml" Target="../ink/ink770.xml"/><Relationship Id="rId171" Type="http://schemas.openxmlformats.org/officeDocument/2006/relationships/customXml" Target="../ink/ink560.xml"/><Relationship Id="rId227" Type="http://schemas.openxmlformats.org/officeDocument/2006/relationships/customXml" Target="../ink/ink589.xml"/><Relationship Id="rId269" Type="http://schemas.openxmlformats.org/officeDocument/2006/relationships/image" Target="../media/image561.png"/><Relationship Id="rId434" Type="http://schemas.openxmlformats.org/officeDocument/2006/relationships/image" Target="../media/image640.png"/><Relationship Id="rId476" Type="http://schemas.openxmlformats.org/officeDocument/2006/relationships/customXml" Target="../ink/ink720.xml"/><Relationship Id="rId641" Type="http://schemas.openxmlformats.org/officeDocument/2006/relationships/image" Target="../media/image740.png"/><Relationship Id="rId683" Type="http://schemas.openxmlformats.org/officeDocument/2006/relationships/image" Target="../media/image760.png"/><Relationship Id="rId33" Type="http://schemas.openxmlformats.org/officeDocument/2006/relationships/image" Target="../media/image450.png"/><Relationship Id="rId129" Type="http://schemas.openxmlformats.org/officeDocument/2006/relationships/image" Target="../media/image495.png"/><Relationship Id="rId280" Type="http://schemas.openxmlformats.org/officeDocument/2006/relationships/customXml" Target="../ink/ink617.xml"/><Relationship Id="rId336" Type="http://schemas.openxmlformats.org/officeDocument/2006/relationships/customXml" Target="../ink/ink646.xml"/><Relationship Id="rId501" Type="http://schemas.openxmlformats.org/officeDocument/2006/relationships/customXml" Target="../ink/ink733.xml"/><Relationship Id="rId543" Type="http://schemas.openxmlformats.org/officeDocument/2006/relationships/image" Target="../media/image692.png"/><Relationship Id="rId75" Type="http://schemas.openxmlformats.org/officeDocument/2006/relationships/image" Target="../media/image469.png"/><Relationship Id="rId140" Type="http://schemas.openxmlformats.org/officeDocument/2006/relationships/customXml" Target="../ink/ink543.xml"/><Relationship Id="rId182" Type="http://schemas.openxmlformats.org/officeDocument/2006/relationships/customXml" Target="../ink/ink566.xml"/><Relationship Id="rId378" Type="http://schemas.openxmlformats.org/officeDocument/2006/relationships/customXml" Target="../ink/ink668.xml"/><Relationship Id="rId403" Type="http://schemas.openxmlformats.org/officeDocument/2006/relationships/customXml" Target="../ink/ink682.xml"/><Relationship Id="rId585" Type="http://schemas.openxmlformats.org/officeDocument/2006/relationships/image" Target="../media/image713.png"/><Relationship Id="rId6" Type="http://schemas.openxmlformats.org/officeDocument/2006/relationships/customXml" Target="../ink/ink473.xml"/><Relationship Id="rId238" Type="http://schemas.openxmlformats.org/officeDocument/2006/relationships/image" Target="../media/image547.png"/><Relationship Id="rId445" Type="http://schemas.openxmlformats.org/officeDocument/2006/relationships/customXml" Target="../ink/ink703.xml"/><Relationship Id="rId487" Type="http://schemas.openxmlformats.org/officeDocument/2006/relationships/customXml" Target="../ink/ink726.xml"/><Relationship Id="rId610" Type="http://schemas.openxmlformats.org/officeDocument/2006/relationships/customXml" Target="../ink/ink789.xml"/><Relationship Id="rId652" Type="http://schemas.openxmlformats.org/officeDocument/2006/relationships/customXml" Target="../ink/ink810.xml"/><Relationship Id="rId694" Type="http://schemas.openxmlformats.org/officeDocument/2006/relationships/customXml" Target="../ink/ink832.xml"/><Relationship Id="rId291" Type="http://schemas.openxmlformats.org/officeDocument/2006/relationships/image" Target="../media/image572.png"/><Relationship Id="rId305" Type="http://schemas.openxmlformats.org/officeDocument/2006/relationships/image" Target="../media/image578.png"/><Relationship Id="rId347" Type="http://schemas.openxmlformats.org/officeDocument/2006/relationships/image" Target="../media/image598.png"/><Relationship Id="rId512" Type="http://schemas.openxmlformats.org/officeDocument/2006/relationships/image" Target="../media/image677.png"/><Relationship Id="rId44" Type="http://schemas.openxmlformats.org/officeDocument/2006/relationships/customXml" Target="../ink/ink492.xml"/><Relationship Id="rId86" Type="http://schemas.openxmlformats.org/officeDocument/2006/relationships/customXml" Target="../ink/ink515.xml"/><Relationship Id="rId151" Type="http://schemas.openxmlformats.org/officeDocument/2006/relationships/image" Target="../media/image505.png"/><Relationship Id="rId389" Type="http://schemas.openxmlformats.org/officeDocument/2006/relationships/image" Target="../media/image619.png"/><Relationship Id="rId554" Type="http://schemas.openxmlformats.org/officeDocument/2006/relationships/customXml" Target="../ink/ink760.xml"/><Relationship Id="rId596" Type="http://schemas.openxmlformats.org/officeDocument/2006/relationships/customXml" Target="../ink/ink781.xml"/><Relationship Id="rId193" Type="http://schemas.openxmlformats.org/officeDocument/2006/relationships/customXml" Target="../ink/ink572.xml"/><Relationship Id="rId207" Type="http://schemas.openxmlformats.org/officeDocument/2006/relationships/customXml" Target="../ink/ink579.xml"/><Relationship Id="rId249" Type="http://schemas.openxmlformats.org/officeDocument/2006/relationships/customXml" Target="../ink/ink600.xml"/><Relationship Id="rId414" Type="http://schemas.openxmlformats.org/officeDocument/2006/relationships/image" Target="../media/image630.png"/><Relationship Id="rId456" Type="http://schemas.openxmlformats.org/officeDocument/2006/relationships/image" Target="../media/image650.png"/><Relationship Id="rId498" Type="http://schemas.openxmlformats.org/officeDocument/2006/relationships/image" Target="../media/image670.png"/><Relationship Id="rId621" Type="http://schemas.openxmlformats.org/officeDocument/2006/relationships/image" Target="../media/image730.png"/><Relationship Id="rId663" Type="http://schemas.openxmlformats.org/officeDocument/2006/relationships/customXml" Target="../ink/ink816.xml"/><Relationship Id="rId13" Type="http://schemas.openxmlformats.org/officeDocument/2006/relationships/image" Target="../media/image440.png"/><Relationship Id="rId109" Type="http://schemas.openxmlformats.org/officeDocument/2006/relationships/image" Target="../media/image486.png"/><Relationship Id="rId260" Type="http://schemas.openxmlformats.org/officeDocument/2006/relationships/customXml" Target="../ink/ink606.xml"/><Relationship Id="rId316" Type="http://schemas.openxmlformats.org/officeDocument/2006/relationships/customXml" Target="../ink/ink636.xml"/><Relationship Id="rId523" Type="http://schemas.openxmlformats.org/officeDocument/2006/relationships/customXml" Target="../ink/ink744.xml"/><Relationship Id="rId55" Type="http://schemas.openxmlformats.org/officeDocument/2006/relationships/customXml" Target="../ink/ink498.xml"/><Relationship Id="rId97" Type="http://schemas.openxmlformats.org/officeDocument/2006/relationships/image" Target="../media/image480.png"/><Relationship Id="rId120" Type="http://schemas.openxmlformats.org/officeDocument/2006/relationships/customXml" Target="../ink/ink533.xml"/><Relationship Id="rId358" Type="http://schemas.openxmlformats.org/officeDocument/2006/relationships/customXml" Target="../ink/ink658.xml"/><Relationship Id="rId565" Type="http://schemas.openxmlformats.org/officeDocument/2006/relationships/image" Target="../media/image703.png"/><Relationship Id="rId162" Type="http://schemas.openxmlformats.org/officeDocument/2006/relationships/customXml" Target="../ink/ink555.xml"/><Relationship Id="rId218" Type="http://schemas.openxmlformats.org/officeDocument/2006/relationships/image" Target="../media/image537.png"/><Relationship Id="rId425" Type="http://schemas.openxmlformats.org/officeDocument/2006/relationships/customXml" Target="../ink/ink693.xml"/><Relationship Id="rId467" Type="http://schemas.openxmlformats.org/officeDocument/2006/relationships/customXml" Target="../ink/ink715.xml"/><Relationship Id="rId632" Type="http://schemas.openxmlformats.org/officeDocument/2006/relationships/customXml" Target="../ink/ink800.xml"/><Relationship Id="rId271" Type="http://schemas.openxmlformats.org/officeDocument/2006/relationships/image" Target="../media/image562.png"/><Relationship Id="rId674" Type="http://schemas.openxmlformats.org/officeDocument/2006/relationships/customXml" Target="../ink/ink822.xml"/><Relationship Id="rId24" Type="http://schemas.openxmlformats.org/officeDocument/2006/relationships/customXml" Target="../ink/ink482.xml"/><Relationship Id="rId66" Type="http://schemas.openxmlformats.org/officeDocument/2006/relationships/customXml" Target="../ink/ink504.xml"/><Relationship Id="rId131" Type="http://schemas.openxmlformats.org/officeDocument/2006/relationships/image" Target="../media/image496.png"/><Relationship Id="rId327" Type="http://schemas.openxmlformats.org/officeDocument/2006/relationships/image" Target="../media/image589.png"/><Relationship Id="rId369" Type="http://schemas.openxmlformats.org/officeDocument/2006/relationships/image" Target="../media/image609.png"/><Relationship Id="rId534" Type="http://schemas.openxmlformats.org/officeDocument/2006/relationships/image" Target="../media/image688.png"/><Relationship Id="rId576" Type="http://schemas.openxmlformats.org/officeDocument/2006/relationships/customXml" Target="../ink/ink771.xml"/><Relationship Id="rId173" Type="http://schemas.openxmlformats.org/officeDocument/2006/relationships/customXml" Target="../ink/ink561.xml"/><Relationship Id="rId229" Type="http://schemas.openxmlformats.org/officeDocument/2006/relationships/customXml" Target="../ink/ink590.xml"/><Relationship Id="rId380" Type="http://schemas.openxmlformats.org/officeDocument/2006/relationships/customXml" Target="../ink/ink669.xml"/><Relationship Id="rId436" Type="http://schemas.openxmlformats.org/officeDocument/2006/relationships/image" Target="../media/image641.png"/><Relationship Id="rId601" Type="http://schemas.openxmlformats.org/officeDocument/2006/relationships/customXml" Target="../ink/ink784.xml"/><Relationship Id="rId643" Type="http://schemas.openxmlformats.org/officeDocument/2006/relationships/image" Target="../media/image741.png"/><Relationship Id="rId240" Type="http://schemas.openxmlformats.org/officeDocument/2006/relationships/image" Target="../media/image548.png"/><Relationship Id="rId478" Type="http://schemas.openxmlformats.org/officeDocument/2006/relationships/customXml" Target="../ink/ink721.xml"/><Relationship Id="rId685" Type="http://schemas.openxmlformats.org/officeDocument/2006/relationships/image" Target="../media/image761.png"/><Relationship Id="rId35" Type="http://schemas.openxmlformats.org/officeDocument/2006/relationships/image" Target="../media/image451.png"/><Relationship Id="rId77" Type="http://schemas.openxmlformats.org/officeDocument/2006/relationships/image" Target="../media/image470.png"/><Relationship Id="rId100" Type="http://schemas.openxmlformats.org/officeDocument/2006/relationships/customXml" Target="../ink/ink522.xml"/><Relationship Id="rId282" Type="http://schemas.openxmlformats.org/officeDocument/2006/relationships/customXml" Target="../ink/ink618.xml"/><Relationship Id="rId338" Type="http://schemas.openxmlformats.org/officeDocument/2006/relationships/customXml" Target="../ink/ink647.xml"/><Relationship Id="rId503" Type="http://schemas.openxmlformats.org/officeDocument/2006/relationships/customXml" Target="../ink/ink734.xml"/><Relationship Id="rId545" Type="http://schemas.openxmlformats.org/officeDocument/2006/relationships/image" Target="../media/image693.png"/><Relationship Id="rId587" Type="http://schemas.openxmlformats.org/officeDocument/2006/relationships/image" Target="../media/image714.png"/><Relationship Id="rId8" Type="http://schemas.openxmlformats.org/officeDocument/2006/relationships/customXml" Target="../ink/ink474.xml"/><Relationship Id="rId142" Type="http://schemas.openxmlformats.org/officeDocument/2006/relationships/customXml" Target="../ink/ink544.xml"/><Relationship Id="rId184" Type="http://schemas.openxmlformats.org/officeDocument/2006/relationships/customXml" Target="../ink/ink567.xml"/><Relationship Id="rId391" Type="http://schemas.openxmlformats.org/officeDocument/2006/relationships/image" Target="../media/image620.png"/><Relationship Id="rId405" Type="http://schemas.openxmlformats.org/officeDocument/2006/relationships/customXml" Target="../ink/ink683.xml"/><Relationship Id="rId447" Type="http://schemas.openxmlformats.org/officeDocument/2006/relationships/customXml" Target="../ink/ink704.xml"/><Relationship Id="rId612" Type="http://schemas.openxmlformats.org/officeDocument/2006/relationships/customXml" Target="../ink/ink790.xml"/><Relationship Id="rId251" Type="http://schemas.openxmlformats.org/officeDocument/2006/relationships/customXml" Target="../ink/ink601.xml"/><Relationship Id="rId489" Type="http://schemas.openxmlformats.org/officeDocument/2006/relationships/customXml" Target="../ink/ink727.xml"/><Relationship Id="rId654" Type="http://schemas.openxmlformats.org/officeDocument/2006/relationships/customXml" Target="../ink/ink811.xml"/><Relationship Id="rId696" Type="http://schemas.openxmlformats.org/officeDocument/2006/relationships/customXml" Target="../ink/ink833.xml"/><Relationship Id="rId46" Type="http://schemas.openxmlformats.org/officeDocument/2006/relationships/customXml" Target="../ink/ink493.xml"/><Relationship Id="rId293" Type="http://schemas.openxmlformats.org/officeDocument/2006/relationships/image" Target="../media/image573.png"/><Relationship Id="rId307" Type="http://schemas.openxmlformats.org/officeDocument/2006/relationships/image" Target="../media/image579.png"/><Relationship Id="rId349" Type="http://schemas.openxmlformats.org/officeDocument/2006/relationships/image" Target="../media/image599.png"/><Relationship Id="rId514" Type="http://schemas.openxmlformats.org/officeDocument/2006/relationships/image" Target="../media/image678.png"/><Relationship Id="rId556" Type="http://schemas.openxmlformats.org/officeDocument/2006/relationships/customXml" Target="../ink/ink761.xml"/><Relationship Id="rId88" Type="http://schemas.openxmlformats.org/officeDocument/2006/relationships/customXml" Target="../ink/ink516.xml"/><Relationship Id="rId111" Type="http://schemas.openxmlformats.org/officeDocument/2006/relationships/image" Target="../media/image487.png"/><Relationship Id="rId153" Type="http://schemas.openxmlformats.org/officeDocument/2006/relationships/image" Target="../media/image506.png"/><Relationship Id="rId195" Type="http://schemas.openxmlformats.org/officeDocument/2006/relationships/customXml" Target="../ink/ink573.xml"/><Relationship Id="rId209" Type="http://schemas.openxmlformats.org/officeDocument/2006/relationships/customXml" Target="../ink/ink580.xml"/><Relationship Id="rId360" Type="http://schemas.openxmlformats.org/officeDocument/2006/relationships/customXml" Target="../ink/ink659.xml"/><Relationship Id="rId416" Type="http://schemas.openxmlformats.org/officeDocument/2006/relationships/image" Target="../media/image631.png"/><Relationship Id="rId598" Type="http://schemas.openxmlformats.org/officeDocument/2006/relationships/customXml" Target="../ink/ink782.xml"/><Relationship Id="rId220" Type="http://schemas.openxmlformats.org/officeDocument/2006/relationships/image" Target="../media/image538.png"/><Relationship Id="rId458" Type="http://schemas.openxmlformats.org/officeDocument/2006/relationships/image" Target="../media/image651.png"/><Relationship Id="rId623" Type="http://schemas.openxmlformats.org/officeDocument/2006/relationships/image" Target="../media/image731.png"/><Relationship Id="rId665" Type="http://schemas.openxmlformats.org/officeDocument/2006/relationships/customXml" Target="../ink/ink817.xml"/><Relationship Id="rId15" Type="http://schemas.openxmlformats.org/officeDocument/2006/relationships/image" Target="../media/image441.png"/><Relationship Id="rId57" Type="http://schemas.openxmlformats.org/officeDocument/2006/relationships/customXml" Target="../ink/ink499.xml"/><Relationship Id="rId262" Type="http://schemas.openxmlformats.org/officeDocument/2006/relationships/image" Target="../media/image558.png"/><Relationship Id="rId318" Type="http://schemas.openxmlformats.org/officeDocument/2006/relationships/customXml" Target="../ink/ink637.xml"/><Relationship Id="rId525" Type="http://schemas.openxmlformats.org/officeDocument/2006/relationships/customXml" Target="../ink/ink745.xml"/><Relationship Id="rId567" Type="http://schemas.openxmlformats.org/officeDocument/2006/relationships/image" Target="../media/image704.png"/><Relationship Id="rId99" Type="http://schemas.openxmlformats.org/officeDocument/2006/relationships/image" Target="../media/image481.png"/><Relationship Id="rId122" Type="http://schemas.openxmlformats.org/officeDocument/2006/relationships/customXml" Target="../ink/ink534.xml"/><Relationship Id="rId164" Type="http://schemas.openxmlformats.org/officeDocument/2006/relationships/customXml" Target="../ink/ink556.xml"/><Relationship Id="rId371" Type="http://schemas.openxmlformats.org/officeDocument/2006/relationships/image" Target="../media/image610.png"/><Relationship Id="rId427" Type="http://schemas.openxmlformats.org/officeDocument/2006/relationships/customXml" Target="../ink/ink694.xml"/><Relationship Id="rId469" Type="http://schemas.openxmlformats.org/officeDocument/2006/relationships/customXml" Target="../ink/ink716.xml"/><Relationship Id="rId634" Type="http://schemas.openxmlformats.org/officeDocument/2006/relationships/customXml" Target="../ink/ink801.xml"/><Relationship Id="rId676" Type="http://schemas.openxmlformats.org/officeDocument/2006/relationships/customXml" Target="../ink/ink823.xml"/><Relationship Id="rId26" Type="http://schemas.openxmlformats.org/officeDocument/2006/relationships/customXml" Target="../ink/ink483.xml"/><Relationship Id="rId231" Type="http://schemas.openxmlformats.org/officeDocument/2006/relationships/customXml" Target="../ink/ink591.xml"/><Relationship Id="rId273" Type="http://schemas.openxmlformats.org/officeDocument/2006/relationships/image" Target="../media/image563.png"/><Relationship Id="rId329" Type="http://schemas.openxmlformats.org/officeDocument/2006/relationships/image" Target="../media/image590.png"/><Relationship Id="rId480" Type="http://schemas.openxmlformats.org/officeDocument/2006/relationships/customXml" Target="../ink/ink722.xml"/><Relationship Id="rId536" Type="http://schemas.openxmlformats.org/officeDocument/2006/relationships/image" Target="../media/image689.png"/><Relationship Id="rId68" Type="http://schemas.openxmlformats.org/officeDocument/2006/relationships/customXml" Target="../ink/ink506.xml"/><Relationship Id="rId133" Type="http://schemas.openxmlformats.org/officeDocument/2006/relationships/image" Target="../media/image497.png"/><Relationship Id="rId175" Type="http://schemas.openxmlformats.org/officeDocument/2006/relationships/customXml" Target="../ink/ink562.xml"/><Relationship Id="rId340" Type="http://schemas.openxmlformats.org/officeDocument/2006/relationships/customXml" Target="../ink/ink648.xml"/><Relationship Id="rId578" Type="http://schemas.openxmlformats.org/officeDocument/2006/relationships/customXml" Target="../ink/ink772.xml"/><Relationship Id="rId200" Type="http://schemas.openxmlformats.org/officeDocument/2006/relationships/image" Target="../media/image528.png"/><Relationship Id="rId382" Type="http://schemas.openxmlformats.org/officeDocument/2006/relationships/customXml" Target="../ink/ink670.xml"/><Relationship Id="rId438" Type="http://schemas.openxmlformats.org/officeDocument/2006/relationships/image" Target="../media/image642.png"/><Relationship Id="rId603" Type="http://schemas.openxmlformats.org/officeDocument/2006/relationships/image" Target="../media/image721.png"/><Relationship Id="rId645" Type="http://schemas.openxmlformats.org/officeDocument/2006/relationships/image" Target="../media/image742.png"/><Relationship Id="rId687" Type="http://schemas.openxmlformats.org/officeDocument/2006/relationships/image" Target="../media/image762.png"/><Relationship Id="rId242" Type="http://schemas.openxmlformats.org/officeDocument/2006/relationships/image" Target="../media/image549.png"/><Relationship Id="rId284" Type="http://schemas.openxmlformats.org/officeDocument/2006/relationships/customXml" Target="../ink/ink619.xml"/><Relationship Id="rId491" Type="http://schemas.openxmlformats.org/officeDocument/2006/relationships/customXml" Target="../ink/ink728.xml"/><Relationship Id="rId505" Type="http://schemas.openxmlformats.org/officeDocument/2006/relationships/customXml" Target="../ink/ink735.xml"/><Relationship Id="rId37" Type="http://schemas.openxmlformats.org/officeDocument/2006/relationships/image" Target="../media/image452.png"/><Relationship Id="rId79" Type="http://schemas.openxmlformats.org/officeDocument/2006/relationships/image" Target="../media/image471.png"/><Relationship Id="rId102" Type="http://schemas.openxmlformats.org/officeDocument/2006/relationships/customXml" Target="../ink/ink523.xml"/><Relationship Id="rId144" Type="http://schemas.openxmlformats.org/officeDocument/2006/relationships/customXml" Target="../ink/ink545.xml"/><Relationship Id="rId547" Type="http://schemas.openxmlformats.org/officeDocument/2006/relationships/image" Target="../media/image694.png"/><Relationship Id="rId589" Type="http://schemas.openxmlformats.org/officeDocument/2006/relationships/image" Target="../media/image715.png"/><Relationship Id="rId90" Type="http://schemas.openxmlformats.org/officeDocument/2006/relationships/customXml" Target="../ink/ink517.xml"/><Relationship Id="rId186" Type="http://schemas.openxmlformats.org/officeDocument/2006/relationships/image" Target="../media/image521.png"/><Relationship Id="rId351" Type="http://schemas.openxmlformats.org/officeDocument/2006/relationships/image" Target="../media/image600.png"/><Relationship Id="rId393" Type="http://schemas.openxmlformats.org/officeDocument/2006/relationships/customXml" Target="../ink/ink676.xml"/><Relationship Id="rId407" Type="http://schemas.openxmlformats.org/officeDocument/2006/relationships/customXml" Target="../ink/ink684.xml"/><Relationship Id="rId449" Type="http://schemas.openxmlformats.org/officeDocument/2006/relationships/customXml" Target="../ink/ink705.xml"/><Relationship Id="rId614" Type="http://schemas.openxmlformats.org/officeDocument/2006/relationships/customXml" Target="../ink/ink791.xml"/><Relationship Id="rId656" Type="http://schemas.openxmlformats.org/officeDocument/2006/relationships/customXml" Target="../ink/ink812.xml"/><Relationship Id="rId211" Type="http://schemas.openxmlformats.org/officeDocument/2006/relationships/customXml" Target="../ink/ink581.xml"/><Relationship Id="rId253" Type="http://schemas.openxmlformats.org/officeDocument/2006/relationships/customXml" Target="../ink/ink602.xml"/><Relationship Id="rId295" Type="http://schemas.openxmlformats.org/officeDocument/2006/relationships/image" Target="../media/image574.png"/><Relationship Id="rId309" Type="http://schemas.openxmlformats.org/officeDocument/2006/relationships/image" Target="../media/image580.png"/><Relationship Id="rId460" Type="http://schemas.openxmlformats.org/officeDocument/2006/relationships/image" Target="../media/image652.png"/><Relationship Id="rId516" Type="http://schemas.openxmlformats.org/officeDocument/2006/relationships/image" Target="../media/image679.png"/><Relationship Id="rId698" Type="http://schemas.openxmlformats.org/officeDocument/2006/relationships/customXml" Target="../ink/ink834.xml"/><Relationship Id="rId48" Type="http://schemas.openxmlformats.org/officeDocument/2006/relationships/customXml" Target="../ink/ink494.xml"/><Relationship Id="rId113" Type="http://schemas.openxmlformats.org/officeDocument/2006/relationships/image" Target="../media/image488.png"/><Relationship Id="rId320" Type="http://schemas.openxmlformats.org/officeDocument/2006/relationships/customXml" Target="../ink/ink638.xml"/><Relationship Id="rId558" Type="http://schemas.openxmlformats.org/officeDocument/2006/relationships/customXml" Target="../ink/ink762.xml"/><Relationship Id="rId155" Type="http://schemas.openxmlformats.org/officeDocument/2006/relationships/image" Target="../media/image507.png"/><Relationship Id="rId197" Type="http://schemas.openxmlformats.org/officeDocument/2006/relationships/customXml" Target="../ink/ink574.xml"/><Relationship Id="rId362" Type="http://schemas.openxmlformats.org/officeDocument/2006/relationships/customXml" Target="../ink/ink660.xml"/><Relationship Id="rId418" Type="http://schemas.openxmlformats.org/officeDocument/2006/relationships/image" Target="../media/image632.png"/><Relationship Id="rId625" Type="http://schemas.openxmlformats.org/officeDocument/2006/relationships/image" Target="../media/image732.png"/><Relationship Id="rId222" Type="http://schemas.openxmlformats.org/officeDocument/2006/relationships/image" Target="../media/image539.png"/><Relationship Id="rId264" Type="http://schemas.openxmlformats.org/officeDocument/2006/relationships/image" Target="../media/image559.png"/><Relationship Id="rId471" Type="http://schemas.openxmlformats.org/officeDocument/2006/relationships/customXml" Target="../ink/ink717.xml"/><Relationship Id="rId667" Type="http://schemas.openxmlformats.org/officeDocument/2006/relationships/customXml" Target="../ink/ink818.xml"/><Relationship Id="rId17" Type="http://schemas.openxmlformats.org/officeDocument/2006/relationships/image" Target="../media/image442.png"/><Relationship Id="rId59" Type="http://schemas.openxmlformats.org/officeDocument/2006/relationships/customXml" Target="../ink/ink500.xml"/><Relationship Id="rId124" Type="http://schemas.openxmlformats.org/officeDocument/2006/relationships/customXml" Target="../ink/ink535.xml"/><Relationship Id="rId527" Type="http://schemas.openxmlformats.org/officeDocument/2006/relationships/customXml" Target="../ink/ink746.xml"/><Relationship Id="rId569" Type="http://schemas.openxmlformats.org/officeDocument/2006/relationships/image" Target="../media/image705.png"/><Relationship Id="rId70" Type="http://schemas.openxmlformats.org/officeDocument/2006/relationships/customXml" Target="../ink/ink507.xml"/><Relationship Id="rId166" Type="http://schemas.openxmlformats.org/officeDocument/2006/relationships/customXml" Target="../ink/ink557.xml"/><Relationship Id="rId331" Type="http://schemas.openxmlformats.org/officeDocument/2006/relationships/image" Target="../media/image591.png"/><Relationship Id="rId373" Type="http://schemas.openxmlformats.org/officeDocument/2006/relationships/image" Target="../media/image611.png"/><Relationship Id="rId429" Type="http://schemas.openxmlformats.org/officeDocument/2006/relationships/customXml" Target="../ink/ink695.xml"/><Relationship Id="rId580" Type="http://schemas.openxmlformats.org/officeDocument/2006/relationships/customXml" Target="../ink/ink773.xml"/><Relationship Id="rId636" Type="http://schemas.openxmlformats.org/officeDocument/2006/relationships/customXml" Target="../ink/ink802.xml"/><Relationship Id="rId1" Type="http://schemas.openxmlformats.org/officeDocument/2006/relationships/slideLayout" Target="../slideLayouts/slideLayout7.xml"/><Relationship Id="rId233" Type="http://schemas.openxmlformats.org/officeDocument/2006/relationships/customXml" Target="../ink/ink592.xml"/><Relationship Id="rId440" Type="http://schemas.openxmlformats.org/officeDocument/2006/relationships/image" Target="../media/image643.png"/><Relationship Id="rId678" Type="http://schemas.openxmlformats.org/officeDocument/2006/relationships/customXml" Target="../ink/ink824.xml"/><Relationship Id="rId28" Type="http://schemas.openxmlformats.org/officeDocument/2006/relationships/customXml" Target="../ink/ink484.xml"/><Relationship Id="rId275" Type="http://schemas.openxmlformats.org/officeDocument/2006/relationships/image" Target="../media/image564.png"/><Relationship Id="rId300" Type="http://schemas.openxmlformats.org/officeDocument/2006/relationships/customXml" Target="../ink/ink627.xml"/><Relationship Id="rId482" Type="http://schemas.openxmlformats.org/officeDocument/2006/relationships/customXml" Target="../ink/ink723.xml"/><Relationship Id="rId538" Type="http://schemas.openxmlformats.org/officeDocument/2006/relationships/customXml" Target="../ink/ink752.xml"/><Relationship Id="rId81" Type="http://schemas.openxmlformats.org/officeDocument/2006/relationships/image" Target="../media/image472.png"/><Relationship Id="rId135" Type="http://schemas.openxmlformats.org/officeDocument/2006/relationships/image" Target="../media/image498.png"/><Relationship Id="rId177" Type="http://schemas.openxmlformats.org/officeDocument/2006/relationships/customXml" Target="../ink/ink563.xml"/><Relationship Id="rId342" Type="http://schemas.openxmlformats.org/officeDocument/2006/relationships/customXml" Target="../ink/ink649.xml"/><Relationship Id="rId384" Type="http://schemas.openxmlformats.org/officeDocument/2006/relationships/customXml" Target="../ink/ink671.xml"/><Relationship Id="rId591" Type="http://schemas.openxmlformats.org/officeDocument/2006/relationships/image" Target="../media/image716.png"/><Relationship Id="rId605" Type="http://schemas.openxmlformats.org/officeDocument/2006/relationships/image" Target="../media/image722.png"/><Relationship Id="rId202" Type="http://schemas.openxmlformats.org/officeDocument/2006/relationships/image" Target="../media/image529.png"/><Relationship Id="rId244" Type="http://schemas.openxmlformats.org/officeDocument/2006/relationships/image" Target="../media/image550.png"/><Relationship Id="rId647" Type="http://schemas.openxmlformats.org/officeDocument/2006/relationships/image" Target="../media/image743.png"/><Relationship Id="rId689" Type="http://schemas.openxmlformats.org/officeDocument/2006/relationships/image" Target="../media/image763.png"/><Relationship Id="rId39" Type="http://schemas.openxmlformats.org/officeDocument/2006/relationships/image" Target="../media/image453.png"/><Relationship Id="rId286" Type="http://schemas.openxmlformats.org/officeDocument/2006/relationships/customXml" Target="../ink/ink620.xml"/><Relationship Id="rId451" Type="http://schemas.openxmlformats.org/officeDocument/2006/relationships/customXml" Target="../ink/ink707.xml"/><Relationship Id="rId493" Type="http://schemas.openxmlformats.org/officeDocument/2006/relationships/customXml" Target="../ink/ink729.xml"/><Relationship Id="rId507" Type="http://schemas.openxmlformats.org/officeDocument/2006/relationships/customXml" Target="../ink/ink736.xml"/><Relationship Id="rId549" Type="http://schemas.openxmlformats.org/officeDocument/2006/relationships/image" Target="../media/image695.png"/><Relationship Id="rId50" Type="http://schemas.openxmlformats.org/officeDocument/2006/relationships/customXml" Target="../ink/ink495.xml"/><Relationship Id="rId104" Type="http://schemas.openxmlformats.org/officeDocument/2006/relationships/customXml" Target="../ink/ink524.xml"/><Relationship Id="rId146" Type="http://schemas.openxmlformats.org/officeDocument/2006/relationships/customXml" Target="../ink/ink546.xml"/><Relationship Id="rId188" Type="http://schemas.openxmlformats.org/officeDocument/2006/relationships/image" Target="../media/image522.png"/><Relationship Id="rId311" Type="http://schemas.openxmlformats.org/officeDocument/2006/relationships/image" Target="../media/image581.png"/><Relationship Id="rId353" Type="http://schemas.openxmlformats.org/officeDocument/2006/relationships/image" Target="../media/image601.png"/><Relationship Id="rId395" Type="http://schemas.openxmlformats.org/officeDocument/2006/relationships/customXml" Target="../ink/ink677.xml"/><Relationship Id="rId409" Type="http://schemas.openxmlformats.org/officeDocument/2006/relationships/customXml" Target="../ink/ink685.xml"/><Relationship Id="rId560" Type="http://schemas.openxmlformats.org/officeDocument/2006/relationships/customXml" Target="../ink/ink763.xml"/><Relationship Id="rId92" Type="http://schemas.openxmlformats.org/officeDocument/2006/relationships/customXml" Target="../ink/ink518.xml"/><Relationship Id="rId213" Type="http://schemas.openxmlformats.org/officeDocument/2006/relationships/customXml" Target="../ink/ink582.xml"/><Relationship Id="rId420" Type="http://schemas.openxmlformats.org/officeDocument/2006/relationships/image" Target="../media/image633.png"/><Relationship Id="rId616" Type="http://schemas.openxmlformats.org/officeDocument/2006/relationships/customXml" Target="../ink/ink792.xml"/><Relationship Id="rId658" Type="http://schemas.openxmlformats.org/officeDocument/2006/relationships/image" Target="../media/image748.png"/><Relationship Id="rId255" Type="http://schemas.openxmlformats.org/officeDocument/2006/relationships/customXml" Target="../ink/ink603.xml"/><Relationship Id="rId297" Type="http://schemas.openxmlformats.org/officeDocument/2006/relationships/image" Target="../media/image575.png"/><Relationship Id="rId462" Type="http://schemas.openxmlformats.org/officeDocument/2006/relationships/image" Target="../media/image653.png"/><Relationship Id="rId518" Type="http://schemas.openxmlformats.org/officeDocument/2006/relationships/image" Target="../media/image680.png"/><Relationship Id="rId115" Type="http://schemas.openxmlformats.org/officeDocument/2006/relationships/customXml" Target="../ink/ink530.xml"/><Relationship Id="rId157" Type="http://schemas.openxmlformats.org/officeDocument/2006/relationships/image" Target="../media/image508.png"/><Relationship Id="rId322" Type="http://schemas.openxmlformats.org/officeDocument/2006/relationships/customXml" Target="../ink/ink639.xml"/><Relationship Id="rId364" Type="http://schemas.openxmlformats.org/officeDocument/2006/relationships/customXml" Target="../ink/ink661.xml"/><Relationship Id="rId61" Type="http://schemas.openxmlformats.org/officeDocument/2006/relationships/customXml" Target="../ink/ink501.xml"/><Relationship Id="rId199" Type="http://schemas.openxmlformats.org/officeDocument/2006/relationships/customXml" Target="../ink/ink575.xml"/><Relationship Id="rId571" Type="http://schemas.openxmlformats.org/officeDocument/2006/relationships/image" Target="../media/image706.png"/><Relationship Id="rId627" Type="http://schemas.openxmlformats.org/officeDocument/2006/relationships/image" Target="../media/image733.png"/><Relationship Id="rId669" Type="http://schemas.openxmlformats.org/officeDocument/2006/relationships/image" Target="../media/image753.png"/><Relationship Id="rId19" Type="http://schemas.openxmlformats.org/officeDocument/2006/relationships/image" Target="../media/image443.png"/><Relationship Id="rId224" Type="http://schemas.openxmlformats.org/officeDocument/2006/relationships/image" Target="../media/image540.png"/><Relationship Id="rId266" Type="http://schemas.openxmlformats.org/officeDocument/2006/relationships/customXml" Target="../ink/ink610.xml"/><Relationship Id="rId431" Type="http://schemas.openxmlformats.org/officeDocument/2006/relationships/customXml" Target="../ink/ink696.xml"/><Relationship Id="rId473" Type="http://schemas.openxmlformats.org/officeDocument/2006/relationships/customXml" Target="../ink/ink718.xml"/><Relationship Id="rId529" Type="http://schemas.openxmlformats.org/officeDocument/2006/relationships/customXml" Target="../ink/ink747.xml"/><Relationship Id="rId680" Type="http://schemas.openxmlformats.org/officeDocument/2006/relationships/customXml" Target="../ink/ink825.xml"/><Relationship Id="rId30" Type="http://schemas.openxmlformats.org/officeDocument/2006/relationships/customXml" Target="../ink/ink485.xml"/><Relationship Id="rId126" Type="http://schemas.openxmlformats.org/officeDocument/2006/relationships/customXml" Target="../ink/ink536.xml"/><Relationship Id="rId168" Type="http://schemas.openxmlformats.org/officeDocument/2006/relationships/customXml" Target="../ink/ink558.xml"/><Relationship Id="rId333" Type="http://schemas.openxmlformats.org/officeDocument/2006/relationships/image" Target="../media/image592.png"/><Relationship Id="rId540" Type="http://schemas.openxmlformats.org/officeDocument/2006/relationships/customXml" Target="../ink/ink753.xml"/><Relationship Id="rId72" Type="http://schemas.openxmlformats.org/officeDocument/2006/relationships/customXml" Target="../ink/ink508.xml"/><Relationship Id="rId375" Type="http://schemas.openxmlformats.org/officeDocument/2006/relationships/image" Target="../media/image612.png"/><Relationship Id="rId582" Type="http://schemas.openxmlformats.org/officeDocument/2006/relationships/customXml" Target="../ink/ink774.xml"/><Relationship Id="rId638" Type="http://schemas.openxmlformats.org/officeDocument/2006/relationships/customXml" Target="../ink/ink803.xml"/><Relationship Id="rId3" Type="http://schemas.openxmlformats.org/officeDocument/2006/relationships/image" Target="../media/image438.emf"/><Relationship Id="rId235" Type="http://schemas.openxmlformats.org/officeDocument/2006/relationships/customXml" Target="../ink/ink593.xml"/><Relationship Id="rId277" Type="http://schemas.openxmlformats.org/officeDocument/2006/relationships/image" Target="../media/image565.png"/><Relationship Id="rId400" Type="http://schemas.openxmlformats.org/officeDocument/2006/relationships/customXml" Target="../ink/ink680.xml"/><Relationship Id="rId442" Type="http://schemas.openxmlformats.org/officeDocument/2006/relationships/image" Target="../media/image644.png"/><Relationship Id="rId484" Type="http://schemas.openxmlformats.org/officeDocument/2006/relationships/customXml" Target="../ink/ink724.xml"/><Relationship Id="rId137" Type="http://schemas.openxmlformats.org/officeDocument/2006/relationships/image" Target="../media/image499.png"/><Relationship Id="rId302" Type="http://schemas.openxmlformats.org/officeDocument/2006/relationships/customXml" Target="../ink/ink628.xml"/><Relationship Id="rId344" Type="http://schemas.openxmlformats.org/officeDocument/2006/relationships/customXml" Target="../ink/ink651.xml"/><Relationship Id="rId691" Type="http://schemas.openxmlformats.org/officeDocument/2006/relationships/image" Target="../media/image764.png"/><Relationship Id="rId41" Type="http://schemas.openxmlformats.org/officeDocument/2006/relationships/image" Target="../media/image454.png"/><Relationship Id="rId83" Type="http://schemas.openxmlformats.org/officeDocument/2006/relationships/image" Target="../media/image473.png"/><Relationship Id="rId179" Type="http://schemas.openxmlformats.org/officeDocument/2006/relationships/customXml" Target="../ink/ink564.xml"/><Relationship Id="rId386" Type="http://schemas.openxmlformats.org/officeDocument/2006/relationships/customXml" Target="../ink/ink672.xml"/><Relationship Id="rId551" Type="http://schemas.openxmlformats.org/officeDocument/2006/relationships/image" Target="../media/image696.png"/><Relationship Id="rId593" Type="http://schemas.openxmlformats.org/officeDocument/2006/relationships/image" Target="../media/image717.png"/><Relationship Id="rId607" Type="http://schemas.openxmlformats.org/officeDocument/2006/relationships/image" Target="../media/image723.png"/><Relationship Id="rId649" Type="http://schemas.openxmlformats.org/officeDocument/2006/relationships/image" Target="../media/image744.png"/><Relationship Id="rId190" Type="http://schemas.openxmlformats.org/officeDocument/2006/relationships/image" Target="../media/image523.png"/><Relationship Id="rId204" Type="http://schemas.openxmlformats.org/officeDocument/2006/relationships/image" Target="../media/image530.png"/><Relationship Id="rId246" Type="http://schemas.openxmlformats.org/officeDocument/2006/relationships/image" Target="../media/image551.png"/><Relationship Id="rId288" Type="http://schemas.openxmlformats.org/officeDocument/2006/relationships/customXml" Target="../ink/ink621.xml"/><Relationship Id="rId411" Type="http://schemas.openxmlformats.org/officeDocument/2006/relationships/customXml" Target="../ink/ink686.xml"/><Relationship Id="rId453" Type="http://schemas.openxmlformats.org/officeDocument/2006/relationships/customXml" Target="../ink/ink708.xml"/><Relationship Id="rId509" Type="http://schemas.openxmlformats.org/officeDocument/2006/relationships/customXml" Target="../ink/ink737.xml"/><Relationship Id="rId660" Type="http://schemas.openxmlformats.org/officeDocument/2006/relationships/image" Target="../media/image749.png"/><Relationship Id="rId106" Type="http://schemas.openxmlformats.org/officeDocument/2006/relationships/customXml" Target="../ink/ink525.xml"/><Relationship Id="rId313" Type="http://schemas.openxmlformats.org/officeDocument/2006/relationships/image" Target="../media/image582.png"/><Relationship Id="rId495" Type="http://schemas.openxmlformats.org/officeDocument/2006/relationships/customXml" Target="../ink/ink730.xml"/><Relationship Id="rId10" Type="http://schemas.openxmlformats.org/officeDocument/2006/relationships/customXml" Target="../ink/ink475.xml"/><Relationship Id="rId52" Type="http://schemas.openxmlformats.org/officeDocument/2006/relationships/image" Target="../media/image459.png"/><Relationship Id="rId94" Type="http://schemas.openxmlformats.org/officeDocument/2006/relationships/customXml" Target="../ink/ink519.xml"/><Relationship Id="rId148" Type="http://schemas.openxmlformats.org/officeDocument/2006/relationships/customXml" Target="../ink/ink547.xml"/><Relationship Id="rId355" Type="http://schemas.openxmlformats.org/officeDocument/2006/relationships/image" Target="../media/image602.png"/><Relationship Id="rId397" Type="http://schemas.openxmlformats.org/officeDocument/2006/relationships/customXml" Target="../ink/ink678.xml"/><Relationship Id="rId520" Type="http://schemas.openxmlformats.org/officeDocument/2006/relationships/image" Target="../media/image681.png"/><Relationship Id="rId562" Type="http://schemas.openxmlformats.org/officeDocument/2006/relationships/customXml" Target="../ink/ink764.xml"/><Relationship Id="rId618" Type="http://schemas.openxmlformats.org/officeDocument/2006/relationships/customXml" Target="../ink/ink793.xml"/><Relationship Id="rId215" Type="http://schemas.openxmlformats.org/officeDocument/2006/relationships/customXml" Target="../ink/ink583.xml"/><Relationship Id="rId257" Type="http://schemas.openxmlformats.org/officeDocument/2006/relationships/image" Target="../media/image556.png"/><Relationship Id="rId422" Type="http://schemas.openxmlformats.org/officeDocument/2006/relationships/image" Target="../media/image634.png"/><Relationship Id="rId464" Type="http://schemas.openxmlformats.org/officeDocument/2006/relationships/image" Target="../media/image654.png"/><Relationship Id="rId299" Type="http://schemas.openxmlformats.org/officeDocument/2006/relationships/image" Target="../media/image576.png"/><Relationship Id="rId63" Type="http://schemas.openxmlformats.org/officeDocument/2006/relationships/customXml" Target="../ink/ink502.xml"/><Relationship Id="rId159" Type="http://schemas.openxmlformats.org/officeDocument/2006/relationships/image" Target="../media/image509.png"/><Relationship Id="rId366" Type="http://schemas.openxmlformats.org/officeDocument/2006/relationships/customXml" Target="../ink/ink662.xml"/><Relationship Id="rId573" Type="http://schemas.openxmlformats.org/officeDocument/2006/relationships/image" Target="../media/image707.png"/><Relationship Id="rId226" Type="http://schemas.openxmlformats.org/officeDocument/2006/relationships/image" Target="../media/image541.png"/><Relationship Id="rId433" Type="http://schemas.openxmlformats.org/officeDocument/2006/relationships/customXml" Target="../ink/ink697.xml"/><Relationship Id="rId640" Type="http://schemas.openxmlformats.org/officeDocument/2006/relationships/customXml" Target="../ink/ink804.xml"/><Relationship Id="rId74" Type="http://schemas.openxmlformats.org/officeDocument/2006/relationships/customXml" Target="../ink/ink509.xml"/><Relationship Id="rId377" Type="http://schemas.openxmlformats.org/officeDocument/2006/relationships/image" Target="../media/image613.png"/><Relationship Id="rId500" Type="http://schemas.openxmlformats.org/officeDocument/2006/relationships/image" Target="../media/image671.png"/><Relationship Id="rId584" Type="http://schemas.openxmlformats.org/officeDocument/2006/relationships/customXml" Target="../ink/ink775.xml"/><Relationship Id="rId5" Type="http://schemas.openxmlformats.org/officeDocument/2006/relationships/image" Target="../media/image1110.png"/><Relationship Id="rId237" Type="http://schemas.openxmlformats.org/officeDocument/2006/relationships/customXml" Target="../ink/ink594.xml"/><Relationship Id="rId444" Type="http://schemas.openxmlformats.org/officeDocument/2006/relationships/image" Target="../media/image645.png"/><Relationship Id="rId651" Type="http://schemas.openxmlformats.org/officeDocument/2006/relationships/image" Target="../media/image745.png"/><Relationship Id="rId290" Type="http://schemas.openxmlformats.org/officeDocument/2006/relationships/customXml" Target="../ink/ink622.xml"/><Relationship Id="rId304" Type="http://schemas.openxmlformats.org/officeDocument/2006/relationships/customXml" Target="../ink/ink630.xml"/><Relationship Id="rId388" Type="http://schemas.openxmlformats.org/officeDocument/2006/relationships/customXml" Target="../ink/ink673.xml"/><Relationship Id="rId511" Type="http://schemas.openxmlformats.org/officeDocument/2006/relationships/customXml" Target="../ink/ink738.xml"/><Relationship Id="rId609" Type="http://schemas.openxmlformats.org/officeDocument/2006/relationships/image" Target="../media/image724.png"/><Relationship Id="rId85" Type="http://schemas.openxmlformats.org/officeDocument/2006/relationships/image" Target="../media/image474.png"/><Relationship Id="rId150" Type="http://schemas.openxmlformats.org/officeDocument/2006/relationships/customXml" Target="../ink/ink549.xml"/><Relationship Id="rId595" Type="http://schemas.openxmlformats.org/officeDocument/2006/relationships/image" Target="../media/image718.png"/><Relationship Id="rId248" Type="http://schemas.openxmlformats.org/officeDocument/2006/relationships/image" Target="../media/image552.png"/><Relationship Id="rId455" Type="http://schemas.openxmlformats.org/officeDocument/2006/relationships/customXml" Target="../ink/ink709.xml"/><Relationship Id="rId662" Type="http://schemas.openxmlformats.org/officeDocument/2006/relationships/image" Target="../media/image750.png"/><Relationship Id="rId12" Type="http://schemas.openxmlformats.org/officeDocument/2006/relationships/customXml" Target="../ink/ink476.xml"/><Relationship Id="rId108" Type="http://schemas.openxmlformats.org/officeDocument/2006/relationships/customXml" Target="../ink/ink526.xml"/><Relationship Id="rId315" Type="http://schemas.openxmlformats.org/officeDocument/2006/relationships/image" Target="../media/image583.png"/><Relationship Id="rId522" Type="http://schemas.openxmlformats.org/officeDocument/2006/relationships/image" Target="../media/image682.png"/><Relationship Id="rId96" Type="http://schemas.openxmlformats.org/officeDocument/2006/relationships/customXml" Target="../ink/ink520.xml"/><Relationship Id="rId161" Type="http://schemas.openxmlformats.org/officeDocument/2006/relationships/image" Target="../media/image510.png"/><Relationship Id="rId399" Type="http://schemas.openxmlformats.org/officeDocument/2006/relationships/customXml" Target="../ink/ink679.xml"/><Relationship Id="rId259" Type="http://schemas.openxmlformats.org/officeDocument/2006/relationships/image" Target="../media/image557.png"/><Relationship Id="rId466" Type="http://schemas.openxmlformats.org/officeDocument/2006/relationships/image" Target="../media/image655.png"/><Relationship Id="rId673" Type="http://schemas.openxmlformats.org/officeDocument/2006/relationships/image" Target="../media/image755.png"/><Relationship Id="rId23" Type="http://schemas.openxmlformats.org/officeDocument/2006/relationships/image" Target="../media/image445.png"/><Relationship Id="rId119" Type="http://schemas.openxmlformats.org/officeDocument/2006/relationships/image" Target="../media/image490.png"/><Relationship Id="rId326" Type="http://schemas.openxmlformats.org/officeDocument/2006/relationships/customXml" Target="../ink/ink641.xml"/><Relationship Id="rId533" Type="http://schemas.openxmlformats.org/officeDocument/2006/relationships/customXml" Target="../ink/ink749.xml"/><Relationship Id="rId172" Type="http://schemas.openxmlformats.org/officeDocument/2006/relationships/image" Target="../media/image515.png"/><Relationship Id="rId477" Type="http://schemas.openxmlformats.org/officeDocument/2006/relationships/image" Target="../media/image660.png"/><Relationship Id="rId600" Type="http://schemas.openxmlformats.org/officeDocument/2006/relationships/customXml" Target="../ink/ink783.xml"/><Relationship Id="rId684" Type="http://schemas.openxmlformats.org/officeDocument/2006/relationships/customXml" Target="../ink/ink827.xml"/><Relationship Id="rId337" Type="http://schemas.openxmlformats.org/officeDocument/2006/relationships/image" Target="../media/image594.png"/><Relationship Id="rId34" Type="http://schemas.openxmlformats.org/officeDocument/2006/relationships/customXml" Target="../ink/ink487.xml"/><Relationship Id="rId544" Type="http://schemas.openxmlformats.org/officeDocument/2006/relationships/customXml" Target="../ink/ink755.xml"/><Relationship Id="rId183" Type="http://schemas.openxmlformats.org/officeDocument/2006/relationships/image" Target="../media/image520.png"/><Relationship Id="rId390" Type="http://schemas.openxmlformats.org/officeDocument/2006/relationships/customXml" Target="../ink/ink674.xml"/><Relationship Id="rId404" Type="http://schemas.openxmlformats.org/officeDocument/2006/relationships/image" Target="../media/image625.png"/><Relationship Id="rId611" Type="http://schemas.openxmlformats.org/officeDocument/2006/relationships/image" Target="../media/image725.png"/><Relationship Id="rId250" Type="http://schemas.openxmlformats.org/officeDocument/2006/relationships/image" Target="../media/image553.png"/><Relationship Id="rId488" Type="http://schemas.openxmlformats.org/officeDocument/2006/relationships/image" Target="../media/image665.png"/><Relationship Id="rId695" Type="http://schemas.openxmlformats.org/officeDocument/2006/relationships/image" Target="../media/image766.png"/><Relationship Id="rId45" Type="http://schemas.openxmlformats.org/officeDocument/2006/relationships/image" Target="../media/image456.png"/><Relationship Id="rId110" Type="http://schemas.openxmlformats.org/officeDocument/2006/relationships/customXml" Target="../ink/ink527.xml"/><Relationship Id="rId348" Type="http://schemas.openxmlformats.org/officeDocument/2006/relationships/customXml" Target="../ink/ink653.xml"/><Relationship Id="rId555" Type="http://schemas.openxmlformats.org/officeDocument/2006/relationships/image" Target="../media/image698.png"/><Relationship Id="rId194" Type="http://schemas.openxmlformats.org/officeDocument/2006/relationships/image" Target="../media/image525.png"/><Relationship Id="rId208" Type="http://schemas.openxmlformats.org/officeDocument/2006/relationships/image" Target="../media/image532.png"/><Relationship Id="rId415" Type="http://schemas.openxmlformats.org/officeDocument/2006/relationships/customXml" Target="../ink/ink688.xml"/><Relationship Id="rId622" Type="http://schemas.openxmlformats.org/officeDocument/2006/relationships/customXml" Target="../ink/ink795.xml"/><Relationship Id="rId261" Type="http://schemas.openxmlformats.org/officeDocument/2006/relationships/customXml" Target="../ink/ink607.xml"/><Relationship Id="rId499" Type="http://schemas.openxmlformats.org/officeDocument/2006/relationships/customXml" Target="../ink/ink732.xml"/><Relationship Id="rId56" Type="http://schemas.openxmlformats.org/officeDocument/2006/relationships/image" Target="../media/image461.png"/><Relationship Id="rId359" Type="http://schemas.openxmlformats.org/officeDocument/2006/relationships/image" Target="../media/image604.png"/><Relationship Id="rId566" Type="http://schemas.openxmlformats.org/officeDocument/2006/relationships/customXml" Target="../ink/ink766.xml"/><Relationship Id="rId121" Type="http://schemas.openxmlformats.org/officeDocument/2006/relationships/image" Target="../media/image491.png"/><Relationship Id="rId219" Type="http://schemas.openxmlformats.org/officeDocument/2006/relationships/customXml" Target="../ink/ink585.xml"/><Relationship Id="rId426" Type="http://schemas.openxmlformats.org/officeDocument/2006/relationships/image" Target="../media/image636.png"/><Relationship Id="rId633" Type="http://schemas.openxmlformats.org/officeDocument/2006/relationships/image" Target="../media/image736.png"/><Relationship Id="rId67" Type="http://schemas.openxmlformats.org/officeDocument/2006/relationships/customXml" Target="../ink/ink505.xml"/><Relationship Id="rId272" Type="http://schemas.openxmlformats.org/officeDocument/2006/relationships/customXml" Target="../ink/ink613.xml"/><Relationship Id="rId577" Type="http://schemas.openxmlformats.org/officeDocument/2006/relationships/image" Target="../media/image709.png"/><Relationship Id="rId132" Type="http://schemas.openxmlformats.org/officeDocument/2006/relationships/customXml" Target="../ink/ink539.xml"/><Relationship Id="rId437" Type="http://schemas.openxmlformats.org/officeDocument/2006/relationships/customXml" Target="../ink/ink699.xml"/><Relationship Id="rId644" Type="http://schemas.openxmlformats.org/officeDocument/2006/relationships/customXml" Target="../ink/ink806.xml"/><Relationship Id="rId283" Type="http://schemas.openxmlformats.org/officeDocument/2006/relationships/image" Target="../media/image568.png"/><Relationship Id="rId490" Type="http://schemas.openxmlformats.org/officeDocument/2006/relationships/image" Target="../media/image666.png"/><Relationship Id="rId504" Type="http://schemas.openxmlformats.org/officeDocument/2006/relationships/image" Target="../media/image673.png"/><Relationship Id="rId78" Type="http://schemas.openxmlformats.org/officeDocument/2006/relationships/customXml" Target="../ink/ink511.xml"/><Relationship Id="rId143" Type="http://schemas.openxmlformats.org/officeDocument/2006/relationships/image" Target="../media/image502.png"/><Relationship Id="rId350" Type="http://schemas.openxmlformats.org/officeDocument/2006/relationships/customXml" Target="../ink/ink654.xml"/><Relationship Id="rId588" Type="http://schemas.openxmlformats.org/officeDocument/2006/relationships/customXml" Target="../ink/ink777.xml"/><Relationship Id="rId9" Type="http://schemas.openxmlformats.org/officeDocument/2006/relationships/image" Target="../media/image1310.png"/><Relationship Id="rId210" Type="http://schemas.openxmlformats.org/officeDocument/2006/relationships/image" Target="../media/image533.png"/><Relationship Id="rId448" Type="http://schemas.openxmlformats.org/officeDocument/2006/relationships/image" Target="../media/image647.png"/><Relationship Id="rId655" Type="http://schemas.openxmlformats.org/officeDocument/2006/relationships/image" Target="../media/image747.png"/><Relationship Id="rId294" Type="http://schemas.openxmlformats.org/officeDocument/2006/relationships/customXml" Target="../ink/ink624.xml"/><Relationship Id="rId308" Type="http://schemas.openxmlformats.org/officeDocument/2006/relationships/customXml" Target="../ink/ink632.xml"/><Relationship Id="rId515" Type="http://schemas.openxmlformats.org/officeDocument/2006/relationships/customXml" Target="../ink/ink740.xml"/><Relationship Id="rId89" Type="http://schemas.openxmlformats.org/officeDocument/2006/relationships/image" Target="../media/image476.png"/><Relationship Id="rId154" Type="http://schemas.openxmlformats.org/officeDocument/2006/relationships/customXml" Target="../ink/ink551.xml"/><Relationship Id="rId361" Type="http://schemas.openxmlformats.org/officeDocument/2006/relationships/image" Target="../media/image605.png"/><Relationship Id="rId599" Type="http://schemas.openxmlformats.org/officeDocument/2006/relationships/image" Target="../media/image720.png"/><Relationship Id="rId459" Type="http://schemas.openxmlformats.org/officeDocument/2006/relationships/customXml" Target="../ink/ink711.xml"/><Relationship Id="rId666" Type="http://schemas.openxmlformats.org/officeDocument/2006/relationships/image" Target="../media/image752.png"/><Relationship Id="rId16" Type="http://schemas.openxmlformats.org/officeDocument/2006/relationships/customXml" Target="../ink/ink478.xml"/><Relationship Id="rId221" Type="http://schemas.openxmlformats.org/officeDocument/2006/relationships/customXml" Target="../ink/ink586.xml"/><Relationship Id="rId319" Type="http://schemas.openxmlformats.org/officeDocument/2006/relationships/image" Target="../media/image585.png"/><Relationship Id="rId526" Type="http://schemas.openxmlformats.org/officeDocument/2006/relationships/image" Target="../media/image684.png"/><Relationship Id="rId165" Type="http://schemas.openxmlformats.org/officeDocument/2006/relationships/image" Target="../media/image512.png"/><Relationship Id="rId372" Type="http://schemas.openxmlformats.org/officeDocument/2006/relationships/customXml" Target="../ink/ink665.xml"/><Relationship Id="rId677" Type="http://schemas.openxmlformats.org/officeDocument/2006/relationships/image" Target="../media/image757.png"/><Relationship Id="rId232" Type="http://schemas.openxmlformats.org/officeDocument/2006/relationships/image" Target="../media/image544.png"/><Relationship Id="rId27" Type="http://schemas.openxmlformats.org/officeDocument/2006/relationships/image" Target="../media/image447.png"/><Relationship Id="rId537" Type="http://schemas.openxmlformats.org/officeDocument/2006/relationships/customXml" Target="../ink/ink751.xml"/><Relationship Id="rId80" Type="http://schemas.openxmlformats.org/officeDocument/2006/relationships/customXml" Target="../ink/ink512.xml"/><Relationship Id="rId176" Type="http://schemas.openxmlformats.org/officeDocument/2006/relationships/image" Target="../media/image517.png"/><Relationship Id="rId383" Type="http://schemas.openxmlformats.org/officeDocument/2006/relationships/image" Target="../media/image616.png"/><Relationship Id="rId590" Type="http://schemas.openxmlformats.org/officeDocument/2006/relationships/customXml" Target="../ink/ink778.xml"/><Relationship Id="rId604" Type="http://schemas.openxmlformats.org/officeDocument/2006/relationships/customXml" Target="../ink/ink786.xml"/><Relationship Id="rId243" Type="http://schemas.openxmlformats.org/officeDocument/2006/relationships/customXml" Target="../ink/ink597.xml"/><Relationship Id="rId450" Type="http://schemas.openxmlformats.org/officeDocument/2006/relationships/customXml" Target="../ink/ink706.xml"/><Relationship Id="rId688" Type="http://schemas.openxmlformats.org/officeDocument/2006/relationships/customXml" Target="../ink/ink829.xml"/><Relationship Id="rId38" Type="http://schemas.openxmlformats.org/officeDocument/2006/relationships/customXml" Target="../ink/ink489.xml"/><Relationship Id="rId103" Type="http://schemas.openxmlformats.org/officeDocument/2006/relationships/image" Target="../media/image483.png"/><Relationship Id="rId310" Type="http://schemas.openxmlformats.org/officeDocument/2006/relationships/customXml" Target="../ink/ink633.xml"/><Relationship Id="rId548" Type="http://schemas.openxmlformats.org/officeDocument/2006/relationships/customXml" Target="../ink/ink757.xml"/><Relationship Id="rId91" Type="http://schemas.openxmlformats.org/officeDocument/2006/relationships/image" Target="../media/image477.png"/><Relationship Id="rId187" Type="http://schemas.openxmlformats.org/officeDocument/2006/relationships/customXml" Target="../ink/ink569.xml"/><Relationship Id="rId394" Type="http://schemas.openxmlformats.org/officeDocument/2006/relationships/image" Target="../media/image621.png"/><Relationship Id="rId408" Type="http://schemas.openxmlformats.org/officeDocument/2006/relationships/image" Target="../media/image627.png"/><Relationship Id="rId615" Type="http://schemas.openxmlformats.org/officeDocument/2006/relationships/image" Target="../media/image727.png"/><Relationship Id="rId254" Type="http://schemas.openxmlformats.org/officeDocument/2006/relationships/image" Target="../media/image555.png"/><Relationship Id="rId699" Type="http://schemas.openxmlformats.org/officeDocument/2006/relationships/image" Target="../media/image768.png"/><Relationship Id="rId49" Type="http://schemas.openxmlformats.org/officeDocument/2006/relationships/image" Target="../media/image458.png"/><Relationship Id="rId114" Type="http://schemas.openxmlformats.org/officeDocument/2006/relationships/customXml" Target="../ink/ink529.xml"/><Relationship Id="rId461" Type="http://schemas.openxmlformats.org/officeDocument/2006/relationships/customXml" Target="../ink/ink712.xml"/><Relationship Id="rId559" Type="http://schemas.openxmlformats.org/officeDocument/2006/relationships/image" Target="../media/image700.png"/><Relationship Id="rId198" Type="http://schemas.openxmlformats.org/officeDocument/2006/relationships/image" Target="../media/image527.png"/><Relationship Id="rId321" Type="http://schemas.openxmlformats.org/officeDocument/2006/relationships/image" Target="../media/image586.png"/><Relationship Id="rId419" Type="http://schemas.openxmlformats.org/officeDocument/2006/relationships/customXml" Target="../ink/ink690.xml"/><Relationship Id="rId626" Type="http://schemas.openxmlformats.org/officeDocument/2006/relationships/customXml" Target="../ink/ink797.xml"/></Relationships>
</file>

<file path=ppt/slides/_rels/slide16.xml.rels><?xml version="1.0" encoding="UTF-8" standalone="yes"?>
<Relationships xmlns="http://schemas.openxmlformats.org/package/2006/relationships"><Relationship Id="rId117" Type="http://schemas.openxmlformats.org/officeDocument/2006/relationships/image" Target="../media/image7660.png"/><Relationship Id="rId21" Type="http://schemas.openxmlformats.org/officeDocument/2006/relationships/customXml" Target="../ink/ink844.xml"/><Relationship Id="rId42" Type="http://schemas.openxmlformats.org/officeDocument/2006/relationships/image" Target="../media/image7301.png"/><Relationship Id="rId63" Type="http://schemas.openxmlformats.org/officeDocument/2006/relationships/image" Target="../media/image7401.png"/><Relationship Id="rId84" Type="http://schemas.openxmlformats.org/officeDocument/2006/relationships/customXml" Target="../ink/ink876.xml"/><Relationship Id="rId138" Type="http://schemas.openxmlformats.org/officeDocument/2006/relationships/image" Target="../media/image775.png"/><Relationship Id="rId159" Type="http://schemas.openxmlformats.org/officeDocument/2006/relationships/customXml" Target="../ink/ink916.xml"/><Relationship Id="rId170" Type="http://schemas.openxmlformats.org/officeDocument/2006/relationships/customXml" Target="../ink/ink922.xml"/><Relationship Id="rId191" Type="http://schemas.openxmlformats.org/officeDocument/2006/relationships/customXml" Target="../ink/ink935.xml"/><Relationship Id="rId205" Type="http://schemas.openxmlformats.org/officeDocument/2006/relationships/customXml" Target="../ink/ink942.xml"/><Relationship Id="rId226" Type="http://schemas.openxmlformats.org/officeDocument/2006/relationships/image" Target="../media/image814.png"/><Relationship Id="rId107" Type="http://schemas.openxmlformats.org/officeDocument/2006/relationships/image" Target="../media/image7610.png"/><Relationship Id="rId11" Type="http://schemas.openxmlformats.org/officeDocument/2006/relationships/customXml" Target="../ink/ink839.xml"/><Relationship Id="rId32" Type="http://schemas.openxmlformats.org/officeDocument/2006/relationships/image" Target="../media/image7250.png"/><Relationship Id="rId53" Type="http://schemas.openxmlformats.org/officeDocument/2006/relationships/image" Target="../media/image7350.png"/><Relationship Id="rId74" Type="http://schemas.openxmlformats.org/officeDocument/2006/relationships/customXml" Target="../ink/ink871.xml"/><Relationship Id="rId128" Type="http://schemas.openxmlformats.org/officeDocument/2006/relationships/customXml" Target="../ink/ink898.xml"/><Relationship Id="rId149" Type="http://schemas.openxmlformats.org/officeDocument/2006/relationships/customXml" Target="../ink/ink911.xml"/><Relationship Id="rId5" Type="http://schemas.openxmlformats.org/officeDocument/2006/relationships/customXml" Target="../ink/ink836.xml"/><Relationship Id="rId95" Type="http://schemas.openxmlformats.org/officeDocument/2006/relationships/image" Target="../media/image7550.png"/><Relationship Id="rId160" Type="http://schemas.openxmlformats.org/officeDocument/2006/relationships/image" Target="../media/image785.png"/><Relationship Id="rId181" Type="http://schemas.openxmlformats.org/officeDocument/2006/relationships/customXml" Target="../ink/ink929.xml"/><Relationship Id="rId216" Type="http://schemas.openxmlformats.org/officeDocument/2006/relationships/image" Target="../media/image809.png"/><Relationship Id="rId22" Type="http://schemas.openxmlformats.org/officeDocument/2006/relationships/image" Target="../media/image7210.png"/><Relationship Id="rId43" Type="http://schemas.openxmlformats.org/officeDocument/2006/relationships/customXml" Target="../ink/ink855.xml"/><Relationship Id="rId64" Type="http://schemas.openxmlformats.org/officeDocument/2006/relationships/customXml" Target="../ink/ink866.xml"/><Relationship Id="rId118" Type="http://schemas.openxmlformats.org/officeDocument/2006/relationships/customXml" Target="../ink/ink893.xml"/><Relationship Id="rId139" Type="http://schemas.openxmlformats.org/officeDocument/2006/relationships/customXml" Target="../ink/ink905.xml"/><Relationship Id="rId85" Type="http://schemas.openxmlformats.org/officeDocument/2006/relationships/image" Target="../media/image7510.png"/><Relationship Id="rId150" Type="http://schemas.openxmlformats.org/officeDocument/2006/relationships/image" Target="../media/image780.png"/><Relationship Id="rId171" Type="http://schemas.openxmlformats.org/officeDocument/2006/relationships/image" Target="../media/image790.png"/><Relationship Id="rId192" Type="http://schemas.openxmlformats.org/officeDocument/2006/relationships/image" Target="../media/image798.png"/><Relationship Id="rId206" Type="http://schemas.openxmlformats.org/officeDocument/2006/relationships/image" Target="../media/image805.png"/><Relationship Id="rId12" Type="http://schemas.openxmlformats.org/officeDocument/2006/relationships/image" Target="../media/image7160.png"/><Relationship Id="rId33" Type="http://schemas.openxmlformats.org/officeDocument/2006/relationships/customXml" Target="../ink/ink850.xml"/><Relationship Id="rId108" Type="http://schemas.openxmlformats.org/officeDocument/2006/relationships/customXml" Target="../ink/ink888.xml"/><Relationship Id="rId129" Type="http://schemas.openxmlformats.org/officeDocument/2006/relationships/customXml" Target="../ink/ink899.xml"/><Relationship Id="rId54" Type="http://schemas.openxmlformats.org/officeDocument/2006/relationships/customXml" Target="../ink/ink861.xml"/><Relationship Id="rId75" Type="http://schemas.openxmlformats.org/officeDocument/2006/relationships/image" Target="../media/image7460.png"/><Relationship Id="rId96" Type="http://schemas.openxmlformats.org/officeDocument/2006/relationships/customXml" Target="../ink/ink882.xml"/><Relationship Id="rId140" Type="http://schemas.openxmlformats.org/officeDocument/2006/relationships/image" Target="../media/image776.png"/><Relationship Id="rId161" Type="http://schemas.openxmlformats.org/officeDocument/2006/relationships/customXml" Target="../ink/ink917.xml"/><Relationship Id="rId182" Type="http://schemas.openxmlformats.org/officeDocument/2006/relationships/image" Target="../media/image794.png"/><Relationship Id="rId217" Type="http://schemas.openxmlformats.org/officeDocument/2006/relationships/customXml" Target="../ink/ink948.xml"/><Relationship Id="rId6" Type="http://schemas.openxmlformats.org/officeDocument/2006/relationships/image" Target="../media/image1010.png"/><Relationship Id="rId23" Type="http://schemas.openxmlformats.org/officeDocument/2006/relationships/customXml" Target="../ink/ink845.xml"/><Relationship Id="rId119" Type="http://schemas.openxmlformats.org/officeDocument/2006/relationships/image" Target="../media/image7670.png"/><Relationship Id="rId44" Type="http://schemas.openxmlformats.org/officeDocument/2006/relationships/image" Target="../media/image7310.png"/><Relationship Id="rId65" Type="http://schemas.openxmlformats.org/officeDocument/2006/relationships/image" Target="../media/image7410.png"/><Relationship Id="rId86" Type="http://schemas.openxmlformats.org/officeDocument/2006/relationships/customXml" Target="../ink/ink877.xml"/><Relationship Id="rId130" Type="http://schemas.openxmlformats.org/officeDocument/2006/relationships/customXml" Target="../ink/ink900.xml"/><Relationship Id="rId151" Type="http://schemas.openxmlformats.org/officeDocument/2006/relationships/customXml" Target="../ink/ink912.xml"/><Relationship Id="rId172" Type="http://schemas.openxmlformats.org/officeDocument/2006/relationships/customXml" Target="../ink/ink923.xml"/><Relationship Id="rId193" Type="http://schemas.openxmlformats.org/officeDocument/2006/relationships/customXml" Target="../ink/ink936.xml"/><Relationship Id="rId207" Type="http://schemas.openxmlformats.org/officeDocument/2006/relationships/customXml" Target="../ink/ink943.xml"/><Relationship Id="rId13" Type="http://schemas.openxmlformats.org/officeDocument/2006/relationships/customXml" Target="../ink/ink840.xml"/><Relationship Id="rId109" Type="http://schemas.openxmlformats.org/officeDocument/2006/relationships/image" Target="../media/image7620.png"/><Relationship Id="rId34" Type="http://schemas.openxmlformats.org/officeDocument/2006/relationships/image" Target="../media/image7260.png"/><Relationship Id="rId55" Type="http://schemas.openxmlformats.org/officeDocument/2006/relationships/image" Target="../media/image7360.png"/><Relationship Id="rId76" Type="http://schemas.openxmlformats.org/officeDocument/2006/relationships/customXml" Target="../ink/ink872.xml"/><Relationship Id="rId97" Type="http://schemas.openxmlformats.org/officeDocument/2006/relationships/image" Target="../media/image7560.png"/><Relationship Id="rId120" Type="http://schemas.openxmlformats.org/officeDocument/2006/relationships/customXml" Target="../ink/ink894.xml"/><Relationship Id="rId141" Type="http://schemas.openxmlformats.org/officeDocument/2006/relationships/customXml" Target="../ink/ink906.xml"/><Relationship Id="rId7" Type="http://schemas.openxmlformats.org/officeDocument/2006/relationships/customXml" Target="../ink/ink837.xml"/><Relationship Id="rId162" Type="http://schemas.openxmlformats.org/officeDocument/2006/relationships/customXml" Target="../ink/ink918.xml"/><Relationship Id="rId183" Type="http://schemas.openxmlformats.org/officeDocument/2006/relationships/customXml" Target="../ink/ink930.xml"/><Relationship Id="rId218" Type="http://schemas.openxmlformats.org/officeDocument/2006/relationships/image" Target="../media/image810.png"/><Relationship Id="rId24" Type="http://schemas.openxmlformats.org/officeDocument/2006/relationships/image" Target="../media/image7220.png"/><Relationship Id="rId45" Type="http://schemas.openxmlformats.org/officeDocument/2006/relationships/customXml" Target="../ink/ink856.xml"/><Relationship Id="rId66" Type="http://schemas.openxmlformats.org/officeDocument/2006/relationships/customXml" Target="../ink/ink867.xml"/><Relationship Id="rId87" Type="http://schemas.openxmlformats.org/officeDocument/2006/relationships/image" Target="../media/image543.png"/><Relationship Id="rId110" Type="http://schemas.openxmlformats.org/officeDocument/2006/relationships/customXml" Target="../ink/ink889.xml"/><Relationship Id="rId131" Type="http://schemas.openxmlformats.org/officeDocument/2006/relationships/image" Target="../media/image772.png"/><Relationship Id="rId152" Type="http://schemas.openxmlformats.org/officeDocument/2006/relationships/image" Target="../media/image781.png"/><Relationship Id="rId173" Type="http://schemas.openxmlformats.org/officeDocument/2006/relationships/image" Target="../media/image791.png"/><Relationship Id="rId194" Type="http://schemas.openxmlformats.org/officeDocument/2006/relationships/image" Target="../media/image799.png"/><Relationship Id="rId208" Type="http://schemas.openxmlformats.org/officeDocument/2006/relationships/image" Target="../media/image806.png"/><Relationship Id="rId14" Type="http://schemas.openxmlformats.org/officeDocument/2006/relationships/image" Target="../media/image7170.png"/><Relationship Id="rId35" Type="http://schemas.openxmlformats.org/officeDocument/2006/relationships/customXml" Target="../ink/ink851.xml"/><Relationship Id="rId56" Type="http://schemas.openxmlformats.org/officeDocument/2006/relationships/customXml" Target="../ink/ink862.xml"/><Relationship Id="rId77" Type="http://schemas.openxmlformats.org/officeDocument/2006/relationships/image" Target="../media/image7470.png"/><Relationship Id="rId100" Type="http://schemas.openxmlformats.org/officeDocument/2006/relationships/customXml" Target="../ink/ink884.xml"/><Relationship Id="rId8" Type="http://schemas.openxmlformats.org/officeDocument/2006/relationships/image" Target="../media/image7140.png"/><Relationship Id="rId98" Type="http://schemas.openxmlformats.org/officeDocument/2006/relationships/customXml" Target="../ink/ink883.xml"/><Relationship Id="rId121" Type="http://schemas.openxmlformats.org/officeDocument/2006/relationships/image" Target="../media/image7680.png"/><Relationship Id="rId142" Type="http://schemas.openxmlformats.org/officeDocument/2006/relationships/image" Target="../media/image777.png"/><Relationship Id="rId163" Type="http://schemas.openxmlformats.org/officeDocument/2006/relationships/image" Target="../media/image786.png"/><Relationship Id="rId184" Type="http://schemas.openxmlformats.org/officeDocument/2006/relationships/image" Target="../media/image795.png"/><Relationship Id="rId219" Type="http://schemas.openxmlformats.org/officeDocument/2006/relationships/customXml" Target="../ink/ink949.xml"/><Relationship Id="rId3" Type="http://schemas.openxmlformats.org/officeDocument/2006/relationships/customXml" Target="../ink/ink835.xml"/><Relationship Id="rId214" Type="http://schemas.openxmlformats.org/officeDocument/2006/relationships/image" Target="../media/image644.png"/><Relationship Id="rId25" Type="http://schemas.openxmlformats.org/officeDocument/2006/relationships/customXml" Target="../ink/ink846.xml"/><Relationship Id="rId46" Type="http://schemas.openxmlformats.org/officeDocument/2006/relationships/image" Target="../media/image7320.png"/><Relationship Id="rId67" Type="http://schemas.openxmlformats.org/officeDocument/2006/relationships/image" Target="../media/image7420.png"/><Relationship Id="rId116" Type="http://schemas.openxmlformats.org/officeDocument/2006/relationships/customXml" Target="../ink/ink892.xml"/><Relationship Id="rId137" Type="http://schemas.openxmlformats.org/officeDocument/2006/relationships/customXml" Target="../ink/ink904.xml"/><Relationship Id="rId158" Type="http://schemas.openxmlformats.org/officeDocument/2006/relationships/image" Target="../media/image784.png"/><Relationship Id="rId20" Type="http://schemas.openxmlformats.org/officeDocument/2006/relationships/image" Target="../media/image7201.png"/><Relationship Id="rId41" Type="http://schemas.openxmlformats.org/officeDocument/2006/relationships/customXml" Target="../ink/ink854.xml"/><Relationship Id="rId62" Type="http://schemas.openxmlformats.org/officeDocument/2006/relationships/customXml" Target="../ink/ink865.xml"/><Relationship Id="rId83" Type="http://schemas.openxmlformats.org/officeDocument/2006/relationships/image" Target="../media/image7501.png"/><Relationship Id="rId88" Type="http://schemas.openxmlformats.org/officeDocument/2006/relationships/customXml" Target="../ink/ink878.xml"/><Relationship Id="rId111" Type="http://schemas.openxmlformats.org/officeDocument/2006/relationships/image" Target="../media/image7630.png"/><Relationship Id="rId132" Type="http://schemas.openxmlformats.org/officeDocument/2006/relationships/customXml" Target="../ink/ink901.xml"/><Relationship Id="rId153" Type="http://schemas.openxmlformats.org/officeDocument/2006/relationships/customXml" Target="../ink/ink913.xml"/><Relationship Id="rId174" Type="http://schemas.openxmlformats.org/officeDocument/2006/relationships/customXml" Target="../ink/ink924.xml"/><Relationship Id="rId179" Type="http://schemas.openxmlformats.org/officeDocument/2006/relationships/customXml" Target="../ink/ink928.xml"/><Relationship Id="rId195" Type="http://schemas.openxmlformats.org/officeDocument/2006/relationships/customXml" Target="../ink/ink937.xml"/><Relationship Id="rId209" Type="http://schemas.openxmlformats.org/officeDocument/2006/relationships/customXml" Target="../ink/ink944.xml"/><Relationship Id="rId190" Type="http://schemas.openxmlformats.org/officeDocument/2006/relationships/customXml" Target="../ink/ink934.xml"/><Relationship Id="rId204" Type="http://schemas.openxmlformats.org/officeDocument/2006/relationships/image" Target="../media/image804.png"/><Relationship Id="rId220" Type="http://schemas.openxmlformats.org/officeDocument/2006/relationships/image" Target="../media/image811.png"/><Relationship Id="rId225" Type="http://schemas.openxmlformats.org/officeDocument/2006/relationships/customXml" Target="../ink/ink952.xml"/><Relationship Id="rId15" Type="http://schemas.openxmlformats.org/officeDocument/2006/relationships/customXml" Target="../ink/ink841.xml"/><Relationship Id="rId36" Type="http://schemas.openxmlformats.org/officeDocument/2006/relationships/image" Target="../media/image7270.png"/><Relationship Id="rId57" Type="http://schemas.openxmlformats.org/officeDocument/2006/relationships/image" Target="../media/image7370.png"/><Relationship Id="rId106" Type="http://schemas.openxmlformats.org/officeDocument/2006/relationships/customXml" Target="../ink/ink887.xml"/><Relationship Id="rId127" Type="http://schemas.openxmlformats.org/officeDocument/2006/relationships/image" Target="../media/image771.png"/><Relationship Id="rId10" Type="http://schemas.openxmlformats.org/officeDocument/2006/relationships/image" Target="../media/image7150.png"/><Relationship Id="rId31" Type="http://schemas.openxmlformats.org/officeDocument/2006/relationships/customXml" Target="../ink/ink849.xml"/><Relationship Id="rId52" Type="http://schemas.openxmlformats.org/officeDocument/2006/relationships/customXml" Target="../ink/ink860.xml"/><Relationship Id="rId73" Type="http://schemas.openxmlformats.org/officeDocument/2006/relationships/image" Target="../media/image7450.png"/><Relationship Id="rId78" Type="http://schemas.openxmlformats.org/officeDocument/2006/relationships/customXml" Target="../ink/ink873.xml"/><Relationship Id="rId94" Type="http://schemas.openxmlformats.org/officeDocument/2006/relationships/customXml" Target="../ink/ink881.xml"/><Relationship Id="rId99" Type="http://schemas.openxmlformats.org/officeDocument/2006/relationships/image" Target="../media/image7570.png"/><Relationship Id="rId101" Type="http://schemas.openxmlformats.org/officeDocument/2006/relationships/image" Target="../media/image7580.png"/><Relationship Id="rId122" Type="http://schemas.openxmlformats.org/officeDocument/2006/relationships/customXml" Target="../ink/ink895.xml"/><Relationship Id="rId143" Type="http://schemas.openxmlformats.org/officeDocument/2006/relationships/customXml" Target="../ink/ink907.xml"/><Relationship Id="rId148" Type="http://schemas.openxmlformats.org/officeDocument/2006/relationships/image" Target="../media/image779.png"/><Relationship Id="rId164" Type="http://schemas.openxmlformats.org/officeDocument/2006/relationships/customXml" Target="../ink/ink919.xml"/><Relationship Id="rId169" Type="http://schemas.openxmlformats.org/officeDocument/2006/relationships/image" Target="../media/image789.png"/><Relationship Id="rId185" Type="http://schemas.openxmlformats.org/officeDocument/2006/relationships/customXml" Target="../ink/ink931.xml"/><Relationship Id="rId4" Type="http://schemas.openxmlformats.org/officeDocument/2006/relationships/image" Target="../media/image910.png"/><Relationship Id="rId9" Type="http://schemas.openxmlformats.org/officeDocument/2006/relationships/customXml" Target="../ink/ink838.xml"/><Relationship Id="rId180" Type="http://schemas.openxmlformats.org/officeDocument/2006/relationships/image" Target="../media/image793.png"/><Relationship Id="rId210" Type="http://schemas.openxmlformats.org/officeDocument/2006/relationships/image" Target="../media/image807.png"/><Relationship Id="rId215" Type="http://schemas.openxmlformats.org/officeDocument/2006/relationships/customXml" Target="../ink/ink947.xml"/><Relationship Id="rId26" Type="http://schemas.openxmlformats.org/officeDocument/2006/relationships/image" Target="../media/image545.png"/><Relationship Id="rId47" Type="http://schemas.openxmlformats.org/officeDocument/2006/relationships/customXml" Target="../ink/ink857.xml"/><Relationship Id="rId68" Type="http://schemas.openxmlformats.org/officeDocument/2006/relationships/customXml" Target="../ink/ink868.xml"/><Relationship Id="rId89" Type="http://schemas.openxmlformats.org/officeDocument/2006/relationships/image" Target="../media/image7520.png"/><Relationship Id="rId112" Type="http://schemas.openxmlformats.org/officeDocument/2006/relationships/customXml" Target="../ink/ink890.xml"/><Relationship Id="rId133" Type="http://schemas.openxmlformats.org/officeDocument/2006/relationships/customXml" Target="../ink/ink902.xml"/><Relationship Id="rId154" Type="http://schemas.openxmlformats.org/officeDocument/2006/relationships/image" Target="../media/image782.png"/><Relationship Id="rId175" Type="http://schemas.openxmlformats.org/officeDocument/2006/relationships/customXml" Target="../ink/ink925.xml"/><Relationship Id="rId196" Type="http://schemas.openxmlformats.org/officeDocument/2006/relationships/image" Target="../media/image800.png"/><Relationship Id="rId200" Type="http://schemas.openxmlformats.org/officeDocument/2006/relationships/image" Target="../media/image802.png"/><Relationship Id="rId16" Type="http://schemas.openxmlformats.org/officeDocument/2006/relationships/image" Target="../media/image7180.png"/><Relationship Id="rId221" Type="http://schemas.openxmlformats.org/officeDocument/2006/relationships/customXml" Target="../ink/ink950.xml"/><Relationship Id="rId37" Type="http://schemas.openxmlformats.org/officeDocument/2006/relationships/customXml" Target="../ink/ink852.xml"/><Relationship Id="rId58" Type="http://schemas.openxmlformats.org/officeDocument/2006/relationships/customXml" Target="../ink/ink863.xml"/><Relationship Id="rId79" Type="http://schemas.openxmlformats.org/officeDocument/2006/relationships/image" Target="../media/image7480.png"/><Relationship Id="rId102" Type="http://schemas.openxmlformats.org/officeDocument/2006/relationships/customXml" Target="../ink/ink885.xml"/><Relationship Id="rId123" Type="http://schemas.openxmlformats.org/officeDocument/2006/relationships/image" Target="../media/image7690.png"/><Relationship Id="rId144" Type="http://schemas.openxmlformats.org/officeDocument/2006/relationships/customXml" Target="../ink/ink908.xml"/><Relationship Id="rId90" Type="http://schemas.openxmlformats.org/officeDocument/2006/relationships/customXml" Target="../ink/ink879.xml"/><Relationship Id="rId165" Type="http://schemas.openxmlformats.org/officeDocument/2006/relationships/image" Target="../media/image787.png"/><Relationship Id="rId186" Type="http://schemas.openxmlformats.org/officeDocument/2006/relationships/customXml" Target="../ink/ink932.xml"/><Relationship Id="rId211" Type="http://schemas.openxmlformats.org/officeDocument/2006/relationships/customXml" Target="../ink/ink945.xml"/><Relationship Id="rId27" Type="http://schemas.openxmlformats.org/officeDocument/2006/relationships/customXml" Target="../ink/ink847.xml"/><Relationship Id="rId48" Type="http://schemas.openxmlformats.org/officeDocument/2006/relationships/customXml" Target="../ink/ink858.xml"/><Relationship Id="rId69" Type="http://schemas.openxmlformats.org/officeDocument/2006/relationships/image" Target="../media/image7430.png"/><Relationship Id="rId113" Type="http://schemas.openxmlformats.org/officeDocument/2006/relationships/image" Target="../media/image7640.png"/><Relationship Id="rId134" Type="http://schemas.openxmlformats.org/officeDocument/2006/relationships/image" Target="../media/image773.png"/><Relationship Id="rId80" Type="http://schemas.openxmlformats.org/officeDocument/2006/relationships/customXml" Target="../ink/ink874.xml"/><Relationship Id="rId155" Type="http://schemas.openxmlformats.org/officeDocument/2006/relationships/customXml" Target="../ink/ink914.xml"/><Relationship Id="rId176" Type="http://schemas.openxmlformats.org/officeDocument/2006/relationships/image" Target="../media/image792.png"/><Relationship Id="rId197" Type="http://schemas.openxmlformats.org/officeDocument/2006/relationships/customXml" Target="../ink/ink938.xml"/><Relationship Id="rId201" Type="http://schemas.openxmlformats.org/officeDocument/2006/relationships/customXml" Target="../ink/ink940.xml"/><Relationship Id="rId222" Type="http://schemas.openxmlformats.org/officeDocument/2006/relationships/image" Target="../media/image812.png"/><Relationship Id="rId17" Type="http://schemas.openxmlformats.org/officeDocument/2006/relationships/customXml" Target="../ink/ink842.xml"/><Relationship Id="rId38" Type="http://schemas.openxmlformats.org/officeDocument/2006/relationships/image" Target="../media/image7280.png"/><Relationship Id="rId59" Type="http://schemas.openxmlformats.org/officeDocument/2006/relationships/image" Target="../media/image7380.png"/><Relationship Id="rId103" Type="http://schemas.openxmlformats.org/officeDocument/2006/relationships/image" Target="../media/image7590.png"/><Relationship Id="rId124" Type="http://schemas.openxmlformats.org/officeDocument/2006/relationships/customXml" Target="../ink/ink896.xml"/><Relationship Id="rId70" Type="http://schemas.openxmlformats.org/officeDocument/2006/relationships/customXml" Target="../ink/ink869.xml"/><Relationship Id="rId91" Type="http://schemas.openxmlformats.org/officeDocument/2006/relationships/image" Target="../media/image7530.png"/><Relationship Id="rId145" Type="http://schemas.openxmlformats.org/officeDocument/2006/relationships/customXml" Target="../ink/ink909.xml"/><Relationship Id="rId166" Type="http://schemas.openxmlformats.org/officeDocument/2006/relationships/customXml" Target="../ink/ink920.xml"/><Relationship Id="rId187" Type="http://schemas.openxmlformats.org/officeDocument/2006/relationships/image" Target="../media/image796.png"/><Relationship Id="rId1" Type="http://schemas.openxmlformats.org/officeDocument/2006/relationships/slideLayout" Target="../slideLayouts/slideLayout7.xml"/><Relationship Id="rId212" Type="http://schemas.openxmlformats.org/officeDocument/2006/relationships/image" Target="../media/image808.png"/><Relationship Id="rId28" Type="http://schemas.openxmlformats.org/officeDocument/2006/relationships/image" Target="../media/image7230.png"/><Relationship Id="rId49" Type="http://schemas.openxmlformats.org/officeDocument/2006/relationships/image" Target="../media/image7330.png"/><Relationship Id="rId114" Type="http://schemas.openxmlformats.org/officeDocument/2006/relationships/customXml" Target="../ink/ink891.xml"/><Relationship Id="rId60" Type="http://schemas.openxmlformats.org/officeDocument/2006/relationships/customXml" Target="../ink/ink864.xml"/><Relationship Id="rId81" Type="http://schemas.openxmlformats.org/officeDocument/2006/relationships/image" Target="../media/image7490.png"/><Relationship Id="rId135" Type="http://schemas.openxmlformats.org/officeDocument/2006/relationships/customXml" Target="../ink/ink903.xml"/><Relationship Id="rId156" Type="http://schemas.openxmlformats.org/officeDocument/2006/relationships/image" Target="../media/image783.png"/><Relationship Id="rId177" Type="http://schemas.openxmlformats.org/officeDocument/2006/relationships/customXml" Target="../ink/ink926.xml"/><Relationship Id="rId198" Type="http://schemas.openxmlformats.org/officeDocument/2006/relationships/image" Target="../media/image801.png"/><Relationship Id="rId202" Type="http://schemas.openxmlformats.org/officeDocument/2006/relationships/image" Target="../media/image803.png"/><Relationship Id="rId223" Type="http://schemas.openxmlformats.org/officeDocument/2006/relationships/customXml" Target="../ink/ink951.xml"/><Relationship Id="rId18" Type="http://schemas.openxmlformats.org/officeDocument/2006/relationships/image" Target="../media/image7190.png"/><Relationship Id="rId39" Type="http://schemas.openxmlformats.org/officeDocument/2006/relationships/customXml" Target="../ink/ink853.xml"/><Relationship Id="rId50" Type="http://schemas.openxmlformats.org/officeDocument/2006/relationships/customXml" Target="../ink/ink859.xml"/><Relationship Id="rId104" Type="http://schemas.openxmlformats.org/officeDocument/2006/relationships/customXml" Target="../ink/ink886.xml"/><Relationship Id="rId125" Type="http://schemas.openxmlformats.org/officeDocument/2006/relationships/image" Target="../media/image770.png"/><Relationship Id="rId146" Type="http://schemas.openxmlformats.org/officeDocument/2006/relationships/image" Target="../media/image778.png"/><Relationship Id="rId167" Type="http://schemas.openxmlformats.org/officeDocument/2006/relationships/image" Target="../media/image788.png"/><Relationship Id="rId188" Type="http://schemas.openxmlformats.org/officeDocument/2006/relationships/customXml" Target="../ink/ink933.xml"/><Relationship Id="rId71" Type="http://schemas.openxmlformats.org/officeDocument/2006/relationships/image" Target="../media/image7440.png"/><Relationship Id="rId92" Type="http://schemas.openxmlformats.org/officeDocument/2006/relationships/customXml" Target="../ink/ink880.xml"/><Relationship Id="rId213" Type="http://schemas.openxmlformats.org/officeDocument/2006/relationships/customXml" Target="../ink/ink946.xml"/><Relationship Id="rId2" Type="http://schemas.openxmlformats.org/officeDocument/2006/relationships/image" Target="../media/image769.png"/><Relationship Id="rId29" Type="http://schemas.openxmlformats.org/officeDocument/2006/relationships/customXml" Target="../ink/ink848.xml"/><Relationship Id="rId40" Type="http://schemas.openxmlformats.org/officeDocument/2006/relationships/image" Target="../media/image7290.png"/><Relationship Id="rId115" Type="http://schemas.openxmlformats.org/officeDocument/2006/relationships/image" Target="../media/image7650.png"/><Relationship Id="rId136" Type="http://schemas.openxmlformats.org/officeDocument/2006/relationships/image" Target="../media/image774.png"/><Relationship Id="rId157" Type="http://schemas.openxmlformats.org/officeDocument/2006/relationships/customXml" Target="../ink/ink915.xml"/><Relationship Id="rId178" Type="http://schemas.openxmlformats.org/officeDocument/2006/relationships/customXml" Target="../ink/ink927.xml"/><Relationship Id="rId61" Type="http://schemas.openxmlformats.org/officeDocument/2006/relationships/image" Target="../media/image7390.png"/><Relationship Id="rId82" Type="http://schemas.openxmlformats.org/officeDocument/2006/relationships/customXml" Target="../ink/ink875.xml"/><Relationship Id="rId199" Type="http://schemas.openxmlformats.org/officeDocument/2006/relationships/customXml" Target="../ink/ink939.xml"/><Relationship Id="rId203" Type="http://schemas.openxmlformats.org/officeDocument/2006/relationships/customXml" Target="../ink/ink941.xml"/><Relationship Id="rId19" Type="http://schemas.openxmlformats.org/officeDocument/2006/relationships/customXml" Target="../ink/ink843.xml"/><Relationship Id="rId224" Type="http://schemas.openxmlformats.org/officeDocument/2006/relationships/image" Target="../media/image813.png"/><Relationship Id="rId30" Type="http://schemas.openxmlformats.org/officeDocument/2006/relationships/image" Target="../media/image7240.png"/><Relationship Id="rId105" Type="http://schemas.openxmlformats.org/officeDocument/2006/relationships/image" Target="../media/image7601.png"/><Relationship Id="rId126" Type="http://schemas.openxmlformats.org/officeDocument/2006/relationships/customXml" Target="../ink/ink897.xml"/><Relationship Id="rId147" Type="http://schemas.openxmlformats.org/officeDocument/2006/relationships/customXml" Target="../ink/ink910.xml"/><Relationship Id="rId168" Type="http://schemas.openxmlformats.org/officeDocument/2006/relationships/customXml" Target="../ink/ink921.xml"/><Relationship Id="rId51" Type="http://schemas.openxmlformats.org/officeDocument/2006/relationships/image" Target="../media/image7340.png"/><Relationship Id="rId72" Type="http://schemas.openxmlformats.org/officeDocument/2006/relationships/customXml" Target="../ink/ink870.xml"/><Relationship Id="rId93" Type="http://schemas.openxmlformats.org/officeDocument/2006/relationships/image" Target="../media/image7540.png"/><Relationship Id="rId189" Type="http://schemas.openxmlformats.org/officeDocument/2006/relationships/image" Target="../media/image797.png"/></Relationships>
</file>

<file path=ppt/slides/_rels/slide17.xml.rels><?xml version="1.0" encoding="UTF-8" standalone="yes"?>
<Relationships xmlns="http://schemas.openxmlformats.org/package/2006/relationships"><Relationship Id="rId117" Type="http://schemas.openxmlformats.org/officeDocument/2006/relationships/customXml" Target="../ink/ink1012.xml"/><Relationship Id="rId21" Type="http://schemas.openxmlformats.org/officeDocument/2006/relationships/customXml" Target="../ink/ink962.xml"/><Relationship Id="rId63" Type="http://schemas.openxmlformats.org/officeDocument/2006/relationships/customXml" Target="../ink/ink984.xml"/><Relationship Id="rId159" Type="http://schemas.openxmlformats.org/officeDocument/2006/relationships/image" Target="../media/image889.png"/><Relationship Id="rId170" Type="http://schemas.openxmlformats.org/officeDocument/2006/relationships/customXml" Target="../ink/ink1039.xml"/><Relationship Id="rId226" Type="http://schemas.openxmlformats.org/officeDocument/2006/relationships/image" Target="../media/image923.png"/><Relationship Id="rId268" Type="http://schemas.openxmlformats.org/officeDocument/2006/relationships/customXml" Target="../ink/ink1089.xml"/><Relationship Id="rId11" Type="http://schemas.openxmlformats.org/officeDocument/2006/relationships/customXml" Target="../ink/ink957.xml"/><Relationship Id="rId32" Type="http://schemas.openxmlformats.org/officeDocument/2006/relationships/customXml" Target="../ink/ink968.xml"/><Relationship Id="rId53" Type="http://schemas.openxmlformats.org/officeDocument/2006/relationships/customXml" Target="../ink/ink979.xml"/><Relationship Id="rId74" Type="http://schemas.openxmlformats.org/officeDocument/2006/relationships/image" Target="../media/image848.png"/><Relationship Id="rId128" Type="http://schemas.openxmlformats.org/officeDocument/2006/relationships/customXml" Target="../ink/ink1018.xml"/><Relationship Id="rId149" Type="http://schemas.openxmlformats.org/officeDocument/2006/relationships/image" Target="../media/image884.png"/><Relationship Id="rId5" Type="http://schemas.openxmlformats.org/officeDocument/2006/relationships/customXml" Target="../ink/ink954.xml"/><Relationship Id="rId95" Type="http://schemas.openxmlformats.org/officeDocument/2006/relationships/customXml" Target="../ink/ink1000.xml"/><Relationship Id="rId160" Type="http://schemas.openxmlformats.org/officeDocument/2006/relationships/customXml" Target="../ink/ink1034.xml"/><Relationship Id="rId181" Type="http://schemas.openxmlformats.org/officeDocument/2006/relationships/image" Target="../media/image900.png"/><Relationship Id="rId216" Type="http://schemas.openxmlformats.org/officeDocument/2006/relationships/image" Target="../media/image918.png"/><Relationship Id="rId237" Type="http://schemas.openxmlformats.org/officeDocument/2006/relationships/customXml" Target="../ink/ink1073.xml"/><Relationship Id="rId258" Type="http://schemas.openxmlformats.org/officeDocument/2006/relationships/image" Target="../media/image939.png"/><Relationship Id="rId22" Type="http://schemas.openxmlformats.org/officeDocument/2006/relationships/image" Target="../media/image824.png"/><Relationship Id="rId43" Type="http://schemas.openxmlformats.org/officeDocument/2006/relationships/customXml" Target="../ink/ink974.xml"/><Relationship Id="rId64" Type="http://schemas.openxmlformats.org/officeDocument/2006/relationships/image" Target="../media/image843.png"/><Relationship Id="rId118" Type="http://schemas.openxmlformats.org/officeDocument/2006/relationships/customXml" Target="../ink/ink1013.xml"/><Relationship Id="rId139" Type="http://schemas.openxmlformats.org/officeDocument/2006/relationships/image" Target="../media/image879.png"/><Relationship Id="rId85" Type="http://schemas.openxmlformats.org/officeDocument/2006/relationships/customXml" Target="../ink/ink995.xml"/><Relationship Id="rId150" Type="http://schemas.openxmlformats.org/officeDocument/2006/relationships/customXml" Target="../ink/ink1029.xml"/><Relationship Id="rId171" Type="http://schemas.openxmlformats.org/officeDocument/2006/relationships/image" Target="../media/image895.png"/><Relationship Id="rId192" Type="http://schemas.openxmlformats.org/officeDocument/2006/relationships/customXml" Target="../ink/ink1050.xml"/><Relationship Id="rId206" Type="http://schemas.openxmlformats.org/officeDocument/2006/relationships/image" Target="../media/image913.png"/><Relationship Id="rId227" Type="http://schemas.openxmlformats.org/officeDocument/2006/relationships/customXml" Target="../ink/ink1068.xml"/><Relationship Id="rId248" Type="http://schemas.openxmlformats.org/officeDocument/2006/relationships/image" Target="../media/image934.png"/><Relationship Id="rId269" Type="http://schemas.openxmlformats.org/officeDocument/2006/relationships/image" Target="../media/image944.png"/><Relationship Id="rId12" Type="http://schemas.openxmlformats.org/officeDocument/2006/relationships/image" Target="../media/image820.png"/><Relationship Id="rId33" Type="http://schemas.openxmlformats.org/officeDocument/2006/relationships/image" Target="../media/image828.png"/><Relationship Id="rId108" Type="http://schemas.openxmlformats.org/officeDocument/2006/relationships/image" Target="../media/image864.png"/><Relationship Id="rId129" Type="http://schemas.openxmlformats.org/officeDocument/2006/relationships/image" Target="../media/image874.png"/><Relationship Id="rId54" Type="http://schemas.openxmlformats.org/officeDocument/2006/relationships/image" Target="../media/image838.png"/><Relationship Id="rId75" Type="http://schemas.openxmlformats.org/officeDocument/2006/relationships/customXml" Target="../ink/ink990.xml"/><Relationship Id="rId96" Type="http://schemas.openxmlformats.org/officeDocument/2006/relationships/image" Target="../media/image859.png"/><Relationship Id="rId140" Type="http://schemas.openxmlformats.org/officeDocument/2006/relationships/customXml" Target="../ink/ink1024.xml"/><Relationship Id="rId161" Type="http://schemas.openxmlformats.org/officeDocument/2006/relationships/image" Target="../media/image890.png"/><Relationship Id="rId182" Type="http://schemas.openxmlformats.org/officeDocument/2006/relationships/customXml" Target="../ink/ink1045.xml"/><Relationship Id="rId217" Type="http://schemas.openxmlformats.org/officeDocument/2006/relationships/customXml" Target="../ink/ink1063.xml"/><Relationship Id="rId6" Type="http://schemas.openxmlformats.org/officeDocument/2006/relationships/image" Target="../media/image817.png"/><Relationship Id="rId238" Type="http://schemas.openxmlformats.org/officeDocument/2006/relationships/image" Target="../media/image929.png"/><Relationship Id="rId259" Type="http://schemas.openxmlformats.org/officeDocument/2006/relationships/customXml" Target="../ink/ink1084.xml"/><Relationship Id="rId23" Type="http://schemas.openxmlformats.org/officeDocument/2006/relationships/customXml" Target="../ink/ink963.xml"/><Relationship Id="rId119" Type="http://schemas.openxmlformats.org/officeDocument/2006/relationships/image" Target="../media/image869.png"/><Relationship Id="rId44" Type="http://schemas.openxmlformats.org/officeDocument/2006/relationships/image" Target="../media/image833.png"/><Relationship Id="rId65" Type="http://schemas.openxmlformats.org/officeDocument/2006/relationships/customXml" Target="../ink/ink985.xml"/><Relationship Id="rId86" Type="http://schemas.openxmlformats.org/officeDocument/2006/relationships/image" Target="../media/image854.png"/><Relationship Id="rId130" Type="http://schemas.openxmlformats.org/officeDocument/2006/relationships/customXml" Target="../ink/ink1019.xml"/><Relationship Id="rId151" Type="http://schemas.openxmlformats.org/officeDocument/2006/relationships/image" Target="../media/image885.png"/><Relationship Id="rId172" Type="http://schemas.openxmlformats.org/officeDocument/2006/relationships/customXml" Target="../ink/ink1040.xml"/><Relationship Id="rId193" Type="http://schemas.openxmlformats.org/officeDocument/2006/relationships/image" Target="../media/image906.png"/><Relationship Id="rId207" Type="http://schemas.openxmlformats.org/officeDocument/2006/relationships/customXml" Target="../ink/ink1058.xml"/><Relationship Id="rId228" Type="http://schemas.openxmlformats.org/officeDocument/2006/relationships/image" Target="../media/image924.png"/><Relationship Id="rId249" Type="http://schemas.openxmlformats.org/officeDocument/2006/relationships/customXml" Target="../ink/ink1079.xml"/><Relationship Id="rId13" Type="http://schemas.openxmlformats.org/officeDocument/2006/relationships/customXml" Target="../ink/ink958.xml"/><Relationship Id="rId109" Type="http://schemas.openxmlformats.org/officeDocument/2006/relationships/customXml" Target="../ink/ink1008.xml"/><Relationship Id="rId260" Type="http://schemas.openxmlformats.org/officeDocument/2006/relationships/image" Target="../media/image940.png"/><Relationship Id="rId34" Type="http://schemas.openxmlformats.org/officeDocument/2006/relationships/customXml" Target="../ink/ink969.xml"/><Relationship Id="rId55" Type="http://schemas.openxmlformats.org/officeDocument/2006/relationships/customXml" Target="../ink/ink980.xml"/><Relationship Id="rId76" Type="http://schemas.openxmlformats.org/officeDocument/2006/relationships/image" Target="../media/image849.png"/><Relationship Id="rId97" Type="http://schemas.openxmlformats.org/officeDocument/2006/relationships/customXml" Target="../ink/ink1001.xml"/><Relationship Id="rId120" Type="http://schemas.openxmlformats.org/officeDocument/2006/relationships/customXml" Target="../ink/ink1014.xml"/><Relationship Id="rId141" Type="http://schemas.openxmlformats.org/officeDocument/2006/relationships/image" Target="../media/image880.png"/><Relationship Id="rId7" Type="http://schemas.openxmlformats.org/officeDocument/2006/relationships/customXml" Target="../ink/ink955.xml"/><Relationship Id="rId162" Type="http://schemas.openxmlformats.org/officeDocument/2006/relationships/customXml" Target="../ink/ink1035.xml"/><Relationship Id="rId183" Type="http://schemas.openxmlformats.org/officeDocument/2006/relationships/image" Target="../media/image901.png"/><Relationship Id="rId218" Type="http://schemas.openxmlformats.org/officeDocument/2006/relationships/image" Target="../media/image919.png"/><Relationship Id="rId239" Type="http://schemas.openxmlformats.org/officeDocument/2006/relationships/customXml" Target="../ink/ink1074.xml"/><Relationship Id="rId250" Type="http://schemas.openxmlformats.org/officeDocument/2006/relationships/image" Target="../media/image935.png"/><Relationship Id="rId24" Type="http://schemas.openxmlformats.org/officeDocument/2006/relationships/image" Target="../media/image825.png"/><Relationship Id="rId45" Type="http://schemas.openxmlformats.org/officeDocument/2006/relationships/customXml" Target="../ink/ink975.xml"/><Relationship Id="rId66" Type="http://schemas.openxmlformats.org/officeDocument/2006/relationships/image" Target="../media/image844.png"/><Relationship Id="rId87" Type="http://schemas.openxmlformats.org/officeDocument/2006/relationships/customXml" Target="../ink/ink996.xml"/><Relationship Id="rId110" Type="http://schemas.openxmlformats.org/officeDocument/2006/relationships/image" Target="../media/image865.png"/><Relationship Id="rId131" Type="http://schemas.openxmlformats.org/officeDocument/2006/relationships/image" Target="../media/image875.png"/><Relationship Id="rId152" Type="http://schemas.openxmlformats.org/officeDocument/2006/relationships/customXml" Target="../ink/ink1030.xml"/><Relationship Id="rId173" Type="http://schemas.openxmlformats.org/officeDocument/2006/relationships/image" Target="../media/image896.png"/><Relationship Id="rId194" Type="http://schemas.openxmlformats.org/officeDocument/2006/relationships/customXml" Target="../ink/ink1051.xml"/><Relationship Id="rId208" Type="http://schemas.openxmlformats.org/officeDocument/2006/relationships/image" Target="../media/image914.png"/><Relationship Id="rId229" Type="http://schemas.openxmlformats.org/officeDocument/2006/relationships/customXml" Target="../ink/ink1069.xml"/><Relationship Id="rId240" Type="http://schemas.openxmlformats.org/officeDocument/2006/relationships/image" Target="../media/image930.png"/><Relationship Id="rId261" Type="http://schemas.openxmlformats.org/officeDocument/2006/relationships/customXml" Target="../ink/ink1085.xml"/><Relationship Id="rId14" Type="http://schemas.openxmlformats.org/officeDocument/2006/relationships/image" Target="../media/image821.png"/><Relationship Id="rId35" Type="http://schemas.openxmlformats.org/officeDocument/2006/relationships/image" Target="../media/image829.png"/><Relationship Id="rId56" Type="http://schemas.openxmlformats.org/officeDocument/2006/relationships/image" Target="../media/image839.png"/><Relationship Id="rId77" Type="http://schemas.openxmlformats.org/officeDocument/2006/relationships/customXml" Target="../ink/ink991.xml"/><Relationship Id="rId100" Type="http://schemas.openxmlformats.org/officeDocument/2006/relationships/image" Target="../media/image861.png"/><Relationship Id="rId8" Type="http://schemas.openxmlformats.org/officeDocument/2006/relationships/image" Target="../media/image818.png"/><Relationship Id="rId98" Type="http://schemas.openxmlformats.org/officeDocument/2006/relationships/image" Target="../media/image860.png"/><Relationship Id="rId121" Type="http://schemas.openxmlformats.org/officeDocument/2006/relationships/image" Target="../media/image870.png"/><Relationship Id="rId142" Type="http://schemas.openxmlformats.org/officeDocument/2006/relationships/customXml" Target="../ink/ink1025.xml"/><Relationship Id="rId163" Type="http://schemas.openxmlformats.org/officeDocument/2006/relationships/image" Target="../media/image891.png"/><Relationship Id="rId184" Type="http://schemas.openxmlformats.org/officeDocument/2006/relationships/customXml" Target="../ink/ink1046.xml"/><Relationship Id="rId219" Type="http://schemas.openxmlformats.org/officeDocument/2006/relationships/customXml" Target="../ink/ink1064.xml"/><Relationship Id="rId230" Type="http://schemas.openxmlformats.org/officeDocument/2006/relationships/image" Target="../media/image925.png"/><Relationship Id="rId251" Type="http://schemas.openxmlformats.org/officeDocument/2006/relationships/customXml" Target="../ink/ink1080.xml"/><Relationship Id="rId25" Type="http://schemas.openxmlformats.org/officeDocument/2006/relationships/customXml" Target="../ink/ink964.xml"/><Relationship Id="rId46" Type="http://schemas.openxmlformats.org/officeDocument/2006/relationships/image" Target="../media/image834.png"/><Relationship Id="rId67" Type="http://schemas.openxmlformats.org/officeDocument/2006/relationships/customXml" Target="../ink/ink986.xml"/><Relationship Id="rId88" Type="http://schemas.openxmlformats.org/officeDocument/2006/relationships/image" Target="../media/image855.png"/><Relationship Id="rId111" Type="http://schemas.openxmlformats.org/officeDocument/2006/relationships/customXml" Target="../ink/ink1009.xml"/><Relationship Id="rId132" Type="http://schemas.openxmlformats.org/officeDocument/2006/relationships/customXml" Target="../ink/ink1020.xml"/><Relationship Id="rId153" Type="http://schemas.openxmlformats.org/officeDocument/2006/relationships/image" Target="../media/image886.png"/><Relationship Id="rId174" Type="http://schemas.openxmlformats.org/officeDocument/2006/relationships/customXml" Target="../ink/ink1041.xml"/><Relationship Id="rId195" Type="http://schemas.openxmlformats.org/officeDocument/2006/relationships/image" Target="../media/image907.png"/><Relationship Id="rId209" Type="http://schemas.openxmlformats.org/officeDocument/2006/relationships/customXml" Target="../ink/ink1059.xml"/><Relationship Id="rId220" Type="http://schemas.openxmlformats.org/officeDocument/2006/relationships/image" Target="../media/image920.png"/><Relationship Id="rId241" Type="http://schemas.openxmlformats.org/officeDocument/2006/relationships/customXml" Target="../ink/ink1075.xml"/><Relationship Id="rId15" Type="http://schemas.openxmlformats.org/officeDocument/2006/relationships/customXml" Target="../ink/ink959.xml"/><Relationship Id="rId36" Type="http://schemas.openxmlformats.org/officeDocument/2006/relationships/customXml" Target="../ink/ink970.xml"/><Relationship Id="rId57" Type="http://schemas.openxmlformats.org/officeDocument/2006/relationships/customXml" Target="../ink/ink981.xml"/><Relationship Id="rId262" Type="http://schemas.openxmlformats.org/officeDocument/2006/relationships/image" Target="../media/image941.png"/><Relationship Id="rId78" Type="http://schemas.openxmlformats.org/officeDocument/2006/relationships/image" Target="../media/image850.png"/><Relationship Id="rId99" Type="http://schemas.openxmlformats.org/officeDocument/2006/relationships/customXml" Target="../ink/ink1002.xml"/><Relationship Id="rId101" Type="http://schemas.openxmlformats.org/officeDocument/2006/relationships/customXml" Target="../ink/ink1003.xml"/><Relationship Id="rId122" Type="http://schemas.openxmlformats.org/officeDocument/2006/relationships/customXml" Target="../ink/ink1015.xml"/><Relationship Id="rId143" Type="http://schemas.openxmlformats.org/officeDocument/2006/relationships/image" Target="../media/image881.png"/><Relationship Id="rId164" Type="http://schemas.openxmlformats.org/officeDocument/2006/relationships/customXml" Target="../ink/ink1036.xml"/><Relationship Id="rId185" Type="http://schemas.openxmlformats.org/officeDocument/2006/relationships/image" Target="../media/image902.png"/><Relationship Id="rId9" Type="http://schemas.openxmlformats.org/officeDocument/2006/relationships/customXml" Target="../ink/ink956.xml"/><Relationship Id="rId210" Type="http://schemas.openxmlformats.org/officeDocument/2006/relationships/image" Target="../media/image915.png"/><Relationship Id="rId26" Type="http://schemas.openxmlformats.org/officeDocument/2006/relationships/image" Target="../media/image826.png"/><Relationship Id="rId231" Type="http://schemas.openxmlformats.org/officeDocument/2006/relationships/customXml" Target="../ink/ink1070.xml"/><Relationship Id="rId252" Type="http://schemas.openxmlformats.org/officeDocument/2006/relationships/image" Target="../media/image936.png"/><Relationship Id="rId47" Type="http://schemas.openxmlformats.org/officeDocument/2006/relationships/customXml" Target="../ink/ink976.xml"/><Relationship Id="rId68" Type="http://schemas.openxmlformats.org/officeDocument/2006/relationships/image" Target="../media/image845.png"/><Relationship Id="rId89" Type="http://schemas.openxmlformats.org/officeDocument/2006/relationships/customXml" Target="../ink/ink997.xml"/><Relationship Id="rId112" Type="http://schemas.openxmlformats.org/officeDocument/2006/relationships/image" Target="../media/image866.png"/><Relationship Id="rId133" Type="http://schemas.openxmlformats.org/officeDocument/2006/relationships/image" Target="../media/image876.png"/><Relationship Id="rId154" Type="http://schemas.openxmlformats.org/officeDocument/2006/relationships/customXml" Target="../ink/ink1031.xml"/><Relationship Id="rId175" Type="http://schemas.openxmlformats.org/officeDocument/2006/relationships/image" Target="../media/image897.png"/><Relationship Id="rId196" Type="http://schemas.openxmlformats.org/officeDocument/2006/relationships/customXml" Target="../ink/ink1052.xml"/><Relationship Id="rId200" Type="http://schemas.openxmlformats.org/officeDocument/2006/relationships/image" Target="../media/image909.png"/><Relationship Id="rId16" Type="http://schemas.openxmlformats.org/officeDocument/2006/relationships/image" Target="../media/image822.png"/><Relationship Id="rId221" Type="http://schemas.openxmlformats.org/officeDocument/2006/relationships/customXml" Target="../ink/ink1065.xml"/><Relationship Id="rId242" Type="http://schemas.openxmlformats.org/officeDocument/2006/relationships/image" Target="../media/image931.png"/><Relationship Id="rId263" Type="http://schemas.openxmlformats.org/officeDocument/2006/relationships/customXml" Target="../ink/ink1086.xml"/><Relationship Id="rId37" Type="http://schemas.openxmlformats.org/officeDocument/2006/relationships/image" Target="../media/image830.png"/><Relationship Id="rId58" Type="http://schemas.openxmlformats.org/officeDocument/2006/relationships/image" Target="../media/image840.png"/><Relationship Id="rId79" Type="http://schemas.openxmlformats.org/officeDocument/2006/relationships/customXml" Target="../ink/ink992.xml"/><Relationship Id="rId102" Type="http://schemas.openxmlformats.org/officeDocument/2006/relationships/image" Target="../media/image862.png"/><Relationship Id="rId123" Type="http://schemas.openxmlformats.org/officeDocument/2006/relationships/image" Target="../media/image871.png"/><Relationship Id="rId144" Type="http://schemas.openxmlformats.org/officeDocument/2006/relationships/customXml" Target="../ink/ink1026.xml"/><Relationship Id="rId90" Type="http://schemas.openxmlformats.org/officeDocument/2006/relationships/image" Target="../media/image856.png"/><Relationship Id="rId165" Type="http://schemas.openxmlformats.org/officeDocument/2006/relationships/image" Target="../media/image892.png"/><Relationship Id="rId186" Type="http://schemas.openxmlformats.org/officeDocument/2006/relationships/customXml" Target="../ink/ink1047.xml"/><Relationship Id="rId211" Type="http://schemas.openxmlformats.org/officeDocument/2006/relationships/customXml" Target="../ink/ink1060.xml"/><Relationship Id="rId232" Type="http://schemas.openxmlformats.org/officeDocument/2006/relationships/image" Target="../media/image926.png"/><Relationship Id="rId253" Type="http://schemas.openxmlformats.org/officeDocument/2006/relationships/customXml" Target="../ink/ink1081.xml"/><Relationship Id="rId27" Type="http://schemas.openxmlformats.org/officeDocument/2006/relationships/customXml" Target="../ink/ink965.xml"/><Relationship Id="rId48" Type="http://schemas.openxmlformats.org/officeDocument/2006/relationships/image" Target="../media/image835.png"/><Relationship Id="rId69" Type="http://schemas.openxmlformats.org/officeDocument/2006/relationships/customXml" Target="../ink/ink987.xml"/><Relationship Id="rId113" Type="http://schemas.openxmlformats.org/officeDocument/2006/relationships/customXml" Target="../ink/ink1010.xml"/><Relationship Id="rId134" Type="http://schemas.openxmlformats.org/officeDocument/2006/relationships/customXml" Target="../ink/ink1021.xml"/><Relationship Id="rId80" Type="http://schemas.openxmlformats.org/officeDocument/2006/relationships/image" Target="../media/image851.png"/><Relationship Id="rId155" Type="http://schemas.openxmlformats.org/officeDocument/2006/relationships/image" Target="../media/image887.png"/><Relationship Id="rId176" Type="http://schemas.openxmlformats.org/officeDocument/2006/relationships/customXml" Target="../ink/ink1042.xml"/><Relationship Id="rId197" Type="http://schemas.openxmlformats.org/officeDocument/2006/relationships/image" Target="../media/image908.png"/><Relationship Id="rId201" Type="http://schemas.openxmlformats.org/officeDocument/2006/relationships/customXml" Target="../ink/ink1055.xml"/><Relationship Id="rId222" Type="http://schemas.openxmlformats.org/officeDocument/2006/relationships/image" Target="../media/image921.png"/><Relationship Id="rId243" Type="http://schemas.openxmlformats.org/officeDocument/2006/relationships/customXml" Target="../ink/ink1076.xml"/><Relationship Id="rId264" Type="http://schemas.openxmlformats.org/officeDocument/2006/relationships/image" Target="../media/image942.png"/><Relationship Id="rId17" Type="http://schemas.openxmlformats.org/officeDocument/2006/relationships/customXml" Target="../ink/ink960.xml"/><Relationship Id="rId38" Type="http://schemas.openxmlformats.org/officeDocument/2006/relationships/customXml" Target="../ink/ink971.xml"/><Relationship Id="rId59" Type="http://schemas.openxmlformats.org/officeDocument/2006/relationships/customXml" Target="../ink/ink982.xml"/><Relationship Id="rId103" Type="http://schemas.openxmlformats.org/officeDocument/2006/relationships/customXml" Target="../ink/ink1004.xml"/><Relationship Id="rId124" Type="http://schemas.openxmlformats.org/officeDocument/2006/relationships/customXml" Target="../ink/ink1016.xml"/><Relationship Id="rId70" Type="http://schemas.openxmlformats.org/officeDocument/2006/relationships/image" Target="../media/image846.png"/><Relationship Id="rId91" Type="http://schemas.openxmlformats.org/officeDocument/2006/relationships/customXml" Target="../ink/ink998.xml"/><Relationship Id="rId145" Type="http://schemas.openxmlformats.org/officeDocument/2006/relationships/image" Target="../media/image882.png"/><Relationship Id="rId166" Type="http://schemas.openxmlformats.org/officeDocument/2006/relationships/customXml" Target="../ink/ink1037.xml"/><Relationship Id="rId187" Type="http://schemas.openxmlformats.org/officeDocument/2006/relationships/image" Target="../media/image903.png"/><Relationship Id="rId1" Type="http://schemas.openxmlformats.org/officeDocument/2006/relationships/slideLayout" Target="../slideLayouts/slideLayout7.xml"/><Relationship Id="rId212" Type="http://schemas.openxmlformats.org/officeDocument/2006/relationships/image" Target="../media/image916.png"/><Relationship Id="rId233" Type="http://schemas.openxmlformats.org/officeDocument/2006/relationships/customXml" Target="../ink/ink1071.xml"/><Relationship Id="rId254" Type="http://schemas.openxmlformats.org/officeDocument/2006/relationships/image" Target="../media/image937.png"/><Relationship Id="rId28" Type="http://schemas.openxmlformats.org/officeDocument/2006/relationships/customXml" Target="../ink/ink966.xml"/><Relationship Id="rId49" Type="http://schemas.openxmlformats.org/officeDocument/2006/relationships/customXml" Target="../ink/ink977.xml"/><Relationship Id="rId114" Type="http://schemas.openxmlformats.org/officeDocument/2006/relationships/image" Target="../media/image867.png"/><Relationship Id="rId60" Type="http://schemas.openxmlformats.org/officeDocument/2006/relationships/image" Target="../media/image841.png"/><Relationship Id="rId81" Type="http://schemas.openxmlformats.org/officeDocument/2006/relationships/customXml" Target="../ink/ink993.xml"/><Relationship Id="rId135" Type="http://schemas.openxmlformats.org/officeDocument/2006/relationships/image" Target="../media/image877.png"/><Relationship Id="rId156" Type="http://schemas.openxmlformats.org/officeDocument/2006/relationships/customXml" Target="../ink/ink1032.xml"/><Relationship Id="rId177" Type="http://schemas.openxmlformats.org/officeDocument/2006/relationships/image" Target="../media/image898.png"/><Relationship Id="rId198" Type="http://schemas.openxmlformats.org/officeDocument/2006/relationships/customXml" Target="../ink/ink1053.xml"/><Relationship Id="rId202" Type="http://schemas.openxmlformats.org/officeDocument/2006/relationships/image" Target="../media/image911.png"/><Relationship Id="rId223" Type="http://schemas.openxmlformats.org/officeDocument/2006/relationships/customXml" Target="../ink/ink1066.xml"/><Relationship Id="rId244" Type="http://schemas.openxmlformats.org/officeDocument/2006/relationships/image" Target="../media/image932.png"/><Relationship Id="rId18" Type="http://schemas.openxmlformats.org/officeDocument/2006/relationships/image" Target="../media/image545.png"/><Relationship Id="rId39" Type="http://schemas.openxmlformats.org/officeDocument/2006/relationships/image" Target="../media/image831.png"/><Relationship Id="rId265" Type="http://schemas.openxmlformats.org/officeDocument/2006/relationships/customXml" Target="../ink/ink1087.xml"/><Relationship Id="rId50" Type="http://schemas.openxmlformats.org/officeDocument/2006/relationships/image" Target="../media/image836.png"/><Relationship Id="rId104" Type="http://schemas.openxmlformats.org/officeDocument/2006/relationships/customXml" Target="../ink/ink1005.xml"/><Relationship Id="rId125" Type="http://schemas.openxmlformats.org/officeDocument/2006/relationships/image" Target="../media/image872.png"/><Relationship Id="rId146" Type="http://schemas.openxmlformats.org/officeDocument/2006/relationships/customXml" Target="../ink/ink1027.xml"/><Relationship Id="rId167" Type="http://schemas.openxmlformats.org/officeDocument/2006/relationships/image" Target="../media/image893.png"/><Relationship Id="rId188" Type="http://schemas.openxmlformats.org/officeDocument/2006/relationships/customXml" Target="../ink/ink1048.xml"/><Relationship Id="rId71" Type="http://schemas.openxmlformats.org/officeDocument/2006/relationships/customXml" Target="../ink/ink988.xml"/><Relationship Id="rId92" Type="http://schemas.openxmlformats.org/officeDocument/2006/relationships/image" Target="../media/image857.png"/><Relationship Id="rId213" Type="http://schemas.openxmlformats.org/officeDocument/2006/relationships/customXml" Target="../ink/ink1061.xml"/><Relationship Id="rId234" Type="http://schemas.openxmlformats.org/officeDocument/2006/relationships/image" Target="../media/image927.png"/><Relationship Id="rId2" Type="http://schemas.openxmlformats.org/officeDocument/2006/relationships/image" Target="../media/image815.png"/><Relationship Id="rId29" Type="http://schemas.openxmlformats.org/officeDocument/2006/relationships/image" Target="../media/image574.png"/><Relationship Id="rId255" Type="http://schemas.openxmlformats.org/officeDocument/2006/relationships/customXml" Target="../ink/ink1082.xml"/><Relationship Id="rId40" Type="http://schemas.openxmlformats.org/officeDocument/2006/relationships/customXml" Target="../ink/ink972.xml"/><Relationship Id="rId115" Type="http://schemas.openxmlformats.org/officeDocument/2006/relationships/customXml" Target="../ink/ink1011.xml"/><Relationship Id="rId136" Type="http://schemas.openxmlformats.org/officeDocument/2006/relationships/customXml" Target="../ink/ink1022.xml"/><Relationship Id="rId157" Type="http://schemas.openxmlformats.org/officeDocument/2006/relationships/image" Target="../media/image888.png"/><Relationship Id="rId178" Type="http://schemas.openxmlformats.org/officeDocument/2006/relationships/customXml" Target="../ink/ink1043.xml"/><Relationship Id="rId61" Type="http://schemas.openxmlformats.org/officeDocument/2006/relationships/customXml" Target="../ink/ink983.xml"/><Relationship Id="rId82" Type="http://schemas.openxmlformats.org/officeDocument/2006/relationships/image" Target="../media/image852.png"/><Relationship Id="rId199" Type="http://schemas.openxmlformats.org/officeDocument/2006/relationships/customXml" Target="../ink/ink1054.xml"/><Relationship Id="rId203" Type="http://schemas.openxmlformats.org/officeDocument/2006/relationships/customXml" Target="../ink/ink1056.xml"/><Relationship Id="rId19" Type="http://schemas.openxmlformats.org/officeDocument/2006/relationships/customXml" Target="../ink/ink961.xml"/><Relationship Id="rId224" Type="http://schemas.openxmlformats.org/officeDocument/2006/relationships/image" Target="../media/image922.png"/><Relationship Id="rId245" Type="http://schemas.openxmlformats.org/officeDocument/2006/relationships/customXml" Target="../ink/ink1077.xml"/><Relationship Id="rId266" Type="http://schemas.openxmlformats.org/officeDocument/2006/relationships/image" Target="../media/image943.png"/><Relationship Id="rId30" Type="http://schemas.openxmlformats.org/officeDocument/2006/relationships/customXml" Target="../ink/ink967.xml"/><Relationship Id="rId105" Type="http://schemas.openxmlformats.org/officeDocument/2006/relationships/customXml" Target="../ink/ink1006.xml"/><Relationship Id="rId126" Type="http://schemas.openxmlformats.org/officeDocument/2006/relationships/customXml" Target="../ink/ink1017.xml"/><Relationship Id="rId147" Type="http://schemas.openxmlformats.org/officeDocument/2006/relationships/image" Target="../media/image883.png"/><Relationship Id="rId168" Type="http://schemas.openxmlformats.org/officeDocument/2006/relationships/customXml" Target="../ink/ink1038.xml"/><Relationship Id="rId51" Type="http://schemas.openxmlformats.org/officeDocument/2006/relationships/customXml" Target="../ink/ink978.xml"/><Relationship Id="rId72" Type="http://schemas.openxmlformats.org/officeDocument/2006/relationships/image" Target="../media/image847.png"/><Relationship Id="rId93" Type="http://schemas.openxmlformats.org/officeDocument/2006/relationships/customXml" Target="../ink/ink999.xml"/><Relationship Id="rId189" Type="http://schemas.openxmlformats.org/officeDocument/2006/relationships/image" Target="../media/image904.png"/><Relationship Id="rId3" Type="http://schemas.openxmlformats.org/officeDocument/2006/relationships/customXml" Target="../ink/ink953.xml"/><Relationship Id="rId214" Type="http://schemas.openxmlformats.org/officeDocument/2006/relationships/image" Target="../media/image917.png"/><Relationship Id="rId235" Type="http://schemas.openxmlformats.org/officeDocument/2006/relationships/customXml" Target="../ink/ink1072.xml"/><Relationship Id="rId256" Type="http://schemas.openxmlformats.org/officeDocument/2006/relationships/image" Target="../media/image938.png"/><Relationship Id="rId116" Type="http://schemas.openxmlformats.org/officeDocument/2006/relationships/image" Target="../media/image868.png"/><Relationship Id="rId137" Type="http://schemas.openxmlformats.org/officeDocument/2006/relationships/image" Target="../media/image878.png"/><Relationship Id="rId158" Type="http://schemas.openxmlformats.org/officeDocument/2006/relationships/customXml" Target="../ink/ink1033.xml"/><Relationship Id="rId20" Type="http://schemas.openxmlformats.org/officeDocument/2006/relationships/image" Target="../media/image823.png"/><Relationship Id="rId41" Type="http://schemas.openxmlformats.org/officeDocument/2006/relationships/customXml" Target="../ink/ink973.xml"/><Relationship Id="rId62" Type="http://schemas.openxmlformats.org/officeDocument/2006/relationships/image" Target="../media/image842.png"/><Relationship Id="rId83" Type="http://schemas.openxmlformats.org/officeDocument/2006/relationships/customXml" Target="../ink/ink994.xml"/><Relationship Id="rId179" Type="http://schemas.openxmlformats.org/officeDocument/2006/relationships/image" Target="../media/image899.png"/><Relationship Id="rId190" Type="http://schemas.openxmlformats.org/officeDocument/2006/relationships/customXml" Target="../ink/ink1049.xml"/><Relationship Id="rId204" Type="http://schemas.openxmlformats.org/officeDocument/2006/relationships/image" Target="../media/image912.png"/><Relationship Id="rId225" Type="http://schemas.openxmlformats.org/officeDocument/2006/relationships/customXml" Target="../ink/ink1067.xml"/><Relationship Id="rId246" Type="http://schemas.openxmlformats.org/officeDocument/2006/relationships/image" Target="../media/image933.png"/><Relationship Id="rId267" Type="http://schemas.openxmlformats.org/officeDocument/2006/relationships/customXml" Target="../ink/ink1088.xml"/><Relationship Id="rId106" Type="http://schemas.openxmlformats.org/officeDocument/2006/relationships/image" Target="../media/image863.png"/><Relationship Id="rId127" Type="http://schemas.openxmlformats.org/officeDocument/2006/relationships/image" Target="../media/image873.png"/><Relationship Id="rId10" Type="http://schemas.openxmlformats.org/officeDocument/2006/relationships/image" Target="../media/image819.png"/><Relationship Id="rId31" Type="http://schemas.openxmlformats.org/officeDocument/2006/relationships/image" Target="../media/image827.png"/><Relationship Id="rId52" Type="http://schemas.openxmlformats.org/officeDocument/2006/relationships/image" Target="../media/image837.png"/><Relationship Id="rId73" Type="http://schemas.openxmlformats.org/officeDocument/2006/relationships/customXml" Target="../ink/ink989.xml"/><Relationship Id="rId94" Type="http://schemas.openxmlformats.org/officeDocument/2006/relationships/image" Target="../media/image858.png"/><Relationship Id="rId148" Type="http://schemas.openxmlformats.org/officeDocument/2006/relationships/customXml" Target="../ink/ink1028.xml"/><Relationship Id="rId169" Type="http://schemas.openxmlformats.org/officeDocument/2006/relationships/image" Target="../media/image894.png"/><Relationship Id="rId4" Type="http://schemas.openxmlformats.org/officeDocument/2006/relationships/image" Target="../media/image816.png"/><Relationship Id="rId180" Type="http://schemas.openxmlformats.org/officeDocument/2006/relationships/customXml" Target="../ink/ink1044.xml"/><Relationship Id="rId215" Type="http://schemas.openxmlformats.org/officeDocument/2006/relationships/customXml" Target="../ink/ink1062.xml"/><Relationship Id="rId236" Type="http://schemas.openxmlformats.org/officeDocument/2006/relationships/image" Target="../media/image928.png"/><Relationship Id="rId257" Type="http://schemas.openxmlformats.org/officeDocument/2006/relationships/customXml" Target="../ink/ink1083.xml"/><Relationship Id="rId42" Type="http://schemas.openxmlformats.org/officeDocument/2006/relationships/image" Target="../media/image832.png"/><Relationship Id="rId84" Type="http://schemas.openxmlformats.org/officeDocument/2006/relationships/image" Target="../media/image853.png"/><Relationship Id="rId138" Type="http://schemas.openxmlformats.org/officeDocument/2006/relationships/customXml" Target="../ink/ink1023.xml"/><Relationship Id="rId191" Type="http://schemas.openxmlformats.org/officeDocument/2006/relationships/image" Target="../media/image905.png"/><Relationship Id="rId205" Type="http://schemas.openxmlformats.org/officeDocument/2006/relationships/customXml" Target="../ink/ink1057.xml"/><Relationship Id="rId247" Type="http://schemas.openxmlformats.org/officeDocument/2006/relationships/customXml" Target="../ink/ink1078.xml"/><Relationship Id="rId107" Type="http://schemas.openxmlformats.org/officeDocument/2006/relationships/customXml" Target="../ink/ink1007.xml"/></Relationships>
</file>

<file path=ppt/slides/_rels/slide18.xml.rels><?xml version="1.0" encoding="UTF-8" standalone="yes"?>
<Relationships xmlns="http://schemas.openxmlformats.org/package/2006/relationships"><Relationship Id="rId117" Type="http://schemas.openxmlformats.org/officeDocument/2006/relationships/image" Target="../media/image999.png"/><Relationship Id="rId21" Type="http://schemas.openxmlformats.org/officeDocument/2006/relationships/customXml" Target="../ink/ink1099.xml"/><Relationship Id="rId42" Type="http://schemas.openxmlformats.org/officeDocument/2006/relationships/customXml" Target="../ink/ink1110.xml"/><Relationship Id="rId63" Type="http://schemas.openxmlformats.org/officeDocument/2006/relationships/customXml" Target="../ink/ink1122.xml"/><Relationship Id="rId84" Type="http://schemas.openxmlformats.org/officeDocument/2006/relationships/customXml" Target="../ink/ink1133.xml"/><Relationship Id="rId138" Type="http://schemas.openxmlformats.org/officeDocument/2006/relationships/customXml" Target="../ink/ink1161.xml"/><Relationship Id="rId159" Type="http://schemas.openxmlformats.org/officeDocument/2006/relationships/image" Target="../media/image1020.png"/><Relationship Id="rId170" Type="http://schemas.openxmlformats.org/officeDocument/2006/relationships/customXml" Target="../ink/ink1177.xml"/><Relationship Id="rId191" Type="http://schemas.openxmlformats.org/officeDocument/2006/relationships/image" Target="../media/image1035.png"/><Relationship Id="rId107" Type="http://schemas.openxmlformats.org/officeDocument/2006/relationships/image" Target="../media/image994.png"/><Relationship Id="rId11" Type="http://schemas.openxmlformats.org/officeDocument/2006/relationships/customXml" Target="../ink/ink1094.xml"/><Relationship Id="rId32" Type="http://schemas.openxmlformats.org/officeDocument/2006/relationships/customXml" Target="../ink/ink1105.xml"/><Relationship Id="rId53" Type="http://schemas.openxmlformats.org/officeDocument/2006/relationships/customXml" Target="../ink/ink1116.xml"/><Relationship Id="rId74" Type="http://schemas.openxmlformats.org/officeDocument/2006/relationships/customXml" Target="../ink/ink1128.xml"/><Relationship Id="rId128" Type="http://schemas.openxmlformats.org/officeDocument/2006/relationships/customXml" Target="../ink/ink1156.xml"/><Relationship Id="rId149" Type="http://schemas.openxmlformats.org/officeDocument/2006/relationships/image" Target="../media/image1015.png"/><Relationship Id="rId5" Type="http://schemas.openxmlformats.org/officeDocument/2006/relationships/customXml" Target="../ink/ink1091.xml"/><Relationship Id="rId95" Type="http://schemas.openxmlformats.org/officeDocument/2006/relationships/image" Target="../media/image988.png"/><Relationship Id="rId160" Type="http://schemas.openxmlformats.org/officeDocument/2006/relationships/customXml" Target="../ink/ink1172.xml"/><Relationship Id="rId181" Type="http://schemas.openxmlformats.org/officeDocument/2006/relationships/image" Target="../media/image1031.png"/><Relationship Id="rId22" Type="http://schemas.openxmlformats.org/officeDocument/2006/relationships/customXml" Target="../ink/ink1100.xml"/><Relationship Id="rId43" Type="http://schemas.openxmlformats.org/officeDocument/2006/relationships/image" Target="../media/image964.png"/><Relationship Id="rId64" Type="http://schemas.openxmlformats.org/officeDocument/2006/relationships/image" Target="../media/image973.png"/><Relationship Id="rId118" Type="http://schemas.openxmlformats.org/officeDocument/2006/relationships/customXml" Target="../ink/ink1150.xml"/><Relationship Id="rId139" Type="http://schemas.openxmlformats.org/officeDocument/2006/relationships/image" Target="../media/image1009.png"/><Relationship Id="rId85" Type="http://schemas.openxmlformats.org/officeDocument/2006/relationships/image" Target="../media/image983.png"/><Relationship Id="rId150" Type="http://schemas.openxmlformats.org/officeDocument/2006/relationships/customXml" Target="../ink/ink1167.xml"/><Relationship Id="rId171" Type="http://schemas.openxmlformats.org/officeDocument/2006/relationships/image" Target="../media/image1026.png"/><Relationship Id="rId192" Type="http://schemas.openxmlformats.org/officeDocument/2006/relationships/customXml" Target="../ink/ink1189.xml"/><Relationship Id="rId12" Type="http://schemas.openxmlformats.org/officeDocument/2006/relationships/image" Target="../media/image950.png"/><Relationship Id="rId33" Type="http://schemas.openxmlformats.org/officeDocument/2006/relationships/image" Target="../media/image959.png"/><Relationship Id="rId108" Type="http://schemas.openxmlformats.org/officeDocument/2006/relationships/customXml" Target="../ink/ink1145.xml"/><Relationship Id="rId129" Type="http://schemas.openxmlformats.org/officeDocument/2006/relationships/image" Target="../media/image1004.png"/><Relationship Id="rId54" Type="http://schemas.openxmlformats.org/officeDocument/2006/relationships/customXml" Target="../ink/ink1117.xml"/><Relationship Id="rId75" Type="http://schemas.openxmlformats.org/officeDocument/2006/relationships/image" Target="../media/image978.png"/><Relationship Id="rId96" Type="http://schemas.openxmlformats.org/officeDocument/2006/relationships/customXml" Target="../ink/ink1139.xml"/><Relationship Id="rId140" Type="http://schemas.openxmlformats.org/officeDocument/2006/relationships/customXml" Target="../ink/ink1162.xml"/><Relationship Id="rId161" Type="http://schemas.openxmlformats.org/officeDocument/2006/relationships/image" Target="../media/image1021.png"/><Relationship Id="rId182" Type="http://schemas.openxmlformats.org/officeDocument/2006/relationships/customXml" Target="../ink/ink1183.xml"/><Relationship Id="rId6" Type="http://schemas.openxmlformats.org/officeDocument/2006/relationships/image" Target="../media/image947.png"/><Relationship Id="rId23" Type="http://schemas.openxmlformats.org/officeDocument/2006/relationships/image" Target="../media/image954.png"/><Relationship Id="rId119" Type="http://schemas.openxmlformats.org/officeDocument/2006/relationships/image" Target="../media/image1000.png"/><Relationship Id="rId44" Type="http://schemas.openxmlformats.org/officeDocument/2006/relationships/customXml" Target="../ink/ink1111.xml"/><Relationship Id="rId65" Type="http://schemas.openxmlformats.org/officeDocument/2006/relationships/customXml" Target="../ink/ink1123.xml"/><Relationship Id="rId86" Type="http://schemas.openxmlformats.org/officeDocument/2006/relationships/customXml" Target="../ink/ink1134.xml"/><Relationship Id="rId130" Type="http://schemas.openxmlformats.org/officeDocument/2006/relationships/customXml" Target="../ink/ink1157.xml"/><Relationship Id="rId151" Type="http://schemas.openxmlformats.org/officeDocument/2006/relationships/image" Target="../media/image1016.png"/><Relationship Id="rId172" Type="http://schemas.openxmlformats.org/officeDocument/2006/relationships/customXml" Target="../ink/ink1178.xml"/><Relationship Id="rId193" Type="http://schemas.openxmlformats.org/officeDocument/2006/relationships/image" Target="../media/image1036.png"/><Relationship Id="rId13" Type="http://schemas.openxmlformats.org/officeDocument/2006/relationships/customXml" Target="../ink/ink1095.xml"/><Relationship Id="rId109" Type="http://schemas.openxmlformats.org/officeDocument/2006/relationships/image" Target="../media/image995.png"/><Relationship Id="rId34" Type="http://schemas.openxmlformats.org/officeDocument/2006/relationships/customXml" Target="../ink/ink1106.xml"/><Relationship Id="rId55" Type="http://schemas.openxmlformats.org/officeDocument/2006/relationships/customXml" Target="../ink/ink1118.xml"/><Relationship Id="rId76" Type="http://schemas.openxmlformats.org/officeDocument/2006/relationships/customXml" Target="../ink/ink1129.xml"/><Relationship Id="rId97" Type="http://schemas.openxmlformats.org/officeDocument/2006/relationships/image" Target="../media/image989.png"/><Relationship Id="rId120" Type="http://schemas.openxmlformats.org/officeDocument/2006/relationships/customXml" Target="../ink/ink1151.xml"/><Relationship Id="rId141" Type="http://schemas.openxmlformats.org/officeDocument/2006/relationships/image" Target="../media/image1011.png"/><Relationship Id="rId7" Type="http://schemas.openxmlformats.org/officeDocument/2006/relationships/customXml" Target="../ink/ink1092.xml"/><Relationship Id="rId71" Type="http://schemas.openxmlformats.org/officeDocument/2006/relationships/image" Target="../media/image976.png"/><Relationship Id="rId92" Type="http://schemas.openxmlformats.org/officeDocument/2006/relationships/customXml" Target="../ink/ink1137.xml"/><Relationship Id="rId162" Type="http://schemas.openxmlformats.org/officeDocument/2006/relationships/customXml" Target="../ink/ink1173.xml"/><Relationship Id="rId183" Type="http://schemas.openxmlformats.org/officeDocument/2006/relationships/image" Target="../media/image1032.png"/><Relationship Id="rId2" Type="http://schemas.openxmlformats.org/officeDocument/2006/relationships/image" Target="../media/image945.png"/><Relationship Id="rId29" Type="http://schemas.openxmlformats.org/officeDocument/2006/relationships/image" Target="../media/image957.png"/><Relationship Id="rId24" Type="http://schemas.openxmlformats.org/officeDocument/2006/relationships/customXml" Target="../ink/ink1101.xml"/><Relationship Id="rId40" Type="http://schemas.openxmlformats.org/officeDocument/2006/relationships/customXml" Target="../ink/ink1109.xml"/><Relationship Id="rId45" Type="http://schemas.openxmlformats.org/officeDocument/2006/relationships/image" Target="../media/image965.png"/><Relationship Id="rId66" Type="http://schemas.openxmlformats.org/officeDocument/2006/relationships/image" Target="../media/image974.png"/><Relationship Id="rId87" Type="http://schemas.openxmlformats.org/officeDocument/2006/relationships/image" Target="../media/image984.png"/><Relationship Id="rId110" Type="http://schemas.openxmlformats.org/officeDocument/2006/relationships/customXml" Target="../ink/ink1146.xml"/><Relationship Id="rId115" Type="http://schemas.openxmlformats.org/officeDocument/2006/relationships/image" Target="../media/image998.png"/><Relationship Id="rId131" Type="http://schemas.openxmlformats.org/officeDocument/2006/relationships/image" Target="../media/image1005.png"/><Relationship Id="rId136" Type="http://schemas.openxmlformats.org/officeDocument/2006/relationships/customXml" Target="../ink/ink1160.xml"/><Relationship Id="rId157" Type="http://schemas.openxmlformats.org/officeDocument/2006/relationships/image" Target="../media/image1019.png"/><Relationship Id="rId178" Type="http://schemas.openxmlformats.org/officeDocument/2006/relationships/customXml" Target="../ink/ink1181.xml"/><Relationship Id="rId61" Type="http://schemas.openxmlformats.org/officeDocument/2006/relationships/customXml" Target="../ink/ink1121.xml"/><Relationship Id="rId82" Type="http://schemas.openxmlformats.org/officeDocument/2006/relationships/customXml" Target="../ink/ink1132.xml"/><Relationship Id="rId152" Type="http://schemas.openxmlformats.org/officeDocument/2006/relationships/customXml" Target="../ink/ink1168.xml"/><Relationship Id="rId173" Type="http://schemas.openxmlformats.org/officeDocument/2006/relationships/image" Target="../media/image1027.png"/><Relationship Id="rId194" Type="http://schemas.openxmlformats.org/officeDocument/2006/relationships/customXml" Target="../ink/ink1190.xml"/><Relationship Id="rId19" Type="http://schemas.openxmlformats.org/officeDocument/2006/relationships/customXml" Target="../ink/ink1098.xml"/><Relationship Id="rId14" Type="http://schemas.openxmlformats.org/officeDocument/2006/relationships/image" Target="../media/image545.png"/><Relationship Id="rId30" Type="http://schemas.openxmlformats.org/officeDocument/2006/relationships/customXml" Target="../ink/ink1104.xml"/><Relationship Id="rId35" Type="http://schemas.openxmlformats.org/officeDocument/2006/relationships/image" Target="../media/image960.png"/><Relationship Id="rId56" Type="http://schemas.openxmlformats.org/officeDocument/2006/relationships/image" Target="../media/image969.png"/><Relationship Id="rId77" Type="http://schemas.openxmlformats.org/officeDocument/2006/relationships/image" Target="../media/image979.png"/><Relationship Id="rId100" Type="http://schemas.openxmlformats.org/officeDocument/2006/relationships/customXml" Target="../ink/ink1141.xml"/><Relationship Id="rId105" Type="http://schemas.openxmlformats.org/officeDocument/2006/relationships/image" Target="../media/image993.png"/><Relationship Id="rId126" Type="http://schemas.openxmlformats.org/officeDocument/2006/relationships/customXml" Target="../ink/ink1155.xml"/><Relationship Id="rId147" Type="http://schemas.openxmlformats.org/officeDocument/2006/relationships/image" Target="../media/image1014.png"/><Relationship Id="rId168" Type="http://schemas.openxmlformats.org/officeDocument/2006/relationships/customXml" Target="../ink/ink1176.xml"/><Relationship Id="rId8" Type="http://schemas.openxmlformats.org/officeDocument/2006/relationships/image" Target="../media/image948.png"/><Relationship Id="rId51" Type="http://schemas.openxmlformats.org/officeDocument/2006/relationships/customXml" Target="../ink/ink1115.xml"/><Relationship Id="rId72" Type="http://schemas.openxmlformats.org/officeDocument/2006/relationships/customXml" Target="../ink/ink1127.xml"/><Relationship Id="rId93" Type="http://schemas.openxmlformats.org/officeDocument/2006/relationships/image" Target="../media/image987.png"/><Relationship Id="rId98" Type="http://schemas.openxmlformats.org/officeDocument/2006/relationships/customXml" Target="../ink/ink1140.xml"/><Relationship Id="rId121" Type="http://schemas.openxmlformats.org/officeDocument/2006/relationships/customXml" Target="../ink/ink1152.xml"/><Relationship Id="rId142" Type="http://schemas.openxmlformats.org/officeDocument/2006/relationships/customXml" Target="../ink/ink1163.xml"/><Relationship Id="rId163" Type="http://schemas.openxmlformats.org/officeDocument/2006/relationships/image" Target="../media/image1022.png"/><Relationship Id="rId184" Type="http://schemas.openxmlformats.org/officeDocument/2006/relationships/customXml" Target="../ink/ink1184.xml"/><Relationship Id="rId189" Type="http://schemas.openxmlformats.org/officeDocument/2006/relationships/image" Target="../media/image1034.png"/><Relationship Id="rId3" Type="http://schemas.openxmlformats.org/officeDocument/2006/relationships/customXml" Target="../ink/ink1090.xml"/><Relationship Id="rId25" Type="http://schemas.openxmlformats.org/officeDocument/2006/relationships/image" Target="../media/image955.png"/><Relationship Id="rId46" Type="http://schemas.openxmlformats.org/officeDocument/2006/relationships/customXml" Target="../ink/ink1112.xml"/><Relationship Id="rId67" Type="http://schemas.openxmlformats.org/officeDocument/2006/relationships/customXml" Target="../ink/ink1124.xml"/><Relationship Id="rId116" Type="http://schemas.openxmlformats.org/officeDocument/2006/relationships/customXml" Target="../ink/ink1149.xml"/><Relationship Id="rId137" Type="http://schemas.openxmlformats.org/officeDocument/2006/relationships/image" Target="../media/image1008.png"/><Relationship Id="rId158" Type="http://schemas.openxmlformats.org/officeDocument/2006/relationships/customXml" Target="../ink/ink1171.xml"/><Relationship Id="rId20" Type="http://schemas.openxmlformats.org/officeDocument/2006/relationships/image" Target="../media/image953.png"/><Relationship Id="rId41" Type="http://schemas.openxmlformats.org/officeDocument/2006/relationships/image" Target="../media/image963.png"/><Relationship Id="rId62" Type="http://schemas.openxmlformats.org/officeDocument/2006/relationships/image" Target="../media/image972.png"/><Relationship Id="rId83" Type="http://schemas.openxmlformats.org/officeDocument/2006/relationships/image" Target="../media/image982.png"/><Relationship Id="rId88" Type="http://schemas.openxmlformats.org/officeDocument/2006/relationships/customXml" Target="../ink/ink1135.xml"/><Relationship Id="rId111" Type="http://schemas.openxmlformats.org/officeDocument/2006/relationships/image" Target="../media/image996.png"/><Relationship Id="rId132" Type="http://schemas.openxmlformats.org/officeDocument/2006/relationships/customXml" Target="../ink/ink1158.xml"/><Relationship Id="rId153" Type="http://schemas.openxmlformats.org/officeDocument/2006/relationships/image" Target="../media/image1017.png"/><Relationship Id="rId174" Type="http://schemas.openxmlformats.org/officeDocument/2006/relationships/customXml" Target="../ink/ink1179.xml"/><Relationship Id="rId179" Type="http://schemas.openxmlformats.org/officeDocument/2006/relationships/image" Target="../media/image1030.png"/><Relationship Id="rId195" Type="http://schemas.openxmlformats.org/officeDocument/2006/relationships/image" Target="../media/image1037.png"/><Relationship Id="rId190" Type="http://schemas.openxmlformats.org/officeDocument/2006/relationships/customXml" Target="../ink/ink1188.xml"/><Relationship Id="rId15" Type="http://schemas.openxmlformats.org/officeDocument/2006/relationships/customXml" Target="../ink/ink1096.xml"/><Relationship Id="rId36" Type="http://schemas.openxmlformats.org/officeDocument/2006/relationships/customXml" Target="../ink/ink1107.xml"/><Relationship Id="rId57" Type="http://schemas.openxmlformats.org/officeDocument/2006/relationships/customXml" Target="../ink/ink1119.xml"/><Relationship Id="rId106" Type="http://schemas.openxmlformats.org/officeDocument/2006/relationships/customXml" Target="../ink/ink1144.xml"/><Relationship Id="rId127" Type="http://schemas.openxmlformats.org/officeDocument/2006/relationships/image" Target="../media/image1003.png"/><Relationship Id="rId10" Type="http://schemas.openxmlformats.org/officeDocument/2006/relationships/image" Target="../media/image949.png"/><Relationship Id="rId31" Type="http://schemas.openxmlformats.org/officeDocument/2006/relationships/image" Target="../media/image958.png"/><Relationship Id="rId52" Type="http://schemas.openxmlformats.org/officeDocument/2006/relationships/image" Target="../media/image968.png"/><Relationship Id="rId73" Type="http://schemas.openxmlformats.org/officeDocument/2006/relationships/image" Target="../media/image977.png"/><Relationship Id="rId78" Type="http://schemas.openxmlformats.org/officeDocument/2006/relationships/customXml" Target="../ink/ink1130.xml"/><Relationship Id="rId94" Type="http://schemas.openxmlformats.org/officeDocument/2006/relationships/customXml" Target="../ink/ink1138.xml"/><Relationship Id="rId99" Type="http://schemas.openxmlformats.org/officeDocument/2006/relationships/image" Target="../media/image990.png"/><Relationship Id="rId101" Type="http://schemas.openxmlformats.org/officeDocument/2006/relationships/image" Target="../media/image991.png"/><Relationship Id="rId122" Type="http://schemas.openxmlformats.org/officeDocument/2006/relationships/customXml" Target="../ink/ink1153.xml"/><Relationship Id="rId143" Type="http://schemas.openxmlformats.org/officeDocument/2006/relationships/image" Target="../media/image1012.png"/><Relationship Id="rId148" Type="http://schemas.openxmlformats.org/officeDocument/2006/relationships/customXml" Target="../ink/ink1166.xml"/><Relationship Id="rId164" Type="http://schemas.openxmlformats.org/officeDocument/2006/relationships/customXml" Target="../ink/ink1174.xml"/><Relationship Id="rId169" Type="http://schemas.openxmlformats.org/officeDocument/2006/relationships/image" Target="../media/image1025.png"/><Relationship Id="rId185" Type="http://schemas.openxmlformats.org/officeDocument/2006/relationships/customXml" Target="../ink/ink1185.xml"/><Relationship Id="rId4" Type="http://schemas.openxmlformats.org/officeDocument/2006/relationships/image" Target="../media/image946.png"/><Relationship Id="rId9" Type="http://schemas.openxmlformats.org/officeDocument/2006/relationships/customXml" Target="../ink/ink1093.xml"/><Relationship Id="rId180" Type="http://schemas.openxmlformats.org/officeDocument/2006/relationships/customXml" Target="../ink/ink1182.xml"/><Relationship Id="rId26" Type="http://schemas.openxmlformats.org/officeDocument/2006/relationships/customXml" Target="../ink/ink1102.xml"/><Relationship Id="rId47" Type="http://schemas.openxmlformats.org/officeDocument/2006/relationships/image" Target="../media/image966.png"/><Relationship Id="rId68" Type="http://schemas.openxmlformats.org/officeDocument/2006/relationships/image" Target="../media/image975.png"/><Relationship Id="rId89" Type="http://schemas.openxmlformats.org/officeDocument/2006/relationships/image" Target="../media/image985.png"/><Relationship Id="rId112" Type="http://schemas.openxmlformats.org/officeDocument/2006/relationships/customXml" Target="../ink/ink1147.xml"/><Relationship Id="rId133" Type="http://schemas.openxmlformats.org/officeDocument/2006/relationships/image" Target="../media/image1006.png"/><Relationship Id="rId154" Type="http://schemas.openxmlformats.org/officeDocument/2006/relationships/customXml" Target="../ink/ink1169.xml"/><Relationship Id="rId175" Type="http://schemas.openxmlformats.org/officeDocument/2006/relationships/image" Target="../media/image1028.png"/><Relationship Id="rId196" Type="http://schemas.openxmlformats.org/officeDocument/2006/relationships/customXml" Target="../ink/ink1191.xml"/><Relationship Id="rId16" Type="http://schemas.openxmlformats.org/officeDocument/2006/relationships/image" Target="../media/image951.png"/><Relationship Id="rId37" Type="http://schemas.openxmlformats.org/officeDocument/2006/relationships/image" Target="../media/image961.png"/><Relationship Id="rId58" Type="http://schemas.openxmlformats.org/officeDocument/2006/relationships/image" Target="../media/image970.png"/><Relationship Id="rId79" Type="http://schemas.openxmlformats.org/officeDocument/2006/relationships/image" Target="../media/image980.png"/><Relationship Id="rId102" Type="http://schemas.openxmlformats.org/officeDocument/2006/relationships/customXml" Target="../ink/ink1142.xml"/><Relationship Id="rId123" Type="http://schemas.openxmlformats.org/officeDocument/2006/relationships/image" Target="../media/image1001.png"/><Relationship Id="rId144" Type="http://schemas.openxmlformats.org/officeDocument/2006/relationships/customXml" Target="../ink/ink1164.xml"/><Relationship Id="rId90" Type="http://schemas.openxmlformats.org/officeDocument/2006/relationships/customXml" Target="../ink/ink1136.xml"/><Relationship Id="rId165" Type="http://schemas.openxmlformats.org/officeDocument/2006/relationships/image" Target="../media/image1023.png"/><Relationship Id="rId186" Type="http://schemas.openxmlformats.org/officeDocument/2006/relationships/customXml" Target="../ink/ink1186.xml"/><Relationship Id="rId27" Type="http://schemas.openxmlformats.org/officeDocument/2006/relationships/image" Target="../media/image956.png"/><Relationship Id="rId48" Type="http://schemas.openxmlformats.org/officeDocument/2006/relationships/customXml" Target="../ink/ink1113.xml"/><Relationship Id="rId69" Type="http://schemas.openxmlformats.org/officeDocument/2006/relationships/customXml" Target="../ink/ink1125.xml"/><Relationship Id="rId113" Type="http://schemas.openxmlformats.org/officeDocument/2006/relationships/image" Target="../media/image997.png"/><Relationship Id="rId134" Type="http://schemas.openxmlformats.org/officeDocument/2006/relationships/customXml" Target="../ink/ink1159.xml"/><Relationship Id="rId80" Type="http://schemas.openxmlformats.org/officeDocument/2006/relationships/customXml" Target="../ink/ink1131.xml"/><Relationship Id="rId155" Type="http://schemas.openxmlformats.org/officeDocument/2006/relationships/image" Target="../media/image1018.png"/><Relationship Id="rId176" Type="http://schemas.openxmlformats.org/officeDocument/2006/relationships/customXml" Target="../ink/ink1180.xml"/><Relationship Id="rId197" Type="http://schemas.openxmlformats.org/officeDocument/2006/relationships/image" Target="../media/image1038.png"/><Relationship Id="rId17" Type="http://schemas.openxmlformats.org/officeDocument/2006/relationships/customXml" Target="../ink/ink1097.xml"/><Relationship Id="rId38" Type="http://schemas.openxmlformats.org/officeDocument/2006/relationships/customXml" Target="../ink/ink1108.xml"/><Relationship Id="rId59" Type="http://schemas.openxmlformats.org/officeDocument/2006/relationships/customXml" Target="../ink/ink1120.xml"/><Relationship Id="rId103" Type="http://schemas.openxmlformats.org/officeDocument/2006/relationships/image" Target="../media/image992.png"/><Relationship Id="rId124" Type="http://schemas.openxmlformats.org/officeDocument/2006/relationships/customXml" Target="../ink/ink1154.xml"/><Relationship Id="rId70" Type="http://schemas.openxmlformats.org/officeDocument/2006/relationships/customXml" Target="../ink/ink1126.xml"/><Relationship Id="rId91" Type="http://schemas.openxmlformats.org/officeDocument/2006/relationships/image" Target="../media/image986.png"/><Relationship Id="rId145" Type="http://schemas.openxmlformats.org/officeDocument/2006/relationships/image" Target="../media/image1013.png"/><Relationship Id="rId166" Type="http://schemas.openxmlformats.org/officeDocument/2006/relationships/customXml" Target="../ink/ink1175.xml"/><Relationship Id="rId187" Type="http://schemas.openxmlformats.org/officeDocument/2006/relationships/image" Target="../media/image1033.png"/><Relationship Id="rId1" Type="http://schemas.openxmlformats.org/officeDocument/2006/relationships/slideLayout" Target="../slideLayouts/slideLayout7.xml"/><Relationship Id="rId28" Type="http://schemas.openxmlformats.org/officeDocument/2006/relationships/customXml" Target="../ink/ink1103.xml"/><Relationship Id="rId49" Type="http://schemas.openxmlformats.org/officeDocument/2006/relationships/customXml" Target="../ink/ink1114.xml"/><Relationship Id="rId114" Type="http://schemas.openxmlformats.org/officeDocument/2006/relationships/customXml" Target="../ink/ink1148.xml"/><Relationship Id="rId60" Type="http://schemas.openxmlformats.org/officeDocument/2006/relationships/image" Target="../media/image971.png"/><Relationship Id="rId81" Type="http://schemas.openxmlformats.org/officeDocument/2006/relationships/image" Target="../media/image981.png"/><Relationship Id="rId135" Type="http://schemas.openxmlformats.org/officeDocument/2006/relationships/image" Target="../media/image1007.png"/><Relationship Id="rId156" Type="http://schemas.openxmlformats.org/officeDocument/2006/relationships/customXml" Target="../ink/ink1170.xml"/><Relationship Id="rId177" Type="http://schemas.openxmlformats.org/officeDocument/2006/relationships/image" Target="../media/image1029.png"/><Relationship Id="rId198" Type="http://schemas.openxmlformats.org/officeDocument/2006/relationships/customXml" Target="../ink/ink1192.xml"/><Relationship Id="rId18" Type="http://schemas.openxmlformats.org/officeDocument/2006/relationships/image" Target="../media/image952.png"/><Relationship Id="rId39" Type="http://schemas.openxmlformats.org/officeDocument/2006/relationships/image" Target="../media/image962.png"/><Relationship Id="rId50" Type="http://schemas.openxmlformats.org/officeDocument/2006/relationships/image" Target="../media/image967.png"/><Relationship Id="rId104" Type="http://schemas.openxmlformats.org/officeDocument/2006/relationships/customXml" Target="../ink/ink1143.xml"/><Relationship Id="rId125" Type="http://schemas.openxmlformats.org/officeDocument/2006/relationships/image" Target="../media/image1002.png"/><Relationship Id="rId146" Type="http://schemas.openxmlformats.org/officeDocument/2006/relationships/customXml" Target="../ink/ink1165.xml"/><Relationship Id="rId167" Type="http://schemas.openxmlformats.org/officeDocument/2006/relationships/image" Target="../media/image1024.png"/><Relationship Id="rId188" Type="http://schemas.openxmlformats.org/officeDocument/2006/relationships/customXml" Target="../ink/ink1187.xml"/></Relationships>
</file>

<file path=ppt/slides/_rels/slide19.xml.rels><?xml version="1.0" encoding="UTF-8" standalone="yes"?>
<Relationships xmlns="http://schemas.openxmlformats.org/package/2006/relationships"><Relationship Id="rId8" Type="http://schemas.openxmlformats.org/officeDocument/2006/relationships/image" Target="../media/image1610.png"/><Relationship Id="rId13" Type="http://schemas.openxmlformats.org/officeDocument/2006/relationships/customXml" Target="../ink/ink1198.xml"/><Relationship Id="rId3" Type="http://schemas.openxmlformats.org/officeDocument/2006/relationships/customXml" Target="../ink/ink1193.xml"/><Relationship Id="rId7" Type="http://schemas.openxmlformats.org/officeDocument/2006/relationships/customXml" Target="../ink/ink1195.xml"/><Relationship Id="rId12" Type="http://schemas.openxmlformats.org/officeDocument/2006/relationships/image" Target="../media/image1041.png"/><Relationship Id="rId2" Type="http://schemas.openxmlformats.org/officeDocument/2006/relationships/image" Target="../media/image1039.png"/><Relationship Id="rId1" Type="http://schemas.openxmlformats.org/officeDocument/2006/relationships/slideLayout" Target="../slideLayouts/slideLayout7.xml"/><Relationship Id="rId6" Type="http://schemas.openxmlformats.org/officeDocument/2006/relationships/image" Target="../media/image1510.png"/><Relationship Id="rId11" Type="http://schemas.openxmlformats.org/officeDocument/2006/relationships/customXml" Target="../ink/ink1197.xml"/><Relationship Id="rId5" Type="http://schemas.openxmlformats.org/officeDocument/2006/relationships/customXml" Target="../ink/ink1194.xml"/><Relationship Id="rId10" Type="http://schemas.openxmlformats.org/officeDocument/2006/relationships/image" Target="../media/image1040.png"/><Relationship Id="rId4" Type="http://schemas.openxmlformats.org/officeDocument/2006/relationships/image" Target="../media/image1410.png"/><Relationship Id="rId9" Type="http://schemas.openxmlformats.org/officeDocument/2006/relationships/customXml" Target="../ink/ink1196.xml"/><Relationship Id="rId14" Type="http://schemas.openxmlformats.org/officeDocument/2006/relationships/image" Target="../media/image104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3" Type="http://schemas.openxmlformats.org/officeDocument/2006/relationships/customXml" Target="../ink/ink1204.xml"/><Relationship Id="rId18" Type="http://schemas.openxmlformats.org/officeDocument/2006/relationships/image" Target="../media/image1051.png"/><Relationship Id="rId26" Type="http://schemas.openxmlformats.org/officeDocument/2006/relationships/image" Target="../media/image1055.png"/><Relationship Id="rId39" Type="http://schemas.openxmlformats.org/officeDocument/2006/relationships/customXml" Target="../ink/ink1217.xml"/><Relationship Id="rId21" Type="http://schemas.openxmlformats.org/officeDocument/2006/relationships/customXml" Target="../ink/ink1208.xml"/><Relationship Id="rId34" Type="http://schemas.openxmlformats.org/officeDocument/2006/relationships/image" Target="../media/image1059.png"/><Relationship Id="rId42" Type="http://schemas.openxmlformats.org/officeDocument/2006/relationships/image" Target="../media/image1062.png"/><Relationship Id="rId47" Type="http://schemas.openxmlformats.org/officeDocument/2006/relationships/customXml" Target="../ink/ink1221.xml"/><Relationship Id="rId50" Type="http://schemas.openxmlformats.org/officeDocument/2006/relationships/image" Target="../media/image1066.png"/><Relationship Id="rId55" Type="http://schemas.openxmlformats.org/officeDocument/2006/relationships/customXml" Target="../ink/ink1225.xml"/><Relationship Id="rId7" Type="http://schemas.openxmlformats.org/officeDocument/2006/relationships/customXml" Target="../ink/ink1201.xml"/><Relationship Id="rId2" Type="http://schemas.openxmlformats.org/officeDocument/2006/relationships/image" Target="../media/image1043.png"/><Relationship Id="rId16" Type="http://schemas.openxmlformats.org/officeDocument/2006/relationships/image" Target="../media/image1050.png"/><Relationship Id="rId29" Type="http://schemas.openxmlformats.org/officeDocument/2006/relationships/customXml" Target="../ink/ink1212.xml"/><Relationship Id="rId11" Type="http://schemas.openxmlformats.org/officeDocument/2006/relationships/customXml" Target="../ink/ink1203.xml"/><Relationship Id="rId24" Type="http://schemas.openxmlformats.org/officeDocument/2006/relationships/image" Target="../media/image1054.png"/><Relationship Id="rId32" Type="http://schemas.openxmlformats.org/officeDocument/2006/relationships/image" Target="../media/image1058.png"/><Relationship Id="rId37" Type="http://schemas.openxmlformats.org/officeDocument/2006/relationships/customXml" Target="../ink/ink1216.xml"/><Relationship Id="rId40" Type="http://schemas.openxmlformats.org/officeDocument/2006/relationships/image" Target="../media/image1061.png"/><Relationship Id="rId45" Type="http://schemas.openxmlformats.org/officeDocument/2006/relationships/customXml" Target="../ink/ink1220.xml"/><Relationship Id="rId53" Type="http://schemas.openxmlformats.org/officeDocument/2006/relationships/customXml" Target="../ink/ink1224.xml"/><Relationship Id="rId58" Type="http://schemas.openxmlformats.org/officeDocument/2006/relationships/image" Target="../media/image1070.png"/><Relationship Id="rId5" Type="http://schemas.openxmlformats.org/officeDocument/2006/relationships/customXml" Target="../ink/ink1200.xml"/><Relationship Id="rId19" Type="http://schemas.openxmlformats.org/officeDocument/2006/relationships/customXml" Target="../ink/ink1207.xml"/><Relationship Id="rId4" Type="http://schemas.openxmlformats.org/officeDocument/2006/relationships/image" Target="../media/image1044.png"/><Relationship Id="rId9" Type="http://schemas.openxmlformats.org/officeDocument/2006/relationships/customXml" Target="../ink/ink1202.xml"/><Relationship Id="rId14" Type="http://schemas.openxmlformats.org/officeDocument/2006/relationships/image" Target="../media/image1049.png"/><Relationship Id="rId22" Type="http://schemas.openxmlformats.org/officeDocument/2006/relationships/image" Target="../media/image1053.png"/><Relationship Id="rId27" Type="http://schemas.openxmlformats.org/officeDocument/2006/relationships/customXml" Target="../ink/ink1211.xml"/><Relationship Id="rId30" Type="http://schemas.openxmlformats.org/officeDocument/2006/relationships/image" Target="../media/image1057.png"/><Relationship Id="rId35" Type="http://schemas.openxmlformats.org/officeDocument/2006/relationships/customXml" Target="../ink/ink1215.xml"/><Relationship Id="rId43" Type="http://schemas.openxmlformats.org/officeDocument/2006/relationships/customXml" Target="../ink/ink1219.xml"/><Relationship Id="rId48" Type="http://schemas.openxmlformats.org/officeDocument/2006/relationships/image" Target="../media/image1065.png"/><Relationship Id="rId56" Type="http://schemas.openxmlformats.org/officeDocument/2006/relationships/image" Target="../media/image1069.png"/><Relationship Id="rId8" Type="http://schemas.openxmlformats.org/officeDocument/2006/relationships/image" Target="../media/image1046.png"/><Relationship Id="rId51" Type="http://schemas.openxmlformats.org/officeDocument/2006/relationships/customXml" Target="../ink/ink1223.xml"/><Relationship Id="rId3" Type="http://schemas.openxmlformats.org/officeDocument/2006/relationships/customXml" Target="../ink/ink1199.xml"/><Relationship Id="rId12" Type="http://schemas.openxmlformats.org/officeDocument/2006/relationships/image" Target="../media/image1048.png"/><Relationship Id="rId17" Type="http://schemas.openxmlformats.org/officeDocument/2006/relationships/customXml" Target="../ink/ink1206.xml"/><Relationship Id="rId25" Type="http://schemas.openxmlformats.org/officeDocument/2006/relationships/customXml" Target="../ink/ink1210.xml"/><Relationship Id="rId33" Type="http://schemas.openxmlformats.org/officeDocument/2006/relationships/customXml" Target="../ink/ink1214.xml"/><Relationship Id="rId38" Type="http://schemas.openxmlformats.org/officeDocument/2006/relationships/image" Target="../media/image1060.png"/><Relationship Id="rId46" Type="http://schemas.openxmlformats.org/officeDocument/2006/relationships/image" Target="../media/image1064.png"/><Relationship Id="rId59" Type="http://schemas.openxmlformats.org/officeDocument/2006/relationships/customXml" Target="../ink/ink1227.xml"/><Relationship Id="rId20" Type="http://schemas.openxmlformats.org/officeDocument/2006/relationships/image" Target="../media/image1052.png"/><Relationship Id="rId41" Type="http://schemas.openxmlformats.org/officeDocument/2006/relationships/customXml" Target="../ink/ink1218.xml"/><Relationship Id="rId54" Type="http://schemas.openxmlformats.org/officeDocument/2006/relationships/image" Target="../media/image1068.png"/><Relationship Id="rId1" Type="http://schemas.openxmlformats.org/officeDocument/2006/relationships/slideLayout" Target="../slideLayouts/slideLayout7.xml"/><Relationship Id="rId6" Type="http://schemas.openxmlformats.org/officeDocument/2006/relationships/image" Target="../media/image1045.png"/><Relationship Id="rId15" Type="http://schemas.openxmlformats.org/officeDocument/2006/relationships/customXml" Target="../ink/ink1205.xml"/><Relationship Id="rId23" Type="http://schemas.openxmlformats.org/officeDocument/2006/relationships/customXml" Target="../ink/ink1209.xml"/><Relationship Id="rId28" Type="http://schemas.openxmlformats.org/officeDocument/2006/relationships/image" Target="../media/image1056.png"/><Relationship Id="rId36" Type="http://schemas.openxmlformats.org/officeDocument/2006/relationships/image" Target="../media/image545.png"/><Relationship Id="rId49" Type="http://schemas.openxmlformats.org/officeDocument/2006/relationships/customXml" Target="../ink/ink1222.xml"/><Relationship Id="rId57" Type="http://schemas.openxmlformats.org/officeDocument/2006/relationships/customXml" Target="../ink/ink1226.xml"/><Relationship Id="rId10" Type="http://schemas.openxmlformats.org/officeDocument/2006/relationships/image" Target="../media/image1047.png"/><Relationship Id="rId31" Type="http://schemas.openxmlformats.org/officeDocument/2006/relationships/customXml" Target="../ink/ink1213.xml"/><Relationship Id="rId44" Type="http://schemas.openxmlformats.org/officeDocument/2006/relationships/image" Target="../media/image1063.png"/><Relationship Id="rId52" Type="http://schemas.openxmlformats.org/officeDocument/2006/relationships/image" Target="../media/image1067.png"/><Relationship Id="rId60" Type="http://schemas.openxmlformats.org/officeDocument/2006/relationships/image" Target="../media/image1071.png"/></Relationships>
</file>

<file path=ppt/slides/_rels/slide21.xml.rels><?xml version="1.0" encoding="UTF-8" standalone="yes"?>
<Relationships xmlns="http://schemas.openxmlformats.org/package/2006/relationships"><Relationship Id="rId13" Type="http://schemas.openxmlformats.org/officeDocument/2006/relationships/customXml" Target="../ink/ink1233.xml"/><Relationship Id="rId18" Type="http://schemas.openxmlformats.org/officeDocument/2006/relationships/image" Target="../media/image1080.png"/><Relationship Id="rId26" Type="http://schemas.openxmlformats.org/officeDocument/2006/relationships/image" Target="../media/image1083.png"/><Relationship Id="rId3" Type="http://schemas.openxmlformats.org/officeDocument/2006/relationships/customXml" Target="../ink/ink1228.xml"/><Relationship Id="rId21" Type="http://schemas.openxmlformats.org/officeDocument/2006/relationships/customXml" Target="../ink/ink1237.xml"/><Relationship Id="rId34" Type="http://schemas.openxmlformats.org/officeDocument/2006/relationships/image" Target="../media/image1087.png"/><Relationship Id="rId7" Type="http://schemas.openxmlformats.org/officeDocument/2006/relationships/customXml" Target="../ink/ink1230.xml"/><Relationship Id="rId12" Type="http://schemas.openxmlformats.org/officeDocument/2006/relationships/image" Target="../media/image1077.png"/><Relationship Id="rId17" Type="http://schemas.openxmlformats.org/officeDocument/2006/relationships/customXml" Target="../ink/ink1235.xml"/><Relationship Id="rId25" Type="http://schemas.openxmlformats.org/officeDocument/2006/relationships/customXml" Target="../ink/ink1239.xml"/><Relationship Id="rId33" Type="http://schemas.openxmlformats.org/officeDocument/2006/relationships/customXml" Target="../ink/ink1243.xml"/><Relationship Id="rId2" Type="http://schemas.openxmlformats.org/officeDocument/2006/relationships/image" Target="../media/image1072.png"/><Relationship Id="rId16" Type="http://schemas.openxmlformats.org/officeDocument/2006/relationships/image" Target="../media/image1079.png"/><Relationship Id="rId20" Type="http://schemas.openxmlformats.org/officeDocument/2006/relationships/image" Target="../media/image1081.png"/><Relationship Id="rId29" Type="http://schemas.openxmlformats.org/officeDocument/2006/relationships/customXml" Target="../ink/ink1241.xml"/><Relationship Id="rId1" Type="http://schemas.openxmlformats.org/officeDocument/2006/relationships/slideLayout" Target="../slideLayouts/slideLayout7.xml"/><Relationship Id="rId6" Type="http://schemas.openxmlformats.org/officeDocument/2006/relationships/image" Target="../media/image1074.png"/><Relationship Id="rId11" Type="http://schemas.openxmlformats.org/officeDocument/2006/relationships/customXml" Target="../ink/ink1232.xml"/><Relationship Id="rId24" Type="http://schemas.openxmlformats.org/officeDocument/2006/relationships/image" Target="../media/image1082.png"/><Relationship Id="rId32" Type="http://schemas.openxmlformats.org/officeDocument/2006/relationships/image" Target="../media/image1086.png"/><Relationship Id="rId5" Type="http://schemas.openxmlformats.org/officeDocument/2006/relationships/customXml" Target="../ink/ink1229.xml"/><Relationship Id="rId15" Type="http://schemas.openxmlformats.org/officeDocument/2006/relationships/customXml" Target="../ink/ink1234.xml"/><Relationship Id="rId23" Type="http://schemas.openxmlformats.org/officeDocument/2006/relationships/customXml" Target="../ink/ink1238.xml"/><Relationship Id="rId28" Type="http://schemas.openxmlformats.org/officeDocument/2006/relationships/image" Target="../media/image1084.png"/><Relationship Id="rId36" Type="http://schemas.openxmlformats.org/officeDocument/2006/relationships/image" Target="../media/image1088.png"/><Relationship Id="rId10" Type="http://schemas.openxmlformats.org/officeDocument/2006/relationships/image" Target="../media/image1076.png"/><Relationship Id="rId19" Type="http://schemas.openxmlformats.org/officeDocument/2006/relationships/customXml" Target="../ink/ink1236.xml"/><Relationship Id="rId31" Type="http://schemas.openxmlformats.org/officeDocument/2006/relationships/customXml" Target="../ink/ink1242.xml"/><Relationship Id="rId4" Type="http://schemas.openxmlformats.org/officeDocument/2006/relationships/image" Target="../media/image1073.png"/><Relationship Id="rId9" Type="http://schemas.openxmlformats.org/officeDocument/2006/relationships/customXml" Target="../ink/ink1231.xml"/><Relationship Id="rId14" Type="http://schemas.openxmlformats.org/officeDocument/2006/relationships/image" Target="../media/image1078.png"/><Relationship Id="rId22" Type="http://schemas.openxmlformats.org/officeDocument/2006/relationships/image" Target="../media/image545.png"/><Relationship Id="rId27" Type="http://schemas.openxmlformats.org/officeDocument/2006/relationships/customXml" Target="../ink/ink1240.xml"/><Relationship Id="rId30" Type="http://schemas.openxmlformats.org/officeDocument/2006/relationships/image" Target="../media/image1085.png"/><Relationship Id="rId35" Type="http://schemas.openxmlformats.org/officeDocument/2006/relationships/customXml" Target="../ink/ink1244.xml"/><Relationship Id="rId8" Type="http://schemas.openxmlformats.org/officeDocument/2006/relationships/image" Target="../media/image1075.png"/></Relationships>
</file>

<file path=ppt/slides/_rels/slide22.xml.rels><?xml version="1.0" encoding="UTF-8" standalone="yes"?>
<Relationships xmlns="http://schemas.openxmlformats.org/package/2006/relationships"><Relationship Id="rId26" Type="http://schemas.openxmlformats.org/officeDocument/2006/relationships/image" Target="../media/image554.png"/><Relationship Id="rId21" Type="http://schemas.openxmlformats.org/officeDocument/2006/relationships/customXml" Target="../ink/ink1254.xml"/><Relationship Id="rId42" Type="http://schemas.openxmlformats.org/officeDocument/2006/relationships/image" Target="../media/image1107.png"/><Relationship Id="rId47" Type="http://schemas.openxmlformats.org/officeDocument/2006/relationships/customXml" Target="../ink/ink1267.xml"/><Relationship Id="rId63" Type="http://schemas.openxmlformats.org/officeDocument/2006/relationships/customXml" Target="../ink/ink1275.xml"/><Relationship Id="rId68" Type="http://schemas.openxmlformats.org/officeDocument/2006/relationships/image" Target="../media/image1121.png"/><Relationship Id="rId84" Type="http://schemas.openxmlformats.org/officeDocument/2006/relationships/image" Target="../media/image1129.png"/><Relationship Id="rId89" Type="http://schemas.openxmlformats.org/officeDocument/2006/relationships/customXml" Target="../ink/ink1288.xml"/><Relationship Id="rId16" Type="http://schemas.openxmlformats.org/officeDocument/2006/relationships/image" Target="../media/image1096.png"/><Relationship Id="rId11" Type="http://schemas.openxmlformats.org/officeDocument/2006/relationships/customXml" Target="../ink/ink1249.xml"/><Relationship Id="rId32" Type="http://schemas.openxmlformats.org/officeDocument/2006/relationships/image" Target="../media/image1103.png"/><Relationship Id="rId37" Type="http://schemas.openxmlformats.org/officeDocument/2006/relationships/customXml" Target="../ink/ink1262.xml"/><Relationship Id="rId53" Type="http://schemas.openxmlformats.org/officeDocument/2006/relationships/customXml" Target="../ink/ink1270.xml"/><Relationship Id="rId58" Type="http://schemas.openxmlformats.org/officeDocument/2006/relationships/image" Target="../media/image1116.png"/><Relationship Id="rId74" Type="http://schemas.openxmlformats.org/officeDocument/2006/relationships/image" Target="../media/image1124.png"/><Relationship Id="rId79" Type="http://schemas.openxmlformats.org/officeDocument/2006/relationships/customXml" Target="../ink/ink1283.xml"/><Relationship Id="rId102" Type="http://schemas.openxmlformats.org/officeDocument/2006/relationships/image" Target="../media/image1138.png"/><Relationship Id="rId5" Type="http://schemas.openxmlformats.org/officeDocument/2006/relationships/customXml" Target="../ink/ink1246.xml"/><Relationship Id="rId90" Type="http://schemas.openxmlformats.org/officeDocument/2006/relationships/image" Target="../media/image1132.png"/><Relationship Id="rId95" Type="http://schemas.openxmlformats.org/officeDocument/2006/relationships/customXml" Target="../ink/ink1291.xml"/><Relationship Id="rId22" Type="http://schemas.openxmlformats.org/officeDocument/2006/relationships/image" Target="../media/image1099.png"/><Relationship Id="rId27" Type="http://schemas.openxmlformats.org/officeDocument/2006/relationships/customXml" Target="../ink/ink1257.xml"/><Relationship Id="rId43" Type="http://schemas.openxmlformats.org/officeDocument/2006/relationships/customXml" Target="../ink/ink1265.xml"/><Relationship Id="rId48" Type="http://schemas.openxmlformats.org/officeDocument/2006/relationships/image" Target="../media/image1111.png"/><Relationship Id="rId64" Type="http://schemas.openxmlformats.org/officeDocument/2006/relationships/image" Target="../media/image1119.png"/><Relationship Id="rId69" Type="http://schemas.openxmlformats.org/officeDocument/2006/relationships/customXml" Target="../ink/ink1278.xml"/><Relationship Id="rId80" Type="http://schemas.openxmlformats.org/officeDocument/2006/relationships/image" Target="../media/image1127.png"/><Relationship Id="rId85" Type="http://schemas.openxmlformats.org/officeDocument/2006/relationships/customXml" Target="../ink/ink1286.xml"/><Relationship Id="rId12" Type="http://schemas.openxmlformats.org/officeDocument/2006/relationships/image" Target="../media/image1094.png"/><Relationship Id="rId17" Type="http://schemas.openxmlformats.org/officeDocument/2006/relationships/customXml" Target="../ink/ink1252.xml"/><Relationship Id="rId25" Type="http://schemas.openxmlformats.org/officeDocument/2006/relationships/customXml" Target="../ink/ink1256.xml"/><Relationship Id="rId33" Type="http://schemas.openxmlformats.org/officeDocument/2006/relationships/customXml" Target="../ink/ink1260.xml"/><Relationship Id="rId38" Type="http://schemas.openxmlformats.org/officeDocument/2006/relationships/image" Target="../media/image1106.png"/><Relationship Id="rId46" Type="http://schemas.openxmlformats.org/officeDocument/2006/relationships/image" Target="../media/image1109.png"/><Relationship Id="rId59" Type="http://schemas.openxmlformats.org/officeDocument/2006/relationships/customXml" Target="../ink/ink1273.xml"/><Relationship Id="rId67" Type="http://schemas.openxmlformats.org/officeDocument/2006/relationships/customXml" Target="../ink/ink1277.xml"/><Relationship Id="rId103" Type="http://schemas.openxmlformats.org/officeDocument/2006/relationships/customXml" Target="../ink/ink1295.xml"/><Relationship Id="rId20" Type="http://schemas.openxmlformats.org/officeDocument/2006/relationships/image" Target="../media/image1098.png"/><Relationship Id="rId41" Type="http://schemas.openxmlformats.org/officeDocument/2006/relationships/customXml" Target="../ink/ink1264.xml"/><Relationship Id="rId54" Type="http://schemas.openxmlformats.org/officeDocument/2006/relationships/image" Target="../media/image1114.png"/><Relationship Id="rId62" Type="http://schemas.openxmlformats.org/officeDocument/2006/relationships/image" Target="../media/image1118.png"/><Relationship Id="rId70" Type="http://schemas.openxmlformats.org/officeDocument/2006/relationships/image" Target="../media/image1122.png"/><Relationship Id="rId75" Type="http://schemas.openxmlformats.org/officeDocument/2006/relationships/customXml" Target="../ink/ink1281.xml"/><Relationship Id="rId83" Type="http://schemas.openxmlformats.org/officeDocument/2006/relationships/customXml" Target="../ink/ink1285.xml"/><Relationship Id="rId88" Type="http://schemas.openxmlformats.org/officeDocument/2006/relationships/image" Target="../media/image1131.png"/><Relationship Id="rId91" Type="http://schemas.openxmlformats.org/officeDocument/2006/relationships/customXml" Target="../ink/ink1289.xml"/><Relationship Id="rId96" Type="http://schemas.openxmlformats.org/officeDocument/2006/relationships/image" Target="../media/image1135.png"/><Relationship Id="rId1" Type="http://schemas.openxmlformats.org/officeDocument/2006/relationships/slideLayout" Target="../slideLayouts/slideLayout7.xml"/><Relationship Id="rId6" Type="http://schemas.openxmlformats.org/officeDocument/2006/relationships/image" Target="../media/image1091.png"/><Relationship Id="rId15" Type="http://schemas.openxmlformats.org/officeDocument/2006/relationships/customXml" Target="../ink/ink1251.xml"/><Relationship Id="rId23" Type="http://schemas.openxmlformats.org/officeDocument/2006/relationships/customXml" Target="../ink/ink1255.xml"/><Relationship Id="rId28" Type="http://schemas.openxmlformats.org/officeDocument/2006/relationships/image" Target="../media/image1101.png"/><Relationship Id="rId36" Type="http://schemas.openxmlformats.org/officeDocument/2006/relationships/image" Target="../media/image1105.png"/><Relationship Id="rId49" Type="http://schemas.openxmlformats.org/officeDocument/2006/relationships/customXml" Target="../ink/ink1268.xml"/><Relationship Id="rId57" Type="http://schemas.openxmlformats.org/officeDocument/2006/relationships/customXml" Target="../ink/ink1272.xml"/><Relationship Id="rId10" Type="http://schemas.openxmlformats.org/officeDocument/2006/relationships/image" Target="../media/image1093.png"/><Relationship Id="rId31" Type="http://schemas.openxmlformats.org/officeDocument/2006/relationships/customXml" Target="../ink/ink1259.xml"/><Relationship Id="rId44" Type="http://schemas.openxmlformats.org/officeDocument/2006/relationships/image" Target="../media/image1108.png"/><Relationship Id="rId52" Type="http://schemas.openxmlformats.org/officeDocument/2006/relationships/image" Target="../media/image1113.png"/><Relationship Id="rId60" Type="http://schemas.openxmlformats.org/officeDocument/2006/relationships/image" Target="../media/image1117.png"/><Relationship Id="rId65" Type="http://schemas.openxmlformats.org/officeDocument/2006/relationships/customXml" Target="../ink/ink1276.xml"/><Relationship Id="rId73" Type="http://schemas.openxmlformats.org/officeDocument/2006/relationships/customXml" Target="../ink/ink1280.xml"/><Relationship Id="rId78" Type="http://schemas.openxmlformats.org/officeDocument/2006/relationships/image" Target="../media/image1126.png"/><Relationship Id="rId81" Type="http://schemas.openxmlformats.org/officeDocument/2006/relationships/customXml" Target="../ink/ink1284.xml"/><Relationship Id="rId86" Type="http://schemas.openxmlformats.org/officeDocument/2006/relationships/image" Target="../media/image1130.png"/><Relationship Id="rId94" Type="http://schemas.openxmlformats.org/officeDocument/2006/relationships/image" Target="../media/image1134.png"/><Relationship Id="rId99" Type="http://schemas.openxmlformats.org/officeDocument/2006/relationships/customXml" Target="../ink/ink1293.xml"/><Relationship Id="rId101" Type="http://schemas.openxmlformats.org/officeDocument/2006/relationships/customXml" Target="../ink/ink1294.xml"/><Relationship Id="rId4" Type="http://schemas.openxmlformats.org/officeDocument/2006/relationships/image" Target="../media/image1090.png"/><Relationship Id="rId9" Type="http://schemas.openxmlformats.org/officeDocument/2006/relationships/customXml" Target="../ink/ink1248.xml"/><Relationship Id="rId13" Type="http://schemas.openxmlformats.org/officeDocument/2006/relationships/customXml" Target="../ink/ink1250.xml"/><Relationship Id="rId18" Type="http://schemas.openxmlformats.org/officeDocument/2006/relationships/image" Target="../media/image1097.png"/><Relationship Id="rId39" Type="http://schemas.openxmlformats.org/officeDocument/2006/relationships/customXml" Target="../ink/ink1263.xml"/><Relationship Id="rId34" Type="http://schemas.openxmlformats.org/officeDocument/2006/relationships/image" Target="../media/image1104.png"/><Relationship Id="rId50" Type="http://schemas.openxmlformats.org/officeDocument/2006/relationships/image" Target="../media/image1112.png"/><Relationship Id="rId55" Type="http://schemas.openxmlformats.org/officeDocument/2006/relationships/customXml" Target="../ink/ink1271.xml"/><Relationship Id="rId76" Type="http://schemas.openxmlformats.org/officeDocument/2006/relationships/image" Target="../media/image1125.png"/><Relationship Id="rId97" Type="http://schemas.openxmlformats.org/officeDocument/2006/relationships/customXml" Target="../ink/ink1292.xml"/><Relationship Id="rId104" Type="http://schemas.openxmlformats.org/officeDocument/2006/relationships/image" Target="../media/image1139.png"/><Relationship Id="rId7" Type="http://schemas.openxmlformats.org/officeDocument/2006/relationships/customXml" Target="../ink/ink1247.xml"/><Relationship Id="rId71" Type="http://schemas.openxmlformats.org/officeDocument/2006/relationships/customXml" Target="../ink/ink1279.xml"/><Relationship Id="rId92" Type="http://schemas.openxmlformats.org/officeDocument/2006/relationships/image" Target="../media/image1133.png"/><Relationship Id="rId2" Type="http://schemas.openxmlformats.org/officeDocument/2006/relationships/image" Target="../media/image1089.png"/><Relationship Id="rId29" Type="http://schemas.openxmlformats.org/officeDocument/2006/relationships/customXml" Target="../ink/ink1258.xml"/><Relationship Id="rId24" Type="http://schemas.openxmlformats.org/officeDocument/2006/relationships/image" Target="../media/image1100.png"/><Relationship Id="rId40" Type="http://schemas.openxmlformats.org/officeDocument/2006/relationships/image" Target="../media/image545.png"/><Relationship Id="rId45" Type="http://schemas.openxmlformats.org/officeDocument/2006/relationships/customXml" Target="../ink/ink1266.xml"/><Relationship Id="rId66" Type="http://schemas.openxmlformats.org/officeDocument/2006/relationships/image" Target="../media/image1120.png"/><Relationship Id="rId87" Type="http://schemas.openxmlformats.org/officeDocument/2006/relationships/customXml" Target="../ink/ink1287.xml"/><Relationship Id="rId61" Type="http://schemas.openxmlformats.org/officeDocument/2006/relationships/customXml" Target="../ink/ink1274.xml"/><Relationship Id="rId82" Type="http://schemas.openxmlformats.org/officeDocument/2006/relationships/image" Target="../media/image1128.png"/><Relationship Id="rId19" Type="http://schemas.openxmlformats.org/officeDocument/2006/relationships/customXml" Target="../ink/ink1253.xml"/><Relationship Id="rId14" Type="http://schemas.openxmlformats.org/officeDocument/2006/relationships/image" Target="../media/image1095.png"/><Relationship Id="rId30" Type="http://schemas.openxmlformats.org/officeDocument/2006/relationships/image" Target="../media/image1102.png"/><Relationship Id="rId35" Type="http://schemas.openxmlformats.org/officeDocument/2006/relationships/customXml" Target="../ink/ink1261.xml"/><Relationship Id="rId56" Type="http://schemas.openxmlformats.org/officeDocument/2006/relationships/image" Target="../media/image1115.png"/><Relationship Id="rId77" Type="http://schemas.openxmlformats.org/officeDocument/2006/relationships/customXml" Target="../ink/ink1282.xml"/><Relationship Id="rId100" Type="http://schemas.openxmlformats.org/officeDocument/2006/relationships/image" Target="../media/image1137.png"/><Relationship Id="rId8" Type="http://schemas.openxmlformats.org/officeDocument/2006/relationships/image" Target="../media/image1092.png"/><Relationship Id="rId51" Type="http://schemas.openxmlformats.org/officeDocument/2006/relationships/customXml" Target="../ink/ink1269.xml"/><Relationship Id="rId72" Type="http://schemas.openxmlformats.org/officeDocument/2006/relationships/image" Target="../media/image1123.png"/><Relationship Id="rId93" Type="http://schemas.openxmlformats.org/officeDocument/2006/relationships/customXml" Target="../ink/ink1290.xml"/><Relationship Id="rId98" Type="http://schemas.openxmlformats.org/officeDocument/2006/relationships/image" Target="../media/image1136.png"/><Relationship Id="rId3" Type="http://schemas.openxmlformats.org/officeDocument/2006/relationships/customXml" Target="../ink/ink1245.xml"/></Relationships>
</file>

<file path=ppt/slides/_rels/slide23.xml.rels><?xml version="1.0" encoding="UTF-8" standalone="yes"?>
<Relationships xmlns="http://schemas.openxmlformats.org/package/2006/relationships"><Relationship Id="rId13" Type="http://schemas.openxmlformats.org/officeDocument/2006/relationships/customXml" Target="../ink/ink1301.xml"/><Relationship Id="rId18" Type="http://schemas.openxmlformats.org/officeDocument/2006/relationships/image" Target="../media/image1148.png"/><Relationship Id="rId26" Type="http://schemas.openxmlformats.org/officeDocument/2006/relationships/image" Target="../media/image1152.png"/><Relationship Id="rId39" Type="http://schemas.openxmlformats.org/officeDocument/2006/relationships/customXml" Target="../ink/ink1314.xml"/><Relationship Id="rId21" Type="http://schemas.openxmlformats.org/officeDocument/2006/relationships/customXml" Target="../ink/ink1305.xml"/><Relationship Id="rId34" Type="http://schemas.openxmlformats.org/officeDocument/2006/relationships/image" Target="../media/image1156.png"/><Relationship Id="rId42" Type="http://schemas.openxmlformats.org/officeDocument/2006/relationships/image" Target="../media/image1160.png"/><Relationship Id="rId47" Type="http://schemas.openxmlformats.org/officeDocument/2006/relationships/customXml" Target="../ink/ink1318.xml"/><Relationship Id="rId50" Type="http://schemas.openxmlformats.org/officeDocument/2006/relationships/image" Target="../media/image1164.png"/><Relationship Id="rId7" Type="http://schemas.openxmlformats.org/officeDocument/2006/relationships/customXml" Target="../ink/ink1298.xml"/><Relationship Id="rId2" Type="http://schemas.openxmlformats.org/officeDocument/2006/relationships/image" Target="../media/image1140.png"/><Relationship Id="rId16" Type="http://schemas.openxmlformats.org/officeDocument/2006/relationships/image" Target="../media/image1147.png"/><Relationship Id="rId29" Type="http://schemas.openxmlformats.org/officeDocument/2006/relationships/customXml" Target="../ink/ink1309.xml"/><Relationship Id="rId11" Type="http://schemas.openxmlformats.org/officeDocument/2006/relationships/customXml" Target="../ink/ink1300.xml"/><Relationship Id="rId24" Type="http://schemas.openxmlformats.org/officeDocument/2006/relationships/image" Target="../media/image1151.png"/><Relationship Id="rId32" Type="http://schemas.openxmlformats.org/officeDocument/2006/relationships/image" Target="../media/image1155.png"/><Relationship Id="rId37" Type="http://schemas.openxmlformats.org/officeDocument/2006/relationships/customXml" Target="../ink/ink1313.xml"/><Relationship Id="rId40" Type="http://schemas.openxmlformats.org/officeDocument/2006/relationships/image" Target="../media/image1159.png"/><Relationship Id="rId45" Type="http://schemas.openxmlformats.org/officeDocument/2006/relationships/customXml" Target="../ink/ink1317.xml"/><Relationship Id="rId5" Type="http://schemas.openxmlformats.org/officeDocument/2006/relationships/customXml" Target="../ink/ink1297.xml"/><Relationship Id="rId15" Type="http://schemas.openxmlformats.org/officeDocument/2006/relationships/customXml" Target="../ink/ink1302.xml"/><Relationship Id="rId23" Type="http://schemas.openxmlformats.org/officeDocument/2006/relationships/customXml" Target="../ink/ink1306.xml"/><Relationship Id="rId28" Type="http://schemas.openxmlformats.org/officeDocument/2006/relationships/image" Target="../media/image1153.png"/><Relationship Id="rId36" Type="http://schemas.openxmlformats.org/officeDocument/2006/relationships/image" Target="../media/image1157.png"/><Relationship Id="rId49" Type="http://schemas.openxmlformats.org/officeDocument/2006/relationships/customXml" Target="../ink/ink1319.xml"/><Relationship Id="rId10" Type="http://schemas.openxmlformats.org/officeDocument/2006/relationships/image" Target="../media/image1144.png"/><Relationship Id="rId19" Type="http://schemas.openxmlformats.org/officeDocument/2006/relationships/customXml" Target="../ink/ink1304.xml"/><Relationship Id="rId31" Type="http://schemas.openxmlformats.org/officeDocument/2006/relationships/customXml" Target="../ink/ink1310.xml"/><Relationship Id="rId44" Type="http://schemas.openxmlformats.org/officeDocument/2006/relationships/image" Target="../media/image1161.png"/><Relationship Id="rId52" Type="http://schemas.openxmlformats.org/officeDocument/2006/relationships/image" Target="../media/image1165.png"/><Relationship Id="rId4" Type="http://schemas.openxmlformats.org/officeDocument/2006/relationships/image" Target="../media/image1141.png"/><Relationship Id="rId9" Type="http://schemas.openxmlformats.org/officeDocument/2006/relationships/customXml" Target="../ink/ink1299.xml"/><Relationship Id="rId14" Type="http://schemas.openxmlformats.org/officeDocument/2006/relationships/image" Target="../media/image1146.png"/><Relationship Id="rId22" Type="http://schemas.openxmlformats.org/officeDocument/2006/relationships/image" Target="../media/image1150.png"/><Relationship Id="rId27" Type="http://schemas.openxmlformats.org/officeDocument/2006/relationships/customXml" Target="../ink/ink1308.xml"/><Relationship Id="rId30" Type="http://schemas.openxmlformats.org/officeDocument/2006/relationships/image" Target="../media/image1154.png"/><Relationship Id="rId35" Type="http://schemas.openxmlformats.org/officeDocument/2006/relationships/customXml" Target="../ink/ink1312.xml"/><Relationship Id="rId43" Type="http://schemas.openxmlformats.org/officeDocument/2006/relationships/customXml" Target="../ink/ink1316.xml"/><Relationship Id="rId48" Type="http://schemas.openxmlformats.org/officeDocument/2006/relationships/image" Target="../media/image1163.png"/><Relationship Id="rId8" Type="http://schemas.openxmlformats.org/officeDocument/2006/relationships/image" Target="../media/image1143.png"/><Relationship Id="rId51" Type="http://schemas.openxmlformats.org/officeDocument/2006/relationships/customXml" Target="../ink/ink1320.xml"/><Relationship Id="rId3" Type="http://schemas.openxmlformats.org/officeDocument/2006/relationships/customXml" Target="../ink/ink1296.xml"/><Relationship Id="rId12" Type="http://schemas.openxmlformats.org/officeDocument/2006/relationships/image" Target="../media/image1145.png"/><Relationship Id="rId17" Type="http://schemas.openxmlformats.org/officeDocument/2006/relationships/customXml" Target="../ink/ink1303.xml"/><Relationship Id="rId25" Type="http://schemas.openxmlformats.org/officeDocument/2006/relationships/customXml" Target="../ink/ink1307.xml"/><Relationship Id="rId33" Type="http://schemas.openxmlformats.org/officeDocument/2006/relationships/customXml" Target="../ink/ink1311.xml"/><Relationship Id="rId38" Type="http://schemas.openxmlformats.org/officeDocument/2006/relationships/image" Target="../media/image1158.png"/><Relationship Id="rId46" Type="http://schemas.openxmlformats.org/officeDocument/2006/relationships/image" Target="../media/image1162.png"/><Relationship Id="rId20" Type="http://schemas.openxmlformats.org/officeDocument/2006/relationships/image" Target="../media/image1149.png"/><Relationship Id="rId41" Type="http://schemas.openxmlformats.org/officeDocument/2006/relationships/customXml" Target="../ink/ink1315.xml"/><Relationship Id="rId1" Type="http://schemas.openxmlformats.org/officeDocument/2006/relationships/slideLayout" Target="../slideLayouts/slideLayout7.xml"/><Relationship Id="rId6" Type="http://schemas.openxmlformats.org/officeDocument/2006/relationships/image" Target="../media/image1142.png"/></Relationships>
</file>

<file path=ppt/slides/_rels/slide24.xml.rels><?xml version="1.0" encoding="UTF-8" standalone="yes"?>
<Relationships xmlns="http://schemas.openxmlformats.org/package/2006/relationships"><Relationship Id="rId26" Type="http://schemas.openxmlformats.org/officeDocument/2006/relationships/image" Target="../media/image1178.png"/><Relationship Id="rId21" Type="http://schemas.openxmlformats.org/officeDocument/2006/relationships/customXml" Target="../ink/ink1330.xml"/><Relationship Id="rId42" Type="http://schemas.openxmlformats.org/officeDocument/2006/relationships/image" Target="../media/image1184.png"/><Relationship Id="rId47" Type="http://schemas.openxmlformats.org/officeDocument/2006/relationships/customXml" Target="../ink/ink1344.xml"/><Relationship Id="rId63" Type="http://schemas.openxmlformats.org/officeDocument/2006/relationships/customXml" Target="../ink/ink1352.xml"/><Relationship Id="rId68" Type="http://schemas.openxmlformats.org/officeDocument/2006/relationships/image" Target="../media/image1196.png"/><Relationship Id="rId16" Type="http://schemas.openxmlformats.org/officeDocument/2006/relationships/image" Target="../media/image1173.png"/><Relationship Id="rId11" Type="http://schemas.openxmlformats.org/officeDocument/2006/relationships/customXml" Target="../ink/ink1325.xml"/><Relationship Id="rId32" Type="http://schemas.openxmlformats.org/officeDocument/2006/relationships/customXml" Target="../ink/ink1336.xml"/><Relationship Id="rId37" Type="http://schemas.openxmlformats.org/officeDocument/2006/relationships/customXml" Target="../ink/ink1339.xml"/><Relationship Id="rId53" Type="http://schemas.openxmlformats.org/officeDocument/2006/relationships/customXml" Target="../ink/ink1347.xml"/><Relationship Id="rId58" Type="http://schemas.openxmlformats.org/officeDocument/2006/relationships/image" Target="../media/image1191.png"/><Relationship Id="rId74" Type="http://schemas.openxmlformats.org/officeDocument/2006/relationships/image" Target="../media/image1199.png"/><Relationship Id="rId79" Type="http://schemas.openxmlformats.org/officeDocument/2006/relationships/customXml" Target="../ink/ink1360.xml"/><Relationship Id="rId5" Type="http://schemas.openxmlformats.org/officeDocument/2006/relationships/customXml" Target="../ink/ink1322.xml"/><Relationship Id="rId61" Type="http://schemas.openxmlformats.org/officeDocument/2006/relationships/customXml" Target="../ink/ink1351.xml"/><Relationship Id="rId82" Type="http://schemas.openxmlformats.org/officeDocument/2006/relationships/image" Target="../media/image1203.png"/><Relationship Id="rId19" Type="http://schemas.openxmlformats.org/officeDocument/2006/relationships/customXml" Target="../ink/ink1329.xml"/><Relationship Id="rId14" Type="http://schemas.openxmlformats.org/officeDocument/2006/relationships/image" Target="../media/image1172.png"/><Relationship Id="rId22" Type="http://schemas.openxmlformats.org/officeDocument/2006/relationships/image" Target="../media/image1176.png"/><Relationship Id="rId27" Type="http://schemas.openxmlformats.org/officeDocument/2006/relationships/customXml" Target="../ink/ink1333.xml"/><Relationship Id="rId30" Type="http://schemas.openxmlformats.org/officeDocument/2006/relationships/image" Target="../media/image1179.png"/><Relationship Id="rId35" Type="http://schemas.openxmlformats.org/officeDocument/2006/relationships/customXml" Target="../ink/ink1338.xml"/><Relationship Id="rId43" Type="http://schemas.openxmlformats.org/officeDocument/2006/relationships/customXml" Target="../ink/ink1342.xml"/><Relationship Id="rId48" Type="http://schemas.openxmlformats.org/officeDocument/2006/relationships/image" Target="../media/image1186.png"/><Relationship Id="rId56" Type="http://schemas.openxmlformats.org/officeDocument/2006/relationships/image" Target="../media/image1190.png"/><Relationship Id="rId64" Type="http://schemas.openxmlformats.org/officeDocument/2006/relationships/image" Target="../media/image1194.png"/><Relationship Id="rId69" Type="http://schemas.openxmlformats.org/officeDocument/2006/relationships/customXml" Target="../ink/ink1355.xml"/><Relationship Id="rId77" Type="http://schemas.openxmlformats.org/officeDocument/2006/relationships/customXml" Target="../ink/ink1359.xml"/><Relationship Id="rId8" Type="http://schemas.openxmlformats.org/officeDocument/2006/relationships/image" Target="../media/image1169.png"/><Relationship Id="rId51" Type="http://schemas.openxmlformats.org/officeDocument/2006/relationships/customXml" Target="../ink/ink1346.xml"/><Relationship Id="rId72" Type="http://schemas.openxmlformats.org/officeDocument/2006/relationships/image" Target="../media/image1198.png"/><Relationship Id="rId80" Type="http://schemas.openxmlformats.org/officeDocument/2006/relationships/image" Target="../media/image1202.png"/><Relationship Id="rId3" Type="http://schemas.openxmlformats.org/officeDocument/2006/relationships/customXml" Target="../ink/ink1321.xml"/><Relationship Id="rId12" Type="http://schemas.openxmlformats.org/officeDocument/2006/relationships/image" Target="../media/image1171.png"/><Relationship Id="rId17" Type="http://schemas.openxmlformats.org/officeDocument/2006/relationships/customXml" Target="../ink/ink1328.xml"/><Relationship Id="rId25" Type="http://schemas.openxmlformats.org/officeDocument/2006/relationships/customXml" Target="../ink/ink1332.xml"/><Relationship Id="rId33" Type="http://schemas.openxmlformats.org/officeDocument/2006/relationships/customXml" Target="../ink/ink1337.xml"/><Relationship Id="rId38" Type="http://schemas.openxmlformats.org/officeDocument/2006/relationships/image" Target="../media/image1182.png"/><Relationship Id="rId46" Type="http://schemas.openxmlformats.org/officeDocument/2006/relationships/image" Target="../media/image858.png"/><Relationship Id="rId59" Type="http://schemas.openxmlformats.org/officeDocument/2006/relationships/customXml" Target="../ink/ink1350.xml"/><Relationship Id="rId67" Type="http://schemas.openxmlformats.org/officeDocument/2006/relationships/customXml" Target="../ink/ink1354.xml"/><Relationship Id="rId20" Type="http://schemas.openxmlformats.org/officeDocument/2006/relationships/image" Target="../media/image1175.png"/><Relationship Id="rId41" Type="http://schemas.openxmlformats.org/officeDocument/2006/relationships/customXml" Target="../ink/ink1341.xml"/><Relationship Id="rId54" Type="http://schemas.openxmlformats.org/officeDocument/2006/relationships/image" Target="../media/image1189.png"/><Relationship Id="rId62" Type="http://schemas.openxmlformats.org/officeDocument/2006/relationships/image" Target="../media/image1193.png"/><Relationship Id="rId70" Type="http://schemas.openxmlformats.org/officeDocument/2006/relationships/image" Target="../media/image1197.png"/><Relationship Id="rId75" Type="http://schemas.openxmlformats.org/officeDocument/2006/relationships/customXml" Target="../ink/ink1358.xml"/><Relationship Id="rId1" Type="http://schemas.openxmlformats.org/officeDocument/2006/relationships/slideLayout" Target="../slideLayouts/slideLayout7.xml"/><Relationship Id="rId6" Type="http://schemas.openxmlformats.org/officeDocument/2006/relationships/image" Target="../media/image1168.png"/><Relationship Id="rId15" Type="http://schemas.openxmlformats.org/officeDocument/2006/relationships/customXml" Target="../ink/ink1327.xml"/><Relationship Id="rId23" Type="http://schemas.openxmlformats.org/officeDocument/2006/relationships/customXml" Target="../ink/ink1331.xml"/><Relationship Id="rId28" Type="http://schemas.openxmlformats.org/officeDocument/2006/relationships/image" Target="../media/image545.png"/><Relationship Id="rId36" Type="http://schemas.openxmlformats.org/officeDocument/2006/relationships/image" Target="../media/image1181.png"/><Relationship Id="rId49" Type="http://schemas.openxmlformats.org/officeDocument/2006/relationships/customXml" Target="../ink/ink1345.xml"/><Relationship Id="rId57" Type="http://schemas.openxmlformats.org/officeDocument/2006/relationships/customXml" Target="../ink/ink1349.xml"/><Relationship Id="rId10" Type="http://schemas.openxmlformats.org/officeDocument/2006/relationships/image" Target="../media/image1170.png"/><Relationship Id="rId31" Type="http://schemas.openxmlformats.org/officeDocument/2006/relationships/customXml" Target="../ink/ink1335.xml"/><Relationship Id="rId44" Type="http://schemas.openxmlformats.org/officeDocument/2006/relationships/image" Target="../media/image1185.png"/><Relationship Id="rId52" Type="http://schemas.openxmlformats.org/officeDocument/2006/relationships/image" Target="../media/image1188.png"/><Relationship Id="rId60" Type="http://schemas.openxmlformats.org/officeDocument/2006/relationships/image" Target="../media/image1192.png"/><Relationship Id="rId65" Type="http://schemas.openxmlformats.org/officeDocument/2006/relationships/customXml" Target="../ink/ink1353.xml"/><Relationship Id="rId73" Type="http://schemas.openxmlformats.org/officeDocument/2006/relationships/customXml" Target="../ink/ink1357.xml"/><Relationship Id="rId78" Type="http://schemas.openxmlformats.org/officeDocument/2006/relationships/image" Target="../media/image1201.png"/><Relationship Id="rId81" Type="http://schemas.openxmlformats.org/officeDocument/2006/relationships/customXml" Target="../ink/ink1361.xml"/><Relationship Id="rId4" Type="http://schemas.openxmlformats.org/officeDocument/2006/relationships/image" Target="../media/image1167.png"/><Relationship Id="rId9" Type="http://schemas.openxmlformats.org/officeDocument/2006/relationships/customXml" Target="../ink/ink1324.xml"/><Relationship Id="rId13" Type="http://schemas.openxmlformats.org/officeDocument/2006/relationships/customXml" Target="../ink/ink1326.xml"/><Relationship Id="rId18" Type="http://schemas.openxmlformats.org/officeDocument/2006/relationships/image" Target="../media/image1174.png"/><Relationship Id="rId39" Type="http://schemas.openxmlformats.org/officeDocument/2006/relationships/customXml" Target="../ink/ink1340.xml"/><Relationship Id="rId34" Type="http://schemas.openxmlformats.org/officeDocument/2006/relationships/image" Target="../media/image1180.png"/><Relationship Id="rId50" Type="http://schemas.openxmlformats.org/officeDocument/2006/relationships/image" Target="../media/image1187.png"/><Relationship Id="rId55" Type="http://schemas.openxmlformats.org/officeDocument/2006/relationships/customXml" Target="../ink/ink1348.xml"/><Relationship Id="rId76" Type="http://schemas.openxmlformats.org/officeDocument/2006/relationships/image" Target="../media/image1200.png"/><Relationship Id="rId7" Type="http://schemas.openxmlformats.org/officeDocument/2006/relationships/customXml" Target="../ink/ink1323.xml"/><Relationship Id="rId71" Type="http://schemas.openxmlformats.org/officeDocument/2006/relationships/customXml" Target="../ink/ink1356.xml"/><Relationship Id="rId2" Type="http://schemas.openxmlformats.org/officeDocument/2006/relationships/image" Target="../media/image1166.png"/><Relationship Id="rId29" Type="http://schemas.openxmlformats.org/officeDocument/2006/relationships/customXml" Target="../ink/ink1334.xml"/><Relationship Id="rId24" Type="http://schemas.openxmlformats.org/officeDocument/2006/relationships/image" Target="../media/image1177.png"/><Relationship Id="rId40" Type="http://schemas.openxmlformats.org/officeDocument/2006/relationships/image" Target="../media/image1183.png"/><Relationship Id="rId45" Type="http://schemas.openxmlformats.org/officeDocument/2006/relationships/customXml" Target="../ink/ink1343.xml"/><Relationship Id="rId66" Type="http://schemas.openxmlformats.org/officeDocument/2006/relationships/image" Target="../media/image1195.png"/></Relationships>
</file>

<file path=ppt/slides/_rels/slide25.xml.rels><?xml version="1.0" encoding="UTF-8" standalone="yes"?>
<Relationships xmlns="http://schemas.openxmlformats.org/package/2006/relationships"><Relationship Id="rId117" Type="http://schemas.openxmlformats.org/officeDocument/2006/relationships/customXml" Target="../ink/ink1419.xml"/><Relationship Id="rId299" Type="http://schemas.openxmlformats.org/officeDocument/2006/relationships/image" Target="../media/image1350.png"/><Relationship Id="rId21" Type="http://schemas.openxmlformats.org/officeDocument/2006/relationships/customXml" Target="../ink/ink1371.xml"/><Relationship Id="rId63" Type="http://schemas.openxmlformats.org/officeDocument/2006/relationships/customXml" Target="../ink/ink1392.xml"/><Relationship Id="rId159" Type="http://schemas.openxmlformats.org/officeDocument/2006/relationships/customXml" Target="../ink/ink1440.xml"/><Relationship Id="rId324" Type="http://schemas.openxmlformats.org/officeDocument/2006/relationships/customXml" Target="../ink/ink1524.xml"/><Relationship Id="rId170" Type="http://schemas.openxmlformats.org/officeDocument/2006/relationships/image" Target="../media/image1289.png"/><Relationship Id="rId226" Type="http://schemas.openxmlformats.org/officeDocument/2006/relationships/customXml" Target="../ink/ink1474.xml"/><Relationship Id="rId268" Type="http://schemas.openxmlformats.org/officeDocument/2006/relationships/image" Target="../media/image1335.png"/><Relationship Id="rId32" Type="http://schemas.openxmlformats.org/officeDocument/2006/relationships/image" Target="../media/image1220.png"/><Relationship Id="rId74" Type="http://schemas.openxmlformats.org/officeDocument/2006/relationships/image" Target="../media/image1241.png"/><Relationship Id="rId128" Type="http://schemas.openxmlformats.org/officeDocument/2006/relationships/image" Target="../media/image1268.png"/><Relationship Id="rId335" Type="http://schemas.openxmlformats.org/officeDocument/2006/relationships/image" Target="../media/image1368.png"/><Relationship Id="rId5" Type="http://schemas.openxmlformats.org/officeDocument/2006/relationships/customXml" Target="../ink/ink1363.xml"/><Relationship Id="rId181" Type="http://schemas.openxmlformats.org/officeDocument/2006/relationships/customXml" Target="../ink/ink1451.xml"/><Relationship Id="rId237" Type="http://schemas.openxmlformats.org/officeDocument/2006/relationships/image" Target="../media/image1321.png"/><Relationship Id="rId279" Type="http://schemas.openxmlformats.org/officeDocument/2006/relationships/image" Target="../media/image1340.png"/><Relationship Id="rId43" Type="http://schemas.openxmlformats.org/officeDocument/2006/relationships/customXml" Target="../ink/ink1382.xml"/><Relationship Id="rId139" Type="http://schemas.openxmlformats.org/officeDocument/2006/relationships/customXml" Target="../ink/ink1430.xml"/><Relationship Id="rId290" Type="http://schemas.openxmlformats.org/officeDocument/2006/relationships/customXml" Target="../ink/ink1507.xml"/><Relationship Id="rId304" Type="http://schemas.openxmlformats.org/officeDocument/2006/relationships/customXml" Target="../ink/ink1514.xml"/><Relationship Id="rId346" Type="http://schemas.openxmlformats.org/officeDocument/2006/relationships/customXml" Target="../ink/ink1535.xml"/><Relationship Id="rId85" Type="http://schemas.openxmlformats.org/officeDocument/2006/relationships/customXml" Target="../ink/ink1403.xml"/><Relationship Id="rId150" Type="http://schemas.openxmlformats.org/officeDocument/2006/relationships/image" Target="../media/image1279.png"/><Relationship Id="rId192" Type="http://schemas.openxmlformats.org/officeDocument/2006/relationships/image" Target="../media/image1299.png"/><Relationship Id="rId206" Type="http://schemas.openxmlformats.org/officeDocument/2006/relationships/customXml" Target="../ink/ink1464.xml"/><Relationship Id="rId248" Type="http://schemas.openxmlformats.org/officeDocument/2006/relationships/image" Target="../media/image1325.png"/><Relationship Id="rId12" Type="http://schemas.openxmlformats.org/officeDocument/2006/relationships/image" Target="../media/image1209.png"/><Relationship Id="rId108" Type="http://schemas.openxmlformats.org/officeDocument/2006/relationships/image" Target="../media/image1258.png"/><Relationship Id="rId315" Type="http://schemas.openxmlformats.org/officeDocument/2006/relationships/image" Target="../media/image1358.png"/><Relationship Id="rId357" Type="http://schemas.openxmlformats.org/officeDocument/2006/relationships/image" Target="../media/image1379.png"/><Relationship Id="rId54" Type="http://schemas.openxmlformats.org/officeDocument/2006/relationships/image" Target="../media/image1231.png"/><Relationship Id="rId96" Type="http://schemas.openxmlformats.org/officeDocument/2006/relationships/image" Target="../media/image1252.png"/><Relationship Id="rId161" Type="http://schemas.openxmlformats.org/officeDocument/2006/relationships/customXml" Target="../ink/ink1441.xml"/><Relationship Id="rId217" Type="http://schemas.openxmlformats.org/officeDocument/2006/relationships/image" Target="../media/image1311.png"/><Relationship Id="rId259" Type="http://schemas.openxmlformats.org/officeDocument/2006/relationships/customXml" Target="../ink/ink1491.xml"/><Relationship Id="rId23" Type="http://schemas.openxmlformats.org/officeDocument/2006/relationships/customXml" Target="../ink/ink1372.xml"/><Relationship Id="rId119" Type="http://schemas.openxmlformats.org/officeDocument/2006/relationships/customXml" Target="../ink/ink1420.xml"/><Relationship Id="rId270" Type="http://schemas.openxmlformats.org/officeDocument/2006/relationships/customXml" Target="../ink/ink1497.xml"/><Relationship Id="rId326" Type="http://schemas.openxmlformats.org/officeDocument/2006/relationships/customXml" Target="../ink/ink1525.xml"/><Relationship Id="rId65" Type="http://schemas.openxmlformats.org/officeDocument/2006/relationships/customXml" Target="../ink/ink1393.xml"/><Relationship Id="rId130" Type="http://schemas.openxmlformats.org/officeDocument/2006/relationships/image" Target="../media/image1269.png"/><Relationship Id="rId172" Type="http://schemas.openxmlformats.org/officeDocument/2006/relationships/image" Target="../media/image1290.png"/><Relationship Id="rId228" Type="http://schemas.openxmlformats.org/officeDocument/2006/relationships/customXml" Target="../ink/ink1475.xml"/><Relationship Id="rId281" Type="http://schemas.openxmlformats.org/officeDocument/2006/relationships/image" Target="../media/image1341.png"/><Relationship Id="rId337" Type="http://schemas.openxmlformats.org/officeDocument/2006/relationships/image" Target="../media/image1369.png"/><Relationship Id="rId34" Type="http://schemas.openxmlformats.org/officeDocument/2006/relationships/image" Target="../media/image1221.png"/><Relationship Id="rId76" Type="http://schemas.openxmlformats.org/officeDocument/2006/relationships/image" Target="../media/image1242.png"/><Relationship Id="rId141" Type="http://schemas.openxmlformats.org/officeDocument/2006/relationships/customXml" Target="../ink/ink1431.xml"/><Relationship Id="rId7" Type="http://schemas.openxmlformats.org/officeDocument/2006/relationships/customXml" Target="../ink/ink1364.xml"/><Relationship Id="rId183" Type="http://schemas.openxmlformats.org/officeDocument/2006/relationships/customXml" Target="../ink/ink1452.xml"/><Relationship Id="rId239" Type="http://schemas.openxmlformats.org/officeDocument/2006/relationships/image" Target="../media/image1322.png"/><Relationship Id="rId250" Type="http://schemas.openxmlformats.org/officeDocument/2006/relationships/image" Target="../media/image1326.png"/><Relationship Id="rId292" Type="http://schemas.openxmlformats.org/officeDocument/2006/relationships/customXml" Target="../ink/ink1508.xml"/><Relationship Id="rId306" Type="http://schemas.openxmlformats.org/officeDocument/2006/relationships/customXml" Target="../ink/ink1515.xml"/><Relationship Id="rId45" Type="http://schemas.openxmlformats.org/officeDocument/2006/relationships/customXml" Target="../ink/ink1383.xml"/><Relationship Id="rId87" Type="http://schemas.openxmlformats.org/officeDocument/2006/relationships/customXml" Target="../ink/ink1404.xml"/><Relationship Id="rId110" Type="http://schemas.openxmlformats.org/officeDocument/2006/relationships/image" Target="../media/image1259.png"/><Relationship Id="rId348" Type="http://schemas.openxmlformats.org/officeDocument/2006/relationships/customXml" Target="../ink/ink1536.xml"/><Relationship Id="rId152" Type="http://schemas.openxmlformats.org/officeDocument/2006/relationships/image" Target="../media/image1280.png"/><Relationship Id="rId194" Type="http://schemas.openxmlformats.org/officeDocument/2006/relationships/image" Target="../media/image1300.png"/><Relationship Id="rId208" Type="http://schemas.openxmlformats.org/officeDocument/2006/relationships/customXml" Target="../ink/ink1465.xml"/><Relationship Id="rId261" Type="http://schemas.openxmlformats.org/officeDocument/2006/relationships/customXml" Target="../ink/ink1492.xml"/><Relationship Id="rId14" Type="http://schemas.openxmlformats.org/officeDocument/2006/relationships/image" Target="../media/image1211.png"/><Relationship Id="rId56" Type="http://schemas.openxmlformats.org/officeDocument/2006/relationships/image" Target="../media/image1232.png"/><Relationship Id="rId317" Type="http://schemas.openxmlformats.org/officeDocument/2006/relationships/image" Target="../media/image1359.png"/><Relationship Id="rId359" Type="http://schemas.openxmlformats.org/officeDocument/2006/relationships/image" Target="../media/image1380.png"/><Relationship Id="rId98" Type="http://schemas.openxmlformats.org/officeDocument/2006/relationships/image" Target="../media/image1253.png"/><Relationship Id="rId121" Type="http://schemas.openxmlformats.org/officeDocument/2006/relationships/customXml" Target="../ink/ink1421.xml"/><Relationship Id="rId163" Type="http://schemas.openxmlformats.org/officeDocument/2006/relationships/customXml" Target="../ink/ink1442.xml"/><Relationship Id="rId219" Type="http://schemas.openxmlformats.org/officeDocument/2006/relationships/image" Target="../media/image1312.png"/><Relationship Id="rId230" Type="http://schemas.openxmlformats.org/officeDocument/2006/relationships/customXml" Target="../ink/ink1476.xml"/><Relationship Id="rId25" Type="http://schemas.openxmlformats.org/officeDocument/2006/relationships/customXml" Target="../ink/ink1373.xml"/><Relationship Id="rId67" Type="http://schemas.openxmlformats.org/officeDocument/2006/relationships/customXml" Target="../ink/ink1394.xml"/><Relationship Id="rId272" Type="http://schemas.openxmlformats.org/officeDocument/2006/relationships/customXml" Target="../ink/ink1498.xml"/><Relationship Id="rId328" Type="http://schemas.openxmlformats.org/officeDocument/2006/relationships/customXml" Target="../ink/ink1526.xml"/><Relationship Id="rId132" Type="http://schemas.openxmlformats.org/officeDocument/2006/relationships/image" Target="../media/image1270.png"/><Relationship Id="rId174" Type="http://schemas.openxmlformats.org/officeDocument/2006/relationships/image" Target="../media/image1291.png"/><Relationship Id="rId220" Type="http://schemas.openxmlformats.org/officeDocument/2006/relationships/customXml" Target="../ink/ink1471.xml"/><Relationship Id="rId241" Type="http://schemas.openxmlformats.org/officeDocument/2006/relationships/image" Target="../media/image644.png"/><Relationship Id="rId15" Type="http://schemas.openxmlformats.org/officeDocument/2006/relationships/customXml" Target="../ink/ink1368.xml"/><Relationship Id="rId36" Type="http://schemas.openxmlformats.org/officeDocument/2006/relationships/image" Target="../media/image1222.png"/><Relationship Id="rId57" Type="http://schemas.openxmlformats.org/officeDocument/2006/relationships/customXml" Target="../ink/ink1389.xml"/><Relationship Id="rId262" Type="http://schemas.openxmlformats.org/officeDocument/2006/relationships/image" Target="../media/image1332.png"/><Relationship Id="rId283" Type="http://schemas.openxmlformats.org/officeDocument/2006/relationships/image" Target="../media/image1342.png"/><Relationship Id="rId318" Type="http://schemas.openxmlformats.org/officeDocument/2006/relationships/customXml" Target="../ink/ink1521.xml"/><Relationship Id="rId339" Type="http://schemas.openxmlformats.org/officeDocument/2006/relationships/image" Target="../media/image1370.png"/><Relationship Id="rId78" Type="http://schemas.openxmlformats.org/officeDocument/2006/relationships/image" Target="../media/image1243.png"/><Relationship Id="rId99" Type="http://schemas.openxmlformats.org/officeDocument/2006/relationships/customXml" Target="../ink/ink1410.xml"/><Relationship Id="rId101" Type="http://schemas.openxmlformats.org/officeDocument/2006/relationships/customXml" Target="../ink/ink1411.xml"/><Relationship Id="rId122" Type="http://schemas.openxmlformats.org/officeDocument/2006/relationships/image" Target="../media/image1265.png"/><Relationship Id="rId143" Type="http://schemas.openxmlformats.org/officeDocument/2006/relationships/customXml" Target="../ink/ink1432.xml"/><Relationship Id="rId164" Type="http://schemas.openxmlformats.org/officeDocument/2006/relationships/image" Target="../media/image1286.png"/><Relationship Id="rId185" Type="http://schemas.openxmlformats.org/officeDocument/2006/relationships/customXml" Target="../ink/ink1453.xml"/><Relationship Id="rId350" Type="http://schemas.openxmlformats.org/officeDocument/2006/relationships/customXml" Target="../ink/ink1537.xml"/><Relationship Id="rId9" Type="http://schemas.openxmlformats.org/officeDocument/2006/relationships/customXml" Target="../ink/ink1365.xml"/><Relationship Id="rId210" Type="http://schemas.openxmlformats.org/officeDocument/2006/relationships/customXml" Target="../ink/ink1466.xml"/><Relationship Id="rId26" Type="http://schemas.openxmlformats.org/officeDocument/2006/relationships/image" Target="../media/image1217.png"/><Relationship Id="rId231" Type="http://schemas.openxmlformats.org/officeDocument/2006/relationships/image" Target="../media/image1318.png"/><Relationship Id="rId252" Type="http://schemas.openxmlformats.org/officeDocument/2006/relationships/image" Target="../media/image1327.png"/><Relationship Id="rId273" Type="http://schemas.openxmlformats.org/officeDocument/2006/relationships/image" Target="../media/image1337.png"/><Relationship Id="rId294" Type="http://schemas.openxmlformats.org/officeDocument/2006/relationships/customXml" Target="../ink/ink1509.xml"/><Relationship Id="rId308" Type="http://schemas.openxmlformats.org/officeDocument/2006/relationships/customXml" Target="../ink/ink1516.xml"/><Relationship Id="rId329" Type="http://schemas.openxmlformats.org/officeDocument/2006/relationships/image" Target="../media/image1365.png"/><Relationship Id="rId47" Type="http://schemas.openxmlformats.org/officeDocument/2006/relationships/customXml" Target="../ink/ink1384.xml"/><Relationship Id="rId68" Type="http://schemas.openxmlformats.org/officeDocument/2006/relationships/image" Target="../media/image1238.png"/><Relationship Id="rId89" Type="http://schemas.openxmlformats.org/officeDocument/2006/relationships/customXml" Target="../ink/ink1405.xml"/><Relationship Id="rId112" Type="http://schemas.openxmlformats.org/officeDocument/2006/relationships/image" Target="../media/image1260.png"/><Relationship Id="rId133" Type="http://schemas.openxmlformats.org/officeDocument/2006/relationships/customXml" Target="../ink/ink1427.xml"/><Relationship Id="rId154" Type="http://schemas.openxmlformats.org/officeDocument/2006/relationships/image" Target="../media/image1281.png"/><Relationship Id="rId175" Type="http://schemas.openxmlformats.org/officeDocument/2006/relationships/customXml" Target="../ink/ink1448.xml"/><Relationship Id="rId340" Type="http://schemas.openxmlformats.org/officeDocument/2006/relationships/customXml" Target="../ink/ink1532.xml"/><Relationship Id="rId361" Type="http://schemas.openxmlformats.org/officeDocument/2006/relationships/image" Target="../media/image1381.png"/><Relationship Id="rId196" Type="http://schemas.openxmlformats.org/officeDocument/2006/relationships/image" Target="../media/image545.png"/><Relationship Id="rId200" Type="http://schemas.openxmlformats.org/officeDocument/2006/relationships/customXml" Target="../ink/ink1461.xml"/><Relationship Id="rId16" Type="http://schemas.openxmlformats.org/officeDocument/2006/relationships/image" Target="../media/image1212.png"/><Relationship Id="rId221" Type="http://schemas.openxmlformats.org/officeDocument/2006/relationships/image" Target="../media/image1313.png"/><Relationship Id="rId242" Type="http://schemas.openxmlformats.org/officeDocument/2006/relationships/customXml" Target="../ink/ink1482.xml"/><Relationship Id="rId263" Type="http://schemas.openxmlformats.org/officeDocument/2006/relationships/customXml" Target="../ink/ink1493.xml"/><Relationship Id="rId284" Type="http://schemas.openxmlformats.org/officeDocument/2006/relationships/customXml" Target="../ink/ink1504.xml"/><Relationship Id="rId319" Type="http://schemas.openxmlformats.org/officeDocument/2006/relationships/image" Target="../media/image1360.png"/><Relationship Id="rId37" Type="http://schemas.openxmlformats.org/officeDocument/2006/relationships/customXml" Target="../ink/ink1379.xml"/><Relationship Id="rId58" Type="http://schemas.openxmlformats.org/officeDocument/2006/relationships/image" Target="../media/image1233.png"/><Relationship Id="rId79" Type="http://schemas.openxmlformats.org/officeDocument/2006/relationships/customXml" Target="../ink/ink1400.xml"/><Relationship Id="rId102" Type="http://schemas.openxmlformats.org/officeDocument/2006/relationships/image" Target="../media/image1255.png"/><Relationship Id="rId123" Type="http://schemas.openxmlformats.org/officeDocument/2006/relationships/customXml" Target="../ink/ink1422.xml"/><Relationship Id="rId144" Type="http://schemas.openxmlformats.org/officeDocument/2006/relationships/image" Target="../media/image1276.png"/><Relationship Id="rId330" Type="http://schemas.openxmlformats.org/officeDocument/2006/relationships/customXml" Target="../ink/ink1527.xml"/><Relationship Id="rId90" Type="http://schemas.openxmlformats.org/officeDocument/2006/relationships/image" Target="../media/image1249.png"/><Relationship Id="rId165" Type="http://schemas.openxmlformats.org/officeDocument/2006/relationships/customXml" Target="../ink/ink1443.xml"/><Relationship Id="rId186" Type="http://schemas.openxmlformats.org/officeDocument/2006/relationships/image" Target="../media/image1297.png"/><Relationship Id="rId351" Type="http://schemas.openxmlformats.org/officeDocument/2006/relationships/image" Target="../media/image1376.png"/><Relationship Id="rId211" Type="http://schemas.openxmlformats.org/officeDocument/2006/relationships/image" Target="../media/image1307.png"/><Relationship Id="rId232" Type="http://schemas.openxmlformats.org/officeDocument/2006/relationships/customXml" Target="../ink/ink1477.xml"/><Relationship Id="rId253" Type="http://schemas.openxmlformats.org/officeDocument/2006/relationships/customXml" Target="../ink/ink1488.xml"/><Relationship Id="rId274" Type="http://schemas.openxmlformats.org/officeDocument/2006/relationships/customXml" Target="../ink/ink1499.xml"/><Relationship Id="rId295" Type="http://schemas.openxmlformats.org/officeDocument/2006/relationships/image" Target="../media/image1348.png"/><Relationship Id="rId309" Type="http://schemas.openxmlformats.org/officeDocument/2006/relationships/image" Target="../media/image1355.png"/><Relationship Id="rId27" Type="http://schemas.openxmlformats.org/officeDocument/2006/relationships/customXml" Target="../ink/ink1374.xml"/><Relationship Id="rId48" Type="http://schemas.openxmlformats.org/officeDocument/2006/relationships/image" Target="../media/image1228.png"/><Relationship Id="rId69" Type="http://schemas.openxmlformats.org/officeDocument/2006/relationships/customXml" Target="../ink/ink1395.xml"/><Relationship Id="rId113" Type="http://schemas.openxmlformats.org/officeDocument/2006/relationships/customXml" Target="../ink/ink1417.xml"/><Relationship Id="rId134" Type="http://schemas.openxmlformats.org/officeDocument/2006/relationships/image" Target="../media/image1271.png"/><Relationship Id="rId320" Type="http://schemas.openxmlformats.org/officeDocument/2006/relationships/customXml" Target="../ink/ink1522.xml"/><Relationship Id="rId80" Type="http://schemas.openxmlformats.org/officeDocument/2006/relationships/image" Target="../media/image1244.png"/><Relationship Id="rId155" Type="http://schemas.openxmlformats.org/officeDocument/2006/relationships/customXml" Target="../ink/ink1438.xml"/><Relationship Id="rId176" Type="http://schemas.openxmlformats.org/officeDocument/2006/relationships/image" Target="../media/image1292.png"/><Relationship Id="rId197" Type="http://schemas.openxmlformats.org/officeDocument/2006/relationships/customXml" Target="../ink/ink1459.xml"/><Relationship Id="rId341" Type="http://schemas.openxmlformats.org/officeDocument/2006/relationships/image" Target="../media/image1371.png"/><Relationship Id="rId362" Type="http://schemas.openxmlformats.org/officeDocument/2006/relationships/customXml" Target="../ink/ink1543.xml"/><Relationship Id="rId201" Type="http://schemas.openxmlformats.org/officeDocument/2006/relationships/image" Target="../media/image1302.png"/><Relationship Id="rId222" Type="http://schemas.openxmlformats.org/officeDocument/2006/relationships/customXml" Target="../ink/ink1472.xml"/><Relationship Id="rId243" Type="http://schemas.openxmlformats.org/officeDocument/2006/relationships/customXml" Target="../ink/ink1483.xml"/><Relationship Id="rId264" Type="http://schemas.openxmlformats.org/officeDocument/2006/relationships/image" Target="../media/image1333.png"/><Relationship Id="rId285" Type="http://schemas.openxmlformats.org/officeDocument/2006/relationships/image" Target="../media/image1343.png"/><Relationship Id="rId17" Type="http://schemas.openxmlformats.org/officeDocument/2006/relationships/customXml" Target="../ink/ink1369.xml"/><Relationship Id="rId38" Type="http://schemas.openxmlformats.org/officeDocument/2006/relationships/image" Target="../media/image1223.png"/><Relationship Id="rId59" Type="http://schemas.openxmlformats.org/officeDocument/2006/relationships/customXml" Target="../ink/ink1390.xml"/><Relationship Id="rId103" Type="http://schemas.openxmlformats.org/officeDocument/2006/relationships/customXml" Target="../ink/ink1412.xml"/><Relationship Id="rId124" Type="http://schemas.openxmlformats.org/officeDocument/2006/relationships/image" Target="../media/image1266.png"/><Relationship Id="rId310" Type="http://schemas.openxmlformats.org/officeDocument/2006/relationships/customXml" Target="../ink/ink1517.xml"/><Relationship Id="rId70" Type="http://schemas.openxmlformats.org/officeDocument/2006/relationships/image" Target="../media/image1239.png"/><Relationship Id="rId91" Type="http://schemas.openxmlformats.org/officeDocument/2006/relationships/customXml" Target="../ink/ink1406.xml"/><Relationship Id="rId145" Type="http://schemas.openxmlformats.org/officeDocument/2006/relationships/customXml" Target="../ink/ink1433.xml"/><Relationship Id="rId166" Type="http://schemas.openxmlformats.org/officeDocument/2006/relationships/image" Target="../media/image1287.png"/><Relationship Id="rId187" Type="http://schemas.openxmlformats.org/officeDocument/2006/relationships/customXml" Target="../ink/ink1454.xml"/><Relationship Id="rId331" Type="http://schemas.openxmlformats.org/officeDocument/2006/relationships/image" Target="../media/image1366.png"/><Relationship Id="rId352" Type="http://schemas.openxmlformats.org/officeDocument/2006/relationships/customXml" Target="../ink/ink1538.xml"/><Relationship Id="rId1" Type="http://schemas.openxmlformats.org/officeDocument/2006/relationships/slideLayout" Target="../slideLayouts/slideLayout7.xml"/><Relationship Id="rId212" Type="http://schemas.openxmlformats.org/officeDocument/2006/relationships/customXml" Target="../ink/ink1467.xml"/><Relationship Id="rId233" Type="http://schemas.openxmlformats.org/officeDocument/2006/relationships/image" Target="../media/image1319.png"/><Relationship Id="rId254" Type="http://schemas.openxmlformats.org/officeDocument/2006/relationships/image" Target="../media/image1328.png"/><Relationship Id="rId28" Type="http://schemas.openxmlformats.org/officeDocument/2006/relationships/image" Target="../media/image1218.png"/><Relationship Id="rId49" Type="http://schemas.openxmlformats.org/officeDocument/2006/relationships/customXml" Target="../ink/ink1385.xml"/><Relationship Id="rId114" Type="http://schemas.openxmlformats.org/officeDocument/2006/relationships/image" Target="../media/image1261.png"/><Relationship Id="rId275" Type="http://schemas.openxmlformats.org/officeDocument/2006/relationships/image" Target="../media/image1338.png"/><Relationship Id="rId296" Type="http://schemas.openxmlformats.org/officeDocument/2006/relationships/customXml" Target="../ink/ink1510.xml"/><Relationship Id="rId300" Type="http://schemas.openxmlformats.org/officeDocument/2006/relationships/customXml" Target="../ink/ink1512.xml"/><Relationship Id="rId60" Type="http://schemas.openxmlformats.org/officeDocument/2006/relationships/image" Target="../media/image1234.png"/><Relationship Id="rId81" Type="http://schemas.openxmlformats.org/officeDocument/2006/relationships/customXml" Target="../ink/ink1401.xml"/><Relationship Id="rId135" Type="http://schemas.openxmlformats.org/officeDocument/2006/relationships/customXml" Target="../ink/ink1428.xml"/><Relationship Id="rId156" Type="http://schemas.openxmlformats.org/officeDocument/2006/relationships/image" Target="../media/image1282.png"/><Relationship Id="rId177" Type="http://schemas.openxmlformats.org/officeDocument/2006/relationships/customXml" Target="../ink/ink1449.xml"/><Relationship Id="rId198" Type="http://schemas.openxmlformats.org/officeDocument/2006/relationships/customXml" Target="../ink/ink1460.xml"/><Relationship Id="rId321" Type="http://schemas.openxmlformats.org/officeDocument/2006/relationships/image" Target="../media/image1361.png"/><Relationship Id="rId342" Type="http://schemas.openxmlformats.org/officeDocument/2006/relationships/customXml" Target="../ink/ink1533.xml"/><Relationship Id="rId363" Type="http://schemas.openxmlformats.org/officeDocument/2006/relationships/image" Target="../media/image1382.png"/><Relationship Id="rId202" Type="http://schemas.openxmlformats.org/officeDocument/2006/relationships/customXml" Target="../ink/ink1462.xml"/><Relationship Id="rId223" Type="http://schemas.openxmlformats.org/officeDocument/2006/relationships/image" Target="../media/image1314.png"/><Relationship Id="rId244" Type="http://schemas.openxmlformats.org/officeDocument/2006/relationships/image" Target="../media/image1323.png"/><Relationship Id="rId18" Type="http://schemas.openxmlformats.org/officeDocument/2006/relationships/image" Target="../media/image1213.png"/><Relationship Id="rId39" Type="http://schemas.openxmlformats.org/officeDocument/2006/relationships/customXml" Target="../ink/ink1380.xml"/><Relationship Id="rId265" Type="http://schemas.openxmlformats.org/officeDocument/2006/relationships/customXml" Target="../ink/ink1494.xml"/><Relationship Id="rId286" Type="http://schemas.openxmlformats.org/officeDocument/2006/relationships/customXml" Target="../ink/ink1505.xml"/><Relationship Id="rId50" Type="http://schemas.openxmlformats.org/officeDocument/2006/relationships/image" Target="../media/image1229.png"/><Relationship Id="rId104" Type="http://schemas.openxmlformats.org/officeDocument/2006/relationships/image" Target="../media/image1256.png"/><Relationship Id="rId125" Type="http://schemas.openxmlformats.org/officeDocument/2006/relationships/customXml" Target="../ink/ink1423.xml"/><Relationship Id="rId146" Type="http://schemas.openxmlformats.org/officeDocument/2006/relationships/image" Target="../media/image1277.png"/><Relationship Id="rId167" Type="http://schemas.openxmlformats.org/officeDocument/2006/relationships/customXml" Target="../ink/ink1444.xml"/><Relationship Id="rId188" Type="http://schemas.openxmlformats.org/officeDocument/2006/relationships/image" Target="../media/image1298.png"/><Relationship Id="rId311" Type="http://schemas.openxmlformats.org/officeDocument/2006/relationships/image" Target="../media/image1356.png"/><Relationship Id="rId332" Type="http://schemas.openxmlformats.org/officeDocument/2006/relationships/customXml" Target="../ink/ink1528.xml"/><Relationship Id="rId353" Type="http://schemas.openxmlformats.org/officeDocument/2006/relationships/image" Target="../media/image1377.png"/><Relationship Id="rId71" Type="http://schemas.openxmlformats.org/officeDocument/2006/relationships/customXml" Target="../ink/ink1396.xml"/><Relationship Id="rId92" Type="http://schemas.openxmlformats.org/officeDocument/2006/relationships/image" Target="../media/image1250.png"/><Relationship Id="rId213" Type="http://schemas.openxmlformats.org/officeDocument/2006/relationships/image" Target="../media/image1308.png"/><Relationship Id="rId234" Type="http://schemas.openxmlformats.org/officeDocument/2006/relationships/customXml" Target="../ink/ink1478.xml"/><Relationship Id="rId2" Type="http://schemas.openxmlformats.org/officeDocument/2006/relationships/image" Target="../media/image1204.png"/><Relationship Id="rId29" Type="http://schemas.openxmlformats.org/officeDocument/2006/relationships/customXml" Target="../ink/ink1375.xml"/><Relationship Id="rId255" Type="http://schemas.openxmlformats.org/officeDocument/2006/relationships/customXml" Target="../ink/ink1489.xml"/><Relationship Id="rId276" Type="http://schemas.openxmlformats.org/officeDocument/2006/relationships/customXml" Target="../ink/ink1500.xml"/><Relationship Id="rId297" Type="http://schemas.openxmlformats.org/officeDocument/2006/relationships/image" Target="../media/image1349.png"/><Relationship Id="rId40" Type="http://schemas.openxmlformats.org/officeDocument/2006/relationships/image" Target="../media/image1224.png"/><Relationship Id="rId115" Type="http://schemas.openxmlformats.org/officeDocument/2006/relationships/customXml" Target="../ink/ink1418.xml"/><Relationship Id="rId136" Type="http://schemas.openxmlformats.org/officeDocument/2006/relationships/image" Target="../media/image1272.png"/><Relationship Id="rId157" Type="http://schemas.openxmlformats.org/officeDocument/2006/relationships/customXml" Target="../ink/ink1439.xml"/><Relationship Id="rId178" Type="http://schemas.openxmlformats.org/officeDocument/2006/relationships/image" Target="../media/image1293.png"/><Relationship Id="rId301" Type="http://schemas.openxmlformats.org/officeDocument/2006/relationships/image" Target="../media/image1351.png"/><Relationship Id="rId322" Type="http://schemas.openxmlformats.org/officeDocument/2006/relationships/customXml" Target="../ink/ink1523.xml"/><Relationship Id="rId343" Type="http://schemas.openxmlformats.org/officeDocument/2006/relationships/image" Target="../media/image1372.png"/><Relationship Id="rId364" Type="http://schemas.openxmlformats.org/officeDocument/2006/relationships/customXml" Target="../ink/ink1544.xml"/><Relationship Id="rId61" Type="http://schemas.openxmlformats.org/officeDocument/2006/relationships/customXml" Target="../ink/ink1391.xml"/><Relationship Id="rId82" Type="http://schemas.openxmlformats.org/officeDocument/2006/relationships/image" Target="../media/image1245.png"/><Relationship Id="rId199" Type="http://schemas.openxmlformats.org/officeDocument/2006/relationships/image" Target="../media/image1301.png"/><Relationship Id="rId203" Type="http://schemas.openxmlformats.org/officeDocument/2006/relationships/image" Target="../media/image1303.png"/><Relationship Id="rId19" Type="http://schemas.openxmlformats.org/officeDocument/2006/relationships/customXml" Target="../ink/ink1370.xml"/><Relationship Id="rId224" Type="http://schemas.openxmlformats.org/officeDocument/2006/relationships/customXml" Target="../ink/ink1473.xml"/><Relationship Id="rId245" Type="http://schemas.openxmlformats.org/officeDocument/2006/relationships/customXml" Target="../ink/ink1484.xml"/><Relationship Id="rId266" Type="http://schemas.openxmlformats.org/officeDocument/2006/relationships/image" Target="../media/image1334.png"/><Relationship Id="rId287" Type="http://schemas.openxmlformats.org/officeDocument/2006/relationships/image" Target="../media/image1344.png"/><Relationship Id="rId30" Type="http://schemas.openxmlformats.org/officeDocument/2006/relationships/image" Target="../media/image1219.png"/><Relationship Id="rId105" Type="http://schemas.openxmlformats.org/officeDocument/2006/relationships/customXml" Target="../ink/ink1413.xml"/><Relationship Id="rId126" Type="http://schemas.openxmlformats.org/officeDocument/2006/relationships/image" Target="../media/image1267.png"/><Relationship Id="rId147" Type="http://schemas.openxmlformats.org/officeDocument/2006/relationships/customXml" Target="../ink/ink1434.xml"/><Relationship Id="rId168" Type="http://schemas.openxmlformats.org/officeDocument/2006/relationships/image" Target="../media/image1288.png"/><Relationship Id="rId312" Type="http://schemas.openxmlformats.org/officeDocument/2006/relationships/customXml" Target="../ink/ink1518.xml"/><Relationship Id="rId333" Type="http://schemas.openxmlformats.org/officeDocument/2006/relationships/image" Target="../media/image1367.png"/><Relationship Id="rId354" Type="http://schemas.openxmlformats.org/officeDocument/2006/relationships/customXml" Target="../ink/ink1539.xml"/><Relationship Id="rId51" Type="http://schemas.openxmlformats.org/officeDocument/2006/relationships/customXml" Target="../ink/ink1386.xml"/><Relationship Id="rId72" Type="http://schemas.openxmlformats.org/officeDocument/2006/relationships/image" Target="../media/image1240.png"/><Relationship Id="rId93" Type="http://schemas.openxmlformats.org/officeDocument/2006/relationships/customXml" Target="../ink/ink1407.xml"/><Relationship Id="rId189" Type="http://schemas.openxmlformats.org/officeDocument/2006/relationships/customXml" Target="../ink/ink1455.xml"/><Relationship Id="rId3" Type="http://schemas.openxmlformats.org/officeDocument/2006/relationships/customXml" Target="../ink/ink1362.xml"/><Relationship Id="rId214" Type="http://schemas.openxmlformats.org/officeDocument/2006/relationships/customXml" Target="../ink/ink1468.xml"/><Relationship Id="rId235" Type="http://schemas.openxmlformats.org/officeDocument/2006/relationships/image" Target="../media/image1320.png"/><Relationship Id="rId256" Type="http://schemas.openxmlformats.org/officeDocument/2006/relationships/image" Target="../media/image1329.png"/><Relationship Id="rId277" Type="http://schemas.openxmlformats.org/officeDocument/2006/relationships/image" Target="../media/image1339.png"/><Relationship Id="rId298" Type="http://schemas.openxmlformats.org/officeDocument/2006/relationships/customXml" Target="../ink/ink1511.xml"/><Relationship Id="rId116" Type="http://schemas.openxmlformats.org/officeDocument/2006/relationships/image" Target="../media/image1262.png"/><Relationship Id="rId137" Type="http://schemas.openxmlformats.org/officeDocument/2006/relationships/customXml" Target="../ink/ink1429.xml"/><Relationship Id="rId158" Type="http://schemas.openxmlformats.org/officeDocument/2006/relationships/image" Target="../media/image1283.png"/><Relationship Id="rId302" Type="http://schemas.openxmlformats.org/officeDocument/2006/relationships/customXml" Target="../ink/ink1513.xml"/><Relationship Id="rId323" Type="http://schemas.openxmlformats.org/officeDocument/2006/relationships/image" Target="../media/image1362.png"/><Relationship Id="rId344" Type="http://schemas.openxmlformats.org/officeDocument/2006/relationships/customXml" Target="../ink/ink1534.xml"/><Relationship Id="rId20" Type="http://schemas.openxmlformats.org/officeDocument/2006/relationships/image" Target="../media/image1214.png"/><Relationship Id="rId41" Type="http://schemas.openxmlformats.org/officeDocument/2006/relationships/customXml" Target="../ink/ink1381.xml"/><Relationship Id="rId62" Type="http://schemas.openxmlformats.org/officeDocument/2006/relationships/image" Target="../media/image1235.png"/><Relationship Id="rId83" Type="http://schemas.openxmlformats.org/officeDocument/2006/relationships/customXml" Target="../ink/ink1402.xml"/><Relationship Id="rId179" Type="http://schemas.openxmlformats.org/officeDocument/2006/relationships/customXml" Target="../ink/ink1450.xml"/><Relationship Id="rId365" Type="http://schemas.openxmlformats.org/officeDocument/2006/relationships/image" Target="../media/image1383.png"/><Relationship Id="rId190" Type="http://schemas.openxmlformats.org/officeDocument/2006/relationships/image" Target="../media/image663.png"/><Relationship Id="rId204" Type="http://schemas.openxmlformats.org/officeDocument/2006/relationships/customXml" Target="../ink/ink1463.xml"/><Relationship Id="rId225" Type="http://schemas.openxmlformats.org/officeDocument/2006/relationships/image" Target="../media/image1315.png"/><Relationship Id="rId246" Type="http://schemas.openxmlformats.org/officeDocument/2006/relationships/image" Target="../media/image1324.png"/><Relationship Id="rId267" Type="http://schemas.openxmlformats.org/officeDocument/2006/relationships/customXml" Target="../ink/ink1495.xml"/><Relationship Id="rId288" Type="http://schemas.openxmlformats.org/officeDocument/2006/relationships/customXml" Target="../ink/ink1506.xml"/><Relationship Id="rId106" Type="http://schemas.openxmlformats.org/officeDocument/2006/relationships/image" Target="../media/image1257.png"/><Relationship Id="rId127" Type="http://schemas.openxmlformats.org/officeDocument/2006/relationships/customXml" Target="../ink/ink1424.xml"/><Relationship Id="rId313" Type="http://schemas.openxmlformats.org/officeDocument/2006/relationships/image" Target="../media/image1357.png"/><Relationship Id="rId10" Type="http://schemas.openxmlformats.org/officeDocument/2006/relationships/image" Target="../media/image1208.png"/><Relationship Id="rId31" Type="http://schemas.openxmlformats.org/officeDocument/2006/relationships/customXml" Target="../ink/ink1376.xml"/><Relationship Id="rId52" Type="http://schemas.openxmlformats.org/officeDocument/2006/relationships/image" Target="../media/image1230.png"/><Relationship Id="rId73" Type="http://schemas.openxmlformats.org/officeDocument/2006/relationships/customXml" Target="../ink/ink1397.xml"/><Relationship Id="rId94" Type="http://schemas.openxmlformats.org/officeDocument/2006/relationships/image" Target="../media/image1251.png"/><Relationship Id="rId148" Type="http://schemas.openxmlformats.org/officeDocument/2006/relationships/image" Target="../media/image1278.png"/><Relationship Id="rId169" Type="http://schemas.openxmlformats.org/officeDocument/2006/relationships/customXml" Target="../ink/ink1445.xml"/><Relationship Id="rId334" Type="http://schemas.openxmlformats.org/officeDocument/2006/relationships/customXml" Target="../ink/ink1529.xml"/><Relationship Id="rId355" Type="http://schemas.openxmlformats.org/officeDocument/2006/relationships/image" Target="../media/image1378.png"/><Relationship Id="rId4" Type="http://schemas.openxmlformats.org/officeDocument/2006/relationships/image" Target="../media/image1205.png"/><Relationship Id="rId180" Type="http://schemas.openxmlformats.org/officeDocument/2006/relationships/image" Target="../media/image1294.png"/><Relationship Id="rId215" Type="http://schemas.openxmlformats.org/officeDocument/2006/relationships/image" Target="../media/image1309.png"/><Relationship Id="rId236" Type="http://schemas.openxmlformats.org/officeDocument/2006/relationships/customXml" Target="../ink/ink1479.xml"/><Relationship Id="rId257" Type="http://schemas.openxmlformats.org/officeDocument/2006/relationships/customXml" Target="../ink/ink1490.xml"/><Relationship Id="rId278" Type="http://schemas.openxmlformats.org/officeDocument/2006/relationships/customXml" Target="../ink/ink1501.xml"/><Relationship Id="rId303" Type="http://schemas.openxmlformats.org/officeDocument/2006/relationships/image" Target="../media/image1352.png"/><Relationship Id="rId42" Type="http://schemas.openxmlformats.org/officeDocument/2006/relationships/image" Target="../media/image1225.png"/><Relationship Id="rId84" Type="http://schemas.openxmlformats.org/officeDocument/2006/relationships/image" Target="../media/image1246.png"/><Relationship Id="rId138" Type="http://schemas.openxmlformats.org/officeDocument/2006/relationships/image" Target="../media/image1273.png"/><Relationship Id="rId345" Type="http://schemas.openxmlformats.org/officeDocument/2006/relationships/image" Target="../media/image1373.png"/><Relationship Id="rId191" Type="http://schemas.openxmlformats.org/officeDocument/2006/relationships/customXml" Target="../ink/ink1456.xml"/><Relationship Id="rId205" Type="http://schemas.openxmlformats.org/officeDocument/2006/relationships/image" Target="../media/image1304.png"/><Relationship Id="rId247" Type="http://schemas.openxmlformats.org/officeDocument/2006/relationships/customXml" Target="../ink/ink1485.xml"/><Relationship Id="rId107" Type="http://schemas.openxmlformats.org/officeDocument/2006/relationships/customXml" Target="../ink/ink1414.xml"/><Relationship Id="rId289" Type="http://schemas.openxmlformats.org/officeDocument/2006/relationships/image" Target="../media/image1345.png"/><Relationship Id="rId11" Type="http://schemas.openxmlformats.org/officeDocument/2006/relationships/customXml" Target="../ink/ink1366.xml"/><Relationship Id="rId53" Type="http://schemas.openxmlformats.org/officeDocument/2006/relationships/customXml" Target="../ink/ink1387.xml"/><Relationship Id="rId149" Type="http://schemas.openxmlformats.org/officeDocument/2006/relationships/customXml" Target="../ink/ink1435.xml"/><Relationship Id="rId314" Type="http://schemas.openxmlformats.org/officeDocument/2006/relationships/customXml" Target="../ink/ink1519.xml"/><Relationship Id="rId356" Type="http://schemas.openxmlformats.org/officeDocument/2006/relationships/customXml" Target="../ink/ink1540.xml"/><Relationship Id="rId95" Type="http://schemas.openxmlformats.org/officeDocument/2006/relationships/customXml" Target="../ink/ink1408.xml"/><Relationship Id="rId160" Type="http://schemas.openxmlformats.org/officeDocument/2006/relationships/image" Target="../media/image1284.png"/><Relationship Id="rId216" Type="http://schemas.openxmlformats.org/officeDocument/2006/relationships/customXml" Target="../ink/ink1469.xml"/><Relationship Id="rId258" Type="http://schemas.openxmlformats.org/officeDocument/2006/relationships/image" Target="../media/image1330.png"/><Relationship Id="rId22" Type="http://schemas.openxmlformats.org/officeDocument/2006/relationships/image" Target="../media/image1215.png"/><Relationship Id="rId64" Type="http://schemas.openxmlformats.org/officeDocument/2006/relationships/image" Target="../media/image1236.png"/><Relationship Id="rId118" Type="http://schemas.openxmlformats.org/officeDocument/2006/relationships/image" Target="../media/image1263.png"/><Relationship Id="rId325" Type="http://schemas.openxmlformats.org/officeDocument/2006/relationships/image" Target="../media/image1363.png"/><Relationship Id="rId171" Type="http://schemas.openxmlformats.org/officeDocument/2006/relationships/customXml" Target="../ink/ink1446.xml"/><Relationship Id="rId227" Type="http://schemas.openxmlformats.org/officeDocument/2006/relationships/image" Target="../media/image1316.png"/><Relationship Id="rId269" Type="http://schemas.openxmlformats.org/officeDocument/2006/relationships/customXml" Target="../ink/ink1496.xml"/><Relationship Id="rId33" Type="http://schemas.openxmlformats.org/officeDocument/2006/relationships/customXml" Target="../ink/ink1377.xml"/><Relationship Id="rId129" Type="http://schemas.openxmlformats.org/officeDocument/2006/relationships/customXml" Target="../ink/ink1425.xml"/><Relationship Id="rId280" Type="http://schemas.openxmlformats.org/officeDocument/2006/relationships/customXml" Target="../ink/ink1502.xml"/><Relationship Id="rId336" Type="http://schemas.openxmlformats.org/officeDocument/2006/relationships/customXml" Target="../ink/ink1530.xml"/><Relationship Id="rId75" Type="http://schemas.openxmlformats.org/officeDocument/2006/relationships/customXml" Target="../ink/ink1398.xml"/><Relationship Id="rId140" Type="http://schemas.openxmlformats.org/officeDocument/2006/relationships/image" Target="../media/image1274.png"/><Relationship Id="rId182" Type="http://schemas.openxmlformats.org/officeDocument/2006/relationships/image" Target="../media/image1295.png"/><Relationship Id="rId6" Type="http://schemas.openxmlformats.org/officeDocument/2006/relationships/image" Target="../media/image1206.png"/><Relationship Id="rId238" Type="http://schemas.openxmlformats.org/officeDocument/2006/relationships/customXml" Target="../ink/ink1480.xml"/><Relationship Id="rId291" Type="http://schemas.openxmlformats.org/officeDocument/2006/relationships/image" Target="../media/image1346.png"/><Relationship Id="rId305" Type="http://schemas.openxmlformats.org/officeDocument/2006/relationships/image" Target="../media/image1353.png"/><Relationship Id="rId347" Type="http://schemas.openxmlformats.org/officeDocument/2006/relationships/image" Target="../media/image1374.png"/><Relationship Id="rId44" Type="http://schemas.openxmlformats.org/officeDocument/2006/relationships/image" Target="../media/image1226.png"/><Relationship Id="rId86" Type="http://schemas.openxmlformats.org/officeDocument/2006/relationships/image" Target="../media/image1247.png"/><Relationship Id="rId151" Type="http://schemas.openxmlformats.org/officeDocument/2006/relationships/customXml" Target="../ink/ink1436.xml"/><Relationship Id="rId193" Type="http://schemas.openxmlformats.org/officeDocument/2006/relationships/customXml" Target="../ink/ink1457.xml"/><Relationship Id="rId207" Type="http://schemas.openxmlformats.org/officeDocument/2006/relationships/image" Target="../media/image1305.png"/><Relationship Id="rId249" Type="http://schemas.openxmlformats.org/officeDocument/2006/relationships/customXml" Target="../ink/ink1486.xml"/><Relationship Id="rId13" Type="http://schemas.openxmlformats.org/officeDocument/2006/relationships/customXml" Target="../ink/ink1367.xml"/><Relationship Id="rId109" Type="http://schemas.openxmlformats.org/officeDocument/2006/relationships/customXml" Target="../ink/ink1415.xml"/><Relationship Id="rId260" Type="http://schemas.openxmlformats.org/officeDocument/2006/relationships/image" Target="../media/image1331.png"/><Relationship Id="rId316" Type="http://schemas.openxmlformats.org/officeDocument/2006/relationships/customXml" Target="../ink/ink1520.xml"/><Relationship Id="rId55" Type="http://schemas.openxmlformats.org/officeDocument/2006/relationships/customXml" Target="../ink/ink1388.xml"/><Relationship Id="rId97" Type="http://schemas.openxmlformats.org/officeDocument/2006/relationships/customXml" Target="../ink/ink1409.xml"/><Relationship Id="rId120" Type="http://schemas.openxmlformats.org/officeDocument/2006/relationships/image" Target="../media/image1264.png"/><Relationship Id="rId358" Type="http://schemas.openxmlformats.org/officeDocument/2006/relationships/customXml" Target="../ink/ink1541.xml"/><Relationship Id="rId162" Type="http://schemas.openxmlformats.org/officeDocument/2006/relationships/image" Target="../media/image1285.png"/><Relationship Id="rId218" Type="http://schemas.openxmlformats.org/officeDocument/2006/relationships/customXml" Target="../ink/ink1470.xml"/><Relationship Id="rId271" Type="http://schemas.openxmlformats.org/officeDocument/2006/relationships/image" Target="../media/image1336.png"/><Relationship Id="rId24" Type="http://schemas.openxmlformats.org/officeDocument/2006/relationships/image" Target="../media/image1216.png"/><Relationship Id="rId66" Type="http://schemas.openxmlformats.org/officeDocument/2006/relationships/image" Target="../media/image1237.png"/><Relationship Id="rId131" Type="http://schemas.openxmlformats.org/officeDocument/2006/relationships/customXml" Target="../ink/ink1426.xml"/><Relationship Id="rId327" Type="http://schemas.openxmlformats.org/officeDocument/2006/relationships/image" Target="../media/image1364.png"/><Relationship Id="rId173" Type="http://schemas.openxmlformats.org/officeDocument/2006/relationships/customXml" Target="../ink/ink1447.xml"/><Relationship Id="rId229" Type="http://schemas.openxmlformats.org/officeDocument/2006/relationships/image" Target="../media/image1317.png"/><Relationship Id="rId240" Type="http://schemas.openxmlformats.org/officeDocument/2006/relationships/customXml" Target="../ink/ink1481.xml"/><Relationship Id="rId35" Type="http://schemas.openxmlformats.org/officeDocument/2006/relationships/customXml" Target="../ink/ink1378.xml"/><Relationship Id="rId77" Type="http://schemas.openxmlformats.org/officeDocument/2006/relationships/customXml" Target="../ink/ink1399.xml"/><Relationship Id="rId100" Type="http://schemas.openxmlformats.org/officeDocument/2006/relationships/image" Target="../media/image1254.png"/><Relationship Id="rId282" Type="http://schemas.openxmlformats.org/officeDocument/2006/relationships/customXml" Target="../ink/ink1503.xml"/><Relationship Id="rId338" Type="http://schemas.openxmlformats.org/officeDocument/2006/relationships/customXml" Target="../ink/ink1531.xml"/><Relationship Id="rId8" Type="http://schemas.openxmlformats.org/officeDocument/2006/relationships/image" Target="../media/image1207.png"/><Relationship Id="rId142" Type="http://schemas.openxmlformats.org/officeDocument/2006/relationships/image" Target="../media/image1275.png"/><Relationship Id="rId184" Type="http://schemas.openxmlformats.org/officeDocument/2006/relationships/image" Target="../media/image1296.png"/><Relationship Id="rId251" Type="http://schemas.openxmlformats.org/officeDocument/2006/relationships/customXml" Target="../ink/ink1487.xml"/><Relationship Id="rId46" Type="http://schemas.openxmlformats.org/officeDocument/2006/relationships/image" Target="../media/image1227.png"/><Relationship Id="rId293" Type="http://schemas.openxmlformats.org/officeDocument/2006/relationships/image" Target="../media/image1347.png"/><Relationship Id="rId307" Type="http://schemas.openxmlformats.org/officeDocument/2006/relationships/image" Target="../media/image1354.png"/><Relationship Id="rId349" Type="http://schemas.openxmlformats.org/officeDocument/2006/relationships/image" Target="../media/image1375.png"/><Relationship Id="rId88" Type="http://schemas.openxmlformats.org/officeDocument/2006/relationships/image" Target="../media/image1248.png"/><Relationship Id="rId111" Type="http://schemas.openxmlformats.org/officeDocument/2006/relationships/customXml" Target="../ink/ink1416.xml"/><Relationship Id="rId153" Type="http://schemas.openxmlformats.org/officeDocument/2006/relationships/customXml" Target="../ink/ink1437.xml"/><Relationship Id="rId195" Type="http://schemas.openxmlformats.org/officeDocument/2006/relationships/customXml" Target="../ink/ink1458.xml"/><Relationship Id="rId209" Type="http://schemas.openxmlformats.org/officeDocument/2006/relationships/image" Target="../media/image1306.png"/><Relationship Id="rId360" Type="http://schemas.openxmlformats.org/officeDocument/2006/relationships/customXml" Target="../ink/ink1542.xml"/></Relationships>
</file>

<file path=ppt/slides/_rels/slide26.xml.rels><?xml version="1.0" encoding="UTF-8" standalone="yes"?>
<Relationships xmlns="http://schemas.openxmlformats.org/package/2006/relationships"><Relationship Id="rId26" Type="http://schemas.openxmlformats.org/officeDocument/2006/relationships/image" Target="../media/image1396.png"/><Relationship Id="rId21" Type="http://schemas.openxmlformats.org/officeDocument/2006/relationships/customXml" Target="../ink/ink1554.xml"/><Relationship Id="rId42" Type="http://schemas.openxmlformats.org/officeDocument/2006/relationships/image" Target="../media/image1404.png"/><Relationship Id="rId47" Type="http://schemas.openxmlformats.org/officeDocument/2006/relationships/customXml" Target="../ink/ink1567.xml"/><Relationship Id="rId63" Type="http://schemas.openxmlformats.org/officeDocument/2006/relationships/customXml" Target="../ink/ink1575.xml"/><Relationship Id="rId68" Type="http://schemas.openxmlformats.org/officeDocument/2006/relationships/image" Target="../media/image545.png"/><Relationship Id="rId16" Type="http://schemas.openxmlformats.org/officeDocument/2006/relationships/image" Target="../media/image1391.png"/><Relationship Id="rId11" Type="http://schemas.openxmlformats.org/officeDocument/2006/relationships/customXml" Target="../ink/ink1549.xml"/><Relationship Id="rId24" Type="http://schemas.openxmlformats.org/officeDocument/2006/relationships/image" Target="../media/image1395.png"/><Relationship Id="rId32" Type="http://schemas.openxmlformats.org/officeDocument/2006/relationships/image" Target="../media/image1399.png"/><Relationship Id="rId37" Type="http://schemas.openxmlformats.org/officeDocument/2006/relationships/customXml" Target="../ink/ink1562.xml"/><Relationship Id="rId40" Type="http://schemas.openxmlformats.org/officeDocument/2006/relationships/image" Target="../media/image1403.png"/><Relationship Id="rId45" Type="http://schemas.openxmlformats.org/officeDocument/2006/relationships/customXml" Target="../ink/ink1566.xml"/><Relationship Id="rId53" Type="http://schemas.openxmlformats.org/officeDocument/2006/relationships/customXml" Target="../ink/ink1570.xml"/><Relationship Id="rId58" Type="http://schemas.openxmlformats.org/officeDocument/2006/relationships/image" Target="../media/image1413.png"/><Relationship Id="rId66" Type="http://schemas.openxmlformats.org/officeDocument/2006/relationships/image" Target="../media/image1417.png"/><Relationship Id="rId74" Type="http://schemas.openxmlformats.org/officeDocument/2006/relationships/image" Target="../media/image1419.png"/><Relationship Id="rId79" Type="http://schemas.openxmlformats.org/officeDocument/2006/relationships/customXml" Target="../ink/ink1584.xml"/><Relationship Id="rId5" Type="http://schemas.openxmlformats.org/officeDocument/2006/relationships/customXml" Target="../ink/ink1546.xml"/><Relationship Id="rId61" Type="http://schemas.openxmlformats.org/officeDocument/2006/relationships/customXml" Target="../ink/ink1574.xml"/><Relationship Id="rId19" Type="http://schemas.openxmlformats.org/officeDocument/2006/relationships/customXml" Target="../ink/ink1553.xml"/><Relationship Id="rId14" Type="http://schemas.openxmlformats.org/officeDocument/2006/relationships/image" Target="../media/image1390.png"/><Relationship Id="rId22" Type="http://schemas.openxmlformats.org/officeDocument/2006/relationships/image" Target="../media/image1394.png"/><Relationship Id="rId27" Type="http://schemas.openxmlformats.org/officeDocument/2006/relationships/customXml" Target="../ink/ink1557.xml"/><Relationship Id="rId30" Type="http://schemas.openxmlformats.org/officeDocument/2006/relationships/image" Target="../media/image1398.png"/><Relationship Id="rId35" Type="http://schemas.openxmlformats.org/officeDocument/2006/relationships/customXml" Target="../ink/ink1561.xml"/><Relationship Id="rId43" Type="http://schemas.openxmlformats.org/officeDocument/2006/relationships/customXml" Target="../ink/ink1565.xml"/><Relationship Id="rId48" Type="http://schemas.openxmlformats.org/officeDocument/2006/relationships/image" Target="../media/image1407.png"/><Relationship Id="rId56" Type="http://schemas.openxmlformats.org/officeDocument/2006/relationships/image" Target="../media/image1412.png"/><Relationship Id="rId64" Type="http://schemas.openxmlformats.org/officeDocument/2006/relationships/image" Target="../media/image1416.png"/><Relationship Id="rId69" Type="http://schemas.openxmlformats.org/officeDocument/2006/relationships/customXml" Target="../ink/ink1578.xml"/><Relationship Id="rId77" Type="http://schemas.openxmlformats.org/officeDocument/2006/relationships/customXml" Target="../ink/ink1583.xml"/><Relationship Id="rId8" Type="http://schemas.openxmlformats.org/officeDocument/2006/relationships/image" Target="../media/image1387.png"/><Relationship Id="rId51" Type="http://schemas.openxmlformats.org/officeDocument/2006/relationships/customXml" Target="../ink/ink1569.xml"/><Relationship Id="rId72" Type="http://schemas.openxmlformats.org/officeDocument/2006/relationships/customXml" Target="../ink/ink1580.xml"/><Relationship Id="rId80" Type="http://schemas.openxmlformats.org/officeDocument/2006/relationships/image" Target="../media/image1422.png"/><Relationship Id="rId3" Type="http://schemas.openxmlformats.org/officeDocument/2006/relationships/customXml" Target="../ink/ink1545.xml"/><Relationship Id="rId12" Type="http://schemas.openxmlformats.org/officeDocument/2006/relationships/image" Target="../media/image1389.png"/><Relationship Id="rId17" Type="http://schemas.openxmlformats.org/officeDocument/2006/relationships/customXml" Target="../ink/ink1552.xml"/><Relationship Id="rId25" Type="http://schemas.openxmlformats.org/officeDocument/2006/relationships/customXml" Target="../ink/ink1556.xml"/><Relationship Id="rId33" Type="http://schemas.openxmlformats.org/officeDocument/2006/relationships/customXml" Target="../ink/ink1560.xml"/><Relationship Id="rId38" Type="http://schemas.openxmlformats.org/officeDocument/2006/relationships/image" Target="../media/image1402.png"/><Relationship Id="rId46" Type="http://schemas.openxmlformats.org/officeDocument/2006/relationships/image" Target="../media/image1406.png"/><Relationship Id="rId59" Type="http://schemas.openxmlformats.org/officeDocument/2006/relationships/customXml" Target="../ink/ink1573.xml"/><Relationship Id="rId67" Type="http://schemas.openxmlformats.org/officeDocument/2006/relationships/customXml" Target="../ink/ink1577.xml"/><Relationship Id="rId20" Type="http://schemas.openxmlformats.org/officeDocument/2006/relationships/image" Target="../media/image1393.png"/><Relationship Id="rId41" Type="http://schemas.openxmlformats.org/officeDocument/2006/relationships/customXml" Target="../ink/ink1564.xml"/><Relationship Id="rId54" Type="http://schemas.openxmlformats.org/officeDocument/2006/relationships/image" Target="../media/image1411.png"/><Relationship Id="rId62" Type="http://schemas.openxmlformats.org/officeDocument/2006/relationships/image" Target="../media/image1415.png"/><Relationship Id="rId70" Type="http://schemas.openxmlformats.org/officeDocument/2006/relationships/image" Target="../media/image1418.png"/><Relationship Id="rId75" Type="http://schemas.openxmlformats.org/officeDocument/2006/relationships/customXml" Target="../ink/ink1582.xml"/><Relationship Id="rId1" Type="http://schemas.openxmlformats.org/officeDocument/2006/relationships/slideLayout" Target="../slideLayouts/slideLayout7.xml"/><Relationship Id="rId6" Type="http://schemas.openxmlformats.org/officeDocument/2006/relationships/image" Target="../media/image1386.png"/><Relationship Id="rId15" Type="http://schemas.openxmlformats.org/officeDocument/2006/relationships/customXml" Target="../ink/ink1551.xml"/><Relationship Id="rId23" Type="http://schemas.openxmlformats.org/officeDocument/2006/relationships/customXml" Target="../ink/ink1555.xml"/><Relationship Id="rId28" Type="http://schemas.openxmlformats.org/officeDocument/2006/relationships/image" Target="../media/image1397.png"/><Relationship Id="rId36" Type="http://schemas.openxmlformats.org/officeDocument/2006/relationships/image" Target="../media/image1401.png"/><Relationship Id="rId49" Type="http://schemas.openxmlformats.org/officeDocument/2006/relationships/customXml" Target="../ink/ink1568.xml"/><Relationship Id="rId57" Type="http://schemas.openxmlformats.org/officeDocument/2006/relationships/customXml" Target="../ink/ink1572.xml"/><Relationship Id="rId10" Type="http://schemas.openxmlformats.org/officeDocument/2006/relationships/image" Target="../media/image1388.png"/><Relationship Id="rId31" Type="http://schemas.openxmlformats.org/officeDocument/2006/relationships/customXml" Target="../ink/ink1559.xml"/><Relationship Id="rId44" Type="http://schemas.openxmlformats.org/officeDocument/2006/relationships/image" Target="../media/image1405.png"/><Relationship Id="rId52" Type="http://schemas.openxmlformats.org/officeDocument/2006/relationships/image" Target="../media/image1409.png"/><Relationship Id="rId60" Type="http://schemas.openxmlformats.org/officeDocument/2006/relationships/image" Target="../media/image1414.png"/><Relationship Id="rId65" Type="http://schemas.openxmlformats.org/officeDocument/2006/relationships/customXml" Target="../ink/ink1576.xml"/><Relationship Id="rId73" Type="http://schemas.openxmlformats.org/officeDocument/2006/relationships/customXml" Target="../ink/ink1581.xml"/><Relationship Id="rId78" Type="http://schemas.openxmlformats.org/officeDocument/2006/relationships/image" Target="../media/image1421.png"/><Relationship Id="rId4" Type="http://schemas.openxmlformats.org/officeDocument/2006/relationships/image" Target="../media/image1385.png"/><Relationship Id="rId9" Type="http://schemas.openxmlformats.org/officeDocument/2006/relationships/customXml" Target="../ink/ink1548.xml"/><Relationship Id="rId13" Type="http://schemas.openxmlformats.org/officeDocument/2006/relationships/customXml" Target="../ink/ink1550.xml"/><Relationship Id="rId18" Type="http://schemas.openxmlformats.org/officeDocument/2006/relationships/image" Target="../media/image1392.png"/><Relationship Id="rId39" Type="http://schemas.openxmlformats.org/officeDocument/2006/relationships/customXml" Target="../ink/ink1563.xml"/><Relationship Id="rId34" Type="http://schemas.openxmlformats.org/officeDocument/2006/relationships/image" Target="../media/image1400.png"/><Relationship Id="rId50" Type="http://schemas.openxmlformats.org/officeDocument/2006/relationships/image" Target="../media/image1408.png"/><Relationship Id="rId55" Type="http://schemas.openxmlformats.org/officeDocument/2006/relationships/customXml" Target="../ink/ink1571.xml"/><Relationship Id="rId76" Type="http://schemas.openxmlformats.org/officeDocument/2006/relationships/image" Target="../media/image1420.png"/><Relationship Id="rId7" Type="http://schemas.openxmlformats.org/officeDocument/2006/relationships/customXml" Target="../ink/ink1547.xml"/><Relationship Id="rId71" Type="http://schemas.openxmlformats.org/officeDocument/2006/relationships/customXml" Target="../ink/ink1579.xml"/><Relationship Id="rId2" Type="http://schemas.openxmlformats.org/officeDocument/2006/relationships/image" Target="../media/image1384.png"/><Relationship Id="rId29" Type="http://schemas.openxmlformats.org/officeDocument/2006/relationships/customXml" Target="../ink/ink1558.xml"/></Relationships>
</file>

<file path=ppt/slides/_rels/slide27.xml.rels><?xml version="1.0" encoding="UTF-8" standalone="yes"?>
<Relationships xmlns="http://schemas.openxmlformats.org/package/2006/relationships"><Relationship Id="rId26" Type="http://schemas.openxmlformats.org/officeDocument/2006/relationships/image" Target="../media/image1432.png"/><Relationship Id="rId117" Type="http://schemas.openxmlformats.org/officeDocument/2006/relationships/image" Target="../media/image1474.png"/><Relationship Id="rId21" Type="http://schemas.openxmlformats.org/officeDocument/2006/relationships/customXml" Target="../ink/ink1593.xml"/><Relationship Id="rId42" Type="http://schemas.openxmlformats.org/officeDocument/2006/relationships/image" Target="../media/image1439.png"/><Relationship Id="rId47" Type="http://schemas.openxmlformats.org/officeDocument/2006/relationships/customXml" Target="../ink/ink1606.xml"/><Relationship Id="rId63" Type="http://schemas.openxmlformats.org/officeDocument/2006/relationships/customXml" Target="../ink/ink1614.xml"/><Relationship Id="rId68" Type="http://schemas.openxmlformats.org/officeDocument/2006/relationships/image" Target="../media/image1451.png"/><Relationship Id="rId84" Type="http://schemas.openxmlformats.org/officeDocument/2006/relationships/image" Target="../media/image545.png"/><Relationship Id="rId89" Type="http://schemas.openxmlformats.org/officeDocument/2006/relationships/customXml" Target="../ink/ink1627.xml"/><Relationship Id="rId112" Type="http://schemas.openxmlformats.org/officeDocument/2006/relationships/customXml" Target="../ink/ink1639.xml"/><Relationship Id="rId16" Type="http://schemas.openxmlformats.org/officeDocument/2006/relationships/image" Target="../media/image1427.png"/><Relationship Id="rId107" Type="http://schemas.openxmlformats.org/officeDocument/2006/relationships/image" Target="../media/image1469.png"/><Relationship Id="rId11" Type="http://schemas.openxmlformats.org/officeDocument/2006/relationships/customXml" Target="../ink/ink1588.xml"/><Relationship Id="rId32" Type="http://schemas.openxmlformats.org/officeDocument/2006/relationships/image" Target="../media/image1435.png"/><Relationship Id="rId37" Type="http://schemas.openxmlformats.org/officeDocument/2006/relationships/customXml" Target="../ink/ink1601.xml"/><Relationship Id="rId53" Type="http://schemas.openxmlformats.org/officeDocument/2006/relationships/customXml" Target="../ink/ink1609.xml"/><Relationship Id="rId58" Type="http://schemas.openxmlformats.org/officeDocument/2006/relationships/image" Target="../media/image1446.png"/><Relationship Id="rId74" Type="http://schemas.openxmlformats.org/officeDocument/2006/relationships/image" Target="../media/image1454.png"/><Relationship Id="rId79" Type="http://schemas.openxmlformats.org/officeDocument/2006/relationships/customXml" Target="../ink/ink1622.xml"/><Relationship Id="rId102" Type="http://schemas.openxmlformats.org/officeDocument/2006/relationships/customXml" Target="../ink/ink1634.xml"/><Relationship Id="rId123" Type="http://schemas.openxmlformats.org/officeDocument/2006/relationships/image" Target="../media/image1477.png"/><Relationship Id="rId90" Type="http://schemas.openxmlformats.org/officeDocument/2006/relationships/image" Target="../media/image1461.png"/><Relationship Id="rId95" Type="http://schemas.openxmlformats.org/officeDocument/2006/relationships/image" Target="../media/image1463.png"/><Relationship Id="rId22" Type="http://schemas.openxmlformats.org/officeDocument/2006/relationships/image" Target="../media/image1430.png"/><Relationship Id="rId27" Type="http://schemas.openxmlformats.org/officeDocument/2006/relationships/customXml" Target="../ink/ink1596.xml"/><Relationship Id="rId43" Type="http://schemas.openxmlformats.org/officeDocument/2006/relationships/customXml" Target="../ink/ink1604.xml"/><Relationship Id="rId48" Type="http://schemas.openxmlformats.org/officeDocument/2006/relationships/image" Target="../media/image1442.png"/><Relationship Id="rId64" Type="http://schemas.openxmlformats.org/officeDocument/2006/relationships/image" Target="../media/image1449.png"/><Relationship Id="rId69" Type="http://schemas.openxmlformats.org/officeDocument/2006/relationships/customXml" Target="../ink/ink1617.xml"/><Relationship Id="rId113" Type="http://schemas.openxmlformats.org/officeDocument/2006/relationships/image" Target="../media/image1472.png"/><Relationship Id="rId118" Type="http://schemas.openxmlformats.org/officeDocument/2006/relationships/customXml" Target="../ink/ink1642.xml"/><Relationship Id="rId80" Type="http://schemas.openxmlformats.org/officeDocument/2006/relationships/image" Target="../media/image1457.png"/><Relationship Id="rId85" Type="http://schemas.openxmlformats.org/officeDocument/2006/relationships/customXml" Target="../ink/ink1625.xml"/><Relationship Id="rId12" Type="http://schemas.openxmlformats.org/officeDocument/2006/relationships/image" Target="../media/image1425.png"/><Relationship Id="rId17" Type="http://schemas.openxmlformats.org/officeDocument/2006/relationships/customXml" Target="../ink/ink1591.xml"/><Relationship Id="rId33" Type="http://schemas.openxmlformats.org/officeDocument/2006/relationships/customXml" Target="../ink/ink1599.xml"/><Relationship Id="rId38" Type="http://schemas.openxmlformats.org/officeDocument/2006/relationships/image" Target="../media/image1438.png"/><Relationship Id="rId59" Type="http://schemas.openxmlformats.org/officeDocument/2006/relationships/customXml" Target="../ink/ink1612.xml"/><Relationship Id="rId103" Type="http://schemas.openxmlformats.org/officeDocument/2006/relationships/image" Target="../media/image1467.png"/><Relationship Id="rId108" Type="http://schemas.openxmlformats.org/officeDocument/2006/relationships/customXml" Target="../ink/ink1637.xml"/><Relationship Id="rId54" Type="http://schemas.openxmlformats.org/officeDocument/2006/relationships/image" Target="../media/image644.png"/><Relationship Id="rId70" Type="http://schemas.openxmlformats.org/officeDocument/2006/relationships/image" Target="../media/image1452.png"/><Relationship Id="rId75" Type="http://schemas.openxmlformats.org/officeDocument/2006/relationships/customXml" Target="../ink/ink1620.xml"/><Relationship Id="rId91" Type="http://schemas.openxmlformats.org/officeDocument/2006/relationships/customXml" Target="../ink/ink1628.xml"/><Relationship Id="rId96" Type="http://schemas.openxmlformats.org/officeDocument/2006/relationships/customXml" Target="../ink/ink1631.xml"/><Relationship Id="rId1" Type="http://schemas.openxmlformats.org/officeDocument/2006/relationships/slideLayout" Target="../slideLayouts/slideLayout7.xml"/><Relationship Id="rId6" Type="http://schemas.openxmlformats.org/officeDocument/2006/relationships/image" Target="../media/image3510.png"/><Relationship Id="rId23" Type="http://schemas.openxmlformats.org/officeDocument/2006/relationships/customXml" Target="../ink/ink1594.xml"/><Relationship Id="rId28" Type="http://schemas.openxmlformats.org/officeDocument/2006/relationships/image" Target="../media/image1433.png"/><Relationship Id="rId49" Type="http://schemas.openxmlformats.org/officeDocument/2006/relationships/customXml" Target="../ink/ink1607.xml"/><Relationship Id="rId114" Type="http://schemas.openxmlformats.org/officeDocument/2006/relationships/customXml" Target="../ink/ink1640.xml"/><Relationship Id="rId119" Type="http://schemas.openxmlformats.org/officeDocument/2006/relationships/image" Target="../media/image1475.png"/><Relationship Id="rId44" Type="http://schemas.openxmlformats.org/officeDocument/2006/relationships/image" Target="../media/image1440.png"/><Relationship Id="rId60" Type="http://schemas.openxmlformats.org/officeDocument/2006/relationships/image" Target="../media/image1447.png"/><Relationship Id="rId65" Type="http://schemas.openxmlformats.org/officeDocument/2006/relationships/customXml" Target="../ink/ink1615.xml"/><Relationship Id="rId81" Type="http://schemas.openxmlformats.org/officeDocument/2006/relationships/customXml" Target="../ink/ink1623.xml"/><Relationship Id="rId86" Type="http://schemas.openxmlformats.org/officeDocument/2006/relationships/image" Target="../media/image1459.png"/><Relationship Id="rId9" Type="http://schemas.openxmlformats.org/officeDocument/2006/relationships/customXml" Target="../ink/ink1587.xml"/><Relationship Id="rId13" Type="http://schemas.openxmlformats.org/officeDocument/2006/relationships/customXml" Target="../ink/ink1589.xml"/><Relationship Id="rId18" Type="http://schemas.openxmlformats.org/officeDocument/2006/relationships/image" Target="../media/image1428.png"/><Relationship Id="rId39" Type="http://schemas.openxmlformats.org/officeDocument/2006/relationships/customXml" Target="../ink/ink1602.xml"/><Relationship Id="rId109" Type="http://schemas.openxmlformats.org/officeDocument/2006/relationships/image" Target="../media/image1470.png"/><Relationship Id="rId34" Type="http://schemas.openxmlformats.org/officeDocument/2006/relationships/image" Target="../media/image1436.png"/><Relationship Id="rId50" Type="http://schemas.openxmlformats.org/officeDocument/2006/relationships/image" Target="../media/image1443.png"/><Relationship Id="rId55" Type="http://schemas.openxmlformats.org/officeDocument/2006/relationships/customXml" Target="../ink/ink1610.xml"/><Relationship Id="rId76" Type="http://schemas.openxmlformats.org/officeDocument/2006/relationships/image" Target="../media/image1455.png"/><Relationship Id="rId97" Type="http://schemas.openxmlformats.org/officeDocument/2006/relationships/image" Target="../media/image1464.png"/><Relationship Id="rId104" Type="http://schemas.openxmlformats.org/officeDocument/2006/relationships/customXml" Target="../ink/ink1635.xml"/><Relationship Id="rId120" Type="http://schemas.openxmlformats.org/officeDocument/2006/relationships/customXml" Target="../ink/ink1643.xml"/><Relationship Id="rId7" Type="http://schemas.openxmlformats.org/officeDocument/2006/relationships/customXml" Target="../ink/ink1586.xml"/><Relationship Id="rId71" Type="http://schemas.openxmlformats.org/officeDocument/2006/relationships/customXml" Target="../ink/ink1618.xml"/><Relationship Id="rId92" Type="http://schemas.openxmlformats.org/officeDocument/2006/relationships/image" Target="../media/image1462.png"/><Relationship Id="rId2" Type="http://schemas.openxmlformats.org/officeDocument/2006/relationships/image" Target="../media/image1423.png"/><Relationship Id="rId29" Type="http://schemas.openxmlformats.org/officeDocument/2006/relationships/customXml" Target="../ink/ink1597.xml"/><Relationship Id="rId24" Type="http://schemas.openxmlformats.org/officeDocument/2006/relationships/image" Target="../media/image1431.png"/><Relationship Id="rId40" Type="http://schemas.openxmlformats.org/officeDocument/2006/relationships/image" Target="../media/image1245.png"/><Relationship Id="rId45" Type="http://schemas.openxmlformats.org/officeDocument/2006/relationships/customXml" Target="../ink/ink1605.xml"/><Relationship Id="rId66" Type="http://schemas.openxmlformats.org/officeDocument/2006/relationships/image" Target="../media/image1450.png"/><Relationship Id="rId87" Type="http://schemas.openxmlformats.org/officeDocument/2006/relationships/customXml" Target="../ink/ink1626.xml"/><Relationship Id="rId110" Type="http://schemas.openxmlformats.org/officeDocument/2006/relationships/customXml" Target="../ink/ink1638.xml"/><Relationship Id="rId115" Type="http://schemas.openxmlformats.org/officeDocument/2006/relationships/image" Target="../media/image1473.png"/><Relationship Id="rId61" Type="http://schemas.openxmlformats.org/officeDocument/2006/relationships/customXml" Target="../ink/ink1613.xml"/><Relationship Id="rId82" Type="http://schemas.openxmlformats.org/officeDocument/2006/relationships/image" Target="../media/image1458.png"/><Relationship Id="rId19" Type="http://schemas.openxmlformats.org/officeDocument/2006/relationships/customXml" Target="../ink/ink1592.xml"/><Relationship Id="rId14" Type="http://schemas.openxmlformats.org/officeDocument/2006/relationships/image" Target="../media/image1426.png"/><Relationship Id="rId30" Type="http://schemas.openxmlformats.org/officeDocument/2006/relationships/image" Target="../media/image1434.png"/><Relationship Id="rId35" Type="http://schemas.openxmlformats.org/officeDocument/2006/relationships/customXml" Target="../ink/ink1600.xml"/><Relationship Id="rId56" Type="http://schemas.openxmlformats.org/officeDocument/2006/relationships/image" Target="../media/image1445.png"/><Relationship Id="rId77" Type="http://schemas.openxmlformats.org/officeDocument/2006/relationships/customXml" Target="../ink/ink1621.xml"/><Relationship Id="rId100" Type="http://schemas.openxmlformats.org/officeDocument/2006/relationships/customXml" Target="../ink/ink1633.xml"/><Relationship Id="rId105" Type="http://schemas.openxmlformats.org/officeDocument/2006/relationships/image" Target="../media/image1468.png"/><Relationship Id="rId8" Type="http://schemas.openxmlformats.org/officeDocument/2006/relationships/image" Target="../media/image3610.png"/><Relationship Id="rId51" Type="http://schemas.openxmlformats.org/officeDocument/2006/relationships/customXml" Target="../ink/ink1608.xml"/><Relationship Id="rId72" Type="http://schemas.openxmlformats.org/officeDocument/2006/relationships/image" Target="../media/image1453.png"/><Relationship Id="rId93" Type="http://schemas.openxmlformats.org/officeDocument/2006/relationships/customXml" Target="../ink/ink1629.xml"/><Relationship Id="rId98" Type="http://schemas.openxmlformats.org/officeDocument/2006/relationships/customXml" Target="../ink/ink1632.xml"/><Relationship Id="rId121" Type="http://schemas.openxmlformats.org/officeDocument/2006/relationships/image" Target="../media/image1476.png"/><Relationship Id="rId3" Type="http://schemas.openxmlformats.org/officeDocument/2006/relationships/customXml" Target="../ink/ink1585.xml"/><Relationship Id="rId25" Type="http://schemas.openxmlformats.org/officeDocument/2006/relationships/customXml" Target="../ink/ink1595.xml"/><Relationship Id="rId46" Type="http://schemas.openxmlformats.org/officeDocument/2006/relationships/image" Target="../media/image1441.png"/><Relationship Id="rId67" Type="http://schemas.openxmlformats.org/officeDocument/2006/relationships/customXml" Target="../ink/ink1616.xml"/><Relationship Id="rId116" Type="http://schemas.openxmlformats.org/officeDocument/2006/relationships/customXml" Target="../ink/ink1641.xml"/><Relationship Id="rId20" Type="http://schemas.openxmlformats.org/officeDocument/2006/relationships/image" Target="../media/image1429.png"/><Relationship Id="rId41" Type="http://schemas.openxmlformats.org/officeDocument/2006/relationships/customXml" Target="../ink/ink1603.xml"/><Relationship Id="rId62" Type="http://schemas.openxmlformats.org/officeDocument/2006/relationships/image" Target="../media/image1448.png"/><Relationship Id="rId83" Type="http://schemas.openxmlformats.org/officeDocument/2006/relationships/customXml" Target="../ink/ink1624.xml"/><Relationship Id="rId88" Type="http://schemas.openxmlformats.org/officeDocument/2006/relationships/image" Target="../media/image1460.png"/><Relationship Id="rId111" Type="http://schemas.openxmlformats.org/officeDocument/2006/relationships/image" Target="../media/image1471.png"/><Relationship Id="rId15" Type="http://schemas.openxmlformats.org/officeDocument/2006/relationships/customXml" Target="../ink/ink1590.xml"/><Relationship Id="rId36" Type="http://schemas.openxmlformats.org/officeDocument/2006/relationships/image" Target="../media/image1437.png"/><Relationship Id="rId57" Type="http://schemas.openxmlformats.org/officeDocument/2006/relationships/customXml" Target="../ink/ink1611.xml"/><Relationship Id="rId106" Type="http://schemas.openxmlformats.org/officeDocument/2006/relationships/customXml" Target="../ink/ink1636.xml"/><Relationship Id="rId10" Type="http://schemas.openxmlformats.org/officeDocument/2006/relationships/image" Target="../media/image1424.png"/><Relationship Id="rId31" Type="http://schemas.openxmlformats.org/officeDocument/2006/relationships/customXml" Target="../ink/ink1598.xml"/><Relationship Id="rId52" Type="http://schemas.openxmlformats.org/officeDocument/2006/relationships/image" Target="../media/image1444.png"/><Relationship Id="rId73" Type="http://schemas.openxmlformats.org/officeDocument/2006/relationships/customXml" Target="../ink/ink1619.xml"/><Relationship Id="rId78" Type="http://schemas.openxmlformats.org/officeDocument/2006/relationships/image" Target="../media/image1456.png"/><Relationship Id="rId94" Type="http://schemas.openxmlformats.org/officeDocument/2006/relationships/customXml" Target="../ink/ink1630.xml"/><Relationship Id="rId99" Type="http://schemas.openxmlformats.org/officeDocument/2006/relationships/image" Target="../media/image1465.png"/><Relationship Id="rId101" Type="http://schemas.openxmlformats.org/officeDocument/2006/relationships/image" Target="../media/image1466.png"/><Relationship Id="rId122" Type="http://schemas.openxmlformats.org/officeDocument/2006/relationships/customXml" Target="../ink/ink1644.xml"/></Relationships>
</file>

<file path=ppt/slides/_rels/slide28.xml.rels><?xml version="1.0" encoding="UTF-8" standalone="yes"?>
<Relationships xmlns="http://schemas.openxmlformats.org/package/2006/relationships"><Relationship Id="rId117" Type="http://schemas.openxmlformats.org/officeDocument/2006/relationships/customXml" Target="../ink/ink1702.xml"/><Relationship Id="rId21" Type="http://schemas.openxmlformats.org/officeDocument/2006/relationships/customXml" Target="../ink/ink1654.xml"/><Relationship Id="rId42" Type="http://schemas.openxmlformats.org/officeDocument/2006/relationships/image" Target="../media/image1495.png"/><Relationship Id="rId63" Type="http://schemas.openxmlformats.org/officeDocument/2006/relationships/customXml" Target="../ink/ink1675.xml"/><Relationship Id="rId84" Type="http://schemas.openxmlformats.org/officeDocument/2006/relationships/image" Target="../media/image1517.png"/><Relationship Id="rId138" Type="http://schemas.openxmlformats.org/officeDocument/2006/relationships/image" Target="../media/image1544.png"/><Relationship Id="rId159" Type="http://schemas.openxmlformats.org/officeDocument/2006/relationships/customXml" Target="../ink/ink1723.xml"/><Relationship Id="rId170" Type="http://schemas.openxmlformats.org/officeDocument/2006/relationships/image" Target="../media/image1264.png"/><Relationship Id="rId191" Type="http://schemas.openxmlformats.org/officeDocument/2006/relationships/customXml" Target="../ink/ink1739.xml"/><Relationship Id="rId205" Type="http://schemas.openxmlformats.org/officeDocument/2006/relationships/customXml" Target="../ink/ink1746.xml"/><Relationship Id="rId226" Type="http://schemas.openxmlformats.org/officeDocument/2006/relationships/image" Target="../media/image1587.png"/><Relationship Id="rId247" Type="http://schemas.openxmlformats.org/officeDocument/2006/relationships/customXml" Target="../ink/ink1767.xml"/><Relationship Id="rId107" Type="http://schemas.openxmlformats.org/officeDocument/2006/relationships/customXml" Target="../ink/ink1697.xml"/><Relationship Id="rId11" Type="http://schemas.openxmlformats.org/officeDocument/2006/relationships/customXml" Target="../ink/ink1649.xml"/><Relationship Id="rId32" Type="http://schemas.openxmlformats.org/officeDocument/2006/relationships/image" Target="../media/image1490.png"/><Relationship Id="rId53" Type="http://schemas.openxmlformats.org/officeDocument/2006/relationships/customXml" Target="../ink/ink1670.xml"/><Relationship Id="rId74" Type="http://schemas.openxmlformats.org/officeDocument/2006/relationships/image" Target="../media/image1512.png"/><Relationship Id="rId128" Type="http://schemas.openxmlformats.org/officeDocument/2006/relationships/image" Target="../media/image1539.png"/><Relationship Id="rId149" Type="http://schemas.openxmlformats.org/officeDocument/2006/relationships/customXml" Target="../ink/ink1718.xml"/><Relationship Id="rId5" Type="http://schemas.openxmlformats.org/officeDocument/2006/relationships/customXml" Target="../ink/ink1646.xml"/><Relationship Id="rId95" Type="http://schemas.openxmlformats.org/officeDocument/2006/relationships/customXml" Target="../ink/ink1691.xml"/><Relationship Id="rId160" Type="http://schemas.openxmlformats.org/officeDocument/2006/relationships/image" Target="../media/image1555.png"/><Relationship Id="rId181" Type="http://schemas.openxmlformats.org/officeDocument/2006/relationships/customXml" Target="../ink/ink1734.xml"/><Relationship Id="rId216" Type="http://schemas.openxmlformats.org/officeDocument/2006/relationships/image" Target="../media/image1582.png"/><Relationship Id="rId237" Type="http://schemas.openxmlformats.org/officeDocument/2006/relationships/customXml" Target="../ink/ink1762.xml"/><Relationship Id="rId22" Type="http://schemas.openxmlformats.org/officeDocument/2006/relationships/image" Target="../media/image1485.png"/><Relationship Id="rId43" Type="http://schemas.openxmlformats.org/officeDocument/2006/relationships/customXml" Target="../ink/ink1665.xml"/><Relationship Id="rId64" Type="http://schemas.openxmlformats.org/officeDocument/2006/relationships/image" Target="../media/image1506.png"/><Relationship Id="rId118" Type="http://schemas.openxmlformats.org/officeDocument/2006/relationships/image" Target="../media/image1534.png"/><Relationship Id="rId139" Type="http://schemas.openxmlformats.org/officeDocument/2006/relationships/customXml" Target="../ink/ink1713.xml"/><Relationship Id="rId85" Type="http://schemas.openxmlformats.org/officeDocument/2006/relationships/customXml" Target="../ink/ink1686.xml"/><Relationship Id="rId150" Type="http://schemas.openxmlformats.org/officeDocument/2006/relationships/image" Target="../media/image1550.png"/><Relationship Id="rId171" Type="http://schemas.openxmlformats.org/officeDocument/2006/relationships/customXml" Target="../ink/ink1729.xml"/><Relationship Id="rId192" Type="http://schemas.openxmlformats.org/officeDocument/2006/relationships/image" Target="../media/image1570.png"/><Relationship Id="rId206" Type="http://schemas.openxmlformats.org/officeDocument/2006/relationships/image" Target="../media/image1577.png"/><Relationship Id="rId227" Type="http://schemas.openxmlformats.org/officeDocument/2006/relationships/customXml" Target="../ink/ink1757.xml"/><Relationship Id="rId248" Type="http://schemas.openxmlformats.org/officeDocument/2006/relationships/image" Target="../media/image1598.png"/><Relationship Id="rId12" Type="http://schemas.openxmlformats.org/officeDocument/2006/relationships/image" Target="../media/image1481.png"/><Relationship Id="rId33" Type="http://schemas.openxmlformats.org/officeDocument/2006/relationships/customXml" Target="../ink/ink1660.xml"/><Relationship Id="rId108" Type="http://schemas.openxmlformats.org/officeDocument/2006/relationships/image" Target="../media/image1529.png"/><Relationship Id="rId129" Type="http://schemas.openxmlformats.org/officeDocument/2006/relationships/customXml" Target="../ink/ink1708.xml"/><Relationship Id="rId54" Type="http://schemas.openxmlformats.org/officeDocument/2006/relationships/image" Target="../media/image1501.png"/><Relationship Id="rId75" Type="http://schemas.openxmlformats.org/officeDocument/2006/relationships/customXml" Target="../ink/ink1681.xml"/><Relationship Id="rId96" Type="http://schemas.openxmlformats.org/officeDocument/2006/relationships/image" Target="../media/image1523.png"/><Relationship Id="rId140" Type="http://schemas.openxmlformats.org/officeDocument/2006/relationships/image" Target="../media/image1545.png"/><Relationship Id="rId161" Type="http://schemas.openxmlformats.org/officeDocument/2006/relationships/customXml" Target="../ink/ink1724.xml"/><Relationship Id="rId182" Type="http://schemas.openxmlformats.org/officeDocument/2006/relationships/image" Target="../media/image1565.png"/><Relationship Id="rId217" Type="http://schemas.openxmlformats.org/officeDocument/2006/relationships/customXml" Target="../ink/ink1752.xml"/><Relationship Id="rId6" Type="http://schemas.openxmlformats.org/officeDocument/2006/relationships/image" Target="../media/image3910.png"/><Relationship Id="rId238" Type="http://schemas.openxmlformats.org/officeDocument/2006/relationships/image" Target="../media/image1593.png"/><Relationship Id="rId23" Type="http://schemas.openxmlformats.org/officeDocument/2006/relationships/customXml" Target="../ink/ink1655.xml"/><Relationship Id="rId119" Type="http://schemas.openxmlformats.org/officeDocument/2006/relationships/customXml" Target="../ink/ink1703.xml"/><Relationship Id="rId44" Type="http://schemas.openxmlformats.org/officeDocument/2006/relationships/image" Target="../media/image1496.png"/><Relationship Id="rId65" Type="http://schemas.openxmlformats.org/officeDocument/2006/relationships/customXml" Target="../ink/ink1676.xml"/><Relationship Id="rId86" Type="http://schemas.openxmlformats.org/officeDocument/2006/relationships/image" Target="../media/image1518.png"/><Relationship Id="rId130" Type="http://schemas.openxmlformats.org/officeDocument/2006/relationships/image" Target="../media/image1540.png"/><Relationship Id="rId151" Type="http://schemas.openxmlformats.org/officeDocument/2006/relationships/customXml" Target="../ink/ink1719.xml"/><Relationship Id="rId172" Type="http://schemas.openxmlformats.org/officeDocument/2006/relationships/image" Target="../media/image1560.png"/><Relationship Id="rId193" Type="http://schemas.openxmlformats.org/officeDocument/2006/relationships/customXml" Target="../ink/ink1740.xml"/><Relationship Id="rId207" Type="http://schemas.openxmlformats.org/officeDocument/2006/relationships/customXml" Target="../ink/ink1747.xml"/><Relationship Id="rId228" Type="http://schemas.openxmlformats.org/officeDocument/2006/relationships/image" Target="../media/image1588.png"/><Relationship Id="rId249" Type="http://schemas.openxmlformats.org/officeDocument/2006/relationships/customXml" Target="../ink/ink1768.xml"/><Relationship Id="rId13" Type="http://schemas.openxmlformats.org/officeDocument/2006/relationships/customXml" Target="../ink/ink1650.xml"/><Relationship Id="rId109" Type="http://schemas.openxmlformats.org/officeDocument/2006/relationships/customXml" Target="../ink/ink1698.xml"/><Relationship Id="rId34" Type="http://schemas.openxmlformats.org/officeDocument/2006/relationships/image" Target="../media/image1491.png"/><Relationship Id="rId55" Type="http://schemas.openxmlformats.org/officeDocument/2006/relationships/customXml" Target="../ink/ink1671.xml"/><Relationship Id="rId76" Type="http://schemas.openxmlformats.org/officeDocument/2006/relationships/image" Target="../media/image1513.png"/><Relationship Id="rId97" Type="http://schemas.openxmlformats.org/officeDocument/2006/relationships/customXml" Target="../ink/ink1692.xml"/><Relationship Id="rId120" Type="http://schemas.openxmlformats.org/officeDocument/2006/relationships/image" Target="../media/image1535.png"/><Relationship Id="rId141" Type="http://schemas.openxmlformats.org/officeDocument/2006/relationships/customXml" Target="../ink/ink1714.xml"/><Relationship Id="rId7" Type="http://schemas.openxmlformats.org/officeDocument/2006/relationships/customXml" Target="../ink/ink1647.xml"/><Relationship Id="rId162" Type="http://schemas.openxmlformats.org/officeDocument/2006/relationships/image" Target="../media/image1556.png"/><Relationship Id="rId183" Type="http://schemas.openxmlformats.org/officeDocument/2006/relationships/customXml" Target="../ink/ink1735.xml"/><Relationship Id="rId218" Type="http://schemas.openxmlformats.org/officeDocument/2006/relationships/image" Target="../media/image1583.png"/><Relationship Id="rId239" Type="http://schemas.openxmlformats.org/officeDocument/2006/relationships/customXml" Target="../ink/ink1763.xml"/><Relationship Id="rId250" Type="http://schemas.openxmlformats.org/officeDocument/2006/relationships/image" Target="../media/image1599.png"/><Relationship Id="rId24" Type="http://schemas.openxmlformats.org/officeDocument/2006/relationships/image" Target="../media/image1486.png"/><Relationship Id="rId45" Type="http://schemas.openxmlformats.org/officeDocument/2006/relationships/customXml" Target="../ink/ink1666.xml"/><Relationship Id="rId66" Type="http://schemas.openxmlformats.org/officeDocument/2006/relationships/image" Target="../media/image1507.png"/><Relationship Id="rId87" Type="http://schemas.openxmlformats.org/officeDocument/2006/relationships/customXml" Target="../ink/ink1687.xml"/><Relationship Id="rId110" Type="http://schemas.openxmlformats.org/officeDocument/2006/relationships/image" Target="../media/image1530.png"/><Relationship Id="rId131" Type="http://schemas.openxmlformats.org/officeDocument/2006/relationships/customXml" Target="../ink/ink1709.xml"/><Relationship Id="rId152" Type="http://schemas.openxmlformats.org/officeDocument/2006/relationships/image" Target="../media/image1551.png"/><Relationship Id="rId173" Type="http://schemas.openxmlformats.org/officeDocument/2006/relationships/customXml" Target="../ink/ink1730.xml"/><Relationship Id="rId194" Type="http://schemas.openxmlformats.org/officeDocument/2006/relationships/image" Target="../media/image1571.png"/><Relationship Id="rId208" Type="http://schemas.openxmlformats.org/officeDocument/2006/relationships/image" Target="../media/image1578.png"/><Relationship Id="rId229" Type="http://schemas.openxmlformats.org/officeDocument/2006/relationships/customXml" Target="../ink/ink1758.xml"/><Relationship Id="rId240" Type="http://schemas.openxmlformats.org/officeDocument/2006/relationships/image" Target="../media/image1594.png"/><Relationship Id="rId14" Type="http://schemas.openxmlformats.org/officeDocument/2006/relationships/image" Target="../media/image1482.png"/><Relationship Id="rId35" Type="http://schemas.openxmlformats.org/officeDocument/2006/relationships/customXml" Target="../ink/ink1661.xml"/><Relationship Id="rId56" Type="http://schemas.openxmlformats.org/officeDocument/2006/relationships/image" Target="../media/image1502.png"/><Relationship Id="rId77" Type="http://schemas.openxmlformats.org/officeDocument/2006/relationships/customXml" Target="../ink/ink1682.xml"/><Relationship Id="rId100" Type="http://schemas.openxmlformats.org/officeDocument/2006/relationships/image" Target="../media/image1525.png"/><Relationship Id="rId8" Type="http://schemas.openxmlformats.org/officeDocument/2006/relationships/image" Target="../media/image1479.png"/><Relationship Id="rId98" Type="http://schemas.openxmlformats.org/officeDocument/2006/relationships/image" Target="../media/image1524.png"/><Relationship Id="rId121" Type="http://schemas.openxmlformats.org/officeDocument/2006/relationships/customXml" Target="../ink/ink1704.xml"/><Relationship Id="rId142" Type="http://schemas.openxmlformats.org/officeDocument/2006/relationships/image" Target="../media/image1546.png"/><Relationship Id="rId163" Type="http://schemas.openxmlformats.org/officeDocument/2006/relationships/customXml" Target="../ink/ink1725.xml"/><Relationship Id="rId184" Type="http://schemas.openxmlformats.org/officeDocument/2006/relationships/image" Target="../media/image1566.png"/><Relationship Id="rId219" Type="http://schemas.openxmlformats.org/officeDocument/2006/relationships/customXml" Target="../ink/ink1753.xml"/><Relationship Id="rId230" Type="http://schemas.openxmlformats.org/officeDocument/2006/relationships/image" Target="../media/image1589.png"/><Relationship Id="rId251" Type="http://schemas.openxmlformats.org/officeDocument/2006/relationships/customXml" Target="../ink/ink1769.xml"/><Relationship Id="rId25" Type="http://schemas.openxmlformats.org/officeDocument/2006/relationships/customXml" Target="../ink/ink1656.xml"/><Relationship Id="rId46" Type="http://schemas.openxmlformats.org/officeDocument/2006/relationships/image" Target="../media/image1497.png"/><Relationship Id="rId67" Type="http://schemas.openxmlformats.org/officeDocument/2006/relationships/customXml" Target="../ink/ink1677.xml"/><Relationship Id="rId88" Type="http://schemas.openxmlformats.org/officeDocument/2006/relationships/image" Target="../media/image1519.png"/><Relationship Id="rId111" Type="http://schemas.openxmlformats.org/officeDocument/2006/relationships/customXml" Target="../ink/ink1699.xml"/><Relationship Id="rId132" Type="http://schemas.openxmlformats.org/officeDocument/2006/relationships/image" Target="../media/image1541.png"/><Relationship Id="rId153" Type="http://schemas.openxmlformats.org/officeDocument/2006/relationships/customXml" Target="../ink/ink1720.xml"/><Relationship Id="rId174" Type="http://schemas.openxmlformats.org/officeDocument/2006/relationships/image" Target="../media/image1561.png"/><Relationship Id="rId195" Type="http://schemas.openxmlformats.org/officeDocument/2006/relationships/customXml" Target="../ink/ink1741.xml"/><Relationship Id="rId209" Type="http://schemas.openxmlformats.org/officeDocument/2006/relationships/customXml" Target="../ink/ink1748.xml"/><Relationship Id="rId220" Type="http://schemas.openxmlformats.org/officeDocument/2006/relationships/image" Target="../media/image1584.png"/><Relationship Id="rId241" Type="http://schemas.openxmlformats.org/officeDocument/2006/relationships/customXml" Target="../ink/ink1764.xml"/><Relationship Id="rId15" Type="http://schemas.openxmlformats.org/officeDocument/2006/relationships/customXml" Target="../ink/ink1651.xml"/><Relationship Id="rId36" Type="http://schemas.openxmlformats.org/officeDocument/2006/relationships/image" Target="../media/image1492.png"/><Relationship Id="rId57" Type="http://schemas.openxmlformats.org/officeDocument/2006/relationships/customXml" Target="../ink/ink1672.xml"/><Relationship Id="rId78" Type="http://schemas.openxmlformats.org/officeDocument/2006/relationships/image" Target="../media/image1514.png"/><Relationship Id="rId99" Type="http://schemas.openxmlformats.org/officeDocument/2006/relationships/customXml" Target="../ink/ink1693.xml"/><Relationship Id="rId101" Type="http://schemas.openxmlformats.org/officeDocument/2006/relationships/customXml" Target="../ink/ink1694.xml"/><Relationship Id="rId122" Type="http://schemas.openxmlformats.org/officeDocument/2006/relationships/image" Target="../media/image1536.png"/><Relationship Id="rId143" Type="http://schemas.openxmlformats.org/officeDocument/2006/relationships/customXml" Target="../ink/ink1715.xml"/><Relationship Id="rId164" Type="http://schemas.openxmlformats.org/officeDocument/2006/relationships/image" Target="../media/image1557.png"/><Relationship Id="rId185" Type="http://schemas.openxmlformats.org/officeDocument/2006/relationships/customXml" Target="../ink/ink1736.xml"/><Relationship Id="rId9" Type="http://schemas.openxmlformats.org/officeDocument/2006/relationships/customXml" Target="../ink/ink1648.xml"/><Relationship Id="rId210" Type="http://schemas.openxmlformats.org/officeDocument/2006/relationships/image" Target="../media/image1579.png"/><Relationship Id="rId26" Type="http://schemas.openxmlformats.org/officeDocument/2006/relationships/image" Target="../media/image1487.png"/><Relationship Id="rId231" Type="http://schemas.openxmlformats.org/officeDocument/2006/relationships/customXml" Target="../ink/ink1759.xml"/><Relationship Id="rId252" Type="http://schemas.openxmlformats.org/officeDocument/2006/relationships/image" Target="../media/image1600.png"/><Relationship Id="rId47" Type="http://schemas.openxmlformats.org/officeDocument/2006/relationships/customXml" Target="../ink/ink1667.xml"/><Relationship Id="rId68" Type="http://schemas.openxmlformats.org/officeDocument/2006/relationships/image" Target="../media/image1508.png"/><Relationship Id="rId89" Type="http://schemas.openxmlformats.org/officeDocument/2006/relationships/customXml" Target="../ink/ink1688.xml"/><Relationship Id="rId112" Type="http://schemas.openxmlformats.org/officeDocument/2006/relationships/image" Target="../media/image1531.png"/><Relationship Id="rId133" Type="http://schemas.openxmlformats.org/officeDocument/2006/relationships/customXml" Target="../ink/ink1710.xml"/><Relationship Id="rId154" Type="http://schemas.openxmlformats.org/officeDocument/2006/relationships/image" Target="../media/image1552.png"/><Relationship Id="rId175" Type="http://schemas.openxmlformats.org/officeDocument/2006/relationships/customXml" Target="../ink/ink1731.xml"/><Relationship Id="rId196" Type="http://schemas.openxmlformats.org/officeDocument/2006/relationships/image" Target="../media/image1572.png"/><Relationship Id="rId200" Type="http://schemas.openxmlformats.org/officeDocument/2006/relationships/image" Target="../media/image1574.png"/><Relationship Id="rId16" Type="http://schemas.openxmlformats.org/officeDocument/2006/relationships/image" Target="../media/image992.png"/><Relationship Id="rId221" Type="http://schemas.openxmlformats.org/officeDocument/2006/relationships/customXml" Target="../ink/ink1754.xml"/><Relationship Id="rId242" Type="http://schemas.openxmlformats.org/officeDocument/2006/relationships/image" Target="../media/image1595.png"/><Relationship Id="rId37" Type="http://schemas.openxmlformats.org/officeDocument/2006/relationships/customXml" Target="../ink/ink1662.xml"/><Relationship Id="rId58" Type="http://schemas.openxmlformats.org/officeDocument/2006/relationships/image" Target="../media/image1503.png"/><Relationship Id="rId79" Type="http://schemas.openxmlformats.org/officeDocument/2006/relationships/customXml" Target="../ink/ink1683.xml"/><Relationship Id="rId102" Type="http://schemas.openxmlformats.org/officeDocument/2006/relationships/image" Target="../media/image1526.png"/><Relationship Id="rId123" Type="http://schemas.openxmlformats.org/officeDocument/2006/relationships/customXml" Target="../ink/ink1705.xml"/><Relationship Id="rId144" Type="http://schemas.openxmlformats.org/officeDocument/2006/relationships/image" Target="../media/image1547.png"/><Relationship Id="rId90" Type="http://schemas.openxmlformats.org/officeDocument/2006/relationships/image" Target="../media/image1520.png"/><Relationship Id="rId165" Type="http://schemas.openxmlformats.org/officeDocument/2006/relationships/customXml" Target="../ink/ink1726.xml"/><Relationship Id="rId186" Type="http://schemas.openxmlformats.org/officeDocument/2006/relationships/image" Target="../media/image1567.png"/><Relationship Id="rId211" Type="http://schemas.openxmlformats.org/officeDocument/2006/relationships/customXml" Target="../ink/ink1749.xml"/><Relationship Id="rId232" Type="http://schemas.openxmlformats.org/officeDocument/2006/relationships/image" Target="../media/image1590.png"/><Relationship Id="rId253" Type="http://schemas.openxmlformats.org/officeDocument/2006/relationships/customXml" Target="../ink/ink1770.xml"/><Relationship Id="rId27" Type="http://schemas.openxmlformats.org/officeDocument/2006/relationships/customXml" Target="../ink/ink1657.xml"/><Relationship Id="rId48" Type="http://schemas.openxmlformats.org/officeDocument/2006/relationships/image" Target="../media/image1498.png"/><Relationship Id="rId69" Type="http://schemas.openxmlformats.org/officeDocument/2006/relationships/customXml" Target="../ink/ink1678.xml"/><Relationship Id="rId113" Type="http://schemas.openxmlformats.org/officeDocument/2006/relationships/customXml" Target="../ink/ink1700.xml"/><Relationship Id="rId134" Type="http://schemas.openxmlformats.org/officeDocument/2006/relationships/image" Target="../media/image1542.png"/><Relationship Id="rId80" Type="http://schemas.openxmlformats.org/officeDocument/2006/relationships/image" Target="../media/image1515.png"/><Relationship Id="rId155" Type="http://schemas.openxmlformats.org/officeDocument/2006/relationships/customXml" Target="../ink/ink1721.xml"/><Relationship Id="rId176" Type="http://schemas.openxmlformats.org/officeDocument/2006/relationships/image" Target="../media/image1562.png"/><Relationship Id="rId197" Type="http://schemas.openxmlformats.org/officeDocument/2006/relationships/customXml" Target="../ink/ink1742.xml"/><Relationship Id="rId201" Type="http://schemas.openxmlformats.org/officeDocument/2006/relationships/customXml" Target="../ink/ink1744.xml"/><Relationship Id="rId222" Type="http://schemas.openxmlformats.org/officeDocument/2006/relationships/image" Target="../media/image1585.png"/><Relationship Id="rId243" Type="http://schemas.openxmlformats.org/officeDocument/2006/relationships/customXml" Target="../ink/ink1765.xml"/><Relationship Id="rId17" Type="http://schemas.openxmlformats.org/officeDocument/2006/relationships/customXml" Target="../ink/ink1652.xml"/><Relationship Id="rId38" Type="http://schemas.openxmlformats.org/officeDocument/2006/relationships/image" Target="../media/image1493.png"/><Relationship Id="rId59" Type="http://schemas.openxmlformats.org/officeDocument/2006/relationships/customXml" Target="../ink/ink1673.xml"/><Relationship Id="rId103" Type="http://schemas.openxmlformats.org/officeDocument/2006/relationships/customXml" Target="../ink/ink1695.xml"/><Relationship Id="rId124" Type="http://schemas.openxmlformats.org/officeDocument/2006/relationships/image" Target="../media/image1537.png"/><Relationship Id="rId70" Type="http://schemas.openxmlformats.org/officeDocument/2006/relationships/image" Target="../media/image1509.png"/><Relationship Id="rId91" Type="http://schemas.openxmlformats.org/officeDocument/2006/relationships/customXml" Target="../ink/ink1689.xml"/><Relationship Id="rId145" Type="http://schemas.openxmlformats.org/officeDocument/2006/relationships/customXml" Target="../ink/ink1716.xml"/><Relationship Id="rId166" Type="http://schemas.openxmlformats.org/officeDocument/2006/relationships/image" Target="../media/image1558.png"/><Relationship Id="rId187" Type="http://schemas.openxmlformats.org/officeDocument/2006/relationships/customXml" Target="../ink/ink1737.xml"/><Relationship Id="rId1" Type="http://schemas.openxmlformats.org/officeDocument/2006/relationships/slideLayout" Target="../slideLayouts/slideLayout7.xml"/><Relationship Id="rId212" Type="http://schemas.openxmlformats.org/officeDocument/2006/relationships/image" Target="../media/image1580.png"/><Relationship Id="rId233" Type="http://schemas.openxmlformats.org/officeDocument/2006/relationships/customXml" Target="../ink/ink1760.xml"/><Relationship Id="rId254" Type="http://schemas.openxmlformats.org/officeDocument/2006/relationships/image" Target="../media/image1601.png"/><Relationship Id="rId28" Type="http://schemas.openxmlformats.org/officeDocument/2006/relationships/image" Target="../media/image1488.png"/><Relationship Id="rId49" Type="http://schemas.openxmlformats.org/officeDocument/2006/relationships/customXml" Target="../ink/ink1668.xml"/><Relationship Id="rId114" Type="http://schemas.openxmlformats.org/officeDocument/2006/relationships/image" Target="../media/image1532.png"/><Relationship Id="rId60" Type="http://schemas.openxmlformats.org/officeDocument/2006/relationships/image" Target="../media/image1504.png"/><Relationship Id="rId81" Type="http://schemas.openxmlformats.org/officeDocument/2006/relationships/customXml" Target="../ink/ink1684.xml"/><Relationship Id="rId135" Type="http://schemas.openxmlformats.org/officeDocument/2006/relationships/customXml" Target="../ink/ink1711.xml"/><Relationship Id="rId156" Type="http://schemas.openxmlformats.org/officeDocument/2006/relationships/image" Target="../media/image1553.png"/><Relationship Id="rId177" Type="http://schemas.openxmlformats.org/officeDocument/2006/relationships/customXml" Target="../ink/ink1732.xml"/><Relationship Id="rId198" Type="http://schemas.openxmlformats.org/officeDocument/2006/relationships/image" Target="../media/image1573.png"/><Relationship Id="rId202" Type="http://schemas.openxmlformats.org/officeDocument/2006/relationships/image" Target="../media/image1575.png"/><Relationship Id="rId223" Type="http://schemas.openxmlformats.org/officeDocument/2006/relationships/customXml" Target="../ink/ink1755.xml"/><Relationship Id="rId244" Type="http://schemas.openxmlformats.org/officeDocument/2006/relationships/image" Target="../media/image1596.png"/><Relationship Id="rId18" Type="http://schemas.openxmlformats.org/officeDocument/2006/relationships/image" Target="../media/image1483.png"/><Relationship Id="rId39" Type="http://schemas.openxmlformats.org/officeDocument/2006/relationships/customXml" Target="../ink/ink1663.xml"/><Relationship Id="rId50" Type="http://schemas.openxmlformats.org/officeDocument/2006/relationships/image" Target="../media/image1499.png"/><Relationship Id="rId104" Type="http://schemas.openxmlformats.org/officeDocument/2006/relationships/image" Target="../media/image1527.png"/><Relationship Id="rId125" Type="http://schemas.openxmlformats.org/officeDocument/2006/relationships/customXml" Target="../ink/ink1706.xml"/><Relationship Id="rId146" Type="http://schemas.openxmlformats.org/officeDocument/2006/relationships/image" Target="../media/image1548.png"/><Relationship Id="rId167" Type="http://schemas.openxmlformats.org/officeDocument/2006/relationships/customXml" Target="../ink/ink1727.xml"/><Relationship Id="rId188" Type="http://schemas.openxmlformats.org/officeDocument/2006/relationships/image" Target="../media/image1568.png"/><Relationship Id="rId71" Type="http://schemas.openxmlformats.org/officeDocument/2006/relationships/customXml" Target="../ink/ink1679.xml"/><Relationship Id="rId92" Type="http://schemas.openxmlformats.org/officeDocument/2006/relationships/image" Target="../media/image1521.png"/><Relationship Id="rId213" Type="http://schemas.openxmlformats.org/officeDocument/2006/relationships/customXml" Target="../ink/ink1750.xml"/><Relationship Id="rId234" Type="http://schemas.openxmlformats.org/officeDocument/2006/relationships/image" Target="../media/image1591.png"/><Relationship Id="rId2" Type="http://schemas.openxmlformats.org/officeDocument/2006/relationships/image" Target="../media/image1478.png"/><Relationship Id="rId29" Type="http://schemas.openxmlformats.org/officeDocument/2006/relationships/customXml" Target="../ink/ink1658.xml"/><Relationship Id="rId40" Type="http://schemas.openxmlformats.org/officeDocument/2006/relationships/image" Target="../media/image1494.png"/><Relationship Id="rId115" Type="http://schemas.openxmlformats.org/officeDocument/2006/relationships/customXml" Target="../ink/ink1701.xml"/><Relationship Id="rId136" Type="http://schemas.openxmlformats.org/officeDocument/2006/relationships/image" Target="../media/image1543.png"/><Relationship Id="rId157" Type="http://schemas.openxmlformats.org/officeDocument/2006/relationships/customXml" Target="../ink/ink1722.xml"/><Relationship Id="rId178" Type="http://schemas.openxmlformats.org/officeDocument/2006/relationships/image" Target="../media/image1563.png"/><Relationship Id="rId61" Type="http://schemas.openxmlformats.org/officeDocument/2006/relationships/customXml" Target="../ink/ink1674.xml"/><Relationship Id="rId82" Type="http://schemas.openxmlformats.org/officeDocument/2006/relationships/image" Target="../media/image1516.png"/><Relationship Id="rId199" Type="http://schemas.openxmlformats.org/officeDocument/2006/relationships/customXml" Target="../ink/ink1743.xml"/><Relationship Id="rId203" Type="http://schemas.openxmlformats.org/officeDocument/2006/relationships/customXml" Target="../ink/ink1745.xml"/><Relationship Id="rId19" Type="http://schemas.openxmlformats.org/officeDocument/2006/relationships/customXml" Target="../ink/ink1653.xml"/><Relationship Id="rId224" Type="http://schemas.openxmlformats.org/officeDocument/2006/relationships/image" Target="../media/image1586.png"/><Relationship Id="rId245" Type="http://schemas.openxmlformats.org/officeDocument/2006/relationships/customXml" Target="../ink/ink1766.xml"/><Relationship Id="rId30" Type="http://schemas.openxmlformats.org/officeDocument/2006/relationships/image" Target="../media/image1489.png"/><Relationship Id="rId105" Type="http://schemas.openxmlformats.org/officeDocument/2006/relationships/customXml" Target="../ink/ink1696.xml"/><Relationship Id="rId126" Type="http://schemas.openxmlformats.org/officeDocument/2006/relationships/image" Target="../media/image1538.png"/><Relationship Id="rId147" Type="http://schemas.openxmlformats.org/officeDocument/2006/relationships/customXml" Target="../ink/ink1717.xml"/><Relationship Id="rId168" Type="http://schemas.openxmlformats.org/officeDocument/2006/relationships/image" Target="../media/image1559.png"/><Relationship Id="rId51" Type="http://schemas.openxmlformats.org/officeDocument/2006/relationships/customXml" Target="../ink/ink1669.xml"/><Relationship Id="rId72" Type="http://schemas.openxmlformats.org/officeDocument/2006/relationships/image" Target="../media/image1511.png"/><Relationship Id="rId93" Type="http://schemas.openxmlformats.org/officeDocument/2006/relationships/customXml" Target="../ink/ink1690.xml"/><Relationship Id="rId189" Type="http://schemas.openxmlformats.org/officeDocument/2006/relationships/customXml" Target="../ink/ink1738.xml"/><Relationship Id="rId3" Type="http://schemas.openxmlformats.org/officeDocument/2006/relationships/customXml" Target="../ink/ink1645.xml"/><Relationship Id="rId214" Type="http://schemas.openxmlformats.org/officeDocument/2006/relationships/image" Target="../media/image1581.png"/><Relationship Id="rId235" Type="http://schemas.openxmlformats.org/officeDocument/2006/relationships/customXml" Target="../ink/ink1761.xml"/><Relationship Id="rId116" Type="http://schemas.openxmlformats.org/officeDocument/2006/relationships/image" Target="../media/image1533.png"/><Relationship Id="rId137" Type="http://schemas.openxmlformats.org/officeDocument/2006/relationships/customXml" Target="../ink/ink1712.xml"/><Relationship Id="rId158" Type="http://schemas.openxmlformats.org/officeDocument/2006/relationships/image" Target="../media/image1554.png"/><Relationship Id="rId20" Type="http://schemas.openxmlformats.org/officeDocument/2006/relationships/image" Target="../media/image1484.png"/><Relationship Id="rId41" Type="http://schemas.openxmlformats.org/officeDocument/2006/relationships/customXml" Target="../ink/ink1664.xml"/><Relationship Id="rId62" Type="http://schemas.openxmlformats.org/officeDocument/2006/relationships/image" Target="../media/image1505.png"/><Relationship Id="rId83" Type="http://schemas.openxmlformats.org/officeDocument/2006/relationships/customXml" Target="../ink/ink1685.xml"/><Relationship Id="rId179" Type="http://schemas.openxmlformats.org/officeDocument/2006/relationships/customXml" Target="../ink/ink1733.xml"/><Relationship Id="rId190" Type="http://schemas.openxmlformats.org/officeDocument/2006/relationships/image" Target="../media/image1569.png"/><Relationship Id="rId204" Type="http://schemas.openxmlformats.org/officeDocument/2006/relationships/image" Target="../media/image1576.png"/><Relationship Id="rId225" Type="http://schemas.openxmlformats.org/officeDocument/2006/relationships/customXml" Target="../ink/ink1756.xml"/><Relationship Id="rId246" Type="http://schemas.openxmlformats.org/officeDocument/2006/relationships/image" Target="../media/image1597.png"/><Relationship Id="rId106" Type="http://schemas.openxmlformats.org/officeDocument/2006/relationships/image" Target="../media/image1528.png"/><Relationship Id="rId127" Type="http://schemas.openxmlformats.org/officeDocument/2006/relationships/customXml" Target="../ink/ink1707.xml"/><Relationship Id="rId10" Type="http://schemas.openxmlformats.org/officeDocument/2006/relationships/image" Target="../media/image1480.png"/><Relationship Id="rId31" Type="http://schemas.openxmlformats.org/officeDocument/2006/relationships/customXml" Target="../ink/ink1659.xml"/><Relationship Id="rId52" Type="http://schemas.openxmlformats.org/officeDocument/2006/relationships/image" Target="../media/image1500.png"/><Relationship Id="rId73" Type="http://schemas.openxmlformats.org/officeDocument/2006/relationships/customXml" Target="../ink/ink1680.xml"/><Relationship Id="rId94" Type="http://schemas.openxmlformats.org/officeDocument/2006/relationships/image" Target="../media/image1522.png"/><Relationship Id="rId148" Type="http://schemas.openxmlformats.org/officeDocument/2006/relationships/image" Target="../media/image1549.png"/><Relationship Id="rId169" Type="http://schemas.openxmlformats.org/officeDocument/2006/relationships/customXml" Target="../ink/ink1728.xml"/><Relationship Id="rId4" Type="http://schemas.openxmlformats.org/officeDocument/2006/relationships/image" Target="../media/image3810.png"/><Relationship Id="rId180" Type="http://schemas.openxmlformats.org/officeDocument/2006/relationships/image" Target="../media/image1564.png"/><Relationship Id="rId215" Type="http://schemas.openxmlformats.org/officeDocument/2006/relationships/customXml" Target="../ink/ink1751.xml"/><Relationship Id="rId236" Type="http://schemas.openxmlformats.org/officeDocument/2006/relationships/image" Target="../media/image1592.png"/></Relationships>
</file>

<file path=ppt/slides/_rels/slide29.xml.rels><?xml version="1.0" encoding="UTF-8" standalone="yes"?>
<Relationships xmlns="http://schemas.openxmlformats.org/package/2006/relationships"><Relationship Id="rId13" Type="http://schemas.openxmlformats.org/officeDocument/2006/relationships/customXml" Target="../ink/ink1776.xml"/><Relationship Id="rId18" Type="http://schemas.openxmlformats.org/officeDocument/2006/relationships/image" Target="../media/image1611.png"/><Relationship Id="rId26" Type="http://schemas.openxmlformats.org/officeDocument/2006/relationships/image" Target="../media/image1615.png"/><Relationship Id="rId39" Type="http://schemas.openxmlformats.org/officeDocument/2006/relationships/customXml" Target="../ink/ink1789.xml"/><Relationship Id="rId21" Type="http://schemas.openxmlformats.org/officeDocument/2006/relationships/customXml" Target="../ink/ink1780.xml"/><Relationship Id="rId34" Type="http://schemas.openxmlformats.org/officeDocument/2006/relationships/image" Target="../media/image1619.png"/><Relationship Id="rId42" Type="http://schemas.openxmlformats.org/officeDocument/2006/relationships/image" Target="../media/image1623.png"/><Relationship Id="rId47" Type="http://schemas.openxmlformats.org/officeDocument/2006/relationships/customXml" Target="../ink/ink1793.xml"/><Relationship Id="rId50" Type="http://schemas.openxmlformats.org/officeDocument/2006/relationships/image" Target="../media/image1627.png"/><Relationship Id="rId55" Type="http://schemas.openxmlformats.org/officeDocument/2006/relationships/customXml" Target="../ink/ink1797.xml"/><Relationship Id="rId7" Type="http://schemas.openxmlformats.org/officeDocument/2006/relationships/customXml" Target="../ink/ink1773.xml"/><Relationship Id="rId2" Type="http://schemas.openxmlformats.org/officeDocument/2006/relationships/image" Target="../media/image1602.png"/><Relationship Id="rId16" Type="http://schemas.openxmlformats.org/officeDocument/2006/relationships/image" Target="../media/image1609.png"/><Relationship Id="rId29" Type="http://schemas.openxmlformats.org/officeDocument/2006/relationships/customXml" Target="../ink/ink1784.xml"/><Relationship Id="rId11" Type="http://schemas.openxmlformats.org/officeDocument/2006/relationships/customXml" Target="../ink/ink1775.xml"/><Relationship Id="rId24" Type="http://schemas.openxmlformats.org/officeDocument/2006/relationships/image" Target="../media/image1614.png"/><Relationship Id="rId32" Type="http://schemas.openxmlformats.org/officeDocument/2006/relationships/image" Target="../media/image1618.png"/><Relationship Id="rId37" Type="http://schemas.openxmlformats.org/officeDocument/2006/relationships/customXml" Target="../ink/ink1788.xml"/><Relationship Id="rId40" Type="http://schemas.openxmlformats.org/officeDocument/2006/relationships/image" Target="../media/image1622.png"/><Relationship Id="rId45" Type="http://schemas.openxmlformats.org/officeDocument/2006/relationships/customXml" Target="../ink/ink1792.xml"/><Relationship Id="rId53" Type="http://schemas.openxmlformats.org/officeDocument/2006/relationships/customXml" Target="../ink/ink1796.xml"/><Relationship Id="rId58" Type="http://schemas.openxmlformats.org/officeDocument/2006/relationships/image" Target="../media/image1631.png"/><Relationship Id="rId5" Type="http://schemas.openxmlformats.org/officeDocument/2006/relationships/customXml" Target="../ink/ink1772.xml"/><Relationship Id="rId19" Type="http://schemas.openxmlformats.org/officeDocument/2006/relationships/customXml" Target="../ink/ink1779.xml"/><Relationship Id="rId4" Type="http://schemas.openxmlformats.org/officeDocument/2006/relationships/image" Target="../media/image1603.png"/><Relationship Id="rId9" Type="http://schemas.openxmlformats.org/officeDocument/2006/relationships/customXml" Target="../ink/ink1774.xml"/><Relationship Id="rId14" Type="http://schemas.openxmlformats.org/officeDocument/2006/relationships/image" Target="../media/image1608.png"/><Relationship Id="rId22" Type="http://schemas.openxmlformats.org/officeDocument/2006/relationships/image" Target="../media/image1613.png"/><Relationship Id="rId27" Type="http://schemas.openxmlformats.org/officeDocument/2006/relationships/customXml" Target="../ink/ink1783.xml"/><Relationship Id="rId30" Type="http://schemas.openxmlformats.org/officeDocument/2006/relationships/image" Target="../media/image1617.png"/><Relationship Id="rId35" Type="http://schemas.openxmlformats.org/officeDocument/2006/relationships/customXml" Target="../ink/ink1787.xml"/><Relationship Id="rId43" Type="http://schemas.openxmlformats.org/officeDocument/2006/relationships/customXml" Target="../ink/ink1791.xml"/><Relationship Id="rId48" Type="http://schemas.openxmlformats.org/officeDocument/2006/relationships/image" Target="../media/image1626.png"/><Relationship Id="rId56" Type="http://schemas.openxmlformats.org/officeDocument/2006/relationships/image" Target="../media/image1630.png"/><Relationship Id="rId8" Type="http://schemas.openxmlformats.org/officeDocument/2006/relationships/image" Target="../media/image1605.png"/><Relationship Id="rId51" Type="http://schemas.openxmlformats.org/officeDocument/2006/relationships/customXml" Target="../ink/ink1795.xml"/><Relationship Id="rId3" Type="http://schemas.openxmlformats.org/officeDocument/2006/relationships/customXml" Target="../ink/ink1771.xml"/><Relationship Id="rId12" Type="http://schemas.openxmlformats.org/officeDocument/2006/relationships/image" Target="../media/image1607.png"/><Relationship Id="rId17" Type="http://schemas.openxmlformats.org/officeDocument/2006/relationships/customXml" Target="../ink/ink1778.xml"/><Relationship Id="rId25" Type="http://schemas.openxmlformats.org/officeDocument/2006/relationships/customXml" Target="../ink/ink1782.xml"/><Relationship Id="rId33" Type="http://schemas.openxmlformats.org/officeDocument/2006/relationships/customXml" Target="../ink/ink1786.xml"/><Relationship Id="rId38" Type="http://schemas.openxmlformats.org/officeDocument/2006/relationships/image" Target="../media/image1621.png"/><Relationship Id="rId46" Type="http://schemas.openxmlformats.org/officeDocument/2006/relationships/image" Target="../media/image1625.png"/><Relationship Id="rId20" Type="http://schemas.openxmlformats.org/officeDocument/2006/relationships/image" Target="../media/image1612.png"/><Relationship Id="rId41" Type="http://schemas.openxmlformats.org/officeDocument/2006/relationships/customXml" Target="../ink/ink1790.xml"/><Relationship Id="rId54" Type="http://schemas.openxmlformats.org/officeDocument/2006/relationships/image" Target="../media/image1629.png"/><Relationship Id="rId1" Type="http://schemas.openxmlformats.org/officeDocument/2006/relationships/slideLayout" Target="../slideLayouts/slideLayout7.xml"/><Relationship Id="rId6" Type="http://schemas.openxmlformats.org/officeDocument/2006/relationships/image" Target="../media/image1604.png"/><Relationship Id="rId15" Type="http://schemas.openxmlformats.org/officeDocument/2006/relationships/customXml" Target="../ink/ink1777.xml"/><Relationship Id="rId23" Type="http://schemas.openxmlformats.org/officeDocument/2006/relationships/customXml" Target="../ink/ink1781.xml"/><Relationship Id="rId28" Type="http://schemas.openxmlformats.org/officeDocument/2006/relationships/image" Target="../media/image1616.png"/><Relationship Id="rId36" Type="http://schemas.openxmlformats.org/officeDocument/2006/relationships/image" Target="../media/image1620.png"/><Relationship Id="rId49" Type="http://schemas.openxmlformats.org/officeDocument/2006/relationships/customXml" Target="../ink/ink1794.xml"/><Relationship Id="rId57" Type="http://schemas.openxmlformats.org/officeDocument/2006/relationships/customXml" Target="../ink/ink1798.xml"/><Relationship Id="rId10" Type="http://schemas.openxmlformats.org/officeDocument/2006/relationships/image" Target="../media/image1606.png"/><Relationship Id="rId31" Type="http://schemas.openxmlformats.org/officeDocument/2006/relationships/customXml" Target="../ink/ink1785.xml"/><Relationship Id="rId44" Type="http://schemas.openxmlformats.org/officeDocument/2006/relationships/image" Target="../media/image1624.png"/><Relationship Id="rId52" Type="http://schemas.openxmlformats.org/officeDocument/2006/relationships/image" Target="../media/image1628.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17" Type="http://schemas.openxmlformats.org/officeDocument/2006/relationships/image" Target="../media/image1688.png"/><Relationship Id="rId299" Type="http://schemas.openxmlformats.org/officeDocument/2006/relationships/image" Target="../media/image1777.png"/><Relationship Id="rId21" Type="http://schemas.openxmlformats.org/officeDocument/2006/relationships/customXml" Target="../ink/ink1808.xml"/><Relationship Id="rId63" Type="http://schemas.openxmlformats.org/officeDocument/2006/relationships/image" Target="../media/image1661.png"/><Relationship Id="rId159" Type="http://schemas.openxmlformats.org/officeDocument/2006/relationships/image" Target="../media/image1707.png"/><Relationship Id="rId324" Type="http://schemas.openxmlformats.org/officeDocument/2006/relationships/image" Target="../media/image1789.png"/><Relationship Id="rId366" Type="http://schemas.openxmlformats.org/officeDocument/2006/relationships/customXml" Target="../ink/ink1984.xml"/><Relationship Id="rId170" Type="http://schemas.openxmlformats.org/officeDocument/2006/relationships/customXml" Target="../ink/ink1884.xml"/><Relationship Id="rId226" Type="http://schemas.openxmlformats.org/officeDocument/2006/relationships/customXml" Target="../ink/ink1912.xml"/><Relationship Id="rId268" Type="http://schemas.openxmlformats.org/officeDocument/2006/relationships/customXml" Target="../ink/ink1933.xml"/><Relationship Id="rId32" Type="http://schemas.openxmlformats.org/officeDocument/2006/relationships/image" Target="../media/image1647.png"/><Relationship Id="rId74" Type="http://schemas.openxmlformats.org/officeDocument/2006/relationships/customXml" Target="../ink/ink1835.xml"/><Relationship Id="rId128" Type="http://schemas.openxmlformats.org/officeDocument/2006/relationships/customXml" Target="../ink/ink1862.xml"/><Relationship Id="rId335" Type="http://schemas.openxmlformats.org/officeDocument/2006/relationships/customXml" Target="../ink/ink1967.xml"/><Relationship Id="rId377" Type="http://schemas.openxmlformats.org/officeDocument/2006/relationships/image" Target="../media/image1814.png"/><Relationship Id="rId5" Type="http://schemas.openxmlformats.org/officeDocument/2006/relationships/customXml" Target="../ink/ink1800.xml"/><Relationship Id="rId181" Type="http://schemas.openxmlformats.org/officeDocument/2006/relationships/image" Target="../media/image1718.png"/><Relationship Id="rId237" Type="http://schemas.openxmlformats.org/officeDocument/2006/relationships/image" Target="../media/image1746.png"/><Relationship Id="rId402" Type="http://schemas.openxmlformats.org/officeDocument/2006/relationships/customXml" Target="../ink/ink2003.xml"/><Relationship Id="rId279" Type="http://schemas.openxmlformats.org/officeDocument/2006/relationships/image" Target="../media/image1767.png"/><Relationship Id="rId43" Type="http://schemas.openxmlformats.org/officeDocument/2006/relationships/customXml" Target="../ink/ink1819.xml"/><Relationship Id="rId139" Type="http://schemas.openxmlformats.org/officeDocument/2006/relationships/image" Target="../media/image1699.png"/><Relationship Id="rId290" Type="http://schemas.openxmlformats.org/officeDocument/2006/relationships/customXml" Target="../ink/ink1944.xml"/><Relationship Id="rId304" Type="http://schemas.openxmlformats.org/officeDocument/2006/relationships/customXml" Target="../ink/ink1951.xml"/><Relationship Id="rId346" Type="http://schemas.openxmlformats.org/officeDocument/2006/relationships/customXml" Target="../ink/ink1973.xml"/><Relationship Id="rId388" Type="http://schemas.openxmlformats.org/officeDocument/2006/relationships/customXml" Target="../ink/ink1996.xml"/><Relationship Id="rId85" Type="http://schemas.openxmlformats.org/officeDocument/2006/relationships/image" Target="../media/image1672.png"/><Relationship Id="rId150" Type="http://schemas.openxmlformats.org/officeDocument/2006/relationships/customXml" Target="../ink/ink1874.xml"/><Relationship Id="rId192" Type="http://schemas.openxmlformats.org/officeDocument/2006/relationships/customXml" Target="../ink/ink1895.xml"/><Relationship Id="rId206" Type="http://schemas.openxmlformats.org/officeDocument/2006/relationships/customXml" Target="../ink/ink1902.xml"/><Relationship Id="rId248" Type="http://schemas.openxmlformats.org/officeDocument/2006/relationships/customXml" Target="../ink/ink1923.xml"/><Relationship Id="rId12" Type="http://schemas.openxmlformats.org/officeDocument/2006/relationships/image" Target="../media/image1637.png"/><Relationship Id="rId108" Type="http://schemas.openxmlformats.org/officeDocument/2006/relationships/customXml" Target="../ink/ink1852.xml"/><Relationship Id="rId315" Type="http://schemas.openxmlformats.org/officeDocument/2006/relationships/customXml" Target="../ink/ink1957.xml"/><Relationship Id="rId357" Type="http://schemas.openxmlformats.org/officeDocument/2006/relationships/image" Target="../media/image1805.png"/><Relationship Id="rId54" Type="http://schemas.openxmlformats.org/officeDocument/2006/relationships/customXml" Target="../ink/ink1825.xml"/><Relationship Id="rId96" Type="http://schemas.openxmlformats.org/officeDocument/2006/relationships/customXml" Target="../ink/ink1846.xml"/><Relationship Id="rId161" Type="http://schemas.openxmlformats.org/officeDocument/2006/relationships/image" Target="../media/image1708.png"/><Relationship Id="rId217" Type="http://schemas.openxmlformats.org/officeDocument/2006/relationships/image" Target="../media/image1736.png"/><Relationship Id="rId399" Type="http://schemas.openxmlformats.org/officeDocument/2006/relationships/image" Target="../media/image1824.png"/><Relationship Id="rId259" Type="http://schemas.openxmlformats.org/officeDocument/2006/relationships/image" Target="../media/image1757.png"/><Relationship Id="rId23" Type="http://schemas.openxmlformats.org/officeDocument/2006/relationships/customXml" Target="../ink/ink1809.xml"/><Relationship Id="rId119" Type="http://schemas.openxmlformats.org/officeDocument/2006/relationships/image" Target="../media/image1689.png"/><Relationship Id="rId270" Type="http://schemas.openxmlformats.org/officeDocument/2006/relationships/customXml" Target="../ink/ink1934.xml"/><Relationship Id="rId326" Type="http://schemas.openxmlformats.org/officeDocument/2006/relationships/image" Target="../media/image1790.png"/><Relationship Id="rId65" Type="http://schemas.openxmlformats.org/officeDocument/2006/relationships/image" Target="../media/image1662.png"/><Relationship Id="rId130" Type="http://schemas.openxmlformats.org/officeDocument/2006/relationships/customXml" Target="../ink/ink1863.xml"/><Relationship Id="rId368" Type="http://schemas.openxmlformats.org/officeDocument/2006/relationships/customXml" Target="../ink/ink1985.xml"/><Relationship Id="rId172" Type="http://schemas.openxmlformats.org/officeDocument/2006/relationships/customXml" Target="../ink/ink1885.xml"/><Relationship Id="rId228" Type="http://schemas.openxmlformats.org/officeDocument/2006/relationships/customXml" Target="../ink/ink1913.xml"/><Relationship Id="rId281" Type="http://schemas.openxmlformats.org/officeDocument/2006/relationships/image" Target="../media/image1768.png"/><Relationship Id="rId337" Type="http://schemas.openxmlformats.org/officeDocument/2006/relationships/customXml" Target="../ink/ink1968.xml"/><Relationship Id="rId34" Type="http://schemas.openxmlformats.org/officeDocument/2006/relationships/image" Target="../media/image1648.png"/><Relationship Id="rId76" Type="http://schemas.openxmlformats.org/officeDocument/2006/relationships/customXml" Target="../ink/ink1836.xml"/><Relationship Id="rId141" Type="http://schemas.openxmlformats.org/officeDocument/2006/relationships/image" Target="../media/image1700.png"/><Relationship Id="rId379" Type="http://schemas.openxmlformats.org/officeDocument/2006/relationships/image" Target="../media/image1815.png"/><Relationship Id="rId7" Type="http://schemas.openxmlformats.org/officeDocument/2006/relationships/customXml" Target="../ink/ink1801.xml"/><Relationship Id="rId183" Type="http://schemas.openxmlformats.org/officeDocument/2006/relationships/image" Target="../media/image1719.png"/><Relationship Id="rId239" Type="http://schemas.openxmlformats.org/officeDocument/2006/relationships/image" Target="../media/image1747.png"/><Relationship Id="rId390" Type="http://schemas.openxmlformats.org/officeDocument/2006/relationships/customXml" Target="../ink/ink1997.xml"/><Relationship Id="rId404" Type="http://schemas.openxmlformats.org/officeDocument/2006/relationships/customXml" Target="../ink/ink2004.xml"/><Relationship Id="rId250" Type="http://schemas.openxmlformats.org/officeDocument/2006/relationships/customXml" Target="../ink/ink1924.xml"/><Relationship Id="rId292" Type="http://schemas.openxmlformats.org/officeDocument/2006/relationships/customXml" Target="../ink/ink1945.xml"/><Relationship Id="rId306" Type="http://schemas.openxmlformats.org/officeDocument/2006/relationships/customXml" Target="../ink/ink1952.xml"/><Relationship Id="rId45" Type="http://schemas.openxmlformats.org/officeDocument/2006/relationships/customXml" Target="../ink/ink1820.xml"/><Relationship Id="rId87" Type="http://schemas.openxmlformats.org/officeDocument/2006/relationships/image" Target="../media/image1673.png"/><Relationship Id="rId110" Type="http://schemas.openxmlformats.org/officeDocument/2006/relationships/customXml" Target="../ink/ink1853.xml"/><Relationship Id="rId348" Type="http://schemas.openxmlformats.org/officeDocument/2006/relationships/customXml" Target="../ink/ink1974.xml"/><Relationship Id="rId152" Type="http://schemas.openxmlformats.org/officeDocument/2006/relationships/customXml" Target="../ink/ink1875.xml"/><Relationship Id="rId194" Type="http://schemas.openxmlformats.org/officeDocument/2006/relationships/customXml" Target="../ink/ink1896.xml"/><Relationship Id="rId208" Type="http://schemas.openxmlformats.org/officeDocument/2006/relationships/customXml" Target="../ink/ink1903.xml"/><Relationship Id="rId261" Type="http://schemas.openxmlformats.org/officeDocument/2006/relationships/image" Target="../media/image1758.png"/><Relationship Id="rId14" Type="http://schemas.openxmlformats.org/officeDocument/2006/relationships/image" Target="../media/image1638.png"/><Relationship Id="rId56" Type="http://schemas.openxmlformats.org/officeDocument/2006/relationships/customXml" Target="../ink/ink1826.xml"/><Relationship Id="rId317" Type="http://schemas.openxmlformats.org/officeDocument/2006/relationships/customXml" Target="../ink/ink1958.xml"/><Relationship Id="rId359" Type="http://schemas.openxmlformats.org/officeDocument/2006/relationships/image" Target="../media/image1806.png"/><Relationship Id="rId98" Type="http://schemas.openxmlformats.org/officeDocument/2006/relationships/customXml" Target="../ink/ink1847.xml"/><Relationship Id="rId121" Type="http://schemas.openxmlformats.org/officeDocument/2006/relationships/image" Target="../media/image1690.png"/><Relationship Id="rId163" Type="http://schemas.openxmlformats.org/officeDocument/2006/relationships/image" Target="../media/image1709.png"/><Relationship Id="rId219" Type="http://schemas.openxmlformats.org/officeDocument/2006/relationships/image" Target="../media/image1737.png"/><Relationship Id="rId370" Type="http://schemas.openxmlformats.org/officeDocument/2006/relationships/customXml" Target="../ink/ink1986.xml"/><Relationship Id="rId230" Type="http://schemas.openxmlformats.org/officeDocument/2006/relationships/customXml" Target="../ink/ink1914.xml"/><Relationship Id="rId25" Type="http://schemas.openxmlformats.org/officeDocument/2006/relationships/customXml" Target="../ink/ink1810.xml"/><Relationship Id="rId67" Type="http://schemas.openxmlformats.org/officeDocument/2006/relationships/image" Target="../media/image1663.png"/><Relationship Id="rId272" Type="http://schemas.openxmlformats.org/officeDocument/2006/relationships/customXml" Target="../ink/ink1935.xml"/><Relationship Id="rId328" Type="http://schemas.openxmlformats.org/officeDocument/2006/relationships/image" Target="../media/image1791.png"/><Relationship Id="rId132" Type="http://schemas.openxmlformats.org/officeDocument/2006/relationships/customXml" Target="../ink/ink1864.xml"/><Relationship Id="rId174" Type="http://schemas.openxmlformats.org/officeDocument/2006/relationships/customXml" Target="../ink/ink1886.xml"/><Relationship Id="rId381" Type="http://schemas.openxmlformats.org/officeDocument/2006/relationships/image" Target="../media/image1816.png"/><Relationship Id="rId241" Type="http://schemas.openxmlformats.org/officeDocument/2006/relationships/image" Target="../media/image1748.png"/><Relationship Id="rId36" Type="http://schemas.openxmlformats.org/officeDocument/2006/relationships/image" Target="../media/image1649.png"/><Relationship Id="rId283" Type="http://schemas.openxmlformats.org/officeDocument/2006/relationships/image" Target="../media/image1769.png"/><Relationship Id="rId339" Type="http://schemas.openxmlformats.org/officeDocument/2006/relationships/customXml" Target="../ink/ink1969.xml"/><Relationship Id="rId78" Type="http://schemas.openxmlformats.org/officeDocument/2006/relationships/customXml" Target="../ink/ink1837.xml"/><Relationship Id="rId101" Type="http://schemas.openxmlformats.org/officeDocument/2006/relationships/image" Target="../media/image1680.png"/><Relationship Id="rId143" Type="http://schemas.openxmlformats.org/officeDocument/2006/relationships/image" Target="../media/image1701.png"/><Relationship Id="rId185" Type="http://schemas.openxmlformats.org/officeDocument/2006/relationships/image" Target="../media/image1720.png"/><Relationship Id="rId350" Type="http://schemas.openxmlformats.org/officeDocument/2006/relationships/customXml" Target="../ink/ink1975.xml"/><Relationship Id="rId406" Type="http://schemas.openxmlformats.org/officeDocument/2006/relationships/customXml" Target="../ink/ink2005.xml"/><Relationship Id="rId9" Type="http://schemas.openxmlformats.org/officeDocument/2006/relationships/customXml" Target="../ink/ink1802.xml"/><Relationship Id="rId210" Type="http://schemas.openxmlformats.org/officeDocument/2006/relationships/customXml" Target="../ink/ink1904.xml"/><Relationship Id="rId392" Type="http://schemas.openxmlformats.org/officeDocument/2006/relationships/customXml" Target="../ink/ink1998.xml"/><Relationship Id="rId252" Type="http://schemas.openxmlformats.org/officeDocument/2006/relationships/customXml" Target="../ink/ink1925.xml"/><Relationship Id="rId294" Type="http://schemas.openxmlformats.org/officeDocument/2006/relationships/customXml" Target="../ink/ink1946.xml"/><Relationship Id="rId308" Type="http://schemas.openxmlformats.org/officeDocument/2006/relationships/customXml" Target="../ink/ink1953.xml"/><Relationship Id="rId47" Type="http://schemas.openxmlformats.org/officeDocument/2006/relationships/image" Target="../media/image1653.png"/><Relationship Id="rId89" Type="http://schemas.openxmlformats.org/officeDocument/2006/relationships/image" Target="../media/image1674.png"/><Relationship Id="rId112" Type="http://schemas.openxmlformats.org/officeDocument/2006/relationships/customXml" Target="../ink/ink1854.xml"/><Relationship Id="rId154" Type="http://schemas.openxmlformats.org/officeDocument/2006/relationships/customXml" Target="../ink/ink1876.xml"/><Relationship Id="rId361" Type="http://schemas.openxmlformats.org/officeDocument/2006/relationships/customXml" Target="../ink/ink1981.xml"/><Relationship Id="rId196" Type="http://schemas.openxmlformats.org/officeDocument/2006/relationships/customXml" Target="../ink/ink1897.xml"/><Relationship Id="rId16" Type="http://schemas.openxmlformats.org/officeDocument/2006/relationships/image" Target="../media/image1639.png"/><Relationship Id="rId221" Type="http://schemas.openxmlformats.org/officeDocument/2006/relationships/image" Target="../media/image1738.png"/><Relationship Id="rId263" Type="http://schemas.openxmlformats.org/officeDocument/2006/relationships/image" Target="../media/image1759.png"/><Relationship Id="rId319" Type="http://schemas.openxmlformats.org/officeDocument/2006/relationships/customXml" Target="../ink/ink1959.xml"/><Relationship Id="rId58" Type="http://schemas.openxmlformats.org/officeDocument/2006/relationships/customXml" Target="../ink/ink1827.xml"/><Relationship Id="rId123" Type="http://schemas.openxmlformats.org/officeDocument/2006/relationships/image" Target="../media/image1691.png"/><Relationship Id="rId330" Type="http://schemas.openxmlformats.org/officeDocument/2006/relationships/image" Target="../media/image1792.png"/><Relationship Id="rId165" Type="http://schemas.openxmlformats.org/officeDocument/2006/relationships/image" Target="../media/image1710.png"/><Relationship Id="rId372" Type="http://schemas.openxmlformats.org/officeDocument/2006/relationships/customXml" Target="../ink/ink1987.xml"/><Relationship Id="rId232" Type="http://schemas.openxmlformats.org/officeDocument/2006/relationships/customXml" Target="../ink/ink1915.xml"/><Relationship Id="rId274" Type="http://schemas.openxmlformats.org/officeDocument/2006/relationships/customXml" Target="../ink/ink1936.xml"/><Relationship Id="rId27" Type="http://schemas.openxmlformats.org/officeDocument/2006/relationships/customXml" Target="../ink/ink1811.xml"/><Relationship Id="rId48" Type="http://schemas.openxmlformats.org/officeDocument/2006/relationships/customXml" Target="../ink/ink1822.xml"/><Relationship Id="rId69" Type="http://schemas.openxmlformats.org/officeDocument/2006/relationships/image" Target="../media/image1664.png"/><Relationship Id="rId113" Type="http://schemas.openxmlformats.org/officeDocument/2006/relationships/image" Target="../media/image1686.png"/><Relationship Id="rId134" Type="http://schemas.openxmlformats.org/officeDocument/2006/relationships/customXml" Target="../ink/ink1865.xml"/><Relationship Id="rId320" Type="http://schemas.openxmlformats.org/officeDocument/2006/relationships/image" Target="../media/image1787.png"/><Relationship Id="rId80" Type="http://schemas.openxmlformats.org/officeDocument/2006/relationships/customXml" Target="../ink/ink1838.xml"/><Relationship Id="rId155" Type="http://schemas.openxmlformats.org/officeDocument/2006/relationships/image" Target="../media/image1705.png"/><Relationship Id="rId176" Type="http://schemas.openxmlformats.org/officeDocument/2006/relationships/customXml" Target="../ink/ink1887.xml"/><Relationship Id="rId197" Type="http://schemas.openxmlformats.org/officeDocument/2006/relationships/image" Target="../media/image1726.png"/><Relationship Id="rId341" Type="http://schemas.openxmlformats.org/officeDocument/2006/relationships/customXml" Target="../ink/ink1970.xml"/><Relationship Id="rId362" Type="http://schemas.openxmlformats.org/officeDocument/2006/relationships/customXml" Target="../ink/ink1982.xml"/><Relationship Id="rId383" Type="http://schemas.openxmlformats.org/officeDocument/2006/relationships/customXml" Target="../ink/ink1993.xml"/><Relationship Id="rId201" Type="http://schemas.openxmlformats.org/officeDocument/2006/relationships/image" Target="../media/image1728.png"/><Relationship Id="rId222" Type="http://schemas.openxmlformats.org/officeDocument/2006/relationships/customXml" Target="../ink/ink1910.xml"/><Relationship Id="rId243" Type="http://schemas.openxmlformats.org/officeDocument/2006/relationships/image" Target="../media/image1749.png"/><Relationship Id="rId264" Type="http://schemas.openxmlformats.org/officeDocument/2006/relationships/customXml" Target="../ink/ink1931.xml"/><Relationship Id="rId285" Type="http://schemas.openxmlformats.org/officeDocument/2006/relationships/image" Target="../media/image1770.png"/><Relationship Id="rId17" Type="http://schemas.openxmlformats.org/officeDocument/2006/relationships/customXml" Target="../ink/ink1806.xml"/><Relationship Id="rId38" Type="http://schemas.openxmlformats.org/officeDocument/2006/relationships/image" Target="../media/image1650.png"/><Relationship Id="rId59" Type="http://schemas.openxmlformats.org/officeDocument/2006/relationships/image" Target="../media/image1659.png"/><Relationship Id="rId103" Type="http://schemas.openxmlformats.org/officeDocument/2006/relationships/image" Target="../media/image1681.png"/><Relationship Id="rId124" Type="http://schemas.openxmlformats.org/officeDocument/2006/relationships/customXml" Target="../ink/ink1860.xml"/><Relationship Id="rId310" Type="http://schemas.openxmlformats.org/officeDocument/2006/relationships/image" Target="../media/image1782.png"/><Relationship Id="rId70" Type="http://schemas.openxmlformats.org/officeDocument/2006/relationships/customXml" Target="../ink/ink1833.xml"/><Relationship Id="rId91" Type="http://schemas.openxmlformats.org/officeDocument/2006/relationships/image" Target="../media/image1675.png"/><Relationship Id="rId145" Type="http://schemas.openxmlformats.org/officeDocument/2006/relationships/customXml" Target="../ink/ink1871.xml"/><Relationship Id="rId166" Type="http://schemas.openxmlformats.org/officeDocument/2006/relationships/customXml" Target="../ink/ink1882.xml"/><Relationship Id="rId187" Type="http://schemas.openxmlformats.org/officeDocument/2006/relationships/image" Target="../media/image1721.png"/><Relationship Id="rId331" Type="http://schemas.openxmlformats.org/officeDocument/2006/relationships/customXml" Target="../ink/ink1965.xml"/><Relationship Id="rId352" Type="http://schemas.openxmlformats.org/officeDocument/2006/relationships/customXml" Target="../ink/ink1976.xml"/><Relationship Id="rId373" Type="http://schemas.openxmlformats.org/officeDocument/2006/relationships/image" Target="../media/image1812.png"/><Relationship Id="rId394" Type="http://schemas.openxmlformats.org/officeDocument/2006/relationships/customXml" Target="../ink/ink1999.xml"/><Relationship Id="rId408" Type="http://schemas.openxmlformats.org/officeDocument/2006/relationships/customXml" Target="../ink/ink2006.xml"/><Relationship Id="rId1" Type="http://schemas.openxmlformats.org/officeDocument/2006/relationships/slideLayout" Target="../slideLayouts/slideLayout7.xml"/><Relationship Id="rId212" Type="http://schemas.openxmlformats.org/officeDocument/2006/relationships/customXml" Target="../ink/ink1905.xml"/><Relationship Id="rId233" Type="http://schemas.openxmlformats.org/officeDocument/2006/relationships/image" Target="../media/image1744.png"/><Relationship Id="rId254" Type="http://schemas.openxmlformats.org/officeDocument/2006/relationships/customXml" Target="../ink/ink1926.xml"/><Relationship Id="rId28" Type="http://schemas.openxmlformats.org/officeDocument/2006/relationships/image" Target="../media/image1645.png"/><Relationship Id="rId49" Type="http://schemas.openxmlformats.org/officeDocument/2006/relationships/image" Target="../media/image1654.png"/><Relationship Id="rId114" Type="http://schemas.openxmlformats.org/officeDocument/2006/relationships/customXml" Target="../ink/ink1855.xml"/><Relationship Id="rId275" Type="http://schemas.openxmlformats.org/officeDocument/2006/relationships/image" Target="../media/image1765.png"/><Relationship Id="rId296" Type="http://schemas.openxmlformats.org/officeDocument/2006/relationships/customXml" Target="../ink/ink1947.xml"/><Relationship Id="rId300" Type="http://schemas.openxmlformats.org/officeDocument/2006/relationships/customXml" Target="../ink/ink1949.xml"/><Relationship Id="rId60" Type="http://schemas.openxmlformats.org/officeDocument/2006/relationships/customXml" Target="../ink/ink1828.xml"/><Relationship Id="rId81" Type="http://schemas.openxmlformats.org/officeDocument/2006/relationships/image" Target="../media/image1670.png"/><Relationship Id="rId135" Type="http://schemas.openxmlformats.org/officeDocument/2006/relationships/image" Target="../media/image1697.png"/><Relationship Id="rId156" Type="http://schemas.openxmlformats.org/officeDocument/2006/relationships/customXml" Target="../ink/ink1877.xml"/><Relationship Id="rId177" Type="http://schemas.openxmlformats.org/officeDocument/2006/relationships/image" Target="../media/image1716.png"/><Relationship Id="rId198" Type="http://schemas.openxmlformats.org/officeDocument/2006/relationships/customXml" Target="../ink/ink1898.xml"/><Relationship Id="rId321" Type="http://schemas.openxmlformats.org/officeDocument/2006/relationships/customXml" Target="../ink/ink1960.xml"/><Relationship Id="rId342" Type="http://schemas.openxmlformats.org/officeDocument/2006/relationships/image" Target="../media/image1798.png"/><Relationship Id="rId363" Type="http://schemas.openxmlformats.org/officeDocument/2006/relationships/image" Target="../media/image1807.png"/><Relationship Id="rId384" Type="http://schemas.openxmlformats.org/officeDocument/2006/relationships/customXml" Target="../ink/ink1994.xml"/><Relationship Id="rId202" Type="http://schemas.openxmlformats.org/officeDocument/2006/relationships/customXml" Target="../ink/ink1900.xml"/><Relationship Id="rId223" Type="http://schemas.openxmlformats.org/officeDocument/2006/relationships/image" Target="../media/image1739.png"/><Relationship Id="rId244" Type="http://schemas.openxmlformats.org/officeDocument/2006/relationships/customXml" Target="../ink/ink1921.xml"/><Relationship Id="rId18" Type="http://schemas.openxmlformats.org/officeDocument/2006/relationships/image" Target="../media/image1640.png"/><Relationship Id="rId39" Type="http://schemas.openxmlformats.org/officeDocument/2006/relationships/customXml" Target="../ink/ink1817.xml"/><Relationship Id="rId265" Type="http://schemas.openxmlformats.org/officeDocument/2006/relationships/image" Target="../media/image1760.png"/><Relationship Id="rId286" Type="http://schemas.openxmlformats.org/officeDocument/2006/relationships/customXml" Target="../ink/ink1942.xml"/><Relationship Id="rId50" Type="http://schemas.openxmlformats.org/officeDocument/2006/relationships/customXml" Target="../ink/ink1823.xml"/><Relationship Id="rId104" Type="http://schemas.openxmlformats.org/officeDocument/2006/relationships/customXml" Target="../ink/ink1850.xml"/><Relationship Id="rId125" Type="http://schemas.openxmlformats.org/officeDocument/2006/relationships/image" Target="../media/image1692.png"/><Relationship Id="rId146" Type="http://schemas.openxmlformats.org/officeDocument/2006/relationships/image" Target="../media/image1702.png"/><Relationship Id="rId167" Type="http://schemas.openxmlformats.org/officeDocument/2006/relationships/image" Target="../media/image1711.png"/><Relationship Id="rId188" Type="http://schemas.openxmlformats.org/officeDocument/2006/relationships/customXml" Target="../ink/ink1893.xml"/><Relationship Id="rId311" Type="http://schemas.openxmlformats.org/officeDocument/2006/relationships/customXml" Target="../ink/ink1955.xml"/><Relationship Id="rId332" Type="http://schemas.openxmlformats.org/officeDocument/2006/relationships/image" Target="../media/image1793.png"/><Relationship Id="rId353" Type="http://schemas.openxmlformats.org/officeDocument/2006/relationships/image" Target="../media/image1803.png"/><Relationship Id="rId374" Type="http://schemas.openxmlformats.org/officeDocument/2006/relationships/customXml" Target="../ink/ink1988.xml"/><Relationship Id="rId395" Type="http://schemas.openxmlformats.org/officeDocument/2006/relationships/image" Target="../media/image1822.png"/><Relationship Id="rId409" Type="http://schemas.openxmlformats.org/officeDocument/2006/relationships/customXml" Target="../ink/ink2007.xml"/><Relationship Id="rId71" Type="http://schemas.openxmlformats.org/officeDocument/2006/relationships/image" Target="../media/image1665.png"/><Relationship Id="rId92" Type="http://schemas.openxmlformats.org/officeDocument/2006/relationships/customXml" Target="../ink/ink1844.xml"/><Relationship Id="rId213" Type="http://schemas.openxmlformats.org/officeDocument/2006/relationships/image" Target="../media/image1734.png"/><Relationship Id="rId234" Type="http://schemas.openxmlformats.org/officeDocument/2006/relationships/customXml" Target="../ink/ink1916.xml"/><Relationship Id="rId2" Type="http://schemas.openxmlformats.org/officeDocument/2006/relationships/image" Target="../media/image1632.png"/><Relationship Id="rId29" Type="http://schemas.openxmlformats.org/officeDocument/2006/relationships/customXml" Target="../ink/ink1812.xml"/><Relationship Id="rId255" Type="http://schemas.openxmlformats.org/officeDocument/2006/relationships/image" Target="../media/image1755.png"/><Relationship Id="rId276" Type="http://schemas.openxmlformats.org/officeDocument/2006/relationships/customXml" Target="../ink/ink1937.xml"/><Relationship Id="rId297" Type="http://schemas.openxmlformats.org/officeDocument/2006/relationships/image" Target="../media/image1776.png"/><Relationship Id="rId40" Type="http://schemas.openxmlformats.org/officeDocument/2006/relationships/image" Target="../media/image1651.png"/><Relationship Id="rId115" Type="http://schemas.openxmlformats.org/officeDocument/2006/relationships/image" Target="../media/image1687.png"/><Relationship Id="rId136" Type="http://schemas.openxmlformats.org/officeDocument/2006/relationships/customXml" Target="../ink/ink1866.xml"/><Relationship Id="rId157" Type="http://schemas.openxmlformats.org/officeDocument/2006/relationships/image" Target="../media/image1706.png"/><Relationship Id="rId178" Type="http://schemas.openxmlformats.org/officeDocument/2006/relationships/customXml" Target="../ink/ink1888.xml"/><Relationship Id="rId301" Type="http://schemas.openxmlformats.org/officeDocument/2006/relationships/image" Target="../media/image1778.png"/><Relationship Id="rId322" Type="http://schemas.openxmlformats.org/officeDocument/2006/relationships/image" Target="../media/image1788.png"/><Relationship Id="rId343" Type="http://schemas.openxmlformats.org/officeDocument/2006/relationships/customXml" Target="../ink/ink1971.xml"/><Relationship Id="rId364" Type="http://schemas.openxmlformats.org/officeDocument/2006/relationships/customXml" Target="../ink/ink1983.xml"/><Relationship Id="rId61" Type="http://schemas.openxmlformats.org/officeDocument/2006/relationships/image" Target="../media/image1660.png"/><Relationship Id="rId82" Type="http://schemas.openxmlformats.org/officeDocument/2006/relationships/customXml" Target="../ink/ink1839.xml"/><Relationship Id="rId199" Type="http://schemas.openxmlformats.org/officeDocument/2006/relationships/image" Target="../media/image1727.png"/><Relationship Id="rId203" Type="http://schemas.openxmlformats.org/officeDocument/2006/relationships/image" Target="../media/image1729.png"/><Relationship Id="rId385" Type="http://schemas.openxmlformats.org/officeDocument/2006/relationships/image" Target="../media/image1817.png"/><Relationship Id="rId19" Type="http://schemas.openxmlformats.org/officeDocument/2006/relationships/customXml" Target="../ink/ink1807.xml"/><Relationship Id="rId224" Type="http://schemas.openxmlformats.org/officeDocument/2006/relationships/customXml" Target="../ink/ink1911.xml"/><Relationship Id="rId245" Type="http://schemas.openxmlformats.org/officeDocument/2006/relationships/image" Target="../media/image1750.png"/><Relationship Id="rId266" Type="http://schemas.openxmlformats.org/officeDocument/2006/relationships/customXml" Target="../ink/ink1932.xml"/><Relationship Id="rId287" Type="http://schemas.openxmlformats.org/officeDocument/2006/relationships/image" Target="../media/image1771.png"/><Relationship Id="rId410" Type="http://schemas.openxmlformats.org/officeDocument/2006/relationships/image" Target="../media/image1829.png"/><Relationship Id="rId30" Type="http://schemas.openxmlformats.org/officeDocument/2006/relationships/image" Target="../media/image1646.png"/><Relationship Id="rId105" Type="http://schemas.openxmlformats.org/officeDocument/2006/relationships/image" Target="../media/image1682.png"/><Relationship Id="rId126" Type="http://schemas.openxmlformats.org/officeDocument/2006/relationships/customXml" Target="../ink/ink1861.xml"/><Relationship Id="rId147" Type="http://schemas.openxmlformats.org/officeDocument/2006/relationships/customXml" Target="../ink/ink1872.xml"/><Relationship Id="rId168" Type="http://schemas.openxmlformats.org/officeDocument/2006/relationships/customXml" Target="../ink/ink1883.xml"/><Relationship Id="rId312" Type="http://schemas.openxmlformats.org/officeDocument/2006/relationships/image" Target="../media/image1783.png"/><Relationship Id="rId333" Type="http://schemas.openxmlformats.org/officeDocument/2006/relationships/customXml" Target="../ink/ink1966.xml"/><Relationship Id="rId354" Type="http://schemas.openxmlformats.org/officeDocument/2006/relationships/customXml" Target="../ink/ink1977.xml"/><Relationship Id="rId51" Type="http://schemas.openxmlformats.org/officeDocument/2006/relationships/image" Target="../media/image1655.png"/><Relationship Id="rId72" Type="http://schemas.openxmlformats.org/officeDocument/2006/relationships/customXml" Target="../ink/ink1834.xml"/><Relationship Id="rId93" Type="http://schemas.openxmlformats.org/officeDocument/2006/relationships/image" Target="../media/image1676.png"/><Relationship Id="rId189" Type="http://schemas.openxmlformats.org/officeDocument/2006/relationships/image" Target="../media/image1722.png"/><Relationship Id="rId375" Type="http://schemas.openxmlformats.org/officeDocument/2006/relationships/image" Target="../media/image1813.png"/><Relationship Id="rId396" Type="http://schemas.openxmlformats.org/officeDocument/2006/relationships/customXml" Target="../ink/ink2000.xml"/><Relationship Id="rId3" Type="http://schemas.openxmlformats.org/officeDocument/2006/relationships/customXml" Target="../ink/ink1799.xml"/><Relationship Id="rId214" Type="http://schemas.openxmlformats.org/officeDocument/2006/relationships/customXml" Target="../ink/ink1906.xml"/><Relationship Id="rId235" Type="http://schemas.openxmlformats.org/officeDocument/2006/relationships/image" Target="../media/image1745.png"/><Relationship Id="rId256" Type="http://schemas.openxmlformats.org/officeDocument/2006/relationships/customXml" Target="../ink/ink1927.xml"/><Relationship Id="rId277" Type="http://schemas.openxmlformats.org/officeDocument/2006/relationships/image" Target="../media/image1766.png"/><Relationship Id="rId298" Type="http://schemas.openxmlformats.org/officeDocument/2006/relationships/customXml" Target="../ink/ink1948.xml"/><Relationship Id="rId400" Type="http://schemas.openxmlformats.org/officeDocument/2006/relationships/customXml" Target="../ink/ink2002.xml"/><Relationship Id="rId116" Type="http://schemas.openxmlformats.org/officeDocument/2006/relationships/customXml" Target="../ink/ink1856.xml"/><Relationship Id="rId137" Type="http://schemas.openxmlformats.org/officeDocument/2006/relationships/image" Target="../media/image1698.png"/><Relationship Id="rId158" Type="http://schemas.openxmlformats.org/officeDocument/2006/relationships/customXml" Target="../ink/ink1878.xml"/><Relationship Id="rId302" Type="http://schemas.openxmlformats.org/officeDocument/2006/relationships/customXml" Target="../ink/ink1950.xml"/><Relationship Id="rId323" Type="http://schemas.openxmlformats.org/officeDocument/2006/relationships/customXml" Target="../ink/ink1961.xml"/><Relationship Id="rId344" Type="http://schemas.openxmlformats.org/officeDocument/2006/relationships/image" Target="../media/image1799.png"/><Relationship Id="rId20" Type="http://schemas.openxmlformats.org/officeDocument/2006/relationships/image" Target="../media/image1641.png"/><Relationship Id="rId41" Type="http://schemas.openxmlformats.org/officeDocument/2006/relationships/customXml" Target="../ink/ink1818.xml"/><Relationship Id="rId62" Type="http://schemas.openxmlformats.org/officeDocument/2006/relationships/customXml" Target="../ink/ink1829.xml"/><Relationship Id="rId83" Type="http://schemas.openxmlformats.org/officeDocument/2006/relationships/image" Target="../media/image1671.png"/><Relationship Id="rId179" Type="http://schemas.openxmlformats.org/officeDocument/2006/relationships/image" Target="../media/image1717.png"/><Relationship Id="rId365" Type="http://schemas.openxmlformats.org/officeDocument/2006/relationships/image" Target="../media/image1808.png"/><Relationship Id="rId386" Type="http://schemas.openxmlformats.org/officeDocument/2006/relationships/customXml" Target="../ink/ink1995.xml"/><Relationship Id="rId190" Type="http://schemas.openxmlformats.org/officeDocument/2006/relationships/customXml" Target="../ink/ink1894.xml"/><Relationship Id="rId204" Type="http://schemas.openxmlformats.org/officeDocument/2006/relationships/customXml" Target="../ink/ink1901.xml"/><Relationship Id="rId225" Type="http://schemas.openxmlformats.org/officeDocument/2006/relationships/image" Target="../media/image1740.png"/><Relationship Id="rId246" Type="http://schemas.openxmlformats.org/officeDocument/2006/relationships/customXml" Target="../ink/ink1922.xml"/><Relationship Id="rId267" Type="http://schemas.openxmlformats.org/officeDocument/2006/relationships/image" Target="../media/image1761.png"/><Relationship Id="rId288" Type="http://schemas.openxmlformats.org/officeDocument/2006/relationships/customXml" Target="../ink/ink1943.xml"/><Relationship Id="rId106" Type="http://schemas.openxmlformats.org/officeDocument/2006/relationships/customXml" Target="../ink/ink1851.xml"/><Relationship Id="rId127" Type="http://schemas.openxmlformats.org/officeDocument/2006/relationships/image" Target="../media/image1693.png"/><Relationship Id="rId313" Type="http://schemas.openxmlformats.org/officeDocument/2006/relationships/customXml" Target="../ink/ink1956.xml"/><Relationship Id="rId10" Type="http://schemas.openxmlformats.org/officeDocument/2006/relationships/image" Target="../media/image1636.png"/><Relationship Id="rId31" Type="http://schemas.openxmlformats.org/officeDocument/2006/relationships/customXml" Target="../ink/ink1813.xml"/><Relationship Id="rId52" Type="http://schemas.openxmlformats.org/officeDocument/2006/relationships/customXml" Target="../ink/ink1824.xml"/><Relationship Id="rId73" Type="http://schemas.openxmlformats.org/officeDocument/2006/relationships/image" Target="../media/image1666.png"/><Relationship Id="rId94" Type="http://schemas.openxmlformats.org/officeDocument/2006/relationships/customXml" Target="../ink/ink1845.xml"/><Relationship Id="rId148" Type="http://schemas.openxmlformats.org/officeDocument/2006/relationships/image" Target="../media/image1703.png"/><Relationship Id="rId169" Type="http://schemas.openxmlformats.org/officeDocument/2006/relationships/image" Target="../media/image1712.png"/><Relationship Id="rId334" Type="http://schemas.openxmlformats.org/officeDocument/2006/relationships/image" Target="../media/image1794.png"/><Relationship Id="rId355" Type="http://schemas.openxmlformats.org/officeDocument/2006/relationships/image" Target="../media/image1804.png"/><Relationship Id="rId376" Type="http://schemas.openxmlformats.org/officeDocument/2006/relationships/customXml" Target="../ink/ink1989.xml"/><Relationship Id="rId397" Type="http://schemas.openxmlformats.org/officeDocument/2006/relationships/image" Target="../media/image1823.png"/><Relationship Id="rId4" Type="http://schemas.openxmlformats.org/officeDocument/2006/relationships/image" Target="../media/image1633.png"/><Relationship Id="rId180" Type="http://schemas.openxmlformats.org/officeDocument/2006/relationships/customXml" Target="../ink/ink1889.xml"/><Relationship Id="rId215" Type="http://schemas.openxmlformats.org/officeDocument/2006/relationships/image" Target="../media/image1735.png"/><Relationship Id="rId236" Type="http://schemas.openxmlformats.org/officeDocument/2006/relationships/customXml" Target="../ink/ink1917.xml"/><Relationship Id="rId257" Type="http://schemas.openxmlformats.org/officeDocument/2006/relationships/image" Target="../media/image1756.png"/><Relationship Id="rId278" Type="http://schemas.openxmlformats.org/officeDocument/2006/relationships/customXml" Target="../ink/ink1938.xml"/><Relationship Id="rId401" Type="http://schemas.openxmlformats.org/officeDocument/2006/relationships/image" Target="../media/image1825.png"/><Relationship Id="rId303" Type="http://schemas.openxmlformats.org/officeDocument/2006/relationships/image" Target="../media/image1779.png"/><Relationship Id="rId42" Type="http://schemas.openxmlformats.org/officeDocument/2006/relationships/image" Target="../media/image1652.png"/><Relationship Id="rId84" Type="http://schemas.openxmlformats.org/officeDocument/2006/relationships/customXml" Target="../ink/ink1840.xml"/><Relationship Id="rId138" Type="http://schemas.openxmlformats.org/officeDocument/2006/relationships/customXml" Target="../ink/ink1867.xml"/><Relationship Id="rId345" Type="http://schemas.openxmlformats.org/officeDocument/2006/relationships/customXml" Target="../ink/ink1972.xml"/><Relationship Id="rId387" Type="http://schemas.openxmlformats.org/officeDocument/2006/relationships/image" Target="../media/image1818.png"/><Relationship Id="rId191" Type="http://schemas.openxmlformats.org/officeDocument/2006/relationships/image" Target="../media/image1723.png"/><Relationship Id="rId205" Type="http://schemas.openxmlformats.org/officeDocument/2006/relationships/image" Target="../media/image1730.png"/><Relationship Id="rId247" Type="http://schemas.openxmlformats.org/officeDocument/2006/relationships/image" Target="../media/image1751.png"/><Relationship Id="rId107" Type="http://schemas.openxmlformats.org/officeDocument/2006/relationships/image" Target="../media/image1683.png"/><Relationship Id="rId289" Type="http://schemas.openxmlformats.org/officeDocument/2006/relationships/image" Target="../media/image1772.png"/><Relationship Id="rId11" Type="http://schemas.openxmlformats.org/officeDocument/2006/relationships/customXml" Target="../ink/ink1803.xml"/><Relationship Id="rId53" Type="http://schemas.openxmlformats.org/officeDocument/2006/relationships/image" Target="../media/image1656.png"/><Relationship Id="rId149" Type="http://schemas.openxmlformats.org/officeDocument/2006/relationships/customXml" Target="../ink/ink1873.xml"/><Relationship Id="rId314" Type="http://schemas.openxmlformats.org/officeDocument/2006/relationships/image" Target="../media/image1784.png"/><Relationship Id="rId356" Type="http://schemas.openxmlformats.org/officeDocument/2006/relationships/customXml" Target="../ink/ink1978.xml"/><Relationship Id="rId398" Type="http://schemas.openxmlformats.org/officeDocument/2006/relationships/customXml" Target="../ink/ink2001.xml"/><Relationship Id="rId95" Type="http://schemas.openxmlformats.org/officeDocument/2006/relationships/image" Target="../media/image1677.png"/><Relationship Id="rId160" Type="http://schemas.openxmlformats.org/officeDocument/2006/relationships/customXml" Target="../ink/ink1879.xml"/><Relationship Id="rId216" Type="http://schemas.openxmlformats.org/officeDocument/2006/relationships/customXml" Target="../ink/ink1907.xml"/><Relationship Id="rId258" Type="http://schemas.openxmlformats.org/officeDocument/2006/relationships/customXml" Target="../ink/ink1928.xml"/><Relationship Id="rId22" Type="http://schemas.openxmlformats.org/officeDocument/2006/relationships/image" Target="../media/image1642.png"/><Relationship Id="rId64" Type="http://schemas.openxmlformats.org/officeDocument/2006/relationships/customXml" Target="../ink/ink1830.xml"/><Relationship Id="rId118" Type="http://schemas.openxmlformats.org/officeDocument/2006/relationships/customXml" Target="../ink/ink1857.xml"/><Relationship Id="rId325" Type="http://schemas.openxmlformats.org/officeDocument/2006/relationships/customXml" Target="../ink/ink1962.xml"/><Relationship Id="rId367" Type="http://schemas.openxmlformats.org/officeDocument/2006/relationships/image" Target="../media/image1809.png"/><Relationship Id="rId171" Type="http://schemas.openxmlformats.org/officeDocument/2006/relationships/image" Target="../media/image1713.png"/><Relationship Id="rId227" Type="http://schemas.openxmlformats.org/officeDocument/2006/relationships/image" Target="../media/image1741.png"/><Relationship Id="rId269" Type="http://schemas.openxmlformats.org/officeDocument/2006/relationships/image" Target="../media/image1762.png"/><Relationship Id="rId33" Type="http://schemas.openxmlformats.org/officeDocument/2006/relationships/customXml" Target="../ink/ink1814.xml"/><Relationship Id="rId129" Type="http://schemas.openxmlformats.org/officeDocument/2006/relationships/image" Target="../media/image1694.png"/><Relationship Id="rId280" Type="http://schemas.openxmlformats.org/officeDocument/2006/relationships/customXml" Target="../ink/ink1939.xml"/><Relationship Id="rId336" Type="http://schemas.openxmlformats.org/officeDocument/2006/relationships/image" Target="../media/image1795.png"/><Relationship Id="rId75" Type="http://schemas.openxmlformats.org/officeDocument/2006/relationships/image" Target="../media/image1667.png"/><Relationship Id="rId140" Type="http://schemas.openxmlformats.org/officeDocument/2006/relationships/customXml" Target="../ink/ink1868.xml"/><Relationship Id="rId182" Type="http://schemas.openxmlformats.org/officeDocument/2006/relationships/customXml" Target="../ink/ink1890.xml"/><Relationship Id="rId378" Type="http://schemas.openxmlformats.org/officeDocument/2006/relationships/customXml" Target="../ink/ink1990.xml"/><Relationship Id="rId403" Type="http://schemas.openxmlformats.org/officeDocument/2006/relationships/image" Target="../media/image1826.png"/><Relationship Id="rId6" Type="http://schemas.openxmlformats.org/officeDocument/2006/relationships/image" Target="../media/image1634.png"/><Relationship Id="rId238" Type="http://schemas.openxmlformats.org/officeDocument/2006/relationships/customXml" Target="../ink/ink1918.xml"/><Relationship Id="rId291" Type="http://schemas.openxmlformats.org/officeDocument/2006/relationships/image" Target="../media/image1773.png"/><Relationship Id="rId305" Type="http://schemas.openxmlformats.org/officeDocument/2006/relationships/image" Target="../media/image1780.png"/><Relationship Id="rId347" Type="http://schemas.openxmlformats.org/officeDocument/2006/relationships/image" Target="../media/image1800.png"/><Relationship Id="rId44" Type="http://schemas.openxmlformats.org/officeDocument/2006/relationships/image" Target="../media/image717.png"/><Relationship Id="rId86" Type="http://schemas.openxmlformats.org/officeDocument/2006/relationships/customXml" Target="../ink/ink1841.xml"/><Relationship Id="rId151" Type="http://schemas.openxmlformats.org/officeDocument/2006/relationships/image" Target="../media/image753.png"/><Relationship Id="rId389" Type="http://schemas.openxmlformats.org/officeDocument/2006/relationships/image" Target="../media/image1819.png"/><Relationship Id="rId193" Type="http://schemas.openxmlformats.org/officeDocument/2006/relationships/image" Target="../media/image1724.png"/><Relationship Id="rId207" Type="http://schemas.openxmlformats.org/officeDocument/2006/relationships/image" Target="../media/image1731.png"/><Relationship Id="rId249" Type="http://schemas.openxmlformats.org/officeDocument/2006/relationships/image" Target="../media/image1752.png"/><Relationship Id="rId13" Type="http://schemas.openxmlformats.org/officeDocument/2006/relationships/customXml" Target="../ink/ink1804.xml"/><Relationship Id="rId109" Type="http://schemas.openxmlformats.org/officeDocument/2006/relationships/image" Target="../media/image1684.png"/><Relationship Id="rId260" Type="http://schemas.openxmlformats.org/officeDocument/2006/relationships/customXml" Target="../ink/ink1929.xml"/><Relationship Id="rId316" Type="http://schemas.openxmlformats.org/officeDocument/2006/relationships/image" Target="../media/image1785.png"/><Relationship Id="rId55" Type="http://schemas.openxmlformats.org/officeDocument/2006/relationships/image" Target="../media/image1657.png"/><Relationship Id="rId97" Type="http://schemas.openxmlformats.org/officeDocument/2006/relationships/image" Target="../media/image1678.png"/><Relationship Id="rId120" Type="http://schemas.openxmlformats.org/officeDocument/2006/relationships/customXml" Target="../ink/ink1858.xml"/><Relationship Id="rId358" Type="http://schemas.openxmlformats.org/officeDocument/2006/relationships/customXml" Target="../ink/ink1979.xml"/><Relationship Id="rId162" Type="http://schemas.openxmlformats.org/officeDocument/2006/relationships/customXml" Target="../ink/ink1880.xml"/><Relationship Id="rId218" Type="http://schemas.openxmlformats.org/officeDocument/2006/relationships/customXml" Target="../ink/ink1908.xml"/><Relationship Id="rId271" Type="http://schemas.openxmlformats.org/officeDocument/2006/relationships/image" Target="../media/image1763.png"/><Relationship Id="rId24" Type="http://schemas.openxmlformats.org/officeDocument/2006/relationships/image" Target="../media/image1643.png"/><Relationship Id="rId66" Type="http://schemas.openxmlformats.org/officeDocument/2006/relationships/customXml" Target="../ink/ink1831.xml"/><Relationship Id="rId131" Type="http://schemas.openxmlformats.org/officeDocument/2006/relationships/image" Target="../media/image1695.png"/><Relationship Id="rId327" Type="http://schemas.openxmlformats.org/officeDocument/2006/relationships/customXml" Target="../ink/ink1963.xml"/><Relationship Id="rId369" Type="http://schemas.openxmlformats.org/officeDocument/2006/relationships/image" Target="../media/image1810.png"/><Relationship Id="rId173" Type="http://schemas.openxmlformats.org/officeDocument/2006/relationships/image" Target="../media/image1714.png"/><Relationship Id="rId229" Type="http://schemas.openxmlformats.org/officeDocument/2006/relationships/image" Target="../media/image1742.png"/><Relationship Id="rId380" Type="http://schemas.openxmlformats.org/officeDocument/2006/relationships/customXml" Target="../ink/ink1991.xml"/><Relationship Id="rId240" Type="http://schemas.openxmlformats.org/officeDocument/2006/relationships/customXml" Target="../ink/ink1919.xml"/><Relationship Id="rId35" Type="http://schemas.openxmlformats.org/officeDocument/2006/relationships/customXml" Target="../ink/ink1815.xml"/><Relationship Id="rId77" Type="http://schemas.openxmlformats.org/officeDocument/2006/relationships/image" Target="../media/image1668.png"/><Relationship Id="rId100" Type="http://schemas.openxmlformats.org/officeDocument/2006/relationships/customXml" Target="../ink/ink1848.xml"/><Relationship Id="rId282" Type="http://schemas.openxmlformats.org/officeDocument/2006/relationships/customXml" Target="../ink/ink1940.xml"/><Relationship Id="rId338" Type="http://schemas.openxmlformats.org/officeDocument/2006/relationships/image" Target="../media/image1796.png"/><Relationship Id="rId8" Type="http://schemas.openxmlformats.org/officeDocument/2006/relationships/image" Target="../media/image1635.png"/><Relationship Id="rId142" Type="http://schemas.openxmlformats.org/officeDocument/2006/relationships/customXml" Target="../ink/ink1869.xml"/><Relationship Id="rId184" Type="http://schemas.openxmlformats.org/officeDocument/2006/relationships/customXml" Target="../ink/ink1891.xml"/><Relationship Id="rId391" Type="http://schemas.openxmlformats.org/officeDocument/2006/relationships/image" Target="../media/image1820.png"/><Relationship Id="rId405" Type="http://schemas.openxmlformats.org/officeDocument/2006/relationships/image" Target="../media/image1827.png"/><Relationship Id="rId251" Type="http://schemas.openxmlformats.org/officeDocument/2006/relationships/image" Target="../media/image1753.png"/><Relationship Id="rId46" Type="http://schemas.openxmlformats.org/officeDocument/2006/relationships/customXml" Target="../ink/ink1821.xml"/><Relationship Id="rId293" Type="http://schemas.openxmlformats.org/officeDocument/2006/relationships/image" Target="../media/image1774.png"/><Relationship Id="rId307" Type="http://schemas.openxmlformats.org/officeDocument/2006/relationships/image" Target="../media/image1781.png"/><Relationship Id="rId349" Type="http://schemas.openxmlformats.org/officeDocument/2006/relationships/image" Target="../media/image1801.png"/><Relationship Id="rId88" Type="http://schemas.openxmlformats.org/officeDocument/2006/relationships/customXml" Target="../ink/ink1842.xml"/><Relationship Id="rId111" Type="http://schemas.openxmlformats.org/officeDocument/2006/relationships/image" Target="../media/image1685.png"/><Relationship Id="rId153" Type="http://schemas.openxmlformats.org/officeDocument/2006/relationships/image" Target="../media/image1704.png"/><Relationship Id="rId195" Type="http://schemas.openxmlformats.org/officeDocument/2006/relationships/image" Target="../media/image1725.png"/><Relationship Id="rId209" Type="http://schemas.openxmlformats.org/officeDocument/2006/relationships/image" Target="../media/image1732.png"/><Relationship Id="rId360" Type="http://schemas.openxmlformats.org/officeDocument/2006/relationships/customXml" Target="../ink/ink1980.xml"/><Relationship Id="rId220" Type="http://schemas.openxmlformats.org/officeDocument/2006/relationships/customXml" Target="../ink/ink1909.xml"/><Relationship Id="rId15" Type="http://schemas.openxmlformats.org/officeDocument/2006/relationships/customXml" Target="../ink/ink1805.xml"/><Relationship Id="rId57" Type="http://schemas.openxmlformats.org/officeDocument/2006/relationships/image" Target="../media/image1658.png"/><Relationship Id="rId262" Type="http://schemas.openxmlformats.org/officeDocument/2006/relationships/customXml" Target="../ink/ink1930.xml"/><Relationship Id="rId318" Type="http://schemas.openxmlformats.org/officeDocument/2006/relationships/image" Target="../media/image1786.png"/><Relationship Id="rId99" Type="http://schemas.openxmlformats.org/officeDocument/2006/relationships/image" Target="../media/image1679.png"/><Relationship Id="rId122" Type="http://schemas.openxmlformats.org/officeDocument/2006/relationships/customXml" Target="../ink/ink1859.xml"/><Relationship Id="rId164" Type="http://schemas.openxmlformats.org/officeDocument/2006/relationships/customXml" Target="../ink/ink1881.xml"/><Relationship Id="rId371" Type="http://schemas.openxmlformats.org/officeDocument/2006/relationships/image" Target="../media/image1811.png"/><Relationship Id="rId26" Type="http://schemas.openxmlformats.org/officeDocument/2006/relationships/image" Target="../media/image1644.png"/><Relationship Id="rId231" Type="http://schemas.openxmlformats.org/officeDocument/2006/relationships/image" Target="../media/image1743.png"/><Relationship Id="rId273" Type="http://schemas.openxmlformats.org/officeDocument/2006/relationships/image" Target="../media/image1764.png"/><Relationship Id="rId329" Type="http://schemas.openxmlformats.org/officeDocument/2006/relationships/customXml" Target="../ink/ink1964.xml"/><Relationship Id="rId68" Type="http://schemas.openxmlformats.org/officeDocument/2006/relationships/customXml" Target="../ink/ink1832.xml"/><Relationship Id="rId133" Type="http://schemas.openxmlformats.org/officeDocument/2006/relationships/image" Target="../media/image1696.png"/><Relationship Id="rId175" Type="http://schemas.openxmlformats.org/officeDocument/2006/relationships/image" Target="../media/image1715.png"/><Relationship Id="rId340" Type="http://schemas.openxmlformats.org/officeDocument/2006/relationships/image" Target="../media/image1797.png"/><Relationship Id="rId200" Type="http://schemas.openxmlformats.org/officeDocument/2006/relationships/customXml" Target="../ink/ink1899.xml"/><Relationship Id="rId382" Type="http://schemas.openxmlformats.org/officeDocument/2006/relationships/customXml" Target="../ink/ink1992.xml"/><Relationship Id="rId242" Type="http://schemas.openxmlformats.org/officeDocument/2006/relationships/customXml" Target="../ink/ink1920.xml"/><Relationship Id="rId284" Type="http://schemas.openxmlformats.org/officeDocument/2006/relationships/customXml" Target="../ink/ink1941.xml"/><Relationship Id="rId37" Type="http://schemas.openxmlformats.org/officeDocument/2006/relationships/customXml" Target="../ink/ink1816.xml"/><Relationship Id="rId79" Type="http://schemas.openxmlformats.org/officeDocument/2006/relationships/image" Target="../media/image1669.png"/><Relationship Id="rId102" Type="http://schemas.openxmlformats.org/officeDocument/2006/relationships/customXml" Target="../ink/ink1849.xml"/><Relationship Id="rId144" Type="http://schemas.openxmlformats.org/officeDocument/2006/relationships/customXml" Target="../ink/ink1870.xml"/><Relationship Id="rId90" Type="http://schemas.openxmlformats.org/officeDocument/2006/relationships/customXml" Target="../ink/ink1843.xml"/><Relationship Id="rId186" Type="http://schemas.openxmlformats.org/officeDocument/2006/relationships/customXml" Target="../ink/ink1892.xml"/><Relationship Id="rId351" Type="http://schemas.openxmlformats.org/officeDocument/2006/relationships/image" Target="../media/image1802.png"/><Relationship Id="rId393" Type="http://schemas.openxmlformats.org/officeDocument/2006/relationships/image" Target="../media/image1821.png"/><Relationship Id="rId407" Type="http://schemas.openxmlformats.org/officeDocument/2006/relationships/image" Target="../media/image1828.png"/><Relationship Id="rId211" Type="http://schemas.openxmlformats.org/officeDocument/2006/relationships/image" Target="../media/image1733.png"/><Relationship Id="rId253" Type="http://schemas.openxmlformats.org/officeDocument/2006/relationships/image" Target="../media/image1754.png"/><Relationship Id="rId295" Type="http://schemas.openxmlformats.org/officeDocument/2006/relationships/image" Target="../media/image1775.png"/><Relationship Id="rId309" Type="http://schemas.openxmlformats.org/officeDocument/2006/relationships/customXml" Target="../ink/ink1954.xml"/></Relationships>
</file>

<file path=ppt/slides/_rels/slide31.xml.rels><?xml version="1.0" encoding="UTF-8" standalone="yes"?>
<Relationships xmlns="http://schemas.openxmlformats.org/package/2006/relationships"><Relationship Id="rId117" Type="http://schemas.openxmlformats.org/officeDocument/2006/relationships/customXml" Target="../ink/ink2066.xml"/><Relationship Id="rId21" Type="http://schemas.openxmlformats.org/officeDocument/2006/relationships/customXml" Target="../ink/ink2017.xml"/><Relationship Id="rId42" Type="http://schemas.openxmlformats.org/officeDocument/2006/relationships/image" Target="../media/image17820.png"/><Relationship Id="rId63" Type="http://schemas.openxmlformats.org/officeDocument/2006/relationships/customXml" Target="../ink/ink2038.xml"/><Relationship Id="rId84" Type="http://schemas.openxmlformats.org/officeDocument/2006/relationships/image" Target="../media/image18030.png"/><Relationship Id="rId138" Type="http://schemas.openxmlformats.org/officeDocument/2006/relationships/image" Target="../media/image18280.png"/><Relationship Id="rId159" Type="http://schemas.openxmlformats.org/officeDocument/2006/relationships/image" Target="../media/image1838.png"/><Relationship Id="rId170" Type="http://schemas.openxmlformats.org/officeDocument/2006/relationships/customXml" Target="../ink/ink2093.xml"/><Relationship Id="rId191" Type="http://schemas.openxmlformats.org/officeDocument/2006/relationships/customXml" Target="../ink/ink2106.xml"/><Relationship Id="rId205" Type="http://schemas.openxmlformats.org/officeDocument/2006/relationships/customXml" Target="../ink/ink2113.xml"/><Relationship Id="rId226" Type="http://schemas.openxmlformats.org/officeDocument/2006/relationships/image" Target="../media/image1868.png"/><Relationship Id="rId107" Type="http://schemas.openxmlformats.org/officeDocument/2006/relationships/customXml" Target="../ink/ink2060.xml"/><Relationship Id="rId11" Type="http://schemas.openxmlformats.org/officeDocument/2006/relationships/customXml" Target="../ink/ink2012.xml"/><Relationship Id="rId32" Type="http://schemas.openxmlformats.org/officeDocument/2006/relationships/image" Target="../media/image17770.png"/><Relationship Id="rId53" Type="http://schemas.openxmlformats.org/officeDocument/2006/relationships/customXml" Target="../ink/ink2033.xml"/><Relationship Id="rId74" Type="http://schemas.openxmlformats.org/officeDocument/2006/relationships/image" Target="../media/image17980.png"/><Relationship Id="rId128" Type="http://schemas.openxmlformats.org/officeDocument/2006/relationships/image" Target="../media/image18230.png"/><Relationship Id="rId149" Type="http://schemas.openxmlformats.org/officeDocument/2006/relationships/customXml" Target="../ink/ink2082.xml"/><Relationship Id="rId5" Type="http://schemas.openxmlformats.org/officeDocument/2006/relationships/customXml" Target="../ink/ink2009.xml"/><Relationship Id="rId95" Type="http://schemas.openxmlformats.org/officeDocument/2006/relationships/customXml" Target="../ink/ink2054.xml"/><Relationship Id="rId160" Type="http://schemas.openxmlformats.org/officeDocument/2006/relationships/customXml" Target="../ink/ink2088.xml"/><Relationship Id="rId181" Type="http://schemas.openxmlformats.org/officeDocument/2006/relationships/customXml" Target="../ink/ink2100.xml"/><Relationship Id="rId216" Type="http://schemas.openxmlformats.org/officeDocument/2006/relationships/image" Target="../media/image1863.png"/><Relationship Id="rId237" Type="http://schemas.openxmlformats.org/officeDocument/2006/relationships/customXml" Target="../ink/ink2130.xml"/><Relationship Id="rId22" Type="http://schemas.openxmlformats.org/officeDocument/2006/relationships/image" Target="../media/image17720.png"/><Relationship Id="rId43" Type="http://schemas.openxmlformats.org/officeDocument/2006/relationships/customXml" Target="../ink/ink2028.xml"/><Relationship Id="rId64" Type="http://schemas.openxmlformats.org/officeDocument/2006/relationships/image" Target="../media/image17930.png"/><Relationship Id="rId118" Type="http://schemas.openxmlformats.org/officeDocument/2006/relationships/image" Target="../media/image18180.png"/><Relationship Id="rId139" Type="http://schemas.openxmlformats.org/officeDocument/2006/relationships/customXml" Target="../ink/ink2077.xml"/><Relationship Id="rId85" Type="http://schemas.openxmlformats.org/officeDocument/2006/relationships/customXml" Target="../ink/ink2049.xml"/><Relationship Id="rId150" Type="http://schemas.openxmlformats.org/officeDocument/2006/relationships/image" Target="../media/image1834.png"/><Relationship Id="rId171" Type="http://schemas.openxmlformats.org/officeDocument/2006/relationships/image" Target="../media/image1844.png"/><Relationship Id="rId192" Type="http://schemas.openxmlformats.org/officeDocument/2006/relationships/image" Target="../media/image1852.png"/><Relationship Id="rId206" Type="http://schemas.openxmlformats.org/officeDocument/2006/relationships/image" Target="../media/image1859.png"/><Relationship Id="rId227" Type="http://schemas.openxmlformats.org/officeDocument/2006/relationships/customXml" Target="../ink/ink2125.xml"/><Relationship Id="rId12" Type="http://schemas.openxmlformats.org/officeDocument/2006/relationships/image" Target="../media/image4500.png"/><Relationship Id="rId33" Type="http://schemas.openxmlformats.org/officeDocument/2006/relationships/customXml" Target="../ink/ink2023.xml"/><Relationship Id="rId108" Type="http://schemas.openxmlformats.org/officeDocument/2006/relationships/customXml" Target="../ink/ink2061.xml"/><Relationship Id="rId129" Type="http://schemas.openxmlformats.org/officeDocument/2006/relationships/customXml" Target="../ink/ink2072.xml"/><Relationship Id="rId54" Type="http://schemas.openxmlformats.org/officeDocument/2006/relationships/image" Target="../media/image17880.png"/><Relationship Id="rId75" Type="http://schemas.openxmlformats.org/officeDocument/2006/relationships/customXml" Target="../ink/ink2044.xml"/><Relationship Id="rId96" Type="http://schemas.openxmlformats.org/officeDocument/2006/relationships/image" Target="../media/image18080.png"/><Relationship Id="rId140" Type="http://schemas.openxmlformats.org/officeDocument/2006/relationships/image" Target="../media/image18290.png"/><Relationship Id="rId161" Type="http://schemas.openxmlformats.org/officeDocument/2006/relationships/image" Target="../media/image1839.png"/><Relationship Id="rId182" Type="http://schemas.openxmlformats.org/officeDocument/2006/relationships/image" Target="../media/image1848.png"/><Relationship Id="rId217" Type="http://schemas.openxmlformats.org/officeDocument/2006/relationships/customXml" Target="../ink/ink2120.xml"/><Relationship Id="rId6" Type="http://schemas.openxmlformats.org/officeDocument/2006/relationships/image" Target="../media/image4470.png"/><Relationship Id="rId238" Type="http://schemas.openxmlformats.org/officeDocument/2006/relationships/image" Target="../media/image1874.png"/><Relationship Id="rId23" Type="http://schemas.openxmlformats.org/officeDocument/2006/relationships/customXml" Target="../ink/ink2018.xml"/><Relationship Id="rId119" Type="http://schemas.openxmlformats.org/officeDocument/2006/relationships/customXml" Target="../ink/ink2067.xml"/><Relationship Id="rId44" Type="http://schemas.openxmlformats.org/officeDocument/2006/relationships/image" Target="../media/image17830.png"/><Relationship Id="rId65" Type="http://schemas.openxmlformats.org/officeDocument/2006/relationships/customXml" Target="../ink/ink2039.xml"/><Relationship Id="rId86" Type="http://schemas.openxmlformats.org/officeDocument/2006/relationships/image" Target="../media/image18040.png"/><Relationship Id="rId130" Type="http://schemas.openxmlformats.org/officeDocument/2006/relationships/image" Target="../media/image18240.png"/><Relationship Id="rId151" Type="http://schemas.openxmlformats.org/officeDocument/2006/relationships/customXml" Target="../ink/ink2083.xml"/><Relationship Id="rId172" Type="http://schemas.openxmlformats.org/officeDocument/2006/relationships/customXml" Target="../ink/ink2094.xml"/><Relationship Id="rId193" Type="http://schemas.openxmlformats.org/officeDocument/2006/relationships/customXml" Target="../ink/ink2107.xml"/><Relationship Id="rId207" Type="http://schemas.openxmlformats.org/officeDocument/2006/relationships/customXml" Target="../ink/ink2114.xml"/><Relationship Id="rId228" Type="http://schemas.openxmlformats.org/officeDocument/2006/relationships/image" Target="../media/image1869.png"/><Relationship Id="rId13" Type="http://schemas.openxmlformats.org/officeDocument/2006/relationships/customXml" Target="../ink/ink2013.xml"/><Relationship Id="rId109" Type="http://schemas.openxmlformats.org/officeDocument/2006/relationships/customXml" Target="../ink/ink2062.xml"/><Relationship Id="rId34" Type="http://schemas.openxmlformats.org/officeDocument/2006/relationships/image" Target="../media/image17780.png"/><Relationship Id="rId55" Type="http://schemas.openxmlformats.org/officeDocument/2006/relationships/customXml" Target="../ink/ink2034.xml"/><Relationship Id="rId76" Type="http://schemas.openxmlformats.org/officeDocument/2006/relationships/image" Target="../media/image17990.png"/><Relationship Id="rId97" Type="http://schemas.openxmlformats.org/officeDocument/2006/relationships/customXml" Target="../ink/ink2055.xml"/><Relationship Id="rId120" Type="http://schemas.openxmlformats.org/officeDocument/2006/relationships/image" Target="../media/image18190.png"/><Relationship Id="rId141" Type="http://schemas.openxmlformats.org/officeDocument/2006/relationships/customXml" Target="../ink/ink2078.xml"/><Relationship Id="rId7" Type="http://schemas.openxmlformats.org/officeDocument/2006/relationships/customXml" Target="../ink/ink2010.xml"/><Relationship Id="rId162" Type="http://schemas.openxmlformats.org/officeDocument/2006/relationships/customXml" Target="../ink/ink2089.xml"/><Relationship Id="rId183" Type="http://schemas.openxmlformats.org/officeDocument/2006/relationships/customXml" Target="../ink/ink2101.xml"/><Relationship Id="rId218" Type="http://schemas.openxmlformats.org/officeDocument/2006/relationships/image" Target="../media/image1864.png"/><Relationship Id="rId24" Type="http://schemas.openxmlformats.org/officeDocument/2006/relationships/image" Target="../media/image17730.png"/><Relationship Id="rId45" Type="http://schemas.openxmlformats.org/officeDocument/2006/relationships/customXml" Target="../ink/ink2029.xml"/><Relationship Id="rId66" Type="http://schemas.openxmlformats.org/officeDocument/2006/relationships/image" Target="../media/image17940.png"/><Relationship Id="rId87" Type="http://schemas.openxmlformats.org/officeDocument/2006/relationships/customXml" Target="../ink/ink2050.xml"/><Relationship Id="rId110" Type="http://schemas.openxmlformats.org/officeDocument/2006/relationships/image" Target="../media/image18140.png"/><Relationship Id="rId131" Type="http://schemas.openxmlformats.org/officeDocument/2006/relationships/customXml" Target="../ink/ink2073.xml"/><Relationship Id="rId152" Type="http://schemas.openxmlformats.org/officeDocument/2006/relationships/image" Target="../media/image1835.png"/><Relationship Id="rId173" Type="http://schemas.openxmlformats.org/officeDocument/2006/relationships/image" Target="../media/image1845.png"/><Relationship Id="rId194" Type="http://schemas.openxmlformats.org/officeDocument/2006/relationships/image" Target="../media/image1853.png"/><Relationship Id="rId208" Type="http://schemas.openxmlformats.org/officeDocument/2006/relationships/image" Target="../media/image1860.png"/><Relationship Id="rId229" Type="http://schemas.openxmlformats.org/officeDocument/2006/relationships/customXml" Target="../ink/ink2126.xml"/><Relationship Id="rId14" Type="http://schemas.openxmlformats.org/officeDocument/2006/relationships/image" Target="../media/image4510.png"/><Relationship Id="rId35" Type="http://schemas.openxmlformats.org/officeDocument/2006/relationships/customXml" Target="../ink/ink2024.xml"/><Relationship Id="rId56" Type="http://schemas.openxmlformats.org/officeDocument/2006/relationships/image" Target="../media/image17890.png"/><Relationship Id="rId77" Type="http://schemas.openxmlformats.org/officeDocument/2006/relationships/customXml" Target="../ink/ink2045.xml"/><Relationship Id="rId100" Type="http://schemas.openxmlformats.org/officeDocument/2006/relationships/image" Target="../media/image18101.png"/><Relationship Id="rId8" Type="http://schemas.openxmlformats.org/officeDocument/2006/relationships/image" Target="../media/image4480.png"/><Relationship Id="rId98" Type="http://schemas.openxmlformats.org/officeDocument/2006/relationships/image" Target="../media/image18090.png"/><Relationship Id="rId121" Type="http://schemas.openxmlformats.org/officeDocument/2006/relationships/customXml" Target="../ink/ink2068.xml"/><Relationship Id="rId142" Type="http://schemas.openxmlformats.org/officeDocument/2006/relationships/image" Target="../media/image18301.png"/><Relationship Id="rId163" Type="http://schemas.openxmlformats.org/officeDocument/2006/relationships/image" Target="../media/image1840.png"/><Relationship Id="rId184" Type="http://schemas.openxmlformats.org/officeDocument/2006/relationships/customXml" Target="../ink/ink2102.xml"/><Relationship Id="rId219" Type="http://schemas.openxmlformats.org/officeDocument/2006/relationships/customXml" Target="../ink/ink2121.xml"/><Relationship Id="rId230" Type="http://schemas.openxmlformats.org/officeDocument/2006/relationships/image" Target="../media/image1870.png"/><Relationship Id="rId25" Type="http://schemas.openxmlformats.org/officeDocument/2006/relationships/customXml" Target="../ink/ink2019.xml"/><Relationship Id="rId46" Type="http://schemas.openxmlformats.org/officeDocument/2006/relationships/image" Target="../media/image17840.png"/><Relationship Id="rId67" Type="http://schemas.openxmlformats.org/officeDocument/2006/relationships/customXml" Target="../ink/ink2040.xml"/><Relationship Id="rId88" Type="http://schemas.openxmlformats.org/officeDocument/2006/relationships/image" Target="../media/image18050.png"/><Relationship Id="rId111" Type="http://schemas.openxmlformats.org/officeDocument/2006/relationships/customXml" Target="../ink/ink2063.xml"/><Relationship Id="rId132" Type="http://schemas.openxmlformats.org/officeDocument/2006/relationships/image" Target="../media/image18250.png"/><Relationship Id="rId153" Type="http://schemas.openxmlformats.org/officeDocument/2006/relationships/customXml" Target="../ink/ink2084.xml"/><Relationship Id="rId174" Type="http://schemas.openxmlformats.org/officeDocument/2006/relationships/customXml" Target="../ink/ink2095.xml"/><Relationship Id="rId195" Type="http://schemas.openxmlformats.org/officeDocument/2006/relationships/customXml" Target="../ink/ink2108.xml"/><Relationship Id="rId209" Type="http://schemas.openxmlformats.org/officeDocument/2006/relationships/customXml" Target="../ink/ink2115.xml"/><Relationship Id="rId190" Type="http://schemas.openxmlformats.org/officeDocument/2006/relationships/image" Target="../media/image1851.png"/><Relationship Id="rId204" Type="http://schemas.openxmlformats.org/officeDocument/2006/relationships/image" Target="../media/image1858.png"/><Relationship Id="rId220" Type="http://schemas.openxmlformats.org/officeDocument/2006/relationships/image" Target="../media/image1865.png"/><Relationship Id="rId225" Type="http://schemas.openxmlformats.org/officeDocument/2006/relationships/customXml" Target="../ink/ink2124.xml"/><Relationship Id="rId15" Type="http://schemas.openxmlformats.org/officeDocument/2006/relationships/customXml" Target="../ink/ink2014.xml"/><Relationship Id="rId36" Type="http://schemas.openxmlformats.org/officeDocument/2006/relationships/image" Target="../media/image17790.png"/><Relationship Id="rId57" Type="http://schemas.openxmlformats.org/officeDocument/2006/relationships/customXml" Target="../ink/ink2035.xml"/><Relationship Id="rId106" Type="http://schemas.openxmlformats.org/officeDocument/2006/relationships/image" Target="../media/image18130.png"/><Relationship Id="rId127" Type="http://schemas.openxmlformats.org/officeDocument/2006/relationships/customXml" Target="../ink/ink2071.xml"/><Relationship Id="rId10" Type="http://schemas.openxmlformats.org/officeDocument/2006/relationships/image" Target="../media/image4490.png"/><Relationship Id="rId31" Type="http://schemas.openxmlformats.org/officeDocument/2006/relationships/customXml" Target="../ink/ink2022.xml"/><Relationship Id="rId52" Type="http://schemas.openxmlformats.org/officeDocument/2006/relationships/image" Target="../media/image17870.png"/><Relationship Id="rId73" Type="http://schemas.openxmlformats.org/officeDocument/2006/relationships/customXml" Target="../ink/ink2043.xml"/><Relationship Id="rId78" Type="http://schemas.openxmlformats.org/officeDocument/2006/relationships/image" Target="../media/image18001.png"/><Relationship Id="rId94" Type="http://schemas.openxmlformats.org/officeDocument/2006/relationships/image" Target="../media/image717.png"/><Relationship Id="rId99" Type="http://schemas.openxmlformats.org/officeDocument/2006/relationships/customXml" Target="../ink/ink2056.xml"/><Relationship Id="rId101" Type="http://schemas.openxmlformats.org/officeDocument/2006/relationships/customXml" Target="../ink/ink2057.xml"/><Relationship Id="rId122" Type="http://schemas.openxmlformats.org/officeDocument/2006/relationships/image" Target="../media/image18201.png"/><Relationship Id="rId143" Type="http://schemas.openxmlformats.org/officeDocument/2006/relationships/customXml" Target="../ink/ink2079.xml"/><Relationship Id="rId148" Type="http://schemas.openxmlformats.org/officeDocument/2006/relationships/image" Target="../media/image1833.png"/><Relationship Id="rId164" Type="http://schemas.openxmlformats.org/officeDocument/2006/relationships/customXml" Target="../ink/ink2090.xml"/><Relationship Id="rId169" Type="http://schemas.openxmlformats.org/officeDocument/2006/relationships/image" Target="../media/image1843.png"/><Relationship Id="rId185" Type="http://schemas.openxmlformats.org/officeDocument/2006/relationships/image" Target="../media/image1849.png"/><Relationship Id="rId4" Type="http://schemas.openxmlformats.org/officeDocument/2006/relationships/image" Target="../media/image4460.png"/><Relationship Id="rId9" Type="http://schemas.openxmlformats.org/officeDocument/2006/relationships/customXml" Target="../ink/ink2011.xml"/><Relationship Id="rId180" Type="http://schemas.openxmlformats.org/officeDocument/2006/relationships/image" Target="../media/image1847.png"/><Relationship Id="rId210" Type="http://schemas.openxmlformats.org/officeDocument/2006/relationships/image" Target="../media/image1861.png"/><Relationship Id="rId215" Type="http://schemas.openxmlformats.org/officeDocument/2006/relationships/customXml" Target="../ink/ink2119.xml"/><Relationship Id="rId236" Type="http://schemas.openxmlformats.org/officeDocument/2006/relationships/image" Target="../media/image1873.png"/><Relationship Id="rId26" Type="http://schemas.openxmlformats.org/officeDocument/2006/relationships/image" Target="../media/image17740.png"/><Relationship Id="rId231" Type="http://schemas.openxmlformats.org/officeDocument/2006/relationships/customXml" Target="../ink/ink2127.xml"/><Relationship Id="rId47" Type="http://schemas.openxmlformats.org/officeDocument/2006/relationships/customXml" Target="../ink/ink2030.xml"/><Relationship Id="rId68" Type="http://schemas.openxmlformats.org/officeDocument/2006/relationships/image" Target="../media/image17950.png"/><Relationship Id="rId89" Type="http://schemas.openxmlformats.org/officeDocument/2006/relationships/customXml" Target="../ink/ink2051.xml"/><Relationship Id="rId112" Type="http://schemas.openxmlformats.org/officeDocument/2006/relationships/image" Target="../media/image18150.png"/><Relationship Id="rId133" Type="http://schemas.openxmlformats.org/officeDocument/2006/relationships/customXml" Target="../ink/ink2074.xml"/><Relationship Id="rId154" Type="http://schemas.openxmlformats.org/officeDocument/2006/relationships/image" Target="../media/image1836.png"/><Relationship Id="rId175" Type="http://schemas.openxmlformats.org/officeDocument/2006/relationships/customXml" Target="../ink/ink2096.xml"/><Relationship Id="rId196" Type="http://schemas.openxmlformats.org/officeDocument/2006/relationships/image" Target="../media/image1854.png"/><Relationship Id="rId200" Type="http://schemas.openxmlformats.org/officeDocument/2006/relationships/image" Target="../media/image1856.png"/><Relationship Id="rId16" Type="http://schemas.openxmlformats.org/officeDocument/2006/relationships/image" Target="../media/image4520.png"/><Relationship Id="rId221" Type="http://schemas.openxmlformats.org/officeDocument/2006/relationships/customXml" Target="../ink/ink2122.xml"/><Relationship Id="rId37" Type="http://schemas.openxmlformats.org/officeDocument/2006/relationships/customXml" Target="../ink/ink2025.xml"/><Relationship Id="rId58" Type="http://schemas.openxmlformats.org/officeDocument/2006/relationships/image" Target="../media/image17901.png"/><Relationship Id="rId79" Type="http://schemas.openxmlformats.org/officeDocument/2006/relationships/customXml" Target="../ink/ink2046.xml"/><Relationship Id="rId102" Type="http://schemas.openxmlformats.org/officeDocument/2006/relationships/image" Target="../media/image18110.png"/><Relationship Id="rId123" Type="http://schemas.openxmlformats.org/officeDocument/2006/relationships/customXml" Target="../ink/ink2069.xml"/><Relationship Id="rId144" Type="http://schemas.openxmlformats.org/officeDocument/2006/relationships/image" Target="../media/image1831.png"/><Relationship Id="rId90" Type="http://schemas.openxmlformats.org/officeDocument/2006/relationships/image" Target="../media/image18060.png"/><Relationship Id="rId165" Type="http://schemas.openxmlformats.org/officeDocument/2006/relationships/image" Target="../media/image1841.png"/><Relationship Id="rId186" Type="http://schemas.openxmlformats.org/officeDocument/2006/relationships/customXml" Target="../ink/ink2103.xml"/><Relationship Id="rId211" Type="http://schemas.openxmlformats.org/officeDocument/2006/relationships/customXml" Target="../ink/ink2116.xml"/><Relationship Id="rId232" Type="http://schemas.openxmlformats.org/officeDocument/2006/relationships/image" Target="../media/image1871.png"/><Relationship Id="rId27" Type="http://schemas.openxmlformats.org/officeDocument/2006/relationships/customXml" Target="../ink/ink2020.xml"/><Relationship Id="rId48" Type="http://schemas.openxmlformats.org/officeDocument/2006/relationships/image" Target="../media/image17850.png"/><Relationship Id="rId69" Type="http://schemas.openxmlformats.org/officeDocument/2006/relationships/customXml" Target="../ink/ink2041.xml"/><Relationship Id="rId113" Type="http://schemas.openxmlformats.org/officeDocument/2006/relationships/customXml" Target="../ink/ink2064.xml"/><Relationship Id="rId134" Type="http://schemas.openxmlformats.org/officeDocument/2006/relationships/image" Target="../media/image18260.png"/><Relationship Id="rId80" Type="http://schemas.openxmlformats.org/officeDocument/2006/relationships/image" Target="../media/image18010.png"/><Relationship Id="rId155" Type="http://schemas.openxmlformats.org/officeDocument/2006/relationships/customXml" Target="../ink/ink2085.xml"/><Relationship Id="rId176" Type="http://schemas.openxmlformats.org/officeDocument/2006/relationships/image" Target="../media/image1846.png"/><Relationship Id="rId197" Type="http://schemas.openxmlformats.org/officeDocument/2006/relationships/customXml" Target="../ink/ink2109.xml"/><Relationship Id="rId201" Type="http://schemas.openxmlformats.org/officeDocument/2006/relationships/customXml" Target="../ink/ink2111.xml"/><Relationship Id="rId222" Type="http://schemas.openxmlformats.org/officeDocument/2006/relationships/image" Target="../media/image1866.png"/><Relationship Id="rId17" Type="http://schemas.openxmlformats.org/officeDocument/2006/relationships/customXml" Target="../ink/ink2015.xml"/><Relationship Id="rId38" Type="http://schemas.openxmlformats.org/officeDocument/2006/relationships/image" Target="../media/image17801.png"/><Relationship Id="rId59" Type="http://schemas.openxmlformats.org/officeDocument/2006/relationships/customXml" Target="../ink/ink2036.xml"/><Relationship Id="rId103" Type="http://schemas.openxmlformats.org/officeDocument/2006/relationships/customXml" Target="../ink/ink2058.xml"/><Relationship Id="rId124" Type="http://schemas.openxmlformats.org/officeDocument/2006/relationships/image" Target="../media/image18210.png"/><Relationship Id="rId70" Type="http://schemas.openxmlformats.org/officeDocument/2006/relationships/image" Target="../media/image17960.png"/><Relationship Id="rId91" Type="http://schemas.openxmlformats.org/officeDocument/2006/relationships/customXml" Target="../ink/ink2052.xml"/><Relationship Id="rId145" Type="http://schemas.openxmlformats.org/officeDocument/2006/relationships/customXml" Target="../ink/ink2080.xml"/><Relationship Id="rId166" Type="http://schemas.openxmlformats.org/officeDocument/2006/relationships/customXml" Target="../ink/ink2091.xml"/><Relationship Id="rId187" Type="http://schemas.openxmlformats.org/officeDocument/2006/relationships/image" Target="../media/image1850.png"/><Relationship Id="rId1" Type="http://schemas.openxmlformats.org/officeDocument/2006/relationships/slideLayout" Target="../slideLayouts/slideLayout7.xml"/><Relationship Id="rId212" Type="http://schemas.openxmlformats.org/officeDocument/2006/relationships/customXml" Target="../ink/ink2117.xml"/><Relationship Id="rId233" Type="http://schemas.openxmlformats.org/officeDocument/2006/relationships/customXml" Target="../ink/ink2128.xml"/><Relationship Id="rId28" Type="http://schemas.openxmlformats.org/officeDocument/2006/relationships/image" Target="../media/image17750.png"/><Relationship Id="rId49" Type="http://schemas.openxmlformats.org/officeDocument/2006/relationships/customXml" Target="../ink/ink2031.xml"/><Relationship Id="rId114" Type="http://schemas.openxmlformats.org/officeDocument/2006/relationships/image" Target="../media/image18160.png"/><Relationship Id="rId60" Type="http://schemas.openxmlformats.org/officeDocument/2006/relationships/image" Target="../media/image17910.png"/><Relationship Id="rId81" Type="http://schemas.openxmlformats.org/officeDocument/2006/relationships/customXml" Target="../ink/ink2047.xml"/><Relationship Id="rId135" Type="http://schemas.openxmlformats.org/officeDocument/2006/relationships/customXml" Target="../ink/ink2075.xml"/><Relationship Id="rId156" Type="http://schemas.openxmlformats.org/officeDocument/2006/relationships/customXml" Target="../ink/ink2086.xml"/><Relationship Id="rId177" Type="http://schemas.openxmlformats.org/officeDocument/2006/relationships/customXml" Target="../ink/ink2097.xml"/><Relationship Id="rId198" Type="http://schemas.openxmlformats.org/officeDocument/2006/relationships/image" Target="../media/image1855.png"/><Relationship Id="rId202" Type="http://schemas.openxmlformats.org/officeDocument/2006/relationships/image" Target="../media/image1857.png"/><Relationship Id="rId223" Type="http://schemas.openxmlformats.org/officeDocument/2006/relationships/customXml" Target="../ink/ink2123.xml"/><Relationship Id="rId18" Type="http://schemas.openxmlformats.org/officeDocument/2006/relationships/image" Target="../media/image17701.png"/><Relationship Id="rId39" Type="http://schemas.openxmlformats.org/officeDocument/2006/relationships/customXml" Target="../ink/ink2026.xml"/><Relationship Id="rId50" Type="http://schemas.openxmlformats.org/officeDocument/2006/relationships/image" Target="../media/image17860.png"/><Relationship Id="rId104" Type="http://schemas.openxmlformats.org/officeDocument/2006/relationships/image" Target="../media/image18120.png"/><Relationship Id="rId125" Type="http://schemas.openxmlformats.org/officeDocument/2006/relationships/customXml" Target="../ink/ink2070.xml"/><Relationship Id="rId146" Type="http://schemas.openxmlformats.org/officeDocument/2006/relationships/image" Target="../media/image1832.png"/><Relationship Id="rId167" Type="http://schemas.openxmlformats.org/officeDocument/2006/relationships/image" Target="../media/image1842.png"/><Relationship Id="rId188" Type="http://schemas.openxmlformats.org/officeDocument/2006/relationships/customXml" Target="../ink/ink2104.xml"/><Relationship Id="rId71" Type="http://schemas.openxmlformats.org/officeDocument/2006/relationships/customXml" Target="../ink/ink2042.xml"/><Relationship Id="rId92" Type="http://schemas.openxmlformats.org/officeDocument/2006/relationships/image" Target="../media/image18070.png"/><Relationship Id="rId213" Type="http://schemas.openxmlformats.org/officeDocument/2006/relationships/image" Target="../media/image1862.png"/><Relationship Id="rId234" Type="http://schemas.openxmlformats.org/officeDocument/2006/relationships/image" Target="../media/image1872.png"/><Relationship Id="rId2" Type="http://schemas.openxmlformats.org/officeDocument/2006/relationships/image" Target="../media/image1830.png"/><Relationship Id="rId29" Type="http://schemas.openxmlformats.org/officeDocument/2006/relationships/customXml" Target="../ink/ink2021.xml"/><Relationship Id="rId40" Type="http://schemas.openxmlformats.org/officeDocument/2006/relationships/image" Target="../media/image17810.png"/><Relationship Id="rId115" Type="http://schemas.openxmlformats.org/officeDocument/2006/relationships/customXml" Target="../ink/ink2065.xml"/><Relationship Id="rId136" Type="http://schemas.openxmlformats.org/officeDocument/2006/relationships/image" Target="../media/image18270.png"/><Relationship Id="rId157" Type="http://schemas.openxmlformats.org/officeDocument/2006/relationships/image" Target="../media/image1837.png"/><Relationship Id="rId178" Type="http://schemas.openxmlformats.org/officeDocument/2006/relationships/customXml" Target="../ink/ink2098.xml"/><Relationship Id="rId61" Type="http://schemas.openxmlformats.org/officeDocument/2006/relationships/customXml" Target="../ink/ink2037.xml"/><Relationship Id="rId82" Type="http://schemas.openxmlformats.org/officeDocument/2006/relationships/image" Target="../media/image18020.png"/><Relationship Id="rId199" Type="http://schemas.openxmlformats.org/officeDocument/2006/relationships/customXml" Target="../ink/ink2110.xml"/><Relationship Id="rId203" Type="http://schemas.openxmlformats.org/officeDocument/2006/relationships/customXml" Target="../ink/ink2112.xml"/><Relationship Id="rId19" Type="http://schemas.openxmlformats.org/officeDocument/2006/relationships/customXml" Target="../ink/ink2016.xml"/><Relationship Id="rId224" Type="http://schemas.openxmlformats.org/officeDocument/2006/relationships/image" Target="../media/image1867.png"/><Relationship Id="rId30" Type="http://schemas.openxmlformats.org/officeDocument/2006/relationships/image" Target="../media/image17760.png"/><Relationship Id="rId105" Type="http://schemas.openxmlformats.org/officeDocument/2006/relationships/customXml" Target="../ink/ink2059.xml"/><Relationship Id="rId126" Type="http://schemas.openxmlformats.org/officeDocument/2006/relationships/image" Target="../media/image18220.png"/><Relationship Id="rId147" Type="http://schemas.openxmlformats.org/officeDocument/2006/relationships/customXml" Target="../ink/ink2081.xml"/><Relationship Id="rId168" Type="http://schemas.openxmlformats.org/officeDocument/2006/relationships/customXml" Target="../ink/ink2092.xml"/><Relationship Id="rId51" Type="http://schemas.openxmlformats.org/officeDocument/2006/relationships/customXml" Target="../ink/ink2032.xml"/><Relationship Id="rId72" Type="http://schemas.openxmlformats.org/officeDocument/2006/relationships/image" Target="../media/image17970.png"/><Relationship Id="rId93" Type="http://schemas.openxmlformats.org/officeDocument/2006/relationships/customXml" Target="../ink/ink2053.xml"/><Relationship Id="rId189" Type="http://schemas.openxmlformats.org/officeDocument/2006/relationships/customXml" Target="../ink/ink2105.xml"/><Relationship Id="rId3" Type="http://schemas.openxmlformats.org/officeDocument/2006/relationships/customXml" Target="../ink/ink2008.xml"/><Relationship Id="rId214" Type="http://schemas.openxmlformats.org/officeDocument/2006/relationships/customXml" Target="../ink/ink2118.xml"/><Relationship Id="rId235" Type="http://schemas.openxmlformats.org/officeDocument/2006/relationships/customXml" Target="../ink/ink2129.xml"/><Relationship Id="rId116" Type="http://schemas.openxmlformats.org/officeDocument/2006/relationships/image" Target="../media/image18170.png"/><Relationship Id="rId137" Type="http://schemas.openxmlformats.org/officeDocument/2006/relationships/customXml" Target="../ink/ink2076.xml"/><Relationship Id="rId158" Type="http://schemas.openxmlformats.org/officeDocument/2006/relationships/customXml" Target="../ink/ink2087.xml"/><Relationship Id="rId20" Type="http://schemas.openxmlformats.org/officeDocument/2006/relationships/image" Target="../media/image17710.png"/><Relationship Id="rId41" Type="http://schemas.openxmlformats.org/officeDocument/2006/relationships/customXml" Target="../ink/ink2027.xml"/><Relationship Id="rId62" Type="http://schemas.openxmlformats.org/officeDocument/2006/relationships/image" Target="../media/image17920.png"/><Relationship Id="rId83" Type="http://schemas.openxmlformats.org/officeDocument/2006/relationships/customXml" Target="../ink/ink2048.xml"/><Relationship Id="rId179" Type="http://schemas.openxmlformats.org/officeDocument/2006/relationships/customXml" Target="../ink/ink2099.xml"/></Relationships>
</file>

<file path=ppt/slides/_rels/slide32.xml.rels><?xml version="1.0" encoding="UTF-8" standalone="yes"?>
<Relationships xmlns="http://schemas.openxmlformats.org/package/2006/relationships"><Relationship Id="rId8" Type="http://schemas.openxmlformats.org/officeDocument/2006/relationships/image" Target="../media/image1878.png"/><Relationship Id="rId13" Type="http://schemas.openxmlformats.org/officeDocument/2006/relationships/customXml" Target="../ink/ink2136.xml"/><Relationship Id="rId18" Type="http://schemas.openxmlformats.org/officeDocument/2006/relationships/image" Target="../media/image1883.png"/><Relationship Id="rId3" Type="http://schemas.openxmlformats.org/officeDocument/2006/relationships/customXml" Target="../ink/ink2131.xml"/><Relationship Id="rId7" Type="http://schemas.openxmlformats.org/officeDocument/2006/relationships/customXml" Target="../ink/ink2133.xml"/><Relationship Id="rId12" Type="http://schemas.openxmlformats.org/officeDocument/2006/relationships/image" Target="../media/image1880.png"/><Relationship Id="rId17" Type="http://schemas.openxmlformats.org/officeDocument/2006/relationships/customXml" Target="../ink/ink2138.xml"/><Relationship Id="rId2" Type="http://schemas.openxmlformats.org/officeDocument/2006/relationships/image" Target="../media/image1875.png"/><Relationship Id="rId16" Type="http://schemas.openxmlformats.org/officeDocument/2006/relationships/image" Target="../media/image1882.png"/><Relationship Id="rId20" Type="http://schemas.openxmlformats.org/officeDocument/2006/relationships/image" Target="../media/image1884.png"/><Relationship Id="rId1" Type="http://schemas.openxmlformats.org/officeDocument/2006/relationships/slideLayout" Target="../slideLayouts/slideLayout7.xml"/><Relationship Id="rId6" Type="http://schemas.openxmlformats.org/officeDocument/2006/relationships/image" Target="../media/image1877.png"/><Relationship Id="rId11" Type="http://schemas.openxmlformats.org/officeDocument/2006/relationships/customXml" Target="../ink/ink2135.xml"/><Relationship Id="rId5" Type="http://schemas.openxmlformats.org/officeDocument/2006/relationships/customXml" Target="../ink/ink2132.xml"/><Relationship Id="rId15" Type="http://schemas.openxmlformats.org/officeDocument/2006/relationships/customXml" Target="../ink/ink2137.xml"/><Relationship Id="rId10" Type="http://schemas.openxmlformats.org/officeDocument/2006/relationships/image" Target="../media/image1879.png"/><Relationship Id="rId19" Type="http://schemas.openxmlformats.org/officeDocument/2006/relationships/customXml" Target="../ink/ink2139.xml"/><Relationship Id="rId4" Type="http://schemas.openxmlformats.org/officeDocument/2006/relationships/image" Target="../media/image1876.png"/><Relationship Id="rId9" Type="http://schemas.openxmlformats.org/officeDocument/2006/relationships/customXml" Target="../ink/ink2134.xml"/><Relationship Id="rId14" Type="http://schemas.openxmlformats.org/officeDocument/2006/relationships/image" Target="../media/image1881.png"/></Relationships>
</file>

<file path=ppt/slides/_rels/slide33.xml.rels><?xml version="1.0" encoding="UTF-8" standalone="yes"?>
<Relationships xmlns="http://schemas.openxmlformats.org/package/2006/relationships"><Relationship Id="rId26" Type="http://schemas.openxmlformats.org/officeDocument/2006/relationships/image" Target="../media/image1897.png"/><Relationship Id="rId21" Type="http://schemas.openxmlformats.org/officeDocument/2006/relationships/customXml" Target="../ink/ink2149.xml"/><Relationship Id="rId42" Type="http://schemas.openxmlformats.org/officeDocument/2006/relationships/image" Target="../media/image1905.png"/><Relationship Id="rId47" Type="http://schemas.openxmlformats.org/officeDocument/2006/relationships/customXml" Target="../ink/ink2162.xml"/><Relationship Id="rId63" Type="http://schemas.openxmlformats.org/officeDocument/2006/relationships/customXml" Target="../ink/ink2170.xml"/><Relationship Id="rId68" Type="http://schemas.openxmlformats.org/officeDocument/2006/relationships/image" Target="../media/image1918.png"/><Relationship Id="rId84" Type="http://schemas.openxmlformats.org/officeDocument/2006/relationships/image" Target="../media/image1926.png"/><Relationship Id="rId89" Type="http://schemas.openxmlformats.org/officeDocument/2006/relationships/customXml" Target="../ink/ink2183.xml"/><Relationship Id="rId16" Type="http://schemas.openxmlformats.org/officeDocument/2006/relationships/image" Target="../media/image1892.png"/><Relationship Id="rId11" Type="http://schemas.openxmlformats.org/officeDocument/2006/relationships/customXml" Target="../ink/ink2144.xml"/><Relationship Id="rId32" Type="http://schemas.openxmlformats.org/officeDocument/2006/relationships/image" Target="../media/image1900.png"/><Relationship Id="rId37" Type="http://schemas.openxmlformats.org/officeDocument/2006/relationships/customXml" Target="../ink/ink2157.xml"/><Relationship Id="rId53" Type="http://schemas.openxmlformats.org/officeDocument/2006/relationships/customXml" Target="../ink/ink2165.xml"/><Relationship Id="rId58" Type="http://schemas.openxmlformats.org/officeDocument/2006/relationships/image" Target="../media/image1913.png"/><Relationship Id="rId74" Type="http://schemas.openxmlformats.org/officeDocument/2006/relationships/image" Target="../media/image1921.png"/><Relationship Id="rId79" Type="http://schemas.openxmlformats.org/officeDocument/2006/relationships/customXml" Target="../ink/ink2178.xml"/><Relationship Id="rId5" Type="http://schemas.openxmlformats.org/officeDocument/2006/relationships/customXml" Target="../ink/ink2141.xml"/><Relationship Id="rId90" Type="http://schemas.openxmlformats.org/officeDocument/2006/relationships/image" Target="../media/image1929.png"/><Relationship Id="rId14" Type="http://schemas.openxmlformats.org/officeDocument/2006/relationships/image" Target="../media/image1891.png"/><Relationship Id="rId22" Type="http://schemas.openxmlformats.org/officeDocument/2006/relationships/image" Target="../media/image1895.png"/><Relationship Id="rId27" Type="http://schemas.openxmlformats.org/officeDocument/2006/relationships/customXml" Target="../ink/ink2152.xml"/><Relationship Id="rId30" Type="http://schemas.openxmlformats.org/officeDocument/2006/relationships/image" Target="../media/image1899.png"/><Relationship Id="rId35" Type="http://schemas.openxmlformats.org/officeDocument/2006/relationships/customXml" Target="../ink/ink2156.xml"/><Relationship Id="rId43" Type="http://schemas.openxmlformats.org/officeDocument/2006/relationships/customXml" Target="../ink/ink2160.xml"/><Relationship Id="rId48" Type="http://schemas.openxmlformats.org/officeDocument/2006/relationships/image" Target="../media/image1908.png"/><Relationship Id="rId56" Type="http://schemas.openxmlformats.org/officeDocument/2006/relationships/image" Target="../media/image1912.png"/><Relationship Id="rId64" Type="http://schemas.openxmlformats.org/officeDocument/2006/relationships/image" Target="../media/image1916.png"/><Relationship Id="rId69" Type="http://schemas.openxmlformats.org/officeDocument/2006/relationships/customXml" Target="../ink/ink2173.xml"/><Relationship Id="rId77" Type="http://schemas.openxmlformats.org/officeDocument/2006/relationships/customXml" Target="../ink/ink2177.xml"/><Relationship Id="rId8" Type="http://schemas.openxmlformats.org/officeDocument/2006/relationships/image" Target="../media/image1888.png"/><Relationship Id="rId51" Type="http://schemas.openxmlformats.org/officeDocument/2006/relationships/customXml" Target="../ink/ink2164.xml"/><Relationship Id="rId72" Type="http://schemas.openxmlformats.org/officeDocument/2006/relationships/image" Target="../media/image1920.png"/><Relationship Id="rId80" Type="http://schemas.openxmlformats.org/officeDocument/2006/relationships/image" Target="../media/image1924.png"/><Relationship Id="rId85" Type="http://schemas.openxmlformats.org/officeDocument/2006/relationships/customXml" Target="../ink/ink2181.xml"/><Relationship Id="rId3" Type="http://schemas.openxmlformats.org/officeDocument/2006/relationships/customXml" Target="../ink/ink2140.xml"/><Relationship Id="rId12" Type="http://schemas.openxmlformats.org/officeDocument/2006/relationships/image" Target="../media/image1890.png"/><Relationship Id="rId17" Type="http://schemas.openxmlformats.org/officeDocument/2006/relationships/customXml" Target="../ink/ink2147.xml"/><Relationship Id="rId25" Type="http://schemas.openxmlformats.org/officeDocument/2006/relationships/customXml" Target="../ink/ink2151.xml"/><Relationship Id="rId33" Type="http://schemas.openxmlformats.org/officeDocument/2006/relationships/customXml" Target="../ink/ink2155.xml"/><Relationship Id="rId38" Type="http://schemas.openxmlformats.org/officeDocument/2006/relationships/image" Target="../media/image1903.png"/><Relationship Id="rId46" Type="http://schemas.openxmlformats.org/officeDocument/2006/relationships/image" Target="../media/image1907.png"/><Relationship Id="rId59" Type="http://schemas.openxmlformats.org/officeDocument/2006/relationships/customXml" Target="../ink/ink2168.xml"/><Relationship Id="rId67" Type="http://schemas.openxmlformats.org/officeDocument/2006/relationships/customXml" Target="../ink/ink2172.xml"/><Relationship Id="rId20" Type="http://schemas.openxmlformats.org/officeDocument/2006/relationships/image" Target="../media/image1894.png"/><Relationship Id="rId41" Type="http://schemas.openxmlformats.org/officeDocument/2006/relationships/customXml" Target="../ink/ink2159.xml"/><Relationship Id="rId54" Type="http://schemas.openxmlformats.org/officeDocument/2006/relationships/image" Target="../media/image1911.png"/><Relationship Id="rId62" Type="http://schemas.openxmlformats.org/officeDocument/2006/relationships/image" Target="../media/image1915.png"/><Relationship Id="rId70" Type="http://schemas.openxmlformats.org/officeDocument/2006/relationships/image" Target="../media/image1919.png"/><Relationship Id="rId75" Type="http://schemas.openxmlformats.org/officeDocument/2006/relationships/customXml" Target="../ink/ink2176.xml"/><Relationship Id="rId83" Type="http://schemas.openxmlformats.org/officeDocument/2006/relationships/customXml" Target="../ink/ink2180.xml"/><Relationship Id="rId88" Type="http://schemas.openxmlformats.org/officeDocument/2006/relationships/image" Target="../media/image1928.png"/><Relationship Id="rId91" Type="http://schemas.openxmlformats.org/officeDocument/2006/relationships/customXml" Target="../ink/ink2184.xml"/><Relationship Id="rId1" Type="http://schemas.openxmlformats.org/officeDocument/2006/relationships/slideLayout" Target="../slideLayouts/slideLayout7.xml"/><Relationship Id="rId6" Type="http://schemas.openxmlformats.org/officeDocument/2006/relationships/image" Target="../media/image1887.png"/><Relationship Id="rId15" Type="http://schemas.openxmlformats.org/officeDocument/2006/relationships/customXml" Target="../ink/ink2146.xml"/><Relationship Id="rId23" Type="http://schemas.openxmlformats.org/officeDocument/2006/relationships/customXml" Target="../ink/ink2150.xml"/><Relationship Id="rId28" Type="http://schemas.openxmlformats.org/officeDocument/2006/relationships/image" Target="../media/image1898.png"/><Relationship Id="rId36" Type="http://schemas.openxmlformats.org/officeDocument/2006/relationships/image" Target="../media/image1902.png"/><Relationship Id="rId49" Type="http://schemas.openxmlformats.org/officeDocument/2006/relationships/customXml" Target="../ink/ink2163.xml"/><Relationship Id="rId57" Type="http://schemas.openxmlformats.org/officeDocument/2006/relationships/customXml" Target="../ink/ink2167.xml"/><Relationship Id="rId10" Type="http://schemas.openxmlformats.org/officeDocument/2006/relationships/image" Target="../media/image1889.png"/><Relationship Id="rId31" Type="http://schemas.openxmlformats.org/officeDocument/2006/relationships/customXml" Target="../ink/ink2154.xml"/><Relationship Id="rId44" Type="http://schemas.openxmlformats.org/officeDocument/2006/relationships/image" Target="../media/image1906.png"/><Relationship Id="rId52" Type="http://schemas.openxmlformats.org/officeDocument/2006/relationships/image" Target="../media/image1910.png"/><Relationship Id="rId60" Type="http://schemas.openxmlformats.org/officeDocument/2006/relationships/image" Target="../media/image1914.png"/><Relationship Id="rId65" Type="http://schemas.openxmlformats.org/officeDocument/2006/relationships/customXml" Target="../ink/ink2171.xml"/><Relationship Id="rId73" Type="http://schemas.openxmlformats.org/officeDocument/2006/relationships/customXml" Target="../ink/ink2175.xml"/><Relationship Id="rId78" Type="http://schemas.openxmlformats.org/officeDocument/2006/relationships/image" Target="../media/image1923.png"/><Relationship Id="rId81" Type="http://schemas.openxmlformats.org/officeDocument/2006/relationships/customXml" Target="../ink/ink2179.xml"/><Relationship Id="rId86" Type="http://schemas.openxmlformats.org/officeDocument/2006/relationships/image" Target="../media/image1927.png"/><Relationship Id="rId4" Type="http://schemas.openxmlformats.org/officeDocument/2006/relationships/image" Target="../media/image1886.png"/><Relationship Id="rId9" Type="http://schemas.openxmlformats.org/officeDocument/2006/relationships/customXml" Target="../ink/ink2143.xml"/><Relationship Id="rId13" Type="http://schemas.openxmlformats.org/officeDocument/2006/relationships/customXml" Target="../ink/ink2145.xml"/><Relationship Id="rId18" Type="http://schemas.openxmlformats.org/officeDocument/2006/relationships/image" Target="../media/image1893.png"/><Relationship Id="rId39" Type="http://schemas.openxmlformats.org/officeDocument/2006/relationships/customXml" Target="../ink/ink2158.xml"/><Relationship Id="rId34" Type="http://schemas.openxmlformats.org/officeDocument/2006/relationships/image" Target="../media/image1901.png"/><Relationship Id="rId50" Type="http://schemas.openxmlformats.org/officeDocument/2006/relationships/image" Target="../media/image1909.png"/><Relationship Id="rId55" Type="http://schemas.openxmlformats.org/officeDocument/2006/relationships/customXml" Target="../ink/ink2166.xml"/><Relationship Id="rId76" Type="http://schemas.openxmlformats.org/officeDocument/2006/relationships/image" Target="../media/image1922.png"/><Relationship Id="rId7" Type="http://schemas.openxmlformats.org/officeDocument/2006/relationships/customXml" Target="../ink/ink2142.xml"/><Relationship Id="rId71" Type="http://schemas.openxmlformats.org/officeDocument/2006/relationships/customXml" Target="../ink/ink2174.xml"/><Relationship Id="rId92" Type="http://schemas.openxmlformats.org/officeDocument/2006/relationships/image" Target="../media/image1930.png"/><Relationship Id="rId2" Type="http://schemas.openxmlformats.org/officeDocument/2006/relationships/image" Target="../media/image1885.png"/><Relationship Id="rId29" Type="http://schemas.openxmlformats.org/officeDocument/2006/relationships/customXml" Target="../ink/ink2153.xml"/><Relationship Id="rId24" Type="http://schemas.openxmlformats.org/officeDocument/2006/relationships/image" Target="../media/image1896.png"/><Relationship Id="rId40" Type="http://schemas.openxmlformats.org/officeDocument/2006/relationships/image" Target="../media/image1904.png"/><Relationship Id="rId45" Type="http://schemas.openxmlformats.org/officeDocument/2006/relationships/customXml" Target="../ink/ink2161.xml"/><Relationship Id="rId66" Type="http://schemas.openxmlformats.org/officeDocument/2006/relationships/image" Target="../media/image1917.png"/><Relationship Id="rId87" Type="http://schemas.openxmlformats.org/officeDocument/2006/relationships/customXml" Target="../ink/ink2182.xml"/><Relationship Id="rId61" Type="http://schemas.openxmlformats.org/officeDocument/2006/relationships/customXml" Target="../ink/ink2169.xml"/><Relationship Id="rId82" Type="http://schemas.openxmlformats.org/officeDocument/2006/relationships/image" Target="../media/image1925.png"/><Relationship Id="rId19" Type="http://schemas.openxmlformats.org/officeDocument/2006/relationships/customXml" Target="../ink/ink2148.xml"/></Relationships>
</file>

<file path=ppt/slides/_rels/slide34.xml.rels><?xml version="1.0" encoding="UTF-8" standalone="yes"?>
<Relationships xmlns="http://schemas.openxmlformats.org/package/2006/relationships"><Relationship Id="rId117" Type="http://schemas.openxmlformats.org/officeDocument/2006/relationships/customXml" Target="../ink/ink2246.xml"/><Relationship Id="rId299" Type="http://schemas.openxmlformats.org/officeDocument/2006/relationships/customXml" Target="../ink/ink2337.xml"/><Relationship Id="rId21" Type="http://schemas.openxmlformats.org/officeDocument/2006/relationships/customXml" Target="../ink/ink2194.xml"/><Relationship Id="rId63" Type="http://schemas.openxmlformats.org/officeDocument/2006/relationships/customXml" Target="../ink/ink2216.xml"/><Relationship Id="rId159" Type="http://schemas.openxmlformats.org/officeDocument/2006/relationships/customXml" Target="../ink/ink2267.xml"/><Relationship Id="rId324" Type="http://schemas.openxmlformats.org/officeDocument/2006/relationships/image" Target="../media/image2087.png"/><Relationship Id="rId170" Type="http://schemas.openxmlformats.org/officeDocument/2006/relationships/image" Target="../media/image2010.png"/><Relationship Id="rId226" Type="http://schemas.openxmlformats.org/officeDocument/2006/relationships/image" Target="../media/image2038.png"/><Relationship Id="rId268" Type="http://schemas.openxmlformats.org/officeDocument/2006/relationships/image" Target="../media/image2059.png"/><Relationship Id="rId32" Type="http://schemas.openxmlformats.org/officeDocument/2006/relationships/image" Target="../media/image1945.png"/><Relationship Id="rId74" Type="http://schemas.openxmlformats.org/officeDocument/2006/relationships/image" Target="../media/image1964.png"/><Relationship Id="rId128" Type="http://schemas.openxmlformats.org/officeDocument/2006/relationships/image" Target="../media/image1989.png"/><Relationship Id="rId335" Type="http://schemas.openxmlformats.org/officeDocument/2006/relationships/customXml" Target="../ink/ink2355.xml"/><Relationship Id="rId5" Type="http://schemas.openxmlformats.org/officeDocument/2006/relationships/customXml" Target="../ink/ink2186.xml"/><Relationship Id="rId181" Type="http://schemas.openxmlformats.org/officeDocument/2006/relationships/customXml" Target="../ink/ink2278.xml"/><Relationship Id="rId237" Type="http://schemas.openxmlformats.org/officeDocument/2006/relationships/customXml" Target="../ink/ink2306.xml"/><Relationship Id="rId279" Type="http://schemas.openxmlformats.org/officeDocument/2006/relationships/customXml" Target="../ink/ink2327.xml"/><Relationship Id="rId43" Type="http://schemas.openxmlformats.org/officeDocument/2006/relationships/customXml" Target="../ink/ink2205.xml"/><Relationship Id="rId139" Type="http://schemas.openxmlformats.org/officeDocument/2006/relationships/customXml" Target="../ink/ink2257.xml"/><Relationship Id="rId290" Type="http://schemas.openxmlformats.org/officeDocument/2006/relationships/image" Target="../media/image2070.png"/><Relationship Id="rId304" Type="http://schemas.openxmlformats.org/officeDocument/2006/relationships/image" Target="../media/image2077.png"/><Relationship Id="rId85" Type="http://schemas.openxmlformats.org/officeDocument/2006/relationships/image" Target="../media/image1969.png"/><Relationship Id="rId150" Type="http://schemas.openxmlformats.org/officeDocument/2006/relationships/image" Target="../media/image2000.png"/><Relationship Id="rId192" Type="http://schemas.openxmlformats.org/officeDocument/2006/relationships/image" Target="../media/image2021.png"/><Relationship Id="rId206" Type="http://schemas.openxmlformats.org/officeDocument/2006/relationships/image" Target="../media/image2028.png"/><Relationship Id="rId248" Type="http://schemas.openxmlformats.org/officeDocument/2006/relationships/image" Target="../media/image2049.png"/><Relationship Id="rId12" Type="http://schemas.openxmlformats.org/officeDocument/2006/relationships/image" Target="../media/image1936.png"/><Relationship Id="rId108" Type="http://schemas.openxmlformats.org/officeDocument/2006/relationships/customXml" Target="../ink/ink2241.xml"/><Relationship Id="rId315" Type="http://schemas.openxmlformats.org/officeDocument/2006/relationships/customXml" Target="../ink/ink2345.xml"/><Relationship Id="rId54" Type="http://schemas.openxmlformats.org/officeDocument/2006/relationships/image" Target="../media/image1955.png"/><Relationship Id="rId96" Type="http://schemas.openxmlformats.org/officeDocument/2006/relationships/image" Target="../media/image1974.png"/><Relationship Id="rId161" Type="http://schemas.openxmlformats.org/officeDocument/2006/relationships/customXml" Target="../ink/ink2268.xml"/><Relationship Id="rId217" Type="http://schemas.openxmlformats.org/officeDocument/2006/relationships/customXml" Target="../ink/ink2296.xml"/><Relationship Id="rId259" Type="http://schemas.openxmlformats.org/officeDocument/2006/relationships/customXml" Target="../ink/ink2317.xml"/><Relationship Id="rId23" Type="http://schemas.openxmlformats.org/officeDocument/2006/relationships/customXml" Target="../ink/ink2195.xml"/><Relationship Id="rId119" Type="http://schemas.openxmlformats.org/officeDocument/2006/relationships/customXml" Target="../ink/ink2247.xml"/><Relationship Id="rId270" Type="http://schemas.openxmlformats.org/officeDocument/2006/relationships/image" Target="../media/image2060.png"/><Relationship Id="rId326" Type="http://schemas.openxmlformats.org/officeDocument/2006/relationships/image" Target="../media/image2088.png"/><Relationship Id="rId65" Type="http://schemas.openxmlformats.org/officeDocument/2006/relationships/customXml" Target="../ink/ink2217.xml"/><Relationship Id="rId130" Type="http://schemas.openxmlformats.org/officeDocument/2006/relationships/image" Target="../media/image1990.png"/><Relationship Id="rId172" Type="http://schemas.openxmlformats.org/officeDocument/2006/relationships/image" Target="../media/image2011.png"/><Relationship Id="rId228" Type="http://schemas.openxmlformats.org/officeDocument/2006/relationships/image" Target="../media/image2039.png"/><Relationship Id="rId281" Type="http://schemas.openxmlformats.org/officeDocument/2006/relationships/customXml" Target="../ink/ink2328.xml"/><Relationship Id="rId337" Type="http://schemas.openxmlformats.org/officeDocument/2006/relationships/customXml" Target="../ink/ink2356.xml"/><Relationship Id="rId34" Type="http://schemas.openxmlformats.org/officeDocument/2006/relationships/image" Target="../media/image1946.png"/><Relationship Id="rId76" Type="http://schemas.openxmlformats.org/officeDocument/2006/relationships/image" Target="../media/image1965.png"/><Relationship Id="rId141" Type="http://schemas.openxmlformats.org/officeDocument/2006/relationships/customXml" Target="../ink/ink2258.xml"/><Relationship Id="rId7" Type="http://schemas.openxmlformats.org/officeDocument/2006/relationships/customXml" Target="../ink/ink2187.xml"/><Relationship Id="rId183" Type="http://schemas.openxmlformats.org/officeDocument/2006/relationships/customXml" Target="../ink/ink2279.xml"/><Relationship Id="rId239" Type="http://schemas.openxmlformats.org/officeDocument/2006/relationships/customXml" Target="../ink/ink2307.xml"/><Relationship Id="rId250" Type="http://schemas.openxmlformats.org/officeDocument/2006/relationships/image" Target="../media/image2050.png"/><Relationship Id="rId292" Type="http://schemas.openxmlformats.org/officeDocument/2006/relationships/image" Target="../media/image2071.png"/><Relationship Id="rId306" Type="http://schemas.openxmlformats.org/officeDocument/2006/relationships/image" Target="../media/image2078.png"/><Relationship Id="rId45" Type="http://schemas.openxmlformats.org/officeDocument/2006/relationships/customXml" Target="../ink/ink2206.xml"/><Relationship Id="rId87" Type="http://schemas.openxmlformats.org/officeDocument/2006/relationships/image" Target="../media/image1970.png"/><Relationship Id="rId110" Type="http://schemas.openxmlformats.org/officeDocument/2006/relationships/customXml" Target="../ink/ink2242.xml"/><Relationship Id="rId152" Type="http://schemas.openxmlformats.org/officeDocument/2006/relationships/image" Target="../media/image2001.png"/><Relationship Id="rId173" Type="http://schemas.openxmlformats.org/officeDocument/2006/relationships/customXml" Target="../ink/ink2274.xml"/><Relationship Id="rId194" Type="http://schemas.openxmlformats.org/officeDocument/2006/relationships/image" Target="../media/image2022.png"/><Relationship Id="rId208" Type="http://schemas.openxmlformats.org/officeDocument/2006/relationships/image" Target="../media/image2029.png"/><Relationship Id="rId229" Type="http://schemas.openxmlformats.org/officeDocument/2006/relationships/customXml" Target="../ink/ink2302.xml"/><Relationship Id="rId240" Type="http://schemas.openxmlformats.org/officeDocument/2006/relationships/image" Target="../media/image2045.png"/><Relationship Id="rId261" Type="http://schemas.openxmlformats.org/officeDocument/2006/relationships/customXml" Target="../ink/ink2318.xml"/><Relationship Id="rId14" Type="http://schemas.openxmlformats.org/officeDocument/2006/relationships/image" Target="../media/image1937.png"/><Relationship Id="rId35" Type="http://schemas.openxmlformats.org/officeDocument/2006/relationships/customXml" Target="../ink/ink2201.xml"/><Relationship Id="rId56" Type="http://schemas.openxmlformats.org/officeDocument/2006/relationships/image" Target="../media/image1956.png"/><Relationship Id="rId77" Type="http://schemas.openxmlformats.org/officeDocument/2006/relationships/customXml" Target="../ink/ink2224.xml"/><Relationship Id="rId100" Type="http://schemas.openxmlformats.org/officeDocument/2006/relationships/image" Target="../media/image1976.png"/><Relationship Id="rId282" Type="http://schemas.openxmlformats.org/officeDocument/2006/relationships/image" Target="../media/image2066.png"/><Relationship Id="rId317" Type="http://schemas.openxmlformats.org/officeDocument/2006/relationships/customXml" Target="../ink/ink2346.xml"/><Relationship Id="rId338" Type="http://schemas.openxmlformats.org/officeDocument/2006/relationships/image" Target="../media/image2094.png"/><Relationship Id="rId8" Type="http://schemas.openxmlformats.org/officeDocument/2006/relationships/image" Target="../media/image1934.png"/><Relationship Id="rId98" Type="http://schemas.openxmlformats.org/officeDocument/2006/relationships/image" Target="../media/image1975.png"/><Relationship Id="rId121" Type="http://schemas.openxmlformats.org/officeDocument/2006/relationships/customXml" Target="../ink/ink2248.xml"/><Relationship Id="rId142" Type="http://schemas.openxmlformats.org/officeDocument/2006/relationships/image" Target="../media/image1996.png"/><Relationship Id="rId163" Type="http://schemas.openxmlformats.org/officeDocument/2006/relationships/customXml" Target="../ink/ink2269.xml"/><Relationship Id="rId184" Type="http://schemas.openxmlformats.org/officeDocument/2006/relationships/image" Target="../media/image2017.png"/><Relationship Id="rId219" Type="http://schemas.openxmlformats.org/officeDocument/2006/relationships/customXml" Target="../ink/ink2297.xml"/><Relationship Id="rId230" Type="http://schemas.openxmlformats.org/officeDocument/2006/relationships/image" Target="../media/image2040.png"/><Relationship Id="rId251" Type="http://schemas.openxmlformats.org/officeDocument/2006/relationships/customXml" Target="../ink/ink2313.xml"/><Relationship Id="rId25" Type="http://schemas.openxmlformats.org/officeDocument/2006/relationships/customXml" Target="../ink/ink2196.xml"/><Relationship Id="rId46" Type="http://schemas.openxmlformats.org/officeDocument/2006/relationships/customXml" Target="../ink/ink2207.xml"/><Relationship Id="rId67" Type="http://schemas.openxmlformats.org/officeDocument/2006/relationships/customXml" Target="../ink/ink2218.xml"/><Relationship Id="rId272" Type="http://schemas.openxmlformats.org/officeDocument/2006/relationships/image" Target="../media/image2061.png"/><Relationship Id="rId293" Type="http://schemas.openxmlformats.org/officeDocument/2006/relationships/customXml" Target="../ink/ink2334.xml"/><Relationship Id="rId307" Type="http://schemas.openxmlformats.org/officeDocument/2006/relationships/customXml" Target="../ink/ink2341.xml"/><Relationship Id="rId328" Type="http://schemas.openxmlformats.org/officeDocument/2006/relationships/image" Target="../media/image2089.png"/><Relationship Id="rId88" Type="http://schemas.openxmlformats.org/officeDocument/2006/relationships/customXml" Target="../ink/ink2230.xml"/><Relationship Id="rId111" Type="http://schemas.openxmlformats.org/officeDocument/2006/relationships/image" Target="../media/image1981.png"/><Relationship Id="rId132" Type="http://schemas.openxmlformats.org/officeDocument/2006/relationships/image" Target="../media/image1991.png"/><Relationship Id="rId153" Type="http://schemas.openxmlformats.org/officeDocument/2006/relationships/customXml" Target="../ink/ink2264.xml"/><Relationship Id="rId174" Type="http://schemas.openxmlformats.org/officeDocument/2006/relationships/image" Target="../media/image2012.png"/><Relationship Id="rId195" Type="http://schemas.openxmlformats.org/officeDocument/2006/relationships/customXml" Target="../ink/ink2285.xml"/><Relationship Id="rId209" Type="http://schemas.openxmlformats.org/officeDocument/2006/relationships/customXml" Target="../ink/ink2292.xml"/><Relationship Id="rId220" Type="http://schemas.openxmlformats.org/officeDocument/2006/relationships/image" Target="../media/image2035.png"/><Relationship Id="rId241" Type="http://schemas.openxmlformats.org/officeDocument/2006/relationships/customXml" Target="../ink/ink2308.xml"/><Relationship Id="rId15" Type="http://schemas.openxmlformats.org/officeDocument/2006/relationships/customXml" Target="../ink/ink2191.xml"/><Relationship Id="rId36" Type="http://schemas.openxmlformats.org/officeDocument/2006/relationships/image" Target="../media/image1947.png"/><Relationship Id="rId57" Type="http://schemas.openxmlformats.org/officeDocument/2006/relationships/customXml" Target="../ink/ink2213.xml"/><Relationship Id="rId262" Type="http://schemas.openxmlformats.org/officeDocument/2006/relationships/image" Target="../media/image2056.png"/><Relationship Id="rId283" Type="http://schemas.openxmlformats.org/officeDocument/2006/relationships/customXml" Target="../ink/ink2329.xml"/><Relationship Id="rId318" Type="http://schemas.openxmlformats.org/officeDocument/2006/relationships/image" Target="../media/image2084.png"/><Relationship Id="rId78" Type="http://schemas.openxmlformats.org/officeDocument/2006/relationships/image" Target="../media/image1966.png"/><Relationship Id="rId99" Type="http://schemas.openxmlformats.org/officeDocument/2006/relationships/customXml" Target="../ink/ink2236.xml"/><Relationship Id="rId101" Type="http://schemas.openxmlformats.org/officeDocument/2006/relationships/customXml" Target="../ink/ink2237.xml"/><Relationship Id="rId122" Type="http://schemas.openxmlformats.org/officeDocument/2006/relationships/image" Target="../media/image1986.png"/><Relationship Id="rId143" Type="http://schemas.openxmlformats.org/officeDocument/2006/relationships/customXml" Target="../ink/ink2259.xml"/><Relationship Id="rId164" Type="http://schemas.openxmlformats.org/officeDocument/2006/relationships/image" Target="../media/image2007.png"/><Relationship Id="rId185" Type="http://schemas.openxmlformats.org/officeDocument/2006/relationships/customXml" Target="../ink/ink2280.xml"/><Relationship Id="rId9" Type="http://schemas.openxmlformats.org/officeDocument/2006/relationships/customXml" Target="../ink/ink2188.xml"/><Relationship Id="rId210" Type="http://schemas.openxmlformats.org/officeDocument/2006/relationships/image" Target="../media/image2030.png"/><Relationship Id="rId26" Type="http://schemas.openxmlformats.org/officeDocument/2006/relationships/image" Target="../media/image1942.png"/><Relationship Id="rId231" Type="http://schemas.openxmlformats.org/officeDocument/2006/relationships/customXml" Target="../ink/ink2303.xml"/><Relationship Id="rId252" Type="http://schemas.openxmlformats.org/officeDocument/2006/relationships/image" Target="../media/image2051.png"/><Relationship Id="rId273" Type="http://schemas.openxmlformats.org/officeDocument/2006/relationships/customXml" Target="../ink/ink2324.xml"/><Relationship Id="rId294" Type="http://schemas.openxmlformats.org/officeDocument/2006/relationships/image" Target="../media/image2072.png"/><Relationship Id="rId308" Type="http://schemas.openxmlformats.org/officeDocument/2006/relationships/image" Target="../media/image2079.png"/><Relationship Id="rId329" Type="http://schemas.openxmlformats.org/officeDocument/2006/relationships/customXml" Target="../ink/ink2352.xml"/><Relationship Id="rId47" Type="http://schemas.openxmlformats.org/officeDocument/2006/relationships/image" Target="../media/image1952.png"/><Relationship Id="rId68" Type="http://schemas.openxmlformats.org/officeDocument/2006/relationships/customXml" Target="../ink/ink2219.xml"/><Relationship Id="rId89" Type="http://schemas.openxmlformats.org/officeDocument/2006/relationships/image" Target="../media/image1971.png"/><Relationship Id="rId112" Type="http://schemas.openxmlformats.org/officeDocument/2006/relationships/customXml" Target="../ink/ink2243.xml"/><Relationship Id="rId133" Type="http://schemas.openxmlformats.org/officeDocument/2006/relationships/customXml" Target="../ink/ink2254.xml"/><Relationship Id="rId154" Type="http://schemas.openxmlformats.org/officeDocument/2006/relationships/image" Target="../media/image2002.png"/><Relationship Id="rId175" Type="http://schemas.openxmlformats.org/officeDocument/2006/relationships/customXml" Target="../ink/ink2275.xml"/><Relationship Id="rId196" Type="http://schemas.openxmlformats.org/officeDocument/2006/relationships/image" Target="../media/image2023.png"/><Relationship Id="rId200" Type="http://schemas.openxmlformats.org/officeDocument/2006/relationships/image" Target="../media/image2025.png"/><Relationship Id="rId16" Type="http://schemas.openxmlformats.org/officeDocument/2006/relationships/image" Target="../media/image1938.png"/><Relationship Id="rId221" Type="http://schemas.openxmlformats.org/officeDocument/2006/relationships/customXml" Target="../ink/ink2298.xml"/><Relationship Id="rId242" Type="http://schemas.openxmlformats.org/officeDocument/2006/relationships/image" Target="../media/image2046.png"/><Relationship Id="rId263" Type="http://schemas.openxmlformats.org/officeDocument/2006/relationships/customXml" Target="../ink/ink2319.xml"/><Relationship Id="rId284" Type="http://schemas.openxmlformats.org/officeDocument/2006/relationships/image" Target="../media/image2067.png"/><Relationship Id="rId319" Type="http://schemas.openxmlformats.org/officeDocument/2006/relationships/customXml" Target="../ink/ink2347.xml"/><Relationship Id="rId37" Type="http://schemas.openxmlformats.org/officeDocument/2006/relationships/customXml" Target="../ink/ink2202.xml"/><Relationship Id="rId58" Type="http://schemas.openxmlformats.org/officeDocument/2006/relationships/image" Target="../media/image1957.png"/><Relationship Id="rId79" Type="http://schemas.openxmlformats.org/officeDocument/2006/relationships/customXml" Target="../ink/ink2225.xml"/><Relationship Id="rId102" Type="http://schemas.openxmlformats.org/officeDocument/2006/relationships/image" Target="../media/image1977.png"/><Relationship Id="rId123" Type="http://schemas.openxmlformats.org/officeDocument/2006/relationships/customXml" Target="../ink/ink2249.xml"/><Relationship Id="rId144" Type="http://schemas.openxmlformats.org/officeDocument/2006/relationships/image" Target="../media/image1997.png"/><Relationship Id="rId330" Type="http://schemas.openxmlformats.org/officeDocument/2006/relationships/image" Target="../media/image2090.png"/><Relationship Id="rId90" Type="http://schemas.openxmlformats.org/officeDocument/2006/relationships/customXml" Target="../ink/ink2231.xml"/><Relationship Id="rId165" Type="http://schemas.openxmlformats.org/officeDocument/2006/relationships/customXml" Target="../ink/ink2270.xml"/><Relationship Id="rId186" Type="http://schemas.openxmlformats.org/officeDocument/2006/relationships/image" Target="../media/image2018.png"/><Relationship Id="rId211" Type="http://schemas.openxmlformats.org/officeDocument/2006/relationships/customXml" Target="../ink/ink2293.xml"/><Relationship Id="rId232" Type="http://schemas.openxmlformats.org/officeDocument/2006/relationships/image" Target="../media/image2041.png"/><Relationship Id="rId253" Type="http://schemas.openxmlformats.org/officeDocument/2006/relationships/customXml" Target="../ink/ink2314.xml"/><Relationship Id="rId274" Type="http://schemas.openxmlformats.org/officeDocument/2006/relationships/image" Target="../media/image2062.png"/><Relationship Id="rId295" Type="http://schemas.openxmlformats.org/officeDocument/2006/relationships/customXml" Target="../ink/ink2335.xml"/><Relationship Id="rId309" Type="http://schemas.openxmlformats.org/officeDocument/2006/relationships/customXml" Target="../ink/ink2342.xml"/><Relationship Id="rId27" Type="http://schemas.openxmlformats.org/officeDocument/2006/relationships/customXml" Target="../ink/ink2197.xml"/><Relationship Id="rId48" Type="http://schemas.openxmlformats.org/officeDocument/2006/relationships/customXml" Target="../ink/ink2208.xml"/><Relationship Id="rId69" Type="http://schemas.openxmlformats.org/officeDocument/2006/relationships/image" Target="../media/image1962.png"/><Relationship Id="rId113" Type="http://schemas.openxmlformats.org/officeDocument/2006/relationships/customXml" Target="../ink/ink2244.xml"/><Relationship Id="rId134" Type="http://schemas.openxmlformats.org/officeDocument/2006/relationships/image" Target="../media/image1992.png"/><Relationship Id="rId320" Type="http://schemas.openxmlformats.org/officeDocument/2006/relationships/image" Target="../media/image2085.png"/><Relationship Id="rId80" Type="http://schemas.openxmlformats.org/officeDocument/2006/relationships/image" Target="../media/image1967.png"/><Relationship Id="rId155" Type="http://schemas.openxmlformats.org/officeDocument/2006/relationships/customXml" Target="../ink/ink2265.xml"/><Relationship Id="rId176" Type="http://schemas.openxmlformats.org/officeDocument/2006/relationships/image" Target="../media/image2013.png"/><Relationship Id="rId197" Type="http://schemas.openxmlformats.org/officeDocument/2006/relationships/customXml" Target="../ink/ink2286.xml"/><Relationship Id="rId201" Type="http://schemas.openxmlformats.org/officeDocument/2006/relationships/customXml" Target="../ink/ink2288.xml"/><Relationship Id="rId222" Type="http://schemas.openxmlformats.org/officeDocument/2006/relationships/image" Target="../media/image2036.png"/><Relationship Id="rId243" Type="http://schemas.openxmlformats.org/officeDocument/2006/relationships/customXml" Target="../ink/ink2309.xml"/><Relationship Id="rId264" Type="http://schemas.openxmlformats.org/officeDocument/2006/relationships/image" Target="../media/image2057.png"/><Relationship Id="rId285" Type="http://schemas.openxmlformats.org/officeDocument/2006/relationships/customXml" Target="../ink/ink2330.xml"/><Relationship Id="rId17" Type="http://schemas.openxmlformats.org/officeDocument/2006/relationships/customXml" Target="../ink/ink2192.xml"/><Relationship Id="rId38" Type="http://schemas.openxmlformats.org/officeDocument/2006/relationships/image" Target="../media/image1948.png"/><Relationship Id="rId59" Type="http://schemas.openxmlformats.org/officeDocument/2006/relationships/customXml" Target="../ink/ink2214.xml"/><Relationship Id="rId103" Type="http://schemas.openxmlformats.org/officeDocument/2006/relationships/customXml" Target="../ink/ink2238.xml"/><Relationship Id="rId124" Type="http://schemas.openxmlformats.org/officeDocument/2006/relationships/image" Target="../media/image1987.png"/><Relationship Id="rId310" Type="http://schemas.openxmlformats.org/officeDocument/2006/relationships/image" Target="../media/image2080.png"/><Relationship Id="rId70" Type="http://schemas.openxmlformats.org/officeDocument/2006/relationships/customXml" Target="../ink/ink2220.xml"/><Relationship Id="rId91" Type="http://schemas.openxmlformats.org/officeDocument/2006/relationships/image" Target="../media/image1972.png"/><Relationship Id="rId145" Type="http://schemas.openxmlformats.org/officeDocument/2006/relationships/customXml" Target="../ink/ink2260.xml"/><Relationship Id="rId166" Type="http://schemas.openxmlformats.org/officeDocument/2006/relationships/image" Target="../media/image2008.png"/><Relationship Id="rId187" Type="http://schemas.openxmlformats.org/officeDocument/2006/relationships/customXml" Target="../ink/ink2281.xml"/><Relationship Id="rId331" Type="http://schemas.openxmlformats.org/officeDocument/2006/relationships/customXml" Target="../ink/ink2353.xml"/><Relationship Id="rId1" Type="http://schemas.openxmlformats.org/officeDocument/2006/relationships/slideLayout" Target="../slideLayouts/slideLayout7.xml"/><Relationship Id="rId212" Type="http://schemas.openxmlformats.org/officeDocument/2006/relationships/image" Target="../media/image2031.png"/><Relationship Id="rId233" Type="http://schemas.openxmlformats.org/officeDocument/2006/relationships/customXml" Target="../ink/ink2304.xml"/><Relationship Id="rId254" Type="http://schemas.openxmlformats.org/officeDocument/2006/relationships/image" Target="../media/image2052.png"/><Relationship Id="rId28" Type="http://schemas.openxmlformats.org/officeDocument/2006/relationships/image" Target="../media/image1943.png"/><Relationship Id="rId49" Type="http://schemas.openxmlformats.org/officeDocument/2006/relationships/customXml" Target="../ink/ink2209.xml"/><Relationship Id="rId114" Type="http://schemas.openxmlformats.org/officeDocument/2006/relationships/image" Target="../media/image1982.png"/><Relationship Id="rId275" Type="http://schemas.openxmlformats.org/officeDocument/2006/relationships/customXml" Target="../ink/ink2325.xml"/><Relationship Id="rId296" Type="http://schemas.openxmlformats.org/officeDocument/2006/relationships/image" Target="../media/image2073.png"/><Relationship Id="rId300" Type="http://schemas.openxmlformats.org/officeDocument/2006/relationships/image" Target="../media/image2075.png"/><Relationship Id="rId60" Type="http://schemas.openxmlformats.org/officeDocument/2006/relationships/image" Target="../media/image1958.png"/><Relationship Id="rId81" Type="http://schemas.openxmlformats.org/officeDocument/2006/relationships/customXml" Target="../ink/ink2226.xml"/><Relationship Id="rId135" Type="http://schemas.openxmlformats.org/officeDocument/2006/relationships/customXml" Target="../ink/ink2255.xml"/><Relationship Id="rId156" Type="http://schemas.openxmlformats.org/officeDocument/2006/relationships/image" Target="../media/image2003.png"/><Relationship Id="rId177" Type="http://schemas.openxmlformats.org/officeDocument/2006/relationships/customXml" Target="../ink/ink2276.xml"/><Relationship Id="rId198" Type="http://schemas.openxmlformats.org/officeDocument/2006/relationships/image" Target="../media/image2024.png"/><Relationship Id="rId321" Type="http://schemas.openxmlformats.org/officeDocument/2006/relationships/customXml" Target="../ink/ink2348.xml"/><Relationship Id="rId202" Type="http://schemas.openxmlformats.org/officeDocument/2006/relationships/image" Target="../media/image2026.png"/><Relationship Id="rId223" Type="http://schemas.openxmlformats.org/officeDocument/2006/relationships/customXml" Target="../ink/ink2299.xml"/><Relationship Id="rId244" Type="http://schemas.openxmlformats.org/officeDocument/2006/relationships/image" Target="../media/image2047.png"/><Relationship Id="rId18" Type="http://schemas.openxmlformats.org/officeDocument/2006/relationships/image" Target="../media/image717.png"/><Relationship Id="rId39" Type="http://schemas.openxmlformats.org/officeDocument/2006/relationships/customXml" Target="../ink/ink2203.xml"/><Relationship Id="rId265" Type="http://schemas.openxmlformats.org/officeDocument/2006/relationships/customXml" Target="../ink/ink2320.xml"/><Relationship Id="rId286" Type="http://schemas.openxmlformats.org/officeDocument/2006/relationships/image" Target="../media/image2068.png"/><Relationship Id="rId50" Type="http://schemas.openxmlformats.org/officeDocument/2006/relationships/image" Target="../media/image1953.png"/><Relationship Id="rId104" Type="http://schemas.openxmlformats.org/officeDocument/2006/relationships/image" Target="../media/image1978.png"/><Relationship Id="rId125" Type="http://schemas.openxmlformats.org/officeDocument/2006/relationships/customXml" Target="../ink/ink2250.xml"/><Relationship Id="rId146" Type="http://schemas.openxmlformats.org/officeDocument/2006/relationships/image" Target="../media/image1998.png"/><Relationship Id="rId167" Type="http://schemas.openxmlformats.org/officeDocument/2006/relationships/customXml" Target="../ink/ink2271.xml"/><Relationship Id="rId188" Type="http://schemas.openxmlformats.org/officeDocument/2006/relationships/image" Target="../media/image2019.png"/><Relationship Id="rId311" Type="http://schemas.openxmlformats.org/officeDocument/2006/relationships/customXml" Target="../ink/ink2343.xml"/><Relationship Id="rId332" Type="http://schemas.openxmlformats.org/officeDocument/2006/relationships/image" Target="../media/image2091.png"/><Relationship Id="rId71" Type="http://schemas.openxmlformats.org/officeDocument/2006/relationships/customXml" Target="../ink/ink2221.xml"/><Relationship Id="rId92" Type="http://schemas.openxmlformats.org/officeDocument/2006/relationships/customXml" Target="../ink/ink2232.xml"/><Relationship Id="rId213" Type="http://schemas.openxmlformats.org/officeDocument/2006/relationships/customXml" Target="../ink/ink2294.xml"/><Relationship Id="rId234" Type="http://schemas.openxmlformats.org/officeDocument/2006/relationships/image" Target="../media/image2042.png"/><Relationship Id="rId2" Type="http://schemas.openxmlformats.org/officeDocument/2006/relationships/image" Target="../media/image1931.png"/><Relationship Id="rId29" Type="http://schemas.openxmlformats.org/officeDocument/2006/relationships/customXml" Target="../ink/ink2198.xml"/><Relationship Id="rId255" Type="http://schemas.openxmlformats.org/officeDocument/2006/relationships/customXml" Target="../ink/ink2315.xml"/><Relationship Id="rId276" Type="http://schemas.openxmlformats.org/officeDocument/2006/relationships/image" Target="../media/image2063.png"/><Relationship Id="rId297" Type="http://schemas.openxmlformats.org/officeDocument/2006/relationships/customXml" Target="../ink/ink2336.xml"/><Relationship Id="rId40" Type="http://schemas.openxmlformats.org/officeDocument/2006/relationships/image" Target="../media/image1949.png"/><Relationship Id="rId115" Type="http://schemas.openxmlformats.org/officeDocument/2006/relationships/customXml" Target="../ink/ink2245.xml"/><Relationship Id="rId136" Type="http://schemas.openxmlformats.org/officeDocument/2006/relationships/image" Target="../media/image1993.png"/><Relationship Id="rId157" Type="http://schemas.openxmlformats.org/officeDocument/2006/relationships/customXml" Target="../ink/ink2266.xml"/><Relationship Id="rId178" Type="http://schemas.openxmlformats.org/officeDocument/2006/relationships/image" Target="../media/image2014.png"/><Relationship Id="rId301" Type="http://schemas.openxmlformats.org/officeDocument/2006/relationships/customXml" Target="../ink/ink2338.xml"/><Relationship Id="rId322" Type="http://schemas.openxmlformats.org/officeDocument/2006/relationships/image" Target="../media/image2086.png"/><Relationship Id="rId61" Type="http://schemas.openxmlformats.org/officeDocument/2006/relationships/customXml" Target="../ink/ink2215.xml"/><Relationship Id="rId82" Type="http://schemas.openxmlformats.org/officeDocument/2006/relationships/customXml" Target="../ink/ink2227.xml"/><Relationship Id="rId199" Type="http://schemas.openxmlformats.org/officeDocument/2006/relationships/customXml" Target="../ink/ink2287.xml"/><Relationship Id="rId203" Type="http://schemas.openxmlformats.org/officeDocument/2006/relationships/customXml" Target="../ink/ink2289.xml"/><Relationship Id="rId19" Type="http://schemas.openxmlformats.org/officeDocument/2006/relationships/customXml" Target="../ink/ink2193.xml"/><Relationship Id="rId224" Type="http://schemas.openxmlformats.org/officeDocument/2006/relationships/image" Target="../media/image2037.png"/><Relationship Id="rId245" Type="http://schemas.openxmlformats.org/officeDocument/2006/relationships/customXml" Target="../ink/ink2310.xml"/><Relationship Id="rId266" Type="http://schemas.openxmlformats.org/officeDocument/2006/relationships/image" Target="../media/image2058.png"/><Relationship Id="rId287" Type="http://schemas.openxmlformats.org/officeDocument/2006/relationships/customXml" Target="../ink/ink2331.xml"/><Relationship Id="rId30" Type="http://schemas.openxmlformats.org/officeDocument/2006/relationships/image" Target="../media/image1944.png"/><Relationship Id="rId105" Type="http://schemas.openxmlformats.org/officeDocument/2006/relationships/customXml" Target="../ink/ink2239.xml"/><Relationship Id="rId126" Type="http://schemas.openxmlformats.org/officeDocument/2006/relationships/image" Target="../media/image1988.png"/><Relationship Id="rId147" Type="http://schemas.openxmlformats.org/officeDocument/2006/relationships/customXml" Target="../ink/ink2261.xml"/><Relationship Id="rId168" Type="http://schemas.openxmlformats.org/officeDocument/2006/relationships/image" Target="../media/image2009.png"/><Relationship Id="rId312" Type="http://schemas.openxmlformats.org/officeDocument/2006/relationships/image" Target="../media/image2081.png"/><Relationship Id="rId333" Type="http://schemas.openxmlformats.org/officeDocument/2006/relationships/customXml" Target="../ink/ink2354.xml"/><Relationship Id="rId51" Type="http://schemas.openxmlformats.org/officeDocument/2006/relationships/customXml" Target="../ink/ink2210.xml"/><Relationship Id="rId72" Type="http://schemas.openxmlformats.org/officeDocument/2006/relationships/image" Target="../media/image1963.png"/><Relationship Id="rId93" Type="http://schemas.openxmlformats.org/officeDocument/2006/relationships/customXml" Target="../ink/ink2233.xml"/><Relationship Id="rId189" Type="http://schemas.openxmlformats.org/officeDocument/2006/relationships/customXml" Target="../ink/ink2282.xml"/><Relationship Id="rId3" Type="http://schemas.openxmlformats.org/officeDocument/2006/relationships/customXml" Target="../ink/ink2185.xml"/><Relationship Id="rId214" Type="http://schemas.openxmlformats.org/officeDocument/2006/relationships/image" Target="../media/image2032.png"/><Relationship Id="rId235" Type="http://schemas.openxmlformats.org/officeDocument/2006/relationships/customXml" Target="../ink/ink2305.xml"/><Relationship Id="rId256" Type="http://schemas.openxmlformats.org/officeDocument/2006/relationships/image" Target="../media/image2053.png"/><Relationship Id="rId277" Type="http://schemas.openxmlformats.org/officeDocument/2006/relationships/customXml" Target="../ink/ink2326.xml"/><Relationship Id="rId298" Type="http://schemas.openxmlformats.org/officeDocument/2006/relationships/image" Target="../media/image2074.png"/><Relationship Id="rId116" Type="http://schemas.openxmlformats.org/officeDocument/2006/relationships/image" Target="../media/image1983.png"/><Relationship Id="rId137" Type="http://schemas.openxmlformats.org/officeDocument/2006/relationships/customXml" Target="../ink/ink2256.xml"/><Relationship Id="rId158" Type="http://schemas.openxmlformats.org/officeDocument/2006/relationships/image" Target="../media/image2004.png"/><Relationship Id="rId302" Type="http://schemas.openxmlformats.org/officeDocument/2006/relationships/image" Target="../media/image2076.png"/><Relationship Id="rId323" Type="http://schemas.openxmlformats.org/officeDocument/2006/relationships/customXml" Target="../ink/ink2349.xml"/><Relationship Id="rId20" Type="http://schemas.openxmlformats.org/officeDocument/2006/relationships/image" Target="../media/image1939.png"/><Relationship Id="rId41" Type="http://schemas.openxmlformats.org/officeDocument/2006/relationships/customXml" Target="../ink/ink2204.xml"/><Relationship Id="rId62" Type="http://schemas.openxmlformats.org/officeDocument/2006/relationships/image" Target="../media/image1959.png"/><Relationship Id="rId83" Type="http://schemas.openxmlformats.org/officeDocument/2006/relationships/image" Target="../media/image1968.png"/><Relationship Id="rId179" Type="http://schemas.openxmlformats.org/officeDocument/2006/relationships/customXml" Target="../ink/ink2277.xml"/><Relationship Id="rId190" Type="http://schemas.openxmlformats.org/officeDocument/2006/relationships/image" Target="../media/image2020.png"/><Relationship Id="rId204" Type="http://schemas.openxmlformats.org/officeDocument/2006/relationships/image" Target="../media/image2027.png"/><Relationship Id="rId225" Type="http://schemas.openxmlformats.org/officeDocument/2006/relationships/customXml" Target="../ink/ink2300.xml"/><Relationship Id="rId246" Type="http://schemas.openxmlformats.org/officeDocument/2006/relationships/image" Target="../media/image2048.png"/><Relationship Id="rId267" Type="http://schemas.openxmlformats.org/officeDocument/2006/relationships/customXml" Target="../ink/ink2321.xml"/><Relationship Id="rId288" Type="http://schemas.openxmlformats.org/officeDocument/2006/relationships/image" Target="../media/image2069.png"/><Relationship Id="rId106" Type="http://schemas.openxmlformats.org/officeDocument/2006/relationships/image" Target="../media/image1979.png"/><Relationship Id="rId127" Type="http://schemas.openxmlformats.org/officeDocument/2006/relationships/customXml" Target="../ink/ink2251.xml"/><Relationship Id="rId313" Type="http://schemas.openxmlformats.org/officeDocument/2006/relationships/customXml" Target="../ink/ink2344.xml"/><Relationship Id="rId10" Type="http://schemas.openxmlformats.org/officeDocument/2006/relationships/image" Target="../media/image1935.png"/><Relationship Id="rId31" Type="http://schemas.openxmlformats.org/officeDocument/2006/relationships/customXml" Target="../ink/ink2199.xml"/><Relationship Id="rId52" Type="http://schemas.openxmlformats.org/officeDocument/2006/relationships/image" Target="../media/image1954.png"/><Relationship Id="rId73" Type="http://schemas.openxmlformats.org/officeDocument/2006/relationships/customXml" Target="../ink/ink2222.xml"/><Relationship Id="rId94" Type="http://schemas.openxmlformats.org/officeDocument/2006/relationships/image" Target="../media/image1973.png"/><Relationship Id="rId148" Type="http://schemas.openxmlformats.org/officeDocument/2006/relationships/image" Target="../media/image1999.png"/><Relationship Id="rId169" Type="http://schemas.openxmlformats.org/officeDocument/2006/relationships/customXml" Target="../ink/ink2272.xml"/><Relationship Id="rId334" Type="http://schemas.openxmlformats.org/officeDocument/2006/relationships/image" Target="../media/image2092.png"/><Relationship Id="rId4" Type="http://schemas.openxmlformats.org/officeDocument/2006/relationships/image" Target="../media/image1932.png"/><Relationship Id="rId180" Type="http://schemas.openxmlformats.org/officeDocument/2006/relationships/image" Target="../media/image2015.png"/><Relationship Id="rId215" Type="http://schemas.openxmlformats.org/officeDocument/2006/relationships/customXml" Target="../ink/ink2295.xml"/><Relationship Id="rId236" Type="http://schemas.openxmlformats.org/officeDocument/2006/relationships/image" Target="../media/image2043.png"/><Relationship Id="rId257" Type="http://schemas.openxmlformats.org/officeDocument/2006/relationships/customXml" Target="../ink/ink2316.xml"/><Relationship Id="rId278" Type="http://schemas.openxmlformats.org/officeDocument/2006/relationships/image" Target="../media/image2064.png"/><Relationship Id="rId303" Type="http://schemas.openxmlformats.org/officeDocument/2006/relationships/customXml" Target="../ink/ink2339.xml"/><Relationship Id="rId42" Type="http://schemas.openxmlformats.org/officeDocument/2006/relationships/image" Target="../media/image1950.png"/><Relationship Id="rId84" Type="http://schemas.openxmlformats.org/officeDocument/2006/relationships/customXml" Target="../ink/ink2228.xml"/><Relationship Id="rId138" Type="http://schemas.openxmlformats.org/officeDocument/2006/relationships/image" Target="../media/image1994.png"/><Relationship Id="rId191" Type="http://schemas.openxmlformats.org/officeDocument/2006/relationships/customXml" Target="../ink/ink2283.xml"/><Relationship Id="rId205" Type="http://schemas.openxmlformats.org/officeDocument/2006/relationships/customXml" Target="../ink/ink2290.xml"/><Relationship Id="rId247" Type="http://schemas.openxmlformats.org/officeDocument/2006/relationships/customXml" Target="../ink/ink2311.xml"/><Relationship Id="rId107" Type="http://schemas.openxmlformats.org/officeDocument/2006/relationships/customXml" Target="../ink/ink2240.xml"/><Relationship Id="rId289" Type="http://schemas.openxmlformats.org/officeDocument/2006/relationships/customXml" Target="../ink/ink2332.xml"/><Relationship Id="rId11" Type="http://schemas.openxmlformats.org/officeDocument/2006/relationships/customXml" Target="../ink/ink2189.xml"/><Relationship Id="rId53" Type="http://schemas.openxmlformats.org/officeDocument/2006/relationships/customXml" Target="../ink/ink2211.xml"/><Relationship Id="rId149" Type="http://schemas.openxmlformats.org/officeDocument/2006/relationships/customXml" Target="../ink/ink2262.xml"/><Relationship Id="rId314" Type="http://schemas.openxmlformats.org/officeDocument/2006/relationships/image" Target="../media/image2082.png"/><Relationship Id="rId95" Type="http://schemas.openxmlformats.org/officeDocument/2006/relationships/customXml" Target="../ink/ink2234.xml"/><Relationship Id="rId160" Type="http://schemas.openxmlformats.org/officeDocument/2006/relationships/image" Target="../media/image2005.png"/><Relationship Id="rId216" Type="http://schemas.openxmlformats.org/officeDocument/2006/relationships/image" Target="../media/image2033.png"/><Relationship Id="rId258" Type="http://schemas.openxmlformats.org/officeDocument/2006/relationships/image" Target="../media/image2054.png"/><Relationship Id="rId22" Type="http://schemas.openxmlformats.org/officeDocument/2006/relationships/image" Target="../media/image1940.png"/><Relationship Id="rId64" Type="http://schemas.openxmlformats.org/officeDocument/2006/relationships/image" Target="../media/image1960.png"/><Relationship Id="rId118" Type="http://schemas.openxmlformats.org/officeDocument/2006/relationships/image" Target="../media/image1984.png"/><Relationship Id="rId325" Type="http://schemas.openxmlformats.org/officeDocument/2006/relationships/customXml" Target="../ink/ink2350.xml"/><Relationship Id="rId171" Type="http://schemas.openxmlformats.org/officeDocument/2006/relationships/customXml" Target="../ink/ink2273.xml"/><Relationship Id="rId227" Type="http://schemas.openxmlformats.org/officeDocument/2006/relationships/customXml" Target="../ink/ink2301.xml"/><Relationship Id="rId269" Type="http://schemas.openxmlformats.org/officeDocument/2006/relationships/customXml" Target="../ink/ink2322.xml"/><Relationship Id="rId33" Type="http://schemas.openxmlformats.org/officeDocument/2006/relationships/customXml" Target="../ink/ink2200.xml"/><Relationship Id="rId129" Type="http://schemas.openxmlformats.org/officeDocument/2006/relationships/customXml" Target="../ink/ink2252.xml"/><Relationship Id="rId280" Type="http://schemas.openxmlformats.org/officeDocument/2006/relationships/image" Target="../media/image2065.png"/><Relationship Id="rId336" Type="http://schemas.openxmlformats.org/officeDocument/2006/relationships/image" Target="../media/image2093.png"/><Relationship Id="rId75" Type="http://schemas.openxmlformats.org/officeDocument/2006/relationships/customXml" Target="../ink/ink2223.xml"/><Relationship Id="rId140" Type="http://schemas.openxmlformats.org/officeDocument/2006/relationships/image" Target="../media/image1995.png"/><Relationship Id="rId182" Type="http://schemas.openxmlformats.org/officeDocument/2006/relationships/image" Target="../media/image2016.png"/><Relationship Id="rId6" Type="http://schemas.openxmlformats.org/officeDocument/2006/relationships/image" Target="../media/image1933.png"/><Relationship Id="rId238" Type="http://schemas.openxmlformats.org/officeDocument/2006/relationships/image" Target="../media/image2044.png"/><Relationship Id="rId291" Type="http://schemas.openxmlformats.org/officeDocument/2006/relationships/customXml" Target="../ink/ink2333.xml"/><Relationship Id="rId305" Type="http://schemas.openxmlformats.org/officeDocument/2006/relationships/customXml" Target="../ink/ink2340.xml"/><Relationship Id="rId44" Type="http://schemas.openxmlformats.org/officeDocument/2006/relationships/image" Target="../media/image1951.png"/><Relationship Id="rId86" Type="http://schemas.openxmlformats.org/officeDocument/2006/relationships/customXml" Target="../ink/ink2229.xml"/><Relationship Id="rId151" Type="http://schemas.openxmlformats.org/officeDocument/2006/relationships/customXml" Target="../ink/ink2263.xml"/><Relationship Id="rId193" Type="http://schemas.openxmlformats.org/officeDocument/2006/relationships/customXml" Target="../ink/ink2284.xml"/><Relationship Id="rId207" Type="http://schemas.openxmlformats.org/officeDocument/2006/relationships/customXml" Target="../ink/ink2291.xml"/><Relationship Id="rId249" Type="http://schemas.openxmlformats.org/officeDocument/2006/relationships/customXml" Target="../ink/ink2312.xml"/><Relationship Id="rId13" Type="http://schemas.openxmlformats.org/officeDocument/2006/relationships/customXml" Target="../ink/ink2190.xml"/><Relationship Id="rId109" Type="http://schemas.openxmlformats.org/officeDocument/2006/relationships/image" Target="../media/image1980.png"/><Relationship Id="rId260" Type="http://schemas.openxmlformats.org/officeDocument/2006/relationships/image" Target="../media/image2055.png"/><Relationship Id="rId316" Type="http://schemas.openxmlformats.org/officeDocument/2006/relationships/image" Target="../media/image2083.png"/><Relationship Id="rId55" Type="http://schemas.openxmlformats.org/officeDocument/2006/relationships/customXml" Target="../ink/ink2212.xml"/><Relationship Id="rId97" Type="http://schemas.openxmlformats.org/officeDocument/2006/relationships/customXml" Target="../ink/ink2235.xml"/><Relationship Id="rId120" Type="http://schemas.openxmlformats.org/officeDocument/2006/relationships/image" Target="../media/image1985.png"/><Relationship Id="rId162" Type="http://schemas.openxmlformats.org/officeDocument/2006/relationships/image" Target="../media/image2006.png"/><Relationship Id="rId218" Type="http://schemas.openxmlformats.org/officeDocument/2006/relationships/image" Target="../media/image2034.png"/><Relationship Id="rId271" Type="http://schemas.openxmlformats.org/officeDocument/2006/relationships/customXml" Target="../ink/ink2323.xml"/><Relationship Id="rId24" Type="http://schemas.openxmlformats.org/officeDocument/2006/relationships/image" Target="../media/image1941.png"/><Relationship Id="rId66" Type="http://schemas.openxmlformats.org/officeDocument/2006/relationships/image" Target="../media/image1961.png"/><Relationship Id="rId131" Type="http://schemas.openxmlformats.org/officeDocument/2006/relationships/customXml" Target="../ink/ink2253.xml"/><Relationship Id="rId327" Type="http://schemas.openxmlformats.org/officeDocument/2006/relationships/customXml" Target="../ink/ink2351.xml"/></Relationships>
</file>

<file path=ppt/slides/_rels/slide35.xml.rels><?xml version="1.0" encoding="UTF-8" standalone="yes"?>
<Relationships xmlns="http://schemas.openxmlformats.org/package/2006/relationships"><Relationship Id="rId13" Type="http://schemas.openxmlformats.org/officeDocument/2006/relationships/customXml" Target="../ink/ink2362.xml"/><Relationship Id="rId18" Type="http://schemas.openxmlformats.org/officeDocument/2006/relationships/image" Target="../media/image2103.png"/><Relationship Id="rId26" Type="http://schemas.openxmlformats.org/officeDocument/2006/relationships/image" Target="../media/image1943.png"/><Relationship Id="rId39" Type="http://schemas.openxmlformats.org/officeDocument/2006/relationships/customXml" Target="../ink/ink2375.xml"/><Relationship Id="rId21" Type="http://schemas.openxmlformats.org/officeDocument/2006/relationships/customXml" Target="../ink/ink2366.xml"/><Relationship Id="rId34" Type="http://schemas.openxmlformats.org/officeDocument/2006/relationships/image" Target="../media/image2110.png"/><Relationship Id="rId42" Type="http://schemas.openxmlformats.org/officeDocument/2006/relationships/image" Target="../media/image2113.png"/><Relationship Id="rId47" Type="http://schemas.openxmlformats.org/officeDocument/2006/relationships/customXml" Target="../ink/ink2379.xml"/><Relationship Id="rId50" Type="http://schemas.openxmlformats.org/officeDocument/2006/relationships/image" Target="../media/image2117.png"/><Relationship Id="rId55" Type="http://schemas.openxmlformats.org/officeDocument/2006/relationships/customXml" Target="../ink/ink2383.xml"/><Relationship Id="rId63" Type="http://schemas.openxmlformats.org/officeDocument/2006/relationships/customXml" Target="../ink/ink2387.xml"/><Relationship Id="rId7" Type="http://schemas.openxmlformats.org/officeDocument/2006/relationships/customXml" Target="../ink/ink2359.xml"/><Relationship Id="rId2" Type="http://schemas.openxmlformats.org/officeDocument/2006/relationships/image" Target="../media/image2095.png"/><Relationship Id="rId16" Type="http://schemas.openxmlformats.org/officeDocument/2006/relationships/image" Target="../media/image2102.png"/><Relationship Id="rId29" Type="http://schemas.openxmlformats.org/officeDocument/2006/relationships/customXml" Target="../ink/ink2370.xml"/><Relationship Id="rId11" Type="http://schemas.openxmlformats.org/officeDocument/2006/relationships/customXml" Target="../ink/ink2361.xml"/><Relationship Id="rId24" Type="http://schemas.openxmlformats.org/officeDocument/2006/relationships/image" Target="../media/image2106.png"/><Relationship Id="rId32" Type="http://schemas.openxmlformats.org/officeDocument/2006/relationships/image" Target="../media/image2109.png"/><Relationship Id="rId37" Type="http://schemas.openxmlformats.org/officeDocument/2006/relationships/customXml" Target="../ink/ink2374.xml"/><Relationship Id="rId40" Type="http://schemas.openxmlformats.org/officeDocument/2006/relationships/image" Target="../media/image717.png"/><Relationship Id="rId45" Type="http://schemas.openxmlformats.org/officeDocument/2006/relationships/customXml" Target="../ink/ink2378.xml"/><Relationship Id="rId53" Type="http://schemas.openxmlformats.org/officeDocument/2006/relationships/customXml" Target="../ink/ink2382.xml"/><Relationship Id="rId58" Type="http://schemas.openxmlformats.org/officeDocument/2006/relationships/image" Target="../media/image2121.png"/><Relationship Id="rId5" Type="http://schemas.openxmlformats.org/officeDocument/2006/relationships/customXml" Target="../ink/ink2358.xml"/><Relationship Id="rId61" Type="http://schemas.openxmlformats.org/officeDocument/2006/relationships/customXml" Target="../ink/ink2386.xml"/><Relationship Id="rId19" Type="http://schemas.openxmlformats.org/officeDocument/2006/relationships/customXml" Target="../ink/ink2365.xml"/><Relationship Id="rId14" Type="http://schemas.openxmlformats.org/officeDocument/2006/relationships/image" Target="../media/image2101.png"/><Relationship Id="rId22" Type="http://schemas.openxmlformats.org/officeDocument/2006/relationships/image" Target="../media/image2105.png"/><Relationship Id="rId27" Type="http://schemas.openxmlformats.org/officeDocument/2006/relationships/customXml" Target="../ink/ink2369.xml"/><Relationship Id="rId30" Type="http://schemas.openxmlformats.org/officeDocument/2006/relationships/image" Target="../media/image2108.png"/><Relationship Id="rId35" Type="http://schemas.openxmlformats.org/officeDocument/2006/relationships/customXml" Target="../ink/ink2373.xml"/><Relationship Id="rId43" Type="http://schemas.openxmlformats.org/officeDocument/2006/relationships/customXml" Target="../ink/ink2377.xml"/><Relationship Id="rId48" Type="http://schemas.openxmlformats.org/officeDocument/2006/relationships/image" Target="../media/image2116.png"/><Relationship Id="rId56" Type="http://schemas.openxmlformats.org/officeDocument/2006/relationships/image" Target="../media/image2120.png"/><Relationship Id="rId64" Type="http://schemas.openxmlformats.org/officeDocument/2006/relationships/image" Target="../media/image2124.png"/><Relationship Id="rId8" Type="http://schemas.openxmlformats.org/officeDocument/2006/relationships/image" Target="../media/image2098.png"/><Relationship Id="rId51" Type="http://schemas.openxmlformats.org/officeDocument/2006/relationships/customXml" Target="../ink/ink2381.xml"/><Relationship Id="rId3" Type="http://schemas.openxmlformats.org/officeDocument/2006/relationships/customXml" Target="../ink/ink2357.xml"/><Relationship Id="rId12" Type="http://schemas.openxmlformats.org/officeDocument/2006/relationships/image" Target="../media/image2100.png"/><Relationship Id="rId17" Type="http://schemas.openxmlformats.org/officeDocument/2006/relationships/customXml" Target="../ink/ink2364.xml"/><Relationship Id="rId25" Type="http://schemas.openxmlformats.org/officeDocument/2006/relationships/customXml" Target="../ink/ink2368.xml"/><Relationship Id="rId33" Type="http://schemas.openxmlformats.org/officeDocument/2006/relationships/customXml" Target="../ink/ink2372.xml"/><Relationship Id="rId38" Type="http://schemas.openxmlformats.org/officeDocument/2006/relationships/image" Target="../media/image2112.png"/><Relationship Id="rId46" Type="http://schemas.openxmlformats.org/officeDocument/2006/relationships/image" Target="../media/image2115.png"/><Relationship Id="rId59" Type="http://schemas.openxmlformats.org/officeDocument/2006/relationships/customXml" Target="../ink/ink2385.xml"/><Relationship Id="rId20" Type="http://schemas.openxmlformats.org/officeDocument/2006/relationships/image" Target="../media/image2104.png"/><Relationship Id="rId41" Type="http://schemas.openxmlformats.org/officeDocument/2006/relationships/customXml" Target="../ink/ink2376.xml"/><Relationship Id="rId54" Type="http://schemas.openxmlformats.org/officeDocument/2006/relationships/image" Target="../media/image2119.png"/><Relationship Id="rId62" Type="http://schemas.openxmlformats.org/officeDocument/2006/relationships/image" Target="../media/image2123.png"/><Relationship Id="rId1" Type="http://schemas.openxmlformats.org/officeDocument/2006/relationships/slideLayout" Target="../slideLayouts/slideLayout7.xml"/><Relationship Id="rId6" Type="http://schemas.openxmlformats.org/officeDocument/2006/relationships/image" Target="../media/image2097.png"/><Relationship Id="rId15" Type="http://schemas.openxmlformats.org/officeDocument/2006/relationships/customXml" Target="../ink/ink2363.xml"/><Relationship Id="rId23" Type="http://schemas.openxmlformats.org/officeDocument/2006/relationships/customXml" Target="../ink/ink2367.xml"/><Relationship Id="rId28" Type="http://schemas.openxmlformats.org/officeDocument/2006/relationships/image" Target="../media/image2107.png"/><Relationship Id="rId36" Type="http://schemas.openxmlformats.org/officeDocument/2006/relationships/image" Target="../media/image2111.png"/><Relationship Id="rId49" Type="http://schemas.openxmlformats.org/officeDocument/2006/relationships/customXml" Target="../ink/ink2380.xml"/><Relationship Id="rId57" Type="http://schemas.openxmlformats.org/officeDocument/2006/relationships/customXml" Target="../ink/ink2384.xml"/><Relationship Id="rId10" Type="http://schemas.openxmlformats.org/officeDocument/2006/relationships/image" Target="../media/image2099.png"/><Relationship Id="rId31" Type="http://schemas.openxmlformats.org/officeDocument/2006/relationships/customXml" Target="../ink/ink2371.xml"/><Relationship Id="rId44" Type="http://schemas.openxmlformats.org/officeDocument/2006/relationships/image" Target="../media/image2114.png"/><Relationship Id="rId52" Type="http://schemas.openxmlformats.org/officeDocument/2006/relationships/image" Target="../media/image2118.png"/><Relationship Id="rId60" Type="http://schemas.openxmlformats.org/officeDocument/2006/relationships/image" Target="../media/image2122.png"/><Relationship Id="rId4" Type="http://schemas.openxmlformats.org/officeDocument/2006/relationships/image" Target="../media/image2096.png"/><Relationship Id="rId9" Type="http://schemas.openxmlformats.org/officeDocument/2006/relationships/customXml" Target="../ink/ink2360.xml"/></Relationships>
</file>

<file path=ppt/slides/_rels/slide36.xml.rels><?xml version="1.0" encoding="UTF-8" standalone="yes"?>
<Relationships xmlns="http://schemas.openxmlformats.org/package/2006/relationships"><Relationship Id="rId117" Type="http://schemas.openxmlformats.org/officeDocument/2006/relationships/customXml" Target="../ink/ink2446.xml"/><Relationship Id="rId21" Type="http://schemas.openxmlformats.org/officeDocument/2006/relationships/customXml" Target="../ink/ink2397.xml"/><Relationship Id="rId42" Type="http://schemas.openxmlformats.org/officeDocument/2006/relationships/image" Target="../media/image2144.png"/><Relationship Id="rId63" Type="http://schemas.openxmlformats.org/officeDocument/2006/relationships/customXml" Target="../ink/ink2418.xml"/><Relationship Id="rId84" Type="http://schemas.openxmlformats.org/officeDocument/2006/relationships/image" Target="../media/image2165.png"/><Relationship Id="rId138" Type="http://schemas.openxmlformats.org/officeDocument/2006/relationships/image" Target="../media/image2189.png"/><Relationship Id="rId159" Type="http://schemas.openxmlformats.org/officeDocument/2006/relationships/customXml" Target="../ink/ink2468.xml"/><Relationship Id="rId170" Type="http://schemas.openxmlformats.org/officeDocument/2006/relationships/customXml" Target="../ink/ink2475.xml"/><Relationship Id="rId191" Type="http://schemas.openxmlformats.org/officeDocument/2006/relationships/customXml" Target="../ink/ink2486.xml"/><Relationship Id="rId205" Type="http://schemas.openxmlformats.org/officeDocument/2006/relationships/customXml" Target="../ink/ink2493.xml"/><Relationship Id="rId226" Type="http://schemas.openxmlformats.org/officeDocument/2006/relationships/image" Target="../media/image2231.png"/><Relationship Id="rId107" Type="http://schemas.openxmlformats.org/officeDocument/2006/relationships/customXml" Target="../ink/ink2441.xml"/><Relationship Id="rId11" Type="http://schemas.openxmlformats.org/officeDocument/2006/relationships/customXml" Target="../ink/ink2392.xml"/><Relationship Id="rId32" Type="http://schemas.openxmlformats.org/officeDocument/2006/relationships/image" Target="../media/image2139.png"/><Relationship Id="rId53" Type="http://schemas.openxmlformats.org/officeDocument/2006/relationships/customXml" Target="../ink/ink2413.xml"/><Relationship Id="rId74" Type="http://schemas.openxmlformats.org/officeDocument/2006/relationships/image" Target="../media/image2160.png"/><Relationship Id="rId128" Type="http://schemas.openxmlformats.org/officeDocument/2006/relationships/image" Target="../media/image2184.png"/><Relationship Id="rId149" Type="http://schemas.openxmlformats.org/officeDocument/2006/relationships/customXml" Target="../ink/ink2463.xml"/><Relationship Id="rId5" Type="http://schemas.openxmlformats.org/officeDocument/2006/relationships/customXml" Target="../ink/ink2389.xml"/><Relationship Id="rId95" Type="http://schemas.openxmlformats.org/officeDocument/2006/relationships/customXml" Target="../ink/ink2434.xml"/><Relationship Id="rId160" Type="http://schemas.openxmlformats.org/officeDocument/2006/relationships/image" Target="../media/image2200.png"/><Relationship Id="rId181" Type="http://schemas.openxmlformats.org/officeDocument/2006/relationships/customXml" Target="../ink/ink2481.xml"/><Relationship Id="rId216" Type="http://schemas.openxmlformats.org/officeDocument/2006/relationships/image" Target="../media/image2226.png"/><Relationship Id="rId237" Type="http://schemas.openxmlformats.org/officeDocument/2006/relationships/customXml" Target="../ink/ink2509.xml"/><Relationship Id="rId22" Type="http://schemas.openxmlformats.org/officeDocument/2006/relationships/image" Target="../media/image2134.png"/><Relationship Id="rId43" Type="http://schemas.openxmlformats.org/officeDocument/2006/relationships/customXml" Target="../ink/ink2408.xml"/><Relationship Id="rId64" Type="http://schemas.openxmlformats.org/officeDocument/2006/relationships/image" Target="../media/image2155.png"/><Relationship Id="rId118" Type="http://schemas.openxmlformats.org/officeDocument/2006/relationships/customXml" Target="../ink/ink2447.xml"/><Relationship Id="rId139" Type="http://schemas.openxmlformats.org/officeDocument/2006/relationships/customXml" Target="../ink/ink2458.xml"/><Relationship Id="rId85" Type="http://schemas.openxmlformats.org/officeDocument/2006/relationships/customXml" Target="../ink/ink2429.xml"/><Relationship Id="rId150" Type="http://schemas.openxmlformats.org/officeDocument/2006/relationships/image" Target="../media/image2195.png"/><Relationship Id="rId171" Type="http://schemas.openxmlformats.org/officeDocument/2006/relationships/image" Target="../media/image2204.png"/><Relationship Id="rId192" Type="http://schemas.openxmlformats.org/officeDocument/2006/relationships/image" Target="../media/image2214.png"/><Relationship Id="rId206" Type="http://schemas.openxmlformats.org/officeDocument/2006/relationships/image" Target="../media/image2221.png"/><Relationship Id="rId227" Type="http://schemas.openxmlformats.org/officeDocument/2006/relationships/customXml" Target="../ink/ink2504.xml"/><Relationship Id="rId12" Type="http://schemas.openxmlformats.org/officeDocument/2006/relationships/image" Target="../media/image717.png"/><Relationship Id="rId33" Type="http://schemas.openxmlformats.org/officeDocument/2006/relationships/customXml" Target="../ink/ink2403.xml"/><Relationship Id="rId108" Type="http://schemas.openxmlformats.org/officeDocument/2006/relationships/image" Target="../media/image2175.png"/><Relationship Id="rId129" Type="http://schemas.openxmlformats.org/officeDocument/2006/relationships/customXml" Target="../ink/ink2453.xml"/><Relationship Id="rId54" Type="http://schemas.openxmlformats.org/officeDocument/2006/relationships/image" Target="../media/image2150.png"/><Relationship Id="rId75" Type="http://schemas.openxmlformats.org/officeDocument/2006/relationships/customXml" Target="../ink/ink2424.xml"/><Relationship Id="rId96" Type="http://schemas.openxmlformats.org/officeDocument/2006/relationships/image" Target="../media/image2171.png"/><Relationship Id="rId140" Type="http://schemas.openxmlformats.org/officeDocument/2006/relationships/image" Target="../media/image2190.png"/><Relationship Id="rId161" Type="http://schemas.openxmlformats.org/officeDocument/2006/relationships/customXml" Target="../ink/ink2469.xml"/><Relationship Id="rId182" Type="http://schemas.openxmlformats.org/officeDocument/2006/relationships/image" Target="../media/image2209.png"/><Relationship Id="rId217" Type="http://schemas.openxmlformats.org/officeDocument/2006/relationships/customXml" Target="../ink/ink2499.xml"/><Relationship Id="rId6" Type="http://schemas.openxmlformats.org/officeDocument/2006/relationships/image" Target="../media/image2127.png"/><Relationship Id="rId238" Type="http://schemas.openxmlformats.org/officeDocument/2006/relationships/image" Target="../media/image2237.png"/><Relationship Id="rId23" Type="http://schemas.openxmlformats.org/officeDocument/2006/relationships/customXml" Target="../ink/ink2398.xml"/><Relationship Id="rId119" Type="http://schemas.openxmlformats.org/officeDocument/2006/relationships/customXml" Target="../ink/ink2448.xml"/><Relationship Id="rId44" Type="http://schemas.openxmlformats.org/officeDocument/2006/relationships/image" Target="../media/image2145.png"/><Relationship Id="rId65" Type="http://schemas.openxmlformats.org/officeDocument/2006/relationships/customXml" Target="../ink/ink2419.xml"/><Relationship Id="rId86" Type="http://schemas.openxmlformats.org/officeDocument/2006/relationships/image" Target="../media/image2166.png"/><Relationship Id="rId130" Type="http://schemas.openxmlformats.org/officeDocument/2006/relationships/image" Target="../media/image2185.png"/><Relationship Id="rId151" Type="http://schemas.openxmlformats.org/officeDocument/2006/relationships/customXml" Target="../ink/ink2464.xml"/><Relationship Id="rId172" Type="http://schemas.openxmlformats.org/officeDocument/2006/relationships/customXml" Target="../ink/ink2476.xml"/><Relationship Id="rId193" Type="http://schemas.openxmlformats.org/officeDocument/2006/relationships/customXml" Target="../ink/ink2487.xml"/><Relationship Id="rId207" Type="http://schemas.openxmlformats.org/officeDocument/2006/relationships/customXml" Target="../ink/ink2494.xml"/><Relationship Id="rId228" Type="http://schemas.openxmlformats.org/officeDocument/2006/relationships/image" Target="../media/image2232.png"/><Relationship Id="rId13" Type="http://schemas.openxmlformats.org/officeDocument/2006/relationships/customXml" Target="../ink/ink2393.xml"/><Relationship Id="rId109" Type="http://schemas.openxmlformats.org/officeDocument/2006/relationships/customXml" Target="../ink/ink2442.xml"/><Relationship Id="rId34" Type="http://schemas.openxmlformats.org/officeDocument/2006/relationships/image" Target="../media/image2140.png"/><Relationship Id="rId55" Type="http://schemas.openxmlformats.org/officeDocument/2006/relationships/customXml" Target="../ink/ink2414.xml"/><Relationship Id="rId76" Type="http://schemas.openxmlformats.org/officeDocument/2006/relationships/image" Target="../media/image2161.png"/><Relationship Id="rId97" Type="http://schemas.openxmlformats.org/officeDocument/2006/relationships/customXml" Target="../ink/ink2435.xml"/><Relationship Id="rId120" Type="http://schemas.openxmlformats.org/officeDocument/2006/relationships/image" Target="../media/image2180.png"/><Relationship Id="rId141" Type="http://schemas.openxmlformats.org/officeDocument/2006/relationships/customXml" Target="../ink/ink2459.xml"/><Relationship Id="rId7" Type="http://schemas.openxmlformats.org/officeDocument/2006/relationships/customXml" Target="../ink/ink2390.xml"/><Relationship Id="rId162" Type="http://schemas.openxmlformats.org/officeDocument/2006/relationships/image" Target="../media/image2201.png"/><Relationship Id="rId183" Type="http://schemas.openxmlformats.org/officeDocument/2006/relationships/customXml" Target="../ink/ink2482.xml"/><Relationship Id="rId218" Type="http://schemas.openxmlformats.org/officeDocument/2006/relationships/image" Target="../media/image2227.png"/><Relationship Id="rId239" Type="http://schemas.openxmlformats.org/officeDocument/2006/relationships/customXml" Target="../ink/ink2510.xml"/><Relationship Id="rId24" Type="http://schemas.openxmlformats.org/officeDocument/2006/relationships/image" Target="../media/image2135.png"/><Relationship Id="rId45" Type="http://schemas.openxmlformats.org/officeDocument/2006/relationships/customXml" Target="../ink/ink2409.xml"/><Relationship Id="rId66" Type="http://schemas.openxmlformats.org/officeDocument/2006/relationships/image" Target="../media/image2156.png"/><Relationship Id="rId87" Type="http://schemas.openxmlformats.org/officeDocument/2006/relationships/customXml" Target="../ink/ink2430.xml"/><Relationship Id="rId110" Type="http://schemas.openxmlformats.org/officeDocument/2006/relationships/image" Target="../media/image2176.png"/><Relationship Id="rId131" Type="http://schemas.openxmlformats.org/officeDocument/2006/relationships/customXml" Target="../ink/ink2454.xml"/><Relationship Id="rId152" Type="http://schemas.openxmlformats.org/officeDocument/2006/relationships/image" Target="../media/image2196.png"/><Relationship Id="rId173" Type="http://schemas.openxmlformats.org/officeDocument/2006/relationships/image" Target="../media/image2205.png"/><Relationship Id="rId194" Type="http://schemas.openxmlformats.org/officeDocument/2006/relationships/image" Target="../media/image2215.png"/><Relationship Id="rId208" Type="http://schemas.openxmlformats.org/officeDocument/2006/relationships/image" Target="../media/image2222.png"/><Relationship Id="rId229" Type="http://schemas.openxmlformats.org/officeDocument/2006/relationships/customXml" Target="../ink/ink2505.xml"/><Relationship Id="rId240" Type="http://schemas.openxmlformats.org/officeDocument/2006/relationships/image" Target="../media/image2238.png"/><Relationship Id="rId14" Type="http://schemas.openxmlformats.org/officeDocument/2006/relationships/image" Target="../media/image2130.png"/><Relationship Id="rId35" Type="http://schemas.openxmlformats.org/officeDocument/2006/relationships/customXml" Target="../ink/ink2404.xml"/><Relationship Id="rId56" Type="http://schemas.openxmlformats.org/officeDocument/2006/relationships/image" Target="../media/image2151.png"/><Relationship Id="rId77" Type="http://schemas.openxmlformats.org/officeDocument/2006/relationships/customXml" Target="../ink/ink2425.xml"/><Relationship Id="rId100" Type="http://schemas.openxmlformats.org/officeDocument/2006/relationships/customXml" Target="../ink/ink2437.xml"/><Relationship Id="rId8" Type="http://schemas.openxmlformats.org/officeDocument/2006/relationships/image" Target="../media/image2128.png"/><Relationship Id="rId98" Type="http://schemas.openxmlformats.org/officeDocument/2006/relationships/image" Target="../media/image2172.png"/><Relationship Id="rId121" Type="http://schemas.openxmlformats.org/officeDocument/2006/relationships/customXml" Target="../ink/ink2449.xml"/><Relationship Id="rId142" Type="http://schemas.openxmlformats.org/officeDocument/2006/relationships/image" Target="../media/image2191.png"/><Relationship Id="rId163" Type="http://schemas.openxmlformats.org/officeDocument/2006/relationships/customXml" Target="../ink/ink2470.xml"/><Relationship Id="rId184" Type="http://schemas.openxmlformats.org/officeDocument/2006/relationships/image" Target="../media/image2210.png"/><Relationship Id="rId219" Type="http://schemas.openxmlformats.org/officeDocument/2006/relationships/customXml" Target="../ink/ink2500.xml"/><Relationship Id="rId230" Type="http://schemas.openxmlformats.org/officeDocument/2006/relationships/image" Target="../media/image2233.png"/><Relationship Id="rId25" Type="http://schemas.openxmlformats.org/officeDocument/2006/relationships/customXml" Target="../ink/ink2399.xml"/><Relationship Id="rId46" Type="http://schemas.openxmlformats.org/officeDocument/2006/relationships/image" Target="../media/image2146.png"/><Relationship Id="rId67" Type="http://schemas.openxmlformats.org/officeDocument/2006/relationships/customXml" Target="../ink/ink2420.xml"/><Relationship Id="rId88" Type="http://schemas.openxmlformats.org/officeDocument/2006/relationships/image" Target="../media/image2167.png"/><Relationship Id="rId111" Type="http://schemas.openxmlformats.org/officeDocument/2006/relationships/customXml" Target="../ink/ink2443.xml"/><Relationship Id="rId132" Type="http://schemas.openxmlformats.org/officeDocument/2006/relationships/image" Target="../media/image2186.png"/><Relationship Id="rId153" Type="http://schemas.openxmlformats.org/officeDocument/2006/relationships/customXml" Target="../ink/ink2465.xml"/><Relationship Id="rId174" Type="http://schemas.openxmlformats.org/officeDocument/2006/relationships/customXml" Target="../ink/ink2477.xml"/><Relationship Id="rId195" Type="http://schemas.openxmlformats.org/officeDocument/2006/relationships/customXml" Target="../ink/ink2488.xml"/><Relationship Id="rId209" Type="http://schemas.openxmlformats.org/officeDocument/2006/relationships/customXml" Target="../ink/ink2495.xml"/><Relationship Id="rId220" Type="http://schemas.openxmlformats.org/officeDocument/2006/relationships/image" Target="../media/image2228.png"/><Relationship Id="rId241" Type="http://schemas.openxmlformats.org/officeDocument/2006/relationships/customXml" Target="../ink/ink2511.xml"/><Relationship Id="rId15" Type="http://schemas.openxmlformats.org/officeDocument/2006/relationships/customXml" Target="../ink/ink2394.xml"/><Relationship Id="rId36" Type="http://schemas.openxmlformats.org/officeDocument/2006/relationships/image" Target="../media/image2141.png"/><Relationship Id="rId57" Type="http://schemas.openxmlformats.org/officeDocument/2006/relationships/customXml" Target="../ink/ink2415.xml"/><Relationship Id="rId106" Type="http://schemas.openxmlformats.org/officeDocument/2006/relationships/customXml" Target="../ink/ink2440.xml"/><Relationship Id="rId127" Type="http://schemas.openxmlformats.org/officeDocument/2006/relationships/customXml" Target="../ink/ink2452.xml"/><Relationship Id="rId10" Type="http://schemas.openxmlformats.org/officeDocument/2006/relationships/image" Target="../media/image2129.png"/><Relationship Id="rId31" Type="http://schemas.openxmlformats.org/officeDocument/2006/relationships/customXml" Target="../ink/ink2402.xml"/><Relationship Id="rId52" Type="http://schemas.openxmlformats.org/officeDocument/2006/relationships/image" Target="../media/image2149.png"/><Relationship Id="rId73" Type="http://schemas.openxmlformats.org/officeDocument/2006/relationships/customXml" Target="../ink/ink2423.xml"/><Relationship Id="rId78" Type="http://schemas.openxmlformats.org/officeDocument/2006/relationships/image" Target="../media/image2162.png"/><Relationship Id="rId94" Type="http://schemas.openxmlformats.org/officeDocument/2006/relationships/image" Target="../media/image2170.png"/><Relationship Id="rId99" Type="http://schemas.openxmlformats.org/officeDocument/2006/relationships/customXml" Target="../ink/ink2436.xml"/><Relationship Id="rId101" Type="http://schemas.openxmlformats.org/officeDocument/2006/relationships/image" Target="../media/image2173.png"/><Relationship Id="rId122" Type="http://schemas.openxmlformats.org/officeDocument/2006/relationships/image" Target="../media/image2181.png"/><Relationship Id="rId143" Type="http://schemas.openxmlformats.org/officeDocument/2006/relationships/customXml" Target="../ink/ink2460.xml"/><Relationship Id="rId148" Type="http://schemas.openxmlformats.org/officeDocument/2006/relationships/image" Target="../media/image2194.png"/><Relationship Id="rId164" Type="http://schemas.openxmlformats.org/officeDocument/2006/relationships/image" Target="../media/image2202.png"/><Relationship Id="rId169" Type="http://schemas.openxmlformats.org/officeDocument/2006/relationships/customXml" Target="../ink/ink2474.xml"/><Relationship Id="rId185" Type="http://schemas.openxmlformats.org/officeDocument/2006/relationships/customXml" Target="../ink/ink2483.xml"/><Relationship Id="rId4" Type="http://schemas.openxmlformats.org/officeDocument/2006/relationships/image" Target="../media/image2126.png"/><Relationship Id="rId9" Type="http://schemas.openxmlformats.org/officeDocument/2006/relationships/customXml" Target="../ink/ink2391.xml"/><Relationship Id="rId180" Type="http://schemas.openxmlformats.org/officeDocument/2006/relationships/image" Target="../media/image2208.png"/><Relationship Id="rId210" Type="http://schemas.openxmlformats.org/officeDocument/2006/relationships/image" Target="../media/image2223.png"/><Relationship Id="rId215" Type="http://schemas.openxmlformats.org/officeDocument/2006/relationships/customXml" Target="../ink/ink2498.xml"/><Relationship Id="rId236" Type="http://schemas.openxmlformats.org/officeDocument/2006/relationships/image" Target="../media/image2236.png"/><Relationship Id="rId26" Type="http://schemas.openxmlformats.org/officeDocument/2006/relationships/image" Target="../media/image2136.png"/><Relationship Id="rId231" Type="http://schemas.openxmlformats.org/officeDocument/2006/relationships/customXml" Target="../ink/ink2506.xml"/><Relationship Id="rId47" Type="http://schemas.openxmlformats.org/officeDocument/2006/relationships/customXml" Target="../ink/ink2410.xml"/><Relationship Id="rId68" Type="http://schemas.openxmlformats.org/officeDocument/2006/relationships/image" Target="../media/image2157.png"/><Relationship Id="rId89" Type="http://schemas.openxmlformats.org/officeDocument/2006/relationships/customXml" Target="../ink/ink2431.xml"/><Relationship Id="rId112" Type="http://schemas.openxmlformats.org/officeDocument/2006/relationships/image" Target="../media/image2177.png"/><Relationship Id="rId133" Type="http://schemas.openxmlformats.org/officeDocument/2006/relationships/customXml" Target="../ink/ink2455.xml"/><Relationship Id="rId154" Type="http://schemas.openxmlformats.org/officeDocument/2006/relationships/image" Target="../media/image2197.png"/><Relationship Id="rId175" Type="http://schemas.openxmlformats.org/officeDocument/2006/relationships/image" Target="../media/image2206.png"/><Relationship Id="rId196" Type="http://schemas.openxmlformats.org/officeDocument/2006/relationships/image" Target="../media/image2216.png"/><Relationship Id="rId200" Type="http://schemas.openxmlformats.org/officeDocument/2006/relationships/image" Target="../media/image2218.png"/><Relationship Id="rId16" Type="http://schemas.openxmlformats.org/officeDocument/2006/relationships/image" Target="../media/image2131.png"/><Relationship Id="rId221" Type="http://schemas.openxmlformats.org/officeDocument/2006/relationships/customXml" Target="../ink/ink2501.xml"/><Relationship Id="rId242" Type="http://schemas.openxmlformats.org/officeDocument/2006/relationships/image" Target="../media/image2239.png"/><Relationship Id="rId37" Type="http://schemas.openxmlformats.org/officeDocument/2006/relationships/customXml" Target="../ink/ink2405.xml"/><Relationship Id="rId58" Type="http://schemas.openxmlformats.org/officeDocument/2006/relationships/image" Target="../media/image2152.png"/><Relationship Id="rId79" Type="http://schemas.openxmlformats.org/officeDocument/2006/relationships/customXml" Target="../ink/ink2426.xml"/><Relationship Id="rId102" Type="http://schemas.openxmlformats.org/officeDocument/2006/relationships/customXml" Target="../ink/ink2438.xml"/><Relationship Id="rId123" Type="http://schemas.openxmlformats.org/officeDocument/2006/relationships/customXml" Target="../ink/ink2450.xml"/><Relationship Id="rId144" Type="http://schemas.openxmlformats.org/officeDocument/2006/relationships/image" Target="../media/image2192.png"/><Relationship Id="rId90" Type="http://schemas.openxmlformats.org/officeDocument/2006/relationships/image" Target="../media/image2168.png"/><Relationship Id="rId165" Type="http://schemas.openxmlformats.org/officeDocument/2006/relationships/customXml" Target="../ink/ink2471.xml"/><Relationship Id="rId186" Type="http://schemas.openxmlformats.org/officeDocument/2006/relationships/image" Target="../media/image2211.png"/><Relationship Id="rId211" Type="http://schemas.openxmlformats.org/officeDocument/2006/relationships/customXml" Target="../ink/ink2496.xml"/><Relationship Id="rId232" Type="http://schemas.openxmlformats.org/officeDocument/2006/relationships/image" Target="../media/image2234.png"/><Relationship Id="rId27" Type="http://schemas.openxmlformats.org/officeDocument/2006/relationships/customXml" Target="../ink/ink2400.xml"/><Relationship Id="rId48" Type="http://schemas.openxmlformats.org/officeDocument/2006/relationships/image" Target="../media/image2147.png"/><Relationship Id="rId69" Type="http://schemas.openxmlformats.org/officeDocument/2006/relationships/customXml" Target="../ink/ink2421.xml"/><Relationship Id="rId113" Type="http://schemas.openxmlformats.org/officeDocument/2006/relationships/customXml" Target="../ink/ink2444.xml"/><Relationship Id="rId134" Type="http://schemas.openxmlformats.org/officeDocument/2006/relationships/image" Target="../media/image2187.png"/><Relationship Id="rId80" Type="http://schemas.openxmlformats.org/officeDocument/2006/relationships/image" Target="../media/image2163.png"/><Relationship Id="rId155" Type="http://schemas.openxmlformats.org/officeDocument/2006/relationships/customXml" Target="../ink/ink2466.xml"/><Relationship Id="rId176" Type="http://schemas.openxmlformats.org/officeDocument/2006/relationships/customXml" Target="../ink/ink2478.xml"/><Relationship Id="rId197" Type="http://schemas.openxmlformats.org/officeDocument/2006/relationships/customXml" Target="../ink/ink2489.xml"/><Relationship Id="rId201" Type="http://schemas.openxmlformats.org/officeDocument/2006/relationships/customXml" Target="../ink/ink2491.xml"/><Relationship Id="rId222" Type="http://schemas.openxmlformats.org/officeDocument/2006/relationships/image" Target="../media/image2229.png"/><Relationship Id="rId243" Type="http://schemas.openxmlformats.org/officeDocument/2006/relationships/customXml" Target="../ink/ink2512.xml"/><Relationship Id="rId17" Type="http://schemas.openxmlformats.org/officeDocument/2006/relationships/customXml" Target="../ink/ink2395.xml"/><Relationship Id="rId38" Type="http://schemas.openxmlformats.org/officeDocument/2006/relationships/image" Target="../media/image2142.png"/><Relationship Id="rId59" Type="http://schemas.openxmlformats.org/officeDocument/2006/relationships/customXml" Target="../ink/ink2416.xml"/><Relationship Id="rId103" Type="http://schemas.openxmlformats.org/officeDocument/2006/relationships/image" Target="../media/image1943.png"/><Relationship Id="rId124" Type="http://schemas.openxmlformats.org/officeDocument/2006/relationships/image" Target="../media/image2182.png"/><Relationship Id="rId70" Type="http://schemas.openxmlformats.org/officeDocument/2006/relationships/image" Target="../media/image2158.png"/><Relationship Id="rId91" Type="http://schemas.openxmlformats.org/officeDocument/2006/relationships/customXml" Target="../ink/ink2432.xml"/><Relationship Id="rId145" Type="http://schemas.openxmlformats.org/officeDocument/2006/relationships/customXml" Target="../ink/ink2461.xml"/><Relationship Id="rId166" Type="http://schemas.openxmlformats.org/officeDocument/2006/relationships/image" Target="../media/image2203.png"/><Relationship Id="rId187" Type="http://schemas.openxmlformats.org/officeDocument/2006/relationships/customXml" Target="../ink/ink2484.xml"/><Relationship Id="rId1" Type="http://schemas.openxmlformats.org/officeDocument/2006/relationships/slideLayout" Target="../slideLayouts/slideLayout7.xml"/><Relationship Id="rId212" Type="http://schemas.openxmlformats.org/officeDocument/2006/relationships/image" Target="../media/image2224.png"/><Relationship Id="rId233" Type="http://schemas.openxmlformats.org/officeDocument/2006/relationships/customXml" Target="../ink/ink2507.xml"/><Relationship Id="rId28" Type="http://schemas.openxmlformats.org/officeDocument/2006/relationships/image" Target="../media/image2137.png"/><Relationship Id="rId49" Type="http://schemas.openxmlformats.org/officeDocument/2006/relationships/customXml" Target="../ink/ink2411.xml"/><Relationship Id="rId114" Type="http://schemas.openxmlformats.org/officeDocument/2006/relationships/image" Target="../media/image2178.png"/><Relationship Id="rId60" Type="http://schemas.openxmlformats.org/officeDocument/2006/relationships/image" Target="../media/image2153.png"/><Relationship Id="rId81" Type="http://schemas.openxmlformats.org/officeDocument/2006/relationships/customXml" Target="../ink/ink2427.xml"/><Relationship Id="rId135" Type="http://schemas.openxmlformats.org/officeDocument/2006/relationships/customXml" Target="../ink/ink2456.xml"/><Relationship Id="rId156" Type="http://schemas.openxmlformats.org/officeDocument/2006/relationships/image" Target="../media/image2198.png"/><Relationship Id="rId177" Type="http://schemas.openxmlformats.org/officeDocument/2006/relationships/customXml" Target="../ink/ink2479.xml"/><Relationship Id="rId198" Type="http://schemas.openxmlformats.org/officeDocument/2006/relationships/image" Target="../media/image2217.png"/><Relationship Id="rId202" Type="http://schemas.openxmlformats.org/officeDocument/2006/relationships/image" Target="../media/image2219.png"/><Relationship Id="rId223" Type="http://schemas.openxmlformats.org/officeDocument/2006/relationships/customXml" Target="../ink/ink2502.xml"/><Relationship Id="rId244" Type="http://schemas.openxmlformats.org/officeDocument/2006/relationships/image" Target="../media/image2240.png"/><Relationship Id="rId18" Type="http://schemas.openxmlformats.org/officeDocument/2006/relationships/image" Target="../media/image2132.png"/><Relationship Id="rId39" Type="http://schemas.openxmlformats.org/officeDocument/2006/relationships/customXml" Target="../ink/ink2406.xml"/><Relationship Id="rId50" Type="http://schemas.openxmlformats.org/officeDocument/2006/relationships/image" Target="../media/image2148.png"/><Relationship Id="rId104" Type="http://schemas.openxmlformats.org/officeDocument/2006/relationships/customXml" Target="../ink/ink2439.xml"/><Relationship Id="rId125" Type="http://schemas.openxmlformats.org/officeDocument/2006/relationships/customXml" Target="../ink/ink2451.xml"/><Relationship Id="rId146" Type="http://schemas.openxmlformats.org/officeDocument/2006/relationships/image" Target="../media/image2193.png"/><Relationship Id="rId167" Type="http://schemas.openxmlformats.org/officeDocument/2006/relationships/customXml" Target="../ink/ink2472.xml"/><Relationship Id="rId188" Type="http://schemas.openxmlformats.org/officeDocument/2006/relationships/image" Target="../media/image2212.png"/><Relationship Id="rId71" Type="http://schemas.openxmlformats.org/officeDocument/2006/relationships/customXml" Target="../ink/ink2422.xml"/><Relationship Id="rId92" Type="http://schemas.openxmlformats.org/officeDocument/2006/relationships/image" Target="../media/image2169.png"/><Relationship Id="rId213" Type="http://schemas.openxmlformats.org/officeDocument/2006/relationships/customXml" Target="../ink/ink2497.xml"/><Relationship Id="rId234" Type="http://schemas.openxmlformats.org/officeDocument/2006/relationships/image" Target="../media/image2235.png"/><Relationship Id="rId2" Type="http://schemas.openxmlformats.org/officeDocument/2006/relationships/image" Target="../media/image2125.png"/><Relationship Id="rId29" Type="http://schemas.openxmlformats.org/officeDocument/2006/relationships/customXml" Target="../ink/ink2401.xml"/><Relationship Id="rId40" Type="http://schemas.openxmlformats.org/officeDocument/2006/relationships/image" Target="../media/image2143.png"/><Relationship Id="rId115" Type="http://schemas.openxmlformats.org/officeDocument/2006/relationships/customXml" Target="../ink/ink2445.xml"/><Relationship Id="rId136" Type="http://schemas.openxmlformats.org/officeDocument/2006/relationships/image" Target="../media/image2188.png"/><Relationship Id="rId157" Type="http://schemas.openxmlformats.org/officeDocument/2006/relationships/customXml" Target="../ink/ink2467.xml"/><Relationship Id="rId178" Type="http://schemas.openxmlformats.org/officeDocument/2006/relationships/image" Target="../media/image2207.png"/><Relationship Id="rId61" Type="http://schemas.openxmlformats.org/officeDocument/2006/relationships/customXml" Target="../ink/ink2417.xml"/><Relationship Id="rId82" Type="http://schemas.openxmlformats.org/officeDocument/2006/relationships/image" Target="../media/image2164.png"/><Relationship Id="rId199" Type="http://schemas.openxmlformats.org/officeDocument/2006/relationships/customXml" Target="../ink/ink2490.xml"/><Relationship Id="rId203" Type="http://schemas.openxmlformats.org/officeDocument/2006/relationships/customXml" Target="../ink/ink2492.xml"/><Relationship Id="rId19" Type="http://schemas.openxmlformats.org/officeDocument/2006/relationships/customXml" Target="../ink/ink2396.xml"/><Relationship Id="rId224" Type="http://schemas.openxmlformats.org/officeDocument/2006/relationships/image" Target="../media/image2230.png"/><Relationship Id="rId30" Type="http://schemas.openxmlformats.org/officeDocument/2006/relationships/image" Target="../media/image2138.png"/><Relationship Id="rId105" Type="http://schemas.openxmlformats.org/officeDocument/2006/relationships/image" Target="../media/image2174.png"/><Relationship Id="rId126" Type="http://schemas.openxmlformats.org/officeDocument/2006/relationships/image" Target="../media/image2183.png"/><Relationship Id="rId147" Type="http://schemas.openxmlformats.org/officeDocument/2006/relationships/customXml" Target="../ink/ink2462.xml"/><Relationship Id="rId168" Type="http://schemas.openxmlformats.org/officeDocument/2006/relationships/customXml" Target="../ink/ink2473.xml"/><Relationship Id="rId51" Type="http://schemas.openxmlformats.org/officeDocument/2006/relationships/customXml" Target="../ink/ink2412.xml"/><Relationship Id="rId72" Type="http://schemas.openxmlformats.org/officeDocument/2006/relationships/image" Target="../media/image2159.png"/><Relationship Id="rId93" Type="http://schemas.openxmlformats.org/officeDocument/2006/relationships/customXml" Target="../ink/ink2433.xml"/><Relationship Id="rId189" Type="http://schemas.openxmlformats.org/officeDocument/2006/relationships/customXml" Target="../ink/ink2485.xml"/><Relationship Id="rId3" Type="http://schemas.openxmlformats.org/officeDocument/2006/relationships/customXml" Target="../ink/ink2388.xml"/><Relationship Id="rId214" Type="http://schemas.openxmlformats.org/officeDocument/2006/relationships/image" Target="../media/image2225.png"/><Relationship Id="rId235" Type="http://schemas.openxmlformats.org/officeDocument/2006/relationships/customXml" Target="../ink/ink2508.xml"/><Relationship Id="rId116" Type="http://schemas.openxmlformats.org/officeDocument/2006/relationships/image" Target="../media/image2179.png"/><Relationship Id="rId137" Type="http://schemas.openxmlformats.org/officeDocument/2006/relationships/customXml" Target="../ink/ink2457.xml"/><Relationship Id="rId158" Type="http://schemas.openxmlformats.org/officeDocument/2006/relationships/image" Target="../media/image2199.png"/><Relationship Id="rId20" Type="http://schemas.openxmlformats.org/officeDocument/2006/relationships/image" Target="../media/image2133.png"/><Relationship Id="rId41" Type="http://schemas.openxmlformats.org/officeDocument/2006/relationships/customXml" Target="../ink/ink2407.xml"/><Relationship Id="rId62" Type="http://schemas.openxmlformats.org/officeDocument/2006/relationships/image" Target="../media/image2154.png"/><Relationship Id="rId83" Type="http://schemas.openxmlformats.org/officeDocument/2006/relationships/customXml" Target="../ink/ink2428.xml"/><Relationship Id="rId179" Type="http://schemas.openxmlformats.org/officeDocument/2006/relationships/customXml" Target="../ink/ink2480.xml"/><Relationship Id="rId190" Type="http://schemas.openxmlformats.org/officeDocument/2006/relationships/image" Target="../media/image2213.png"/><Relationship Id="rId204" Type="http://schemas.openxmlformats.org/officeDocument/2006/relationships/image" Target="../media/image2220.png"/><Relationship Id="rId225" Type="http://schemas.openxmlformats.org/officeDocument/2006/relationships/customXml" Target="../ink/ink2503.xml"/></Relationships>
</file>

<file path=ppt/slides/_rels/slide37.xml.rels><?xml version="1.0" encoding="UTF-8" standalone="yes"?>
<Relationships xmlns="http://schemas.openxmlformats.org/package/2006/relationships"><Relationship Id="rId13" Type="http://schemas.openxmlformats.org/officeDocument/2006/relationships/customXml" Target="../ink/ink2518.xml"/><Relationship Id="rId18" Type="http://schemas.openxmlformats.org/officeDocument/2006/relationships/image" Target="../media/image2246.png"/><Relationship Id="rId26" Type="http://schemas.openxmlformats.org/officeDocument/2006/relationships/image" Target="../media/image717.png"/><Relationship Id="rId39" Type="http://schemas.openxmlformats.org/officeDocument/2006/relationships/customXml" Target="../ink/ink2532.xml"/><Relationship Id="rId21" Type="http://schemas.openxmlformats.org/officeDocument/2006/relationships/customXml" Target="../ink/ink2522.xml"/><Relationship Id="rId34" Type="http://schemas.openxmlformats.org/officeDocument/2006/relationships/customXml" Target="../ink/ink2529.xml"/><Relationship Id="rId42" Type="http://schemas.openxmlformats.org/officeDocument/2006/relationships/image" Target="../media/image2256.png"/><Relationship Id="rId47" Type="http://schemas.openxmlformats.org/officeDocument/2006/relationships/image" Target="../media/image2258.png"/><Relationship Id="rId7" Type="http://schemas.openxmlformats.org/officeDocument/2006/relationships/customXml" Target="../ink/ink2515.xml"/><Relationship Id="rId2" Type="http://schemas.openxmlformats.org/officeDocument/2006/relationships/image" Target="../media/image2241.png"/><Relationship Id="rId16" Type="http://schemas.openxmlformats.org/officeDocument/2006/relationships/image" Target="../media/image2245.png"/><Relationship Id="rId29" Type="http://schemas.openxmlformats.org/officeDocument/2006/relationships/customXml" Target="../ink/ink2526.xml"/><Relationship Id="rId11" Type="http://schemas.openxmlformats.org/officeDocument/2006/relationships/customXml" Target="../ink/ink2517.xml"/><Relationship Id="rId24" Type="http://schemas.openxmlformats.org/officeDocument/2006/relationships/image" Target="../media/image2249.png"/><Relationship Id="rId32" Type="http://schemas.openxmlformats.org/officeDocument/2006/relationships/image" Target="../media/image2252.png"/><Relationship Id="rId37" Type="http://schemas.openxmlformats.org/officeDocument/2006/relationships/customXml" Target="../ink/ink2531.xml"/><Relationship Id="rId40" Type="http://schemas.openxmlformats.org/officeDocument/2006/relationships/image" Target="../media/image2255.png"/><Relationship Id="rId45" Type="http://schemas.openxmlformats.org/officeDocument/2006/relationships/image" Target="../media/image2257.png"/><Relationship Id="rId5" Type="http://schemas.openxmlformats.org/officeDocument/2006/relationships/customXml" Target="../ink/ink2514.xml"/><Relationship Id="rId15" Type="http://schemas.openxmlformats.org/officeDocument/2006/relationships/customXml" Target="../ink/ink2519.xml"/><Relationship Id="rId23" Type="http://schemas.openxmlformats.org/officeDocument/2006/relationships/customXml" Target="../ink/ink2523.xml"/><Relationship Id="rId28" Type="http://schemas.openxmlformats.org/officeDocument/2006/relationships/image" Target="../media/image2250.png"/><Relationship Id="rId36" Type="http://schemas.openxmlformats.org/officeDocument/2006/relationships/image" Target="../media/image2253.png"/><Relationship Id="rId49" Type="http://schemas.openxmlformats.org/officeDocument/2006/relationships/image" Target="../media/image2259.png"/><Relationship Id="rId10" Type="http://schemas.openxmlformats.org/officeDocument/2006/relationships/image" Target="../media/image2242.png"/><Relationship Id="rId19" Type="http://schemas.openxmlformats.org/officeDocument/2006/relationships/customXml" Target="../ink/ink2521.xml"/><Relationship Id="rId31" Type="http://schemas.openxmlformats.org/officeDocument/2006/relationships/customXml" Target="../ink/ink2527.xml"/><Relationship Id="rId44" Type="http://schemas.openxmlformats.org/officeDocument/2006/relationships/customXml" Target="../ink/ink2535.xml"/><Relationship Id="rId4" Type="http://schemas.openxmlformats.org/officeDocument/2006/relationships/image" Target="../media/image22390.png"/><Relationship Id="rId9" Type="http://schemas.openxmlformats.org/officeDocument/2006/relationships/customXml" Target="../ink/ink2516.xml"/><Relationship Id="rId14" Type="http://schemas.openxmlformats.org/officeDocument/2006/relationships/image" Target="../media/image2244.png"/><Relationship Id="rId22" Type="http://schemas.openxmlformats.org/officeDocument/2006/relationships/image" Target="../media/image2248.png"/><Relationship Id="rId27" Type="http://schemas.openxmlformats.org/officeDocument/2006/relationships/customXml" Target="../ink/ink2525.xml"/><Relationship Id="rId30" Type="http://schemas.openxmlformats.org/officeDocument/2006/relationships/image" Target="../media/image2251.png"/><Relationship Id="rId35" Type="http://schemas.openxmlformats.org/officeDocument/2006/relationships/customXml" Target="../ink/ink2530.xml"/><Relationship Id="rId43" Type="http://schemas.openxmlformats.org/officeDocument/2006/relationships/customXml" Target="../ink/ink2534.xml"/><Relationship Id="rId48" Type="http://schemas.openxmlformats.org/officeDocument/2006/relationships/customXml" Target="../ink/ink2537.xml"/><Relationship Id="rId8" Type="http://schemas.openxmlformats.org/officeDocument/2006/relationships/image" Target="../media/image22410.png"/><Relationship Id="rId3" Type="http://schemas.openxmlformats.org/officeDocument/2006/relationships/customXml" Target="../ink/ink2513.xml"/><Relationship Id="rId12" Type="http://schemas.openxmlformats.org/officeDocument/2006/relationships/image" Target="../media/image2243.png"/><Relationship Id="rId17" Type="http://schemas.openxmlformats.org/officeDocument/2006/relationships/customXml" Target="../ink/ink2520.xml"/><Relationship Id="rId25" Type="http://schemas.openxmlformats.org/officeDocument/2006/relationships/customXml" Target="../ink/ink2524.xml"/><Relationship Id="rId33" Type="http://schemas.openxmlformats.org/officeDocument/2006/relationships/customXml" Target="../ink/ink2528.xml"/><Relationship Id="rId38" Type="http://schemas.openxmlformats.org/officeDocument/2006/relationships/image" Target="../media/image2254.png"/><Relationship Id="rId46" Type="http://schemas.openxmlformats.org/officeDocument/2006/relationships/customXml" Target="../ink/ink2536.xml"/><Relationship Id="rId20" Type="http://schemas.openxmlformats.org/officeDocument/2006/relationships/image" Target="../media/image2247.png"/><Relationship Id="rId41" Type="http://schemas.openxmlformats.org/officeDocument/2006/relationships/customXml" Target="../ink/ink2533.xml"/><Relationship Id="rId1" Type="http://schemas.openxmlformats.org/officeDocument/2006/relationships/slideLayout" Target="../slideLayouts/slideLayout7.xml"/><Relationship Id="rId6" Type="http://schemas.openxmlformats.org/officeDocument/2006/relationships/image" Target="../media/image22401.png"/></Relationships>
</file>

<file path=ppt/slides/_rels/slide38.xml.rels><?xml version="1.0" encoding="UTF-8" standalone="yes"?>
<Relationships xmlns="http://schemas.openxmlformats.org/package/2006/relationships"><Relationship Id="rId26" Type="http://schemas.openxmlformats.org/officeDocument/2006/relationships/customXml" Target="../ink/ink2550.xml"/><Relationship Id="rId117" Type="http://schemas.openxmlformats.org/officeDocument/2006/relationships/customXml" Target="../ink/ink2598.xml"/><Relationship Id="rId21" Type="http://schemas.openxmlformats.org/officeDocument/2006/relationships/customXml" Target="../ink/ink2547.xml"/><Relationship Id="rId42" Type="http://schemas.openxmlformats.org/officeDocument/2006/relationships/image" Target="../media/image2278.png"/><Relationship Id="rId47" Type="http://schemas.openxmlformats.org/officeDocument/2006/relationships/image" Target="../media/image2280.png"/><Relationship Id="rId63" Type="http://schemas.openxmlformats.org/officeDocument/2006/relationships/customXml" Target="../ink/ink2570.xml"/><Relationship Id="rId68" Type="http://schemas.openxmlformats.org/officeDocument/2006/relationships/image" Target="../media/image2290.png"/><Relationship Id="rId84" Type="http://schemas.openxmlformats.org/officeDocument/2006/relationships/customXml" Target="../ink/ink2581.xml"/><Relationship Id="rId89" Type="http://schemas.openxmlformats.org/officeDocument/2006/relationships/customXml" Target="../ink/ink2584.xml"/><Relationship Id="rId112" Type="http://schemas.openxmlformats.org/officeDocument/2006/relationships/image" Target="../media/image2311.png"/><Relationship Id="rId16" Type="http://schemas.openxmlformats.org/officeDocument/2006/relationships/image" Target="../media/image2267.png"/><Relationship Id="rId107" Type="http://schemas.openxmlformats.org/officeDocument/2006/relationships/customXml" Target="../ink/ink2593.xml"/><Relationship Id="rId11" Type="http://schemas.openxmlformats.org/officeDocument/2006/relationships/customXml" Target="../ink/ink2542.xml"/><Relationship Id="rId32" Type="http://schemas.openxmlformats.org/officeDocument/2006/relationships/image" Target="../media/image2273.png"/><Relationship Id="rId37" Type="http://schemas.openxmlformats.org/officeDocument/2006/relationships/customXml" Target="../ink/ink2556.xml"/><Relationship Id="rId53" Type="http://schemas.openxmlformats.org/officeDocument/2006/relationships/customXml" Target="../ink/ink2565.xml"/><Relationship Id="rId58" Type="http://schemas.openxmlformats.org/officeDocument/2006/relationships/image" Target="../media/image2285.png"/><Relationship Id="rId74" Type="http://schemas.openxmlformats.org/officeDocument/2006/relationships/image" Target="../media/image2293.png"/><Relationship Id="rId79" Type="http://schemas.openxmlformats.org/officeDocument/2006/relationships/customXml" Target="../ink/ink2578.xml"/><Relationship Id="rId102" Type="http://schemas.openxmlformats.org/officeDocument/2006/relationships/image" Target="../media/image2306.png"/><Relationship Id="rId123" Type="http://schemas.openxmlformats.org/officeDocument/2006/relationships/customXml" Target="../ink/ink2601.xml"/><Relationship Id="rId5" Type="http://schemas.openxmlformats.org/officeDocument/2006/relationships/customXml" Target="../ink/ink2539.xml"/><Relationship Id="rId90" Type="http://schemas.openxmlformats.org/officeDocument/2006/relationships/image" Target="../media/image2300.png"/><Relationship Id="rId95" Type="http://schemas.openxmlformats.org/officeDocument/2006/relationships/customXml" Target="../ink/ink2587.xml"/><Relationship Id="rId22" Type="http://schemas.openxmlformats.org/officeDocument/2006/relationships/image" Target="../media/image2269.png"/><Relationship Id="rId27" Type="http://schemas.openxmlformats.org/officeDocument/2006/relationships/customXml" Target="../ink/ink2551.xml"/><Relationship Id="rId43" Type="http://schemas.openxmlformats.org/officeDocument/2006/relationships/customXml" Target="../ink/ink2559.xml"/><Relationship Id="rId48" Type="http://schemas.openxmlformats.org/officeDocument/2006/relationships/customXml" Target="../ink/ink2562.xml"/><Relationship Id="rId64" Type="http://schemas.openxmlformats.org/officeDocument/2006/relationships/image" Target="../media/image2288.png"/><Relationship Id="rId69" Type="http://schemas.openxmlformats.org/officeDocument/2006/relationships/customXml" Target="../ink/ink2573.xml"/><Relationship Id="rId113" Type="http://schemas.openxmlformats.org/officeDocument/2006/relationships/customXml" Target="../ink/ink2596.xml"/><Relationship Id="rId118" Type="http://schemas.openxmlformats.org/officeDocument/2006/relationships/image" Target="../media/image2314.png"/><Relationship Id="rId80" Type="http://schemas.openxmlformats.org/officeDocument/2006/relationships/image" Target="../media/image2296.png"/><Relationship Id="rId85" Type="http://schemas.openxmlformats.org/officeDocument/2006/relationships/image" Target="../media/image2298.png"/><Relationship Id="rId12" Type="http://schemas.openxmlformats.org/officeDocument/2006/relationships/image" Target="../media/image2265.png"/><Relationship Id="rId17" Type="http://schemas.openxmlformats.org/officeDocument/2006/relationships/customXml" Target="../ink/ink2545.xml"/><Relationship Id="rId33" Type="http://schemas.openxmlformats.org/officeDocument/2006/relationships/customXml" Target="../ink/ink2554.xml"/><Relationship Id="rId38" Type="http://schemas.openxmlformats.org/officeDocument/2006/relationships/image" Target="../media/image2276.png"/><Relationship Id="rId59" Type="http://schemas.openxmlformats.org/officeDocument/2006/relationships/customXml" Target="../ink/ink2568.xml"/><Relationship Id="rId103" Type="http://schemas.openxmlformats.org/officeDocument/2006/relationships/customXml" Target="../ink/ink2591.xml"/><Relationship Id="rId108" Type="http://schemas.openxmlformats.org/officeDocument/2006/relationships/image" Target="../media/image2309.png"/><Relationship Id="rId124" Type="http://schemas.openxmlformats.org/officeDocument/2006/relationships/image" Target="../media/image2317.png"/><Relationship Id="rId54" Type="http://schemas.openxmlformats.org/officeDocument/2006/relationships/image" Target="../media/image2283.png"/><Relationship Id="rId70" Type="http://schemas.openxmlformats.org/officeDocument/2006/relationships/image" Target="../media/image2291.png"/><Relationship Id="rId75" Type="http://schemas.openxmlformats.org/officeDocument/2006/relationships/customXml" Target="../ink/ink2576.xml"/><Relationship Id="rId91" Type="http://schemas.openxmlformats.org/officeDocument/2006/relationships/customXml" Target="../ink/ink2585.xml"/><Relationship Id="rId96" Type="http://schemas.openxmlformats.org/officeDocument/2006/relationships/image" Target="../media/image2303.png"/><Relationship Id="rId1" Type="http://schemas.openxmlformats.org/officeDocument/2006/relationships/slideLayout" Target="../slideLayouts/slideLayout7.xml"/><Relationship Id="rId6" Type="http://schemas.openxmlformats.org/officeDocument/2006/relationships/image" Target="../media/image2262.png"/><Relationship Id="rId23" Type="http://schemas.openxmlformats.org/officeDocument/2006/relationships/customXml" Target="../ink/ink2548.xml"/><Relationship Id="rId28" Type="http://schemas.openxmlformats.org/officeDocument/2006/relationships/image" Target="../media/image2271.png"/><Relationship Id="rId49" Type="http://schemas.openxmlformats.org/officeDocument/2006/relationships/image" Target="../media/image2281.png"/><Relationship Id="rId114" Type="http://schemas.openxmlformats.org/officeDocument/2006/relationships/image" Target="../media/image2312.png"/><Relationship Id="rId119" Type="http://schemas.openxmlformats.org/officeDocument/2006/relationships/customXml" Target="../ink/ink2599.xml"/><Relationship Id="rId44" Type="http://schemas.openxmlformats.org/officeDocument/2006/relationships/image" Target="../media/image2279.png"/><Relationship Id="rId60" Type="http://schemas.openxmlformats.org/officeDocument/2006/relationships/image" Target="../media/image2286.png"/><Relationship Id="rId65" Type="http://schemas.openxmlformats.org/officeDocument/2006/relationships/customXml" Target="../ink/ink2571.xml"/><Relationship Id="rId81" Type="http://schemas.openxmlformats.org/officeDocument/2006/relationships/customXml" Target="../ink/ink2579.xml"/><Relationship Id="rId86" Type="http://schemas.openxmlformats.org/officeDocument/2006/relationships/customXml" Target="../ink/ink2582.xml"/><Relationship Id="rId4" Type="http://schemas.openxmlformats.org/officeDocument/2006/relationships/image" Target="../media/image2261.png"/><Relationship Id="rId9" Type="http://schemas.openxmlformats.org/officeDocument/2006/relationships/customXml" Target="../ink/ink2541.xml"/><Relationship Id="rId13" Type="http://schemas.openxmlformats.org/officeDocument/2006/relationships/customXml" Target="../ink/ink2543.xml"/><Relationship Id="rId18" Type="http://schemas.openxmlformats.org/officeDocument/2006/relationships/image" Target="../media/image2268.png"/><Relationship Id="rId39" Type="http://schemas.openxmlformats.org/officeDocument/2006/relationships/customXml" Target="../ink/ink2557.xml"/><Relationship Id="rId109" Type="http://schemas.openxmlformats.org/officeDocument/2006/relationships/customXml" Target="../ink/ink2594.xml"/><Relationship Id="rId34" Type="http://schemas.openxmlformats.org/officeDocument/2006/relationships/image" Target="../media/image2274.png"/><Relationship Id="rId50" Type="http://schemas.openxmlformats.org/officeDocument/2006/relationships/customXml" Target="../ink/ink2563.xml"/><Relationship Id="rId55" Type="http://schemas.openxmlformats.org/officeDocument/2006/relationships/customXml" Target="../ink/ink2566.xml"/><Relationship Id="rId76" Type="http://schemas.openxmlformats.org/officeDocument/2006/relationships/image" Target="../media/image2294.png"/><Relationship Id="rId97" Type="http://schemas.openxmlformats.org/officeDocument/2006/relationships/customXml" Target="../ink/ink2588.xml"/><Relationship Id="rId104" Type="http://schemas.openxmlformats.org/officeDocument/2006/relationships/image" Target="../media/image2307.png"/><Relationship Id="rId120" Type="http://schemas.openxmlformats.org/officeDocument/2006/relationships/image" Target="../media/image2315.png"/><Relationship Id="rId7" Type="http://schemas.openxmlformats.org/officeDocument/2006/relationships/customXml" Target="../ink/ink2540.xml"/><Relationship Id="rId71" Type="http://schemas.openxmlformats.org/officeDocument/2006/relationships/customXml" Target="../ink/ink2574.xml"/><Relationship Id="rId92" Type="http://schemas.openxmlformats.org/officeDocument/2006/relationships/image" Target="../media/image2301.png"/><Relationship Id="rId2" Type="http://schemas.openxmlformats.org/officeDocument/2006/relationships/image" Target="../media/image2260.png"/><Relationship Id="rId29" Type="http://schemas.openxmlformats.org/officeDocument/2006/relationships/customXml" Target="../ink/ink2552.xml"/><Relationship Id="rId24" Type="http://schemas.openxmlformats.org/officeDocument/2006/relationships/customXml" Target="../ink/ink2549.xml"/><Relationship Id="rId40" Type="http://schemas.openxmlformats.org/officeDocument/2006/relationships/image" Target="../media/image2277.png"/><Relationship Id="rId45" Type="http://schemas.openxmlformats.org/officeDocument/2006/relationships/customXml" Target="../ink/ink2560.xml"/><Relationship Id="rId66" Type="http://schemas.openxmlformats.org/officeDocument/2006/relationships/image" Target="../media/image2289.png"/><Relationship Id="rId87" Type="http://schemas.openxmlformats.org/officeDocument/2006/relationships/image" Target="../media/image2299.png"/><Relationship Id="rId110" Type="http://schemas.openxmlformats.org/officeDocument/2006/relationships/image" Target="../media/image2310.png"/><Relationship Id="rId115" Type="http://schemas.openxmlformats.org/officeDocument/2006/relationships/customXml" Target="../ink/ink2597.xml"/><Relationship Id="rId61" Type="http://schemas.openxmlformats.org/officeDocument/2006/relationships/customXml" Target="../ink/ink2569.xml"/><Relationship Id="rId82" Type="http://schemas.openxmlformats.org/officeDocument/2006/relationships/image" Target="../media/image2297.png"/><Relationship Id="rId19" Type="http://schemas.openxmlformats.org/officeDocument/2006/relationships/customXml" Target="../ink/ink2546.xml"/><Relationship Id="rId14" Type="http://schemas.openxmlformats.org/officeDocument/2006/relationships/image" Target="../media/image2266.png"/><Relationship Id="rId30" Type="http://schemas.openxmlformats.org/officeDocument/2006/relationships/image" Target="../media/image2272.png"/><Relationship Id="rId35" Type="http://schemas.openxmlformats.org/officeDocument/2006/relationships/customXml" Target="../ink/ink2555.xml"/><Relationship Id="rId56" Type="http://schemas.openxmlformats.org/officeDocument/2006/relationships/image" Target="../media/image2284.png"/><Relationship Id="rId77" Type="http://schemas.openxmlformats.org/officeDocument/2006/relationships/customXml" Target="../ink/ink2577.xml"/><Relationship Id="rId100" Type="http://schemas.openxmlformats.org/officeDocument/2006/relationships/image" Target="../media/image2305.png"/><Relationship Id="rId105" Type="http://schemas.openxmlformats.org/officeDocument/2006/relationships/customXml" Target="../ink/ink2592.xml"/><Relationship Id="rId8" Type="http://schemas.openxmlformats.org/officeDocument/2006/relationships/image" Target="../media/image2263.png"/><Relationship Id="rId51" Type="http://schemas.openxmlformats.org/officeDocument/2006/relationships/customXml" Target="../ink/ink2564.xml"/><Relationship Id="rId72" Type="http://schemas.openxmlformats.org/officeDocument/2006/relationships/image" Target="../media/image2292.png"/><Relationship Id="rId93" Type="http://schemas.openxmlformats.org/officeDocument/2006/relationships/customXml" Target="../ink/ink2586.xml"/><Relationship Id="rId98" Type="http://schemas.openxmlformats.org/officeDocument/2006/relationships/image" Target="../media/image2304.png"/><Relationship Id="rId121" Type="http://schemas.openxmlformats.org/officeDocument/2006/relationships/customXml" Target="../ink/ink2600.xml"/><Relationship Id="rId3" Type="http://schemas.openxmlformats.org/officeDocument/2006/relationships/customXml" Target="../ink/ink2538.xml"/><Relationship Id="rId25" Type="http://schemas.openxmlformats.org/officeDocument/2006/relationships/image" Target="../media/image2270.png"/><Relationship Id="rId46" Type="http://schemas.openxmlformats.org/officeDocument/2006/relationships/customXml" Target="../ink/ink2561.xml"/><Relationship Id="rId67" Type="http://schemas.openxmlformats.org/officeDocument/2006/relationships/customXml" Target="../ink/ink2572.xml"/><Relationship Id="rId116" Type="http://schemas.openxmlformats.org/officeDocument/2006/relationships/image" Target="../media/image2313.png"/><Relationship Id="rId20" Type="http://schemas.openxmlformats.org/officeDocument/2006/relationships/image" Target="../media/image1778.png"/><Relationship Id="rId41" Type="http://schemas.openxmlformats.org/officeDocument/2006/relationships/customXml" Target="../ink/ink2558.xml"/><Relationship Id="rId62" Type="http://schemas.openxmlformats.org/officeDocument/2006/relationships/image" Target="../media/image2287.png"/><Relationship Id="rId83" Type="http://schemas.openxmlformats.org/officeDocument/2006/relationships/customXml" Target="../ink/ink2580.xml"/><Relationship Id="rId88" Type="http://schemas.openxmlformats.org/officeDocument/2006/relationships/customXml" Target="../ink/ink2583.xml"/><Relationship Id="rId111" Type="http://schemas.openxmlformats.org/officeDocument/2006/relationships/customXml" Target="../ink/ink2595.xml"/><Relationship Id="rId15" Type="http://schemas.openxmlformats.org/officeDocument/2006/relationships/customXml" Target="../ink/ink2544.xml"/><Relationship Id="rId36" Type="http://schemas.openxmlformats.org/officeDocument/2006/relationships/image" Target="../media/image2275.png"/><Relationship Id="rId57" Type="http://schemas.openxmlformats.org/officeDocument/2006/relationships/customXml" Target="../ink/ink2567.xml"/><Relationship Id="rId106" Type="http://schemas.openxmlformats.org/officeDocument/2006/relationships/image" Target="../media/image2308.png"/><Relationship Id="rId10" Type="http://schemas.openxmlformats.org/officeDocument/2006/relationships/image" Target="../media/image2264.png"/><Relationship Id="rId31" Type="http://schemas.openxmlformats.org/officeDocument/2006/relationships/customXml" Target="../ink/ink2553.xml"/><Relationship Id="rId52" Type="http://schemas.openxmlformats.org/officeDocument/2006/relationships/image" Target="../media/image2282.png"/><Relationship Id="rId73" Type="http://schemas.openxmlformats.org/officeDocument/2006/relationships/customXml" Target="../ink/ink2575.xml"/><Relationship Id="rId78" Type="http://schemas.openxmlformats.org/officeDocument/2006/relationships/image" Target="../media/image2295.png"/><Relationship Id="rId94" Type="http://schemas.openxmlformats.org/officeDocument/2006/relationships/image" Target="../media/image2302.png"/><Relationship Id="rId99" Type="http://schemas.openxmlformats.org/officeDocument/2006/relationships/customXml" Target="../ink/ink2589.xml"/><Relationship Id="rId101" Type="http://schemas.openxmlformats.org/officeDocument/2006/relationships/customXml" Target="../ink/ink2590.xml"/><Relationship Id="rId122" Type="http://schemas.openxmlformats.org/officeDocument/2006/relationships/image" Target="../media/image2316.png"/></Relationships>
</file>

<file path=ppt/slides/_rels/slide39.xml.rels><?xml version="1.0" encoding="UTF-8" standalone="yes"?>
<Relationships xmlns="http://schemas.openxmlformats.org/package/2006/relationships"><Relationship Id="rId8" Type="http://schemas.openxmlformats.org/officeDocument/2006/relationships/image" Target="../media/image2321.png"/><Relationship Id="rId13" Type="http://schemas.openxmlformats.org/officeDocument/2006/relationships/customXml" Target="../ink/ink2607.xml"/><Relationship Id="rId18" Type="http://schemas.openxmlformats.org/officeDocument/2006/relationships/image" Target="../media/image2326.png"/><Relationship Id="rId3" Type="http://schemas.openxmlformats.org/officeDocument/2006/relationships/customXml" Target="../ink/ink2602.xml"/><Relationship Id="rId7" Type="http://schemas.openxmlformats.org/officeDocument/2006/relationships/customXml" Target="../ink/ink2604.xml"/><Relationship Id="rId12" Type="http://schemas.openxmlformats.org/officeDocument/2006/relationships/image" Target="../media/image2323.png"/><Relationship Id="rId17" Type="http://schemas.openxmlformats.org/officeDocument/2006/relationships/customXml" Target="../ink/ink2609.xml"/><Relationship Id="rId2" Type="http://schemas.openxmlformats.org/officeDocument/2006/relationships/image" Target="../media/image2318.png"/><Relationship Id="rId16" Type="http://schemas.openxmlformats.org/officeDocument/2006/relationships/image" Target="../media/image2325.png"/><Relationship Id="rId1" Type="http://schemas.openxmlformats.org/officeDocument/2006/relationships/slideLayout" Target="../slideLayouts/slideLayout7.xml"/><Relationship Id="rId6" Type="http://schemas.openxmlformats.org/officeDocument/2006/relationships/image" Target="../media/image2320.png"/><Relationship Id="rId11" Type="http://schemas.openxmlformats.org/officeDocument/2006/relationships/customXml" Target="../ink/ink2606.xml"/><Relationship Id="rId5" Type="http://schemas.openxmlformats.org/officeDocument/2006/relationships/customXml" Target="../ink/ink2603.xml"/><Relationship Id="rId15" Type="http://schemas.openxmlformats.org/officeDocument/2006/relationships/customXml" Target="../ink/ink2608.xml"/><Relationship Id="rId10" Type="http://schemas.openxmlformats.org/officeDocument/2006/relationships/image" Target="../media/image2322.png"/><Relationship Id="rId4" Type="http://schemas.openxmlformats.org/officeDocument/2006/relationships/image" Target="../media/image2319.png"/><Relationship Id="rId9" Type="http://schemas.openxmlformats.org/officeDocument/2006/relationships/customXml" Target="../ink/ink2605.xml"/><Relationship Id="rId14" Type="http://schemas.openxmlformats.org/officeDocument/2006/relationships/image" Target="../media/image2324.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2330.png"/><Relationship Id="rId13" Type="http://schemas.openxmlformats.org/officeDocument/2006/relationships/customXml" Target="../ink/ink2615.xml"/><Relationship Id="rId18" Type="http://schemas.openxmlformats.org/officeDocument/2006/relationships/image" Target="../media/image2335.png"/><Relationship Id="rId3" Type="http://schemas.openxmlformats.org/officeDocument/2006/relationships/customXml" Target="../ink/ink2610.xml"/><Relationship Id="rId21" Type="http://schemas.openxmlformats.org/officeDocument/2006/relationships/customXml" Target="../ink/ink2619.xml"/><Relationship Id="rId7" Type="http://schemas.openxmlformats.org/officeDocument/2006/relationships/customXml" Target="../ink/ink2612.xml"/><Relationship Id="rId12" Type="http://schemas.openxmlformats.org/officeDocument/2006/relationships/image" Target="../media/image2332.png"/><Relationship Id="rId17" Type="http://schemas.openxmlformats.org/officeDocument/2006/relationships/customXml" Target="../ink/ink2617.xml"/><Relationship Id="rId2" Type="http://schemas.openxmlformats.org/officeDocument/2006/relationships/image" Target="../media/image2327.png"/><Relationship Id="rId16" Type="http://schemas.openxmlformats.org/officeDocument/2006/relationships/image" Target="../media/image2334.png"/><Relationship Id="rId20" Type="http://schemas.openxmlformats.org/officeDocument/2006/relationships/image" Target="../media/image2336.png"/><Relationship Id="rId1" Type="http://schemas.openxmlformats.org/officeDocument/2006/relationships/slideLayout" Target="../slideLayouts/slideLayout7.xml"/><Relationship Id="rId6" Type="http://schemas.openxmlformats.org/officeDocument/2006/relationships/image" Target="../media/image2329.png"/><Relationship Id="rId11" Type="http://schemas.openxmlformats.org/officeDocument/2006/relationships/customXml" Target="../ink/ink2614.xml"/><Relationship Id="rId5" Type="http://schemas.openxmlformats.org/officeDocument/2006/relationships/customXml" Target="../ink/ink2611.xml"/><Relationship Id="rId15" Type="http://schemas.openxmlformats.org/officeDocument/2006/relationships/customXml" Target="../ink/ink2616.xml"/><Relationship Id="rId10" Type="http://schemas.openxmlformats.org/officeDocument/2006/relationships/image" Target="../media/image2331.png"/><Relationship Id="rId19" Type="http://schemas.openxmlformats.org/officeDocument/2006/relationships/customXml" Target="../ink/ink2618.xml"/><Relationship Id="rId4" Type="http://schemas.openxmlformats.org/officeDocument/2006/relationships/image" Target="../media/image2328.png"/><Relationship Id="rId9" Type="http://schemas.openxmlformats.org/officeDocument/2006/relationships/customXml" Target="../ink/ink2613.xml"/><Relationship Id="rId14" Type="http://schemas.openxmlformats.org/officeDocument/2006/relationships/image" Target="../media/image2333.png"/><Relationship Id="rId22" Type="http://schemas.openxmlformats.org/officeDocument/2006/relationships/image" Target="../media/image2337.png"/></Relationships>
</file>

<file path=ppt/slides/_rels/slide41.xml.rels><?xml version="1.0" encoding="UTF-8" standalone="yes"?>
<Relationships xmlns="http://schemas.openxmlformats.org/package/2006/relationships"><Relationship Id="rId13" Type="http://schemas.openxmlformats.org/officeDocument/2006/relationships/customXml" Target="../ink/ink2625.xml"/><Relationship Id="rId18" Type="http://schemas.openxmlformats.org/officeDocument/2006/relationships/image" Target="../media/image2346.png"/><Relationship Id="rId26" Type="http://schemas.openxmlformats.org/officeDocument/2006/relationships/image" Target="../media/image2350.png"/><Relationship Id="rId39" Type="http://schemas.openxmlformats.org/officeDocument/2006/relationships/image" Target="../media/image2356.png"/><Relationship Id="rId21" Type="http://schemas.openxmlformats.org/officeDocument/2006/relationships/customXml" Target="../ink/ink2629.xml"/><Relationship Id="rId34" Type="http://schemas.openxmlformats.org/officeDocument/2006/relationships/customXml" Target="../ink/ink2636.xml"/><Relationship Id="rId42" Type="http://schemas.openxmlformats.org/officeDocument/2006/relationships/customXml" Target="../ink/ink2640.xml"/><Relationship Id="rId47" Type="http://schemas.openxmlformats.org/officeDocument/2006/relationships/image" Target="../media/image2359.png"/><Relationship Id="rId50" Type="http://schemas.openxmlformats.org/officeDocument/2006/relationships/customXml" Target="../ink/ink2644.xml"/><Relationship Id="rId55" Type="http://schemas.openxmlformats.org/officeDocument/2006/relationships/image" Target="../media/image2362.png"/><Relationship Id="rId63" Type="http://schemas.openxmlformats.org/officeDocument/2006/relationships/image" Target="../media/image2366.png"/><Relationship Id="rId7" Type="http://schemas.openxmlformats.org/officeDocument/2006/relationships/customXml" Target="../ink/ink2622.xml"/><Relationship Id="rId2" Type="http://schemas.openxmlformats.org/officeDocument/2006/relationships/image" Target="../media/image2338.png"/><Relationship Id="rId16" Type="http://schemas.openxmlformats.org/officeDocument/2006/relationships/image" Target="../media/image2345.png"/><Relationship Id="rId29" Type="http://schemas.openxmlformats.org/officeDocument/2006/relationships/customXml" Target="../ink/ink2633.xml"/><Relationship Id="rId11" Type="http://schemas.openxmlformats.org/officeDocument/2006/relationships/customXml" Target="../ink/ink2624.xml"/><Relationship Id="rId24" Type="http://schemas.openxmlformats.org/officeDocument/2006/relationships/image" Target="../media/image2349.png"/><Relationship Id="rId32" Type="http://schemas.openxmlformats.org/officeDocument/2006/relationships/image" Target="../media/image2353.png"/><Relationship Id="rId37" Type="http://schemas.openxmlformats.org/officeDocument/2006/relationships/image" Target="../media/image2355.png"/><Relationship Id="rId40" Type="http://schemas.openxmlformats.org/officeDocument/2006/relationships/customXml" Target="../ink/ink2639.xml"/><Relationship Id="rId45" Type="http://schemas.openxmlformats.org/officeDocument/2006/relationships/image" Target="../media/image1778.png"/><Relationship Id="rId53" Type="http://schemas.openxmlformats.org/officeDocument/2006/relationships/image" Target="../media/image2361.png"/><Relationship Id="rId58" Type="http://schemas.openxmlformats.org/officeDocument/2006/relationships/customXml" Target="../ink/ink2649.xml"/><Relationship Id="rId5" Type="http://schemas.openxmlformats.org/officeDocument/2006/relationships/customXml" Target="../ink/ink2621.xml"/><Relationship Id="rId61" Type="http://schemas.openxmlformats.org/officeDocument/2006/relationships/image" Target="../media/image2365.png"/><Relationship Id="rId19" Type="http://schemas.openxmlformats.org/officeDocument/2006/relationships/customXml" Target="../ink/ink2628.xml"/><Relationship Id="rId14" Type="http://schemas.openxmlformats.org/officeDocument/2006/relationships/image" Target="../media/image2344.png"/><Relationship Id="rId22" Type="http://schemas.openxmlformats.org/officeDocument/2006/relationships/image" Target="../media/image2348.png"/><Relationship Id="rId27" Type="http://schemas.openxmlformats.org/officeDocument/2006/relationships/customXml" Target="../ink/ink2632.xml"/><Relationship Id="rId30" Type="http://schemas.openxmlformats.org/officeDocument/2006/relationships/image" Target="../media/image2352.png"/><Relationship Id="rId35" Type="http://schemas.openxmlformats.org/officeDocument/2006/relationships/image" Target="../media/image2354.png"/><Relationship Id="rId43" Type="http://schemas.openxmlformats.org/officeDocument/2006/relationships/image" Target="../media/image2358.png"/><Relationship Id="rId48" Type="http://schemas.openxmlformats.org/officeDocument/2006/relationships/customXml" Target="../ink/ink2643.xml"/><Relationship Id="rId56" Type="http://schemas.openxmlformats.org/officeDocument/2006/relationships/customXml" Target="../ink/ink2648.xml"/><Relationship Id="rId8" Type="http://schemas.openxmlformats.org/officeDocument/2006/relationships/image" Target="../media/image2341.png"/><Relationship Id="rId51" Type="http://schemas.openxmlformats.org/officeDocument/2006/relationships/customXml" Target="../ink/ink2645.xml"/><Relationship Id="rId3" Type="http://schemas.openxmlformats.org/officeDocument/2006/relationships/customXml" Target="../ink/ink2620.xml"/><Relationship Id="rId12" Type="http://schemas.openxmlformats.org/officeDocument/2006/relationships/image" Target="../media/image2343.png"/><Relationship Id="rId17" Type="http://schemas.openxmlformats.org/officeDocument/2006/relationships/customXml" Target="../ink/ink2627.xml"/><Relationship Id="rId25" Type="http://schemas.openxmlformats.org/officeDocument/2006/relationships/customXml" Target="../ink/ink2631.xml"/><Relationship Id="rId33" Type="http://schemas.openxmlformats.org/officeDocument/2006/relationships/customXml" Target="../ink/ink2635.xml"/><Relationship Id="rId38" Type="http://schemas.openxmlformats.org/officeDocument/2006/relationships/customXml" Target="../ink/ink2638.xml"/><Relationship Id="rId46" Type="http://schemas.openxmlformats.org/officeDocument/2006/relationships/customXml" Target="../ink/ink2642.xml"/><Relationship Id="rId59" Type="http://schemas.openxmlformats.org/officeDocument/2006/relationships/image" Target="../media/image2364.png"/><Relationship Id="rId20" Type="http://schemas.openxmlformats.org/officeDocument/2006/relationships/image" Target="../media/image2347.png"/><Relationship Id="rId41" Type="http://schemas.openxmlformats.org/officeDocument/2006/relationships/image" Target="../media/image2357.png"/><Relationship Id="rId54" Type="http://schemas.openxmlformats.org/officeDocument/2006/relationships/customXml" Target="../ink/ink2647.xml"/><Relationship Id="rId62" Type="http://schemas.openxmlformats.org/officeDocument/2006/relationships/customXml" Target="../ink/ink2651.xml"/><Relationship Id="rId1" Type="http://schemas.openxmlformats.org/officeDocument/2006/relationships/slideLayout" Target="../slideLayouts/slideLayout7.xml"/><Relationship Id="rId6" Type="http://schemas.openxmlformats.org/officeDocument/2006/relationships/image" Target="../media/image2340.png"/><Relationship Id="rId15" Type="http://schemas.openxmlformats.org/officeDocument/2006/relationships/customXml" Target="../ink/ink2626.xml"/><Relationship Id="rId23" Type="http://schemas.openxmlformats.org/officeDocument/2006/relationships/customXml" Target="../ink/ink2630.xml"/><Relationship Id="rId28" Type="http://schemas.openxmlformats.org/officeDocument/2006/relationships/image" Target="../media/image2351.png"/><Relationship Id="rId36" Type="http://schemas.openxmlformats.org/officeDocument/2006/relationships/customXml" Target="../ink/ink2637.xml"/><Relationship Id="rId49" Type="http://schemas.openxmlformats.org/officeDocument/2006/relationships/image" Target="../media/image2360.png"/><Relationship Id="rId57" Type="http://schemas.openxmlformats.org/officeDocument/2006/relationships/image" Target="../media/image2363.png"/><Relationship Id="rId10" Type="http://schemas.openxmlformats.org/officeDocument/2006/relationships/image" Target="../media/image2342.png"/><Relationship Id="rId31" Type="http://schemas.openxmlformats.org/officeDocument/2006/relationships/customXml" Target="../ink/ink2634.xml"/><Relationship Id="rId44" Type="http://schemas.openxmlformats.org/officeDocument/2006/relationships/customXml" Target="../ink/ink2641.xml"/><Relationship Id="rId52" Type="http://schemas.openxmlformats.org/officeDocument/2006/relationships/customXml" Target="../ink/ink2646.xml"/><Relationship Id="rId60" Type="http://schemas.openxmlformats.org/officeDocument/2006/relationships/customXml" Target="../ink/ink2650.xml"/><Relationship Id="rId4" Type="http://schemas.openxmlformats.org/officeDocument/2006/relationships/image" Target="../media/image2339.png"/><Relationship Id="rId9" Type="http://schemas.openxmlformats.org/officeDocument/2006/relationships/customXml" Target="../ink/ink2623.xml"/></Relationships>
</file>

<file path=ppt/slides/_rels/slide42.xml.rels><?xml version="1.0" encoding="UTF-8" standalone="yes"?>
<Relationships xmlns="http://schemas.openxmlformats.org/package/2006/relationships"><Relationship Id="rId117" Type="http://schemas.openxmlformats.org/officeDocument/2006/relationships/customXml" Target="../ink/ink2710.xml"/><Relationship Id="rId21" Type="http://schemas.openxmlformats.org/officeDocument/2006/relationships/image" Target="../media/image2376.png"/><Relationship Id="rId42" Type="http://schemas.openxmlformats.org/officeDocument/2006/relationships/customXml" Target="../ink/ink2672.xml"/><Relationship Id="rId63" Type="http://schemas.openxmlformats.org/officeDocument/2006/relationships/image" Target="../media/image2397.png"/><Relationship Id="rId84" Type="http://schemas.openxmlformats.org/officeDocument/2006/relationships/customXml" Target="../ink/ink2693.xml"/><Relationship Id="rId138" Type="http://schemas.openxmlformats.org/officeDocument/2006/relationships/image" Target="../media/image2432.png"/><Relationship Id="rId159" Type="http://schemas.openxmlformats.org/officeDocument/2006/relationships/customXml" Target="../ink/ink2731.xml"/><Relationship Id="rId170" Type="http://schemas.openxmlformats.org/officeDocument/2006/relationships/customXml" Target="../ink/ink2737.xml"/><Relationship Id="rId191" Type="http://schemas.openxmlformats.org/officeDocument/2006/relationships/image" Target="../media/image2457.png"/><Relationship Id="rId107" Type="http://schemas.openxmlformats.org/officeDocument/2006/relationships/image" Target="../media/image2417.png"/><Relationship Id="rId11" Type="http://schemas.openxmlformats.org/officeDocument/2006/relationships/image" Target="../media/image2371.png"/><Relationship Id="rId32" Type="http://schemas.openxmlformats.org/officeDocument/2006/relationships/customXml" Target="../ink/ink2667.xml"/><Relationship Id="rId53" Type="http://schemas.openxmlformats.org/officeDocument/2006/relationships/image" Target="../media/image2392.png"/><Relationship Id="rId74" Type="http://schemas.openxmlformats.org/officeDocument/2006/relationships/customXml" Target="../ink/ink2688.xml"/><Relationship Id="rId128" Type="http://schemas.openxmlformats.org/officeDocument/2006/relationships/image" Target="../media/image2427.png"/><Relationship Id="rId149" Type="http://schemas.openxmlformats.org/officeDocument/2006/relationships/customXml" Target="../ink/ink2726.xml"/><Relationship Id="rId5" Type="http://schemas.openxmlformats.org/officeDocument/2006/relationships/image" Target="../media/image2368.png"/><Relationship Id="rId95" Type="http://schemas.openxmlformats.org/officeDocument/2006/relationships/image" Target="../media/image2412.png"/><Relationship Id="rId160" Type="http://schemas.openxmlformats.org/officeDocument/2006/relationships/image" Target="../media/image2442.png"/><Relationship Id="rId181" Type="http://schemas.openxmlformats.org/officeDocument/2006/relationships/image" Target="../media/image2452.png"/><Relationship Id="rId22" Type="http://schemas.openxmlformats.org/officeDocument/2006/relationships/customXml" Target="../ink/ink2662.xml"/><Relationship Id="rId43" Type="http://schemas.openxmlformats.org/officeDocument/2006/relationships/image" Target="../media/image2387.png"/><Relationship Id="rId64" Type="http://schemas.openxmlformats.org/officeDocument/2006/relationships/customXml" Target="../ink/ink2683.xml"/><Relationship Id="rId118" Type="http://schemas.openxmlformats.org/officeDocument/2006/relationships/image" Target="../media/image2422.png"/><Relationship Id="rId139" Type="http://schemas.openxmlformats.org/officeDocument/2006/relationships/customXml" Target="../ink/ink2721.xml"/><Relationship Id="rId85" Type="http://schemas.openxmlformats.org/officeDocument/2006/relationships/image" Target="../media/image2407.png"/><Relationship Id="rId150" Type="http://schemas.openxmlformats.org/officeDocument/2006/relationships/image" Target="../media/image2438.png"/><Relationship Id="rId171" Type="http://schemas.openxmlformats.org/officeDocument/2006/relationships/image" Target="../media/image2447.png"/><Relationship Id="rId192" Type="http://schemas.openxmlformats.org/officeDocument/2006/relationships/customXml" Target="../ink/ink2748.xml"/><Relationship Id="rId12" Type="http://schemas.openxmlformats.org/officeDocument/2006/relationships/customXml" Target="../ink/ink2657.xml"/><Relationship Id="rId33" Type="http://schemas.openxmlformats.org/officeDocument/2006/relationships/image" Target="../media/image2382.png"/><Relationship Id="rId108" Type="http://schemas.openxmlformats.org/officeDocument/2006/relationships/customXml" Target="../ink/ink2705.xml"/><Relationship Id="rId129" Type="http://schemas.openxmlformats.org/officeDocument/2006/relationships/customXml" Target="../ink/ink2716.xml"/><Relationship Id="rId54" Type="http://schemas.openxmlformats.org/officeDocument/2006/relationships/customXml" Target="../ink/ink2678.xml"/><Relationship Id="rId75" Type="http://schemas.openxmlformats.org/officeDocument/2006/relationships/image" Target="../media/image2402.png"/><Relationship Id="rId96" Type="http://schemas.openxmlformats.org/officeDocument/2006/relationships/customXml" Target="../ink/ink2699.xml"/><Relationship Id="rId140" Type="http://schemas.openxmlformats.org/officeDocument/2006/relationships/image" Target="../media/image2433.png"/><Relationship Id="rId161" Type="http://schemas.openxmlformats.org/officeDocument/2006/relationships/customXml" Target="../ink/ink2732.xml"/><Relationship Id="rId182" Type="http://schemas.openxmlformats.org/officeDocument/2006/relationships/customXml" Target="../ink/ink2743.xml"/><Relationship Id="rId6" Type="http://schemas.openxmlformats.org/officeDocument/2006/relationships/customXml" Target="../ink/ink2654.xml"/><Relationship Id="rId23" Type="http://schemas.openxmlformats.org/officeDocument/2006/relationships/image" Target="../media/image2377.png"/><Relationship Id="rId119" Type="http://schemas.openxmlformats.org/officeDocument/2006/relationships/customXml" Target="../ink/ink2711.xml"/><Relationship Id="rId44" Type="http://schemas.openxmlformats.org/officeDocument/2006/relationships/customXml" Target="../ink/ink2673.xml"/><Relationship Id="rId65" Type="http://schemas.openxmlformats.org/officeDocument/2006/relationships/image" Target="../media/image1778.png"/><Relationship Id="rId86" Type="http://schemas.openxmlformats.org/officeDocument/2006/relationships/customXml" Target="../ink/ink2694.xml"/><Relationship Id="rId130" Type="http://schemas.openxmlformats.org/officeDocument/2006/relationships/image" Target="../media/image2428.png"/><Relationship Id="rId151" Type="http://schemas.openxmlformats.org/officeDocument/2006/relationships/customXml" Target="../ink/ink2727.xml"/><Relationship Id="rId172" Type="http://schemas.openxmlformats.org/officeDocument/2006/relationships/customXml" Target="../ink/ink2738.xml"/><Relationship Id="rId193" Type="http://schemas.openxmlformats.org/officeDocument/2006/relationships/image" Target="../media/image2458.png"/><Relationship Id="rId13" Type="http://schemas.openxmlformats.org/officeDocument/2006/relationships/image" Target="../media/image2372.png"/><Relationship Id="rId109" Type="http://schemas.openxmlformats.org/officeDocument/2006/relationships/customXml" Target="../ink/ink2706.xml"/><Relationship Id="rId34" Type="http://schemas.openxmlformats.org/officeDocument/2006/relationships/customXml" Target="../ink/ink2668.xml"/><Relationship Id="rId50" Type="http://schemas.openxmlformats.org/officeDocument/2006/relationships/customXml" Target="../ink/ink2676.xml"/><Relationship Id="rId55" Type="http://schemas.openxmlformats.org/officeDocument/2006/relationships/image" Target="../media/image2393.png"/><Relationship Id="rId76" Type="http://schemas.openxmlformats.org/officeDocument/2006/relationships/customXml" Target="../ink/ink2689.xml"/><Relationship Id="rId97" Type="http://schemas.openxmlformats.org/officeDocument/2006/relationships/image" Target="../media/image2413.png"/><Relationship Id="rId104" Type="http://schemas.openxmlformats.org/officeDocument/2006/relationships/customXml" Target="../ink/ink2703.xml"/><Relationship Id="rId120" Type="http://schemas.openxmlformats.org/officeDocument/2006/relationships/image" Target="../media/image2423.png"/><Relationship Id="rId125" Type="http://schemas.openxmlformats.org/officeDocument/2006/relationships/customXml" Target="../ink/ink2714.xml"/><Relationship Id="rId141" Type="http://schemas.openxmlformats.org/officeDocument/2006/relationships/customXml" Target="../ink/ink2722.xml"/><Relationship Id="rId146" Type="http://schemas.openxmlformats.org/officeDocument/2006/relationships/image" Target="../media/image2436.png"/><Relationship Id="rId167" Type="http://schemas.openxmlformats.org/officeDocument/2006/relationships/customXml" Target="../ink/ink2735.xml"/><Relationship Id="rId188" Type="http://schemas.openxmlformats.org/officeDocument/2006/relationships/customXml" Target="../ink/ink2746.xml"/><Relationship Id="rId7" Type="http://schemas.openxmlformats.org/officeDocument/2006/relationships/image" Target="../media/image2369.png"/><Relationship Id="rId71" Type="http://schemas.openxmlformats.org/officeDocument/2006/relationships/image" Target="../media/image2400.png"/><Relationship Id="rId92" Type="http://schemas.openxmlformats.org/officeDocument/2006/relationships/customXml" Target="../ink/ink2697.xml"/><Relationship Id="rId162" Type="http://schemas.openxmlformats.org/officeDocument/2006/relationships/image" Target="../media/image2443.png"/><Relationship Id="rId183" Type="http://schemas.openxmlformats.org/officeDocument/2006/relationships/image" Target="../media/image2453.png"/><Relationship Id="rId2" Type="http://schemas.openxmlformats.org/officeDocument/2006/relationships/customXml" Target="../ink/ink2652.xml"/><Relationship Id="rId29" Type="http://schemas.openxmlformats.org/officeDocument/2006/relationships/image" Target="../media/image2380.png"/><Relationship Id="rId24" Type="http://schemas.openxmlformats.org/officeDocument/2006/relationships/customXml" Target="../ink/ink2663.xml"/><Relationship Id="rId40" Type="http://schemas.openxmlformats.org/officeDocument/2006/relationships/customXml" Target="../ink/ink2671.xml"/><Relationship Id="rId45" Type="http://schemas.openxmlformats.org/officeDocument/2006/relationships/image" Target="../media/image2388.png"/><Relationship Id="rId66" Type="http://schemas.openxmlformats.org/officeDocument/2006/relationships/customXml" Target="../ink/ink2684.xml"/><Relationship Id="rId87" Type="http://schemas.openxmlformats.org/officeDocument/2006/relationships/image" Target="../media/image2408.png"/><Relationship Id="rId110" Type="http://schemas.openxmlformats.org/officeDocument/2006/relationships/image" Target="../media/image2418.png"/><Relationship Id="rId115" Type="http://schemas.openxmlformats.org/officeDocument/2006/relationships/customXml" Target="../ink/ink2709.xml"/><Relationship Id="rId131" Type="http://schemas.openxmlformats.org/officeDocument/2006/relationships/customXml" Target="../ink/ink2717.xml"/><Relationship Id="rId136" Type="http://schemas.openxmlformats.org/officeDocument/2006/relationships/image" Target="../media/image2431.png"/><Relationship Id="rId157" Type="http://schemas.openxmlformats.org/officeDocument/2006/relationships/customXml" Target="../ink/ink2730.xml"/><Relationship Id="rId178" Type="http://schemas.openxmlformats.org/officeDocument/2006/relationships/customXml" Target="../ink/ink2741.xml"/><Relationship Id="rId61" Type="http://schemas.openxmlformats.org/officeDocument/2006/relationships/image" Target="../media/image2396.png"/><Relationship Id="rId82" Type="http://schemas.openxmlformats.org/officeDocument/2006/relationships/customXml" Target="../ink/ink2692.xml"/><Relationship Id="rId152" Type="http://schemas.openxmlformats.org/officeDocument/2006/relationships/image" Target="../media/image2439.png"/><Relationship Id="rId173" Type="http://schemas.openxmlformats.org/officeDocument/2006/relationships/image" Target="../media/image2448.png"/><Relationship Id="rId194" Type="http://schemas.openxmlformats.org/officeDocument/2006/relationships/customXml" Target="../ink/ink2749.xml"/><Relationship Id="rId19" Type="http://schemas.openxmlformats.org/officeDocument/2006/relationships/image" Target="../media/image2375.png"/><Relationship Id="rId14" Type="http://schemas.openxmlformats.org/officeDocument/2006/relationships/customXml" Target="../ink/ink2658.xml"/><Relationship Id="rId30" Type="http://schemas.openxmlformats.org/officeDocument/2006/relationships/customXml" Target="../ink/ink2666.xml"/><Relationship Id="rId35" Type="http://schemas.openxmlformats.org/officeDocument/2006/relationships/image" Target="../media/image2383.png"/><Relationship Id="rId56" Type="http://schemas.openxmlformats.org/officeDocument/2006/relationships/customXml" Target="../ink/ink2679.xml"/><Relationship Id="rId77" Type="http://schemas.openxmlformats.org/officeDocument/2006/relationships/image" Target="../media/image2403.png"/><Relationship Id="rId100" Type="http://schemas.openxmlformats.org/officeDocument/2006/relationships/customXml" Target="../ink/ink2701.xml"/><Relationship Id="rId105" Type="http://schemas.openxmlformats.org/officeDocument/2006/relationships/image" Target="../media/image2282.png"/><Relationship Id="rId126" Type="http://schemas.openxmlformats.org/officeDocument/2006/relationships/image" Target="../media/image2426.png"/><Relationship Id="rId147" Type="http://schemas.openxmlformats.org/officeDocument/2006/relationships/customXml" Target="../ink/ink2725.xml"/><Relationship Id="rId168" Type="http://schemas.openxmlformats.org/officeDocument/2006/relationships/customXml" Target="../ink/ink2736.xml"/><Relationship Id="rId8" Type="http://schemas.openxmlformats.org/officeDocument/2006/relationships/customXml" Target="../ink/ink2655.xml"/><Relationship Id="rId51" Type="http://schemas.openxmlformats.org/officeDocument/2006/relationships/image" Target="../media/image2391.png"/><Relationship Id="rId72" Type="http://schemas.openxmlformats.org/officeDocument/2006/relationships/customXml" Target="../ink/ink2687.xml"/><Relationship Id="rId93" Type="http://schemas.openxmlformats.org/officeDocument/2006/relationships/image" Target="../media/image2411.png"/><Relationship Id="rId98" Type="http://schemas.openxmlformats.org/officeDocument/2006/relationships/customXml" Target="../ink/ink2700.xml"/><Relationship Id="rId121" Type="http://schemas.openxmlformats.org/officeDocument/2006/relationships/customXml" Target="../ink/ink2712.xml"/><Relationship Id="rId142" Type="http://schemas.openxmlformats.org/officeDocument/2006/relationships/image" Target="../media/image2434.png"/><Relationship Id="rId163" Type="http://schemas.openxmlformats.org/officeDocument/2006/relationships/customXml" Target="../ink/ink2733.xml"/><Relationship Id="rId184" Type="http://schemas.openxmlformats.org/officeDocument/2006/relationships/customXml" Target="../ink/ink2744.xml"/><Relationship Id="rId189" Type="http://schemas.openxmlformats.org/officeDocument/2006/relationships/image" Target="../media/image2456.png"/><Relationship Id="rId3" Type="http://schemas.openxmlformats.org/officeDocument/2006/relationships/image" Target="../media/image2367.png"/><Relationship Id="rId25" Type="http://schemas.openxmlformats.org/officeDocument/2006/relationships/image" Target="../media/image2378.png"/><Relationship Id="rId46" Type="http://schemas.openxmlformats.org/officeDocument/2006/relationships/customXml" Target="../ink/ink2674.xml"/><Relationship Id="rId67" Type="http://schemas.openxmlformats.org/officeDocument/2006/relationships/image" Target="../media/image2398.png"/><Relationship Id="rId116" Type="http://schemas.openxmlformats.org/officeDocument/2006/relationships/image" Target="../media/image2421.png"/><Relationship Id="rId137" Type="http://schemas.openxmlformats.org/officeDocument/2006/relationships/customXml" Target="../ink/ink2720.xml"/><Relationship Id="rId158" Type="http://schemas.openxmlformats.org/officeDocument/2006/relationships/image" Target="../media/image2441.png"/><Relationship Id="rId20" Type="http://schemas.openxmlformats.org/officeDocument/2006/relationships/customXml" Target="../ink/ink2661.xml"/><Relationship Id="rId41" Type="http://schemas.openxmlformats.org/officeDocument/2006/relationships/image" Target="../media/image2386.png"/><Relationship Id="rId62" Type="http://schemas.openxmlformats.org/officeDocument/2006/relationships/customXml" Target="../ink/ink2682.xml"/><Relationship Id="rId83" Type="http://schemas.openxmlformats.org/officeDocument/2006/relationships/image" Target="../media/image2406.png"/><Relationship Id="rId88" Type="http://schemas.openxmlformats.org/officeDocument/2006/relationships/customXml" Target="../ink/ink2695.xml"/><Relationship Id="rId111" Type="http://schemas.openxmlformats.org/officeDocument/2006/relationships/customXml" Target="../ink/ink2707.xml"/><Relationship Id="rId132" Type="http://schemas.openxmlformats.org/officeDocument/2006/relationships/image" Target="../media/image2429.png"/><Relationship Id="rId153" Type="http://schemas.openxmlformats.org/officeDocument/2006/relationships/customXml" Target="../ink/ink2728.xml"/><Relationship Id="rId174" Type="http://schemas.openxmlformats.org/officeDocument/2006/relationships/customXml" Target="../ink/ink2739.xml"/><Relationship Id="rId179" Type="http://schemas.openxmlformats.org/officeDocument/2006/relationships/image" Target="../media/image2451.png"/><Relationship Id="rId195" Type="http://schemas.openxmlformats.org/officeDocument/2006/relationships/image" Target="../media/image2459.png"/><Relationship Id="rId190" Type="http://schemas.openxmlformats.org/officeDocument/2006/relationships/customXml" Target="../ink/ink2747.xml"/><Relationship Id="rId15" Type="http://schemas.openxmlformats.org/officeDocument/2006/relationships/image" Target="../media/image2373.png"/><Relationship Id="rId36" Type="http://schemas.openxmlformats.org/officeDocument/2006/relationships/customXml" Target="../ink/ink2669.xml"/><Relationship Id="rId57" Type="http://schemas.openxmlformats.org/officeDocument/2006/relationships/image" Target="../media/image2394.png"/><Relationship Id="rId106" Type="http://schemas.openxmlformats.org/officeDocument/2006/relationships/customXml" Target="../ink/ink2704.xml"/><Relationship Id="rId127" Type="http://schemas.openxmlformats.org/officeDocument/2006/relationships/customXml" Target="../ink/ink2715.xml"/><Relationship Id="rId10" Type="http://schemas.openxmlformats.org/officeDocument/2006/relationships/customXml" Target="../ink/ink2656.xml"/><Relationship Id="rId31" Type="http://schemas.openxmlformats.org/officeDocument/2006/relationships/image" Target="../media/image2381.png"/><Relationship Id="rId52" Type="http://schemas.openxmlformats.org/officeDocument/2006/relationships/customXml" Target="../ink/ink2677.xml"/><Relationship Id="rId73" Type="http://schemas.openxmlformats.org/officeDocument/2006/relationships/image" Target="../media/image2401.png"/><Relationship Id="rId78" Type="http://schemas.openxmlformats.org/officeDocument/2006/relationships/customXml" Target="../ink/ink2690.xml"/><Relationship Id="rId94" Type="http://schemas.openxmlformats.org/officeDocument/2006/relationships/customXml" Target="../ink/ink2698.xml"/><Relationship Id="rId99" Type="http://schemas.openxmlformats.org/officeDocument/2006/relationships/image" Target="../media/image2414.png"/><Relationship Id="rId101" Type="http://schemas.openxmlformats.org/officeDocument/2006/relationships/image" Target="../media/image2415.png"/><Relationship Id="rId122" Type="http://schemas.openxmlformats.org/officeDocument/2006/relationships/image" Target="../media/image2424.png"/><Relationship Id="rId143" Type="http://schemas.openxmlformats.org/officeDocument/2006/relationships/customXml" Target="../ink/ink2723.xml"/><Relationship Id="rId148" Type="http://schemas.openxmlformats.org/officeDocument/2006/relationships/image" Target="../media/image2437.png"/><Relationship Id="rId164" Type="http://schemas.openxmlformats.org/officeDocument/2006/relationships/image" Target="../media/image2444.png"/><Relationship Id="rId169" Type="http://schemas.openxmlformats.org/officeDocument/2006/relationships/image" Target="../media/image2446.png"/><Relationship Id="rId185" Type="http://schemas.openxmlformats.org/officeDocument/2006/relationships/image" Target="../media/image2454.png"/><Relationship Id="rId4" Type="http://schemas.openxmlformats.org/officeDocument/2006/relationships/customXml" Target="../ink/ink2653.xml"/><Relationship Id="rId9" Type="http://schemas.openxmlformats.org/officeDocument/2006/relationships/image" Target="../media/image2370.png"/><Relationship Id="rId180" Type="http://schemas.openxmlformats.org/officeDocument/2006/relationships/customXml" Target="../ink/ink2742.xml"/><Relationship Id="rId26" Type="http://schemas.openxmlformats.org/officeDocument/2006/relationships/customXml" Target="../ink/ink2664.xml"/><Relationship Id="rId47" Type="http://schemas.openxmlformats.org/officeDocument/2006/relationships/image" Target="../media/image2389.png"/><Relationship Id="rId68" Type="http://schemas.openxmlformats.org/officeDocument/2006/relationships/customXml" Target="../ink/ink2685.xml"/><Relationship Id="rId89" Type="http://schemas.openxmlformats.org/officeDocument/2006/relationships/image" Target="../media/image2409.png"/><Relationship Id="rId112" Type="http://schemas.openxmlformats.org/officeDocument/2006/relationships/image" Target="../media/image2419.png"/><Relationship Id="rId133" Type="http://schemas.openxmlformats.org/officeDocument/2006/relationships/customXml" Target="../ink/ink2718.xml"/><Relationship Id="rId154" Type="http://schemas.openxmlformats.org/officeDocument/2006/relationships/image" Target="../media/image1772.png"/><Relationship Id="rId175" Type="http://schemas.openxmlformats.org/officeDocument/2006/relationships/image" Target="../media/image2449.png"/><Relationship Id="rId16" Type="http://schemas.openxmlformats.org/officeDocument/2006/relationships/customXml" Target="../ink/ink2659.xml"/><Relationship Id="rId37" Type="http://schemas.openxmlformats.org/officeDocument/2006/relationships/image" Target="../media/image2384.png"/><Relationship Id="rId58" Type="http://schemas.openxmlformats.org/officeDocument/2006/relationships/customXml" Target="../ink/ink2680.xml"/><Relationship Id="rId79" Type="http://schemas.openxmlformats.org/officeDocument/2006/relationships/image" Target="../media/image2404.png"/><Relationship Id="rId102" Type="http://schemas.openxmlformats.org/officeDocument/2006/relationships/customXml" Target="../ink/ink2702.xml"/><Relationship Id="rId123" Type="http://schemas.openxmlformats.org/officeDocument/2006/relationships/customXml" Target="../ink/ink2713.xml"/><Relationship Id="rId144" Type="http://schemas.openxmlformats.org/officeDocument/2006/relationships/image" Target="../media/image2435.png"/><Relationship Id="rId90" Type="http://schemas.openxmlformats.org/officeDocument/2006/relationships/customXml" Target="../ink/ink2696.xml"/><Relationship Id="rId165" Type="http://schemas.openxmlformats.org/officeDocument/2006/relationships/customXml" Target="../ink/ink2734.xml"/><Relationship Id="rId186" Type="http://schemas.openxmlformats.org/officeDocument/2006/relationships/customXml" Target="../ink/ink2745.xml"/><Relationship Id="rId27" Type="http://schemas.openxmlformats.org/officeDocument/2006/relationships/image" Target="../media/image2379.png"/><Relationship Id="rId48" Type="http://schemas.openxmlformats.org/officeDocument/2006/relationships/customXml" Target="../ink/ink2675.xml"/><Relationship Id="rId69" Type="http://schemas.openxmlformats.org/officeDocument/2006/relationships/image" Target="../media/image2399.png"/><Relationship Id="rId113" Type="http://schemas.openxmlformats.org/officeDocument/2006/relationships/customXml" Target="../ink/ink2708.xml"/><Relationship Id="rId134" Type="http://schemas.openxmlformats.org/officeDocument/2006/relationships/image" Target="../media/image2430.png"/><Relationship Id="rId80" Type="http://schemas.openxmlformats.org/officeDocument/2006/relationships/customXml" Target="../ink/ink2691.xml"/><Relationship Id="rId155" Type="http://schemas.openxmlformats.org/officeDocument/2006/relationships/customXml" Target="../ink/ink2729.xml"/><Relationship Id="rId176" Type="http://schemas.openxmlformats.org/officeDocument/2006/relationships/customXml" Target="../ink/ink2740.xml"/><Relationship Id="rId17" Type="http://schemas.openxmlformats.org/officeDocument/2006/relationships/image" Target="../media/image2374.png"/><Relationship Id="rId38" Type="http://schemas.openxmlformats.org/officeDocument/2006/relationships/customXml" Target="../ink/ink2670.xml"/><Relationship Id="rId59" Type="http://schemas.openxmlformats.org/officeDocument/2006/relationships/image" Target="../media/image2395.png"/><Relationship Id="rId103" Type="http://schemas.openxmlformats.org/officeDocument/2006/relationships/image" Target="../media/image2416.png"/><Relationship Id="rId124" Type="http://schemas.openxmlformats.org/officeDocument/2006/relationships/image" Target="../media/image2425.png"/><Relationship Id="rId70" Type="http://schemas.openxmlformats.org/officeDocument/2006/relationships/customXml" Target="../ink/ink2686.xml"/><Relationship Id="rId91" Type="http://schemas.openxmlformats.org/officeDocument/2006/relationships/image" Target="../media/image2410.png"/><Relationship Id="rId145" Type="http://schemas.openxmlformats.org/officeDocument/2006/relationships/customXml" Target="../ink/ink2724.xml"/><Relationship Id="rId166" Type="http://schemas.openxmlformats.org/officeDocument/2006/relationships/image" Target="../media/image2445.png"/><Relationship Id="rId187" Type="http://schemas.openxmlformats.org/officeDocument/2006/relationships/image" Target="../media/image2455.png"/><Relationship Id="rId1" Type="http://schemas.openxmlformats.org/officeDocument/2006/relationships/slideLayout" Target="../slideLayouts/slideLayout2.xml"/><Relationship Id="rId28" Type="http://schemas.openxmlformats.org/officeDocument/2006/relationships/customXml" Target="../ink/ink2665.xml"/><Relationship Id="rId49" Type="http://schemas.openxmlformats.org/officeDocument/2006/relationships/image" Target="../media/image2390.png"/><Relationship Id="rId114" Type="http://schemas.openxmlformats.org/officeDocument/2006/relationships/image" Target="../media/image2420.png"/><Relationship Id="rId60" Type="http://schemas.openxmlformats.org/officeDocument/2006/relationships/customXml" Target="../ink/ink2681.xml"/><Relationship Id="rId81" Type="http://schemas.openxmlformats.org/officeDocument/2006/relationships/image" Target="../media/image2405.png"/><Relationship Id="rId135" Type="http://schemas.openxmlformats.org/officeDocument/2006/relationships/customXml" Target="../ink/ink2719.xml"/><Relationship Id="rId156" Type="http://schemas.openxmlformats.org/officeDocument/2006/relationships/image" Target="../media/image2440.png"/><Relationship Id="rId177" Type="http://schemas.openxmlformats.org/officeDocument/2006/relationships/image" Target="../media/image2450.png"/><Relationship Id="rId18" Type="http://schemas.openxmlformats.org/officeDocument/2006/relationships/customXml" Target="../ink/ink2660.xml"/><Relationship Id="rId39" Type="http://schemas.openxmlformats.org/officeDocument/2006/relationships/image" Target="../media/image2385.png"/></Relationships>
</file>

<file path=ppt/slides/_rels/slide43.xml.rels><?xml version="1.0" encoding="UTF-8" standalone="yes"?>
<Relationships xmlns="http://schemas.openxmlformats.org/package/2006/relationships"><Relationship Id="rId117" Type="http://schemas.openxmlformats.org/officeDocument/2006/relationships/image" Target="../media/image2515.png"/><Relationship Id="rId21" Type="http://schemas.openxmlformats.org/officeDocument/2006/relationships/image" Target="../media/image2469.png"/><Relationship Id="rId42" Type="http://schemas.openxmlformats.org/officeDocument/2006/relationships/customXml" Target="../ink/ink2769.xml"/><Relationship Id="rId63" Type="http://schemas.openxmlformats.org/officeDocument/2006/relationships/image" Target="../media/image2489.png"/><Relationship Id="rId84" Type="http://schemas.openxmlformats.org/officeDocument/2006/relationships/customXml" Target="../ink/ink2790.xml"/><Relationship Id="rId138" Type="http://schemas.openxmlformats.org/officeDocument/2006/relationships/customXml" Target="../ink/ink2817.xml"/><Relationship Id="rId159" Type="http://schemas.openxmlformats.org/officeDocument/2006/relationships/image" Target="../media/image2536.png"/><Relationship Id="rId170" Type="http://schemas.openxmlformats.org/officeDocument/2006/relationships/customXml" Target="../ink/ink2833.xml"/><Relationship Id="rId107" Type="http://schemas.openxmlformats.org/officeDocument/2006/relationships/image" Target="../media/image2511.png"/><Relationship Id="rId11" Type="http://schemas.openxmlformats.org/officeDocument/2006/relationships/image" Target="../media/image2464.png"/><Relationship Id="rId32" Type="http://schemas.openxmlformats.org/officeDocument/2006/relationships/customXml" Target="../ink/ink2764.xml"/><Relationship Id="rId53" Type="http://schemas.openxmlformats.org/officeDocument/2006/relationships/image" Target="../media/image2484.png"/><Relationship Id="rId74" Type="http://schemas.openxmlformats.org/officeDocument/2006/relationships/customXml" Target="../ink/ink2785.xml"/><Relationship Id="rId128" Type="http://schemas.openxmlformats.org/officeDocument/2006/relationships/customXml" Target="../ink/ink2812.xml"/><Relationship Id="rId149" Type="http://schemas.openxmlformats.org/officeDocument/2006/relationships/image" Target="../media/image2531.png"/><Relationship Id="rId5" Type="http://schemas.openxmlformats.org/officeDocument/2006/relationships/image" Target="../media/image2461.png"/><Relationship Id="rId95" Type="http://schemas.openxmlformats.org/officeDocument/2006/relationships/image" Target="../media/image2505.png"/><Relationship Id="rId160" Type="http://schemas.openxmlformats.org/officeDocument/2006/relationships/customXml" Target="../ink/ink2828.xml"/><Relationship Id="rId181" Type="http://schemas.openxmlformats.org/officeDocument/2006/relationships/image" Target="../media/image2547.png"/><Relationship Id="rId22" Type="http://schemas.openxmlformats.org/officeDocument/2006/relationships/customXml" Target="../ink/ink2759.xml"/><Relationship Id="rId43" Type="http://schemas.openxmlformats.org/officeDocument/2006/relationships/image" Target="../media/image2479.png"/><Relationship Id="rId64" Type="http://schemas.openxmlformats.org/officeDocument/2006/relationships/customXml" Target="../ink/ink2780.xml"/><Relationship Id="rId118" Type="http://schemas.openxmlformats.org/officeDocument/2006/relationships/customXml" Target="../ink/ink2807.xml"/><Relationship Id="rId139" Type="http://schemas.openxmlformats.org/officeDocument/2006/relationships/image" Target="../media/image2526.png"/><Relationship Id="rId85" Type="http://schemas.openxmlformats.org/officeDocument/2006/relationships/image" Target="../media/image2500.png"/><Relationship Id="rId150" Type="http://schemas.openxmlformats.org/officeDocument/2006/relationships/customXml" Target="../ink/ink2823.xml"/><Relationship Id="rId171" Type="http://schemas.openxmlformats.org/officeDocument/2006/relationships/image" Target="../media/image2542.png"/><Relationship Id="rId12" Type="http://schemas.openxmlformats.org/officeDocument/2006/relationships/customXml" Target="../ink/ink2754.xml"/><Relationship Id="rId33" Type="http://schemas.openxmlformats.org/officeDocument/2006/relationships/image" Target="../media/image2474.png"/><Relationship Id="rId108" Type="http://schemas.openxmlformats.org/officeDocument/2006/relationships/customXml" Target="../ink/ink2802.xml"/><Relationship Id="rId129" Type="http://schemas.openxmlformats.org/officeDocument/2006/relationships/image" Target="../media/image2521.png"/><Relationship Id="rId54" Type="http://schemas.openxmlformats.org/officeDocument/2006/relationships/customXml" Target="../ink/ink2775.xml"/><Relationship Id="rId75" Type="http://schemas.openxmlformats.org/officeDocument/2006/relationships/image" Target="../media/image2495.png"/><Relationship Id="rId96" Type="http://schemas.openxmlformats.org/officeDocument/2006/relationships/customXml" Target="../ink/ink2796.xml"/><Relationship Id="rId140" Type="http://schemas.openxmlformats.org/officeDocument/2006/relationships/customXml" Target="../ink/ink2818.xml"/><Relationship Id="rId161" Type="http://schemas.openxmlformats.org/officeDocument/2006/relationships/image" Target="../media/image2537.png"/><Relationship Id="rId182" Type="http://schemas.openxmlformats.org/officeDocument/2006/relationships/customXml" Target="../ink/ink2839.xml"/><Relationship Id="rId6" Type="http://schemas.openxmlformats.org/officeDocument/2006/relationships/customXml" Target="../ink/ink2751.xml"/><Relationship Id="rId23" Type="http://schemas.openxmlformats.org/officeDocument/2006/relationships/image" Target="../media/image2470.png"/><Relationship Id="rId119" Type="http://schemas.openxmlformats.org/officeDocument/2006/relationships/image" Target="../media/image2516.png"/><Relationship Id="rId44" Type="http://schemas.openxmlformats.org/officeDocument/2006/relationships/customXml" Target="../ink/ink2770.xml"/><Relationship Id="rId65" Type="http://schemas.openxmlformats.org/officeDocument/2006/relationships/image" Target="../media/image2490.png"/><Relationship Id="rId86" Type="http://schemas.openxmlformats.org/officeDocument/2006/relationships/customXml" Target="../ink/ink2791.xml"/><Relationship Id="rId130" Type="http://schemas.openxmlformats.org/officeDocument/2006/relationships/customXml" Target="../ink/ink2813.xml"/><Relationship Id="rId151" Type="http://schemas.openxmlformats.org/officeDocument/2006/relationships/image" Target="../media/image2532.png"/><Relationship Id="rId172" Type="http://schemas.openxmlformats.org/officeDocument/2006/relationships/customXml" Target="../ink/ink2834.xml"/><Relationship Id="rId13" Type="http://schemas.openxmlformats.org/officeDocument/2006/relationships/image" Target="../media/image2465.png"/><Relationship Id="rId18" Type="http://schemas.openxmlformats.org/officeDocument/2006/relationships/customXml" Target="../ink/ink2757.xml"/><Relationship Id="rId39" Type="http://schemas.openxmlformats.org/officeDocument/2006/relationships/image" Target="../media/image2477.png"/><Relationship Id="rId109" Type="http://schemas.openxmlformats.org/officeDocument/2006/relationships/image" Target="../media/image2308.png"/><Relationship Id="rId34" Type="http://schemas.openxmlformats.org/officeDocument/2006/relationships/customXml" Target="../ink/ink2765.xml"/><Relationship Id="rId50" Type="http://schemas.openxmlformats.org/officeDocument/2006/relationships/customXml" Target="../ink/ink2773.xml"/><Relationship Id="rId55" Type="http://schemas.openxmlformats.org/officeDocument/2006/relationships/image" Target="../media/image2485.png"/><Relationship Id="rId76" Type="http://schemas.openxmlformats.org/officeDocument/2006/relationships/customXml" Target="../ink/ink2786.xml"/><Relationship Id="rId97" Type="http://schemas.openxmlformats.org/officeDocument/2006/relationships/image" Target="../media/image2506.png"/><Relationship Id="rId104" Type="http://schemas.openxmlformats.org/officeDocument/2006/relationships/customXml" Target="../ink/ink2800.xml"/><Relationship Id="rId120" Type="http://schemas.openxmlformats.org/officeDocument/2006/relationships/customXml" Target="../ink/ink2808.xml"/><Relationship Id="rId125" Type="http://schemas.openxmlformats.org/officeDocument/2006/relationships/image" Target="../media/image2519.png"/><Relationship Id="rId141" Type="http://schemas.openxmlformats.org/officeDocument/2006/relationships/image" Target="../media/image2527.png"/><Relationship Id="rId146" Type="http://schemas.openxmlformats.org/officeDocument/2006/relationships/customXml" Target="../ink/ink2821.xml"/><Relationship Id="rId167" Type="http://schemas.openxmlformats.org/officeDocument/2006/relationships/image" Target="../media/image2540.png"/><Relationship Id="rId7" Type="http://schemas.openxmlformats.org/officeDocument/2006/relationships/image" Target="../media/image2462.png"/><Relationship Id="rId71" Type="http://schemas.openxmlformats.org/officeDocument/2006/relationships/image" Target="../media/image2493.png"/><Relationship Id="rId92" Type="http://schemas.openxmlformats.org/officeDocument/2006/relationships/customXml" Target="../ink/ink2794.xml"/><Relationship Id="rId162" Type="http://schemas.openxmlformats.org/officeDocument/2006/relationships/customXml" Target="../ink/ink2829.xml"/><Relationship Id="rId183" Type="http://schemas.openxmlformats.org/officeDocument/2006/relationships/image" Target="../media/image2548.png"/><Relationship Id="rId2" Type="http://schemas.openxmlformats.org/officeDocument/2006/relationships/image" Target="../media/image4800.png"/><Relationship Id="rId29" Type="http://schemas.openxmlformats.org/officeDocument/2006/relationships/image" Target="../media/image2472.png"/><Relationship Id="rId24" Type="http://schemas.openxmlformats.org/officeDocument/2006/relationships/customXml" Target="../ink/ink2760.xml"/><Relationship Id="rId40" Type="http://schemas.openxmlformats.org/officeDocument/2006/relationships/customXml" Target="../ink/ink2768.xml"/><Relationship Id="rId45" Type="http://schemas.openxmlformats.org/officeDocument/2006/relationships/image" Target="../media/image2480.png"/><Relationship Id="rId66" Type="http://schemas.openxmlformats.org/officeDocument/2006/relationships/customXml" Target="../ink/ink2781.xml"/><Relationship Id="rId87" Type="http://schemas.openxmlformats.org/officeDocument/2006/relationships/image" Target="../media/image2501.png"/><Relationship Id="rId110" Type="http://schemas.openxmlformats.org/officeDocument/2006/relationships/customXml" Target="../ink/ink2803.xml"/><Relationship Id="rId115" Type="http://schemas.openxmlformats.org/officeDocument/2006/relationships/image" Target="../media/image2514.png"/><Relationship Id="rId131" Type="http://schemas.openxmlformats.org/officeDocument/2006/relationships/image" Target="../media/image2522.png"/><Relationship Id="rId136" Type="http://schemas.openxmlformats.org/officeDocument/2006/relationships/customXml" Target="../ink/ink2816.xml"/><Relationship Id="rId157" Type="http://schemas.openxmlformats.org/officeDocument/2006/relationships/image" Target="../media/image2535.png"/><Relationship Id="rId178" Type="http://schemas.openxmlformats.org/officeDocument/2006/relationships/customXml" Target="../ink/ink2837.xml"/><Relationship Id="rId61" Type="http://schemas.openxmlformats.org/officeDocument/2006/relationships/image" Target="../media/image2488.png"/><Relationship Id="rId82" Type="http://schemas.openxmlformats.org/officeDocument/2006/relationships/customXml" Target="../ink/ink2789.xml"/><Relationship Id="rId152" Type="http://schemas.openxmlformats.org/officeDocument/2006/relationships/customXml" Target="../ink/ink2824.xml"/><Relationship Id="rId173" Type="http://schemas.openxmlformats.org/officeDocument/2006/relationships/image" Target="../media/image2543.png"/><Relationship Id="rId19" Type="http://schemas.openxmlformats.org/officeDocument/2006/relationships/image" Target="../media/image2468.png"/><Relationship Id="rId14" Type="http://schemas.openxmlformats.org/officeDocument/2006/relationships/customXml" Target="../ink/ink2755.xml"/><Relationship Id="rId30" Type="http://schemas.openxmlformats.org/officeDocument/2006/relationships/customXml" Target="../ink/ink2763.xml"/><Relationship Id="rId35" Type="http://schemas.openxmlformats.org/officeDocument/2006/relationships/image" Target="../media/image2475.png"/><Relationship Id="rId56" Type="http://schemas.openxmlformats.org/officeDocument/2006/relationships/customXml" Target="../ink/ink2776.xml"/><Relationship Id="rId77" Type="http://schemas.openxmlformats.org/officeDocument/2006/relationships/image" Target="../media/image2496.png"/><Relationship Id="rId100" Type="http://schemas.openxmlformats.org/officeDocument/2006/relationships/customXml" Target="../ink/ink2798.xml"/><Relationship Id="rId105" Type="http://schemas.openxmlformats.org/officeDocument/2006/relationships/image" Target="../media/image2510.png"/><Relationship Id="rId126" Type="http://schemas.openxmlformats.org/officeDocument/2006/relationships/customXml" Target="../ink/ink2811.xml"/><Relationship Id="rId147" Type="http://schemas.openxmlformats.org/officeDocument/2006/relationships/image" Target="../media/image2530.png"/><Relationship Id="rId168" Type="http://schemas.openxmlformats.org/officeDocument/2006/relationships/customXml" Target="../ink/ink2832.xml"/><Relationship Id="rId8" Type="http://schemas.openxmlformats.org/officeDocument/2006/relationships/customXml" Target="../ink/ink2752.xml"/><Relationship Id="rId51" Type="http://schemas.openxmlformats.org/officeDocument/2006/relationships/image" Target="../media/image2483.png"/><Relationship Id="rId72" Type="http://schemas.openxmlformats.org/officeDocument/2006/relationships/customXml" Target="../ink/ink2784.xml"/><Relationship Id="rId93" Type="http://schemas.openxmlformats.org/officeDocument/2006/relationships/image" Target="../media/image2504.png"/><Relationship Id="rId98" Type="http://schemas.openxmlformats.org/officeDocument/2006/relationships/customXml" Target="../ink/ink2797.xml"/><Relationship Id="rId121" Type="http://schemas.openxmlformats.org/officeDocument/2006/relationships/image" Target="../media/image2517.png"/><Relationship Id="rId142" Type="http://schemas.openxmlformats.org/officeDocument/2006/relationships/customXml" Target="../ink/ink2819.xml"/><Relationship Id="rId163" Type="http://schemas.openxmlformats.org/officeDocument/2006/relationships/image" Target="../media/image2538.png"/><Relationship Id="rId184" Type="http://schemas.openxmlformats.org/officeDocument/2006/relationships/customXml" Target="../ink/ink2840.xml"/><Relationship Id="rId3" Type="http://schemas.openxmlformats.org/officeDocument/2006/relationships/image" Target="../media/image2460.png"/><Relationship Id="rId25" Type="http://schemas.openxmlformats.org/officeDocument/2006/relationships/image" Target="../media/image1778.png"/><Relationship Id="rId46" Type="http://schemas.openxmlformats.org/officeDocument/2006/relationships/customXml" Target="../ink/ink2771.xml"/><Relationship Id="rId67" Type="http://schemas.openxmlformats.org/officeDocument/2006/relationships/image" Target="../media/image2491.png"/><Relationship Id="rId116" Type="http://schemas.openxmlformats.org/officeDocument/2006/relationships/customXml" Target="../ink/ink2806.xml"/><Relationship Id="rId137" Type="http://schemas.openxmlformats.org/officeDocument/2006/relationships/image" Target="../media/image2525.png"/><Relationship Id="rId158" Type="http://schemas.openxmlformats.org/officeDocument/2006/relationships/customXml" Target="../ink/ink2827.xml"/><Relationship Id="rId20" Type="http://schemas.openxmlformats.org/officeDocument/2006/relationships/customXml" Target="../ink/ink2758.xml"/><Relationship Id="rId41" Type="http://schemas.openxmlformats.org/officeDocument/2006/relationships/image" Target="../media/image2478.png"/><Relationship Id="rId62" Type="http://schemas.openxmlformats.org/officeDocument/2006/relationships/customXml" Target="../ink/ink2779.xml"/><Relationship Id="rId83" Type="http://schemas.openxmlformats.org/officeDocument/2006/relationships/image" Target="../media/image2499.png"/><Relationship Id="rId88" Type="http://schemas.openxmlformats.org/officeDocument/2006/relationships/customXml" Target="../ink/ink2792.xml"/><Relationship Id="rId111" Type="http://schemas.openxmlformats.org/officeDocument/2006/relationships/image" Target="../media/image2512.png"/><Relationship Id="rId132" Type="http://schemas.openxmlformats.org/officeDocument/2006/relationships/customXml" Target="../ink/ink2814.xml"/><Relationship Id="rId153" Type="http://schemas.openxmlformats.org/officeDocument/2006/relationships/image" Target="../media/image2533.png"/><Relationship Id="rId174" Type="http://schemas.openxmlformats.org/officeDocument/2006/relationships/customXml" Target="../ink/ink2835.xml"/><Relationship Id="rId179" Type="http://schemas.openxmlformats.org/officeDocument/2006/relationships/image" Target="../media/image2546.png"/><Relationship Id="rId15" Type="http://schemas.openxmlformats.org/officeDocument/2006/relationships/image" Target="../media/image2466.png"/><Relationship Id="rId36" Type="http://schemas.openxmlformats.org/officeDocument/2006/relationships/customXml" Target="../ink/ink2766.xml"/><Relationship Id="rId57" Type="http://schemas.openxmlformats.org/officeDocument/2006/relationships/image" Target="../media/image2486.png"/><Relationship Id="rId106" Type="http://schemas.openxmlformats.org/officeDocument/2006/relationships/customXml" Target="../ink/ink2801.xml"/><Relationship Id="rId127" Type="http://schemas.openxmlformats.org/officeDocument/2006/relationships/image" Target="../media/image2520.png"/><Relationship Id="rId10" Type="http://schemas.openxmlformats.org/officeDocument/2006/relationships/customXml" Target="../ink/ink2753.xml"/><Relationship Id="rId31" Type="http://schemas.openxmlformats.org/officeDocument/2006/relationships/image" Target="../media/image2473.png"/><Relationship Id="rId52" Type="http://schemas.openxmlformats.org/officeDocument/2006/relationships/customXml" Target="../ink/ink2774.xml"/><Relationship Id="rId73" Type="http://schemas.openxmlformats.org/officeDocument/2006/relationships/image" Target="../media/image2494.png"/><Relationship Id="rId78" Type="http://schemas.openxmlformats.org/officeDocument/2006/relationships/customXml" Target="../ink/ink2787.xml"/><Relationship Id="rId94" Type="http://schemas.openxmlformats.org/officeDocument/2006/relationships/customXml" Target="../ink/ink2795.xml"/><Relationship Id="rId99" Type="http://schemas.openxmlformats.org/officeDocument/2006/relationships/image" Target="../media/image2507.png"/><Relationship Id="rId101" Type="http://schemas.openxmlformats.org/officeDocument/2006/relationships/image" Target="../media/image2508.png"/><Relationship Id="rId122" Type="http://schemas.openxmlformats.org/officeDocument/2006/relationships/customXml" Target="../ink/ink2809.xml"/><Relationship Id="rId143" Type="http://schemas.openxmlformats.org/officeDocument/2006/relationships/image" Target="../media/image2528.png"/><Relationship Id="rId148" Type="http://schemas.openxmlformats.org/officeDocument/2006/relationships/customXml" Target="../ink/ink2822.xml"/><Relationship Id="rId164" Type="http://schemas.openxmlformats.org/officeDocument/2006/relationships/customXml" Target="../ink/ink2830.xml"/><Relationship Id="rId169" Type="http://schemas.openxmlformats.org/officeDocument/2006/relationships/image" Target="../media/image2541.png"/><Relationship Id="rId185" Type="http://schemas.openxmlformats.org/officeDocument/2006/relationships/image" Target="../media/image2549.png"/><Relationship Id="rId4" Type="http://schemas.openxmlformats.org/officeDocument/2006/relationships/customXml" Target="../ink/ink2750.xml"/><Relationship Id="rId9" Type="http://schemas.openxmlformats.org/officeDocument/2006/relationships/image" Target="../media/image2463.png"/><Relationship Id="rId180" Type="http://schemas.openxmlformats.org/officeDocument/2006/relationships/customXml" Target="../ink/ink2838.xml"/><Relationship Id="rId26" Type="http://schemas.openxmlformats.org/officeDocument/2006/relationships/customXml" Target="../ink/ink2761.xml"/><Relationship Id="rId47" Type="http://schemas.openxmlformats.org/officeDocument/2006/relationships/image" Target="../media/image2481.png"/><Relationship Id="rId68" Type="http://schemas.openxmlformats.org/officeDocument/2006/relationships/customXml" Target="../ink/ink2782.xml"/><Relationship Id="rId89" Type="http://schemas.openxmlformats.org/officeDocument/2006/relationships/image" Target="../media/image2502.png"/><Relationship Id="rId112" Type="http://schemas.openxmlformats.org/officeDocument/2006/relationships/customXml" Target="../ink/ink2804.xml"/><Relationship Id="rId133" Type="http://schemas.openxmlformats.org/officeDocument/2006/relationships/image" Target="../media/image2523.png"/><Relationship Id="rId154" Type="http://schemas.openxmlformats.org/officeDocument/2006/relationships/customXml" Target="../ink/ink2825.xml"/><Relationship Id="rId175" Type="http://schemas.openxmlformats.org/officeDocument/2006/relationships/image" Target="../media/image2544.png"/><Relationship Id="rId16" Type="http://schemas.openxmlformats.org/officeDocument/2006/relationships/customXml" Target="../ink/ink2756.xml"/><Relationship Id="rId37" Type="http://schemas.openxmlformats.org/officeDocument/2006/relationships/image" Target="../media/image2476.png"/><Relationship Id="rId58" Type="http://schemas.openxmlformats.org/officeDocument/2006/relationships/customXml" Target="../ink/ink2777.xml"/><Relationship Id="rId79" Type="http://schemas.openxmlformats.org/officeDocument/2006/relationships/image" Target="../media/image2497.png"/><Relationship Id="rId102" Type="http://schemas.openxmlformats.org/officeDocument/2006/relationships/customXml" Target="../ink/ink2799.xml"/><Relationship Id="rId123" Type="http://schemas.openxmlformats.org/officeDocument/2006/relationships/image" Target="../media/image2518.png"/><Relationship Id="rId144" Type="http://schemas.openxmlformats.org/officeDocument/2006/relationships/customXml" Target="../ink/ink2820.xml"/><Relationship Id="rId90" Type="http://schemas.openxmlformats.org/officeDocument/2006/relationships/customXml" Target="../ink/ink2793.xml"/><Relationship Id="rId165" Type="http://schemas.openxmlformats.org/officeDocument/2006/relationships/image" Target="../media/image2539.png"/><Relationship Id="rId27" Type="http://schemas.openxmlformats.org/officeDocument/2006/relationships/image" Target="../media/image2471.png"/><Relationship Id="rId48" Type="http://schemas.openxmlformats.org/officeDocument/2006/relationships/customXml" Target="../ink/ink2772.xml"/><Relationship Id="rId69" Type="http://schemas.openxmlformats.org/officeDocument/2006/relationships/image" Target="../media/image2492.png"/><Relationship Id="rId113" Type="http://schemas.openxmlformats.org/officeDocument/2006/relationships/image" Target="../media/image2513.png"/><Relationship Id="rId134" Type="http://schemas.openxmlformats.org/officeDocument/2006/relationships/customXml" Target="../ink/ink2815.xml"/><Relationship Id="rId80" Type="http://schemas.openxmlformats.org/officeDocument/2006/relationships/customXml" Target="../ink/ink2788.xml"/><Relationship Id="rId155" Type="http://schemas.openxmlformats.org/officeDocument/2006/relationships/image" Target="../media/image2534.png"/><Relationship Id="rId176" Type="http://schemas.openxmlformats.org/officeDocument/2006/relationships/customXml" Target="../ink/ink2836.xml"/><Relationship Id="rId17" Type="http://schemas.openxmlformats.org/officeDocument/2006/relationships/image" Target="../media/image2467.png"/><Relationship Id="rId38" Type="http://schemas.openxmlformats.org/officeDocument/2006/relationships/customXml" Target="../ink/ink2767.xml"/><Relationship Id="rId59" Type="http://schemas.openxmlformats.org/officeDocument/2006/relationships/image" Target="../media/image2487.png"/><Relationship Id="rId103" Type="http://schemas.openxmlformats.org/officeDocument/2006/relationships/image" Target="../media/image2509.png"/><Relationship Id="rId124" Type="http://schemas.openxmlformats.org/officeDocument/2006/relationships/customXml" Target="../ink/ink2810.xml"/><Relationship Id="rId70" Type="http://schemas.openxmlformats.org/officeDocument/2006/relationships/customXml" Target="../ink/ink2783.xml"/><Relationship Id="rId91" Type="http://schemas.openxmlformats.org/officeDocument/2006/relationships/image" Target="../media/image2503.png"/><Relationship Id="rId145" Type="http://schemas.openxmlformats.org/officeDocument/2006/relationships/image" Target="../media/image2529.png"/><Relationship Id="rId166" Type="http://schemas.openxmlformats.org/officeDocument/2006/relationships/customXml" Target="../ink/ink2831.xml"/><Relationship Id="rId1" Type="http://schemas.openxmlformats.org/officeDocument/2006/relationships/slideLayout" Target="../slideLayouts/slideLayout2.xml"/><Relationship Id="rId28" Type="http://schemas.openxmlformats.org/officeDocument/2006/relationships/customXml" Target="../ink/ink2762.xml"/><Relationship Id="rId49" Type="http://schemas.openxmlformats.org/officeDocument/2006/relationships/image" Target="../media/image2482.png"/><Relationship Id="rId114" Type="http://schemas.openxmlformats.org/officeDocument/2006/relationships/customXml" Target="../ink/ink2805.xml"/><Relationship Id="rId60" Type="http://schemas.openxmlformats.org/officeDocument/2006/relationships/customXml" Target="../ink/ink2778.xml"/><Relationship Id="rId81" Type="http://schemas.openxmlformats.org/officeDocument/2006/relationships/image" Target="../media/image2498.png"/><Relationship Id="rId135" Type="http://schemas.openxmlformats.org/officeDocument/2006/relationships/image" Target="../media/image2524.png"/><Relationship Id="rId156" Type="http://schemas.openxmlformats.org/officeDocument/2006/relationships/customXml" Target="../ink/ink2826.xml"/><Relationship Id="rId177" Type="http://schemas.openxmlformats.org/officeDocument/2006/relationships/image" Target="../media/image2545.png"/></Relationships>
</file>

<file path=ppt/slides/_rels/slide44.xml.rels><?xml version="1.0" encoding="UTF-8" standalone="yes"?>
<Relationships xmlns="http://schemas.openxmlformats.org/package/2006/relationships"><Relationship Id="rId117" Type="http://schemas.openxmlformats.org/officeDocument/2006/relationships/image" Target="../media/image10500.png"/><Relationship Id="rId21" Type="http://schemas.openxmlformats.org/officeDocument/2006/relationships/customXml" Target="../ink/ink2850.xml"/><Relationship Id="rId324" Type="http://schemas.openxmlformats.org/officeDocument/2006/relationships/image" Target="../media/image2603.png"/><Relationship Id="rId531" Type="http://schemas.openxmlformats.org/officeDocument/2006/relationships/customXml" Target="../ink/ink3116.xml"/><Relationship Id="rId629" Type="http://schemas.openxmlformats.org/officeDocument/2006/relationships/image" Target="../media/image2745.png"/><Relationship Id="rId170" Type="http://schemas.openxmlformats.org/officeDocument/2006/relationships/customXml" Target="../ink/ink2928.xml"/><Relationship Id="rId268" Type="http://schemas.openxmlformats.org/officeDocument/2006/relationships/image" Target="../media/image2575.png"/><Relationship Id="rId475" Type="http://schemas.openxmlformats.org/officeDocument/2006/relationships/customXml" Target="../ink/ink3086.xml"/><Relationship Id="rId32" Type="http://schemas.openxmlformats.org/officeDocument/2006/relationships/customXml" Target="../ink/ink2856.xml"/><Relationship Id="rId128" Type="http://schemas.openxmlformats.org/officeDocument/2006/relationships/customXml" Target="../ink/ink2906.xml"/><Relationship Id="rId335" Type="http://schemas.openxmlformats.org/officeDocument/2006/relationships/image" Target="../media/image2608.png"/><Relationship Id="rId542" Type="http://schemas.openxmlformats.org/officeDocument/2006/relationships/image" Target="../media/image2705.png"/><Relationship Id="rId181" Type="http://schemas.openxmlformats.org/officeDocument/2006/relationships/image" Target="../media/image13600.png"/><Relationship Id="rId402" Type="http://schemas.openxmlformats.org/officeDocument/2006/relationships/image" Target="../media/image2640.png"/><Relationship Id="rId279" Type="http://schemas.openxmlformats.org/officeDocument/2006/relationships/customXml" Target="../ink/ink2986.xml"/><Relationship Id="rId486" Type="http://schemas.openxmlformats.org/officeDocument/2006/relationships/image" Target="../media/image2680.png"/><Relationship Id="rId43" Type="http://schemas.openxmlformats.org/officeDocument/2006/relationships/customXml" Target="../ink/ink2862.xml"/><Relationship Id="rId139" Type="http://schemas.openxmlformats.org/officeDocument/2006/relationships/image" Target="../media/image11600.png"/><Relationship Id="rId346" Type="http://schemas.openxmlformats.org/officeDocument/2006/relationships/customXml" Target="../ink/ink3020.xml"/><Relationship Id="rId553" Type="http://schemas.openxmlformats.org/officeDocument/2006/relationships/image" Target="../media/image2710.png"/><Relationship Id="rId192" Type="http://schemas.openxmlformats.org/officeDocument/2006/relationships/image" Target="../media/image14110.png"/><Relationship Id="rId206" Type="http://schemas.openxmlformats.org/officeDocument/2006/relationships/customXml" Target="../ink/ink2947.xml"/><Relationship Id="rId413" Type="http://schemas.openxmlformats.org/officeDocument/2006/relationships/customXml" Target="../ink/ink3054.xml"/><Relationship Id="rId497" Type="http://schemas.openxmlformats.org/officeDocument/2006/relationships/image" Target="../media/image2685.png"/><Relationship Id="rId620" Type="http://schemas.openxmlformats.org/officeDocument/2006/relationships/customXml" Target="../ink/ink3164.xml"/><Relationship Id="rId357" Type="http://schemas.openxmlformats.org/officeDocument/2006/relationships/image" Target="../media/image2619.png"/><Relationship Id="rId54" Type="http://schemas.openxmlformats.org/officeDocument/2006/relationships/image" Target="../media/image7500.png"/><Relationship Id="rId217" Type="http://schemas.openxmlformats.org/officeDocument/2006/relationships/image" Target="../media/image2552.png"/><Relationship Id="rId564" Type="http://schemas.openxmlformats.org/officeDocument/2006/relationships/image" Target="../media/image2715.png"/><Relationship Id="rId424" Type="http://schemas.openxmlformats.org/officeDocument/2006/relationships/customXml" Target="../ink/ink3060.xml"/><Relationship Id="rId631" Type="http://schemas.openxmlformats.org/officeDocument/2006/relationships/image" Target="../media/image2746.png"/><Relationship Id="rId270" Type="http://schemas.openxmlformats.org/officeDocument/2006/relationships/image" Target="../media/image2576.png"/><Relationship Id="rId65" Type="http://schemas.openxmlformats.org/officeDocument/2006/relationships/image" Target="../media/image8000.png"/><Relationship Id="rId130" Type="http://schemas.openxmlformats.org/officeDocument/2006/relationships/customXml" Target="../ink/ink2907.xml"/><Relationship Id="rId368" Type="http://schemas.openxmlformats.org/officeDocument/2006/relationships/customXml" Target="../ink/ink3031.xml"/><Relationship Id="rId575" Type="http://schemas.openxmlformats.org/officeDocument/2006/relationships/customXml" Target="../ink/ink3139.xml"/><Relationship Id="rId228" Type="http://schemas.openxmlformats.org/officeDocument/2006/relationships/customXml" Target="../ink/ink2959.xml"/><Relationship Id="rId435" Type="http://schemas.openxmlformats.org/officeDocument/2006/relationships/image" Target="../media/image2656.png"/><Relationship Id="rId642" Type="http://schemas.openxmlformats.org/officeDocument/2006/relationships/customXml" Target="../ink/ink3175.xml"/><Relationship Id="rId281" Type="http://schemas.openxmlformats.org/officeDocument/2006/relationships/customXml" Target="../ink/ink2987.xml"/><Relationship Id="rId502" Type="http://schemas.openxmlformats.org/officeDocument/2006/relationships/customXml" Target="../ink/ink3101.xml"/><Relationship Id="rId76" Type="http://schemas.openxmlformats.org/officeDocument/2006/relationships/customXml" Target="../ink/ink2879.xml"/><Relationship Id="rId141" Type="http://schemas.openxmlformats.org/officeDocument/2006/relationships/image" Target="../media/image11700.png"/><Relationship Id="rId379" Type="http://schemas.openxmlformats.org/officeDocument/2006/relationships/customXml" Target="../ink/ink3037.xml"/><Relationship Id="rId586" Type="http://schemas.openxmlformats.org/officeDocument/2006/relationships/customXml" Target="../ink/ink3145.xml"/><Relationship Id="rId7" Type="http://schemas.openxmlformats.org/officeDocument/2006/relationships/customXml" Target="../ink/ink2843.xml"/><Relationship Id="rId239" Type="http://schemas.openxmlformats.org/officeDocument/2006/relationships/image" Target="../media/image2562.png"/><Relationship Id="rId446" Type="http://schemas.openxmlformats.org/officeDocument/2006/relationships/customXml" Target="../ink/ink3071.xml"/><Relationship Id="rId653" Type="http://schemas.openxmlformats.org/officeDocument/2006/relationships/image" Target="../media/image2757.png"/><Relationship Id="rId292" Type="http://schemas.openxmlformats.org/officeDocument/2006/relationships/image" Target="../media/image2587.png"/><Relationship Id="rId306" Type="http://schemas.openxmlformats.org/officeDocument/2006/relationships/image" Target="../media/image2594.png"/><Relationship Id="rId87" Type="http://schemas.openxmlformats.org/officeDocument/2006/relationships/image" Target="../media/image9110.png"/><Relationship Id="rId513" Type="http://schemas.openxmlformats.org/officeDocument/2006/relationships/customXml" Target="../ink/ink3107.xml"/><Relationship Id="rId597" Type="http://schemas.openxmlformats.org/officeDocument/2006/relationships/customXml" Target="../ink/ink3151.xml"/><Relationship Id="rId152" Type="http://schemas.openxmlformats.org/officeDocument/2006/relationships/customXml" Target="../ink/ink2919.xml"/><Relationship Id="rId457" Type="http://schemas.openxmlformats.org/officeDocument/2006/relationships/image" Target="../media/image2667.png"/><Relationship Id="rId14" Type="http://schemas.openxmlformats.org/officeDocument/2006/relationships/image" Target="../media/image5600.png"/><Relationship Id="rId317" Type="http://schemas.openxmlformats.org/officeDocument/2006/relationships/customXml" Target="../ink/ink3005.xml"/><Relationship Id="rId524" Type="http://schemas.openxmlformats.org/officeDocument/2006/relationships/image" Target="../media/image2697.png"/><Relationship Id="rId98" Type="http://schemas.openxmlformats.org/officeDocument/2006/relationships/customXml" Target="../ink/ink2890.xml"/><Relationship Id="rId163" Type="http://schemas.openxmlformats.org/officeDocument/2006/relationships/image" Target="../media/image12700.png"/><Relationship Id="rId370" Type="http://schemas.openxmlformats.org/officeDocument/2006/relationships/image" Target="../media/image2282.png"/><Relationship Id="rId230" Type="http://schemas.openxmlformats.org/officeDocument/2006/relationships/customXml" Target="../ink/ink2960.xml"/><Relationship Id="rId468" Type="http://schemas.openxmlformats.org/officeDocument/2006/relationships/customXml" Target="../ink/ink3082.xml"/><Relationship Id="rId25" Type="http://schemas.openxmlformats.org/officeDocument/2006/relationships/customXml" Target="../ink/ink2852.xml"/><Relationship Id="rId328" Type="http://schemas.openxmlformats.org/officeDocument/2006/relationships/customXml" Target="../ink/ink3011.xml"/><Relationship Id="rId535" Type="http://schemas.openxmlformats.org/officeDocument/2006/relationships/customXml" Target="../ink/ink3118.xml"/><Relationship Id="rId174" Type="http://schemas.openxmlformats.org/officeDocument/2006/relationships/customXml" Target="../ink/ink2930.xml"/><Relationship Id="rId381" Type="http://schemas.openxmlformats.org/officeDocument/2006/relationships/customXml" Target="../ink/ink3038.xml"/><Relationship Id="rId602" Type="http://schemas.openxmlformats.org/officeDocument/2006/relationships/customXml" Target="../ink/ink3154.xml"/><Relationship Id="rId241" Type="http://schemas.openxmlformats.org/officeDocument/2006/relationships/image" Target="../media/image2563.png"/><Relationship Id="rId479" Type="http://schemas.openxmlformats.org/officeDocument/2006/relationships/image" Target="../media/image2677.png"/><Relationship Id="rId36" Type="http://schemas.openxmlformats.org/officeDocument/2006/relationships/customXml" Target="../ink/ink2858.xml"/><Relationship Id="rId339" Type="http://schemas.openxmlformats.org/officeDocument/2006/relationships/image" Target="../media/image2610.png"/><Relationship Id="rId546" Type="http://schemas.openxmlformats.org/officeDocument/2006/relationships/customXml" Target="../ink/ink3124.xml"/><Relationship Id="rId101" Type="http://schemas.openxmlformats.org/officeDocument/2006/relationships/image" Target="../media/image9800.png"/><Relationship Id="rId185" Type="http://schemas.openxmlformats.org/officeDocument/2006/relationships/image" Target="../media/image13800.png"/><Relationship Id="rId406" Type="http://schemas.openxmlformats.org/officeDocument/2006/relationships/image" Target="../media/image2642.png"/><Relationship Id="rId392" Type="http://schemas.openxmlformats.org/officeDocument/2006/relationships/image" Target="../media/image2635.png"/><Relationship Id="rId613" Type="http://schemas.openxmlformats.org/officeDocument/2006/relationships/image" Target="../media/image2737.png"/><Relationship Id="rId252" Type="http://schemas.openxmlformats.org/officeDocument/2006/relationships/image" Target="../media/image2568.png"/><Relationship Id="rId47" Type="http://schemas.openxmlformats.org/officeDocument/2006/relationships/customXml" Target="../ink/ink2864.xml"/><Relationship Id="rId112" Type="http://schemas.openxmlformats.org/officeDocument/2006/relationships/customXml" Target="../ink/ink2898.xml"/><Relationship Id="rId557" Type="http://schemas.openxmlformats.org/officeDocument/2006/relationships/customXml" Target="../ink/ink3130.xml"/><Relationship Id="rId196" Type="http://schemas.openxmlformats.org/officeDocument/2006/relationships/customXml" Target="../ink/ink2942.xml"/><Relationship Id="rId417" Type="http://schemas.openxmlformats.org/officeDocument/2006/relationships/customXml" Target="../ink/ink3056.xml"/><Relationship Id="rId624" Type="http://schemas.openxmlformats.org/officeDocument/2006/relationships/customXml" Target="../ink/ink3166.xml"/><Relationship Id="rId263" Type="http://schemas.openxmlformats.org/officeDocument/2006/relationships/customXml" Target="../ink/ink2978.xml"/><Relationship Id="rId470" Type="http://schemas.openxmlformats.org/officeDocument/2006/relationships/customXml" Target="../ink/ink3083.xml"/><Relationship Id="rId58" Type="http://schemas.openxmlformats.org/officeDocument/2006/relationships/customXml" Target="../ink/ink2870.xml"/><Relationship Id="rId123" Type="http://schemas.openxmlformats.org/officeDocument/2006/relationships/image" Target="../media/image10800.png"/><Relationship Id="rId330" Type="http://schemas.openxmlformats.org/officeDocument/2006/relationships/customXml" Target="../ink/ink3012.xml"/><Relationship Id="rId568" Type="http://schemas.openxmlformats.org/officeDocument/2006/relationships/image" Target="../media/image2717.png"/><Relationship Id="rId165" Type="http://schemas.openxmlformats.org/officeDocument/2006/relationships/image" Target="../media/image12800.png"/><Relationship Id="rId372" Type="http://schemas.openxmlformats.org/officeDocument/2006/relationships/image" Target="../media/image2625.png"/><Relationship Id="rId428" Type="http://schemas.openxmlformats.org/officeDocument/2006/relationships/customXml" Target="../ink/ink3062.xml"/><Relationship Id="rId635" Type="http://schemas.openxmlformats.org/officeDocument/2006/relationships/image" Target="../media/image2748.png"/><Relationship Id="rId232" Type="http://schemas.openxmlformats.org/officeDocument/2006/relationships/customXml" Target="../ink/ink2961.xml"/><Relationship Id="rId274" Type="http://schemas.openxmlformats.org/officeDocument/2006/relationships/image" Target="../media/image2578.png"/><Relationship Id="rId481" Type="http://schemas.openxmlformats.org/officeDocument/2006/relationships/image" Target="../media/image2678.png"/><Relationship Id="rId27" Type="http://schemas.openxmlformats.org/officeDocument/2006/relationships/image" Target="../media/image6200.png"/><Relationship Id="rId69" Type="http://schemas.openxmlformats.org/officeDocument/2006/relationships/image" Target="../media/image8200.png"/><Relationship Id="rId134" Type="http://schemas.openxmlformats.org/officeDocument/2006/relationships/customXml" Target="../ink/ink2909.xml"/><Relationship Id="rId537" Type="http://schemas.openxmlformats.org/officeDocument/2006/relationships/customXml" Target="../ink/ink3119.xml"/><Relationship Id="rId579" Type="http://schemas.openxmlformats.org/officeDocument/2006/relationships/image" Target="../media/image2722.png"/><Relationship Id="rId80" Type="http://schemas.openxmlformats.org/officeDocument/2006/relationships/customXml" Target="../ink/ink2881.xml"/><Relationship Id="rId176" Type="http://schemas.openxmlformats.org/officeDocument/2006/relationships/customXml" Target="../ink/ink2931.xml"/><Relationship Id="rId341" Type="http://schemas.openxmlformats.org/officeDocument/2006/relationships/image" Target="../media/image2611.png"/><Relationship Id="rId383" Type="http://schemas.openxmlformats.org/officeDocument/2006/relationships/customXml" Target="../ink/ink3039.xml"/><Relationship Id="rId439" Type="http://schemas.openxmlformats.org/officeDocument/2006/relationships/image" Target="../media/image2658.png"/><Relationship Id="rId590" Type="http://schemas.openxmlformats.org/officeDocument/2006/relationships/customXml" Target="../ink/ink3147.xml"/><Relationship Id="rId604" Type="http://schemas.openxmlformats.org/officeDocument/2006/relationships/customXml" Target="../ink/ink3155.xml"/><Relationship Id="rId646" Type="http://schemas.openxmlformats.org/officeDocument/2006/relationships/customXml" Target="../ink/ink3177.xml"/><Relationship Id="rId201" Type="http://schemas.openxmlformats.org/officeDocument/2006/relationships/image" Target="../media/image14500.png"/><Relationship Id="rId243" Type="http://schemas.openxmlformats.org/officeDocument/2006/relationships/image" Target="../media/image2564.png"/><Relationship Id="rId285" Type="http://schemas.openxmlformats.org/officeDocument/2006/relationships/customXml" Target="../ink/ink2989.xml"/><Relationship Id="rId450" Type="http://schemas.openxmlformats.org/officeDocument/2006/relationships/customXml" Target="../ink/ink3073.xml"/><Relationship Id="rId506" Type="http://schemas.openxmlformats.org/officeDocument/2006/relationships/customXml" Target="../ink/ink3103.xml"/><Relationship Id="rId38" Type="http://schemas.openxmlformats.org/officeDocument/2006/relationships/customXml" Target="../ink/ink2859.xml"/><Relationship Id="rId103" Type="http://schemas.openxmlformats.org/officeDocument/2006/relationships/image" Target="../media/image9900.png"/><Relationship Id="rId310" Type="http://schemas.openxmlformats.org/officeDocument/2006/relationships/image" Target="../media/image2596.png"/><Relationship Id="rId492" Type="http://schemas.openxmlformats.org/officeDocument/2006/relationships/image" Target="../media/image2683.png"/><Relationship Id="rId548" Type="http://schemas.openxmlformats.org/officeDocument/2006/relationships/customXml" Target="../ink/ink3125.xml"/><Relationship Id="rId91" Type="http://schemas.openxmlformats.org/officeDocument/2006/relationships/image" Target="../media/image9300.png"/><Relationship Id="rId145" Type="http://schemas.openxmlformats.org/officeDocument/2006/relationships/customXml" Target="../ink/ink2915.xml"/><Relationship Id="rId187" Type="http://schemas.openxmlformats.org/officeDocument/2006/relationships/image" Target="../media/image13900.png"/><Relationship Id="rId352" Type="http://schemas.openxmlformats.org/officeDocument/2006/relationships/customXml" Target="../ink/ink3023.xml"/><Relationship Id="rId394" Type="http://schemas.openxmlformats.org/officeDocument/2006/relationships/image" Target="../media/image2636.png"/><Relationship Id="rId408" Type="http://schemas.openxmlformats.org/officeDocument/2006/relationships/image" Target="../media/image2643.png"/><Relationship Id="rId615" Type="http://schemas.openxmlformats.org/officeDocument/2006/relationships/image" Target="../media/image2738.png"/><Relationship Id="rId212" Type="http://schemas.openxmlformats.org/officeDocument/2006/relationships/customXml" Target="../ink/ink2950.xml"/><Relationship Id="rId254" Type="http://schemas.openxmlformats.org/officeDocument/2006/relationships/image" Target="../media/image2569.png"/><Relationship Id="rId657" Type="http://schemas.openxmlformats.org/officeDocument/2006/relationships/customXml" Target="../ink/ink3183.xml"/><Relationship Id="rId49" Type="http://schemas.openxmlformats.org/officeDocument/2006/relationships/customXml" Target="../ink/ink2865.xml"/><Relationship Id="rId114" Type="http://schemas.openxmlformats.org/officeDocument/2006/relationships/customXml" Target="../ink/ink2899.xml"/><Relationship Id="rId296" Type="http://schemas.openxmlformats.org/officeDocument/2006/relationships/image" Target="../media/image2589.png"/><Relationship Id="rId461" Type="http://schemas.openxmlformats.org/officeDocument/2006/relationships/image" Target="../media/image2669.png"/><Relationship Id="rId517" Type="http://schemas.openxmlformats.org/officeDocument/2006/relationships/customXml" Target="../ink/ink3109.xml"/><Relationship Id="rId559" Type="http://schemas.openxmlformats.org/officeDocument/2006/relationships/customXml" Target="../ink/ink3131.xml"/><Relationship Id="rId60" Type="http://schemas.openxmlformats.org/officeDocument/2006/relationships/customXml" Target="../ink/ink2871.xml"/><Relationship Id="rId156" Type="http://schemas.openxmlformats.org/officeDocument/2006/relationships/customXml" Target="../ink/ink2921.xml"/><Relationship Id="rId198" Type="http://schemas.openxmlformats.org/officeDocument/2006/relationships/customXml" Target="../ink/ink2943.xml"/><Relationship Id="rId321" Type="http://schemas.openxmlformats.org/officeDocument/2006/relationships/customXml" Target="../ink/ink3007.xml"/><Relationship Id="rId363" Type="http://schemas.openxmlformats.org/officeDocument/2006/relationships/image" Target="../media/image2622.png"/><Relationship Id="rId419" Type="http://schemas.openxmlformats.org/officeDocument/2006/relationships/customXml" Target="../ink/ink3057.xml"/><Relationship Id="rId570" Type="http://schemas.openxmlformats.org/officeDocument/2006/relationships/image" Target="../media/image2718.png"/><Relationship Id="rId626" Type="http://schemas.openxmlformats.org/officeDocument/2006/relationships/customXml" Target="../ink/ink3167.xml"/><Relationship Id="rId223" Type="http://schemas.openxmlformats.org/officeDocument/2006/relationships/image" Target="../media/image2554.png"/><Relationship Id="rId430" Type="http://schemas.openxmlformats.org/officeDocument/2006/relationships/customXml" Target="../ink/ink3063.xml"/><Relationship Id="rId18" Type="http://schemas.openxmlformats.org/officeDocument/2006/relationships/image" Target="../media/image5800.png"/><Relationship Id="rId265" Type="http://schemas.openxmlformats.org/officeDocument/2006/relationships/customXml" Target="../ink/ink2979.xml"/><Relationship Id="rId472" Type="http://schemas.openxmlformats.org/officeDocument/2006/relationships/image" Target="../media/image2674.png"/><Relationship Id="rId528" Type="http://schemas.openxmlformats.org/officeDocument/2006/relationships/image" Target="../media/image2698.png"/><Relationship Id="rId125" Type="http://schemas.openxmlformats.org/officeDocument/2006/relationships/image" Target="../media/image10900.png"/><Relationship Id="rId167" Type="http://schemas.openxmlformats.org/officeDocument/2006/relationships/image" Target="../media/image12900.png"/><Relationship Id="rId332" Type="http://schemas.openxmlformats.org/officeDocument/2006/relationships/customXml" Target="../ink/ink3013.xml"/><Relationship Id="rId374" Type="http://schemas.openxmlformats.org/officeDocument/2006/relationships/image" Target="../media/image2626.png"/><Relationship Id="rId581" Type="http://schemas.openxmlformats.org/officeDocument/2006/relationships/image" Target="../media/image2723.png"/><Relationship Id="rId71" Type="http://schemas.openxmlformats.org/officeDocument/2006/relationships/image" Target="../media/image8300.png"/><Relationship Id="rId234" Type="http://schemas.openxmlformats.org/officeDocument/2006/relationships/customXml" Target="../ink/ink2962.xml"/><Relationship Id="rId637" Type="http://schemas.openxmlformats.org/officeDocument/2006/relationships/image" Target="../media/image2749.png"/><Relationship Id="rId2" Type="http://schemas.openxmlformats.org/officeDocument/2006/relationships/image" Target="../media/image2550.png"/><Relationship Id="rId29" Type="http://schemas.openxmlformats.org/officeDocument/2006/relationships/image" Target="../media/image6300.png"/><Relationship Id="rId276" Type="http://schemas.openxmlformats.org/officeDocument/2006/relationships/image" Target="../media/image2579.png"/><Relationship Id="rId441" Type="http://schemas.openxmlformats.org/officeDocument/2006/relationships/image" Target="../media/image2659.png"/><Relationship Id="rId483" Type="http://schemas.openxmlformats.org/officeDocument/2006/relationships/image" Target="../media/image2679.png"/><Relationship Id="rId539" Type="http://schemas.openxmlformats.org/officeDocument/2006/relationships/customXml" Target="../ink/ink3120.xml"/><Relationship Id="rId40" Type="http://schemas.openxmlformats.org/officeDocument/2006/relationships/customXml" Target="../ink/ink2860.xml"/><Relationship Id="rId136" Type="http://schemas.openxmlformats.org/officeDocument/2006/relationships/customXml" Target="../ink/ink2910.xml"/><Relationship Id="rId178" Type="http://schemas.openxmlformats.org/officeDocument/2006/relationships/customXml" Target="../ink/ink2932.xml"/><Relationship Id="rId301" Type="http://schemas.openxmlformats.org/officeDocument/2006/relationships/customXml" Target="../ink/ink2997.xml"/><Relationship Id="rId343" Type="http://schemas.openxmlformats.org/officeDocument/2006/relationships/image" Target="../media/image2612.png"/><Relationship Id="rId550" Type="http://schemas.openxmlformats.org/officeDocument/2006/relationships/customXml" Target="../ink/ink3126.xml"/><Relationship Id="rId82" Type="http://schemas.openxmlformats.org/officeDocument/2006/relationships/customXml" Target="../ink/ink2882.xml"/><Relationship Id="rId203" Type="http://schemas.openxmlformats.org/officeDocument/2006/relationships/image" Target="../media/image14600.png"/><Relationship Id="rId385" Type="http://schemas.openxmlformats.org/officeDocument/2006/relationships/customXml" Target="../ink/ink3040.xml"/><Relationship Id="rId592" Type="http://schemas.openxmlformats.org/officeDocument/2006/relationships/image" Target="../media/image2728.png"/><Relationship Id="rId606" Type="http://schemas.openxmlformats.org/officeDocument/2006/relationships/customXml" Target="../ink/ink3156.xml"/><Relationship Id="rId648" Type="http://schemas.openxmlformats.org/officeDocument/2006/relationships/customXml" Target="../ink/ink3178.xml"/><Relationship Id="rId245" Type="http://schemas.openxmlformats.org/officeDocument/2006/relationships/image" Target="../media/image2565.png"/><Relationship Id="rId287" Type="http://schemas.openxmlformats.org/officeDocument/2006/relationships/customXml" Target="../ink/ink2990.xml"/><Relationship Id="rId410" Type="http://schemas.openxmlformats.org/officeDocument/2006/relationships/image" Target="../media/image2644.png"/><Relationship Id="rId452" Type="http://schemas.openxmlformats.org/officeDocument/2006/relationships/customXml" Target="../ink/ink3074.xml"/><Relationship Id="rId494" Type="http://schemas.openxmlformats.org/officeDocument/2006/relationships/image" Target="../media/image2684.png"/><Relationship Id="rId508" Type="http://schemas.openxmlformats.org/officeDocument/2006/relationships/customXml" Target="../ink/ink3104.xml"/><Relationship Id="rId105" Type="http://schemas.openxmlformats.org/officeDocument/2006/relationships/image" Target="../media/image10000.png"/><Relationship Id="rId147" Type="http://schemas.openxmlformats.org/officeDocument/2006/relationships/customXml" Target="../ink/ink2916.xml"/><Relationship Id="rId312" Type="http://schemas.openxmlformats.org/officeDocument/2006/relationships/image" Target="../media/image2597.png"/><Relationship Id="rId354" Type="http://schemas.openxmlformats.org/officeDocument/2006/relationships/customXml" Target="../ink/ink3024.xml"/><Relationship Id="rId51" Type="http://schemas.openxmlformats.org/officeDocument/2006/relationships/customXml" Target="../ink/ink2866.xml"/><Relationship Id="rId93" Type="http://schemas.openxmlformats.org/officeDocument/2006/relationships/image" Target="../media/image9400.png"/><Relationship Id="rId189" Type="http://schemas.openxmlformats.org/officeDocument/2006/relationships/customXml" Target="../ink/ink2938.xml"/><Relationship Id="rId396" Type="http://schemas.openxmlformats.org/officeDocument/2006/relationships/image" Target="../media/image2637.png"/><Relationship Id="rId561" Type="http://schemas.openxmlformats.org/officeDocument/2006/relationships/customXml" Target="../ink/ink3132.xml"/><Relationship Id="rId617" Type="http://schemas.openxmlformats.org/officeDocument/2006/relationships/image" Target="../media/image2739.png"/><Relationship Id="rId214" Type="http://schemas.openxmlformats.org/officeDocument/2006/relationships/customXml" Target="../ink/ink2951.xml"/><Relationship Id="rId256" Type="http://schemas.openxmlformats.org/officeDocument/2006/relationships/customXml" Target="../ink/ink2974.xml"/><Relationship Id="rId298" Type="http://schemas.openxmlformats.org/officeDocument/2006/relationships/image" Target="../media/image2590.png"/><Relationship Id="rId421" Type="http://schemas.openxmlformats.org/officeDocument/2006/relationships/customXml" Target="../ink/ink3058.xml"/><Relationship Id="rId463" Type="http://schemas.openxmlformats.org/officeDocument/2006/relationships/image" Target="../media/image2670.png"/><Relationship Id="rId519" Type="http://schemas.openxmlformats.org/officeDocument/2006/relationships/customXml" Target="../ink/ink3110.xml"/><Relationship Id="rId116" Type="http://schemas.openxmlformats.org/officeDocument/2006/relationships/customXml" Target="../ink/ink2900.xml"/><Relationship Id="rId158" Type="http://schemas.openxmlformats.org/officeDocument/2006/relationships/customXml" Target="../ink/ink2922.xml"/><Relationship Id="rId323" Type="http://schemas.openxmlformats.org/officeDocument/2006/relationships/customXml" Target="../ink/ink3008.xml"/><Relationship Id="rId530" Type="http://schemas.openxmlformats.org/officeDocument/2006/relationships/image" Target="../media/image2699.png"/><Relationship Id="rId20" Type="http://schemas.openxmlformats.org/officeDocument/2006/relationships/image" Target="../media/image5900.png"/><Relationship Id="rId62" Type="http://schemas.openxmlformats.org/officeDocument/2006/relationships/customXml" Target="../ink/ink2872.xml"/><Relationship Id="rId365" Type="http://schemas.openxmlformats.org/officeDocument/2006/relationships/image" Target="../media/image2623.png"/><Relationship Id="rId572" Type="http://schemas.openxmlformats.org/officeDocument/2006/relationships/image" Target="../media/image2719.png"/><Relationship Id="rId628" Type="http://schemas.openxmlformats.org/officeDocument/2006/relationships/customXml" Target="../ink/ink3168.xml"/><Relationship Id="rId225" Type="http://schemas.openxmlformats.org/officeDocument/2006/relationships/image" Target="../media/image2555.png"/><Relationship Id="rId267" Type="http://schemas.openxmlformats.org/officeDocument/2006/relationships/customXml" Target="../ink/ink2980.xml"/><Relationship Id="rId432" Type="http://schemas.openxmlformats.org/officeDocument/2006/relationships/customXml" Target="../ink/ink3064.xml"/><Relationship Id="rId474" Type="http://schemas.openxmlformats.org/officeDocument/2006/relationships/image" Target="../media/image2675.png"/><Relationship Id="rId127" Type="http://schemas.openxmlformats.org/officeDocument/2006/relationships/image" Target="../media/image11000.png"/><Relationship Id="rId31" Type="http://schemas.openxmlformats.org/officeDocument/2006/relationships/image" Target="../media/image6400.png"/><Relationship Id="rId73" Type="http://schemas.openxmlformats.org/officeDocument/2006/relationships/image" Target="../media/image8400.png"/><Relationship Id="rId169" Type="http://schemas.openxmlformats.org/officeDocument/2006/relationships/image" Target="../media/image13000.png"/><Relationship Id="rId334" Type="http://schemas.openxmlformats.org/officeDocument/2006/relationships/customXml" Target="../ink/ink3014.xml"/><Relationship Id="rId376" Type="http://schemas.openxmlformats.org/officeDocument/2006/relationships/image" Target="../media/image2627.png"/><Relationship Id="rId541" Type="http://schemas.openxmlformats.org/officeDocument/2006/relationships/customXml" Target="../ink/ink3121.xml"/><Relationship Id="rId583" Type="http://schemas.openxmlformats.org/officeDocument/2006/relationships/image" Target="../media/image2724.png"/><Relationship Id="rId639" Type="http://schemas.openxmlformats.org/officeDocument/2006/relationships/image" Target="../media/image2750.png"/><Relationship Id="rId4" Type="http://schemas.openxmlformats.org/officeDocument/2006/relationships/image" Target="../media/image5100.png"/><Relationship Id="rId180" Type="http://schemas.openxmlformats.org/officeDocument/2006/relationships/customXml" Target="../ink/ink2933.xml"/><Relationship Id="rId236" Type="http://schemas.openxmlformats.org/officeDocument/2006/relationships/customXml" Target="../ink/ink2963.xml"/><Relationship Id="rId278" Type="http://schemas.openxmlformats.org/officeDocument/2006/relationships/image" Target="../media/image2580.png"/><Relationship Id="rId401" Type="http://schemas.openxmlformats.org/officeDocument/2006/relationships/customXml" Target="../ink/ink3048.xml"/><Relationship Id="rId443" Type="http://schemas.openxmlformats.org/officeDocument/2006/relationships/image" Target="../media/image2660.png"/><Relationship Id="rId650" Type="http://schemas.openxmlformats.org/officeDocument/2006/relationships/customXml" Target="../ink/ink3179.xml"/><Relationship Id="rId303" Type="http://schemas.openxmlformats.org/officeDocument/2006/relationships/customXml" Target="../ink/ink2998.xml"/><Relationship Id="rId485" Type="http://schemas.openxmlformats.org/officeDocument/2006/relationships/customXml" Target="../ink/ink3092.xml"/><Relationship Id="rId42" Type="http://schemas.openxmlformats.org/officeDocument/2006/relationships/image" Target="../media/image6900.png"/><Relationship Id="rId84" Type="http://schemas.openxmlformats.org/officeDocument/2006/relationships/customXml" Target="../ink/ink2883.xml"/><Relationship Id="rId138" Type="http://schemas.openxmlformats.org/officeDocument/2006/relationships/customXml" Target="../ink/ink2911.xml"/><Relationship Id="rId345" Type="http://schemas.openxmlformats.org/officeDocument/2006/relationships/image" Target="../media/image2613.png"/><Relationship Id="rId387" Type="http://schemas.openxmlformats.org/officeDocument/2006/relationships/customXml" Target="../ink/ink3041.xml"/><Relationship Id="rId510" Type="http://schemas.openxmlformats.org/officeDocument/2006/relationships/customXml" Target="../ink/ink3105.xml"/><Relationship Id="rId552" Type="http://schemas.openxmlformats.org/officeDocument/2006/relationships/customXml" Target="../ink/ink3127.xml"/><Relationship Id="rId594" Type="http://schemas.openxmlformats.org/officeDocument/2006/relationships/image" Target="../media/image2729.png"/><Relationship Id="rId608" Type="http://schemas.openxmlformats.org/officeDocument/2006/relationships/customXml" Target="../ink/ink3157.xml"/><Relationship Id="rId191" Type="http://schemas.openxmlformats.org/officeDocument/2006/relationships/customXml" Target="../ink/ink2939.xml"/><Relationship Id="rId205" Type="http://schemas.openxmlformats.org/officeDocument/2006/relationships/image" Target="../media/image14700.png"/><Relationship Id="rId247" Type="http://schemas.openxmlformats.org/officeDocument/2006/relationships/customXml" Target="../ink/ink2969.xml"/><Relationship Id="rId412" Type="http://schemas.openxmlformats.org/officeDocument/2006/relationships/image" Target="../media/image2645.png"/><Relationship Id="rId107" Type="http://schemas.openxmlformats.org/officeDocument/2006/relationships/image" Target="../media/image10110.png"/><Relationship Id="rId289" Type="http://schemas.openxmlformats.org/officeDocument/2006/relationships/customXml" Target="../ink/ink2991.xml"/><Relationship Id="rId454" Type="http://schemas.openxmlformats.org/officeDocument/2006/relationships/customXml" Target="../ink/ink3075.xml"/><Relationship Id="rId496" Type="http://schemas.openxmlformats.org/officeDocument/2006/relationships/customXml" Target="../ink/ink3098.xml"/><Relationship Id="rId11" Type="http://schemas.openxmlformats.org/officeDocument/2006/relationships/customXml" Target="../ink/ink2845.xml"/><Relationship Id="rId53" Type="http://schemas.openxmlformats.org/officeDocument/2006/relationships/customXml" Target="../ink/ink2867.xml"/><Relationship Id="rId149" Type="http://schemas.openxmlformats.org/officeDocument/2006/relationships/customXml" Target="../ink/ink2917.xml"/><Relationship Id="rId314" Type="http://schemas.openxmlformats.org/officeDocument/2006/relationships/image" Target="../media/image2598.png"/><Relationship Id="rId356" Type="http://schemas.openxmlformats.org/officeDocument/2006/relationships/customXml" Target="../ink/ink3025.xml"/><Relationship Id="rId398" Type="http://schemas.openxmlformats.org/officeDocument/2006/relationships/image" Target="../media/image2638.png"/><Relationship Id="rId521" Type="http://schemas.openxmlformats.org/officeDocument/2006/relationships/customXml" Target="../ink/ink3111.xml"/><Relationship Id="rId563" Type="http://schemas.openxmlformats.org/officeDocument/2006/relationships/customXml" Target="../ink/ink3133.xml"/><Relationship Id="rId619" Type="http://schemas.openxmlformats.org/officeDocument/2006/relationships/image" Target="../media/image2740.png"/><Relationship Id="rId95" Type="http://schemas.openxmlformats.org/officeDocument/2006/relationships/image" Target="../media/image9500.png"/><Relationship Id="rId160" Type="http://schemas.openxmlformats.org/officeDocument/2006/relationships/customXml" Target="../ink/ink2923.xml"/><Relationship Id="rId216" Type="http://schemas.openxmlformats.org/officeDocument/2006/relationships/customXml" Target="../ink/ink2952.xml"/><Relationship Id="rId423" Type="http://schemas.openxmlformats.org/officeDocument/2006/relationships/customXml" Target="../ink/ink3059.xml"/><Relationship Id="rId258" Type="http://schemas.openxmlformats.org/officeDocument/2006/relationships/image" Target="../media/image2570.png"/><Relationship Id="rId465" Type="http://schemas.openxmlformats.org/officeDocument/2006/relationships/image" Target="../media/image2671.png"/><Relationship Id="rId630" Type="http://schemas.openxmlformats.org/officeDocument/2006/relationships/customXml" Target="../ink/ink3169.xml"/><Relationship Id="rId22" Type="http://schemas.openxmlformats.org/officeDocument/2006/relationships/image" Target="../media/image6000.png"/><Relationship Id="rId64" Type="http://schemas.openxmlformats.org/officeDocument/2006/relationships/customXml" Target="../ink/ink2873.xml"/><Relationship Id="rId118" Type="http://schemas.openxmlformats.org/officeDocument/2006/relationships/customXml" Target="../ink/ink2901.xml"/><Relationship Id="rId325" Type="http://schemas.openxmlformats.org/officeDocument/2006/relationships/customXml" Target="../ink/ink3009.xml"/><Relationship Id="rId367" Type="http://schemas.openxmlformats.org/officeDocument/2006/relationships/image" Target="../media/image2624.png"/><Relationship Id="rId532" Type="http://schemas.openxmlformats.org/officeDocument/2006/relationships/image" Target="../media/image2700.png"/><Relationship Id="rId574" Type="http://schemas.openxmlformats.org/officeDocument/2006/relationships/image" Target="../media/image2720.png"/><Relationship Id="rId171" Type="http://schemas.openxmlformats.org/officeDocument/2006/relationships/image" Target="../media/image13110.png"/><Relationship Id="rId227" Type="http://schemas.openxmlformats.org/officeDocument/2006/relationships/image" Target="../media/image2556.png"/><Relationship Id="rId269" Type="http://schemas.openxmlformats.org/officeDocument/2006/relationships/customXml" Target="../ink/ink2981.xml"/><Relationship Id="rId434" Type="http://schemas.openxmlformats.org/officeDocument/2006/relationships/customXml" Target="../ink/ink3065.xml"/><Relationship Id="rId476" Type="http://schemas.openxmlformats.org/officeDocument/2006/relationships/customXml" Target="../ink/ink3087.xml"/><Relationship Id="rId641" Type="http://schemas.openxmlformats.org/officeDocument/2006/relationships/image" Target="../media/image2751.png"/><Relationship Id="rId33" Type="http://schemas.openxmlformats.org/officeDocument/2006/relationships/image" Target="../media/image6500.png"/><Relationship Id="rId129" Type="http://schemas.openxmlformats.org/officeDocument/2006/relationships/image" Target="../media/image11110.png"/><Relationship Id="rId280" Type="http://schemas.openxmlformats.org/officeDocument/2006/relationships/image" Target="../media/image2581.png"/><Relationship Id="rId336" Type="http://schemas.openxmlformats.org/officeDocument/2006/relationships/customXml" Target="../ink/ink3015.xml"/><Relationship Id="rId501" Type="http://schemas.openxmlformats.org/officeDocument/2006/relationships/image" Target="../media/image2687.png"/><Relationship Id="rId543" Type="http://schemas.openxmlformats.org/officeDocument/2006/relationships/customXml" Target="../ink/ink3122.xml"/><Relationship Id="rId75" Type="http://schemas.openxmlformats.org/officeDocument/2006/relationships/image" Target="../media/image8500.png"/><Relationship Id="rId140" Type="http://schemas.openxmlformats.org/officeDocument/2006/relationships/customXml" Target="../ink/ink2912.xml"/><Relationship Id="rId182" Type="http://schemas.openxmlformats.org/officeDocument/2006/relationships/customXml" Target="../ink/ink2934.xml"/><Relationship Id="rId378" Type="http://schemas.openxmlformats.org/officeDocument/2006/relationships/image" Target="../media/image2628.png"/><Relationship Id="rId403" Type="http://schemas.openxmlformats.org/officeDocument/2006/relationships/customXml" Target="../ink/ink3049.xml"/><Relationship Id="rId585" Type="http://schemas.openxmlformats.org/officeDocument/2006/relationships/image" Target="../media/image2725.png"/><Relationship Id="rId6" Type="http://schemas.openxmlformats.org/officeDocument/2006/relationships/image" Target="../media/image5200.png"/><Relationship Id="rId238" Type="http://schemas.openxmlformats.org/officeDocument/2006/relationships/customXml" Target="../ink/ink2964.xml"/><Relationship Id="rId445" Type="http://schemas.openxmlformats.org/officeDocument/2006/relationships/image" Target="../media/image2661.png"/><Relationship Id="rId487" Type="http://schemas.openxmlformats.org/officeDocument/2006/relationships/customXml" Target="../ink/ink3093.xml"/><Relationship Id="rId610" Type="http://schemas.openxmlformats.org/officeDocument/2006/relationships/customXml" Target="../ink/ink3159.xml"/><Relationship Id="rId652" Type="http://schemas.openxmlformats.org/officeDocument/2006/relationships/customXml" Target="../ink/ink3180.xml"/><Relationship Id="rId291" Type="http://schemas.openxmlformats.org/officeDocument/2006/relationships/customXml" Target="../ink/ink2992.xml"/><Relationship Id="rId305" Type="http://schemas.openxmlformats.org/officeDocument/2006/relationships/customXml" Target="../ink/ink2999.xml"/><Relationship Id="rId347" Type="http://schemas.openxmlformats.org/officeDocument/2006/relationships/image" Target="../media/image2614.png"/><Relationship Id="rId512" Type="http://schemas.openxmlformats.org/officeDocument/2006/relationships/image" Target="../media/image2691.png"/><Relationship Id="rId44" Type="http://schemas.openxmlformats.org/officeDocument/2006/relationships/image" Target="../media/image7000.png"/><Relationship Id="rId86" Type="http://schemas.openxmlformats.org/officeDocument/2006/relationships/customXml" Target="../ink/ink2884.xml"/><Relationship Id="rId151" Type="http://schemas.openxmlformats.org/officeDocument/2006/relationships/image" Target="../media/image12110.png"/><Relationship Id="rId389" Type="http://schemas.openxmlformats.org/officeDocument/2006/relationships/customXml" Target="../ink/ink3042.xml"/><Relationship Id="rId554" Type="http://schemas.openxmlformats.org/officeDocument/2006/relationships/customXml" Target="../ink/ink3128.xml"/><Relationship Id="rId596" Type="http://schemas.openxmlformats.org/officeDocument/2006/relationships/image" Target="../media/image2730.png"/><Relationship Id="rId193" Type="http://schemas.openxmlformats.org/officeDocument/2006/relationships/customXml" Target="../ink/ink2940.xml"/><Relationship Id="rId207" Type="http://schemas.openxmlformats.org/officeDocument/2006/relationships/image" Target="../media/image14800.png"/><Relationship Id="rId249" Type="http://schemas.openxmlformats.org/officeDocument/2006/relationships/customXml" Target="../ink/ink2970.xml"/><Relationship Id="rId414" Type="http://schemas.openxmlformats.org/officeDocument/2006/relationships/image" Target="../media/image2646.png"/><Relationship Id="rId456" Type="http://schemas.openxmlformats.org/officeDocument/2006/relationships/customXml" Target="../ink/ink3076.xml"/><Relationship Id="rId498" Type="http://schemas.openxmlformats.org/officeDocument/2006/relationships/customXml" Target="../ink/ink3099.xml"/><Relationship Id="rId621" Type="http://schemas.openxmlformats.org/officeDocument/2006/relationships/image" Target="../media/image2741.png"/><Relationship Id="rId13" Type="http://schemas.openxmlformats.org/officeDocument/2006/relationships/customXml" Target="../ink/ink2846.xml"/><Relationship Id="rId109" Type="http://schemas.openxmlformats.org/officeDocument/2006/relationships/image" Target="../media/image10200.png"/><Relationship Id="rId260" Type="http://schemas.openxmlformats.org/officeDocument/2006/relationships/image" Target="../media/image2571.png"/><Relationship Id="rId316" Type="http://schemas.openxmlformats.org/officeDocument/2006/relationships/image" Target="../media/image2599.png"/><Relationship Id="rId523" Type="http://schemas.openxmlformats.org/officeDocument/2006/relationships/customXml" Target="../ink/ink3112.xml"/><Relationship Id="rId55" Type="http://schemas.openxmlformats.org/officeDocument/2006/relationships/customXml" Target="../ink/ink2868.xml"/><Relationship Id="rId97" Type="http://schemas.openxmlformats.org/officeDocument/2006/relationships/image" Target="../media/image9600.png"/><Relationship Id="rId120" Type="http://schemas.openxmlformats.org/officeDocument/2006/relationships/customXml" Target="../ink/ink2902.xml"/><Relationship Id="rId358" Type="http://schemas.openxmlformats.org/officeDocument/2006/relationships/customXml" Target="../ink/ink3026.xml"/><Relationship Id="rId565" Type="http://schemas.openxmlformats.org/officeDocument/2006/relationships/customXml" Target="../ink/ink3134.xml"/><Relationship Id="rId162" Type="http://schemas.openxmlformats.org/officeDocument/2006/relationships/customXml" Target="../ink/ink2924.xml"/><Relationship Id="rId218" Type="http://schemas.openxmlformats.org/officeDocument/2006/relationships/customXml" Target="../ink/ink2953.xml"/><Relationship Id="rId425" Type="http://schemas.openxmlformats.org/officeDocument/2006/relationships/image" Target="../media/image2651.png"/><Relationship Id="rId467" Type="http://schemas.openxmlformats.org/officeDocument/2006/relationships/image" Target="../media/image2672.png"/><Relationship Id="rId632" Type="http://schemas.openxmlformats.org/officeDocument/2006/relationships/customXml" Target="../ink/ink3170.xml"/><Relationship Id="rId271" Type="http://schemas.openxmlformats.org/officeDocument/2006/relationships/customXml" Target="../ink/ink2982.xml"/><Relationship Id="rId24" Type="http://schemas.openxmlformats.org/officeDocument/2006/relationships/image" Target="../media/image6100.png"/><Relationship Id="rId66" Type="http://schemas.openxmlformats.org/officeDocument/2006/relationships/customXml" Target="../ink/ink2874.xml"/><Relationship Id="rId131" Type="http://schemas.openxmlformats.org/officeDocument/2006/relationships/image" Target="../media/image11200.png"/><Relationship Id="rId327" Type="http://schemas.openxmlformats.org/officeDocument/2006/relationships/image" Target="../media/image2604.png"/><Relationship Id="rId369" Type="http://schemas.openxmlformats.org/officeDocument/2006/relationships/customXml" Target="../ink/ink3032.xml"/><Relationship Id="rId534" Type="http://schemas.openxmlformats.org/officeDocument/2006/relationships/image" Target="../media/image2701.png"/><Relationship Id="rId576" Type="http://schemas.openxmlformats.org/officeDocument/2006/relationships/customXml" Target="../ink/ink3140.xml"/><Relationship Id="rId173" Type="http://schemas.openxmlformats.org/officeDocument/2006/relationships/image" Target="../media/image13200.png"/><Relationship Id="rId229" Type="http://schemas.openxmlformats.org/officeDocument/2006/relationships/image" Target="../media/image2557.png"/><Relationship Id="rId380" Type="http://schemas.openxmlformats.org/officeDocument/2006/relationships/image" Target="../media/image2629.png"/><Relationship Id="rId436" Type="http://schemas.openxmlformats.org/officeDocument/2006/relationships/customXml" Target="../ink/ink3066.xml"/><Relationship Id="rId601" Type="http://schemas.openxmlformats.org/officeDocument/2006/relationships/customXml" Target="../ink/ink3153.xml"/><Relationship Id="rId643" Type="http://schemas.openxmlformats.org/officeDocument/2006/relationships/image" Target="../media/image2752.png"/><Relationship Id="rId240" Type="http://schemas.openxmlformats.org/officeDocument/2006/relationships/customXml" Target="../ink/ink2965.xml"/><Relationship Id="rId478" Type="http://schemas.openxmlformats.org/officeDocument/2006/relationships/customXml" Target="../ink/ink3088.xml"/><Relationship Id="rId35" Type="http://schemas.openxmlformats.org/officeDocument/2006/relationships/image" Target="../media/image6600.png"/><Relationship Id="rId77" Type="http://schemas.openxmlformats.org/officeDocument/2006/relationships/image" Target="../media/image8600.png"/><Relationship Id="rId100" Type="http://schemas.openxmlformats.org/officeDocument/2006/relationships/customXml" Target="../ink/ink2891.xml"/><Relationship Id="rId282" Type="http://schemas.openxmlformats.org/officeDocument/2006/relationships/image" Target="../media/image2582.png"/><Relationship Id="rId338" Type="http://schemas.openxmlformats.org/officeDocument/2006/relationships/customXml" Target="../ink/ink3016.xml"/><Relationship Id="rId503" Type="http://schemas.openxmlformats.org/officeDocument/2006/relationships/image" Target="../media/image2688.png"/><Relationship Id="rId545" Type="http://schemas.openxmlformats.org/officeDocument/2006/relationships/image" Target="../media/image2706.png"/><Relationship Id="rId587" Type="http://schemas.openxmlformats.org/officeDocument/2006/relationships/image" Target="../media/image2726.png"/><Relationship Id="rId8" Type="http://schemas.openxmlformats.org/officeDocument/2006/relationships/image" Target="../media/image5300.png"/><Relationship Id="rId142" Type="http://schemas.openxmlformats.org/officeDocument/2006/relationships/customXml" Target="../ink/ink2913.xml"/><Relationship Id="rId184" Type="http://schemas.openxmlformats.org/officeDocument/2006/relationships/customXml" Target="../ink/ink2935.xml"/><Relationship Id="rId391" Type="http://schemas.openxmlformats.org/officeDocument/2006/relationships/customXml" Target="../ink/ink3043.xml"/><Relationship Id="rId405" Type="http://schemas.openxmlformats.org/officeDocument/2006/relationships/customXml" Target="../ink/ink3050.xml"/><Relationship Id="rId447" Type="http://schemas.openxmlformats.org/officeDocument/2006/relationships/image" Target="../media/image2662.png"/><Relationship Id="rId612" Type="http://schemas.openxmlformats.org/officeDocument/2006/relationships/customXml" Target="../ink/ink3160.xml"/><Relationship Id="rId251" Type="http://schemas.openxmlformats.org/officeDocument/2006/relationships/customXml" Target="../ink/ink2971.xml"/><Relationship Id="rId489" Type="http://schemas.openxmlformats.org/officeDocument/2006/relationships/customXml" Target="../ink/ink3094.xml"/><Relationship Id="rId654" Type="http://schemas.openxmlformats.org/officeDocument/2006/relationships/customXml" Target="../ink/ink3181.xml"/><Relationship Id="rId46" Type="http://schemas.openxmlformats.org/officeDocument/2006/relationships/image" Target="../media/image7100.png"/><Relationship Id="rId293" Type="http://schemas.openxmlformats.org/officeDocument/2006/relationships/customXml" Target="../ink/ink2993.xml"/><Relationship Id="rId307" Type="http://schemas.openxmlformats.org/officeDocument/2006/relationships/customXml" Target="../ink/ink3000.xml"/><Relationship Id="rId349" Type="http://schemas.openxmlformats.org/officeDocument/2006/relationships/image" Target="../media/image2615.png"/><Relationship Id="rId514" Type="http://schemas.openxmlformats.org/officeDocument/2006/relationships/image" Target="../media/image2692.png"/><Relationship Id="rId556" Type="http://schemas.openxmlformats.org/officeDocument/2006/relationships/customXml" Target="../ink/ink3129.xml"/><Relationship Id="rId88" Type="http://schemas.openxmlformats.org/officeDocument/2006/relationships/customXml" Target="../ink/ink2885.xml"/><Relationship Id="rId111" Type="http://schemas.openxmlformats.org/officeDocument/2006/relationships/customXml" Target="../ink/ink2897.xml"/><Relationship Id="rId153" Type="http://schemas.openxmlformats.org/officeDocument/2006/relationships/image" Target="../media/image12200.png"/><Relationship Id="rId195" Type="http://schemas.openxmlformats.org/officeDocument/2006/relationships/image" Target="../media/image14200.png"/><Relationship Id="rId209" Type="http://schemas.openxmlformats.org/officeDocument/2006/relationships/image" Target="../media/image14900.png"/><Relationship Id="rId360" Type="http://schemas.openxmlformats.org/officeDocument/2006/relationships/customXml" Target="../ink/ink3027.xml"/><Relationship Id="rId416" Type="http://schemas.openxmlformats.org/officeDocument/2006/relationships/image" Target="../media/image2647.png"/><Relationship Id="rId598" Type="http://schemas.openxmlformats.org/officeDocument/2006/relationships/image" Target="../media/image2731.png"/><Relationship Id="rId220" Type="http://schemas.openxmlformats.org/officeDocument/2006/relationships/customXml" Target="../ink/ink2954.xml"/><Relationship Id="rId458" Type="http://schemas.openxmlformats.org/officeDocument/2006/relationships/customXml" Target="../ink/ink3077.xml"/><Relationship Id="rId623" Type="http://schemas.openxmlformats.org/officeDocument/2006/relationships/image" Target="../media/image2742.png"/><Relationship Id="rId15" Type="http://schemas.openxmlformats.org/officeDocument/2006/relationships/customXml" Target="../ink/ink2847.xml"/><Relationship Id="rId57" Type="http://schemas.openxmlformats.org/officeDocument/2006/relationships/image" Target="../media/image7600.png"/><Relationship Id="rId262" Type="http://schemas.openxmlformats.org/officeDocument/2006/relationships/image" Target="../media/image2572.png"/><Relationship Id="rId318" Type="http://schemas.openxmlformats.org/officeDocument/2006/relationships/image" Target="../media/image2600.png"/><Relationship Id="rId525" Type="http://schemas.openxmlformats.org/officeDocument/2006/relationships/customXml" Target="../ink/ink3113.xml"/><Relationship Id="rId567" Type="http://schemas.openxmlformats.org/officeDocument/2006/relationships/customXml" Target="../ink/ink3135.xml"/><Relationship Id="rId99" Type="http://schemas.openxmlformats.org/officeDocument/2006/relationships/image" Target="../media/image9700.png"/><Relationship Id="rId122" Type="http://schemas.openxmlformats.org/officeDocument/2006/relationships/customXml" Target="../ink/ink2903.xml"/><Relationship Id="rId164" Type="http://schemas.openxmlformats.org/officeDocument/2006/relationships/customXml" Target="../ink/ink2925.xml"/><Relationship Id="rId371" Type="http://schemas.openxmlformats.org/officeDocument/2006/relationships/customXml" Target="../ink/ink3033.xml"/><Relationship Id="rId427" Type="http://schemas.openxmlformats.org/officeDocument/2006/relationships/image" Target="../media/image2652.png"/><Relationship Id="rId469" Type="http://schemas.openxmlformats.org/officeDocument/2006/relationships/image" Target="../media/image2673.png"/><Relationship Id="rId634" Type="http://schemas.openxmlformats.org/officeDocument/2006/relationships/customXml" Target="../ink/ink3171.xml"/><Relationship Id="rId26" Type="http://schemas.openxmlformats.org/officeDocument/2006/relationships/customXml" Target="../ink/ink2853.xml"/><Relationship Id="rId231" Type="http://schemas.openxmlformats.org/officeDocument/2006/relationships/image" Target="../media/image2558.png"/><Relationship Id="rId273" Type="http://schemas.openxmlformats.org/officeDocument/2006/relationships/customXml" Target="../ink/ink2983.xml"/><Relationship Id="rId329" Type="http://schemas.openxmlformats.org/officeDocument/2006/relationships/image" Target="../media/image2605.png"/><Relationship Id="rId480" Type="http://schemas.openxmlformats.org/officeDocument/2006/relationships/customXml" Target="../ink/ink3089.xml"/><Relationship Id="rId536" Type="http://schemas.openxmlformats.org/officeDocument/2006/relationships/image" Target="../media/image2702.png"/><Relationship Id="rId68" Type="http://schemas.openxmlformats.org/officeDocument/2006/relationships/customXml" Target="../ink/ink2875.xml"/><Relationship Id="rId133" Type="http://schemas.openxmlformats.org/officeDocument/2006/relationships/image" Target="../media/image11300.png"/><Relationship Id="rId175" Type="http://schemas.openxmlformats.org/officeDocument/2006/relationships/image" Target="../media/image13300.png"/><Relationship Id="rId340" Type="http://schemas.openxmlformats.org/officeDocument/2006/relationships/customXml" Target="../ink/ink3017.xml"/><Relationship Id="rId578" Type="http://schemas.openxmlformats.org/officeDocument/2006/relationships/customXml" Target="../ink/ink3141.xml"/><Relationship Id="rId200" Type="http://schemas.openxmlformats.org/officeDocument/2006/relationships/customXml" Target="../ink/ink2944.xml"/><Relationship Id="rId382" Type="http://schemas.openxmlformats.org/officeDocument/2006/relationships/image" Target="../media/image2630.png"/><Relationship Id="rId438" Type="http://schemas.openxmlformats.org/officeDocument/2006/relationships/customXml" Target="../ink/ink3067.xml"/><Relationship Id="rId603" Type="http://schemas.openxmlformats.org/officeDocument/2006/relationships/image" Target="../media/image2733.png"/><Relationship Id="rId645" Type="http://schemas.openxmlformats.org/officeDocument/2006/relationships/image" Target="../media/image2753.png"/><Relationship Id="rId242" Type="http://schemas.openxmlformats.org/officeDocument/2006/relationships/customXml" Target="../ink/ink2966.xml"/><Relationship Id="rId284" Type="http://schemas.openxmlformats.org/officeDocument/2006/relationships/image" Target="../media/image2583.png"/><Relationship Id="rId491" Type="http://schemas.openxmlformats.org/officeDocument/2006/relationships/customXml" Target="../ink/ink3095.xml"/><Relationship Id="rId505" Type="http://schemas.openxmlformats.org/officeDocument/2006/relationships/image" Target="../media/image2689.png"/><Relationship Id="rId37" Type="http://schemas.openxmlformats.org/officeDocument/2006/relationships/image" Target="../media/image6700.png"/><Relationship Id="rId79" Type="http://schemas.openxmlformats.org/officeDocument/2006/relationships/image" Target="../media/image8700.png"/><Relationship Id="rId102" Type="http://schemas.openxmlformats.org/officeDocument/2006/relationships/customXml" Target="../ink/ink2892.xml"/><Relationship Id="rId144" Type="http://schemas.openxmlformats.org/officeDocument/2006/relationships/customXml" Target="../ink/ink2914.xml"/><Relationship Id="rId547" Type="http://schemas.openxmlformats.org/officeDocument/2006/relationships/image" Target="../media/image2707.png"/><Relationship Id="rId589" Type="http://schemas.openxmlformats.org/officeDocument/2006/relationships/image" Target="../media/image2727.png"/><Relationship Id="rId90" Type="http://schemas.openxmlformats.org/officeDocument/2006/relationships/customXml" Target="../ink/ink2886.xml"/><Relationship Id="rId186" Type="http://schemas.openxmlformats.org/officeDocument/2006/relationships/customXml" Target="../ink/ink2936.xml"/><Relationship Id="rId351" Type="http://schemas.openxmlformats.org/officeDocument/2006/relationships/image" Target="../media/image2616.png"/><Relationship Id="rId393" Type="http://schemas.openxmlformats.org/officeDocument/2006/relationships/customXml" Target="../ink/ink3044.xml"/><Relationship Id="rId407" Type="http://schemas.openxmlformats.org/officeDocument/2006/relationships/customXml" Target="../ink/ink3051.xml"/><Relationship Id="rId449" Type="http://schemas.openxmlformats.org/officeDocument/2006/relationships/image" Target="../media/image2663.png"/><Relationship Id="rId614" Type="http://schemas.openxmlformats.org/officeDocument/2006/relationships/customXml" Target="../ink/ink3161.xml"/><Relationship Id="rId656" Type="http://schemas.openxmlformats.org/officeDocument/2006/relationships/customXml" Target="../ink/ink3182.xml"/><Relationship Id="rId211" Type="http://schemas.openxmlformats.org/officeDocument/2006/relationships/image" Target="../media/image15000.png"/><Relationship Id="rId253" Type="http://schemas.openxmlformats.org/officeDocument/2006/relationships/customXml" Target="../ink/ink2972.xml"/><Relationship Id="rId295" Type="http://schemas.openxmlformats.org/officeDocument/2006/relationships/customXml" Target="../ink/ink2994.xml"/><Relationship Id="rId309" Type="http://schemas.openxmlformats.org/officeDocument/2006/relationships/customXml" Target="../ink/ink3001.xml"/><Relationship Id="rId460" Type="http://schemas.openxmlformats.org/officeDocument/2006/relationships/customXml" Target="../ink/ink3078.xml"/><Relationship Id="rId516" Type="http://schemas.openxmlformats.org/officeDocument/2006/relationships/image" Target="../media/image2693.png"/><Relationship Id="rId48" Type="http://schemas.openxmlformats.org/officeDocument/2006/relationships/image" Target="../media/image7200.png"/><Relationship Id="rId113" Type="http://schemas.openxmlformats.org/officeDocument/2006/relationships/image" Target="../media/image10300.png"/><Relationship Id="rId320" Type="http://schemas.openxmlformats.org/officeDocument/2006/relationships/image" Target="../media/image2601.png"/><Relationship Id="rId558" Type="http://schemas.openxmlformats.org/officeDocument/2006/relationships/image" Target="../media/image2712.png"/><Relationship Id="rId155" Type="http://schemas.openxmlformats.org/officeDocument/2006/relationships/image" Target="../media/image12300.png"/><Relationship Id="rId197" Type="http://schemas.openxmlformats.org/officeDocument/2006/relationships/image" Target="../media/image14300.png"/><Relationship Id="rId362" Type="http://schemas.openxmlformats.org/officeDocument/2006/relationships/customXml" Target="../ink/ink3028.xml"/><Relationship Id="rId418" Type="http://schemas.openxmlformats.org/officeDocument/2006/relationships/image" Target="../media/image2648.png"/><Relationship Id="rId625" Type="http://schemas.openxmlformats.org/officeDocument/2006/relationships/image" Target="../media/image2743.png"/><Relationship Id="rId222" Type="http://schemas.openxmlformats.org/officeDocument/2006/relationships/customXml" Target="../ink/ink2956.xml"/><Relationship Id="rId264" Type="http://schemas.openxmlformats.org/officeDocument/2006/relationships/image" Target="../media/image2573.png"/><Relationship Id="rId471" Type="http://schemas.openxmlformats.org/officeDocument/2006/relationships/customXml" Target="../ink/ink3084.xml"/><Relationship Id="rId17" Type="http://schemas.openxmlformats.org/officeDocument/2006/relationships/customXml" Target="../ink/ink2848.xml"/><Relationship Id="rId59" Type="http://schemas.openxmlformats.org/officeDocument/2006/relationships/image" Target="../media/image7700.png"/><Relationship Id="rId124" Type="http://schemas.openxmlformats.org/officeDocument/2006/relationships/customXml" Target="../ink/ink2904.xml"/><Relationship Id="rId527" Type="http://schemas.openxmlformats.org/officeDocument/2006/relationships/customXml" Target="../ink/ink3114.xml"/><Relationship Id="rId569" Type="http://schemas.openxmlformats.org/officeDocument/2006/relationships/customXml" Target="../ink/ink3136.xml"/><Relationship Id="rId70" Type="http://schemas.openxmlformats.org/officeDocument/2006/relationships/customXml" Target="../ink/ink2876.xml"/><Relationship Id="rId166" Type="http://schemas.openxmlformats.org/officeDocument/2006/relationships/customXml" Target="../ink/ink2926.xml"/><Relationship Id="rId331" Type="http://schemas.openxmlformats.org/officeDocument/2006/relationships/image" Target="../media/image2606.png"/><Relationship Id="rId373" Type="http://schemas.openxmlformats.org/officeDocument/2006/relationships/customXml" Target="../ink/ink3034.xml"/><Relationship Id="rId429" Type="http://schemas.openxmlformats.org/officeDocument/2006/relationships/image" Target="../media/image2653.png"/><Relationship Id="rId580" Type="http://schemas.openxmlformats.org/officeDocument/2006/relationships/customXml" Target="../ink/ink3142.xml"/><Relationship Id="rId636" Type="http://schemas.openxmlformats.org/officeDocument/2006/relationships/customXml" Target="../ink/ink3172.xml"/><Relationship Id="rId1" Type="http://schemas.openxmlformats.org/officeDocument/2006/relationships/slideLayout" Target="../slideLayouts/slideLayout7.xml"/><Relationship Id="rId233" Type="http://schemas.openxmlformats.org/officeDocument/2006/relationships/image" Target="../media/image2559.png"/><Relationship Id="rId440" Type="http://schemas.openxmlformats.org/officeDocument/2006/relationships/customXml" Target="../ink/ink3068.xml"/><Relationship Id="rId28" Type="http://schemas.openxmlformats.org/officeDocument/2006/relationships/customXml" Target="../ink/ink2854.xml"/><Relationship Id="rId275" Type="http://schemas.openxmlformats.org/officeDocument/2006/relationships/customXml" Target="../ink/ink2984.xml"/><Relationship Id="rId300" Type="http://schemas.openxmlformats.org/officeDocument/2006/relationships/image" Target="../media/image2591.png"/><Relationship Id="rId482" Type="http://schemas.openxmlformats.org/officeDocument/2006/relationships/customXml" Target="../ink/ink3090.xml"/><Relationship Id="rId538" Type="http://schemas.openxmlformats.org/officeDocument/2006/relationships/image" Target="../media/image2703.png"/><Relationship Id="rId81" Type="http://schemas.openxmlformats.org/officeDocument/2006/relationships/image" Target="../media/image8800.png"/><Relationship Id="rId135" Type="http://schemas.openxmlformats.org/officeDocument/2006/relationships/image" Target="../media/image11400.png"/><Relationship Id="rId177" Type="http://schemas.openxmlformats.org/officeDocument/2006/relationships/image" Target="../media/image13400.png"/><Relationship Id="rId342" Type="http://schemas.openxmlformats.org/officeDocument/2006/relationships/customXml" Target="../ink/ink3018.xml"/><Relationship Id="rId384" Type="http://schemas.openxmlformats.org/officeDocument/2006/relationships/image" Target="../media/image2631.png"/><Relationship Id="rId591" Type="http://schemas.openxmlformats.org/officeDocument/2006/relationships/customXml" Target="../ink/ink3148.xml"/><Relationship Id="rId605" Type="http://schemas.openxmlformats.org/officeDocument/2006/relationships/image" Target="../media/image2734.png"/><Relationship Id="rId202" Type="http://schemas.openxmlformats.org/officeDocument/2006/relationships/customXml" Target="../ink/ink2945.xml"/><Relationship Id="rId244" Type="http://schemas.openxmlformats.org/officeDocument/2006/relationships/customXml" Target="../ink/ink2967.xml"/><Relationship Id="rId647" Type="http://schemas.openxmlformats.org/officeDocument/2006/relationships/image" Target="../media/image2754.png"/><Relationship Id="rId39" Type="http://schemas.openxmlformats.org/officeDocument/2006/relationships/image" Target="../media/image6800.png"/><Relationship Id="rId286" Type="http://schemas.openxmlformats.org/officeDocument/2006/relationships/image" Target="../media/image2584.png"/><Relationship Id="rId451" Type="http://schemas.openxmlformats.org/officeDocument/2006/relationships/image" Target="../media/image2664.png"/><Relationship Id="rId493" Type="http://schemas.openxmlformats.org/officeDocument/2006/relationships/customXml" Target="../ink/ink3096.xml"/><Relationship Id="rId507" Type="http://schemas.openxmlformats.org/officeDocument/2006/relationships/image" Target="../media/image2349.png"/><Relationship Id="rId549" Type="http://schemas.openxmlformats.org/officeDocument/2006/relationships/image" Target="../media/image2708.png"/><Relationship Id="rId50" Type="http://schemas.openxmlformats.org/officeDocument/2006/relationships/image" Target="../media/image7300.png"/><Relationship Id="rId104" Type="http://schemas.openxmlformats.org/officeDocument/2006/relationships/customXml" Target="../ink/ink2893.xml"/><Relationship Id="rId146" Type="http://schemas.openxmlformats.org/officeDocument/2006/relationships/image" Target="../media/image11900.png"/><Relationship Id="rId188" Type="http://schemas.openxmlformats.org/officeDocument/2006/relationships/customXml" Target="../ink/ink2937.xml"/><Relationship Id="rId311" Type="http://schemas.openxmlformats.org/officeDocument/2006/relationships/customXml" Target="../ink/ink3002.xml"/><Relationship Id="rId353" Type="http://schemas.openxmlformats.org/officeDocument/2006/relationships/image" Target="../media/image2617.png"/><Relationship Id="rId395" Type="http://schemas.openxmlformats.org/officeDocument/2006/relationships/customXml" Target="../ink/ink3045.xml"/><Relationship Id="rId409" Type="http://schemas.openxmlformats.org/officeDocument/2006/relationships/customXml" Target="../ink/ink3052.xml"/><Relationship Id="rId560" Type="http://schemas.openxmlformats.org/officeDocument/2006/relationships/image" Target="../media/image2713.png"/><Relationship Id="rId92" Type="http://schemas.openxmlformats.org/officeDocument/2006/relationships/customXml" Target="../ink/ink2887.xml"/><Relationship Id="rId213" Type="http://schemas.openxmlformats.org/officeDocument/2006/relationships/image" Target="../media/image2551.png"/><Relationship Id="rId420" Type="http://schemas.openxmlformats.org/officeDocument/2006/relationships/image" Target="../media/image2649.png"/><Relationship Id="rId616" Type="http://schemas.openxmlformats.org/officeDocument/2006/relationships/customXml" Target="../ink/ink3162.xml"/><Relationship Id="rId658" Type="http://schemas.openxmlformats.org/officeDocument/2006/relationships/image" Target="../media/image2759.png"/><Relationship Id="rId255" Type="http://schemas.openxmlformats.org/officeDocument/2006/relationships/customXml" Target="../ink/ink2973.xml"/><Relationship Id="rId297" Type="http://schemas.openxmlformats.org/officeDocument/2006/relationships/customXml" Target="../ink/ink2995.xml"/><Relationship Id="rId462" Type="http://schemas.openxmlformats.org/officeDocument/2006/relationships/customXml" Target="../ink/ink3079.xml"/><Relationship Id="rId518" Type="http://schemas.openxmlformats.org/officeDocument/2006/relationships/image" Target="../media/image2694.png"/><Relationship Id="rId115" Type="http://schemas.openxmlformats.org/officeDocument/2006/relationships/image" Target="../media/image10400.png"/><Relationship Id="rId157" Type="http://schemas.openxmlformats.org/officeDocument/2006/relationships/image" Target="../media/image12400.png"/><Relationship Id="rId322" Type="http://schemas.openxmlformats.org/officeDocument/2006/relationships/image" Target="../media/image2602.png"/><Relationship Id="rId364" Type="http://schemas.openxmlformats.org/officeDocument/2006/relationships/customXml" Target="../ink/ink3029.xml"/><Relationship Id="rId61" Type="http://schemas.openxmlformats.org/officeDocument/2006/relationships/image" Target="../media/image7800.png"/><Relationship Id="rId199" Type="http://schemas.openxmlformats.org/officeDocument/2006/relationships/image" Target="../media/image14400.png"/><Relationship Id="rId571" Type="http://schemas.openxmlformats.org/officeDocument/2006/relationships/customXml" Target="../ink/ink3137.xml"/><Relationship Id="rId627" Type="http://schemas.openxmlformats.org/officeDocument/2006/relationships/image" Target="../media/image2744.png"/><Relationship Id="rId19" Type="http://schemas.openxmlformats.org/officeDocument/2006/relationships/customXml" Target="../ink/ink2849.xml"/><Relationship Id="rId224" Type="http://schemas.openxmlformats.org/officeDocument/2006/relationships/customXml" Target="../ink/ink2957.xml"/><Relationship Id="rId266" Type="http://schemas.openxmlformats.org/officeDocument/2006/relationships/image" Target="../media/image2574.png"/><Relationship Id="rId431" Type="http://schemas.openxmlformats.org/officeDocument/2006/relationships/image" Target="../media/image2654.png"/><Relationship Id="rId473" Type="http://schemas.openxmlformats.org/officeDocument/2006/relationships/customXml" Target="../ink/ink3085.xml"/><Relationship Id="rId529" Type="http://schemas.openxmlformats.org/officeDocument/2006/relationships/customXml" Target="../ink/ink3115.xml"/><Relationship Id="rId30" Type="http://schemas.openxmlformats.org/officeDocument/2006/relationships/customXml" Target="../ink/ink2855.xml"/><Relationship Id="rId126" Type="http://schemas.openxmlformats.org/officeDocument/2006/relationships/customXml" Target="../ink/ink2905.xml"/><Relationship Id="rId168" Type="http://schemas.openxmlformats.org/officeDocument/2006/relationships/customXml" Target="../ink/ink2927.xml"/><Relationship Id="rId333" Type="http://schemas.openxmlformats.org/officeDocument/2006/relationships/image" Target="../media/image2607.png"/><Relationship Id="rId540" Type="http://schemas.openxmlformats.org/officeDocument/2006/relationships/image" Target="../media/image2704.png"/><Relationship Id="rId72" Type="http://schemas.openxmlformats.org/officeDocument/2006/relationships/customXml" Target="../ink/ink2877.xml"/><Relationship Id="rId375" Type="http://schemas.openxmlformats.org/officeDocument/2006/relationships/customXml" Target="../ink/ink3035.xml"/><Relationship Id="rId582" Type="http://schemas.openxmlformats.org/officeDocument/2006/relationships/customXml" Target="../ink/ink3143.xml"/><Relationship Id="rId638" Type="http://schemas.openxmlformats.org/officeDocument/2006/relationships/customXml" Target="../ink/ink3173.xml"/><Relationship Id="rId3" Type="http://schemas.openxmlformats.org/officeDocument/2006/relationships/customXml" Target="../ink/ink2841.xml"/><Relationship Id="rId235" Type="http://schemas.openxmlformats.org/officeDocument/2006/relationships/image" Target="../media/image2560.png"/><Relationship Id="rId277" Type="http://schemas.openxmlformats.org/officeDocument/2006/relationships/customXml" Target="../ink/ink2985.xml"/><Relationship Id="rId400" Type="http://schemas.openxmlformats.org/officeDocument/2006/relationships/image" Target="../media/image2639.png"/><Relationship Id="rId442" Type="http://schemas.openxmlformats.org/officeDocument/2006/relationships/customXml" Target="../ink/ink3069.xml"/><Relationship Id="rId484" Type="http://schemas.openxmlformats.org/officeDocument/2006/relationships/customXml" Target="../ink/ink3091.xml"/><Relationship Id="rId137" Type="http://schemas.openxmlformats.org/officeDocument/2006/relationships/image" Target="../media/image11500.png"/><Relationship Id="rId302" Type="http://schemas.openxmlformats.org/officeDocument/2006/relationships/image" Target="../media/image2592.png"/><Relationship Id="rId344" Type="http://schemas.openxmlformats.org/officeDocument/2006/relationships/customXml" Target="../ink/ink3019.xml"/><Relationship Id="rId41" Type="http://schemas.openxmlformats.org/officeDocument/2006/relationships/customXml" Target="../ink/ink2861.xml"/><Relationship Id="rId83" Type="http://schemas.openxmlformats.org/officeDocument/2006/relationships/image" Target="../media/image8900.png"/><Relationship Id="rId179" Type="http://schemas.openxmlformats.org/officeDocument/2006/relationships/image" Target="../media/image13500.png"/><Relationship Id="rId386" Type="http://schemas.openxmlformats.org/officeDocument/2006/relationships/image" Target="../media/image2632.png"/><Relationship Id="rId551" Type="http://schemas.openxmlformats.org/officeDocument/2006/relationships/image" Target="../media/image2709.png"/><Relationship Id="rId593" Type="http://schemas.openxmlformats.org/officeDocument/2006/relationships/customXml" Target="../ink/ink3149.xml"/><Relationship Id="rId607" Type="http://schemas.openxmlformats.org/officeDocument/2006/relationships/image" Target="../media/image2735.png"/><Relationship Id="rId649" Type="http://schemas.openxmlformats.org/officeDocument/2006/relationships/image" Target="../media/image2755.png"/><Relationship Id="rId190" Type="http://schemas.openxmlformats.org/officeDocument/2006/relationships/image" Target="../media/image14000.png"/><Relationship Id="rId204" Type="http://schemas.openxmlformats.org/officeDocument/2006/relationships/customXml" Target="../ink/ink2946.xml"/><Relationship Id="rId246" Type="http://schemas.openxmlformats.org/officeDocument/2006/relationships/customXml" Target="../ink/ink2968.xml"/><Relationship Id="rId288" Type="http://schemas.openxmlformats.org/officeDocument/2006/relationships/image" Target="../media/image2585.png"/><Relationship Id="rId411" Type="http://schemas.openxmlformats.org/officeDocument/2006/relationships/customXml" Target="../ink/ink3053.xml"/><Relationship Id="rId453" Type="http://schemas.openxmlformats.org/officeDocument/2006/relationships/image" Target="../media/image2665.png"/><Relationship Id="rId509" Type="http://schemas.openxmlformats.org/officeDocument/2006/relationships/image" Target="../media/image2690.png"/><Relationship Id="rId106" Type="http://schemas.openxmlformats.org/officeDocument/2006/relationships/customXml" Target="../ink/ink2894.xml"/><Relationship Id="rId313" Type="http://schemas.openxmlformats.org/officeDocument/2006/relationships/customXml" Target="../ink/ink3003.xml"/><Relationship Id="rId495" Type="http://schemas.openxmlformats.org/officeDocument/2006/relationships/customXml" Target="../ink/ink3097.xml"/><Relationship Id="rId10" Type="http://schemas.openxmlformats.org/officeDocument/2006/relationships/image" Target="../media/image5400.png"/><Relationship Id="rId52" Type="http://schemas.openxmlformats.org/officeDocument/2006/relationships/image" Target="../media/image7400.png"/><Relationship Id="rId94" Type="http://schemas.openxmlformats.org/officeDocument/2006/relationships/customXml" Target="../ink/ink2888.xml"/><Relationship Id="rId148" Type="http://schemas.openxmlformats.org/officeDocument/2006/relationships/image" Target="../media/image12000.png"/><Relationship Id="rId355" Type="http://schemas.openxmlformats.org/officeDocument/2006/relationships/image" Target="../media/image2618.png"/><Relationship Id="rId397" Type="http://schemas.openxmlformats.org/officeDocument/2006/relationships/customXml" Target="../ink/ink3046.xml"/><Relationship Id="rId520" Type="http://schemas.openxmlformats.org/officeDocument/2006/relationships/image" Target="../media/image2695.png"/><Relationship Id="rId562" Type="http://schemas.openxmlformats.org/officeDocument/2006/relationships/image" Target="../media/image2714.png"/><Relationship Id="rId618" Type="http://schemas.openxmlformats.org/officeDocument/2006/relationships/customXml" Target="../ink/ink3163.xml"/><Relationship Id="rId215" Type="http://schemas.openxmlformats.org/officeDocument/2006/relationships/image" Target="../media/image1778.png"/><Relationship Id="rId257" Type="http://schemas.openxmlformats.org/officeDocument/2006/relationships/customXml" Target="../ink/ink2975.xml"/><Relationship Id="rId422" Type="http://schemas.openxmlformats.org/officeDocument/2006/relationships/image" Target="../media/image2650.png"/><Relationship Id="rId464" Type="http://schemas.openxmlformats.org/officeDocument/2006/relationships/customXml" Target="../ink/ink3080.xml"/><Relationship Id="rId299" Type="http://schemas.openxmlformats.org/officeDocument/2006/relationships/customXml" Target="../ink/ink2996.xml"/><Relationship Id="rId63" Type="http://schemas.openxmlformats.org/officeDocument/2006/relationships/image" Target="../media/image7900.png"/><Relationship Id="rId159" Type="http://schemas.openxmlformats.org/officeDocument/2006/relationships/image" Target="../media/image12500.png"/><Relationship Id="rId366" Type="http://schemas.openxmlformats.org/officeDocument/2006/relationships/customXml" Target="../ink/ink3030.xml"/><Relationship Id="rId573" Type="http://schemas.openxmlformats.org/officeDocument/2006/relationships/customXml" Target="../ink/ink3138.xml"/><Relationship Id="rId226" Type="http://schemas.openxmlformats.org/officeDocument/2006/relationships/customXml" Target="../ink/ink2958.xml"/><Relationship Id="rId433" Type="http://schemas.openxmlformats.org/officeDocument/2006/relationships/image" Target="../media/image2655.png"/><Relationship Id="rId640" Type="http://schemas.openxmlformats.org/officeDocument/2006/relationships/customXml" Target="../ink/ink3174.xml"/><Relationship Id="rId74" Type="http://schemas.openxmlformats.org/officeDocument/2006/relationships/customXml" Target="../ink/ink2878.xml"/><Relationship Id="rId377" Type="http://schemas.openxmlformats.org/officeDocument/2006/relationships/customXml" Target="../ink/ink3036.xml"/><Relationship Id="rId500" Type="http://schemas.openxmlformats.org/officeDocument/2006/relationships/customXml" Target="../ink/ink3100.xml"/><Relationship Id="rId584" Type="http://schemas.openxmlformats.org/officeDocument/2006/relationships/customXml" Target="../ink/ink3144.xml"/><Relationship Id="rId5" Type="http://schemas.openxmlformats.org/officeDocument/2006/relationships/customXml" Target="../ink/ink2842.xml"/><Relationship Id="rId237" Type="http://schemas.openxmlformats.org/officeDocument/2006/relationships/image" Target="../media/image2561.png"/><Relationship Id="rId444" Type="http://schemas.openxmlformats.org/officeDocument/2006/relationships/customXml" Target="../ink/ink3070.xml"/><Relationship Id="rId651" Type="http://schemas.openxmlformats.org/officeDocument/2006/relationships/image" Target="../media/image2756.png"/><Relationship Id="rId290" Type="http://schemas.openxmlformats.org/officeDocument/2006/relationships/image" Target="../media/image2586.png"/><Relationship Id="rId304" Type="http://schemas.openxmlformats.org/officeDocument/2006/relationships/image" Target="../media/image2593.png"/><Relationship Id="rId388" Type="http://schemas.openxmlformats.org/officeDocument/2006/relationships/image" Target="../media/image2633.png"/><Relationship Id="rId511" Type="http://schemas.openxmlformats.org/officeDocument/2006/relationships/customXml" Target="../ink/ink3106.xml"/><Relationship Id="rId609" Type="http://schemas.openxmlformats.org/officeDocument/2006/relationships/customXml" Target="../ink/ink3158.xml"/><Relationship Id="rId85" Type="http://schemas.openxmlformats.org/officeDocument/2006/relationships/image" Target="../media/image9000.png"/><Relationship Id="rId150" Type="http://schemas.openxmlformats.org/officeDocument/2006/relationships/customXml" Target="../ink/ink2918.xml"/><Relationship Id="rId595" Type="http://schemas.openxmlformats.org/officeDocument/2006/relationships/customXml" Target="../ink/ink3150.xml"/><Relationship Id="rId248" Type="http://schemas.openxmlformats.org/officeDocument/2006/relationships/image" Target="../media/image2566.png"/><Relationship Id="rId455" Type="http://schemas.openxmlformats.org/officeDocument/2006/relationships/image" Target="../media/image2666.png"/><Relationship Id="rId12" Type="http://schemas.openxmlformats.org/officeDocument/2006/relationships/image" Target="../media/image5500.png"/><Relationship Id="rId108" Type="http://schemas.openxmlformats.org/officeDocument/2006/relationships/customXml" Target="../ink/ink2895.xml"/><Relationship Id="rId315" Type="http://schemas.openxmlformats.org/officeDocument/2006/relationships/customXml" Target="../ink/ink3004.xml"/><Relationship Id="rId522" Type="http://schemas.openxmlformats.org/officeDocument/2006/relationships/image" Target="../media/image2696.png"/><Relationship Id="rId96" Type="http://schemas.openxmlformats.org/officeDocument/2006/relationships/customXml" Target="../ink/ink2889.xml"/><Relationship Id="rId161" Type="http://schemas.openxmlformats.org/officeDocument/2006/relationships/image" Target="../media/image12600.png"/><Relationship Id="rId399" Type="http://schemas.openxmlformats.org/officeDocument/2006/relationships/customXml" Target="../ink/ink3047.xml"/><Relationship Id="rId259" Type="http://schemas.openxmlformats.org/officeDocument/2006/relationships/customXml" Target="../ink/ink2976.xml"/><Relationship Id="rId466" Type="http://schemas.openxmlformats.org/officeDocument/2006/relationships/customXml" Target="../ink/ink3081.xml"/><Relationship Id="rId23" Type="http://schemas.openxmlformats.org/officeDocument/2006/relationships/customXml" Target="../ink/ink2851.xml"/><Relationship Id="rId119" Type="http://schemas.openxmlformats.org/officeDocument/2006/relationships/image" Target="../media/image10600.png"/><Relationship Id="rId326" Type="http://schemas.openxmlformats.org/officeDocument/2006/relationships/customXml" Target="../ink/ink3010.xml"/><Relationship Id="rId533" Type="http://schemas.openxmlformats.org/officeDocument/2006/relationships/customXml" Target="../ink/ink3117.xml"/><Relationship Id="rId172" Type="http://schemas.openxmlformats.org/officeDocument/2006/relationships/customXml" Target="../ink/ink2929.xml"/><Relationship Id="rId477" Type="http://schemas.openxmlformats.org/officeDocument/2006/relationships/image" Target="../media/image2676.png"/><Relationship Id="rId600" Type="http://schemas.openxmlformats.org/officeDocument/2006/relationships/image" Target="../media/image2732.png"/><Relationship Id="rId337" Type="http://schemas.openxmlformats.org/officeDocument/2006/relationships/image" Target="../media/image2609.png"/><Relationship Id="rId34" Type="http://schemas.openxmlformats.org/officeDocument/2006/relationships/customXml" Target="../ink/ink2857.xml"/><Relationship Id="rId544" Type="http://schemas.openxmlformats.org/officeDocument/2006/relationships/customXml" Target="../ink/ink3123.xml"/><Relationship Id="rId183" Type="http://schemas.openxmlformats.org/officeDocument/2006/relationships/image" Target="../media/image13700.png"/><Relationship Id="rId390" Type="http://schemas.openxmlformats.org/officeDocument/2006/relationships/image" Target="../media/image2634.png"/><Relationship Id="rId404" Type="http://schemas.openxmlformats.org/officeDocument/2006/relationships/image" Target="../media/image2641.png"/><Relationship Id="rId611" Type="http://schemas.openxmlformats.org/officeDocument/2006/relationships/image" Target="../media/image2736.png"/><Relationship Id="rId250" Type="http://schemas.openxmlformats.org/officeDocument/2006/relationships/image" Target="../media/image2567.png"/><Relationship Id="rId488" Type="http://schemas.openxmlformats.org/officeDocument/2006/relationships/image" Target="../media/image2681.png"/><Relationship Id="rId45" Type="http://schemas.openxmlformats.org/officeDocument/2006/relationships/customXml" Target="../ink/ink2863.xml"/><Relationship Id="rId110" Type="http://schemas.openxmlformats.org/officeDocument/2006/relationships/customXml" Target="../ink/ink2896.xml"/><Relationship Id="rId348" Type="http://schemas.openxmlformats.org/officeDocument/2006/relationships/customXml" Target="../ink/ink3021.xml"/><Relationship Id="rId555" Type="http://schemas.openxmlformats.org/officeDocument/2006/relationships/image" Target="../media/image2711.png"/><Relationship Id="rId194" Type="http://schemas.openxmlformats.org/officeDocument/2006/relationships/customXml" Target="../ink/ink2941.xml"/><Relationship Id="rId208" Type="http://schemas.openxmlformats.org/officeDocument/2006/relationships/customXml" Target="../ink/ink2948.xml"/><Relationship Id="rId415" Type="http://schemas.openxmlformats.org/officeDocument/2006/relationships/customXml" Target="../ink/ink3055.xml"/><Relationship Id="rId622" Type="http://schemas.openxmlformats.org/officeDocument/2006/relationships/customXml" Target="../ink/ink3165.xml"/><Relationship Id="rId261" Type="http://schemas.openxmlformats.org/officeDocument/2006/relationships/customXml" Target="../ink/ink2977.xml"/><Relationship Id="rId499" Type="http://schemas.openxmlformats.org/officeDocument/2006/relationships/image" Target="../media/image2686.png"/><Relationship Id="rId56" Type="http://schemas.openxmlformats.org/officeDocument/2006/relationships/customXml" Target="../ink/ink2869.xml"/><Relationship Id="rId359" Type="http://schemas.openxmlformats.org/officeDocument/2006/relationships/image" Target="../media/image2620.png"/><Relationship Id="rId566" Type="http://schemas.openxmlformats.org/officeDocument/2006/relationships/image" Target="../media/image2716.png"/><Relationship Id="rId121" Type="http://schemas.openxmlformats.org/officeDocument/2006/relationships/image" Target="../media/image10700.png"/><Relationship Id="rId219" Type="http://schemas.openxmlformats.org/officeDocument/2006/relationships/image" Target="../media/image2553.png"/><Relationship Id="rId426" Type="http://schemas.openxmlformats.org/officeDocument/2006/relationships/customXml" Target="../ink/ink3061.xml"/><Relationship Id="rId633" Type="http://schemas.openxmlformats.org/officeDocument/2006/relationships/image" Target="../media/image2747.png"/><Relationship Id="rId67" Type="http://schemas.openxmlformats.org/officeDocument/2006/relationships/image" Target="../media/image8100.png"/><Relationship Id="rId272" Type="http://schemas.openxmlformats.org/officeDocument/2006/relationships/image" Target="../media/image2577.png"/><Relationship Id="rId577" Type="http://schemas.openxmlformats.org/officeDocument/2006/relationships/image" Target="../media/image2721.png"/><Relationship Id="rId132" Type="http://schemas.openxmlformats.org/officeDocument/2006/relationships/customXml" Target="../ink/ink2908.xml"/><Relationship Id="rId437" Type="http://schemas.openxmlformats.org/officeDocument/2006/relationships/image" Target="../media/image2657.png"/><Relationship Id="rId644" Type="http://schemas.openxmlformats.org/officeDocument/2006/relationships/customXml" Target="../ink/ink3176.xml"/><Relationship Id="rId283" Type="http://schemas.openxmlformats.org/officeDocument/2006/relationships/customXml" Target="../ink/ink2988.xml"/><Relationship Id="rId490" Type="http://schemas.openxmlformats.org/officeDocument/2006/relationships/image" Target="../media/image2682.png"/><Relationship Id="rId504" Type="http://schemas.openxmlformats.org/officeDocument/2006/relationships/customXml" Target="../ink/ink3102.xml"/><Relationship Id="rId78" Type="http://schemas.openxmlformats.org/officeDocument/2006/relationships/customXml" Target="../ink/ink2880.xml"/><Relationship Id="rId143" Type="http://schemas.openxmlformats.org/officeDocument/2006/relationships/image" Target="../media/image11800.png"/><Relationship Id="rId350" Type="http://schemas.openxmlformats.org/officeDocument/2006/relationships/customXml" Target="../ink/ink3022.xml"/><Relationship Id="rId588" Type="http://schemas.openxmlformats.org/officeDocument/2006/relationships/customXml" Target="../ink/ink3146.xml"/><Relationship Id="rId9" Type="http://schemas.openxmlformats.org/officeDocument/2006/relationships/customXml" Target="../ink/ink2844.xml"/><Relationship Id="rId210" Type="http://schemas.openxmlformats.org/officeDocument/2006/relationships/customXml" Target="../ink/ink2949.xml"/><Relationship Id="rId448" Type="http://schemas.openxmlformats.org/officeDocument/2006/relationships/customXml" Target="../ink/ink3072.xml"/><Relationship Id="rId655" Type="http://schemas.openxmlformats.org/officeDocument/2006/relationships/image" Target="../media/image2758.png"/><Relationship Id="rId294" Type="http://schemas.openxmlformats.org/officeDocument/2006/relationships/image" Target="../media/image2588.png"/><Relationship Id="rId308" Type="http://schemas.openxmlformats.org/officeDocument/2006/relationships/image" Target="../media/image2595.png"/><Relationship Id="rId515" Type="http://schemas.openxmlformats.org/officeDocument/2006/relationships/customXml" Target="../ink/ink3108.xml"/><Relationship Id="rId89" Type="http://schemas.openxmlformats.org/officeDocument/2006/relationships/image" Target="../media/image9200.png"/><Relationship Id="rId154" Type="http://schemas.openxmlformats.org/officeDocument/2006/relationships/customXml" Target="../ink/ink2920.xml"/><Relationship Id="rId361" Type="http://schemas.openxmlformats.org/officeDocument/2006/relationships/image" Target="../media/image2621.png"/><Relationship Id="rId599" Type="http://schemas.openxmlformats.org/officeDocument/2006/relationships/customXml" Target="../ink/ink3152.xml"/><Relationship Id="rId459" Type="http://schemas.openxmlformats.org/officeDocument/2006/relationships/image" Target="../media/image2668.png"/><Relationship Id="rId16" Type="http://schemas.openxmlformats.org/officeDocument/2006/relationships/image" Target="../media/image5700.png"/><Relationship Id="rId221" Type="http://schemas.openxmlformats.org/officeDocument/2006/relationships/customXml" Target="../ink/ink2955.xml"/><Relationship Id="rId319" Type="http://schemas.openxmlformats.org/officeDocument/2006/relationships/customXml" Target="../ink/ink3006.xml"/><Relationship Id="rId526" Type="http://schemas.openxmlformats.org/officeDocument/2006/relationships/image" Target="../media/image2500.png"/></Relationships>
</file>

<file path=ppt/slides/_rels/slide45.xml.rels><?xml version="1.0" encoding="UTF-8" standalone="yes"?>
<Relationships xmlns="http://schemas.openxmlformats.org/package/2006/relationships"><Relationship Id="rId117" Type="http://schemas.openxmlformats.org/officeDocument/2006/relationships/image" Target="../media/image20500.png"/><Relationship Id="rId21" Type="http://schemas.openxmlformats.org/officeDocument/2006/relationships/image" Target="../media/image15900.png"/><Relationship Id="rId63" Type="http://schemas.openxmlformats.org/officeDocument/2006/relationships/image" Target="../media/image18000.png"/><Relationship Id="rId159" Type="http://schemas.openxmlformats.org/officeDocument/2006/relationships/image" Target="../media/image22600.png"/><Relationship Id="rId170" Type="http://schemas.openxmlformats.org/officeDocument/2006/relationships/image" Target="../media/image23100.png"/><Relationship Id="rId191" Type="http://schemas.openxmlformats.org/officeDocument/2006/relationships/customXml" Target="../ink/ink3281.xml"/><Relationship Id="rId205" Type="http://schemas.openxmlformats.org/officeDocument/2006/relationships/customXml" Target="../ink/ink3288.xml"/><Relationship Id="rId226" Type="http://schemas.openxmlformats.org/officeDocument/2006/relationships/image" Target="../media/image1210.png"/><Relationship Id="rId247" Type="http://schemas.openxmlformats.org/officeDocument/2006/relationships/customXml" Target="../ink/ink3309.xml"/><Relationship Id="rId107" Type="http://schemas.openxmlformats.org/officeDocument/2006/relationships/customXml" Target="../ink/ink3238.xml"/><Relationship Id="rId11" Type="http://schemas.openxmlformats.org/officeDocument/2006/relationships/image" Target="../media/image15400.png"/><Relationship Id="rId32" Type="http://schemas.openxmlformats.org/officeDocument/2006/relationships/customXml" Target="../ink/ink3199.xml"/><Relationship Id="rId53" Type="http://schemas.openxmlformats.org/officeDocument/2006/relationships/image" Target="../media/image17500.png"/><Relationship Id="rId74" Type="http://schemas.openxmlformats.org/officeDocument/2006/relationships/customXml" Target="../ink/ink3220.xml"/><Relationship Id="rId128" Type="http://schemas.openxmlformats.org/officeDocument/2006/relationships/customXml" Target="../ink/ink3249.xml"/><Relationship Id="rId149" Type="http://schemas.openxmlformats.org/officeDocument/2006/relationships/image" Target="../media/image22100.png"/><Relationship Id="rId5" Type="http://schemas.openxmlformats.org/officeDocument/2006/relationships/customXml" Target="../ink/ink3185.xml"/><Relationship Id="rId95" Type="http://schemas.openxmlformats.org/officeDocument/2006/relationships/image" Target="../media/image19500.png"/><Relationship Id="rId160" Type="http://schemas.openxmlformats.org/officeDocument/2006/relationships/customXml" Target="../ink/ink3265.xml"/><Relationship Id="rId181" Type="http://schemas.openxmlformats.org/officeDocument/2006/relationships/customXml" Target="../ink/ink3276.xml"/><Relationship Id="rId216" Type="http://schemas.openxmlformats.org/officeDocument/2006/relationships/image" Target="../media/image25400.png"/><Relationship Id="rId237" Type="http://schemas.openxmlformats.org/officeDocument/2006/relationships/customXml" Target="../ink/ink3304.xml"/><Relationship Id="rId258" Type="http://schemas.openxmlformats.org/officeDocument/2006/relationships/customXml" Target="../ink/ink3315.xml"/><Relationship Id="rId22" Type="http://schemas.openxmlformats.org/officeDocument/2006/relationships/customXml" Target="../ink/ink3194.xml"/><Relationship Id="rId43" Type="http://schemas.openxmlformats.org/officeDocument/2006/relationships/image" Target="../media/image17000.png"/><Relationship Id="rId64" Type="http://schemas.openxmlformats.org/officeDocument/2006/relationships/customXml" Target="../ink/ink3215.xml"/><Relationship Id="rId118" Type="http://schemas.openxmlformats.org/officeDocument/2006/relationships/customXml" Target="../ink/ink3244.xml"/><Relationship Id="rId139" Type="http://schemas.openxmlformats.org/officeDocument/2006/relationships/image" Target="../media/image21600.png"/><Relationship Id="rId85" Type="http://schemas.openxmlformats.org/officeDocument/2006/relationships/image" Target="../media/image19000.png"/><Relationship Id="rId150" Type="http://schemas.openxmlformats.org/officeDocument/2006/relationships/customXml" Target="../ink/ink3260.xml"/><Relationship Id="rId171" Type="http://schemas.openxmlformats.org/officeDocument/2006/relationships/customXml" Target="../ink/ink3271.xml"/><Relationship Id="rId192" Type="http://schemas.openxmlformats.org/officeDocument/2006/relationships/image" Target="../media/image24200.png"/><Relationship Id="rId206" Type="http://schemas.openxmlformats.org/officeDocument/2006/relationships/image" Target="../media/image24900.png"/><Relationship Id="rId227" Type="http://schemas.openxmlformats.org/officeDocument/2006/relationships/customXml" Target="../ink/ink3299.xml"/><Relationship Id="rId248" Type="http://schemas.openxmlformats.org/officeDocument/2006/relationships/image" Target="../media/image26900.png"/><Relationship Id="rId12" Type="http://schemas.openxmlformats.org/officeDocument/2006/relationships/customXml" Target="../ink/ink3189.xml"/><Relationship Id="rId33" Type="http://schemas.openxmlformats.org/officeDocument/2006/relationships/image" Target="../media/image16500.png"/><Relationship Id="rId108" Type="http://schemas.openxmlformats.org/officeDocument/2006/relationships/customXml" Target="../ink/ink3239.xml"/><Relationship Id="rId129" Type="http://schemas.openxmlformats.org/officeDocument/2006/relationships/image" Target="../media/image21100.png"/><Relationship Id="rId54" Type="http://schemas.openxmlformats.org/officeDocument/2006/relationships/customXml" Target="../ink/ink3210.xml"/><Relationship Id="rId75" Type="http://schemas.openxmlformats.org/officeDocument/2006/relationships/image" Target="../media/image18600.png"/><Relationship Id="rId96" Type="http://schemas.openxmlformats.org/officeDocument/2006/relationships/customXml" Target="../ink/ink3232.xml"/><Relationship Id="rId140" Type="http://schemas.openxmlformats.org/officeDocument/2006/relationships/customXml" Target="../ink/ink3255.xml"/><Relationship Id="rId161" Type="http://schemas.openxmlformats.org/officeDocument/2006/relationships/image" Target="../media/image22700.png"/><Relationship Id="rId182" Type="http://schemas.openxmlformats.org/officeDocument/2006/relationships/image" Target="../media/image23700.png"/><Relationship Id="rId217" Type="http://schemas.openxmlformats.org/officeDocument/2006/relationships/customXml" Target="../ink/ink3294.xml"/><Relationship Id="rId6" Type="http://schemas.openxmlformats.org/officeDocument/2006/relationships/image" Target="../media/image15200.png"/><Relationship Id="rId238" Type="http://schemas.openxmlformats.org/officeDocument/2006/relationships/image" Target="../media/image26400.png"/><Relationship Id="rId259" Type="http://schemas.openxmlformats.org/officeDocument/2006/relationships/image" Target="../media/image27400.png"/><Relationship Id="rId23" Type="http://schemas.openxmlformats.org/officeDocument/2006/relationships/image" Target="../media/image16000.png"/><Relationship Id="rId119" Type="http://schemas.openxmlformats.org/officeDocument/2006/relationships/image" Target="../media/image20600.png"/><Relationship Id="rId44" Type="http://schemas.openxmlformats.org/officeDocument/2006/relationships/customXml" Target="../ink/ink3205.xml"/><Relationship Id="rId65" Type="http://schemas.openxmlformats.org/officeDocument/2006/relationships/image" Target="../media/image18100.png"/><Relationship Id="rId86" Type="http://schemas.openxmlformats.org/officeDocument/2006/relationships/customXml" Target="../ink/ink3227.xml"/><Relationship Id="rId130" Type="http://schemas.openxmlformats.org/officeDocument/2006/relationships/customXml" Target="../ink/ink3250.xml"/><Relationship Id="rId151" Type="http://schemas.openxmlformats.org/officeDocument/2006/relationships/image" Target="../media/image22200.png"/><Relationship Id="rId172" Type="http://schemas.openxmlformats.org/officeDocument/2006/relationships/image" Target="../media/image23200.png"/><Relationship Id="rId193" Type="http://schemas.openxmlformats.org/officeDocument/2006/relationships/customXml" Target="../ink/ink3282.xml"/><Relationship Id="rId207" Type="http://schemas.openxmlformats.org/officeDocument/2006/relationships/customXml" Target="../ink/ink3289.xml"/><Relationship Id="rId228" Type="http://schemas.openxmlformats.org/officeDocument/2006/relationships/image" Target="../media/image25900.png"/><Relationship Id="rId249" Type="http://schemas.openxmlformats.org/officeDocument/2006/relationships/customXml" Target="../ink/ink3310.xml"/><Relationship Id="rId13" Type="http://schemas.openxmlformats.org/officeDocument/2006/relationships/image" Target="../media/image15500.png"/><Relationship Id="rId109" Type="http://schemas.openxmlformats.org/officeDocument/2006/relationships/image" Target="../media/image20100.png"/><Relationship Id="rId260" Type="http://schemas.openxmlformats.org/officeDocument/2006/relationships/customXml" Target="../ink/ink3316.xml"/><Relationship Id="rId34" Type="http://schemas.openxmlformats.org/officeDocument/2006/relationships/customXml" Target="../ink/ink3200.xml"/><Relationship Id="rId55" Type="http://schemas.openxmlformats.org/officeDocument/2006/relationships/image" Target="../media/image17600.png"/><Relationship Id="rId76" Type="http://schemas.openxmlformats.org/officeDocument/2006/relationships/customXml" Target="../ink/ink3221.xml"/><Relationship Id="rId97" Type="http://schemas.openxmlformats.org/officeDocument/2006/relationships/image" Target="../media/image19600.png"/><Relationship Id="rId120" Type="http://schemas.openxmlformats.org/officeDocument/2006/relationships/customXml" Target="../ink/ink3245.xml"/><Relationship Id="rId141" Type="http://schemas.openxmlformats.org/officeDocument/2006/relationships/image" Target="../media/image21700.png"/><Relationship Id="rId7" Type="http://schemas.openxmlformats.org/officeDocument/2006/relationships/customXml" Target="../ink/ink3186.xml"/><Relationship Id="rId162" Type="http://schemas.openxmlformats.org/officeDocument/2006/relationships/customXml" Target="../ink/ink3266.xml"/><Relationship Id="rId183" Type="http://schemas.openxmlformats.org/officeDocument/2006/relationships/customXml" Target="../ink/ink3277.xml"/><Relationship Id="rId218" Type="http://schemas.openxmlformats.org/officeDocument/2006/relationships/image" Target="../media/image25500.png"/><Relationship Id="rId239" Type="http://schemas.openxmlformats.org/officeDocument/2006/relationships/customXml" Target="../ink/ink3305.xml"/><Relationship Id="rId250" Type="http://schemas.openxmlformats.org/officeDocument/2006/relationships/image" Target="../media/image27000.png"/><Relationship Id="rId24" Type="http://schemas.openxmlformats.org/officeDocument/2006/relationships/customXml" Target="../ink/ink3195.xml"/><Relationship Id="rId45" Type="http://schemas.openxmlformats.org/officeDocument/2006/relationships/image" Target="../media/image17100.png"/><Relationship Id="rId66" Type="http://schemas.openxmlformats.org/officeDocument/2006/relationships/customXml" Target="../ink/ink3216.xml"/><Relationship Id="rId87" Type="http://schemas.openxmlformats.org/officeDocument/2006/relationships/image" Target="../media/image19100.png"/><Relationship Id="rId110" Type="http://schemas.openxmlformats.org/officeDocument/2006/relationships/customXml" Target="../ink/ink3240.xml"/><Relationship Id="rId131" Type="http://schemas.openxmlformats.org/officeDocument/2006/relationships/image" Target="../media/image21200.png"/><Relationship Id="rId152" Type="http://schemas.openxmlformats.org/officeDocument/2006/relationships/customXml" Target="../ink/ink3261.xml"/><Relationship Id="rId173" Type="http://schemas.openxmlformats.org/officeDocument/2006/relationships/customXml" Target="../ink/ink3272.xml"/><Relationship Id="rId194" Type="http://schemas.openxmlformats.org/officeDocument/2006/relationships/image" Target="../media/image24300.png"/><Relationship Id="rId208" Type="http://schemas.openxmlformats.org/officeDocument/2006/relationships/image" Target="../media/image25000.png"/><Relationship Id="rId229" Type="http://schemas.openxmlformats.org/officeDocument/2006/relationships/customXml" Target="../ink/ink3300.xml"/><Relationship Id="rId240" Type="http://schemas.openxmlformats.org/officeDocument/2006/relationships/image" Target="../media/image26500.png"/><Relationship Id="rId261" Type="http://schemas.openxmlformats.org/officeDocument/2006/relationships/image" Target="../media/image27500.png"/><Relationship Id="rId14" Type="http://schemas.openxmlformats.org/officeDocument/2006/relationships/customXml" Target="../ink/ink3190.xml"/><Relationship Id="rId35" Type="http://schemas.openxmlformats.org/officeDocument/2006/relationships/image" Target="../media/image16600.png"/><Relationship Id="rId56" Type="http://schemas.openxmlformats.org/officeDocument/2006/relationships/customXml" Target="../ink/ink3211.xml"/><Relationship Id="rId77" Type="http://schemas.openxmlformats.org/officeDocument/2006/relationships/customXml" Target="../ink/ink3222.xml"/><Relationship Id="rId100" Type="http://schemas.openxmlformats.org/officeDocument/2006/relationships/customXml" Target="../ink/ink3234.xml"/><Relationship Id="rId8" Type="http://schemas.openxmlformats.org/officeDocument/2006/relationships/customXml" Target="../ink/ink3187.xml"/><Relationship Id="rId98" Type="http://schemas.openxmlformats.org/officeDocument/2006/relationships/customXml" Target="../ink/ink3233.xml"/><Relationship Id="rId121" Type="http://schemas.openxmlformats.org/officeDocument/2006/relationships/image" Target="../media/image20700.png"/><Relationship Id="rId142" Type="http://schemas.openxmlformats.org/officeDocument/2006/relationships/customXml" Target="../ink/ink3256.xml"/><Relationship Id="rId163" Type="http://schemas.openxmlformats.org/officeDocument/2006/relationships/image" Target="../media/image22800.png"/><Relationship Id="rId184" Type="http://schemas.openxmlformats.org/officeDocument/2006/relationships/image" Target="../media/image23800.png"/><Relationship Id="rId219" Type="http://schemas.openxmlformats.org/officeDocument/2006/relationships/customXml" Target="../ink/ink3295.xml"/><Relationship Id="rId230" Type="http://schemas.openxmlformats.org/officeDocument/2006/relationships/image" Target="../media/image26000.png"/><Relationship Id="rId251" Type="http://schemas.openxmlformats.org/officeDocument/2006/relationships/customXml" Target="../ink/ink3311.xml"/><Relationship Id="rId25" Type="http://schemas.openxmlformats.org/officeDocument/2006/relationships/image" Target="../media/image16110.png"/><Relationship Id="rId46" Type="http://schemas.openxmlformats.org/officeDocument/2006/relationships/customXml" Target="../ink/ink3206.xml"/><Relationship Id="rId67" Type="http://schemas.openxmlformats.org/officeDocument/2006/relationships/image" Target="../media/image18200.png"/><Relationship Id="rId88" Type="http://schemas.openxmlformats.org/officeDocument/2006/relationships/customXml" Target="../ink/ink3228.xml"/><Relationship Id="rId111" Type="http://schemas.openxmlformats.org/officeDocument/2006/relationships/image" Target="../media/image20200.png"/><Relationship Id="rId132" Type="http://schemas.openxmlformats.org/officeDocument/2006/relationships/customXml" Target="../ink/ink3251.xml"/><Relationship Id="rId153" Type="http://schemas.openxmlformats.org/officeDocument/2006/relationships/image" Target="../media/image22300.png"/><Relationship Id="rId174" Type="http://schemas.openxmlformats.org/officeDocument/2006/relationships/image" Target="../media/image23300.png"/><Relationship Id="rId195" Type="http://schemas.openxmlformats.org/officeDocument/2006/relationships/customXml" Target="../ink/ink3283.xml"/><Relationship Id="rId209" Type="http://schemas.openxmlformats.org/officeDocument/2006/relationships/customXml" Target="../ink/ink3290.xml"/><Relationship Id="rId220" Type="http://schemas.openxmlformats.org/officeDocument/2006/relationships/image" Target="../media/image25600.png"/><Relationship Id="rId241" Type="http://schemas.openxmlformats.org/officeDocument/2006/relationships/customXml" Target="../ink/ink3306.xml"/><Relationship Id="rId15" Type="http://schemas.openxmlformats.org/officeDocument/2006/relationships/image" Target="../media/image15600.png"/><Relationship Id="rId36" Type="http://schemas.openxmlformats.org/officeDocument/2006/relationships/customXml" Target="../ink/ink3201.xml"/><Relationship Id="rId57" Type="http://schemas.openxmlformats.org/officeDocument/2006/relationships/image" Target="../media/image17700.png"/><Relationship Id="rId262" Type="http://schemas.openxmlformats.org/officeDocument/2006/relationships/customXml" Target="../ink/ink3317.xml"/><Relationship Id="rId78" Type="http://schemas.openxmlformats.org/officeDocument/2006/relationships/image" Target="../media/image18700.png"/><Relationship Id="rId99" Type="http://schemas.openxmlformats.org/officeDocument/2006/relationships/image" Target="../media/image19700.png"/><Relationship Id="rId101" Type="http://schemas.openxmlformats.org/officeDocument/2006/relationships/image" Target="../media/image19800.png"/><Relationship Id="rId122" Type="http://schemas.openxmlformats.org/officeDocument/2006/relationships/customXml" Target="../ink/ink3246.xml"/><Relationship Id="rId143" Type="http://schemas.openxmlformats.org/officeDocument/2006/relationships/image" Target="../media/image21800.png"/><Relationship Id="rId164" Type="http://schemas.openxmlformats.org/officeDocument/2006/relationships/customXml" Target="../ink/ink3267.xml"/><Relationship Id="rId185" Type="http://schemas.openxmlformats.org/officeDocument/2006/relationships/customXml" Target="../ink/ink3278.xml"/><Relationship Id="rId9" Type="http://schemas.openxmlformats.org/officeDocument/2006/relationships/image" Target="../media/image15300.png"/><Relationship Id="rId210" Type="http://schemas.openxmlformats.org/officeDocument/2006/relationships/image" Target="../media/image25110.png"/><Relationship Id="rId26" Type="http://schemas.openxmlformats.org/officeDocument/2006/relationships/customXml" Target="../ink/ink3196.xml"/><Relationship Id="rId231" Type="http://schemas.openxmlformats.org/officeDocument/2006/relationships/customXml" Target="../ink/ink3301.xml"/><Relationship Id="rId252" Type="http://schemas.openxmlformats.org/officeDocument/2006/relationships/image" Target="../media/image27120.png"/><Relationship Id="rId47" Type="http://schemas.openxmlformats.org/officeDocument/2006/relationships/image" Target="../media/image17200.png"/><Relationship Id="rId68" Type="http://schemas.openxmlformats.org/officeDocument/2006/relationships/customXml" Target="../ink/ink3217.xml"/><Relationship Id="rId89" Type="http://schemas.openxmlformats.org/officeDocument/2006/relationships/image" Target="../media/image19200.png"/><Relationship Id="rId112" Type="http://schemas.openxmlformats.org/officeDocument/2006/relationships/customXml" Target="../ink/ink3241.xml"/><Relationship Id="rId133" Type="http://schemas.openxmlformats.org/officeDocument/2006/relationships/image" Target="../media/image21300.png"/><Relationship Id="rId154" Type="http://schemas.openxmlformats.org/officeDocument/2006/relationships/customXml" Target="../ink/ink3262.xml"/><Relationship Id="rId175" Type="http://schemas.openxmlformats.org/officeDocument/2006/relationships/customXml" Target="../ink/ink3273.xml"/><Relationship Id="rId196" Type="http://schemas.openxmlformats.org/officeDocument/2006/relationships/image" Target="../media/image24400.png"/><Relationship Id="rId200" Type="http://schemas.openxmlformats.org/officeDocument/2006/relationships/image" Target="../media/image24600.png"/><Relationship Id="rId16" Type="http://schemas.openxmlformats.org/officeDocument/2006/relationships/customXml" Target="../ink/ink3191.xml"/><Relationship Id="rId221" Type="http://schemas.openxmlformats.org/officeDocument/2006/relationships/customXml" Target="../ink/ink3296.xml"/><Relationship Id="rId242" Type="http://schemas.openxmlformats.org/officeDocument/2006/relationships/image" Target="../media/image26600.png"/><Relationship Id="rId263" Type="http://schemas.openxmlformats.org/officeDocument/2006/relationships/customXml" Target="../ink/ink3318.xml"/><Relationship Id="rId37" Type="http://schemas.openxmlformats.org/officeDocument/2006/relationships/image" Target="../media/image16700.png"/><Relationship Id="rId58" Type="http://schemas.openxmlformats.org/officeDocument/2006/relationships/customXml" Target="../ink/ink3212.xml"/><Relationship Id="rId79" Type="http://schemas.openxmlformats.org/officeDocument/2006/relationships/customXml" Target="../ink/ink3223.xml"/><Relationship Id="rId102" Type="http://schemas.openxmlformats.org/officeDocument/2006/relationships/customXml" Target="../ink/ink3235.xml"/><Relationship Id="rId123" Type="http://schemas.openxmlformats.org/officeDocument/2006/relationships/image" Target="../media/image20800.png"/><Relationship Id="rId144" Type="http://schemas.openxmlformats.org/officeDocument/2006/relationships/customXml" Target="../ink/ink3257.xml"/><Relationship Id="rId90" Type="http://schemas.openxmlformats.org/officeDocument/2006/relationships/customXml" Target="../ink/ink3229.xml"/><Relationship Id="rId165" Type="http://schemas.openxmlformats.org/officeDocument/2006/relationships/image" Target="../media/image22900.png"/><Relationship Id="rId186" Type="http://schemas.openxmlformats.org/officeDocument/2006/relationships/image" Target="../media/image23900.png"/><Relationship Id="rId211" Type="http://schemas.openxmlformats.org/officeDocument/2006/relationships/customXml" Target="../ink/ink3291.xml"/><Relationship Id="rId232" Type="http://schemas.openxmlformats.org/officeDocument/2006/relationships/image" Target="../media/image26100.png"/><Relationship Id="rId253" Type="http://schemas.openxmlformats.org/officeDocument/2006/relationships/customXml" Target="../ink/ink3312.xml"/><Relationship Id="rId27" Type="http://schemas.openxmlformats.org/officeDocument/2006/relationships/image" Target="../media/image16200.png"/><Relationship Id="rId48" Type="http://schemas.openxmlformats.org/officeDocument/2006/relationships/customXml" Target="../ink/ink3207.xml"/><Relationship Id="rId69" Type="http://schemas.openxmlformats.org/officeDocument/2006/relationships/image" Target="../media/image18300.png"/><Relationship Id="rId113" Type="http://schemas.openxmlformats.org/officeDocument/2006/relationships/image" Target="../media/image20300.png"/><Relationship Id="rId134" Type="http://schemas.openxmlformats.org/officeDocument/2006/relationships/customXml" Target="../ink/ink3252.xml"/><Relationship Id="rId80" Type="http://schemas.openxmlformats.org/officeDocument/2006/relationships/customXml" Target="../ink/ink3224.xml"/><Relationship Id="rId155" Type="http://schemas.openxmlformats.org/officeDocument/2006/relationships/image" Target="../media/image22400.png"/><Relationship Id="rId176" Type="http://schemas.openxmlformats.org/officeDocument/2006/relationships/image" Target="../media/image23400.png"/><Relationship Id="rId197" Type="http://schemas.openxmlformats.org/officeDocument/2006/relationships/customXml" Target="../ink/ink3284.xml"/><Relationship Id="rId201" Type="http://schemas.openxmlformats.org/officeDocument/2006/relationships/customXml" Target="../ink/ink3286.xml"/><Relationship Id="rId222" Type="http://schemas.openxmlformats.org/officeDocument/2006/relationships/image" Target="../media/image25700.png"/><Relationship Id="rId243" Type="http://schemas.openxmlformats.org/officeDocument/2006/relationships/customXml" Target="../ink/ink3307.xml"/><Relationship Id="rId264" Type="http://schemas.openxmlformats.org/officeDocument/2006/relationships/image" Target="../media/image2761.png"/><Relationship Id="rId17" Type="http://schemas.openxmlformats.org/officeDocument/2006/relationships/image" Target="../media/image15700.png"/><Relationship Id="rId38" Type="http://schemas.openxmlformats.org/officeDocument/2006/relationships/customXml" Target="../ink/ink3202.xml"/><Relationship Id="rId59" Type="http://schemas.openxmlformats.org/officeDocument/2006/relationships/image" Target="../media/image17800.png"/><Relationship Id="rId103" Type="http://schemas.openxmlformats.org/officeDocument/2006/relationships/image" Target="../media/image19900.png"/><Relationship Id="rId124" Type="http://schemas.openxmlformats.org/officeDocument/2006/relationships/customXml" Target="../ink/ink3247.xml"/><Relationship Id="rId70" Type="http://schemas.openxmlformats.org/officeDocument/2006/relationships/customXml" Target="../ink/ink3218.xml"/><Relationship Id="rId91" Type="http://schemas.openxmlformats.org/officeDocument/2006/relationships/image" Target="../media/image19300.png"/><Relationship Id="rId145" Type="http://schemas.openxmlformats.org/officeDocument/2006/relationships/image" Target="../media/image21900.png"/><Relationship Id="rId166" Type="http://schemas.openxmlformats.org/officeDocument/2006/relationships/customXml" Target="../ink/ink3268.xml"/><Relationship Id="rId187" Type="http://schemas.openxmlformats.org/officeDocument/2006/relationships/customXml" Target="../ink/ink3279.xml"/><Relationship Id="rId1" Type="http://schemas.openxmlformats.org/officeDocument/2006/relationships/slideLayout" Target="../slideLayouts/slideLayout7.xml"/><Relationship Id="rId212" Type="http://schemas.openxmlformats.org/officeDocument/2006/relationships/image" Target="../media/image25200.png"/><Relationship Id="rId233" Type="http://schemas.openxmlformats.org/officeDocument/2006/relationships/customXml" Target="../ink/ink3302.xml"/><Relationship Id="rId254" Type="http://schemas.openxmlformats.org/officeDocument/2006/relationships/customXml" Target="../ink/ink3313.xml"/><Relationship Id="rId28" Type="http://schemas.openxmlformats.org/officeDocument/2006/relationships/customXml" Target="../ink/ink3197.xml"/><Relationship Id="rId49" Type="http://schemas.openxmlformats.org/officeDocument/2006/relationships/image" Target="../media/image17300.png"/><Relationship Id="rId114" Type="http://schemas.openxmlformats.org/officeDocument/2006/relationships/customXml" Target="../ink/ink3242.xml"/><Relationship Id="rId60" Type="http://schemas.openxmlformats.org/officeDocument/2006/relationships/customXml" Target="../ink/ink3213.xml"/><Relationship Id="rId81" Type="http://schemas.openxmlformats.org/officeDocument/2006/relationships/image" Target="../media/image18800.png"/><Relationship Id="rId135" Type="http://schemas.openxmlformats.org/officeDocument/2006/relationships/image" Target="../media/image21400.png"/><Relationship Id="rId156" Type="http://schemas.openxmlformats.org/officeDocument/2006/relationships/customXml" Target="../ink/ink3263.xml"/><Relationship Id="rId177" Type="http://schemas.openxmlformats.org/officeDocument/2006/relationships/customXml" Target="../ink/ink3274.xml"/><Relationship Id="rId198" Type="http://schemas.openxmlformats.org/officeDocument/2006/relationships/image" Target="../media/image24500.png"/><Relationship Id="rId202" Type="http://schemas.openxmlformats.org/officeDocument/2006/relationships/image" Target="../media/image24700.png"/><Relationship Id="rId223" Type="http://schemas.openxmlformats.org/officeDocument/2006/relationships/customXml" Target="../ink/ink3297.xml"/><Relationship Id="rId244" Type="http://schemas.openxmlformats.org/officeDocument/2006/relationships/image" Target="../media/image26700.png"/><Relationship Id="rId18" Type="http://schemas.openxmlformats.org/officeDocument/2006/relationships/customXml" Target="../ink/ink3192.xml"/><Relationship Id="rId39" Type="http://schemas.openxmlformats.org/officeDocument/2006/relationships/image" Target="../media/image16800.png"/><Relationship Id="rId50" Type="http://schemas.openxmlformats.org/officeDocument/2006/relationships/customXml" Target="../ink/ink3208.xml"/><Relationship Id="rId104" Type="http://schemas.openxmlformats.org/officeDocument/2006/relationships/customXml" Target="../ink/ink3236.xml"/><Relationship Id="rId125" Type="http://schemas.openxmlformats.org/officeDocument/2006/relationships/image" Target="../media/image20900.png"/><Relationship Id="rId146" Type="http://schemas.openxmlformats.org/officeDocument/2006/relationships/customXml" Target="../ink/ink3258.xml"/><Relationship Id="rId167" Type="http://schemas.openxmlformats.org/officeDocument/2006/relationships/image" Target="../media/image23000.png"/><Relationship Id="rId188" Type="http://schemas.openxmlformats.org/officeDocument/2006/relationships/image" Target="../media/image24000.png"/><Relationship Id="rId71" Type="http://schemas.openxmlformats.org/officeDocument/2006/relationships/image" Target="../media/image18400.png"/><Relationship Id="rId92" Type="http://schemas.openxmlformats.org/officeDocument/2006/relationships/customXml" Target="../ink/ink3230.xml"/><Relationship Id="rId213" Type="http://schemas.openxmlformats.org/officeDocument/2006/relationships/customXml" Target="../ink/ink3292.xml"/><Relationship Id="rId234" Type="http://schemas.openxmlformats.org/officeDocument/2006/relationships/image" Target="../media/image26200.png"/><Relationship Id="rId2" Type="http://schemas.openxmlformats.org/officeDocument/2006/relationships/image" Target="../media/image2760.png"/><Relationship Id="rId29" Type="http://schemas.openxmlformats.org/officeDocument/2006/relationships/image" Target="../media/image16300.png"/><Relationship Id="rId255" Type="http://schemas.openxmlformats.org/officeDocument/2006/relationships/image" Target="../media/image27200.png"/><Relationship Id="rId40" Type="http://schemas.openxmlformats.org/officeDocument/2006/relationships/customXml" Target="../ink/ink3203.xml"/><Relationship Id="rId115" Type="http://schemas.openxmlformats.org/officeDocument/2006/relationships/image" Target="../media/image20400.png"/><Relationship Id="rId136" Type="http://schemas.openxmlformats.org/officeDocument/2006/relationships/customXml" Target="../ink/ink3253.xml"/><Relationship Id="rId157" Type="http://schemas.openxmlformats.org/officeDocument/2006/relationships/image" Target="../media/image22500.png"/><Relationship Id="rId178" Type="http://schemas.openxmlformats.org/officeDocument/2006/relationships/image" Target="../media/image23500.png"/><Relationship Id="rId61" Type="http://schemas.openxmlformats.org/officeDocument/2006/relationships/image" Target="../media/image17900.png"/><Relationship Id="rId82" Type="http://schemas.openxmlformats.org/officeDocument/2006/relationships/customXml" Target="../ink/ink3225.xml"/><Relationship Id="rId199" Type="http://schemas.openxmlformats.org/officeDocument/2006/relationships/customXml" Target="../ink/ink3285.xml"/><Relationship Id="rId203" Type="http://schemas.openxmlformats.org/officeDocument/2006/relationships/customXml" Target="../ink/ink3287.xml"/><Relationship Id="rId19" Type="http://schemas.openxmlformats.org/officeDocument/2006/relationships/image" Target="../media/image15800.png"/><Relationship Id="rId224" Type="http://schemas.openxmlformats.org/officeDocument/2006/relationships/image" Target="../media/image25800.png"/><Relationship Id="rId245" Type="http://schemas.openxmlformats.org/officeDocument/2006/relationships/customXml" Target="../ink/ink3308.xml"/><Relationship Id="rId30" Type="http://schemas.openxmlformats.org/officeDocument/2006/relationships/customXml" Target="../ink/ink3198.xml"/><Relationship Id="rId105" Type="http://schemas.openxmlformats.org/officeDocument/2006/relationships/image" Target="../media/image20000.png"/><Relationship Id="rId126" Type="http://schemas.openxmlformats.org/officeDocument/2006/relationships/customXml" Target="../ink/ink3248.xml"/><Relationship Id="rId147" Type="http://schemas.openxmlformats.org/officeDocument/2006/relationships/image" Target="../media/image22000.png"/><Relationship Id="rId168" Type="http://schemas.openxmlformats.org/officeDocument/2006/relationships/customXml" Target="../ink/ink3269.xml"/><Relationship Id="rId51" Type="http://schemas.openxmlformats.org/officeDocument/2006/relationships/image" Target="../media/image17400.png"/><Relationship Id="rId72" Type="http://schemas.openxmlformats.org/officeDocument/2006/relationships/customXml" Target="../ink/ink3219.xml"/><Relationship Id="rId93" Type="http://schemas.openxmlformats.org/officeDocument/2006/relationships/image" Target="../media/image19400.png"/><Relationship Id="rId189" Type="http://schemas.openxmlformats.org/officeDocument/2006/relationships/customXml" Target="../ink/ink3280.xml"/><Relationship Id="rId3" Type="http://schemas.openxmlformats.org/officeDocument/2006/relationships/customXml" Target="../ink/ink3184.xml"/><Relationship Id="rId214" Type="http://schemas.openxmlformats.org/officeDocument/2006/relationships/image" Target="../media/image25300.png"/><Relationship Id="rId235" Type="http://schemas.openxmlformats.org/officeDocument/2006/relationships/customXml" Target="../ink/ink3303.xml"/><Relationship Id="rId256" Type="http://schemas.openxmlformats.org/officeDocument/2006/relationships/customXml" Target="../ink/ink3314.xml"/><Relationship Id="rId116" Type="http://schemas.openxmlformats.org/officeDocument/2006/relationships/customXml" Target="../ink/ink3243.xml"/><Relationship Id="rId137" Type="http://schemas.openxmlformats.org/officeDocument/2006/relationships/image" Target="../media/image21500.png"/><Relationship Id="rId158" Type="http://schemas.openxmlformats.org/officeDocument/2006/relationships/customXml" Target="../ink/ink3264.xml"/><Relationship Id="rId20" Type="http://schemas.openxmlformats.org/officeDocument/2006/relationships/customXml" Target="../ink/ink3193.xml"/><Relationship Id="rId41" Type="http://schemas.openxmlformats.org/officeDocument/2006/relationships/image" Target="../media/image16900.png"/><Relationship Id="rId62" Type="http://schemas.openxmlformats.org/officeDocument/2006/relationships/customXml" Target="../ink/ink3214.xml"/><Relationship Id="rId83" Type="http://schemas.openxmlformats.org/officeDocument/2006/relationships/image" Target="../media/image18900.png"/><Relationship Id="rId179" Type="http://schemas.openxmlformats.org/officeDocument/2006/relationships/customXml" Target="../ink/ink3275.xml"/><Relationship Id="rId190" Type="http://schemas.openxmlformats.org/officeDocument/2006/relationships/image" Target="../media/image24110.png"/><Relationship Id="rId204" Type="http://schemas.openxmlformats.org/officeDocument/2006/relationships/image" Target="../media/image24800.png"/><Relationship Id="rId225" Type="http://schemas.openxmlformats.org/officeDocument/2006/relationships/customXml" Target="../ink/ink3298.xml"/><Relationship Id="rId246" Type="http://schemas.openxmlformats.org/officeDocument/2006/relationships/image" Target="../media/image26800.png"/><Relationship Id="rId106" Type="http://schemas.openxmlformats.org/officeDocument/2006/relationships/customXml" Target="../ink/ink3237.xml"/><Relationship Id="rId127" Type="http://schemas.openxmlformats.org/officeDocument/2006/relationships/image" Target="../media/image21000.png"/><Relationship Id="rId10" Type="http://schemas.openxmlformats.org/officeDocument/2006/relationships/customXml" Target="../ink/ink3188.xml"/><Relationship Id="rId31" Type="http://schemas.openxmlformats.org/officeDocument/2006/relationships/image" Target="../media/image16400.png"/><Relationship Id="rId52" Type="http://schemas.openxmlformats.org/officeDocument/2006/relationships/customXml" Target="../ink/ink3209.xml"/><Relationship Id="rId73" Type="http://schemas.openxmlformats.org/officeDocument/2006/relationships/image" Target="../media/image18500.png"/><Relationship Id="rId94" Type="http://schemas.openxmlformats.org/officeDocument/2006/relationships/customXml" Target="../ink/ink3231.xml"/><Relationship Id="rId148" Type="http://schemas.openxmlformats.org/officeDocument/2006/relationships/customXml" Target="../ink/ink3259.xml"/><Relationship Id="rId169" Type="http://schemas.openxmlformats.org/officeDocument/2006/relationships/customXml" Target="../ink/ink3270.xml"/><Relationship Id="rId4" Type="http://schemas.openxmlformats.org/officeDocument/2006/relationships/image" Target="../media/image6100.png"/><Relationship Id="rId180" Type="http://schemas.openxmlformats.org/officeDocument/2006/relationships/image" Target="../media/image23600.png"/><Relationship Id="rId215" Type="http://schemas.openxmlformats.org/officeDocument/2006/relationships/customXml" Target="../ink/ink3293.xml"/><Relationship Id="rId236" Type="http://schemas.openxmlformats.org/officeDocument/2006/relationships/image" Target="../media/image26300.png"/><Relationship Id="rId257" Type="http://schemas.openxmlformats.org/officeDocument/2006/relationships/image" Target="../media/image27300.png"/><Relationship Id="rId42" Type="http://schemas.openxmlformats.org/officeDocument/2006/relationships/customXml" Target="../ink/ink3204.xml"/><Relationship Id="rId84" Type="http://schemas.openxmlformats.org/officeDocument/2006/relationships/customXml" Target="../ink/ink3226.xml"/><Relationship Id="rId138" Type="http://schemas.openxmlformats.org/officeDocument/2006/relationships/customXml" Target="../ink/ink3254.xml"/></Relationships>
</file>

<file path=ppt/slides/_rels/slide46.xml.rels><?xml version="1.0" encoding="UTF-8" standalone="yes"?>
<Relationships xmlns="http://schemas.openxmlformats.org/package/2006/relationships"><Relationship Id="rId26" Type="http://schemas.openxmlformats.org/officeDocument/2006/relationships/image" Target="../media/image2769.png"/><Relationship Id="rId21" Type="http://schemas.openxmlformats.org/officeDocument/2006/relationships/customXml" Target="../ink/ink3326.xml"/><Relationship Id="rId42" Type="http://schemas.openxmlformats.org/officeDocument/2006/relationships/image" Target="../media/image1778.png"/><Relationship Id="rId47" Type="http://schemas.openxmlformats.org/officeDocument/2006/relationships/image" Target="../media/image2778.png"/><Relationship Id="rId63" Type="http://schemas.openxmlformats.org/officeDocument/2006/relationships/image" Target="../media/image2787.png"/><Relationship Id="rId68" Type="http://schemas.openxmlformats.org/officeDocument/2006/relationships/customXml" Target="../ink/ink3350.xml"/><Relationship Id="rId84" Type="http://schemas.openxmlformats.org/officeDocument/2006/relationships/customXml" Target="../ink/ink3358.xml"/><Relationship Id="rId89" Type="http://schemas.openxmlformats.org/officeDocument/2006/relationships/image" Target="../media/image2801.png"/><Relationship Id="rId16" Type="http://schemas.openxmlformats.org/officeDocument/2006/relationships/image" Target="../media/image2764.png"/><Relationship Id="rId11" Type="http://schemas.openxmlformats.org/officeDocument/2006/relationships/customXml" Target="../ink/ink3321.xml"/><Relationship Id="rId32" Type="http://schemas.openxmlformats.org/officeDocument/2006/relationships/image" Target="../media/image2772.png"/><Relationship Id="rId37" Type="http://schemas.openxmlformats.org/officeDocument/2006/relationships/customXml" Target="../ink/ink3334.xml"/><Relationship Id="rId53" Type="http://schemas.openxmlformats.org/officeDocument/2006/relationships/image" Target="../media/image2782.png"/><Relationship Id="rId58" Type="http://schemas.openxmlformats.org/officeDocument/2006/relationships/customXml" Target="../ink/ink3345.xml"/><Relationship Id="rId74" Type="http://schemas.openxmlformats.org/officeDocument/2006/relationships/customXml" Target="../ink/ink3353.xml"/><Relationship Id="rId79" Type="http://schemas.openxmlformats.org/officeDocument/2006/relationships/image" Target="../media/image2796.png"/><Relationship Id="rId90" Type="http://schemas.openxmlformats.org/officeDocument/2006/relationships/customXml" Target="../ink/ink3361.xml"/><Relationship Id="rId95" Type="http://schemas.openxmlformats.org/officeDocument/2006/relationships/image" Target="../media/image2804.png"/><Relationship Id="rId14" Type="http://schemas.openxmlformats.org/officeDocument/2006/relationships/image" Target="../media/image2763.png"/><Relationship Id="rId22" Type="http://schemas.openxmlformats.org/officeDocument/2006/relationships/image" Target="../media/image2767.png"/><Relationship Id="rId27" Type="http://schemas.openxmlformats.org/officeDocument/2006/relationships/customXml" Target="../ink/ink3329.xml"/><Relationship Id="rId30" Type="http://schemas.openxmlformats.org/officeDocument/2006/relationships/image" Target="../media/image2771.png"/><Relationship Id="rId35" Type="http://schemas.openxmlformats.org/officeDocument/2006/relationships/customXml" Target="../ink/ink3333.xml"/><Relationship Id="rId43" Type="http://schemas.openxmlformats.org/officeDocument/2006/relationships/customXml" Target="../ink/ink3337.xml"/><Relationship Id="rId48" Type="http://schemas.openxmlformats.org/officeDocument/2006/relationships/customXml" Target="../ink/ink3340.xml"/><Relationship Id="rId56" Type="http://schemas.openxmlformats.org/officeDocument/2006/relationships/customXml" Target="../ink/ink3344.xml"/><Relationship Id="rId64" Type="http://schemas.openxmlformats.org/officeDocument/2006/relationships/customXml" Target="../ink/ink3348.xml"/><Relationship Id="rId69" Type="http://schemas.openxmlformats.org/officeDocument/2006/relationships/image" Target="../media/image2791.png"/><Relationship Id="rId77" Type="http://schemas.openxmlformats.org/officeDocument/2006/relationships/image" Target="../media/image2795.png"/><Relationship Id="rId51" Type="http://schemas.openxmlformats.org/officeDocument/2006/relationships/image" Target="../media/image2781.png"/><Relationship Id="rId72" Type="http://schemas.openxmlformats.org/officeDocument/2006/relationships/customXml" Target="../ink/ink3352.xml"/><Relationship Id="rId80" Type="http://schemas.openxmlformats.org/officeDocument/2006/relationships/customXml" Target="../ink/ink3356.xml"/><Relationship Id="rId85" Type="http://schemas.openxmlformats.org/officeDocument/2006/relationships/image" Target="../media/image2799.png"/><Relationship Id="rId93" Type="http://schemas.openxmlformats.org/officeDocument/2006/relationships/image" Target="../media/image2803.png"/><Relationship Id="rId3" Type="http://schemas.openxmlformats.org/officeDocument/2006/relationships/customXml" Target="../ink/ink3319.xml"/><Relationship Id="rId12" Type="http://schemas.openxmlformats.org/officeDocument/2006/relationships/image" Target="../media/image2790.png"/><Relationship Id="rId17" Type="http://schemas.openxmlformats.org/officeDocument/2006/relationships/customXml" Target="../ink/ink3324.xml"/><Relationship Id="rId25" Type="http://schemas.openxmlformats.org/officeDocument/2006/relationships/customXml" Target="../ink/ink3328.xml"/><Relationship Id="rId33" Type="http://schemas.openxmlformats.org/officeDocument/2006/relationships/customXml" Target="../ink/ink3332.xml"/><Relationship Id="rId38" Type="http://schemas.openxmlformats.org/officeDocument/2006/relationships/image" Target="../media/image2775.png"/><Relationship Id="rId46" Type="http://schemas.openxmlformats.org/officeDocument/2006/relationships/customXml" Target="../ink/ink3339.xml"/><Relationship Id="rId59" Type="http://schemas.openxmlformats.org/officeDocument/2006/relationships/image" Target="../media/image2785.png"/><Relationship Id="rId67" Type="http://schemas.openxmlformats.org/officeDocument/2006/relationships/image" Target="../media/image2789.png"/><Relationship Id="rId20" Type="http://schemas.openxmlformats.org/officeDocument/2006/relationships/image" Target="../media/image2766.png"/><Relationship Id="rId41" Type="http://schemas.openxmlformats.org/officeDocument/2006/relationships/customXml" Target="../ink/ink3336.xml"/><Relationship Id="rId54" Type="http://schemas.openxmlformats.org/officeDocument/2006/relationships/customXml" Target="../ink/ink3343.xml"/><Relationship Id="rId62" Type="http://schemas.openxmlformats.org/officeDocument/2006/relationships/customXml" Target="../ink/ink3347.xml"/><Relationship Id="rId70" Type="http://schemas.openxmlformats.org/officeDocument/2006/relationships/customXml" Target="../ink/ink3351.xml"/><Relationship Id="rId75" Type="http://schemas.openxmlformats.org/officeDocument/2006/relationships/image" Target="../media/image2794.png"/><Relationship Id="rId83" Type="http://schemas.openxmlformats.org/officeDocument/2006/relationships/image" Target="../media/image2798.png"/><Relationship Id="rId88" Type="http://schemas.openxmlformats.org/officeDocument/2006/relationships/customXml" Target="../ink/ink3360.xml"/><Relationship Id="rId91" Type="http://schemas.openxmlformats.org/officeDocument/2006/relationships/image" Target="../media/image2802.png"/><Relationship Id="rId1" Type="http://schemas.openxmlformats.org/officeDocument/2006/relationships/slideLayout" Target="../slideLayouts/slideLayout7.xml"/><Relationship Id="rId6" Type="http://schemas.openxmlformats.org/officeDocument/2006/relationships/image" Target="../media/image6100.png"/><Relationship Id="rId15" Type="http://schemas.openxmlformats.org/officeDocument/2006/relationships/customXml" Target="../ink/ink3323.xml"/><Relationship Id="rId23" Type="http://schemas.openxmlformats.org/officeDocument/2006/relationships/customXml" Target="../ink/ink3327.xml"/><Relationship Id="rId28" Type="http://schemas.openxmlformats.org/officeDocument/2006/relationships/image" Target="../media/image2770.png"/><Relationship Id="rId36" Type="http://schemas.openxmlformats.org/officeDocument/2006/relationships/image" Target="../media/image2774.png"/><Relationship Id="rId49" Type="http://schemas.openxmlformats.org/officeDocument/2006/relationships/image" Target="../media/image2779.png"/><Relationship Id="rId57" Type="http://schemas.openxmlformats.org/officeDocument/2006/relationships/image" Target="../media/image2784.png"/><Relationship Id="rId10" Type="http://schemas.openxmlformats.org/officeDocument/2006/relationships/image" Target="../media/image2780.png"/><Relationship Id="rId31" Type="http://schemas.openxmlformats.org/officeDocument/2006/relationships/customXml" Target="../ink/ink3331.xml"/><Relationship Id="rId44" Type="http://schemas.openxmlformats.org/officeDocument/2006/relationships/customXml" Target="../ink/ink3338.xml"/><Relationship Id="rId52" Type="http://schemas.openxmlformats.org/officeDocument/2006/relationships/customXml" Target="../ink/ink3342.xml"/><Relationship Id="rId60" Type="http://schemas.openxmlformats.org/officeDocument/2006/relationships/customXml" Target="../ink/ink3346.xml"/><Relationship Id="rId65" Type="http://schemas.openxmlformats.org/officeDocument/2006/relationships/image" Target="../media/image2788.png"/><Relationship Id="rId73" Type="http://schemas.openxmlformats.org/officeDocument/2006/relationships/image" Target="../media/image2793.png"/><Relationship Id="rId78" Type="http://schemas.openxmlformats.org/officeDocument/2006/relationships/customXml" Target="../ink/ink3355.xml"/><Relationship Id="rId81" Type="http://schemas.openxmlformats.org/officeDocument/2006/relationships/image" Target="../media/image2797.png"/><Relationship Id="rId86" Type="http://schemas.openxmlformats.org/officeDocument/2006/relationships/customXml" Target="../ink/ink3359.xml"/><Relationship Id="rId94" Type="http://schemas.openxmlformats.org/officeDocument/2006/relationships/customXml" Target="../ink/ink3363.xml"/><Relationship Id="rId13" Type="http://schemas.openxmlformats.org/officeDocument/2006/relationships/customXml" Target="../ink/ink3322.xml"/><Relationship Id="rId18" Type="http://schemas.openxmlformats.org/officeDocument/2006/relationships/image" Target="../media/image2765.png"/><Relationship Id="rId39" Type="http://schemas.openxmlformats.org/officeDocument/2006/relationships/customXml" Target="../ink/ink3335.xml"/><Relationship Id="rId34" Type="http://schemas.openxmlformats.org/officeDocument/2006/relationships/image" Target="../media/image2773.png"/><Relationship Id="rId50" Type="http://schemas.openxmlformats.org/officeDocument/2006/relationships/customXml" Target="../ink/ink3341.xml"/><Relationship Id="rId55" Type="http://schemas.openxmlformats.org/officeDocument/2006/relationships/image" Target="../media/image2783.png"/><Relationship Id="rId76" Type="http://schemas.openxmlformats.org/officeDocument/2006/relationships/customXml" Target="../ink/ink3354.xml"/><Relationship Id="rId7" Type="http://schemas.openxmlformats.org/officeDocument/2006/relationships/customXml" Target="../ink/ink3320.xml"/><Relationship Id="rId71" Type="http://schemas.openxmlformats.org/officeDocument/2006/relationships/image" Target="../media/image2792.png"/><Relationship Id="rId92" Type="http://schemas.openxmlformats.org/officeDocument/2006/relationships/customXml" Target="../ink/ink3362.xml"/><Relationship Id="rId2" Type="http://schemas.openxmlformats.org/officeDocument/2006/relationships/image" Target="../media/image2762.png"/><Relationship Id="rId29" Type="http://schemas.openxmlformats.org/officeDocument/2006/relationships/customXml" Target="../ink/ink3330.xml"/><Relationship Id="rId24" Type="http://schemas.openxmlformats.org/officeDocument/2006/relationships/image" Target="../media/image2768.png"/><Relationship Id="rId40" Type="http://schemas.openxmlformats.org/officeDocument/2006/relationships/image" Target="../media/image2776.png"/><Relationship Id="rId45" Type="http://schemas.openxmlformats.org/officeDocument/2006/relationships/image" Target="../media/image2777.png"/><Relationship Id="rId66" Type="http://schemas.openxmlformats.org/officeDocument/2006/relationships/customXml" Target="../ink/ink3349.xml"/><Relationship Id="rId87" Type="http://schemas.openxmlformats.org/officeDocument/2006/relationships/image" Target="../media/image2800.png"/><Relationship Id="rId61" Type="http://schemas.openxmlformats.org/officeDocument/2006/relationships/image" Target="../media/image2786.png"/><Relationship Id="rId82" Type="http://schemas.openxmlformats.org/officeDocument/2006/relationships/customXml" Target="../ink/ink3357.xml"/><Relationship Id="rId19" Type="http://schemas.openxmlformats.org/officeDocument/2006/relationships/customXml" Target="../ink/ink3325.xml"/></Relationships>
</file>

<file path=ppt/slides/_rels/slide47.xml.rels><?xml version="1.0" encoding="UTF-8" standalone="yes"?>
<Relationships xmlns="http://schemas.openxmlformats.org/package/2006/relationships"><Relationship Id="rId13" Type="http://schemas.openxmlformats.org/officeDocument/2006/relationships/customXml" Target="../ink/ink3369.xml"/><Relationship Id="rId18" Type="http://schemas.openxmlformats.org/officeDocument/2006/relationships/image" Target="../media/image2813.png"/><Relationship Id="rId26" Type="http://schemas.openxmlformats.org/officeDocument/2006/relationships/image" Target="../media/image2500.png"/><Relationship Id="rId39" Type="http://schemas.openxmlformats.org/officeDocument/2006/relationships/customXml" Target="../ink/ink3382.xml"/><Relationship Id="rId21" Type="http://schemas.openxmlformats.org/officeDocument/2006/relationships/customXml" Target="../ink/ink3373.xml"/><Relationship Id="rId34" Type="http://schemas.openxmlformats.org/officeDocument/2006/relationships/image" Target="../media/image2820.png"/><Relationship Id="rId42" Type="http://schemas.openxmlformats.org/officeDocument/2006/relationships/image" Target="../media/image2824.png"/><Relationship Id="rId7" Type="http://schemas.openxmlformats.org/officeDocument/2006/relationships/customXml" Target="../ink/ink3366.xml"/><Relationship Id="rId2" Type="http://schemas.openxmlformats.org/officeDocument/2006/relationships/image" Target="../media/image2805.png"/><Relationship Id="rId16" Type="http://schemas.openxmlformats.org/officeDocument/2006/relationships/image" Target="../media/image2812.png"/><Relationship Id="rId20" Type="http://schemas.openxmlformats.org/officeDocument/2006/relationships/image" Target="../media/image2814.png"/><Relationship Id="rId29" Type="http://schemas.openxmlformats.org/officeDocument/2006/relationships/customXml" Target="../ink/ink3377.xml"/><Relationship Id="rId41" Type="http://schemas.openxmlformats.org/officeDocument/2006/relationships/customXml" Target="../ink/ink3383.xml"/><Relationship Id="rId1" Type="http://schemas.openxmlformats.org/officeDocument/2006/relationships/slideLayout" Target="../slideLayouts/slideLayout7.xml"/><Relationship Id="rId6" Type="http://schemas.openxmlformats.org/officeDocument/2006/relationships/image" Target="../media/image2807.png"/><Relationship Id="rId11" Type="http://schemas.openxmlformats.org/officeDocument/2006/relationships/customXml" Target="../ink/ink3368.xml"/><Relationship Id="rId24" Type="http://schemas.openxmlformats.org/officeDocument/2006/relationships/image" Target="../media/image2816.png"/><Relationship Id="rId32" Type="http://schemas.openxmlformats.org/officeDocument/2006/relationships/image" Target="../media/image2819.png"/><Relationship Id="rId37" Type="http://schemas.openxmlformats.org/officeDocument/2006/relationships/customXml" Target="../ink/ink3381.xml"/><Relationship Id="rId40" Type="http://schemas.openxmlformats.org/officeDocument/2006/relationships/image" Target="../media/image2823.png"/><Relationship Id="rId5" Type="http://schemas.openxmlformats.org/officeDocument/2006/relationships/customXml" Target="../ink/ink3365.xml"/><Relationship Id="rId15" Type="http://schemas.openxmlformats.org/officeDocument/2006/relationships/customXml" Target="../ink/ink3370.xml"/><Relationship Id="rId23" Type="http://schemas.openxmlformats.org/officeDocument/2006/relationships/customXml" Target="../ink/ink3374.xml"/><Relationship Id="rId28" Type="http://schemas.openxmlformats.org/officeDocument/2006/relationships/image" Target="../media/image2817.png"/><Relationship Id="rId36" Type="http://schemas.openxmlformats.org/officeDocument/2006/relationships/image" Target="../media/image2821.png"/><Relationship Id="rId10" Type="http://schemas.openxmlformats.org/officeDocument/2006/relationships/image" Target="../media/image2809.png"/><Relationship Id="rId19" Type="http://schemas.openxmlformats.org/officeDocument/2006/relationships/customXml" Target="../ink/ink3372.xml"/><Relationship Id="rId31" Type="http://schemas.openxmlformats.org/officeDocument/2006/relationships/customXml" Target="../ink/ink3378.xml"/><Relationship Id="rId44" Type="http://schemas.openxmlformats.org/officeDocument/2006/relationships/image" Target="../media/image2825.png"/><Relationship Id="rId4" Type="http://schemas.openxmlformats.org/officeDocument/2006/relationships/image" Target="../media/image2806.png"/><Relationship Id="rId9" Type="http://schemas.openxmlformats.org/officeDocument/2006/relationships/customXml" Target="../ink/ink3367.xml"/><Relationship Id="rId14" Type="http://schemas.openxmlformats.org/officeDocument/2006/relationships/image" Target="../media/image2811.png"/><Relationship Id="rId22" Type="http://schemas.openxmlformats.org/officeDocument/2006/relationships/image" Target="../media/image2815.png"/><Relationship Id="rId27" Type="http://schemas.openxmlformats.org/officeDocument/2006/relationships/customXml" Target="../ink/ink3376.xml"/><Relationship Id="rId30" Type="http://schemas.openxmlformats.org/officeDocument/2006/relationships/image" Target="../media/image2818.png"/><Relationship Id="rId35" Type="http://schemas.openxmlformats.org/officeDocument/2006/relationships/customXml" Target="../ink/ink3380.xml"/><Relationship Id="rId43" Type="http://schemas.openxmlformats.org/officeDocument/2006/relationships/customXml" Target="../ink/ink3384.xml"/><Relationship Id="rId8" Type="http://schemas.openxmlformats.org/officeDocument/2006/relationships/image" Target="../media/image2808.png"/><Relationship Id="rId3" Type="http://schemas.openxmlformats.org/officeDocument/2006/relationships/customXml" Target="../ink/ink3364.xml"/><Relationship Id="rId12" Type="http://schemas.openxmlformats.org/officeDocument/2006/relationships/image" Target="../media/image2810.png"/><Relationship Id="rId17" Type="http://schemas.openxmlformats.org/officeDocument/2006/relationships/customXml" Target="../ink/ink3371.xml"/><Relationship Id="rId25" Type="http://schemas.openxmlformats.org/officeDocument/2006/relationships/customXml" Target="../ink/ink3375.xml"/><Relationship Id="rId33" Type="http://schemas.openxmlformats.org/officeDocument/2006/relationships/customXml" Target="../ink/ink3379.xml"/><Relationship Id="rId38" Type="http://schemas.openxmlformats.org/officeDocument/2006/relationships/image" Target="../media/image2822.png"/></Relationships>
</file>

<file path=ppt/slides/_rels/slide48.xml.rels><?xml version="1.0" encoding="UTF-8" standalone="yes"?>
<Relationships xmlns="http://schemas.openxmlformats.org/package/2006/relationships"><Relationship Id="rId8" Type="http://schemas.openxmlformats.org/officeDocument/2006/relationships/customXml" Target="../ink/ink3387.xml"/><Relationship Id="rId3" Type="http://schemas.openxmlformats.org/officeDocument/2006/relationships/image" Target="../media/image2827.png"/><Relationship Id="rId7" Type="http://schemas.openxmlformats.org/officeDocument/2006/relationships/image" Target="../media/image2829.png"/><Relationship Id="rId2" Type="http://schemas.openxmlformats.org/officeDocument/2006/relationships/image" Target="../media/image2826.png"/><Relationship Id="rId1" Type="http://schemas.openxmlformats.org/officeDocument/2006/relationships/slideLayout" Target="../slideLayouts/slideLayout7.xml"/><Relationship Id="rId6" Type="http://schemas.openxmlformats.org/officeDocument/2006/relationships/customXml" Target="../ink/ink3386.xml"/><Relationship Id="rId11" Type="http://schemas.openxmlformats.org/officeDocument/2006/relationships/image" Target="../media/image2831.png"/><Relationship Id="rId5" Type="http://schemas.openxmlformats.org/officeDocument/2006/relationships/image" Target="../media/image2828.png"/><Relationship Id="rId10" Type="http://schemas.openxmlformats.org/officeDocument/2006/relationships/customXml" Target="../ink/ink3388.xml"/><Relationship Id="rId4" Type="http://schemas.openxmlformats.org/officeDocument/2006/relationships/customXml" Target="../ink/ink3385.xml"/><Relationship Id="rId9" Type="http://schemas.openxmlformats.org/officeDocument/2006/relationships/image" Target="../media/image2830.png"/></Relationships>
</file>

<file path=ppt/slides/_rels/slide49.xml.rels><?xml version="1.0" encoding="UTF-8" standalone="yes"?>
<Relationships xmlns="http://schemas.openxmlformats.org/package/2006/relationships"><Relationship Id="rId8" Type="http://schemas.openxmlformats.org/officeDocument/2006/relationships/image" Target="../media/image2835.png"/><Relationship Id="rId3" Type="http://schemas.openxmlformats.org/officeDocument/2006/relationships/customXml" Target="../ink/ink3389.xml"/><Relationship Id="rId7" Type="http://schemas.openxmlformats.org/officeDocument/2006/relationships/customXml" Target="../ink/ink3391.xml"/><Relationship Id="rId2" Type="http://schemas.openxmlformats.org/officeDocument/2006/relationships/image" Target="../media/image2832.png"/><Relationship Id="rId1" Type="http://schemas.openxmlformats.org/officeDocument/2006/relationships/slideLayout" Target="../slideLayouts/slideLayout7.xml"/><Relationship Id="rId6" Type="http://schemas.openxmlformats.org/officeDocument/2006/relationships/image" Target="../media/image2834.png"/><Relationship Id="rId5" Type="http://schemas.openxmlformats.org/officeDocument/2006/relationships/customXml" Target="../ink/ink3390.xml"/><Relationship Id="rId10" Type="http://schemas.openxmlformats.org/officeDocument/2006/relationships/image" Target="../media/image2836.png"/><Relationship Id="rId4" Type="http://schemas.openxmlformats.org/officeDocument/2006/relationships/image" Target="../media/image2833.png"/><Relationship Id="rId9" Type="http://schemas.openxmlformats.org/officeDocument/2006/relationships/customXml" Target="../ink/ink339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6" Type="http://schemas.openxmlformats.org/officeDocument/2006/relationships/customXml" Target="../ink/ink3406.xml"/><Relationship Id="rId21" Type="http://schemas.openxmlformats.org/officeDocument/2006/relationships/customXml" Target="../ink/ink3403.xml"/><Relationship Id="rId42" Type="http://schemas.openxmlformats.org/officeDocument/2006/relationships/image" Target="../media/image2855.png"/><Relationship Id="rId47" Type="http://schemas.openxmlformats.org/officeDocument/2006/relationships/customXml" Target="../ink/ink3417.xml"/><Relationship Id="rId63" Type="http://schemas.openxmlformats.org/officeDocument/2006/relationships/customXml" Target="../ink/ink3425.xml"/><Relationship Id="rId68" Type="http://schemas.openxmlformats.org/officeDocument/2006/relationships/image" Target="../media/image2868.png"/><Relationship Id="rId84" Type="http://schemas.openxmlformats.org/officeDocument/2006/relationships/image" Target="../media/image2876.png"/><Relationship Id="rId89" Type="http://schemas.openxmlformats.org/officeDocument/2006/relationships/customXml" Target="../ink/ink3438.xml"/><Relationship Id="rId16" Type="http://schemas.openxmlformats.org/officeDocument/2006/relationships/image" Target="../media/image2843.png"/><Relationship Id="rId11" Type="http://schemas.openxmlformats.org/officeDocument/2006/relationships/image" Target="../media/image2841.png"/><Relationship Id="rId32" Type="http://schemas.openxmlformats.org/officeDocument/2006/relationships/image" Target="../media/image2850.png"/><Relationship Id="rId37" Type="http://schemas.openxmlformats.org/officeDocument/2006/relationships/customXml" Target="../ink/ink3412.xml"/><Relationship Id="rId53" Type="http://schemas.openxmlformats.org/officeDocument/2006/relationships/customXml" Target="../ink/ink3420.xml"/><Relationship Id="rId58" Type="http://schemas.openxmlformats.org/officeDocument/2006/relationships/image" Target="../media/image2863.png"/><Relationship Id="rId74" Type="http://schemas.openxmlformats.org/officeDocument/2006/relationships/image" Target="../media/image2871.png"/><Relationship Id="rId79" Type="http://schemas.openxmlformats.org/officeDocument/2006/relationships/customXml" Target="../ink/ink3433.xml"/><Relationship Id="rId5" Type="http://schemas.openxmlformats.org/officeDocument/2006/relationships/customXml" Target="../ink/ink3394.xml"/><Relationship Id="rId90" Type="http://schemas.openxmlformats.org/officeDocument/2006/relationships/image" Target="../media/image2879.png"/><Relationship Id="rId95" Type="http://schemas.openxmlformats.org/officeDocument/2006/relationships/customXml" Target="../ink/ink3441.xml"/><Relationship Id="rId22" Type="http://schemas.openxmlformats.org/officeDocument/2006/relationships/customXml" Target="../ink/ink3404.xml"/><Relationship Id="rId27" Type="http://schemas.openxmlformats.org/officeDocument/2006/relationships/image" Target="../media/image2848.png"/><Relationship Id="rId43" Type="http://schemas.openxmlformats.org/officeDocument/2006/relationships/customXml" Target="../ink/ink3415.xml"/><Relationship Id="rId48" Type="http://schemas.openxmlformats.org/officeDocument/2006/relationships/image" Target="../media/image2858.png"/><Relationship Id="rId64" Type="http://schemas.openxmlformats.org/officeDocument/2006/relationships/image" Target="../media/image2866.png"/><Relationship Id="rId69" Type="http://schemas.openxmlformats.org/officeDocument/2006/relationships/customXml" Target="../ink/ink3428.xml"/><Relationship Id="rId80" Type="http://schemas.openxmlformats.org/officeDocument/2006/relationships/image" Target="../media/image2874.png"/><Relationship Id="rId85" Type="http://schemas.openxmlformats.org/officeDocument/2006/relationships/customXml" Target="../ink/ink3436.xml"/><Relationship Id="rId3" Type="http://schemas.openxmlformats.org/officeDocument/2006/relationships/customXml" Target="../ink/ink3393.xml"/><Relationship Id="rId12" Type="http://schemas.openxmlformats.org/officeDocument/2006/relationships/customXml" Target="../ink/ink3398.xml"/><Relationship Id="rId17" Type="http://schemas.openxmlformats.org/officeDocument/2006/relationships/customXml" Target="../ink/ink3401.xml"/><Relationship Id="rId25" Type="http://schemas.openxmlformats.org/officeDocument/2006/relationships/image" Target="../media/image2847.png"/><Relationship Id="rId33" Type="http://schemas.openxmlformats.org/officeDocument/2006/relationships/customXml" Target="../ink/ink3410.xml"/><Relationship Id="rId38" Type="http://schemas.openxmlformats.org/officeDocument/2006/relationships/image" Target="../media/image2853.png"/><Relationship Id="rId46" Type="http://schemas.openxmlformats.org/officeDocument/2006/relationships/image" Target="../media/image2857.png"/><Relationship Id="rId59" Type="http://schemas.openxmlformats.org/officeDocument/2006/relationships/customXml" Target="../ink/ink3423.xml"/><Relationship Id="rId67" Type="http://schemas.openxmlformats.org/officeDocument/2006/relationships/customXml" Target="../ink/ink3427.xml"/><Relationship Id="rId20" Type="http://schemas.openxmlformats.org/officeDocument/2006/relationships/image" Target="../media/image2845.png"/><Relationship Id="rId41" Type="http://schemas.openxmlformats.org/officeDocument/2006/relationships/customXml" Target="../ink/ink3414.xml"/><Relationship Id="rId54" Type="http://schemas.openxmlformats.org/officeDocument/2006/relationships/image" Target="../media/image2861.png"/><Relationship Id="rId62" Type="http://schemas.openxmlformats.org/officeDocument/2006/relationships/image" Target="../media/image2865.png"/><Relationship Id="rId70" Type="http://schemas.openxmlformats.org/officeDocument/2006/relationships/image" Target="../media/image2869.png"/><Relationship Id="rId75" Type="http://schemas.openxmlformats.org/officeDocument/2006/relationships/customXml" Target="../ink/ink3431.xml"/><Relationship Id="rId83" Type="http://schemas.openxmlformats.org/officeDocument/2006/relationships/customXml" Target="../ink/ink3435.xml"/><Relationship Id="rId88" Type="http://schemas.openxmlformats.org/officeDocument/2006/relationships/image" Target="../media/image2878.png"/><Relationship Id="rId91" Type="http://schemas.openxmlformats.org/officeDocument/2006/relationships/customXml" Target="../ink/ink3439.xml"/><Relationship Id="rId96" Type="http://schemas.openxmlformats.org/officeDocument/2006/relationships/image" Target="../media/image2882.png"/><Relationship Id="rId1" Type="http://schemas.openxmlformats.org/officeDocument/2006/relationships/slideLayout" Target="../slideLayouts/slideLayout7.xml"/><Relationship Id="rId6" Type="http://schemas.openxmlformats.org/officeDocument/2006/relationships/image" Target="../media/image2839.png"/><Relationship Id="rId15" Type="http://schemas.openxmlformats.org/officeDocument/2006/relationships/customXml" Target="../ink/ink3400.xml"/><Relationship Id="rId23" Type="http://schemas.openxmlformats.org/officeDocument/2006/relationships/image" Target="../media/image2846.png"/><Relationship Id="rId28" Type="http://schemas.openxmlformats.org/officeDocument/2006/relationships/customXml" Target="../ink/ink3407.xml"/><Relationship Id="rId36" Type="http://schemas.openxmlformats.org/officeDocument/2006/relationships/image" Target="../media/image2852.png"/><Relationship Id="rId49" Type="http://schemas.openxmlformats.org/officeDocument/2006/relationships/customXml" Target="../ink/ink3418.xml"/><Relationship Id="rId57" Type="http://schemas.openxmlformats.org/officeDocument/2006/relationships/customXml" Target="../ink/ink3422.xml"/><Relationship Id="rId10" Type="http://schemas.openxmlformats.org/officeDocument/2006/relationships/customXml" Target="../ink/ink3397.xml"/><Relationship Id="rId31" Type="http://schemas.openxmlformats.org/officeDocument/2006/relationships/customXml" Target="../ink/ink3409.xml"/><Relationship Id="rId44" Type="http://schemas.openxmlformats.org/officeDocument/2006/relationships/image" Target="../media/image2856.png"/><Relationship Id="rId52" Type="http://schemas.openxmlformats.org/officeDocument/2006/relationships/image" Target="../media/image2860.png"/><Relationship Id="rId60" Type="http://schemas.openxmlformats.org/officeDocument/2006/relationships/image" Target="../media/image2864.png"/><Relationship Id="rId65" Type="http://schemas.openxmlformats.org/officeDocument/2006/relationships/customXml" Target="../ink/ink3426.xml"/><Relationship Id="rId73" Type="http://schemas.openxmlformats.org/officeDocument/2006/relationships/customXml" Target="../ink/ink3430.xml"/><Relationship Id="rId78" Type="http://schemas.openxmlformats.org/officeDocument/2006/relationships/image" Target="../media/image2873.png"/><Relationship Id="rId81" Type="http://schemas.openxmlformats.org/officeDocument/2006/relationships/customXml" Target="../ink/ink3434.xml"/><Relationship Id="rId86" Type="http://schemas.openxmlformats.org/officeDocument/2006/relationships/image" Target="../media/image2877.png"/><Relationship Id="rId94" Type="http://schemas.openxmlformats.org/officeDocument/2006/relationships/image" Target="../media/image2881.png"/><Relationship Id="rId99" Type="http://schemas.openxmlformats.org/officeDocument/2006/relationships/customXml" Target="../ink/ink3443.xml"/><Relationship Id="rId4" Type="http://schemas.openxmlformats.org/officeDocument/2006/relationships/image" Target="../media/image2838.png"/><Relationship Id="rId9" Type="http://schemas.openxmlformats.org/officeDocument/2006/relationships/customXml" Target="../ink/ink3396.xml"/><Relationship Id="rId13" Type="http://schemas.openxmlformats.org/officeDocument/2006/relationships/customXml" Target="../ink/ink3399.xml"/><Relationship Id="rId18" Type="http://schemas.openxmlformats.org/officeDocument/2006/relationships/image" Target="../media/image2844.png"/><Relationship Id="rId39" Type="http://schemas.openxmlformats.org/officeDocument/2006/relationships/customXml" Target="../ink/ink3413.xml"/><Relationship Id="rId34" Type="http://schemas.openxmlformats.org/officeDocument/2006/relationships/image" Target="../media/image2851.png"/><Relationship Id="rId50" Type="http://schemas.openxmlformats.org/officeDocument/2006/relationships/image" Target="../media/image2859.png"/><Relationship Id="rId55" Type="http://schemas.openxmlformats.org/officeDocument/2006/relationships/customXml" Target="../ink/ink3421.xml"/><Relationship Id="rId76" Type="http://schemas.openxmlformats.org/officeDocument/2006/relationships/image" Target="../media/image2872.png"/><Relationship Id="rId97" Type="http://schemas.openxmlformats.org/officeDocument/2006/relationships/customXml" Target="../ink/ink3442.xml"/><Relationship Id="rId7" Type="http://schemas.openxmlformats.org/officeDocument/2006/relationships/customXml" Target="../ink/ink3395.xml"/><Relationship Id="rId71" Type="http://schemas.openxmlformats.org/officeDocument/2006/relationships/customXml" Target="../ink/ink3429.xml"/><Relationship Id="rId92" Type="http://schemas.openxmlformats.org/officeDocument/2006/relationships/image" Target="../media/image2880.png"/><Relationship Id="rId2" Type="http://schemas.openxmlformats.org/officeDocument/2006/relationships/image" Target="../media/image2837.png"/><Relationship Id="rId29" Type="http://schemas.openxmlformats.org/officeDocument/2006/relationships/image" Target="../media/image2849.png"/><Relationship Id="rId24" Type="http://schemas.openxmlformats.org/officeDocument/2006/relationships/customXml" Target="../ink/ink3405.xml"/><Relationship Id="rId40" Type="http://schemas.openxmlformats.org/officeDocument/2006/relationships/image" Target="../media/image2854.png"/><Relationship Id="rId45" Type="http://schemas.openxmlformats.org/officeDocument/2006/relationships/customXml" Target="../ink/ink3416.xml"/><Relationship Id="rId66" Type="http://schemas.openxmlformats.org/officeDocument/2006/relationships/image" Target="../media/image2867.png"/><Relationship Id="rId87" Type="http://schemas.openxmlformats.org/officeDocument/2006/relationships/customXml" Target="../ink/ink3437.xml"/><Relationship Id="rId61" Type="http://schemas.openxmlformats.org/officeDocument/2006/relationships/customXml" Target="../ink/ink3424.xml"/><Relationship Id="rId82" Type="http://schemas.openxmlformats.org/officeDocument/2006/relationships/image" Target="../media/image2875.png"/><Relationship Id="rId19" Type="http://schemas.openxmlformats.org/officeDocument/2006/relationships/customXml" Target="../ink/ink3402.xml"/><Relationship Id="rId14" Type="http://schemas.openxmlformats.org/officeDocument/2006/relationships/image" Target="../media/image2842.png"/><Relationship Id="rId30" Type="http://schemas.openxmlformats.org/officeDocument/2006/relationships/customXml" Target="../ink/ink3408.xml"/><Relationship Id="rId35" Type="http://schemas.openxmlformats.org/officeDocument/2006/relationships/customXml" Target="../ink/ink3411.xml"/><Relationship Id="rId56" Type="http://schemas.openxmlformats.org/officeDocument/2006/relationships/image" Target="../media/image2862.png"/><Relationship Id="rId77" Type="http://schemas.openxmlformats.org/officeDocument/2006/relationships/customXml" Target="../ink/ink3432.xml"/><Relationship Id="rId100" Type="http://schemas.openxmlformats.org/officeDocument/2006/relationships/image" Target="../media/image2884.png"/><Relationship Id="rId8" Type="http://schemas.openxmlformats.org/officeDocument/2006/relationships/image" Target="../media/image2840.png"/><Relationship Id="rId51" Type="http://schemas.openxmlformats.org/officeDocument/2006/relationships/customXml" Target="../ink/ink3419.xml"/><Relationship Id="rId72" Type="http://schemas.openxmlformats.org/officeDocument/2006/relationships/image" Target="../media/image2870.png"/><Relationship Id="rId93" Type="http://schemas.openxmlformats.org/officeDocument/2006/relationships/customXml" Target="../ink/ink3440.xml"/><Relationship Id="rId98" Type="http://schemas.openxmlformats.org/officeDocument/2006/relationships/image" Target="../media/image288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88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19B971D-ADFD-FCFF-BC79-C5D137283474}"/>
              </a:ext>
            </a:extLst>
          </p:cNvPr>
          <p:cNvPicPr>
            <a:picLocks noChangeAspect="1"/>
          </p:cNvPicPr>
          <p:nvPr/>
        </p:nvPicPr>
        <p:blipFill>
          <a:blip r:embed="rId2"/>
          <a:stretch>
            <a:fillRect/>
          </a:stretch>
        </p:blipFill>
        <p:spPr>
          <a:xfrm>
            <a:off x="1670670" y="643467"/>
            <a:ext cx="8127034"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918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419FC8-22DB-8664-FE50-0E674C9B276D}"/>
              </a:ext>
            </a:extLst>
          </p:cNvPr>
          <p:cNvSpPr>
            <a:spLocks noGrp="1"/>
          </p:cNvSpPr>
          <p:nvPr>
            <p:ph type="sldNum" sz="quarter" idx="12"/>
          </p:nvPr>
        </p:nvSpPr>
        <p:spPr/>
        <p:txBody>
          <a:bodyPr/>
          <a:lstStyle/>
          <a:p>
            <a:fld id="{C86488E0-EA66-EE4C-84C2-226D9C4A9E6B}" type="slidenum">
              <a:rPr lang="en-PS" smtClean="0"/>
              <a:t>10</a:t>
            </a:fld>
            <a:endParaRPr lang="en-PS"/>
          </a:p>
        </p:txBody>
      </p:sp>
      <p:pic>
        <p:nvPicPr>
          <p:cNvPr id="3" name="Picture 2">
            <a:extLst>
              <a:ext uri="{FF2B5EF4-FFF2-40B4-BE49-F238E27FC236}">
                <a16:creationId xmlns:a16="http://schemas.microsoft.com/office/drawing/2014/main" id="{B9457150-44A7-8445-7F89-1DD1F3BDA51F}"/>
              </a:ext>
            </a:extLst>
          </p:cNvPr>
          <p:cNvPicPr>
            <a:picLocks noChangeAspect="1"/>
          </p:cNvPicPr>
          <p:nvPr/>
        </p:nvPicPr>
        <p:blipFill>
          <a:blip r:embed="rId2"/>
          <a:stretch>
            <a:fillRect/>
          </a:stretch>
        </p:blipFill>
        <p:spPr>
          <a:xfrm>
            <a:off x="1257299" y="786134"/>
            <a:ext cx="10270671" cy="5285731"/>
          </a:xfrm>
          <a:prstGeom prst="rect">
            <a:avLst/>
          </a:prstGeom>
        </p:spPr>
      </p:pic>
      <p:sp>
        <p:nvSpPr>
          <p:cNvPr id="36" name="TextBox 35">
            <a:extLst>
              <a:ext uri="{FF2B5EF4-FFF2-40B4-BE49-F238E27FC236}">
                <a16:creationId xmlns:a16="http://schemas.microsoft.com/office/drawing/2014/main" id="{9A3F38AA-B9C0-D8E8-2F29-9E1DD429A33A}"/>
              </a:ext>
            </a:extLst>
          </p:cNvPr>
          <p:cNvSpPr txBox="1"/>
          <p:nvPr/>
        </p:nvSpPr>
        <p:spPr>
          <a:xfrm>
            <a:off x="9257361" y="2722191"/>
            <a:ext cx="2008415" cy="369332"/>
          </a:xfrm>
          <a:prstGeom prst="rect">
            <a:avLst/>
          </a:prstGeom>
          <a:noFill/>
        </p:spPr>
        <p:txBody>
          <a:bodyPr wrap="square" rtlCol="0">
            <a:spAutoFit/>
          </a:bodyPr>
          <a:lstStyle/>
          <a:p>
            <a:r>
              <a:rPr lang="en-PS" b="1" dirty="0">
                <a:solidFill>
                  <a:srgbClr val="FF0000"/>
                </a:solidFill>
              </a:rPr>
              <a:t>(WACC = M</a:t>
            </a:r>
            <a:r>
              <a:rPr lang="en-US" b="1" dirty="0">
                <a:solidFill>
                  <a:srgbClr val="FF0000"/>
                </a:solidFill>
              </a:rPr>
              <a:t>CC</a:t>
            </a:r>
            <a:r>
              <a:rPr lang="en-PS" b="1" dirty="0">
                <a:solidFill>
                  <a:srgbClr val="FF0000"/>
                </a:solidFill>
              </a:rPr>
              <a:t>)</a:t>
            </a:r>
            <a:endParaRPr lang="en-PS" b="1" baseline="-25000" dirty="0">
              <a:solidFill>
                <a:srgbClr val="FF0000"/>
              </a:solidFill>
            </a:endParaRPr>
          </a:p>
        </p:txBody>
      </p:sp>
      <p:sp>
        <p:nvSpPr>
          <p:cNvPr id="38" name="TextBox 37">
            <a:extLst>
              <a:ext uri="{FF2B5EF4-FFF2-40B4-BE49-F238E27FC236}">
                <a16:creationId xmlns:a16="http://schemas.microsoft.com/office/drawing/2014/main" id="{E8056E0B-3AD0-B404-3EC2-DEC93E20DF08}"/>
              </a:ext>
            </a:extLst>
          </p:cNvPr>
          <p:cNvSpPr txBox="1"/>
          <p:nvPr/>
        </p:nvSpPr>
        <p:spPr>
          <a:xfrm>
            <a:off x="7444424" y="4200748"/>
            <a:ext cx="3736344" cy="646331"/>
          </a:xfrm>
          <a:prstGeom prst="rect">
            <a:avLst/>
          </a:prstGeom>
          <a:noFill/>
        </p:spPr>
        <p:txBody>
          <a:bodyPr wrap="none" rtlCol="0">
            <a:spAutoFit/>
          </a:bodyPr>
          <a:lstStyle/>
          <a:p>
            <a:r>
              <a:rPr lang="en-PS" b="1" dirty="0">
                <a:solidFill>
                  <a:srgbClr val="FF0000"/>
                </a:solidFill>
              </a:rPr>
              <a:t>The optimal capital budget =$680 m</a:t>
            </a:r>
          </a:p>
          <a:p>
            <a:r>
              <a:rPr lang="en-US" b="1" dirty="0">
                <a:solidFill>
                  <a:srgbClr val="FF0000"/>
                </a:solidFill>
              </a:rPr>
              <a:t>W</a:t>
            </a:r>
            <a:r>
              <a:rPr lang="en-PS" b="1" dirty="0">
                <a:solidFill>
                  <a:srgbClr val="FF0000"/>
                </a:solidFill>
              </a:rPr>
              <a:t>here MARR = WACC</a:t>
            </a:r>
          </a:p>
        </p:txBody>
      </p:sp>
      <p:grpSp>
        <p:nvGrpSpPr>
          <p:cNvPr id="128" name="Group 127">
            <a:extLst>
              <a:ext uri="{FF2B5EF4-FFF2-40B4-BE49-F238E27FC236}">
                <a16:creationId xmlns:a16="http://schemas.microsoft.com/office/drawing/2014/main" id="{84028DDE-77B2-EC5C-1902-26D89495D234}"/>
              </a:ext>
            </a:extLst>
          </p:cNvPr>
          <p:cNvGrpSpPr/>
          <p:nvPr/>
        </p:nvGrpSpPr>
        <p:grpSpPr>
          <a:xfrm>
            <a:off x="45909" y="159994"/>
            <a:ext cx="3770280" cy="2055600"/>
            <a:chOff x="45909" y="159994"/>
            <a:chExt cx="3770280" cy="2055600"/>
          </a:xfrm>
        </p:grpSpPr>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08DF4D6A-4023-6E62-8A3E-7F7614BE4CBE}"/>
                    </a:ext>
                  </a:extLst>
                </p14:cNvPr>
                <p14:cNvContentPartPr/>
                <p14:nvPr/>
              </p14:nvContentPartPr>
              <p14:xfrm>
                <a:off x="2793069" y="1088074"/>
                <a:ext cx="29880" cy="33480"/>
              </p14:xfrm>
            </p:contentPart>
          </mc:Choice>
          <mc:Fallback xmlns="">
            <p:pic>
              <p:nvPicPr>
                <p:cNvPr id="4" name="Ink 3">
                  <a:extLst>
                    <a:ext uri="{FF2B5EF4-FFF2-40B4-BE49-F238E27FC236}">
                      <a16:creationId xmlns:a16="http://schemas.microsoft.com/office/drawing/2014/main" id="{08DF4D6A-4023-6E62-8A3E-7F7614BE4CBE}"/>
                    </a:ext>
                  </a:extLst>
                </p:cNvPr>
                <p:cNvPicPr/>
                <p:nvPr/>
              </p:nvPicPr>
              <p:blipFill>
                <a:blip r:embed="rId4"/>
                <a:stretch>
                  <a:fillRect/>
                </a:stretch>
              </p:blipFill>
              <p:spPr>
                <a:xfrm>
                  <a:off x="2784429" y="1079074"/>
                  <a:ext cx="475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F42286D5-6A7A-DA3E-3549-84280788199C}"/>
                    </a:ext>
                  </a:extLst>
                </p14:cNvPr>
                <p14:cNvContentPartPr/>
                <p14:nvPr/>
              </p14:nvContentPartPr>
              <p14:xfrm>
                <a:off x="2825109" y="1077274"/>
                <a:ext cx="34200" cy="46080"/>
              </p14:xfrm>
            </p:contentPart>
          </mc:Choice>
          <mc:Fallback xmlns="">
            <p:pic>
              <p:nvPicPr>
                <p:cNvPr id="5" name="Ink 4">
                  <a:extLst>
                    <a:ext uri="{FF2B5EF4-FFF2-40B4-BE49-F238E27FC236}">
                      <a16:creationId xmlns:a16="http://schemas.microsoft.com/office/drawing/2014/main" id="{F42286D5-6A7A-DA3E-3549-84280788199C}"/>
                    </a:ext>
                  </a:extLst>
                </p:cNvPr>
                <p:cNvPicPr/>
                <p:nvPr/>
              </p:nvPicPr>
              <p:blipFill>
                <a:blip r:embed="rId6"/>
                <a:stretch>
                  <a:fillRect/>
                </a:stretch>
              </p:blipFill>
              <p:spPr>
                <a:xfrm>
                  <a:off x="2816109" y="1068274"/>
                  <a:ext cx="518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9" name="Ink 38">
                  <a:extLst>
                    <a:ext uri="{FF2B5EF4-FFF2-40B4-BE49-F238E27FC236}">
                      <a16:creationId xmlns:a16="http://schemas.microsoft.com/office/drawing/2014/main" id="{BABC0DDB-3294-E9DC-FBA7-27F3BACCF3EF}"/>
                    </a:ext>
                  </a:extLst>
                </p14:cNvPr>
                <p14:cNvContentPartPr/>
                <p14:nvPr/>
              </p14:nvContentPartPr>
              <p14:xfrm>
                <a:off x="907389" y="692794"/>
                <a:ext cx="278280" cy="200160"/>
              </p14:xfrm>
            </p:contentPart>
          </mc:Choice>
          <mc:Fallback xmlns="">
            <p:pic>
              <p:nvPicPr>
                <p:cNvPr id="39" name="Ink 38">
                  <a:extLst>
                    <a:ext uri="{FF2B5EF4-FFF2-40B4-BE49-F238E27FC236}">
                      <a16:creationId xmlns:a16="http://schemas.microsoft.com/office/drawing/2014/main" id="{BABC0DDB-3294-E9DC-FBA7-27F3BACCF3EF}"/>
                    </a:ext>
                  </a:extLst>
                </p:cNvPr>
                <p:cNvPicPr/>
                <p:nvPr/>
              </p:nvPicPr>
              <p:blipFill>
                <a:blip r:embed="rId8"/>
                <a:stretch>
                  <a:fillRect/>
                </a:stretch>
              </p:blipFill>
              <p:spPr>
                <a:xfrm>
                  <a:off x="898389" y="684154"/>
                  <a:ext cx="2959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 name="Ink 19">
                  <a:extLst>
                    <a:ext uri="{FF2B5EF4-FFF2-40B4-BE49-F238E27FC236}">
                      <a16:creationId xmlns:a16="http://schemas.microsoft.com/office/drawing/2014/main" id="{4233A8CD-41D1-8A42-EE5C-0DE38B668358}"/>
                    </a:ext>
                  </a:extLst>
                </p14:cNvPr>
                <p14:cNvContentPartPr/>
                <p14:nvPr/>
              </p14:nvContentPartPr>
              <p14:xfrm>
                <a:off x="1615869" y="435034"/>
                <a:ext cx="127440" cy="148320"/>
              </p14:xfrm>
            </p:contentPart>
          </mc:Choice>
          <mc:Fallback xmlns="">
            <p:pic>
              <p:nvPicPr>
                <p:cNvPr id="20" name="Ink 19">
                  <a:extLst>
                    <a:ext uri="{FF2B5EF4-FFF2-40B4-BE49-F238E27FC236}">
                      <a16:creationId xmlns:a16="http://schemas.microsoft.com/office/drawing/2014/main" id="{4233A8CD-41D1-8A42-EE5C-0DE38B668358}"/>
                    </a:ext>
                  </a:extLst>
                </p:cNvPr>
                <p:cNvPicPr/>
                <p:nvPr/>
              </p:nvPicPr>
              <p:blipFill>
                <a:blip r:embed="rId10"/>
                <a:stretch>
                  <a:fillRect/>
                </a:stretch>
              </p:blipFill>
              <p:spPr>
                <a:xfrm>
                  <a:off x="1606869" y="426394"/>
                  <a:ext cx="1450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 name="Ink 20">
                  <a:extLst>
                    <a:ext uri="{FF2B5EF4-FFF2-40B4-BE49-F238E27FC236}">
                      <a16:creationId xmlns:a16="http://schemas.microsoft.com/office/drawing/2014/main" id="{9DE35A3F-087A-D4CC-4489-A373B3E7257B}"/>
                    </a:ext>
                  </a:extLst>
                </p14:cNvPr>
                <p14:cNvContentPartPr/>
                <p14:nvPr/>
              </p14:nvContentPartPr>
              <p14:xfrm>
                <a:off x="1798389" y="453394"/>
                <a:ext cx="12240" cy="99360"/>
              </p14:xfrm>
            </p:contentPart>
          </mc:Choice>
          <mc:Fallback xmlns="">
            <p:pic>
              <p:nvPicPr>
                <p:cNvPr id="21" name="Ink 20">
                  <a:extLst>
                    <a:ext uri="{FF2B5EF4-FFF2-40B4-BE49-F238E27FC236}">
                      <a16:creationId xmlns:a16="http://schemas.microsoft.com/office/drawing/2014/main" id="{9DE35A3F-087A-D4CC-4489-A373B3E7257B}"/>
                    </a:ext>
                  </a:extLst>
                </p:cNvPr>
                <p:cNvPicPr/>
                <p:nvPr/>
              </p:nvPicPr>
              <p:blipFill>
                <a:blip r:embed="rId12"/>
                <a:stretch>
                  <a:fillRect/>
                </a:stretch>
              </p:blipFill>
              <p:spPr>
                <a:xfrm>
                  <a:off x="1789389" y="444754"/>
                  <a:ext cx="298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 name="Ink 21">
                  <a:extLst>
                    <a:ext uri="{FF2B5EF4-FFF2-40B4-BE49-F238E27FC236}">
                      <a16:creationId xmlns:a16="http://schemas.microsoft.com/office/drawing/2014/main" id="{E3BEEC72-7946-CED2-9475-63B8742BD8FB}"/>
                    </a:ext>
                  </a:extLst>
                </p14:cNvPr>
                <p14:cNvContentPartPr/>
                <p14:nvPr/>
              </p14:nvContentPartPr>
              <p14:xfrm>
                <a:off x="1824669" y="437194"/>
                <a:ext cx="46080" cy="121320"/>
              </p14:xfrm>
            </p:contentPart>
          </mc:Choice>
          <mc:Fallback xmlns="">
            <p:pic>
              <p:nvPicPr>
                <p:cNvPr id="22" name="Ink 21">
                  <a:extLst>
                    <a:ext uri="{FF2B5EF4-FFF2-40B4-BE49-F238E27FC236}">
                      <a16:creationId xmlns:a16="http://schemas.microsoft.com/office/drawing/2014/main" id="{E3BEEC72-7946-CED2-9475-63B8742BD8FB}"/>
                    </a:ext>
                  </a:extLst>
                </p:cNvPr>
                <p:cNvPicPr/>
                <p:nvPr/>
              </p:nvPicPr>
              <p:blipFill>
                <a:blip r:embed="rId14"/>
                <a:stretch>
                  <a:fillRect/>
                </a:stretch>
              </p:blipFill>
              <p:spPr>
                <a:xfrm>
                  <a:off x="1816029" y="428194"/>
                  <a:ext cx="637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3" name="Ink 22">
                  <a:extLst>
                    <a:ext uri="{FF2B5EF4-FFF2-40B4-BE49-F238E27FC236}">
                      <a16:creationId xmlns:a16="http://schemas.microsoft.com/office/drawing/2014/main" id="{5707EE2C-A677-D6E6-1A73-BC81832963D6}"/>
                    </a:ext>
                  </a:extLst>
                </p14:cNvPr>
                <p14:cNvContentPartPr/>
                <p14:nvPr/>
              </p14:nvContentPartPr>
              <p14:xfrm>
                <a:off x="1818909" y="506314"/>
                <a:ext cx="38160" cy="2520"/>
              </p14:xfrm>
            </p:contentPart>
          </mc:Choice>
          <mc:Fallback xmlns="">
            <p:pic>
              <p:nvPicPr>
                <p:cNvPr id="23" name="Ink 22">
                  <a:extLst>
                    <a:ext uri="{FF2B5EF4-FFF2-40B4-BE49-F238E27FC236}">
                      <a16:creationId xmlns:a16="http://schemas.microsoft.com/office/drawing/2014/main" id="{5707EE2C-A677-D6E6-1A73-BC81832963D6}"/>
                    </a:ext>
                  </a:extLst>
                </p:cNvPr>
                <p:cNvPicPr/>
                <p:nvPr/>
              </p:nvPicPr>
              <p:blipFill>
                <a:blip r:embed="rId16"/>
                <a:stretch>
                  <a:fillRect/>
                </a:stretch>
              </p:blipFill>
              <p:spPr>
                <a:xfrm>
                  <a:off x="1809909" y="497674"/>
                  <a:ext cx="558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4" name="Ink 23">
                  <a:extLst>
                    <a:ext uri="{FF2B5EF4-FFF2-40B4-BE49-F238E27FC236}">
                      <a16:creationId xmlns:a16="http://schemas.microsoft.com/office/drawing/2014/main" id="{82A400F2-A829-00B6-BF9B-BC1A32138FA9}"/>
                    </a:ext>
                  </a:extLst>
                </p14:cNvPr>
                <p14:cNvContentPartPr/>
                <p14:nvPr/>
              </p14:nvContentPartPr>
              <p14:xfrm>
                <a:off x="1912509" y="427474"/>
                <a:ext cx="60120" cy="95400"/>
              </p14:xfrm>
            </p:contentPart>
          </mc:Choice>
          <mc:Fallback xmlns="">
            <p:pic>
              <p:nvPicPr>
                <p:cNvPr id="24" name="Ink 23">
                  <a:extLst>
                    <a:ext uri="{FF2B5EF4-FFF2-40B4-BE49-F238E27FC236}">
                      <a16:creationId xmlns:a16="http://schemas.microsoft.com/office/drawing/2014/main" id="{82A400F2-A829-00B6-BF9B-BC1A32138FA9}"/>
                    </a:ext>
                  </a:extLst>
                </p:cNvPr>
                <p:cNvPicPr/>
                <p:nvPr/>
              </p:nvPicPr>
              <p:blipFill>
                <a:blip r:embed="rId18"/>
                <a:stretch>
                  <a:fillRect/>
                </a:stretch>
              </p:blipFill>
              <p:spPr>
                <a:xfrm>
                  <a:off x="1903509" y="418834"/>
                  <a:ext cx="777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5" name="Ink 24">
                  <a:extLst>
                    <a:ext uri="{FF2B5EF4-FFF2-40B4-BE49-F238E27FC236}">
                      <a16:creationId xmlns:a16="http://schemas.microsoft.com/office/drawing/2014/main" id="{E00914F3-2BEA-E5F4-9A4A-FCBB1A1D7986}"/>
                    </a:ext>
                  </a:extLst>
                </p14:cNvPr>
                <p14:cNvContentPartPr/>
                <p14:nvPr/>
              </p14:nvContentPartPr>
              <p14:xfrm>
                <a:off x="2007909" y="436114"/>
                <a:ext cx="55800" cy="81720"/>
              </p14:xfrm>
            </p:contentPart>
          </mc:Choice>
          <mc:Fallback xmlns="">
            <p:pic>
              <p:nvPicPr>
                <p:cNvPr id="25" name="Ink 24">
                  <a:extLst>
                    <a:ext uri="{FF2B5EF4-FFF2-40B4-BE49-F238E27FC236}">
                      <a16:creationId xmlns:a16="http://schemas.microsoft.com/office/drawing/2014/main" id="{E00914F3-2BEA-E5F4-9A4A-FCBB1A1D7986}"/>
                    </a:ext>
                  </a:extLst>
                </p:cNvPr>
                <p:cNvPicPr/>
                <p:nvPr/>
              </p:nvPicPr>
              <p:blipFill>
                <a:blip r:embed="rId20"/>
                <a:stretch>
                  <a:fillRect/>
                </a:stretch>
              </p:blipFill>
              <p:spPr>
                <a:xfrm>
                  <a:off x="1999269" y="427474"/>
                  <a:ext cx="734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7" name="Ink 26">
                  <a:extLst>
                    <a:ext uri="{FF2B5EF4-FFF2-40B4-BE49-F238E27FC236}">
                      <a16:creationId xmlns:a16="http://schemas.microsoft.com/office/drawing/2014/main" id="{8B3C0613-EEC3-13D5-7C83-11CAB4A8B3ED}"/>
                    </a:ext>
                  </a:extLst>
                </p14:cNvPr>
                <p14:cNvContentPartPr/>
                <p14:nvPr/>
              </p14:nvContentPartPr>
              <p14:xfrm>
                <a:off x="2164509" y="306874"/>
                <a:ext cx="86760" cy="281880"/>
              </p14:xfrm>
            </p:contentPart>
          </mc:Choice>
          <mc:Fallback xmlns="">
            <p:pic>
              <p:nvPicPr>
                <p:cNvPr id="27" name="Ink 26">
                  <a:extLst>
                    <a:ext uri="{FF2B5EF4-FFF2-40B4-BE49-F238E27FC236}">
                      <a16:creationId xmlns:a16="http://schemas.microsoft.com/office/drawing/2014/main" id="{8B3C0613-EEC3-13D5-7C83-11CAB4A8B3ED}"/>
                    </a:ext>
                  </a:extLst>
                </p:cNvPr>
                <p:cNvPicPr/>
                <p:nvPr/>
              </p:nvPicPr>
              <p:blipFill>
                <a:blip r:embed="rId22"/>
                <a:stretch>
                  <a:fillRect/>
                </a:stretch>
              </p:blipFill>
              <p:spPr>
                <a:xfrm>
                  <a:off x="2155869" y="298234"/>
                  <a:ext cx="10440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8" name="Ink 27">
                  <a:extLst>
                    <a:ext uri="{FF2B5EF4-FFF2-40B4-BE49-F238E27FC236}">
                      <a16:creationId xmlns:a16="http://schemas.microsoft.com/office/drawing/2014/main" id="{181342EC-1E57-CE2E-8364-DA2445FB1282}"/>
                    </a:ext>
                  </a:extLst>
                </p14:cNvPr>
                <p14:cNvContentPartPr/>
                <p14:nvPr/>
              </p14:nvContentPartPr>
              <p14:xfrm>
                <a:off x="2224269" y="431434"/>
                <a:ext cx="45000" cy="13320"/>
              </p14:xfrm>
            </p:contentPart>
          </mc:Choice>
          <mc:Fallback xmlns="">
            <p:pic>
              <p:nvPicPr>
                <p:cNvPr id="28" name="Ink 27">
                  <a:extLst>
                    <a:ext uri="{FF2B5EF4-FFF2-40B4-BE49-F238E27FC236}">
                      <a16:creationId xmlns:a16="http://schemas.microsoft.com/office/drawing/2014/main" id="{181342EC-1E57-CE2E-8364-DA2445FB1282}"/>
                    </a:ext>
                  </a:extLst>
                </p:cNvPr>
                <p:cNvPicPr/>
                <p:nvPr/>
              </p:nvPicPr>
              <p:blipFill>
                <a:blip r:embed="rId24"/>
                <a:stretch>
                  <a:fillRect/>
                </a:stretch>
              </p:blipFill>
              <p:spPr>
                <a:xfrm>
                  <a:off x="2215269" y="422794"/>
                  <a:ext cx="626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9" name="Ink 28">
                  <a:extLst>
                    <a:ext uri="{FF2B5EF4-FFF2-40B4-BE49-F238E27FC236}">
                      <a16:creationId xmlns:a16="http://schemas.microsoft.com/office/drawing/2014/main" id="{795672A0-A2CF-BF6A-3324-C61C266BF762}"/>
                    </a:ext>
                  </a:extLst>
                </p14:cNvPr>
                <p14:cNvContentPartPr/>
                <p14:nvPr/>
              </p14:nvContentPartPr>
              <p14:xfrm>
                <a:off x="2238669" y="490834"/>
                <a:ext cx="30240" cy="8280"/>
              </p14:xfrm>
            </p:contentPart>
          </mc:Choice>
          <mc:Fallback xmlns="">
            <p:pic>
              <p:nvPicPr>
                <p:cNvPr id="29" name="Ink 28">
                  <a:extLst>
                    <a:ext uri="{FF2B5EF4-FFF2-40B4-BE49-F238E27FC236}">
                      <a16:creationId xmlns:a16="http://schemas.microsoft.com/office/drawing/2014/main" id="{795672A0-A2CF-BF6A-3324-C61C266BF762}"/>
                    </a:ext>
                  </a:extLst>
                </p:cNvPr>
                <p:cNvPicPr/>
                <p:nvPr/>
              </p:nvPicPr>
              <p:blipFill>
                <a:blip r:embed="rId26"/>
                <a:stretch>
                  <a:fillRect/>
                </a:stretch>
              </p:blipFill>
              <p:spPr>
                <a:xfrm>
                  <a:off x="2229669" y="481834"/>
                  <a:ext cx="478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0" name="Ink 29">
                  <a:extLst>
                    <a:ext uri="{FF2B5EF4-FFF2-40B4-BE49-F238E27FC236}">
                      <a16:creationId xmlns:a16="http://schemas.microsoft.com/office/drawing/2014/main" id="{E0469AFA-2F42-D134-FFCE-18239D685B23}"/>
                    </a:ext>
                  </a:extLst>
                </p14:cNvPr>
                <p14:cNvContentPartPr/>
                <p14:nvPr/>
              </p14:nvContentPartPr>
              <p14:xfrm>
                <a:off x="2344149" y="363394"/>
                <a:ext cx="8640" cy="168120"/>
              </p14:xfrm>
            </p:contentPart>
          </mc:Choice>
          <mc:Fallback xmlns="">
            <p:pic>
              <p:nvPicPr>
                <p:cNvPr id="30" name="Ink 29">
                  <a:extLst>
                    <a:ext uri="{FF2B5EF4-FFF2-40B4-BE49-F238E27FC236}">
                      <a16:creationId xmlns:a16="http://schemas.microsoft.com/office/drawing/2014/main" id="{E0469AFA-2F42-D134-FFCE-18239D685B23}"/>
                    </a:ext>
                  </a:extLst>
                </p:cNvPr>
                <p:cNvPicPr/>
                <p:nvPr/>
              </p:nvPicPr>
              <p:blipFill>
                <a:blip r:embed="rId28"/>
                <a:stretch>
                  <a:fillRect/>
                </a:stretch>
              </p:blipFill>
              <p:spPr>
                <a:xfrm>
                  <a:off x="2335149" y="354754"/>
                  <a:ext cx="262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1" name="Ink 30">
                  <a:extLst>
                    <a:ext uri="{FF2B5EF4-FFF2-40B4-BE49-F238E27FC236}">
                      <a16:creationId xmlns:a16="http://schemas.microsoft.com/office/drawing/2014/main" id="{C13E5351-9E4D-687C-3E07-CCBB2097D0C4}"/>
                    </a:ext>
                  </a:extLst>
                </p14:cNvPr>
                <p14:cNvContentPartPr/>
                <p14:nvPr/>
              </p14:nvContentPartPr>
              <p14:xfrm>
                <a:off x="2347749" y="360154"/>
                <a:ext cx="117000" cy="149760"/>
              </p14:xfrm>
            </p:contentPart>
          </mc:Choice>
          <mc:Fallback xmlns="">
            <p:pic>
              <p:nvPicPr>
                <p:cNvPr id="31" name="Ink 30">
                  <a:extLst>
                    <a:ext uri="{FF2B5EF4-FFF2-40B4-BE49-F238E27FC236}">
                      <a16:creationId xmlns:a16="http://schemas.microsoft.com/office/drawing/2014/main" id="{C13E5351-9E4D-687C-3E07-CCBB2097D0C4}"/>
                    </a:ext>
                  </a:extLst>
                </p:cNvPr>
                <p:cNvPicPr/>
                <p:nvPr/>
              </p:nvPicPr>
              <p:blipFill>
                <a:blip r:embed="rId30"/>
                <a:stretch>
                  <a:fillRect/>
                </a:stretch>
              </p:blipFill>
              <p:spPr>
                <a:xfrm>
                  <a:off x="2338749" y="351154"/>
                  <a:ext cx="1346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2" name="Ink 31">
                  <a:extLst>
                    <a:ext uri="{FF2B5EF4-FFF2-40B4-BE49-F238E27FC236}">
                      <a16:creationId xmlns:a16="http://schemas.microsoft.com/office/drawing/2014/main" id="{61E56022-C617-0919-5A1D-DAB1513809CE}"/>
                    </a:ext>
                  </a:extLst>
                </p14:cNvPr>
                <p14:cNvContentPartPr/>
                <p14:nvPr/>
              </p14:nvContentPartPr>
              <p14:xfrm>
                <a:off x="2509749" y="367714"/>
                <a:ext cx="68040" cy="111240"/>
              </p14:xfrm>
            </p:contentPart>
          </mc:Choice>
          <mc:Fallback xmlns="">
            <p:pic>
              <p:nvPicPr>
                <p:cNvPr id="32" name="Ink 31">
                  <a:extLst>
                    <a:ext uri="{FF2B5EF4-FFF2-40B4-BE49-F238E27FC236}">
                      <a16:creationId xmlns:a16="http://schemas.microsoft.com/office/drawing/2014/main" id="{61E56022-C617-0919-5A1D-DAB1513809CE}"/>
                    </a:ext>
                  </a:extLst>
                </p:cNvPr>
                <p:cNvPicPr/>
                <p:nvPr/>
              </p:nvPicPr>
              <p:blipFill>
                <a:blip r:embed="rId32"/>
                <a:stretch>
                  <a:fillRect/>
                </a:stretch>
              </p:blipFill>
              <p:spPr>
                <a:xfrm>
                  <a:off x="2500749" y="359074"/>
                  <a:ext cx="856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3" name="Ink 32">
                  <a:extLst>
                    <a:ext uri="{FF2B5EF4-FFF2-40B4-BE49-F238E27FC236}">
                      <a16:creationId xmlns:a16="http://schemas.microsoft.com/office/drawing/2014/main" id="{DD7226BE-DCF2-FA12-2FB8-083D83EE6ADE}"/>
                    </a:ext>
                  </a:extLst>
                </p14:cNvPr>
                <p14:cNvContentPartPr/>
                <p14:nvPr/>
              </p14:nvContentPartPr>
              <p14:xfrm>
                <a:off x="2642229" y="360514"/>
                <a:ext cx="78120" cy="87840"/>
              </p14:xfrm>
            </p:contentPart>
          </mc:Choice>
          <mc:Fallback xmlns="">
            <p:pic>
              <p:nvPicPr>
                <p:cNvPr id="33" name="Ink 32">
                  <a:extLst>
                    <a:ext uri="{FF2B5EF4-FFF2-40B4-BE49-F238E27FC236}">
                      <a16:creationId xmlns:a16="http://schemas.microsoft.com/office/drawing/2014/main" id="{DD7226BE-DCF2-FA12-2FB8-083D83EE6ADE}"/>
                    </a:ext>
                  </a:extLst>
                </p:cNvPr>
                <p:cNvPicPr/>
                <p:nvPr/>
              </p:nvPicPr>
              <p:blipFill>
                <a:blip r:embed="rId34"/>
                <a:stretch>
                  <a:fillRect/>
                </a:stretch>
              </p:blipFill>
              <p:spPr>
                <a:xfrm>
                  <a:off x="2633229" y="351514"/>
                  <a:ext cx="957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4" name="Ink 33">
                  <a:extLst>
                    <a:ext uri="{FF2B5EF4-FFF2-40B4-BE49-F238E27FC236}">
                      <a16:creationId xmlns:a16="http://schemas.microsoft.com/office/drawing/2014/main" id="{AA8D7199-4182-DDFE-FBE9-B7A00DCDAD06}"/>
                    </a:ext>
                  </a:extLst>
                </p14:cNvPr>
                <p14:cNvContentPartPr/>
                <p14:nvPr/>
              </p14:nvContentPartPr>
              <p14:xfrm>
                <a:off x="2704509" y="256114"/>
                <a:ext cx="99000" cy="226080"/>
              </p14:xfrm>
            </p:contentPart>
          </mc:Choice>
          <mc:Fallback xmlns="">
            <p:pic>
              <p:nvPicPr>
                <p:cNvPr id="34" name="Ink 33">
                  <a:extLst>
                    <a:ext uri="{FF2B5EF4-FFF2-40B4-BE49-F238E27FC236}">
                      <a16:creationId xmlns:a16="http://schemas.microsoft.com/office/drawing/2014/main" id="{AA8D7199-4182-DDFE-FBE9-B7A00DCDAD06}"/>
                    </a:ext>
                  </a:extLst>
                </p:cNvPr>
                <p:cNvPicPr/>
                <p:nvPr/>
              </p:nvPicPr>
              <p:blipFill>
                <a:blip r:embed="rId36"/>
                <a:stretch>
                  <a:fillRect/>
                </a:stretch>
              </p:blipFill>
              <p:spPr>
                <a:xfrm>
                  <a:off x="2695509" y="247114"/>
                  <a:ext cx="11664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2" name="Ink 51">
                  <a:extLst>
                    <a:ext uri="{FF2B5EF4-FFF2-40B4-BE49-F238E27FC236}">
                      <a16:creationId xmlns:a16="http://schemas.microsoft.com/office/drawing/2014/main" id="{59B568E1-0F7F-AC50-B899-849B08207057}"/>
                    </a:ext>
                  </a:extLst>
                </p14:cNvPr>
                <p14:cNvContentPartPr/>
                <p14:nvPr/>
              </p14:nvContentPartPr>
              <p14:xfrm>
                <a:off x="1557549" y="159994"/>
                <a:ext cx="1409400" cy="693360"/>
              </p14:xfrm>
            </p:contentPart>
          </mc:Choice>
          <mc:Fallback xmlns="">
            <p:pic>
              <p:nvPicPr>
                <p:cNvPr id="52" name="Ink 51">
                  <a:extLst>
                    <a:ext uri="{FF2B5EF4-FFF2-40B4-BE49-F238E27FC236}">
                      <a16:creationId xmlns:a16="http://schemas.microsoft.com/office/drawing/2014/main" id="{59B568E1-0F7F-AC50-B899-849B08207057}"/>
                    </a:ext>
                  </a:extLst>
                </p:cNvPr>
                <p:cNvPicPr/>
                <p:nvPr/>
              </p:nvPicPr>
              <p:blipFill>
                <a:blip r:embed="rId38"/>
                <a:stretch>
                  <a:fillRect/>
                </a:stretch>
              </p:blipFill>
              <p:spPr>
                <a:xfrm>
                  <a:off x="1548549" y="151354"/>
                  <a:ext cx="1427040" cy="711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3" name="Ink 52">
                  <a:extLst>
                    <a:ext uri="{FF2B5EF4-FFF2-40B4-BE49-F238E27FC236}">
                      <a16:creationId xmlns:a16="http://schemas.microsoft.com/office/drawing/2014/main" id="{79DA7D4B-A00D-C017-A6FF-EE7A5358F6F1}"/>
                    </a:ext>
                  </a:extLst>
                </p14:cNvPr>
                <p14:cNvContentPartPr/>
                <p14:nvPr/>
              </p14:nvContentPartPr>
              <p14:xfrm>
                <a:off x="2937429" y="392554"/>
                <a:ext cx="251640" cy="4680"/>
              </p14:xfrm>
            </p:contentPart>
          </mc:Choice>
          <mc:Fallback xmlns="">
            <p:pic>
              <p:nvPicPr>
                <p:cNvPr id="53" name="Ink 52">
                  <a:extLst>
                    <a:ext uri="{FF2B5EF4-FFF2-40B4-BE49-F238E27FC236}">
                      <a16:creationId xmlns:a16="http://schemas.microsoft.com/office/drawing/2014/main" id="{79DA7D4B-A00D-C017-A6FF-EE7A5358F6F1}"/>
                    </a:ext>
                  </a:extLst>
                </p:cNvPr>
                <p:cNvPicPr/>
                <p:nvPr/>
              </p:nvPicPr>
              <p:blipFill>
                <a:blip r:embed="rId40"/>
                <a:stretch>
                  <a:fillRect/>
                </a:stretch>
              </p:blipFill>
              <p:spPr>
                <a:xfrm>
                  <a:off x="2928789" y="383914"/>
                  <a:ext cx="2692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4" name="Ink 53">
                  <a:extLst>
                    <a:ext uri="{FF2B5EF4-FFF2-40B4-BE49-F238E27FC236}">
                      <a16:creationId xmlns:a16="http://schemas.microsoft.com/office/drawing/2014/main" id="{927028AD-72DA-8B1B-EF39-460F94129F8E}"/>
                    </a:ext>
                  </a:extLst>
                </p14:cNvPr>
                <p14:cNvContentPartPr/>
                <p14:nvPr/>
              </p14:nvContentPartPr>
              <p14:xfrm>
                <a:off x="3138309" y="348274"/>
                <a:ext cx="88200" cy="109080"/>
              </p14:xfrm>
            </p:contentPart>
          </mc:Choice>
          <mc:Fallback xmlns="">
            <p:pic>
              <p:nvPicPr>
                <p:cNvPr id="54" name="Ink 53">
                  <a:extLst>
                    <a:ext uri="{FF2B5EF4-FFF2-40B4-BE49-F238E27FC236}">
                      <a16:creationId xmlns:a16="http://schemas.microsoft.com/office/drawing/2014/main" id="{927028AD-72DA-8B1B-EF39-460F94129F8E}"/>
                    </a:ext>
                  </a:extLst>
                </p:cNvPr>
                <p:cNvPicPr/>
                <p:nvPr/>
              </p:nvPicPr>
              <p:blipFill>
                <a:blip r:embed="rId42"/>
                <a:stretch>
                  <a:fillRect/>
                </a:stretch>
              </p:blipFill>
              <p:spPr>
                <a:xfrm>
                  <a:off x="3129309" y="339634"/>
                  <a:ext cx="1058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5" name="Ink 54">
                  <a:extLst>
                    <a:ext uri="{FF2B5EF4-FFF2-40B4-BE49-F238E27FC236}">
                      <a16:creationId xmlns:a16="http://schemas.microsoft.com/office/drawing/2014/main" id="{473E16F2-6F33-ACB9-3996-C5CC4EF08BE9}"/>
                    </a:ext>
                  </a:extLst>
                </p14:cNvPr>
                <p14:cNvContentPartPr/>
                <p14:nvPr/>
              </p14:nvContentPartPr>
              <p14:xfrm>
                <a:off x="3319029" y="300034"/>
                <a:ext cx="69840" cy="113040"/>
              </p14:xfrm>
            </p:contentPart>
          </mc:Choice>
          <mc:Fallback xmlns="">
            <p:pic>
              <p:nvPicPr>
                <p:cNvPr id="55" name="Ink 54">
                  <a:extLst>
                    <a:ext uri="{FF2B5EF4-FFF2-40B4-BE49-F238E27FC236}">
                      <a16:creationId xmlns:a16="http://schemas.microsoft.com/office/drawing/2014/main" id="{473E16F2-6F33-ACB9-3996-C5CC4EF08BE9}"/>
                    </a:ext>
                  </a:extLst>
                </p:cNvPr>
                <p:cNvPicPr/>
                <p:nvPr/>
              </p:nvPicPr>
              <p:blipFill>
                <a:blip r:embed="rId44"/>
                <a:stretch>
                  <a:fillRect/>
                </a:stretch>
              </p:blipFill>
              <p:spPr>
                <a:xfrm>
                  <a:off x="3310029" y="291394"/>
                  <a:ext cx="874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6" name="Ink 55">
                  <a:extLst>
                    <a:ext uri="{FF2B5EF4-FFF2-40B4-BE49-F238E27FC236}">
                      <a16:creationId xmlns:a16="http://schemas.microsoft.com/office/drawing/2014/main" id="{1B6915B4-DFED-8EA3-834B-A0DC837BB768}"/>
                    </a:ext>
                  </a:extLst>
                </p14:cNvPr>
                <p14:cNvContentPartPr/>
                <p14:nvPr/>
              </p14:nvContentPartPr>
              <p14:xfrm>
                <a:off x="3399309" y="353674"/>
                <a:ext cx="82440" cy="32400"/>
              </p14:xfrm>
            </p:contentPart>
          </mc:Choice>
          <mc:Fallback xmlns="">
            <p:pic>
              <p:nvPicPr>
                <p:cNvPr id="56" name="Ink 55">
                  <a:extLst>
                    <a:ext uri="{FF2B5EF4-FFF2-40B4-BE49-F238E27FC236}">
                      <a16:creationId xmlns:a16="http://schemas.microsoft.com/office/drawing/2014/main" id="{1B6915B4-DFED-8EA3-834B-A0DC837BB768}"/>
                    </a:ext>
                  </a:extLst>
                </p:cNvPr>
                <p:cNvPicPr/>
                <p:nvPr/>
              </p:nvPicPr>
              <p:blipFill>
                <a:blip r:embed="rId46"/>
                <a:stretch>
                  <a:fillRect/>
                </a:stretch>
              </p:blipFill>
              <p:spPr>
                <a:xfrm>
                  <a:off x="3390309" y="345034"/>
                  <a:ext cx="1000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7" name="Ink 56">
                  <a:extLst>
                    <a:ext uri="{FF2B5EF4-FFF2-40B4-BE49-F238E27FC236}">
                      <a16:creationId xmlns:a16="http://schemas.microsoft.com/office/drawing/2014/main" id="{F8062AAE-FE02-6A42-31FE-6EC2A22AA033}"/>
                    </a:ext>
                  </a:extLst>
                </p14:cNvPr>
                <p14:cNvContentPartPr/>
                <p14:nvPr/>
              </p14:nvContentPartPr>
              <p14:xfrm>
                <a:off x="3498669" y="345754"/>
                <a:ext cx="18360" cy="96120"/>
              </p14:xfrm>
            </p:contentPart>
          </mc:Choice>
          <mc:Fallback xmlns="">
            <p:pic>
              <p:nvPicPr>
                <p:cNvPr id="57" name="Ink 56">
                  <a:extLst>
                    <a:ext uri="{FF2B5EF4-FFF2-40B4-BE49-F238E27FC236}">
                      <a16:creationId xmlns:a16="http://schemas.microsoft.com/office/drawing/2014/main" id="{F8062AAE-FE02-6A42-31FE-6EC2A22AA033}"/>
                    </a:ext>
                  </a:extLst>
                </p:cNvPr>
                <p:cNvPicPr/>
                <p:nvPr/>
              </p:nvPicPr>
              <p:blipFill>
                <a:blip r:embed="rId48"/>
                <a:stretch>
                  <a:fillRect/>
                </a:stretch>
              </p:blipFill>
              <p:spPr>
                <a:xfrm>
                  <a:off x="3490029" y="337114"/>
                  <a:ext cx="360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8" name="Ink 57">
                  <a:extLst>
                    <a:ext uri="{FF2B5EF4-FFF2-40B4-BE49-F238E27FC236}">
                      <a16:creationId xmlns:a16="http://schemas.microsoft.com/office/drawing/2014/main" id="{BA7F6657-49B6-8EB4-3F82-D406350E0EC7}"/>
                    </a:ext>
                  </a:extLst>
                </p14:cNvPr>
                <p14:cNvContentPartPr/>
                <p14:nvPr/>
              </p14:nvContentPartPr>
              <p14:xfrm>
                <a:off x="3490749" y="300394"/>
                <a:ext cx="50040" cy="61920"/>
              </p14:xfrm>
            </p:contentPart>
          </mc:Choice>
          <mc:Fallback xmlns="">
            <p:pic>
              <p:nvPicPr>
                <p:cNvPr id="58" name="Ink 57">
                  <a:extLst>
                    <a:ext uri="{FF2B5EF4-FFF2-40B4-BE49-F238E27FC236}">
                      <a16:creationId xmlns:a16="http://schemas.microsoft.com/office/drawing/2014/main" id="{BA7F6657-49B6-8EB4-3F82-D406350E0EC7}"/>
                    </a:ext>
                  </a:extLst>
                </p:cNvPr>
                <p:cNvPicPr/>
                <p:nvPr/>
              </p:nvPicPr>
              <p:blipFill>
                <a:blip r:embed="rId50"/>
                <a:stretch>
                  <a:fillRect/>
                </a:stretch>
              </p:blipFill>
              <p:spPr>
                <a:xfrm>
                  <a:off x="3482109" y="291394"/>
                  <a:ext cx="676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9" name="Ink 58">
                  <a:extLst>
                    <a:ext uri="{FF2B5EF4-FFF2-40B4-BE49-F238E27FC236}">
                      <a16:creationId xmlns:a16="http://schemas.microsoft.com/office/drawing/2014/main" id="{4BD6A88F-2580-A250-9BD3-99C479086113}"/>
                    </a:ext>
                  </a:extLst>
                </p14:cNvPr>
                <p14:cNvContentPartPr/>
                <p14:nvPr/>
              </p14:nvContentPartPr>
              <p14:xfrm>
                <a:off x="3566349" y="304354"/>
                <a:ext cx="9000" cy="98640"/>
              </p14:xfrm>
            </p:contentPart>
          </mc:Choice>
          <mc:Fallback xmlns="">
            <p:pic>
              <p:nvPicPr>
                <p:cNvPr id="59" name="Ink 58">
                  <a:extLst>
                    <a:ext uri="{FF2B5EF4-FFF2-40B4-BE49-F238E27FC236}">
                      <a16:creationId xmlns:a16="http://schemas.microsoft.com/office/drawing/2014/main" id="{4BD6A88F-2580-A250-9BD3-99C479086113}"/>
                    </a:ext>
                  </a:extLst>
                </p:cNvPr>
                <p:cNvPicPr/>
                <p:nvPr/>
              </p:nvPicPr>
              <p:blipFill>
                <a:blip r:embed="rId52"/>
                <a:stretch>
                  <a:fillRect/>
                </a:stretch>
              </p:blipFill>
              <p:spPr>
                <a:xfrm>
                  <a:off x="3557709" y="295354"/>
                  <a:ext cx="266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0" name="Ink 59">
                  <a:extLst>
                    <a:ext uri="{FF2B5EF4-FFF2-40B4-BE49-F238E27FC236}">
                      <a16:creationId xmlns:a16="http://schemas.microsoft.com/office/drawing/2014/main" id="{5BEF5FBE-EA5D-58CD-E24D-86CD864E1F0F}"/>
                    </a:ext>
                  </a:extLst>
                </p14:cNvPr>
                <p14:cNvContentPartPr/>
                <p14:nvPr/>
              </p14:nvContentPartPr>
              <p14:xfrm>
                <a:off x="3562389" y="270874"/>
                <a:ext cx="50040" cy="61920"/>
              </p14:xfrm>
            </p:contentPart>
          </mc:Choice>
          <mc:Fallback xmlns="">
            <p:pic>
              <p:nvPicPr>
                <p:cNvPr id="60" name="Ink 59">
                  <a:extLst>
                    <a:ext uri="{FF2B5EF4-FFF2-40B4-BE49-F238E27FC236}">
                      <a16:creationId xmlns:a16="http://schemas.microsoft.com/office/drawing/2014/main" id="{5BEF5FBE-EA5D-58CD-E24D-86CD864E1F0F}"/>
                    </a:ext>
                  </a:extLst>
                </p:cNvPr>
                <p:cNvPicPr/>
                <p:nvPr/>
              </p:nvPicPr>
              <p:blipFill>
                <a:blip r:embed="rId54"/>
                <a:stretch>
                  <a:fillRect/>
                </a:stretch>
              </p:blipFill>
              <p:spPr>
                <a:xfrm>
                  <a:off x="3553749" y="261874"/>
                  <a:ext cx="676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1" name="Ink 60">
                  <a:extLst>
                    <a:ext uri="{FF2B5EF4-FFF2-40B4-BE49-F238E27FC236}">
                      <a16:creationId xmlns:a16="http://schemas.microsoft.com/office/drawing/2014/main" id="{660E59AF-F310-FA51-567F-5B2BFDC5EF90}"/>
                    </a:ext>
                  </a:extLst>
                </p14:cNvPr>
                <p14:cNvContentPartPr/>
                <p14:nvPr/>
              </p14:nvContentPartPr>
              <p14:xfrm>
                <a:off x="3647349" y="233794"/>
                <a:ext cx="70560" cy="102240"/>
              </p14:xfrm>
            </p:contentPart>
          </mc:Choice>
          <mc:Fallback xmlns="">
            <p:pic>
              <p:nvPicPr>
                <p:cNvPr id="61" name="Ink 60">
                  <a:extLst>
                    <a:ext uri="{FF2B5EF4-FFF2-40B4-BE49-F238E27FC236}">
                      <a16:creationId xmlns:a16="http://schemas.microsoft.com/office/drawing/2014/main" id="{660E59AF-F310-FA51-567F-5B2BFDC5EF90}"/>
                    </a:ext>
                  </a:extLst>
                </p:cNvPr>
                <p:cNvPicPr/>
                <p:nvPr/>
              </p:nvPicPr>
              <p:blipFill>
                <a:blip r:embed="rId56"/>
                <a:stretch>
                  <a:fillRect/>
                </a:stretch>
              </p:blipFill>
              <p:spPr>
                <a:xfrm>
                  <a:off x="3638709" y="225154"/>
                  <a:ext cx="882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2" name="Ink 61">
                  <a:extLst>
                    <a:ext uri="{FF2B5EF4-FFF2-40B4-BE49-F238E27FC236}">
                      <a16:creationId xmlns:a16="http://schemas.microsoft.com/office/drawing/2014/main" id="{03384F2B-6412-8A57-B1AE-CB0B35178535}"/>
                    </a:ext>
                  </a:extLst>
                </p14:cNvPr>
                <p14:cNvContentPartPr/>
                <p14:nvPr/>
              </p14:nvContentPartPr>
              <p14:xfrm>
                <a:off x="3751389" y="274114"/>
                <a:ext cx="44640" cy="37800"/>
              </p14:xfrm>
            </p:contentPart>
          </mc:Choice>
          <mc:Fallback xmlns="">
            <p:pic>
              <p:nvPicPr>
                <p:cNvPr id="62" name="Ink 61">
                  <a:extLst>
                    <a:ext uri="{FF2B5EF4-FFF2-40B4-BE49-F238E27FC236}">
                      <a16:creationId xmlns:a16="http://schemas.microsoft.com/office/drawing/2014/main" id="{03384F2B-6412-8A57-B1AE-CB0B35178535}"/>
                    </a:ext>
                  </a:extLst>
                </p:cNvPr>
                <p:cNvPicPr/>
                <p:nvPr/>
              </p:nvPicPr>
              <p:blipFill>
                <a:blip r:embed="rId58"/>
                <a:stretch>
                  <a:fillRect/>
                </a:stretch>
              </p:blipFill>
              <p:spPr>
                <a:xfrm>
                  <a:off x="3742749" y="265474"/>
                  <a:ext cx="622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3" name="Ink 62">
                  <a:extLst>
                    <a:ext uri="{FF2B5EF4-FFF2-40B4-BE49-F238E27FC236}">
                      <a16:creationId xmlns:a16="http://schemas.microsoft.com/office/drawing/2014/main" id="{BF96DCCD-1466-ED0E-6C7A-E6060BB736D1}"/>
                    </a:ext>
                  </a:extLst>
                </p14:cNvPr>
                <p14:cNvContentPartPr/>
                <p14:nvPr/>
              </p14:nvContentPartPr>
              <p14:xfrm>
                <a:off x="3792069" y="257914"/>
                <a:ext cx="24120" cy="195480"/>
              </p14:xfrm>
            </p:contentPart>
          </mc:Choice>
          <mc:Fallback xmlns="">
            <p:pic>
              <p:nvPicPr>
                <p:cNvPr id="63" name="Ink 62">
                  <a:extLst>
                    <a:ext uri="{FF2B5EF4-FFF2-40B4-BE49-F238E27FC236}">
                      <a16:creationId xmlns:a16="http://schemas.microsoft.com/office/drawing/2014/main" id="{BF96DCCD-1466-ED0E-6C7A-E6060BB736D1}"/>
                    </a:ext>
                  </a:extLst>
                </p:cNvPr>
                <p:cNvPicPr/>
                <p:nvPr/>
              </p:nvPicPr>
              <p:blipFill>
                <a:blip r:embed="rId60"/>
                <a:stretch>
                  <a:fillRect/>
                </a:stretch>
              </p:blipFill>
              <p:spPr>
                <a:xfrm>
                  <a:off x="3783429" y="248914"/>
                  <a:ext cx="4176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79" name="Ink 78">
                  <a:extLst>
                    <a:ext uri="{FF2B5EF4-FFF2-40B4-BE49-F238E27FC236}">
                      <a16:creationId xmlns:a16="http://schemas.microsoft.com/office/drawing/2014/main" id="{5DCA14A9-F42F-ADF5-2B79-57EB815C0EC5}"/>
                    </a:ext>
                  </a:extLst>
                </p14:cNvPr>
                <p14:cNvContentPartPr/>
                <p14:nvPr/>
              </p14:nvContentPartPr>
              <p14:xfrm>
                <a:off x="260109" y="1918594"/>
                <a:ext cx="95400" cy="297000"/>
              </p14:xfrm>
            </p:contentPart>
          </mc:Choice>
          <mc:Fallback xmlns="">
            <p:pic>
              <p:nvPicPr>
                <p:cNvPr id="79" name="Ink 78">
                  <a:extLst>
                    <a:ext uri="{FF2B5EF4-FFF2-40B4-BE49-F238E27FC236}">
                      <a16:creationId xmlns:a16="http://schemas.microsoft.com/office/drawing/2014/main" id="{5DCA14A9-F42F-ADF5-2B79-57EB815C0EC5}"/>
                    </a:ext>
                  </a:extLst>
                </p:cNvPr>
                <p:cNvPicPr/>
                <p:nvPr/>
              </p:nvPicPr>
              <p:blipFill>
                <a:blip r:embed="rId62"/>
                <a:stretch>
                  <a:fillRect/>
                </a:stretch>
              </p:blipFill>
              <p:spPr>
                <a:xfrm>
                  <a:off x="251109" y="1909954"/>
                  <a:ext cx="11304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80" name="Ink 79">
                  <a:extLst>
                    <a:ext uri="{FF2B5EF4-FFF2-40B4-BE49-F238E27FC236}">
                      <a16:creationId xmlns:a16="http://schemas.microsoft.com/office/drawing/2014/main" id="{B41DF91D-6752-3118-DB8D-E09DD66D75E5}"/>
                    </a:ext>
                  </a:extLst>
                </p14:cNvPr>
                <p14:cNvContentPartPr/>
                <p14:nvPr/>
              </p14:nvContentPartPr>
              <p14:xfrm>
                <a:off x="2006469" y="1333234"/>
                <a:ext cx="109800" cy="232920"/>
              </p14:xfrm>
            </p:contentPart>
          </mc:Choice>
          <mc:Fallback xmlns="">
            <p:pic>
              <p:nvPicPr>
                <p:cNvPr id="80" name="Ink 79">
                  <a:extLst>
                    <a:ext uri="{FF2B5EF4-FFF2-40B4-BE49-F238E27FC236}">
                      <a16:creationId xmlns:a16="http://schemas.microsoft.com/office/drawing/2014/main" id="{B41DF91D-6752-3118-DB8D-E09DD66D75E5}"/>
                    </a:ext>
                  </a:extLst>
                </p:cNvPr>
                <p:cNvPicPr/>
                <p:nvPr/>
              </p:nvPicPr>
              <p:blipFill>
                <a:blip r:embed="rId64"/>
                <a:stretch>
                  <a:fillRect/>
                </a:stretch>
              </p:blipFill>
              <p:spPr>
                <a:xfrm>
                  <a:off x="1997829" y="1324234"/>
                  <a:ext cx="12744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7" name="Ink 6">
                  <a:extLst>
                    <a:ext uri="{FF2B5EF4-FFF2-40B4-BE49-F238E27FC236}">
                      <a16:creationId xmlns:a16="http://schemas.microsoft.com/office/drawing/2014/main" id="{6C70B4CC-6E55-D179-ADAB-EEB551D80E29}"/>
                    </a:ext>
                  </a:extLst>
                </p14:cNvPr>
                <p14:cNvContentPartPr/>
                <p14:nvPr/>
              </p14:nvContentPartPr>
              <p14:xfrm>
                <a:off x="952029" y="469594"/>
                <a:ext cx="55440" cy="222120"/>
              </p14:xfrm>
            </p:contentPart>
          </mc:Choice>
          <mc:Fallback xmlns="">
            <p:pic>
              <p:nvPicPr>
                <p:cNvPr id="7" name="Ink 6">
                  <a:extLst>
                    <a:ext uri="{FF2B5EF4-FFF2-40B4-BE49-F238E27FC236}">
                      <a16:creationId xmlns:a16="http://schemas.microsoft.com/office/drawing/2014/main" id="{6C70B4CC-6E55-D179-ADAB-EEB551D80E29}"/>
                    </a:ext>
                  </a:extLst>
                </p:cNvPr>
                <p:cNvPicPr/>
                <p:nvPr/>
              </p:nvPicPr>
              <p:blipFill>
                <a:blip r:embed="rId66"/>
                <a:stretch>
                  <a:fillRect/>
                </a:stretch>
              </p:blipFill>
              <p:spPr>
                <a:xfrm>
                  <a:off x="943029" y="460954"/>
                  <a:ext cx="7308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8" name="Ink 7">
                  <a:extLst>
                    <a:ext uri="{FF2B5EF4-FFF2-40B4-BE49-F238E27FC236}">
                      <a16:creationId xmlns:a16="http://schemas.microsoft.com/office/drawing/2014/main" id="{758D77CB-89F1-BB39-128E-655B0C64ADDA}"/>
                    </a:ext>
                  </a:extLst>
                </p14:cNvPr>
                <p14:cNvContentPartPr/>
                <p14:nvPr/>
              </p14:nvContentPartPr>
              <p14:xfrm>
                <a:off x="1012869" y="466714"/>
                <a:ext cx="47160" cy="192960"/>
              </p14:xfrm>
            </p:contentPart>
          </mc:Choice>
          <mc:Fallback xmlns="">
            <p:pic>
              <p:nvPicPr>
                <p:cNvPr id="8" name="Ink 7">
                  <a:extLst>
                    <a:ext uri="{FF2B5EF4-FFF2-40B4-BE49-F238E27FC236}">
                      <a16:creationId xmlns:a16="http://schemas.microsoft.com/office/drawing/2014/main" id="{758D77CB-89F1-BB39-128E-655B0C64ADDA}"/>
                    </a:ext>
                  </a:extLst>
                </p:cNvPr>
                <p:cNvPicPr/>
                <p:nvPr/>
              </p:nvPicPr>
              <p:blipFill>
                <a:blip r:embed="rId68"/>
                <a:stretch>
                  <a:fillRect/>
                </a:stretch>
              </p:blipFill>
              <p:spPr>
                <a:xfrm>
                  <a:off x="1003869" y="457714"/>
                  <a:ext cx="648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9" name="Ink 8">
                  <a:extLst>
                    <a:ext uri="{FF2B5EF4-FFF2-40B4-BE49-F238E27FC236}">
                      <a16:creationId xmlns:a16="http://schemas.microsoft.com/office/drawing/2014/main" id="{D8F88DEB-8C05-9C74-FF09-8DC21F64175C}"/>
                    </a:ext>
                  </a:extLst>
                </p14:cNvPr>
                <p14:cNvContentPartPr/>
                <p14:nvPr/>
              </p14:nvContentPartPr>
              <p14:xfrm>
                <a:off x="975069" y="603154"/>
                <a:ext cx="64800" cy="11520"/>
              </p14:xfrm>
            </p:contentPart>
          </mc:Choice>
          <mc:Fallback xmlns="">
            <p:pic>
              <p:nvPicPr>
                <p:cNvPr id="9" name="Ink 8">
                  <a:extLst>
                    <a:ext uri="{FF2B5EF4-FFF2-40B4-BE49-F238E27FC236}">
                      <a16:creationId xmlns:a16="http://schemas.microsoft.com/office/drawing/2014/main" id="{D8F88DEB-8C05-9C74-FF09-8DC21F64175C}"/>
                    </a:ext>
                  </a:extLst>
                </p:cNvPr>
                <p:cNvPicPr/>
                <p:nvPr/>
              </p:nvPicPr>
              <p:blipFill>
                <a:blip r:embed="rId70"/>
                <a:stretch>
                  <a:fillRect/>
                </a:stretch>
              </p:blipFill>
              <p:spPr>
                <a:xfrm>
                  <a:off x="966069" y="594514"/>
                  <a:ext cx="824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1" name="Ink 10">
                  <a:extLst>
                    <a:ext uri="{FF2B5EF4-FFF2-40B4-BE49-F238E27FC236}">
                      <a16:creationId xmlns:a16="http://schemas.microsoft.com/office/drawing/2014/main" id="{AD5C78D9-A845-27B0-C3EB-555666817D23}"/>
                    </a:ext>
                  </a:extLst>
                </p14:cNvPr>
                <p14:cNvContentPartPr/>
                <p14:nvPr/>
              </p14:nvContentPartPr>
              <p14:xfrm>
                <a:off x="1111869" y="479314"/>
                <a:ext cx="10800" cy="149040"/>
              </p14:xfrm>
            </p:contentPart>
          </mc:Choice>
          <mc:Fallback xmlns="">
            <p:pic>
              <p:nvPicPr>
                <p:cNvPr id="11" name="Ink 10">
                  <a:extLst>
                    <a:ext uri="{FF2B5EF4-FFF2-40B4-BE49-F238E27FC236}">
                      <a16:creationId xmlns:a16="http://schemas.microsoft.com/office/drawing/2014/main" id="{AD5C78D9-A845-27B0-C3EB-555666817D23}"/>
                    </a:ext>
                  </a:extLst>
                </p:cNvPr>
                <p:cNvPicPr/>
                <p:nvPr/>
              </p:nvPicPr>
              <p:blipFill>
                <a:blip r:embed="rId72"/>
                <a:stretch>
                  <a:fillRect/>
                </a:stretch>
              </p:blipFill>
              <p:spPr>
                <a:xfrm>
                  <a:off x="1102869" y="470314"/>
                  <a:ext cx="284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3" name="Ink 12">
                  <a:extLst>
                    <a:ext uri="{FF2B5EF4-FFF2-40B4-BE49-F238E27FC236}">
                      <a16:creationId xmlns:a16="http://schemas.microsoft.com/office/drawing/2014/main" id="{8EBC294A-93BE-FF78-D01E-D4CFA7148187}"/>
                    </a:ext>
                  </a:extLst>
                </p14:cNvPr>
                <p14:cNvContentPartPr/>
                <p14:nvPr/>
              </p14:nvContentPartPr>
              <p14:xfrm>
                <a:off x="1129869" y="439354"/>
                <a:ext cx="81360" cy="156960"/>
              </p14:xfrm>
            </p:contentPart>
          </mc:Choice>
          <mc:Fallback xmlns="">
            <p:pic>
              <p:nvPicPr>
                <p:cNvPr id="13" name="Ink 12">
                  <a:extLst>
                    <a:ext uri="{FF2B5EF4-FFF2-40B4-BE49-F238E27FC236}">
                      <a16:creationId xmlns:a16="http://schemas.microsoft.com/office/drawing/2014/main" id="{8EBC294A-93BE-FF78-D01E-D4CFA7148187}"/>
                    </a:ext>
                  </a:extLst>
                </p:cNvPr>
                <p:cNvPicPr/>
                <p:nvPr/>
              </p:nvPicPr>
              <p:blipFill>
                <a:blip r:embed="rId74"/>
                <a:stretch>
                  <a:fillRect/>
                </a:stretch>
              </p:blipFill>
              <p:spPr>
                <a:xfrm>
                  <a:off x="1121229" y="430354"/>
                  <a:ext cx="990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5" name="Ink 14">
                  <a:extLst>
                    <a:ext uri="{FF2B5EF4-FFF2-40B4-BE49-F238E27FC236}">
                      <a16:creationId xmlns:a16="http://schemas.microsoft.com/office/drawing/2014/main" id="{51CAAF54-1F55-6186-899A-D5CDAA165F4A}"/>
                    </a:ext>
                  </a:extLst>
                </p14:cNvPr>
                <p14:cNvContentPartPr/>
                <p14:nvPr/>
              </p14:nvContentPartPr>
              <p14:xfrm>
                <a:off x="1274949" y="465274"/>
                <a:ext cx="3960" cy="152280"/>
              </p14:xfrm>
            </p:contentPart>
          </mc:Choice>
          <mc:Fallback xmlns="">
            <p:pic>
              <p:nvPicPr>
                <p:cNvPr id="15" name="Ink 14">
                  <a:extLst>
                    <a:ext uri="{FF2B5EF4-FFF2-40B4-BE49-F238E27FC236}">
                      <a16:creationId xmlns:a16="http://schemas.microsoft.com/office/drawing/2014/main" id="{51CAAF54-1F55-6186-899A-D5CDAA165F4A}"/>
                    </a:ext>
                  </a:extLst>
                </p:cNvPr>
                <p:cNvPicPr/>
                <p:nvPr/>
              </p:nvPicPr>
              <p:blipFill>
                <a:blip r:embed="rId76"/>
                <a:stretch>
                  <a:fillRect/>
                </a:stretch>
              </p:blipFill>
              <p:spPr>
                <a:xfrm>
                  <a:off x="1265949" y="456634"/>
                  <a:ext cx="216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6" name="Ink 15">
                  <a:extLst>
                    <a:ext uri="{FF2B5EF4-FFF2-40B4-BE49-F238E27FC236}">
                      <a16:creationId xmlns:a16="http://schemas.microsoft.com/office/drawing/2014/main" id="{EF0E7911-B449-F6B4-F884-90C3A740D224}"/>
                    </a:ext>
                  </a:extLst>
                </p14:cNvPr>
                <p14:cNvContentPartPr/>
                <p14:nvPr/>
              </p14:nvContentPartPr>
              <p14:xfrm>
                <a:off x="1268469" y="443314"/>
                <a:ext cx="64080" cy="75600"/>
              </p14:xfrm>
            </p:contentPart>
          </mc:Choice>
          <mc:Fallback xmlns="">
            <p:pic>
              <p:nvPicPr>
                <p:cNvPr id="16" name="Ink 15">
                  <a:extLst>
                    <a:ext uri="{FF2B5EF4-FFF2-40B4-BE49-F238E27FC236}">
                      <a16:creationId xmlns:a16="http://schemas.microsoft.com/office/drawing/2014/main" id="{EF0E7911-B449-F6B4-F884-90C3A740D224}"/>
                    </a:ext>
                  </a:extLst>
                </p:cNvPr>
                <p:cNvPicPr/>
                <p:nvPr/>
              </p:nvPicPr>
              <p:blipFill>
                <a:blip r:embed="rId78"/>
                <a:stretch>
                  <a:fillRect/>
                </a:stretch>
              </p:blipFill>
              <p:spPr>
                <a:xfrm>
                  <a:off x="1259829" y="434314"/>
                  <a:ext cx="817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8" name="Ink 17">
                  <a:extLst>
                    <a:ext uri="{FF2B5EF4-FFF2-40B4-BE49-F238E27FC236}">
                      <a16:creationId xmlns:a16="http://schemas.microsoft.com/office/drawing/2014/main" id="{5FE91904-A487-E91F-C9A3-51BE8085914C}"/>
                    </a:ext>
                  </a:extLst>
                </p14:cNvPr>
                <p14:cNvContentPartPr/>
                <p14:nvPr/>
              </p14:nvContentPartPr>
              <p14:xfrm>
                <a:off x="1401669" y="601714"/>
                <a:ext cx="50040" cy="101520"/>
              </p14:xfrm>
            </p:contentPart>
          </mc:Choice>
          <mc:Fallback xmlns="">
            <p:pic>
              <p:nvPicPr>
                <p:cNvPr id="18" name="Ink 17">
                  <a:extLst>
                    <a:ext uri="{FF2B5EF4-FFF2-40B4-BE49-F238E27FC236}">
                      <a16:creationId xmlns:a16="http://schemas.microsoft.com/office/drawing/2014/main" id="{5FE91904-A487-E91F-C9A3-51BE8085914C}"/>
                    </a:ext>
                  </a:extLst>
                </p:cNvPr>
                <p:cNvPicPr/>
                <p:nvPr/>
              </p:nvPicPr>
              <p:blipFill>
                <a:blip r:embed="rId80"/>
                <a:stretch>
                  <a:fillRect/>
                </a:stretch>
              </p:blipFill>
              <p:spPr>
                <a:xfrm>
                  <a:off x="1392669" y="592714"/>
                  <a:ext cx="676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1" name="Ink 40">
                  <a:extLst>
                    <a:ext uri="{FF2B5EF4-FFF2-40B4-BE49-F238E27FC236}">
                      <a16:creationId xmlns:a16="http://schemas.microsoft.com/office/drawing/2014/main" id="{ADEA6D53-ADC1-EC06-10D4-A0FDAF0BD60E}"/>
                    </a:ext>
                  </a:extLst>
                </p14:cNvPr>
                <p14:cNvContentPartPr/>
                <p14:nvPr/>
              </p14:nvContentPartPr>
              <p14:xfrm>
                <a:off x="819189" y="819154"/>
                <a:ext cx="84960" cy="128880"/>
              </p14:xfrm>
            </p:contentPart>
          </mc:Choice>
          <mc:Fallback xmlns="">
            <p:pic>
              <p:nvPicPr>
                <p:cNvPr id="41" name="Ink 40">
                  <a:extLst>
                    <a:ext uri="{FF2B5EF4-FFF2-40B4-BE49-F238E27FC236}">
                      <a16:creationId xmlns:a16="http://schemas.microsoft.com/office/drawing/2014/main" id="{ADEA6D53-ADC1-EC06-10D4-A0FDAF0BD60E}"/>
                    </a:ext>
                  </a:extLst>
                </p:cNvPr>
                <p:cNvPicPr/>
                <p:nvPr/>
              </p:nvPicPr>
              <p:blipFill>
                <a:blip r:embed="rId82"/>
                <a:stretch>
                  <a:fillRect/>
                </a:stretch>
              </p:blipFill>
              <p:spPr>
                <a:xfrm>
                  <a:off x="810189" y="810514"/>
                  <a:ext cx="1026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2" name="Ink 41">
                  <a:extLst>
                    <a:ext uri="{FF2B5EF4-FFF2-40B4-BE49-F238E27FC236}">
                      <a16:creationId xmlns:a16="http://schemas.microsoft.com/office/drawing/2014/main" id="{345390D3-6F28-090D-6E66-287C44ED642F}"/>
                    </a:ext>
                  </a:extLst>
                </p14:cNvPr>
                <p14:cNvContentPartPr/>
                <p14:nvPr/>
              </p14:nvContentPartPr>
              <p14:xfrm>
                <a:off x="96309" y="746074"/>
                <a:ext cx="62280" cy="277200"/>
              </p14:xfrm>
            </p:contentPart>
          </mc:Choice>
          <mc:Fallback xmlns="">
            <p:pic>
              <p:nvPicPr>
                <p:cNvPr id="42" name="Ink 41">
                  <a:extLst>
                    <a:ext uri="{FF2B5EF4-FFF2-40B4-BE49-F238E27FC236}">
                      <a16:creationId xmlns:a16="http://schemas.microsoft.com/office/drawing/2014/main" id="{345390D3-6F28-090D-6E66-287C44ED642F}"/>
                    </a:ext>
                  </a:extLst>
                </p:cNvPr>
                <p:cNvPicPr/>
                <p:nvPr/>
              </p:nvPicPr>
              <p:blipFill>
                <a:blip r:embed="rId84"/>
                <a:stretch>
                  <a:fillRect/>
                </a:stretch>
              </p:blipFill>
              <p:spPr>
                <a:xfrm>
                  <a:off x="87309" y="737074"/>
                  <a:ext cx="7992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3" name="Ink 42">
                  <a:extLst>
                    <a:ext uri="{FF2B5EF4-FFF2-40B4-BE49-F238E27FC236}">
                      <a16:creationId xmlns:a16="http://schemas.microsoft.com/office/drawing/2014/main" id="{344920EC-D528-4119-5C48-25BAD23F651A}"/>
                    </a:ext>
                  </a:extLst>
                </p14:cNvPr>
                <p14:cNvContentPartPr/>
                <p14:nvPr/>
              </p14:nvContentPartPr>
              <p14:xfrm>
                <a:off x="630549" y="674434"/>
                <a:ext cx="94320" cy="339480"/>
              </p14:xfrm>
            </p:contentPart>
          </mc:Choice>
          <mc:Fallback xmlns="">
            <p:pic>
              <p:nvPicPr>
                <p:cNvPr id="43" name="Ink 42">
                  <a:extLst>
                    <a:ext uri="{FF2B5EF4-FFF2-40B4-BE49-F238E27FC236}">
                      <a16:creationId xmlns:a16="http://schemas.microsoft.com/office/drawing/2014/main" id="{344920EC-D528-4119-5C48-25BAD23F651A}"/>
                    </a:ext>
                  </a:extLst>
                </p:cNvPr>
                <p:cNvPicPr/>
                <p:nvPr/>
              </p:nvPicPr>
              <p:blipFill>
                <a:blip r:embed="rId86"/>
                <a:stretch>
                  <a:fillRect/>
                </a:stretch>
              </p:blipFill>
              <p:spPr>
                <a:xfrm>
                  <a:off x="621549" y="665794"/>
                  <a:ext cx="11196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4" name="Ink 43">
                  <a:extLst>
                    <a:ext uri="{FF2B5EF4-FFF2-40B4-BE49-F238E27FC236}">
                      <a16:creationId xmlns:a16="http://schemas.microsoft.com/office/drawing/2014/main" id="{781A6111-0F96-ED63-C5A6-86F14A20FC94}"/>
                    </a:ext>
                  </a:extLst>
                </p14:cNvPr>
                <p14:cNvContentPartPr/>
                <p14:nvPr/>
              </p14:nvContentPartPr>
              <p14:xfrm>
                <a:off x="173709" y="895834"/>
                <a:ext cx="51840" cy="2520"/>
              </p14:xfrm>
            </p:contentPart>
          </mc:Choice>
          <mc:Fallback xmlns="">
            <p:pic>
              <p:nvPicPr>
                <p:cNvPr id="44" name="Ink 43">
                  <a:extLst>
                    <a:ext uri="{FF2B5EF4-FFF2-40B4-BE49-F238E27FC236}">
                      <a16:creationId xmlns:a16="http://schemas.microsoft.com/office/drawing/2014/main" id="{781A6111-0F96-ED63-C5A6-86F14A20FC94}"/>
                    </a:ext>
                  </a:extLst>
                </p:cNvPr>
                <p:cNvPicPr/>
                <p:nvPr/>
              </p:nvPicPr>
              <p:blipFill>
                <a:blip r:embed="rId88"/>
                <a:stretch>
                  <a:fillRect/>
                </a:stretch>
              </p:blipFill>
              <p:spPr>
                <a:xfrm>
                  <a:off x="165069" y="887194"/>
                  <a:ext cx="694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5" name="Ink 44">
                  <a:extLst>
                    <a:ext uri="{FF2B5EF4-FFF2-40B4-BE49-F238E27FC236}">
                      <a16:creationId xmlns:a16="http://schemas.microsoft.com/office/drawing/2014/main" id="{833E31E2-454B-35D8-62A4-56FF8792B670}"/>
                    </a:ext>
                  </a:extLst>
                </p14:cNvPr>
                <p14:cNvContentPartPr/>
                <p14:nvPr/>
              </p14:nvContentPartPr>
              <p14:xfrm>
                <a:off x="184509" y="947314"/>
                <a:ext cx="40320" cy="360"/>
              </p14:xfrm>
            </p:contentPart>
          </mc:Choice>
          <mc:Fallback xmlns="">
            <p:pic>
              <p:nvPicPr>
                <p:cNvPr id="45" name="Ink 44">
                  <a:extLst>
                    <a:ext uri="{FF2B5EF4-FFF2-40B4-BE49-F238E27FC236}">
                      <a16:creationId xmlns:a16="http://schemas.microsoft.com/office/drawing/2014/main" id="{833E31E2-454B-35D8-62A4-56FF8792B670}"/>
                    </a:ext>
                  </a:extLst>
                </p:cNvPr>
                <p:cNvPicPr/>
                <p:nvPr/>
              </p:nvPicPr>
              <p:blipFill>
                <a:blip r:embed="rId90"/>
                <a:stretch>
                  <a:fillRect/>
                </a:stretch>
              </p:blipFill>
              <p:spPr>
                <a:xfrm>
                  <a:off x="175509" y="938314"/>
                  <a:ext cx="579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6" name="Ink 45">
                  <a:extLst>
                    <a:ext uri="{FF2B5EF4-FFF2-40B4-BE49-F238E27FC236}">
                      <a16:creationId xmlns:a16="http://schemas.microsoft.com/office/drawing/2014/main" id="{8F9255F2-86CD-C09A-22D4-BE42FFB026F9}"/>
                    </a:ext>
                  </a:extLst>
                </p14:cNvPr>
                <p14:cNvContentPartPr/>
                <p14:nvPr/>
              </p14:nvContentPartPr>
              <p14:xfrm>
                <a:off x="300429" y="799354"/>
                <a:ext cx="2880" cy="148680"/>
              </p14:xfrm>
            </p:contentPart>
          </mc:Choice>
          <mc:Fallback xmlns="">
            <p:pic>
              <p:nvPicPr>
                <p:cNvPr id="46" name="Ink 45">
                  <a:extLst>
                    <a:ext uri="{FF2B5EF4-FFF2-40B4-BE49-F238E27FC236}">
                      <a16:creationId xmlns:a16="http://schemas.microsoft.com/office/drawing/2014/main" id="{8F9255F2-86CD-C09A-22D4-BE42FFB026F9}"/>
                    </a:ext>
                  </a:extLst>
                </p:cNvPr>
                <p:cNvPicPr/>
                <p:nvPr/>
              </p:nvPicPr>
              <p:blipFill>
                <a:blip r:embed="rId92"/>
                <a:stretch>
                  <a:fillRect/>
                </a:stretch>
              </p:blipFill>
              <p:spPr>
                <a:xfrm>
                  <a:off x="291429" y="790714"/>
                  <a:ext cx="205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7" name="Ink 46">
                  <a:extLst>
                    <a:ext uri="{FF2B5EF4-FFF2-40B4-BE49-F238E27FC236}">
                      <a16:creationId xmlns:a16="http://schemas.microsoft.com/office/drawing/2014/main" id="{2EFAA784-4AEA-A4F1-AC78-897B03AD0F4C}"/>
                    </a:ext>
                  </a:extLst>
                </p14:cNvPr>
                <p14:cNvContentPartPr/>
                <p14:nvPr/>
              </p14:nvContentPartPr>
              <p14:xfrm>
                <a:off x="373149" y="795754"/>
                <a:ext cx="360" cy="146880"/>
              </p14:xfrm>
            </p:contentPart>
          </mc:Choice>
          <mc:Fallback xmlns="">
            <p:pic>
              <p:nvPicPr>
                <p:cNvPr id="47" name="Ink 46">
                  <a:extLst>
                    <a:ext uri="{FF2B5EF4-FFF2-40B4-BE49-F238E27FC236}">
                      <a16:creationId xmlns:a16="http://schemas.microsoft.com/office/drawing/2014/main" id="{2EFAA784-4AEA-A4F1-AC78-897B03AD0F4C}"/>
                    </a:ext>
                  </a:extLst>
                </p:cNvPr>
                <p:cNvPicPr/>
                <p:nvPr/>
              </p:nvPicPr>
              <p:blipFill>
                <a:blip r:embed="rId94"/>
                <a:stretch>
                  <a:fillRect/>
                </a:stretch>
              </p:blipFill>
              <p:spPr>
                <a:xfrm>
                  <a:off x="364149" y="787114"/>
                  <a:ext cx="180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8" name="Ink 47">
                  <a:extLst>
                    <a:ext uri="{FF2B5EF4-FFF2-40B4-BE49-F238E27FC236}">
                      <a16:creationId xmlns:a16="http://schemas.microsoft.com/office/drawing/2014/main" id="{889A6B89-B8B3-0E9C-89AE-A79A632FDAB7}"/>
                    </a:ext>
                  </a:extLst>
                </p14:cNvPr>
                <p14:cNvContentPartPr/>
                <p14:nvPr/>
              </p14:nvContentPartPr>
              <p14:xfrm>
                <a:off x="369549" y="784954"/>
                <a:ext cx="82080" cy="172440"/>
              </p14:xfrm>
            </p:contentPart>
          </mc:Choice>
          <mc:Fallback xmlns="">
            <p:pic>
              <p:nvPicPr>
                <p:cNvPr id="48" name="Ink 47">
                  <a:extLst>
                    <a:ext uri="{FF2B5EF4-FFF2-40B4-BE49-F238E27FC236}">
                      <a16:creationId xmlns:a16="http://schemas.microsoft.com/office/drawing/2014/main" id="{889A6B89-B8B3-0E9C-89AE-A79A632FDAB7}"/>
                    </a:ext>
                  </a:extLst>
                </p:cNvPr>
                <p:cNvPicPr/>
                <p:nvPr/>
              </p:nvPicPr>
              <p:blipFill>
                <a:blip r:embed="rId96"/>
                <a:stretch>
                  <a:fillRect/>
                </a:stretch>
              </p:blipFill>
              <p:spPr>
                <a:xfrm>
                  <a:off x="360549" y="776314"/>
                  <a:ext cx="997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9" name="Ink 48">
                  <a:extLst>
                    <a:ext uri="{FF2B5EF4-FFF2-40B4-BE49-F238E27FC236}">
                      <a16:creationId xmlns:a16="http://schemas.microsoft.com/office/drawing/2014/main" id="{0D9A6009-1553-3190-CFBC-1BF988E4BFDE}"/>
                    </a:ext>
                  </a:extLst>
                </p14:cNvPr>
                <p14:cNvContentPartPr/>
                <p14:nvPr/>
              </p14:nvContentPartPr>
              <p14:xfrm>
                <a:off x="491949" y="816274"/>
                <a:ext cx="14400" cy="139320"/>
              </p14:xfrm>
            </p:contentPart>
          </mc:Choice>
          <mc:Fallback xmlns="">
            <p:pic>
              <p:nvPicPr>
                <p:cNvPr id="49" name="Ink 48">
                  <a:extLst>
                    <a:ext uri="{FF2B5EF4-FFF2-40B4-BE49-F238E27FC236}">
                      <a16:creationId xmlns:a16="http://schemas.microsoft.com/office/drawing/2014/main" id="{0D9A6009-1553-3190-CFBC-1BF988E4BFDE}"/>
                    </a:ext>
                  </a:extLst>
                </p:cNvPr>
                <p:cNvPicPr/>
                <p:nvPr/>
              </p:nvPicPr>
              <p:blipFill>
                <a:blip r:embed="rId98"/>
                <a:stretch>
                  <a:fillRect/>
                </a:stretch>
              </p:blipFill>
              <p:spPr>
                <a:xfrm>
                  <a:off x="483309" y="807634"/>
                  <a:ext cx="320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0" name="Ink 49">
                  <a:extLst>
                    <a:ext uri="{FF2B5EF4-FFF2-40B4-BE49-F238E27FC236}">
                      <a16:creationId xmlns:a16="http://schemas.microsoft.com/office/drawing/2014/main" id="{344CA096-EE48-8249-F134-C1D2022107C4}"/>
                    </a:ext>
                  </a:extLst>
                </p14:cNvPr>
                <p14:cNvContentPartPr/>
                <p14:nvPr/>
              </p14:nvContentPartPr>
              <p14:xfrm>
                <a:off x="495189" y="786394"/>
                <a:ext cx="90000" cy="185400"/>
              </p14:xfrm>
            </p:contentPart>
          </mc:Choice>
          <mc:Fallback xmlns="">
            <p:pic>
              <p:nvPicPr>
                <p:cNvPr id="50" name="Ink 49">
                  <a:extLst>
                    <a:ext uri="{FF2B5EF4-FFF2-40B4-BE49-F238E27FC236}">
                      <a16:creationId xmlns:a16="http://schemas.microsoft.com/office/drawing/2014/main" id="{344CA096-EE48-8249-F134-C1D2022107C4}"/>
                    </a:ext>
                  </a:extLst>
                </p:cNvPr>
                <p:cNvPicPr/>
                <p:nvPr/>
              </p:nvPicPr>
              <p:blipFill>
                <a:blip r:embed="rId100"/>
                <a:stretch>
                  <a:fillRect/>
                </a:stretch>
              </p:blipFill>
              <p:spPr>
                <a:xfrm>
                  <a:off x="486189" y="777394"/>
                  <a:ext cx="1076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5" name="Ink 64">
                  <a:extLst>
                    <a:ext uri="{FF2B5EF4-FFF2-40B4-BE49-F238E27FC236}">
                      <a16:creationId xmlns:a16="http://schemas.microsoft.com/office/drawing/2014/main" id="{302883C1-5D4C-4037-150C-7E3EC537D63B}"/>
                    </a:ext>
                  </a:extLst>
                </p14:cNvPr>
                <p14:cNvContentPartPr/>
                <p14:nvPr/>
              </p14:nvContentPartPr>
              <p14:xfrm>
                <a:off x="45909" y="333154"/>
                <a:ext cx="1356480" cy="910440"/>
              </p14:xfrm>
            </p:contentPart>
          </mc:Choice>
          <mc:Fallback xmlns="">
            <p:pic>
              <p:nvPicPr>
                <p:cNvPr id="65" name="Ink 64">
                  <a:extLst>
                    <a:ext uri="{FF2B5EF4-FFF2-40B4-BE49-F238E27FC236}">
                      <a16:creationId xmlns:a16="http://schemas.microsoft.com/office/drawing/2014/main" id="{302883C1-5D4C-4037-150C-7E3EC537D63B}"/>
                    </a:ext>
                  </a:extLst>
                </p:cNvPr>
                <p:cNvPicPr/>
                <p:nvPr/>
              </p:nvPicPr>
              <p:blipFill>
                <a:blip r:embed="rId102"/>
                <a:stretch>
                  <a:fillRect/>
                </a:stretch>
              </p:blipFill>
              <p:spPr>
                <a:xfrm>
                  <a:off x="36909" y="324514"/>
                  <a:ext cx="1374120" cy="9280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7" name="Ink 66">
                  <a:extLst>
                    <a:ext uri="{FF2B5EF4-FFF2-40B4-BE49-F238E27FC236}">
                      <a16:creationId xmlns:a16="http://schemas.microsoft.com/office/drawing/2014/main" id="{9D91A25C-0C78-3C2B-EC1B-283582A14566}"/>
                    </a:ext>
                  </a:extLst>
                </p14:cNvPr>
                <p14:cNvContentPartPr/>
                <p14:nvPr/>
              </p14:nvContentPartPr>
              <p14:xfrm>
                <a:off x="498789" y="1267354"/>
                <a:ext cx="14040" cy="127080"/>
              </p14:xfrm>
            </p:contentPart>
          </mc:Choice>
          <mc:Fallback xmlns="">
            <p:pic>
              <p:nvPicPr>
                <p:cNvPr id="67" name="Ink 66">
                  <a:extLst>
                    <a:ext uri="{FF2B5EF4-FFF2-40B4-BE49-F238E27FC236}">
                      <a16:creationId xmlns:a16="http://schemas.microsoft.com/office/drawing/2014/main" id="{9D91A25C-0C78-3C2B-EC1B-283582A14566}"/>
                    </a:ext>
                  </a:extLst>
                </p:cNvPr>
                <p:cNvPicPr/>
                <p:nvPr/>
              </p:nvPicPr>
              <p:blipFill>
                <a:blip r:embed="rId104"/>
                <a:stretch>
                  <a:fillRect/>
                </a:stretch>
              </p:blipFill>
              <p:spPr>
                <a:xfrm>
                  <a:off x="489789" y="1258714"/>
                  <a:ext cx="316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8" name="Ink 67">
                  <a:extLst>
                    <a:ext uri="{FF2B5EF4-FFF2-40B4-BE49-F238E27FC236}">
                      <a16:creationId xmlns:a16="http://schemas.microsoft.com/office/drawing/2014/main" id="{EA543C8D-275A-F211-E454-66299F78B258}"/>
                    </a:ext>
                  </a:extLst>
                </p14:cNvPr>
                <p14:cNvContentPartPr/>
                <p14:nvPr/>
              </p14:nvContentPartPr>
              <p14:xfrm>
                <a:off x="451989" y="1405954"/>
                <a:ext cx="66600" cy="45000"/>
              </p14:xfrm>
            </p:contentPart>
          </mc:Choice>
          <mc:Fallback xmlns="">
            <p:pic>
              <p:nvPicPr>
                <p:cNvPr id="68" name="Ink 67">
                  <a:extLst>
                    <a:ext uri="{FF2B5EF4-FFF2-40B4-BE49-F238E27FC236}">
                      <a16:creationId xmlns:a16="http://schemas.microsoft.com/office/drawing/2014/main" id="{EA543C8D-275A-F211-E454-66299F78B258}"/>
                    </a:ext>
                  </a:extLst>
                </p:cNvPr>
                <p:cNvPicPr/>
                <p:nvPr/>
              </p:nvPicPr>
              <p:blipFill>
                <a:blip r:embed="rId106"/>
                <a:stretch>
                  <a:fillRect/>
                </a:stretch>
              </p:blipFill>
              <p:spPr>
                <a:xfrm>
                  <a:off x="443349" y="1397314"/>
                  <a:ext cx="842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9" name="Ink 68">
                  <a:extLst>
                    <a:ext uri="{FF2B5EF4-FFF2-40B4-BE49-F238E27FC236}">
                      <a16:creationId xmlns:a16="http://schemas.microsoft.com/office/drawing/2014/main" id="{D2BB22A7-576C-EBE5-EB58-88BC71153D49}"/>
                    </a:ext>
                  </a:extLst>
                </p14:cNvPr>
                <p14:cNvContentPartPr/>
                <p14:nvPr/>
              </p14:nvContentPartPr>
              <p14:xfrm>
                <a:off x="349029" y="1675594"/>
                <a:ext cx="16560" cy="99000"/>
              </p14:xfrm>
            </p:contentPart>
          </mc:Choice>
          <mc:Fallback xmlns="">
            <p:pic>
              <p:nvPicPr>
                <p:cNvPr id="69" name="Ink 68">
                  <a:extLst>
                    <a:ext uri="{FF2B5EF4-FFF2-40B4-BE49-F238E27FC236}">
                      <a16:creationId xmlns:a16="http://schemas.microsoft.com/office/drawing/2014/main" id="{D2BB22A7-576C-EBE5-EB58-88BC71153D49}"/>
                    </a:ext>
                  </a:extLst>
                </p:cNvPr>
                <p:cNvPicPr/>
                <p:nvPr/>
              </p:nvPicPr>
              <p:blipFill>
                <a:blip r:embed="rId108"/>
                <a:stretch>
                  <a:fillRect/>
                </a:stretch>
              </p:blipFill>
              <p:spPr>
                <a:xfrm>
                  <a:off x="340029" y="1666594"/>
                  <a:ext cx="342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0" name="Ink 69">
                  <a:extLst>
                    <a:ext uri="{FF2B5EF4-FFF2-40B4-BE49-F238E27FC236}">
                      <a16:creationId xmlns:a16="http://schemas.microsoft.com/office/drawing/2014/main" id="{1A6B808D-1587-B9CB-EEFD-7CA36AADFEC1}"/>
                    </a:ext>
                  </a:extLst>
                </p14:cNvPr>
                <p14:cNvContentPartPr/>
                <p14:nvPr/>
              </p14:nvContentPartPr>
              <p14:xfrm>
                <a:off x="316989" y="1683874"/>
                <a:ext cx="97200" cy="104400"/>
              </p14:xfrm>
            </p:contentPart>
          </mc:Choice>
          <mc:Fallback xmlns="">
            <p:pic>
              <p:nvPicPr>
                <p:cNvPr id="70" name="Ink 69">
                  <a:extLst>
                    <a:ext uri="{FF2B5EF4-FFF2-40B4-BE49-F238E27FC236}">
                      <a16:creationId xmlns:a16="http://schemas.microsoft.com/office/drawing/2014/main" id="{1A6B808D-1587-B9CB-EEFD-7CA36AADFEC1}"/>
                    </a:ext>
                  </a:extLst>
                </p:cNvPr>
                <p:cNvPicPr/>
                <p:nvPr/>
              </p:nvPicPr>
              <p:blipFill>
                <a:blip r:embed="rId110"/>
                <a:stretch>
                  <a:fillRect/>
                </a:stretch>
              </p:blipFill>
              <p:spPr>
                <a:xfrm>
                  <a:off x="307989" y="1674874"/>
                  <a:ext cx="1148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3" name="Ink 72">
                  <a:extLst>
                    <a:ext uri="{FF2B5EF4-FFF2-40B4-BE49-F238E27FC236}">
                      <a16:creationId xmlns:a16="http://schemas.microsoft.com/office/drawing/2014/main" id="{E2F46C0A-7276-8833-DBFC-3E6A88EA24BD}"/>
                    </a:ext>
                  </a:extLst>
                </p14:cNvPr>
                <p14:cNvContentPartPr/>
                <p14:nvPr/>
              </p14:nvContentPartPr>
              <p14:xfrm>
                <a:off x="489069" y="1686394"/>
                <a:ext cx="73800" cy="79920"/>
              </p14:xfrm>
            </p:contentPart>
          </mc:Choice>
          <mc:Fallback xmlns="">
            <p:pic>
              <p:nvPicPr>
                <p:cNvPr id="73" name="Ink 72">
                  <a:extLst>
                    <a:ext uri="{FF2B5EF4-FFF2-40B4-BE49-F238E27FC236}">
                      <a16:creationId xmlns:a16="http://schemas.microsoft.com/office/drawing/2014/main" id="{E2F46C0A-7276-8833-DBFC-3E6A88EA24BD}"/>
                    </a:ext>
                  </a:extLst>
                </p:cNvPr>
                <p:cNvPicPr/>
                <p:nvPr/>
              </p:nvPicPr>
              <p:blipFill>
                <a:blip r:embed="rId112"/>
                <a:stretch>
                  <a:fillRect/>
                </a:stretch>
              </p:blipFill>
              <p:spPr>
                <a:xfrm>
                  <a:off x="480069" y="1677754"/>
                  <a:ext cx="914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4" name="Ink 73">
                  <a:extLst>
                    <a:ext uri="{FF2B5EF4-FFF2-40B4-BE49-F238E27FC236}">
                      <a16:creationId xmlns:a16="http://schemas.microsoft.com/office/drawing/2014/main" id="{B279142E-9911-75DF-ADAB-0904CBDA2D43}"/>
                    </a:ext>
                  </a:extLst>
                </p14:cNvPr>
                <p14:cNvContentPartPr/>
                <p14:nvPr/>
              </p14:nvContentPartPr>
              <p14:xfrm>
                <a:off x="574029" y="1662994"/>
                <a:ext cx="96840" cy="88200"/>
              </p14:xfrm>
            </p:contentPart>
          </mc:Choice>
          <mc:Fallback xmlns="">
            <p:pic>
              <p:nvPicPr>
                <p:cNvPr id="74" name="Ink 73">
                  <a:extLst>
                    <a:ext uri="{FF2B5EF4-FFF2-40B4-BE49-F238E27FC236}">
                      <a16:creationId xmlns:a16="http://schemas.microsoft.com/office/drawing/2014/main" id="{B279142E-9911-75DF-ADAB-0904CBDA2D43}"/>
                    </a:ext>
                  </a:extLst>
                </p:cNvPr>
                <p:cNvPicPr/>
                <p:nvPr/>
              </p:nvPicPr>
              <p:blipFill>
                <a:blip r:embed="rId114"/>
                <a:stretch>
                  <a:fillRect/>
                </a:stretch>
              </p:blipFill>
              <p:spPr>
                <a:xfrm>
                  <a:off x="565389" y="1654354"/>
                  <a:ext cx="1144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5" name="Ink 74">
                  <a:extLst>
                    <a:ext uri="{FF2B5EF4-FFF2-40B4-BE49-F238E27FC236}">
                      <a16:creationId xmlns:a16="http://schemas.microsoft.com/office/drawing/2014/main" id="{8C90E026-3F6A-6377-45B5-0695BCC93FD5}"/>
                    </a:ext>
                  </a:extLst>
                </p14:cNvPr>
                <p14:cNvContentPartPr/>
                <p14:nvPr/>
              </p14:nvContentPartPr>
              <p14:xfrm>
                <a:off x="720909" y="1646074"/>
                <a:ext cx="66600" cy="57960"/>
              </p14:xfrm>
            </p:contentPart>
          </mc:Choice>
          <mc:Fallback xmlns="">
            <p:pic>
              <p:nvPicPr>
                <p:cNvPr id="75" name="Ink 74">
                  <a:extLst>
                    <a:ext uri="{FF2B5EF4-FFF2-40B4-BE49-F238E27FC236}">
                      <a16:creationId xmlns:a16="http://schemas.microsoft.com/office/drawing/2014/main" id="{8C90E026-3F6A-6377-45B5-0695BCC93FD5}"/>
                    </a:ext>
                  </a:extLst>
                </p:cNvPr>
                <p:cNvPicPr/>
                <p:nvPr/>
              </p:nvPicPr>
              <p:blipFill>
                <a:blip r:embed="rId116"/>
                <a:stretch>
                  <a:fillRect/>
                </a:stretch>
              </p:blipFill>
              <p:spPr>
                <a:xfrm>
                  <a:off x="712269" y="1637074"/>
                  <a:ext cx="842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6" name="Ink 75">
                  <a:extLst>
                    <a:ext uri="{FF2B5EF4-FFF2-40B4-BE49-F238E27FC236}">
                      <a16:creationId xmlns:a16="http://schemas.microsoft.com/office/drawing/2014/main" id="{22CE81C2-85B2-4517-789D-536689184774}"/>
                    </a:ext>
                  </a:extLst>
                </p14:cNvPr>
                <p14:cNvContentPartPr/>
                <p14:nvPr/>
              </p14:nvContentPartPr>
              <p14:xfrm>
                <a:off x="795069" y="1617274"/>
                <a:ext cx="58680" cy="63360"/>
              </p14:xfrm>
            </p:contentPart>
          </mc:Choice>
          <mc:Fallback xmlns="">
            <p:pic>
              <p:nvPicPr>
                <p:cNvPr id="76" name="Ink 75">
                  <a:extLst>
                    <a:ext uri="{FF2B5EF4-FFF2-40B4-BE49-F238E27FC236}">
                      <a16:creationId xmlns:a16="http://schemas.microsoft.com/office/drawing/2014/main" id="{22CE81C2-85B2-4517-789D-536689184774}"/>
                    </a:ext>
                  </a:extLst>
                </p:cNvPr>
                <p:cNvPicPr/>
                <p:nvPr/>
              </p:nvPicPr>
              <p:blipFill>
                <a:blip r:embed="rId118"/>
                <a:stretch>
                  <a:fillRect/>
                </a:stretch>
              </p:blipFill>
              <p:spPr>
                <a:xfrm>
                  <a:off x="786429" y="1608634"/>
                  <a:ext cx="763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7" name="Ink 76">
                  <a:extLst>
                    <a:ext uri="{FF2B5EF4-FFF2-40B4-BE49-F238E27FC236}">
                      <a16:creationId xmlns:a16="http://schemas.microsoft.com/office/drawing/2014/main" id="{C40F269E-8356-C91B-B86A-DE1C6F21AAD5}"/>
                    </a:ext>
                  </a:extLst>
                </p14:cNvPr>
                <p14:cNvContentPartPr/>
                <p14:nvPr/>
              </p14:nvContentPartPr>
              <p14:xfrm>
                <a:off x="897309" y="1464634"/>
                <a:ext cx="86040" cy="187560"/>
              </p14:xfrm>
            </p:contentPart>
          </mc:Choice>
          <mc:Fallback xmlns="">
            <p:pic>
              <p:nvPicPr>
                <p:cNvPr id="77" name="Ink 76">
                  <a:extLst>
                    <a:ext uri="{FF2B5EF4-FFF2-40B4-BE49-F238E27FC236}">
                      <a16:creationId xmlns:a16="http://schemas.microsoft.com/office/drawing/2014/main" id="{C40F269E-8356-C91B-B86A-DE1C6F21AAD5}"/>
                    </a:ext>
                  </a:extLst>
                </p:cNvPr>
                <p:cNvPicPr/>
                <p:nvPr/>
              </p:nvPicPr>
              <p:blipFill>
                <a:blip r:embed="rId120"/>
                <a:stretch>
                  <a:fillRect/>
                </a:stretch>
              </p:blipFill>
              <p:spPr>
                <a:xfrm>
                  <a:off x="888309" y="1455994"/>
                  <a:ext cx="1036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1" name="Ink 80">
                  <a:extLst>
                    <a:ext uri="{FF2B5EF4-FFF2-40B4-BE49-F238E27FC236}">
                      <a16:creationId xmlns:a16="http://schemas.microsoft.com/office/drawing/2014/main" id="{29DCE18B-4416-BDE3-F71E-8728880D1A18}"/>
                    </a:ext>
                  </a:extLst>
                </p14:cNvPr>
                <p14:cNvContentPartPr/>
                <p14:nvPr/>
              </p14:nvContentPartPr>
              <p14:xfrm>
                <a:off x="426789" y="1957474"/>
                <a:ext cx="5040" cy="137520"/>
              </p14:xfrm>
            </p:contentPart>
          </mc:Choice>
          <mc:Fallback xmlns="">
            <p:pic>
              <p:nvPicPr>
                <p:cNvPr id="81" name="Ink 80">
                  <a:extLst>
                    <a:ext uri="{FF2B5EF4-FFF2-40B4-BE49-F238E27FC236}">
                      <a16:creationId xmlns:a16="http://schemas.microsoft.com/office/drawing/2014/main" id="{29DCE18B-4416-BDE3-F71E-8728880D1A18}"/>
                    </a:ext>
                  </a:extLst>
                </p:cNvPr>
                <p:cNvPicPr/>
                <p:nvPr/>
              </p:nvPicPr>
              <p:blipFill>
                <a:blip r:embed="rId122"/>
                <a:stretch>
                  <a:fillRect/>
                </a:stretch>
              </p:blipFill>
              <p:spPr>
                <a:xfrm>
                  <a:off x="418149" y="1948474"/>
                  <a:ext cx="226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2" name="Ink 81">
                  <a:extLst>
                    <a:ext uri="{FF2B5EF4-FFF2-40B4-BE49-F238E27FC236}">
                      <a16:creationId xmlns:a16="http://schemas.microsoft.com/office/drawing/2014/main" id="{AB3BBA72-0CFD-E744-7834-5DEBC1C96E3F}"/>
                    </a:ext>
                  </a:extLst>
                </p14:cNvPr>
                <p14:cNvContentPartPr/>
                <p14:nvPr/>
              </p14:nvContentPartPr>
              <p14:xfrm>
                <a:off x="398709" y="2098594"/>
                <a:ext cx="56520" cy="7560"/>
              </p14:xfrm>
            </p:contentPart>
          </mc:Choice>
          <mc:Fallback xmlns="">
            <p:pic>
              <p:nvPicPr>
                <p:cNvPr id="82" name="Ink 81">
                  <a:extLst>
                    <a:ext uri="{FF2B5EF4-FFF2-40B4-BE49-F238E27FC236}">
                      <a16:creationId xmlns:a16="http://schemas.microsoft.com/office/drawing/2014/main" id="{AB3BBA72-0CFD-E744-7834-5DEBC1C96E3F}"/>
                    </a:ext>
                  </a:extLst>
                </p:cNvPr>
                <p:cNvPicPr/>
                <p:nvPr/>
              </p:nvPicPr>
              <p:blipFill>
                <a:blip r:embed="rId124"/>
                <a:stretch>
                  <a:fillRect/>
                </a:stretch>
              </p:blipFill>
              <p:spPr>
                <a:xfrm>
                  <a:off x="390069" y="2089954"/>
                  <a:ext cx="741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3" name="Ink 82">
                  <a:extLst>
                    <a:ext uri="{FF2B5EF4-FFF2-40B4-BE49-F238E27FC236}">
                      <a16:creationId xmlns:a16="http://schemas.microsoft.com/office/drawing/2014/main" id="{0E68FDB8-1E06-695B-A555-0932CBBB56CF}"/>
                    </a:ext>
                  </a:extLst>
                </p14:cNvPr>
                <p14:cNvContentPartPr/>
                <p14:nvPr/>
              </p14:nvContentPartPr>
              <p14:xfrm>
                <a:off x="408789" y="1947754"/>
                <a:ext cx="59400" cy="4320"/>
              </p14:xfrm>
            </p:contentPart>
          </mc:Choice>
          <mc:Fallback xmlns="">
            <p:pic>
              <p:nvPicPr>
                <p:cNvPr id="83" name="Ink 82">
                  <a:extLst>
                    <a:ext uri="{FF2B5EF4-FFF2-40B4-BE49-F238E27FC236}">
                      <a16:creationId xmlns:a16="http://schemas.microsoft.com/office/drawing/2014/main" id="{0E68FDB8-1E06-695B-A555-0932CBBB56CF}"/>
                    </a:ext>
                  </a:extLst>
                </p:cNvPr>
                <p:cNvPicPr/>
                <p:nvPr/>
              </p:nvPicPr>
              <p:blipFill>
                <a:blip r:embed="rId126"/>
                <a:stretch>
                  <a:fillRect/>
                </a:stretch>
              </p:blipFill>
              <p:spPr>
                <a:xfrm>
                  <a:off x="400149" y="1938754"/>
                  <a:ext cx="770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4" name="Ink 83">
                  <a:extLst>
                    <a:ext uri="{FF2B5EF4-FFF2-40B4-BE49-F238E27FC236}">
                      <a16:creationId xmlns:a16="http://schemas.microsoft.com/office/drawing/2014/main" id="{8E07E030-F894-B07A-15BF-1E17553C7118}"/>
                    </a:ext>
                  </a:extLst>
                </p14:cNvPr>
                <p14:cNvContentPartPr/>
                <p14:nvPr/>
              </p14:nvContentPartPr>
              <p14:xfrm>
                <a:off x="506709" y="1974394"/>
                <a:ext cx="89640" cy="99000"/>
              </p14:xfrm>
            </p:contentPart>
          </mc:Choice>
          <mc:Fallback xmlns="">
            <p:pic>
              <p:nvPicPr>
                <p:cNvPr id="84" name="Ink 83">
                  <a:extLst>
                    <a:ext uri="{FF2B5EF4-FFF2-40B4-BE49-F238E27FC236}">
                      <a16:creationId xmlns:a16="http://schemas.microsoft.com/office/drawing/2014/main" id="{8E07E030-F894-B07A-15BF-1E17553C7118}"/>
                    </a:ext>
                  </a:extLst>
                </p:cNvPr>
                <p:cNvPicPr/>
                <p:nvPr/>
              </p:nvPicPr>
              <p:blipFill>
                <a:blip r:embed="rId128"/>
                <a:stretch>
                  <a:fillRect/>
                </a:stretch>
              </p:blipFill>
              <p:spPr>
                <a:xfrm>
                  <a:off x="497709" y="1965394"/>
                  <a:ext cx="1072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5" name="Ink 84">
                  <a:extLst>
                    <a:ext uri="{FF2B5EF4-FFF2-40B4-BE49-F238E27FC236}">
                      <a16:creationId xmlns:a16="http://schemas.microsoft.com/office/drawing/2014/main" id="{F12C65FD-CBC8-4F59-30EB-28FD4DC84BEB}"/>
                    </a:ext>
                  </a:extLst>
                </p14:cNvPr>
                <p14:cNvContentPartPr/>
                <p14:nvPr/>
              </p14:nvContentPartPr>
              <p14:xfrm>
                <a:off x="602109" y="1931914"/>
                <a:ext cx="41760" cy="79560"/>
              </p14:xfrm>
            </p:contentPart>
          </mc:Choice>
          <mc:Fallback xmlns="">
            <p:pic>
              <p:nvPicPr>
                <p:cNvPr id="85" name="Ink 84">
                  <a:extLst>
                    <a:ext uri="{FF2B5EF4-FFF2-40B4-BE49-F238E27FC236}">
                      <a16:creationId xmlns:a16="http://schemas.microsoft.com/office/drawing/2014/main" id="{F12C65FD-CBC8-4F59-30EB-28FD4DC84BEB}"/>
                    </a:ext>
                  </a:extLst>
                </p:cNvPr>
                <p:cNvPicPr/>
                <p:nvPr/>
              </p:nvPicPr>
              <p:blipFill>
                <a:blip r:embed="rId130"/>
                <a:stretch>
                  <a:fillRect/>
                </a:stretch>
              </p:blipFill>
              <p:spPr>
                <a:xfrm>
                  <a:off x="593109" y="1923274"/>
                  <a:ext cx="594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6" name="Ink 85">
                  <a:extLst>
                    <a:ext uri="{FF2B5EF4-FFF2-40B4-BE49-F238E27FC236}">
                      <a16:creationId xmlns:a16="http://schemas.microsoft.com/office/drawing/2014/main" id="{1AEF5F97-0A67-F1EF-C427-6E293C418681}"/>
                    </a:ext>
                  </a:extLst>
                </p14:cNvPr>
                <p14:cNvContentPartPr/>
                <p14:nvPr/>
              </p14:nvContentPartPr>
              <p14:xfrm>
                <a:off x="718749" y="1891234"/>
                <a:ext cx="43920" cy="68040"/>
              </p14:xfrm>
            </p:contentPart>
          </mc:Choice>
          <mc:Fallback xmlns="">
            <p:pic>
              <p:nvPicPr>
                <p:cNvPr id="86" name="Ink 85">
                  <a:extLst>
                    <a:ext uri="{FF2B5EF4-FFF2-40B4-BE49-F238E27FC236}">
                      <a16:creationId xmlns:a16="http://schemas.microsoft.com/office/drawing/2014/main" id="{1AEF5F97-0A67-F1EF-C427-6E293C418681}"/>
                    </a:ext>
                  </a:extLst>
                </p:cNvPr>
                <p:cNvPicPr/>
                <p:nvPr/>
              </p:nvPicPr>
              <p:blipFill>
                <a:blip r:embed="rId132"/>
                <a:stretch>
                  <a:fillRect/>
                </a:stretch>
              </p:blipFill>
              <p:spPr>
                <a:xfrm>
                  <a:off x="709749" y="1882594"/>
                  <a:ext cx="615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7" name="Ink 86">
                  <a:extLst>
                    <a:ext uri="{FF2B5EF4-FFF2-40B4-BE49-F238E27FC236}">
                      <a16:creationId xmlns:a16="http://schemas.microsoft.com/office/drawing/2014/main" id="{478CA268-C298-4FA5-BF6A-3E084812EB9E}"/>
                    </a:ext>
                  </a:extLst>
                </p14:cNvPr>
                <p14:cNvContentPartPr/>
                <p14:nvPr/>
              </p14:nvContentPartPr>
              <p14:xfrm>
                <a:off x="800829" y="1894114"/>
                <a:ext cx="40320" cy="64080"/>
              </p14:xfrm>
            </p:contentPart>
          </mc:Choice>
          <mc:Fallback xmlns="">
            <p:pic>
              <p:nvPicPr>
                <p:cNvPr id="87" name="Ink 86">
                  <a:extLst>
                    <a:ext uri="{FF2B5EF4-FFF2-40B4-BE49-F238E27FC236}">
                      <a16:creationId xmlns:a16="http://schemas.microsoft.com/office/drawing/2014/main" id="{478CA268-C298-4FA5-BF6A-3E084812EB9E}"/>
                    </a:ext>
                  </a:extLst>
                </p:cNvPr>
                <p:cNvPicPr/>
                <p:nvPr/>
              </p:nvPicPr>
              <p:blipFill>
                <a:blip r:embed="rId134"/>
                <a:stretch>
                  <a:fillRect/>
                </a:stretch>
              </p:blipFill>
              <p:spPr>
                <a:xfrm>
                  <a:off x="791829" y="1885114"/>
                  <a:ext cx="579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8" name="Ink 87">
                  <a:extLst>
                    <a:ext uri="{FF2B5EF4-FFF2-40B4-BE49-F238E27FC236}">
                      <a16:creationId xmlns:a16="http://schemas.microsoft.com/office/drawing/2014/main" id="{2484F394-1BFD-D282-3165-862C7CE1E86A}"/>
                    </a:ext>
                  </a:extLst>
                </p14:cNvPr>
                <p14:cNvContentPartPr/>
                <p14:nvPr/>
              </p14:nvContentPartPr>
              <p14:xfrm>
                <a:off x="866709" y="1839394"/>
                <a:ext cx="36000" cy="93960"/>
              </p14:xfrm>
            </p:contentPart>
          </mc:Choice>
          <mc:Fallback xmlns="">
            <p:pic>
              <p:nvPicPr>
                <p:cNvPr id="88" name="Ink 87">
                  <a:extLst>
                    <a:ext uri="{FF2B5EF4-FFF2-40B4-BE49-F238E27FC236}">
                      <a16:creationId xmlns:a16="http://schemas.microsoft.com/office/drawing/2014/main" id="{2484F394-1BFD-D282-3165-862C7CE1E86A}"/>
                    </a:ext>
                  </a:extLst>
                </p:cNvPr>
                <p:cNvPicPr/>
                <p:nvPr/>
              </p:nvPicPr>
              <p:blipFill>
                <a:blip r:embed="rId136"/>
                <a:stretch>
                  <a:fillRect/>
                </a:stretch>
              </p:blipFill>
              <p:spPr>
                <a:xfrm>
                  <a:off x="857709" y="1830394"/>
                  <a:ext cx="536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9" name="Ink 88">
                  <a:extLst>
                    <a:ext uri="{FF2B5EF4-FFF2-40B4-BE49-F238E27FC236}">
                      <a16:creationId xmlns:a16="http://schemas.microsoft.com/office/drawing/2014/main" id="{9A782A3D-EC48-103B-0F8F-C943C5DC4317}"/>
                    </a:ext>
                  </a:extLst>
                </p14:cNvPr>
                <p14:cNvContentPartPr/>
                <p14:nvPr/>
              </p14:nvContentPartPr>
              <p14:xfrm>
                <a:off x="870669" y="1852714"/>
                <a:ext cx="49320" cy="24840"/>
              </p14:xfrm>
            </p:contentPart>
          </mc:Choice>
          <mc:Fallback xmlns="">
            <p:pic>
              <p:nvPicPr>
                <p:cNvPr id="89" name="Ink 88">
                  <a:extLst>
                    <a:ext uri="{FF2B5EF4-FFF2-40B4-BE49-F238E27FC236}">
                      <a16:creationId xmlns:a16="http://schemas.microsoft.com/office/drawing/2014/main" id="{9A782A3D-EC48-103B-0F8F-C943C5DC4317}"/>
                    </a:ext>
                  </a:extLst>
                </p:cNvPr>
                <p:cNvPicPr/>
                <p:nvPr/>
              </p:nvPicPr>
              <p:blipFill>
                <a:blip r:embed="rId138"/>
                <a:stretch>
                  <a:fillRect/>
                </a:stretch>
              </p:blipFill>
              <p:spPr>
                <a:xfrm>
                  <a:off x="862029" y="1843714"/>
                  <a:ext cx="669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0" name="Ink 89">
                  <a:extLst>
                    <a:ext uri="{FF2B5EF4-FFF2-40B4-BE49-F238E27FC236}">
                      <a16:creationId xmlns:a16="http://schemas.microsoft.com/office/drawing/2014/main" id="{58AC579E-19E1-BBD2-C7B2-D4421FAD52A9}"/>
                    </a:ext>
                  </a:extLst>
                </p14:cNvPr>
                <p14:cNvContentPartPr/>
                <p14:nvPr/>
              </p14:nvContentPartPr>
              <p14:xfrm>
                <a:off x="936189" y="1880074"/>
                <a:ext cx="88200" cy="37800"/>
              </p14:xfrm>
            </p:contentPart>
          </mc:Choice>
          <mc:Fallback xmlns="">
            <p:pic>
              <p:nvPicPr>
                <p:cNvPr id="90" name="Ink 89">
                  <a:extLst>
                    <a:ext uri="{FF2B5EF4-FFF2-40B4-BE49-F238E27FC236}">
                      <a16:creationId xmlns:a16="http://schemas.microsoft.com/office/drawing/2014/main" id="{58AC579E-19E1-BBD2-C7B2-D4421FAD52A9}"/>
                    </a:ext>
                  </a:extLst>
                </p:cNvPr>
                <p:cNvPicPr/>
                <p:nvPr/>
              </p:nvPicPr>
              <p:blipFill>
                <a:blip r:embed="rId140"/>
                <a:stretch>
                  <a:fillRect/>
                </a:stretch>
              </p:blipFill>
              <p:spPr>
                <a:xfrm>
                  <a:off x="927189" y="1871074"/>
                  <a:ext cx="1058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1" name="Ink 90">
                  <a:extLst>
                    <a:ext uri="{FF2B5EF4-FFF2-40B4-BE49-F238E27FC236}">
                      <a16:creationId xmlns:a16="http://schemas.microsoft.com/office/drawing/2014/main" id="{D6BE45FC-F74C-D389-1FAE-C20A49A2153E}"/>
                    </a:ext>
                  </a:extLst>
                </p14:cNvPr>
                <p14:cNvContentPartPr/>
                <p14:nvPr/>
              </p14:nvContentPartPr>
              <p14:xfrm>
                <a:off x="1058949" y="1824274"/>
                <a:ext cx="55440" cy="79200"/>
              </p14:xfrm>
            </p:contentPart>
          </mc:Choice>
          <mc:Fallback xmlns="">
            <p:pic>
              <p:nvPicPr>
                <p:cNvPr id="91" name="Ink 90">
                  <a:extLst>
                    <a:ext uri="{FF2B5EF4-FFF2-40B4-BE49-F238E27FC236}">
                      <a16:creationId xmlns:a16="http://schemas.microsoft.com/office/drawing/2014/main" id="{D6BE45FC-F74C-D389-1FAE-C20A49A2153E}"/>
                    </a:ext>
                  </a:extLst>
                </p:cNvPr>
                <p:cNvPicPr/>
                <p:nvPr/>
              </p:nvPicPr>
              <p:blipFill>
                <a:blip r:embed="rId142"/>
                <a:stretch>
                  <a:fillRect/>
                </a:stretch>
              </p:blipFill>
              <p:spPr>
                <a:xfrm>
                  <a:off x="1050309" y="1815634"/>
                  <a:ext cx="730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2" name="Ink 91">
                  <a:extLst>
                    <a:ext uri="{FF2B5EF4-FFF2-40B4-BE49-F238E27FC236}">
                      <a16:creationId xmlns:a16="http://schemas.microsoft.com/office/drawing/2014/main" id="{93D64A8D-C2EF-5513-5A02-C5C0F4598423}"/>
                    </a:ext>
                  </a:extLst>
                </p14:cNvPr>
                <p14:cNvContentPartPr/>
                <p14:nvPr/>
              </p14:nvContentPartPr>
              <p14:xfrm>
                <a:off x="1135989" y="1824274"/>
                <a:ext cx="84240" cy="58320"/>
              </p14:xfrm>
            </p:contentPart>
          </mc:Choice>
          <mc:Fallback xmlns="">
            <p:pic>
              <p:nvPicPr>
                <p:cNvPr id="92" name="Ink 91">
                  <a:extLst>
                    <a:ext uri="{FF2B5EF4-FFF2-40B4-BE49-F238E27FC236}">
                      <a16:creationId xmlns:a16="http://schemas.microsoft.com/office/drawing/2014/main" id="{93D64A8D-C2EF-5513-5A02-C5C0F4598423}"/>
                    </a:ext>
                  </a:extLst>
                </p:cNvPr>
                <p:cNvPicPr/>
                <p:nvPr/>
              </p:nvPicPr>
              <p:blipFill>
                <a:blip r:embed="rId144"/>
                <a:stretch>
                  <a:fillRect/>
                </a:stretch>
              </p:blipFill>
              <p:spPr>
                <a:xfrm>
                  <a:off x="1126989" y="1815634"/>
                  <a:ext cx="1018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3" name="Ink 92">
                  <a:extLst>
                    <a:ext uri="{FF2B5EF4-FFF2-40B4-BE49-F238E27FC236}">
                      <a16:creationId xmlns:a16="http://schemas.microsoft.com/office/drawing/2014/main" id="{5D967FF7-5122-64DC-DF49-956B4FE30B66}"/>
                    </a:ext>
                  </a:extLst>
                </p14:cNvPr>
                <p14:cNvContentPartPr/>
                <p14:nvPr/>
              </p14:nvContentPartPr>
              <p14:xfrm>
                <a:off x="1225629" y="1731034"/>
                <a:ext cx="26280" cy="92520"/>
              </p14:xfrm>
            </p:contentPart>
          </mc:Choice>
          <mc:Fallback xmlns="">
            <p:pic>
              <p:nvPicPr>
                <p:cNvPr id="93" name="Ink 92">
                  <a:extLst>
                    <a:ext uri="{FF2B5EF4-FFF2-40B4-BE49-F238E27FC236}">
                      <a16:creationId xmlns:a16="http://schemas.microsoft.com/office/drawing/2014/main" id="{5D967FF7-5122-64DC-DF49-956B4FE30B66}"/>
                    </a:ext>
                  </a:extLst>
                </p:cNvPr>
                <p:cNvPicPr/>
                <p:nvPr/>
              </p:nvPicPr>
              <p:blipFill>
                <a:blip r:embed="rId146"/>
                <a:stretch>
                  <a:fillRect/>
                </a:stretch>
              </p:blipFill>
              <p:spPr>
                <a:xfrm>
                  <a:off x="1216989" y="1722034"/>
                  <a:ext cx="439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4" name="Ink 93">
                  <a:extLst>
                    <a:ext uri="{FF2B5EF4-FFF2-40B4-BE49-F238E27FC236}">
                      <a16:creationId xmlns:a16="http://schemas.microsoft.com/office/drawing/2014/main" id="{4BEC0C32-6598-9F94-49E8-9F46AE73C316}"/>
                    </a:ext>
                  </a:extLst>
                </p14:cNvPr>
                <p14:cNvContentPartPr/>
                <p14:nvPr/>
              </p14:nvContentPartPr>
              <p14:xfrm>
                <a:off x="1232109" y="1744354"/>
                <a:ext cx="32040" cy="8280"/>
              </p14:xfrm>
            </p:contentPart>
          </mc:Choice>
          <mc:Fallback xmlns="">
            <p:pic>
              <p:nvPicPr>
                <p:cNvPr id="94" name="Ink 93">
                  <a:extLst>
                    <a:ext uri="{FF2B5EF4-FFF2-40B4-BE49-F238E27FC236}">
                      <a16:creationId xmlns:a16="http://schemas.microsoft.com/office/drawing/2014/main" id="{4BEC0C32-6598-9F94-49E8-9F46AE73C316}"/>
                    </a:ext>
                  </a:extLst>
                </p:cNvPr>
                <p:cNvPicPr/>
                <p:nvPr/>
              </p:nvPicPr>
              <p:blipFill>
                <a:blip r:embed="rId148"/>
                <a:stretch>
                  <a:fillRect/>
                </a:stretch>
              </p:blipFill>
              <p:spPr>
                <a:xfrm>
                  <a:off x="1223109" y="1735354"/>
                  <a:ext cx="496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6" name="Ink 95">
                  <a:extLst>
                    <a:ext uri="{FF2B5EF4-FFF2-40B4-BE49-F238E27FC236}">
                      <a16:creationId xmlns:a16="http://schemas.microsoft.com/office/drawing/2014/main" id="{C2BAB4F4-9B71-A06B-B060-849519C4BF8D}"/>
                    </a:ext>
                  </a:extLst>
                </p14:cNvPr>
                <p14:cNvContentPartPr/>
                <p14:nvPr/>
              </p14:nvContentPartPr>
              <p14:xfrm>
                <a:off x="1356669" y="1671634"/>
                <a:ext cx="65160" cy="79560"/>
              </p14:xfrm>
            </p:contentPart>
          </mc:Choice>
          <mc:Fallback xmlns="">
            <p:pic>
              <p:nvPicPr>
                <p:cNvPr id="96" name="Ink 95">
                  <a:extLst>
                    <a:ext uri="{FF2B5EF4-FFF2-40B4-BE49-F238E27FC236}">
                      <a16:creationId xmlns:a16="http://schemas.microsoft.com/office/drawing/2014/main" id="{C2BAB4F4-9B71-A06B-B060-849519C4BF8D}"/>
                    </a:ext>
                  </a:extLst>
                </p:cNvPr>
                <p:cNvPicPr/>
                <p:nvPr/>
              </p:nvPicPr>
              <p:blipFill>
                <a:blip r:embed="rId150"/>
                <a:stretch>
                  <a:fillRect/>
                </a:stretch>
              </p:blipFill>
              <p:spPr>
                <a:xfrm>
                  <a:off x="1347669" y="1662994"/>
                  <a:ext cx="828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7" name="Ink 96">
                  <a:extLst>
                    <a:ext uri="{FF2B5EF4-FFF2-40B4-BE49-F238E27FC236}">
                      <a16:creationId xmlns:a16="http://schemas.microsoft.com/office/drawing/2014/main" id="{35ABD98B-29B2-3B5B-A8D9-4403396F95B9}"/>
                    </a:ext>
                  </a:extLst>
                </p14:cNvPr>
                <p14:cNvContentPartPr/>
                <p14:nvPr/>
              </p14:nvContentPartPr>
              <p14:xfrm>
                <a:off x="1503549" y="1657234"/>
                <a:ext cx="360" cy="360"/>
              </p14:xfrm>
            </p:contentPart>
          </mc:Choice>
          <mc:Fallback xmlns="">
            <p:pic>
              <p:nvPicPr>
                <p:cNvPr id="97" name="Ink 96">
                  <a:extLst>
                    <a:ext uri="{FF2B5EF4-FFF2-40B4-BE49-F238E27FC236}">
                      <a16:creationId xmlns:a16="http://schemas.microsoft.com/office/drawing/2014/main" id="{35ABD98B-29B2-3B5B-A8D9-4403396F95B9}"/>
                    </a:ext>
                  </a:extLst>
                </p:cNvPr>
                <p:cNvPicPr/>
                <p:nvPr/>
              </p:nvPicPr>
              <p:blipFill>
                <a:blip r:embed="rId152"/>
                <a:stretch>
                  <a:fillRect/>
                </a:stretch>
              </p:blipFill>
              <p:spPr>
                <a:xfrm>
                  <a:off x="1494909" y="16482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8" name="Ink 97">
                  <a:extLst>
                    <a:ext uri="{FF2B5EF4-FFF2-40B4-BE49-F238E27FC236}">
                      <a16:creationId xmlns:a16="http://schemas.microsoft.com/office/drawing/2014/main" id="{D120CEA7-CE70-16DE-B7EA-02826A37C127}"/>
                    </a:ext>
                  </a:extLst>
                </p14:cNvPr>
                <p14:cNvContentPartPr/>
                <p14:nvPr/>
              </p14:nvContentPartPr>
              <p14:xfrm>
                <a:off x="1495629" y="1657234"/>
                <a:ext cx="15480" cy="143640"/>
              </p14:xfrm>
            </p:contentPart>
          </mc:Choice>
          <mc:Fallback xmlns="">
            <p:pic>
              <p:nvPicPr>
                <p:cNvPr id="98" name="Ink 97">
                  <a:extLst>
                    <a:ext uri="{FF2B5EF4-FFF2-40B4-BE49-F238E27FC236}">
                      <a16:creationId xmlns:a16="http://schemas.microsoft.com/office/drawing/2014/main" id="{D120CEA7-CE70-16DE-B7EA-02826A37C127}"/>
                    </a:ext>
                  </a:extLst>
                </p:cNvPr>
                <p:cNvPicPr/>
                <p:nvPr/>
              </p:nvPicPr>
              <p:blipFill>
                <a:blip r:embed="rId154"/>
                <a:stretch>
                  <a:fillRect/>
                </a:stretch>
              </p:blipFill>
              <p:spPr>
                <a:xfrm>
                  <a:off x="1486989" y="1648234"/>
                  <a:ext cx="331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9" name="Ink 98">
                  <a:extLst>
                    <a:ext uri="{FF2B5EF4-FFF2-40B4-BE49-F238E27FC236}">
                      <a16:creationId xmlns:a16="http://schemas.microsoft.com/office/drawing/2014/main" id="{3E3807A9-F5C2-993E-ADDE-2BBF32712564}"/>
                    </a:ext>
                  </a:extLst>
                </p14:cNvPr>
                <p14:cNvContentPartPr/>
                <p14:nvPr/>
              </p14:nvContentPartPr>
              <p14:xfrm>
                <a:off x="1495629" y="1632394"/>
                <a:ext cx="46080" cy="50040"/>
              </p14:xfrm>
            </p:contentPart>
          </mc:Choice>
          <mc:Fallback xmlns="">
            <p:pic>
              <p:nvPicPr>
                <p:cNvPr id="99" name="Ink 98">
                  <a:extLst>
                    <a:ext uri="{FF2B5EF4-FFF2-40B4-BE49-F238E27FC236}">
                      <a16:creationId xmlns:a16="http://schemas.microsoft.com/office/drawing/2014/main" id="{3E3807A9-F5C2-993E-ADDE-2BBF32712564}"/>
                    </a:ext>
                  </a:extLst>
                </p:cNvPr>
                <p:cNvPicPr/>
                <p:nvPr/>
              </p:nvPicPr>
              <p:blipFill>
                <a:blip r:embed="rId156"/>
                <a:stretch>
                  <a:fillRect/>
                </a:stretch>
              </p:blipFill>
              <p:spPr>
                <a:xfrm>
                  <a:off x="1486989" y="1623394"/>
                  <a:ext cx="637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0" name="Ink 99">
                  <a:extLst>
                    <a:ext uri="{FF2B5EF4-FFF2-40B4-BE49-F238E27FC236}">
                      <a16:creationId xmlns:a16="http://schemas.microsoft.com/office/drawing/2014/main" id="{A01056E5-E16B-D897-4EEE-676BCC827AF7}"/>
                    </a:ext>
                  </a:extLst>
                </p14:cNvPr>
                <p14:cNvContentPartPr/>
                <p14:nvPr/>
              </p14:nvContentPartPr>
              <p14:xfrm>
                <a:off x="1569069" y="1625914"/>
                <a:ext cx="19080" cy="193680"/>
              </p14:xfrm>
            </p:contentPart>
          </mc:Choice>
          <mc:Fallback xmlns="">
            <p:pic>
              <p:nvPicPr>
                <p:cNvPr id="100" name="Ink 99">
                  <a:extLst>
                    <a:ext uri="{FF2B5EF4-FFF2-40B4-BE49-F238E27FC236}">
                      <a16:creationId xmlns:a16="http://schemas.microsoft.com/office/drawing/2014/main" id="{A01056E5-E16B-D897-4EEE-676BCC827AF7}"/>
                    </a:ext>
                  </a:extLst>
                </p:cNvPr>
                <p:cNvPicPr/>
                <p:nvPr/>
              </p:nvPicPr>
              <p:blipFill>
                <a:blip r:embed="rId158"/>
                <a:stretch>
                  <a:fillRect/>
                </a:stretch>
              </p:blipFill>
              <p:spPr>
                <a:xfrm>
                  <a:off x="1560069" y="1616914"/>
                  <a:ext cx="367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1" name="Ink 100">
                  <a:extLst>
                    <a:ext uri="{FF2B5EF4-FFF2-40B4-BE49-F238E27FC236}">
                      <a16:creationId xmlns:a16="http://schemas.microsoft.com/office/drawing/2014/main" id="{E305F072-A8D8-E582-F516-06344B9356B4}"/>
                    </a:ext>
                  </a:extLst>
                </p14:cNvPr>
                <p14:cNvContentPartPr/>
                <p14:nvPr/>
              </p14:nvContentPartPr>
              <p14:xfrm>
                <a:off x="1578069" y="1618714"/>
                <a:ext cx="50040" cy="61560"/>
              </p14:xfrm>
            </p:contentPart>
          </mc:Choice>
          <mc:Fallback xmlns="">
            <p:pic>
              <p:nvPicPr>
                <p:cNvPr id="101" name="Ink 100">
                  <a:extLst>
                    <a:ext uri="{FF2B5EF4-FFF2-40B4-BE49-F238E27FC236}">
                      <a16:creationId xmlns:a16="http://schemas.microsoft.com/office/drawing/2014/main" id="{E305F072-A8D8-E582-F516-06344B9356B4}"/>
                    </a:ext>
                  </a:extLst>
                </p:cNvPr>
                <p:cNvPicPr/>
                <p:nvPr/>
              </p:nvPicPr>
              <p:blipFill>
                <a:blip r:embed="rId160"/>
                <a:stretch>
                  <a:fillRect/>
                </a:stretch>
              </p:blipFill>
              <p:spPr>
                <a:xfrm>
                  <a:off x="1569069" y="1610074"/>
                  <a:ext cx="676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3" name="Ink 102">
                  <a:extLst>
                    <a:ext uri="{FF2B5EF4-FFF2-40B4-BE49-F238E27FC236}">
                      <a16:creationId xmlns:a16="http://schemas.microsoft.com/office/drawing/2014/main" id="{D2F7D4B4-836D-CDC8-082F-A0DA6A2F0F2D}"/>
                    </a:ext>
                  </a:extLst>
                </p14:cNvPr>
                <p14:cNvContentPartPr/>
                <p14:nvPr/>
              </p14:nvContentPartPr>
              <p14:xfrm>
                <a:off x="1664469" y="1598914"/>
                <a:ext cx="63000" cy="57600"/>
              </p14:xfrm>
            </p:contentPart>
          </mc:Choice>
          <mc:Fallback xmlns="">
            <p:pic>
              <p:nvPicPr>
                <p:cNvPr id="103" name="Ink 102">
                  <a:extLst>
                    <a:ext uri="{FF2B5EF4-FFF2-40B4-BE49-F238E27FC236}">
                      <a16:creationId xmlns:a16="http://schemas.microsoft.com/office/drawing/2014/main" id="{D2F7D4B4-836D-CDC8-082F-A0DA6A2F0F2D}"/>
                    </a:ext>
                  </a:extLst>
                </p:cNvPr>
                <p:cNvPicPr/>
                <p:nvPr/>
              </p:nvPicPr>
              <p:blipFill>
                <a:blip r:embed="rId162"/>
                <a:stretch>
                  <a:fillRect/>
                </a:stretch>
              </p:blipFill>
              <p:spPr>
                <a:xfrm>
                  <a:off x="1655829" y="1590274"/>
                  <a:ext cx="806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4" name="Ink 103">
                  <a:extLst>
                    <a:ext uri="{FF2B5EF4-FFF2-40B4-BE49-F238E27FC236}">
                      <a16:creationId xmlns:a16="http://schemas.microsoft.com/office/drawing/2014/main" id="{A610A845-A209-C5AE-1F30-4A8DC4DFB206}"/>
                    </a:ext>
                  </a:extLst>
                </p14:cNvPr>
                <p14:cNvContentPartPr/>
                <p14:nvPr/>
              </p14:nvContentPartPr>
              <p14:xfrm>
                <a:off x="1728909" y="1585234"/>
                <a:ext cx="58680" cy="48240"/>
              </p14:xfrm>
            </p:contentPart>
          </mc:Choice>
          <mc:Fallback xmlns="">
            <p:pic>
              <p:nvPicPr>
                <p:cNvPr id="104" name="Ink 103">
                  <a:extLst>
                    <a:ext uri="{FF2B5EF4-FFF2-40B4-BE49-F238E27FC236}">
                      <a16:creationId xmlns:a16="http://schemas.microsoft.com/office/drawing/2014/main" id="{A610A845-A209-C5AE-1F30-4A8DC4DFB206}"/>
                    </a:ext>
                  </a:extLst>
                </p:cNvPr>
                <p:cNvPicPr/>
                <p:nvPr/>
              </p:nvPicPr>
              <p:blipFill>
                <a:blip r:embed="rId164"/>
                <a:stretch>
                  <a:fillRect/>
                </a:stretch>
              </p:blipFill>
              <p:spPr>
                <a:xfrm>
                  <a:off x="1720269" y="1576234"/>
                  <a:ext cx="763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5" name="Ink 104">
                  <a:extLst>
                    <a:ext uri="{FF2B5EF4-FFF2-40B4-BE49-F238E27FC236}">
                      <a16:creationId xmlns:a16="http://schemas.microsoft.com/office/drawing/2014/main" id="{357F57E4-11C3-EFC6-4E0B-B79229B062A4}"/>
                    </a:ext>
                  </a:extLst>
                </p14:cNvPr>
                <p14:cNvContentPartPr/>
                <p14:nvPr/>
              </p14:nvContentPartPr>
              <p14:xfrm>
                <a:off x="1799829" y="1491274"/>
                <a:ext cx="19800" cy="92520"/>
              </p14:xfrm>
            </p:contentPart>
          </mc:Choice>
          <mc:Fallback xmlns="">
            <p:pic>
              <p:nvPicPr>
                <p:cNvPr id="105" name="Ink 104">
                  <a:extLst>
                    <a:ext uri="{FF2B5EF4-FFF2-40B4-BE49-F238E27FC236}">
                      <a16:creationId xmlns:a16="http://schemas.microsoft.com/office/drawing/2014/main" id="{357F57E4-11C3-EFC6-4E0B-B79229B062A4}"/>
                    </a:ext>
                  </a:extLst>
                </p:cNvPr>
                <p:cNvPicPr/>
                <p:nvPr/>
              </p:nvPicPr>
              <p:blipFill>
                <a:blip r:embed="rId166"/>
                <a:stretch>
                  <a:fillRect/>
                </a:stretch>
              </p:blipFill>
              <p:spPr>
                <a:xfrm>
                  <a:off x="1790829" y="1482634"/>
                  <a:ext cx="374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6" name="Ink 105">
                  <a:extLst>
                    <a:ext uri="{FF2B5EF4-FFF2-40B4-BE49-F238E27FC236}">
                      <a16:creationId xmlns:a16="http://schemas.microsoft.com/office/drawing/2014/main" id="{44814B42-6A84-0D8A-34E2-B07BE19A8508}"/>
                    </a:ext>
                  </a:extLst>
                </p14:cNvPr>
                <p14:cNvContentPartPr/>
                <p14:nvPr/>
              </p14:nvContentPartPr>
              <p14:xfrm>
                <a:off x="1801629" y="1527634"/>
                <a:ext cx="29880" cy="4320"/>
              </p14:xfrm>
            </p:contentPart>
          </mc:Choice>
          <mc:Fallback xmlns="">
            <p:pic>
              <p:nvPicPr>
                <p:cNvPr id="106" name="Ink 105">
                  <a:extLst>
                    <a:ext uri="{FF2B5EF4-FFF2-40B4-BE49-F238E27FC236}">
                      <a16:creationId xmlns:a16="http://schemas.microsoft.com/office/drawing/2014/main" id="{44814B42-6A84-0D8A-34E2-B07BE19A8508}"/>
                    </a:ext>
                  </a:extLst>
                </p:cNvPr>
                <p:cNvPicPr/>
                <p:nvPr/>
              </p:nvPicPr>
              <p:blipFill>
                <a:blip r:embed="rId168"/>
                <a:stretch>
                  <a:fillRect/>
                </a:stretch>
              </p:blipFill>
              <p:spPr>
                <a:xfrm>
                  <a:off x="1792989" y="1518994"/>
                  <a:ext cx="475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7" name="Ink 106">
                  <a:extLst>
                    <a:ext uri="{FF2B5EF4-FFF2-40B4-BE49-F238E27FC236}">
                      <a16:creationId xmlns:a16="http://schemas.microsoft.com/office/drawing/2014/main" id="{1ECDC9FC-B4FD-5FE0-D676-B732D73D8213}"/>
                    </a:ext>
                  </a:extLst>
                </p14:cNvPr>
                <p14:cNvContentPartPr/>
                <p14:nvPr/>
              </p14:nvContentPartPr>
              <p14:xfrm>
                <a:off x="1861029" y="1537714"/>
                <a:ext cx="44280" cy="46080"/>
              </p14:xfrm>
            </p:contentPart>
          </mc:Choice>
          <mc:Fallback xmlns="">
            <p:pic>
              <p:nvPicPr>
                <p:cNvPr id="107" name="Ink 106">
                  <a:extLst>
                    <a:ext uri="{FF2B5EF4-FFF2-40B4-BE49-F238E27FC236}">
                      <a16:creationId xmlns:a16="http://schemas.microsoft.com/office/drawing/2014/main" id="{1ECDC9FC-B4FD-5FE0-D676-B732D73D8213}"/>
                    </a:ext>
                  </a:extLst>
                </p:cNvPr>
                <p:cNvPicPr/>
                <p:nvPr/>
              </p:nvPicPr>
              <p:blipFill>
                <a:blip r:embed="rId170"/>
                <a:stretch>
                  <a:fillRect/>
                </a:stretch>
              </p:blipFill>
              <p:spPr>
                <a:xfrm>
                  <a:off x="1852029" y="1528714"/>
                  <a:ext cx="619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8" name="Ink 107">
                  <a:extLst>
                    <a:ext uri="{FF2B5EF4-FFF2-40B4-BE49-F238E27FC236}">
                      <a16:creationId xmlns:a16="http://schemas.microsoft.com/office/drawing/2014/main" id="{DD7FC716-2B42-A858-484B-613AD3C99C63}"/>
                    </a:ext>
                  </a:extLst>
                </p14:cNvPr>
                <p14:cNvContentPartPr/>
                <p14:nvPr/>
              </p14:nvContentPartPr>
              <p14:xfrm>
                <a:off x="1904589" y="1539514"/>
                <a:ext cx="14400" cy="32040"/>
              </p14:xfrm>
            </p:contentPart>
          </mc:Choice>
          <mc:Fallback xmlns="">
            <p:pic>
              <p:nvPicPr>
                <p:cNvPr id="108" name="Ink 107">
                  <a:extLst>
                    <a:ext uri="{FF2B5EF4-FFF2-40B4-BE49-F238E27FC236}">
                      <a16:creationId xmlns:a16="http://schemas.microsoft.com/office/drawing/2014/main" id="{DD7FC716-2B42-A858-484B-613AD3C99C63}"/>
                    </a:ext>
                  </a:extLst>
                </p:cNvPr>
                <p:cNvPicPr/>
                <p:nvPr/>
              </p:nvPicPr>
              <p:blipFill>
                <a:blip r:embed="rId172"/>
                <a:stretch>
                  <a:fillRect/>
                </a:stretch>
              </p:blipFill>
              <p:spPr>
                <a:xfrm>
                  <a:off x="1895949" y="1530874"/>
                  <a:ext cx="320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9" name="Ink 108">
                  <a:extLst>
                    <a:ext uri="{FF2B5EF4-FFF2-40B4-BE49-F238E27FC236}">
                      <a16:creationId xmlns:a16="http://schemas.microsoft.com/office/drawing/2014/main" id="{B90E8A9F-D372-FEC6-D458-0BDD68D58222}"/>
                    </a:ext>
                  </a:extLst>
                </p14:cNvPr>
                <p14:cNvContentPartPr/>
                <p14:nvPr/>
              </p14:nvContentPartPr>
              <p14:xfrm>
                <a:off x="1918629" y="1527634"/>
                <a:ext cx="48240" cy="50400"/>
              </p14:xfrm>
            </p:contentPart>
          </mc:Choice>
          <mc:Fallback xmlns="">
            <p:pic>
              <p:nvPicPr>
                <p:cNvPr id="109" name="Ink 108">
                  <a:extLst>
                    <a:ext uri="{FF2B5EF4-FFF2-40B4-BE49-F238E27FC236}">
                      <a16:creationId xmlns:a16="http://schemas.microsoft.com/office/drawing/2014/main" id="{B90E8A9F-D372-FEC6-D458-0BDD68D58222}"/>
                    </a:ext>
                  </a:extLst>
                </p:cNvPr>
                <p:cNvPicPr/>
                <p:nvPr/>
              </p:nvPicPr>
              <p:blipFill>
                <a:blip r:embed="rId174"/>
                <a:stretch>
                  <a:fillRect/>
                </a:stretch>
              </p:blipFill>
              <p:spPr>
                <a:xfrm>
                  <a:off x="1909989" y="1518994"/>
                  <a:ext cx="658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0" name="Ink 109">
                  <a:extLst>
                    <a:ext uri="{FF2B5EF4-FFF2-40B4-BE49-F238E27FC236}">
                      <a16:creationId xmlns:a16="http://schemas.microsoft.com/office/drawing/2014/main" id="{99EB4080-5ACD-F3C6-A53A-2D37ABBC2F52}"/>
                    </a:ext>
                  </a:extLst>
                </p14:cNvPr>
                <p14:cNvContentPartPr/>
                <p14:nvPr/>
              </p14:nvContentPartPr>
              <p14:xfrm>
                <a:off x="1980549" y="1523674"/>
                <a:ext cx="4320" cy="48240"/>
              </p14:xfrm>
            </p:contentPart>
          </mc:Choice>
          <mc:Fallback xmlns="">
            <p:pic>
              <p:nvPicPr>
                <p:cNvPr id="110" name="Ink 109">
                  <a:extLst>
                    <a:ext uri="{FF2B5EF4-FFF2-40B4-BE49-F238E27FC236}">
                      <a16:creationId xmlns:a16="http://schemas.microsoft.com/office/drawing/2014/main" id="{99EB4080-5ACD-F3C6-A53A-2D37ABBC2F52}"/>
                    </a:ext>
                  </a:extLst>
                </p:cNvPr>
                <p:cNvPicPr/>
                <p:nvPr/>
              </p:nvPicPr>
              <p:blipFill>
                <a:blip r:embed="rId176"/>
                <a:stretch>
                  <a:fillRect/>
                </a:stretch>
              </p:blipFill>
              <p:spPr>
                <a:xfrm>
                  <a:off x="1971549" y="1515034"/>
                  <a:ext cx="219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1" name="Ink 110">
                  <a:extLst>
                    <a:ext uri="{FF2B5EF4-FFF2-40B4-BE49-F238E27FC236}">
                      <a16:creationId xmlns:a16="http://schemas.microsoft.com/office/drawing/2014/main" id="{97F06A9E-AAF5-D558-EB5A-FD5A40D2F7BA}"/>
                    </a:ext>
                  </a:extLst>
                </p14:cNvPr>
                <p14:cNvContentPartPr/>
                <p14:nvPr/>
              </p14:nvContentPartPr>
              <p14:xfrm>
                <a:off x="1954629" y="1494154"/>
                <a:ext cx="360" cy="360"/>
              </p14:xfrm>
            </p:contentPart>
          </mc:Choice>
          <mc:Fallback xmlns="">
            <p:pic>
              <p:nvPicPr>
                <p:cNvPr id="111" name="Ink 110">
                  <a:extLst>
                    <a:ext uri="{FF2B5EF4-FFF2-40B4-BE49-F238E27FC236}">
                      <a16:creationId xmlns:a16="http://schemas.microsoft.com/office/drawing/2014/main" id="{97F06A9E-AAF5-D558-EB5A-FD5A40D2F7BA}"/>
                    </a:ext>
                  </a:extLst>
                </p:cNvPr>
                <p:cNvPicPr/>
                <p:nvPr/>
              </p:nvPicPr>
              <p:blipFill>
                <a:blip r:embed="rId152"/>
                <a:stretch>
                  <a:fillRect/>
                </a:stretch>
              </p:blipFill>
              <p:spPr>
                <a:xfrm>
                  <a:off x="1945629" y="148551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3" name="Ink 112">
                  <a:extLst>
                    <a:ext uri="{FF2B5EF4-FFF2-40B4-BE49-F238E27FC236}">
                      <a16:creationId xmlns:a16="http://schemas.microsoft.com/office/drawing/2014/main" id="{E5FD6AA5-5F14-5176-CDFB-42386A41CD09}"/>
                    </a:ext>
                  </a:extLst>
                </p14:cNvPr>
                <p14:cNvContentPartPr/>
                <p14:nvPr/>
              </p14:nvContentPartPr>
              <p14:xfrm>
                <a:off x="2010069" y="1438354"/>
                <a:ext cx="10440" cy="79560"/>
              </p14:xfrm>
            </p:contentPart>
          </mc:Choice>
          <mc:Fallback xmlns="">
            <p:pic>
              <p:nvPicPr>
                <p:cNvPr id="113" name="Ink 112">
                  <a:extLst>
                    <a:ext uri="{FF2B5EF4-FFF2-40B4-BE49-F238E27FC236}">
                      <a16:creationId xmlns:a16="http://schemas.microsoft.com/office/drawing/2014/main" id="{E5FD6AA5-5F14-5176-CDFB-42386A41CD09}"/>
                    </a:ext>
                  </a:extLst>
                </p:cNvPr>
                <p:cNvPicPr/>
                <p:nvPr/>
              </p:nvPicPr>
              <p:blipFill>
                <a:blip r:embed="rId179"/>
                <a:stretch>
                  <a:fillRect/>
                </a:stretch>
              </p:blipFill>
              <p:spPr>
                <a:xfrm>
                  <a:off x="2001429" y="1429714"/>
                  <a:ext cx="280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5" name="Ink 114">
                  <a:extLst>
                    <a:ext uri="{FF2B5EF4-FFF2-40B4-BE49-F238E27FC236}">
                      <a16:creationId xmlns:a16="http://schemas.microsoft.com/office/drawing/2014/main" id="{F74EB0E4-B2BC-5845-2C4F-423F21A738F9}"/>
                    </a:ext>
                  </a:extLst>
                </p14:cNvPr>
                <p14:cNvContentPartPr/>
                <p14:nvPr/>
              </p14:nvContentPartPr>
              <p14:xfrm>
                <a:off x="2011149" y="1466074"/>
                <a:ext cx="29160" cy="12240"/>
              </p14:xfrm>
            </p:contentPart>
          </mc:Choice>
          <mc:Fallback xmlns="">
            <p:pic>
              <p:nvPicPr>
                <p:cNvPr id="115" name="Ink 114">
                  <a:extLst>
                    <a:ext uri="{FF2B5EF4-FFF2-40B4-BE49-F238E27FC236}">
                      <a16:creationId xmlns:a16="http://schemas.microsoft.com/office/drawing/2014/main" id="{F74EB0E4-B2BC-5845-2C4F-423F21A738F9}"/>
                    </a:ext>
                  </a:extLst>
                </p:cNvPr>
                <p:cNvPicPr/>
                <p:nvPr/>
              </p:nvPicPr>
              <p:blipFill>
                <a:blip r:embed="rId181"/>
                <a:stretch>
                  <a:fillRect/>
                </a:stretch>
              </p:blipFill>
              <p:spPr>
                <a:xfrm>
                  <a:off x="2002149" y="1457074"/>
                  <a:ext cx="468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7" name="Ink 116">
                  <a:extLst>
                    <a:ext uri="{FF2B5EF4-FFF2-40B4-BE49-F238E27FC236}">
                      <a16:creationId xmlns:a16="http://schemas.microsoft.com/office/drawing/2014/main" id="{FFB7EB73-DEB1-762A-D99B-E8F71687B5AD}"/>
                    </a:ext>
                  </a:extLst>
                </p14:cNvPr>
                <p14:cNvContentPartPr/>
                <p14:nvPr/>
              </p14:nvContentPartPr>
              <p14:xfrm>
                <a:off x="2046069" y="1497754"/>
                <a:ext cx="10440" cy="20160"/>
              </p14:xfrm>
            </p:contentPart>
          </mc:Choice>
          <mc:Fallback xmlns="">
            <p:pic>
              <p:nvPicPr>
                <p:cNvPr id="117" name="Ink 116">
                  <a:extLst>
                    <a:ext uri="{FF2B5EF4-FFF2-40B4-BE49-F238E27FC236}">
                      <a16:creationId xmlns:a16="http://schemas.microsoft.com/office/drawing/2014/main" id="{FFB7EB73-DEB1-762A-D99B-E8F71687B5AD}"/>
                    </a:ext>
                  </a:extLst>
                </p:cNvPr>
                <p:cNvPicPr/>
                <p:nvPr/>
              </p:nvPicPr>
              <p:blipFill>
                <a:blip r:embed="rId183"/>
                <a:stretch>
                  <a:fillRect/>
                </a:stretch>
              </p:blipFill>
              <p:spPr>
                <a:xfrm>
                  <a:off x="2037069" y="1489114"/>
                  <a:ext cx="280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8" name="Ink 117">
                  <a:extLst>
                    <a:ext uri="{FF2B5EF4-FFF2-40B4-BE49-F238E27FC236}">
                      <a16:creationId xmlns:a16="http://schemas.microsoft.com/office/drawing/2014/main" id="{F52B1AE6-4EEA-D8C6-FA54-D4C345327E15}"/>
                    </a:ext>
                  </a:extLst>
                </p14:cNvPr>
                <p14:cNvContentPartPr/>
                <p14:nvPr/>
              </p14:nvContentPartPr>
              <p14:xfrm>
                <a:off x="2018349" y="1489834"/>
                <a:ext cx="42120" cy="123840"/>
              </p14:xfrm>
            </p:contentPart>
          </mc:Choice>
          <mc:Fallback xmlns="">
            <p:pic>
              <p:nvPicPr>
                <p:cNvPr id="118" name="Ink 117">
                  <a:extLst>
                    <a:ext uri="{FF2B5EF4-FFF2-40B4-BE49-F238E27FC236}">
                      <a16:creationId xmlns:a16="http://schemas.microsoft.com/office/drawing/2014/main" id="{F52B1AE6-4EEA-D8C6-FA54-D4C345327E15}"/>
                    </a:ext>
                  </a:extLst>
                </p:cNvPr>
                <p:cNvPicPr/>
                <p:nvPr/>
              </p:nvPicPr>
              <p:blipFill>
                <a:blip r:embed="rId185"/>
                <a:stretch>
                  <a:fillRect/>
                </a:stretch>
              </p:blipFill>
              <p:spPr>
                <a:xfrm>
                  <a:off x="2009349" y="1481194"/>
                  <a:ext cx="597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9" name="Ink 118">
                  <a:extLst>
                    <a:ext uri="{FF2B5EF4-FFF2-40B4-BE49-F238E27FC236}">
                      <a16:creationId xmlns:a16="http://schemas.microsoft.com/office/drawing/2014/main" id="{4A02CD54-16F3-6B4E-972F-8F8215B34A9E}"/>
                    </a:ext>
                  </a:extLst>
                </p14:cNvPr>
                <p14:cNvContentPartPr/>
                <p14:nvPr/>
              </p14:nvContentPartPr>
              <p14:xfrm>
                <a:off x="857709" y="2024434"/>
                <a:ext cx="138960" cy="115920"/>
              </p14:xfrm>
            </p:contentPart>
          </mc:Choice>
          <mc:Fallback xmlns="">
            <p:pic>
              <p:nvPicPr>
                <p:cNvPr id="119" name="Ink 118">
                  <a:extLst>
                    <a:ext uri="{FF2B5EF4-FFF2-40B4-BE49-F238E27FC236}">
                      <a16:creationId xmlns:a16="http://schemas.microsoft.com/office/drawing/2014/main" id="{4A02CD54-16F3-6B4E-972F-8F8215B34A9E}"/>
                    </a:ext>
                  </a:extLst>
                </p:cNvPr>
                <p:cNvPicPr/>
                <p:nvPr/>
              </p:nvPicPr>
              <p:blipFill>
                <a:blip r:embed="rId187"/>
                <a:stretch>
                  <a:fillRect/>
                </a:stretch>
              </p:blipFill>
              <p:spPr>
                <a:xfrm>
                  <a:off x="848709" y="2015434"/>
                  <a:ext cx="1566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0" name="Ink 119">
                  <a:extLst>
                    <a:ext uri="{FF2B5EF4-FFF2-40B4-BE49-F238E27FC236}">
                      <a16:creationId xmlns:a16="http://schemas.microsoft.com/office/drawing/2014/main" id="{8383E70D-502D-4DCC-B2C1-1ADB397F19D9}"/>
                    </a:ext>
                  </a:extLst>
                </p14:cNvPr>
                <p14:cNvContentPartPr/>
                <p14:nvPr/>
              </p14:nvContentPartPr>
              <p14:xfrm>
                <a:off x="967869" y="2061514"/>
                <a:ext cx="84600" cy="59040"/>
              </p14:xfrm>
            </p:contentPart>
          </mc:Choice>
          <mc:Fallback xmlns="">
            <p:pic>
              <p:nvPicPr>
                <p:cNvPr id="120" name="Ink 119">
                  <a:extLst>
                    <a:ext uri="{FF2B5EF4-FFF2-40B4-BE49-F238E27FC236}">
                      <a16:creationId xmlns:a16="http://schemas.microsoft.com/office/drawing/2014/main" id="{8383E70D-502D-4DCC-B2C1-1ADB397F19D9}"/>
                    </a:ext>
                  </a:extLst>
                </p:cNvPr>
                <p:cNvPicPr/>
                <p:nvPr/>
              </p:nvPicPr>
              <p:blipFill>
                <a:blip r:embed="rId189"/>
                <a:stretch>
                  <a:fillRect/>
                </a:stretch>
              </p:blipFill>
              <p:spPr>
                <a:xfrm>
                  <a:off x="958869" y="2052514"/>
                  <a:ext cx="1022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1" name="Ink 120">
                  <a:extLst>
                    <a:ext uri="{FF2B5EF4-FFF2-40B4-BE49-F238E27FC236}">
                      <a16:creationId xmlns:a16="http://schemas.microsoft.com/office/drawing/2014/main" id="{B94611F7-962E-092D-2C2E-A99A5ACF33D3}"/>
                    </a:ext>
                  </a:extLst>
                </p14:cNvPr>
                <p14:cNvContentPartPr/>
                <p14:nvPr/>
              </p14:nvContentPartPr>
              <p14:xfrm>
                <a:off x="1081989" y="2005714"/>
                <a:ext cx="64080" cy="159480"/>
              </p14:xfrm>
            </p:contentPart>
          </mc:Choice>
          <mc:Fallback xmlns="">
            <p:pic>
              <p:nvPicPr>
                <p:cNvPr id="121" name="Ink 120">
                  <a:extLst>
                    <a:ext uri="{FF2B5EF4-FFF2-40B4-BE49-F238E27FC236}">
                      <a16:creationId xmlns:a16="http://schemas.microsoft.com/office/drawing/2014/main" id="{B94611F7-962E-092D-2C2E-A99A5ACF33D3}"/>
                    </a:ext>
                  </a:extLst>
                </p:cNvPr>
                <p:cNvPicPr/>
                <p:nvPr/>
              </p:nvPicPr>
              <p:blipFill>
                <a:blip r:embed="rId191"/>
                <a:stretch>
                  <a:fillRect/>
                </a:stretch>
              </p:blipFill>
              <p:spPr>
                <a:xfrm>
                  <a:off x="1072989" y="1996714"/>
                  <a:ext cx="817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2" name="Ink 121">
                  <a:extLst>
                    <a:ext uri="{FF2B5EF4-FFF2-40B4-BE49-F238E27FC236}">
                      <a16:creationId xmlns:a16="http://schemas.microsoft.com/office/drawing/2014/main" id="{F3D74401-4A37-B0F1-39DB-AB83ABC255AF}"/>
                    </a:ext>
                  </a:extLst>
                </p14:cNvPr>
                <p14:cNvContentPartPr/>
                <p14:nvPr/>
              </p14:nvContentPartPr>
              <p14:xfrm>
                <a:off x="1163349" y="2085274"/>
                <a:ext cx="65520" cy="59040"/>
              </p14:xfrm>
            </p:contentPart>
          </mc:Choice>
          <mc:Fallback xmlns="">
            <p:pic>
              <p:nvPicPr>
                <p:cNvPr id="122" name="Ink 121">
                  <a:extLst>
                    <a:ext uri="{FF2B5EF4-FFF2-40B4-BE49-F238E27FC236}">
                      <a16:creationId xmlns:a16="http://schemas.microsoft.com/office/drawing/2014/main" id="{F3D74401-4A37-B0F1-39DB-AB83ABC255AF}"/>
                    </a:ext>
                  </a:extLst>
                </p:cNvPr>
                <p:cNvPicPr/>
                <p:nvPr/>
              </p:nvPicPr>
              <p:blipFill>
                <a:blip r:embed="rId193"/>
                <a:stretch>
                  <a:fillRect/>
                </a:stretch>
              </p:blipFill>
              <p:spPr>
                <a:xfrm>
                  <a:off x="1154709" y="2076274"/>
                  <a:ext cx="831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3" name="Ink 122">
                  <a:extLst>
                    <a:ext uri="{FF2B5EF4-FFF2-40B4-BE49-F238E27FC236}">
                      <a16:creationId xmlns:a16="http://schemas.microsoft.com/office/drawing/2014/main" id="{6CCE6F3F-CBA9-0A22-7595-3A19AA0ACFF8}"/>
                    </a:ext>
                  </a:extLst>
                </p14:cNvPr>
                <p14:cNvContentPartPr/>
                <p14:nvPr/>
              </p14:nvContentPartPr>
              <p14:xfrm>
                <a:off x="1250469" y="1958194"/>
                <a:ext cx="101520" cy="196920"/>
              </p14:xfrm>
            </p:contentPart>
          </mc:Choice>
          <mc:Fallback xmlns="">
            <p:pic>
              <p:nvPicPr>
                <p:cNvPr id="123" name="Ink 122">
                  <a:extLst>
                    <a:ext uri="{FF2B5EF4-FFF2-40B4-BE49-F238E27FC236}">
                      <a16:creationId xmlns:a16="http://schemas.microsoft.com/office/drawing/2014/main" id="{6CCE6F3F-CBA9-0A22-7595-3A19AA0ACFF8}"/>
                    </a:ext>
                  </a:extLst>
                </p:cNvPr>
                <p:cNvPicPr/>
                <p:nvPr/>
              </p:nvPicPr>
              <p:blipFill>
                <a:blip r:embed="rId195"/>
                <a:stretch>
                  <a:fillRect/>
                </a:stretch>
              </p:blipFill>
              <p:spPr>
                <a:xfrm>
                  <a:off x="1241469" y="1949554"/>
                  <a:ext cx="11916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5" name="Ink 124">
                  <a:extLst>
                    <a:ext uri="{FF2B5EF4-FFF2-40B4-BE49-F238E27FC236}">
                      <a16:creationId xmlns:a16="http://schemas.microsoft.com/office/drawing/2014/main" id="{FCC8247A-620D-E51F-C53B-11355C3D2AA5}"/>
                    </a:ext>
                  </a:extLst>
                </p14:cNvPr>
                <p14:cNvContentPartPr/>
                <p14:nvPr/>
              </p14:nvContentPartPr>
              <p14:xfrm>
                <a:off x="1351629" y="2089234"/>
                <a:ext cx="71640" cy="31680"/>
              </p14:xfrm>
            </p:contentPart>
          </mc:Choice>
          <mc:Fallback xmlns="">
            <p:pic>
              <p:nvPicPr>
                <p:cNvPr id="125" name="Ink 124">
                  <a:extLst>
                    <a:ext uri="{FF2B5EF4-FFF2-40B4-BE49-F238E27FC236}">
                      <a16:creationId xmlns:a16="http://schemas.microsoft.com/office/drawing/2014/main" id="{FCC8247A-620D-E51F-C53B-11355C3D2AA5}"/>
                    </a:ext>
                  </a:extLst>
                </p:cNvPr>
                <p:cNvPicPr/>
                <p:nvPr/>
              </p:nvPicPr>
              <p:blipFill>
                <a:blip r:embed="rId197"/>
                <a:stretch>
                  <a:fillRect/>
                </a:stretch>
              </p:blipFill>
              <p:spPr>
                <a:xfrm>
                  <a:off x="1342989" y="2080234"/>
                  <a:ext cx="892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6" name="Ink 125">
                  <a:extLst>
                    <a:ext uri="{FF2B5EF4-FFF2-40B4-BE49-F238E27FC236}">
                      <a16:creationId xmlns:a16="http://schemas.microsoft.com/office/drawing/2014/main" id="{E8204C72-B192-F9B4-C1FE-0F9D52808F75}"/>
                    </a:ext>
                  </a:extLst>
                </p14:cNvPr>
                <p14:cNvContentPartPr/>
                <p14:nvPr/>
              </p14:nvContentPartPr>
              <p14:xfrm>
                <a:off x="1429029" y="1957114"/>
                <a:ext cx="50040" cy="151200"/>
              </p14:xfrm>
            </p:contentPart>
          </mc:Choice>
          <mc:Fallback xmlns="">
            <p:pic>
              <p:nvPicPr>
                <p:cNvPr id="126" name="Ink 125">
                  <a:extLst>
                    <a:ext uri="{FF2B5EF4-FFF2-40B4-BE49-F238E27FC236}">
                      <a16:creationId xmlns:a16="http://schemas.microsoft.com/office/drawing/2014/main" id="{E8204C72-B192-F9B4-C1FE-0F9D52808F75}"/>
                    </a:ext>
                  </a:extLst>
                </p:cNvPr>
                <p:cNvPicPr/>
                <p:nvPr/>
              </p:nvPicPr>
              <p:blipFill>
                <a:blip r:embed="rId199"/>
                <a:stretch>
                  <a:fillRect/>
                </a:stretch>
              </p:blipFill>
              <p:spPr>
                <a:xfrm>
                  <a:off x="1420029" y="1948114"/>
                  <a:ext cx="676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7" name="Ink 126">
                  <a:extLst>
                    <a:ext uri="{FF2B5EF4-FFF2-40B4-BE49-F238E27FC236}">
                      <a16:creationId xmlns:a16="http://schemas.microsoft.com/office/drawing/2014/main" id="{DCB150B7-53F8-9D7E-07BC-FD7D004F9518}"/>
                    </a:ext>
                  </a:extLst>
                </p14:cNvPr>
                <p14:cNvContentPartPr/>
                <p14:nvPr/>
              </p14:nvContentPartPr>
              <p14:xfrm>
                <a:off x="1502469" y="2016154"/>
                <a:ext cx="78120" cy="70200"/>
              </p14:xfrm>
            </p:contentPart>
          </mc:Choice>
          <mc:Fallback xmlns="">
            <p:pic>
              <p:nvPicPr>
                <p:cNvPr id="127" name="Ink 126">
                  <a:extLst>
                    <a:ext uri="{FF2B5EF4-FFF2-40B4-BE49-F238E27FC236}">
                      <a16:creationId xmlns:a16="http://schemas.microsoft.com/office/drawing/2014/main" id="{DCB150B7-53F8-9D7E-07BC-FD7D004F9518}"/>
                    </a:ext>
                  </a:extLst>
                </p:cNvPr>
                <p:cNvPicPr/>
                <p:nvPr/>
              </p:nvPicPr>
              <p:blipFill>
                <a:blip r:embed="rId201"/>
                <a:stretch>
                  <a:fillRect/>
                </a:stretch>
              </p:blipFill>
              <p:spPr>
                <a:xfrm>
                  <a:off x="1493469" y="2007514"/>
                  <a:ext cx="95760" cy="87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2">
            <p14:nvContentPartPr>
              <p14:cNvPr id="129" name="Ink 128">
                <a:extLst>
                  <a:ext uri="{FF2B5EF4-FFF2-40B4-BE49-F238E27FC236}">
                    <a16:creationId xmlns:a16="http://schemas.microsoft.com/office/drawing/2014/main" id="{8A227B41-22D7-4AA4-20E8-F1F9DAB4ADE2}"/>
                  </a:ext>
                </a:extLst>
              </p14:cNvPr>
              <p14:cNvContentPartPr/>
              <p14:nvPr/>
            </p14:nvContentPartPr>
            <p14:xfrm>
              <a:off x="3702789" y="5160754"/>
              <a:ext cx="2005200" cy="40320"/>
            </p14:xfrm>
          </p:contentPart>
        </mc:Choice>
        <mc:Fallback xmlns="">
          <p:pic>
            <p:nvPicPr>
              <p:cNvPr id="129" name="Ink 128">
                <a:extLst>
                  <a:ext uri="{FF2B5EF4-FFF2-40B4-BE49-F238E27FC236}">
                    <a16:creationId xmlns:a16="http://schemas.microsoft.com/office/drawing/2014/main" id="{8A227B41-22D7-4AA4-20E8-F1F9DAB4ADE2}"/>
                  </a:ext>
                </a:extLst>
              </p:cNvPr>
              <p:cNvPicPr/>
              <p:nvPr/>
            </p:nvPicPr>
            <p:blipFill>
              <a:blip r:embed="rId203"/>
              <a:stretch>
                <a:fillRect/>
              </a:stretch>
            </p:blipFill>
            <p:spPr>
              <a:xfrm>
                <a:off x="3694149" y="5152114"/>
                <a:ext cx="2022840" cy="57960"/>
              </a:xfrm>
              <a:prstGeom prst="rect">
                <a:avLst/>
              </a:prstGeom>
            </p:spPr>
          </p:pic>
        </mc:Fallback>
      </mc:AlternateContent>
      <p:grpSp>
        <p:nvGrpSpPr>
          <p:cNvPr id="132" name="Group 131">
            <a:extLst>
              <a:ext uri="{FF2B5EF4-FFF2-40B4-BE49-F238E27FC236}">
                <a16:creationId xmlns:a16="http://schemas.microsoft.com/office/drawing/2014/main" id="{084CB0FB-85AC-5360-33BB-EA458E736F33}"/>
              </a:ext>
            </a:extLst>
          </p:cNvPr>
          <p:cNvGrpSpPr/>
          <p:nvPr/>
        </p:nvGrpSpPr>
        <p:grpSpPr>
          <a:xfrm>
            <a:off x="7173909" y="2167714"/>
            <a:ext cx="215640" cy="109800"/>
            <a:chOff x="7173909" y="2167714"/>
            <a:chExt cx="215640" cy="109800"/>
          </a:xfrm>
        </p:grpSpPr>
        <mc:AlternateContent xmlns:mc="http://schemas.openxmlformats.org/markup-compatibility/2006" xmlns:p14="http://schemas.microsoft.com/office/powerpoint/2010/main">
          <mc:Choice Requires="p14">
            <p:contentPart p14:bwMode="auto" r:id="rId204">
              <p14:nvContentPartPr>
                <p14:cNvPr id="130" name="Ink 129">
                  <a:extLst>
                    <a:ext uri="{FF2B5EF4-FFF2-40B4-BE49-F238E27FC236}">
                      <a16:creationId xmlns:a16="http://schemas.microsoft.com/office/drawing/2014/main" id="{44A89F71-9EEB-5697-5D7A-04711F1D1F5A}"/>
                    </a:ext>
                  </a:extLst>
                </p14:cNvPr>
                <p14:cNvContentPartPr/>
                <p14:nvPr/>
              </p14:nvContentPartPr>
              <p14:xfrm>
                <a:off x="7173909" y="2228194"/>
                <a:ext cx="189720" cy="7560"/>
              </p14:xfrm>
            </p:contentPart>
          </mc:Choice>
          <mc:Fallback xmlns="">
            <p:pic>
              <p:nvPicPr>
                <p:cNvPr id="130" name="Ink 129">
                  <a:extLst>
                    <a:ext uri="{FF2B5EF4-FFF2-40B4-BE49-F238E27FC236}">
                      <a16:creationId xmlns:a16="http://schemas.microsoft.com/office/drawing/2014/main" id="{44A89F71-9EEB-5697-5D7A-04711F1D1F5A}"/>
                    </a:ext>
                  </a:extLst>
                </p:cNvPr>
                <p:cNvPicPr/>
                <p:nvPr/>
              </p:nvPicPr>
              <p:blipFill>
                <a:blip r:embed="rId205"/>
                <a:stretch>
                  <a:fillRect/>
                </a:stretch>
              </p:blipFill>
              <p:spPr>
                <a:xfrm>
                  <a:off x="7165269" y="2219554"/>
                  <a:ext cx="2073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1" name="Ink 130">
                  <a:extLst>
                    <a:ext uri="{FF2B5EF4-FFF2-40B4-BE49-F238E27FC236}">
                      <a16:creationId xmlns:a16="http://schemas.microsoft.com/office/drawing/2014/main" id="{A31423A8-3D01-8B4E-FE2F-E419306FE988}"/>
                    </a:ext>
                  </a:extLst>
                </p14:cNvPr>
                <p14:cNvContentPartPr/>
                <p14:nvPr/>
              </p14:nvContentPartPr>
              <p14:xfrm>
                <a:off x="7333389" y="2167714"/>
                <a:ext cx="56160" cy="109800"/>
              </p14:xfrm>
            </p:contentPart>
          </mc:Choice>
          <mc:Fallback xmlns="">
            <p:pic>
              <p:nvPicPr>
                <p:cNvPr id="131" name="Ink 130">
                  <a:extLst>
                    <a:ext uri="{FF2B5EF4-FFF2-40B4-BE49-F238E27FC236}">
                      <a16:creationId xmlns:a16="http://schemas.microsoft.com/office/drawing/2014/main" id="{A31423A8-3D01-8B4E-FE2F-E419306FE988}"/>
                    </a:ext>
                  </a:extLst>
                </p:cNvPr>
                <p:cNvPicPr/>
                <p:nvPr/>
              </p:nvPicPr>
              <p:blipFill>
                <a:blip r:embed="rId207"/>
                <a:stretch>
                  <a:fillRect/>
                </a:stretch>
              </p:blipFill>
              <p:spPr>
                <a:xfrm>
                  <a:off x="7324389" y="2159074"/>
                  <a:ext cx="73800" cy="127440"/>
                </a:xfrm>
                <a:prstGeom prst="rect">
                  <a:avLst/>
                </a:prstGeom>
              </p:spPr>
            </p:pic>
          </mc:Fallback>
        </mc:AlternateContent>
      </p:grpSp>
      <p:grpSp>
        <p:nvGrpSpPr>
          <p:cNvPr id="177" name="Group 176">
            <a:extLst>
              <a:ext uri="{FF2B5EF4-FFF2-40B4-BE49-F238E27FC236}">
                <a16:creationId xmlns:a16="http://schemas.microsoft.com/office/drawing/2014/main" id="{F4985B77-2F38-6F0B-C4BD-3FAC9B8F2DC3}"/>
              </a:ext>
            </a:extLst>
          </p:cNvPr>
          <p:cNvGrpSpPr/>
          <p:nvPr/>
        </p:nvGrpSpPr>
        <p:grpSpPr>
          <a:xfrm>
            <a:off x="2837709" y="3116674"/>
            <a:ext cx="4416840" cy="85320"/>
            <a:chOff x="2837709" y="3116674"/>
            <a:chExt cx="4416840" cy="85320"/>
          </a:xfrm>
        </p:grpSpPr>
        <mc:AlternateContent xmlns:mc="http://schemas.openxmlformats.org/markup-compatibility/2006" xmlns:p14="http://schemas.microsoft.com/office/powerpoint/2010/main">
          <mc:Choice Requires="p14">
            <p:contentPart p14:bwMode="auto" r:id="rId208">
              <p14:nvContentPartPr>
                <p14:cNvPr id="133" name="Ink 132">
                  <a:extLst>
                    <a:ext uri="{FF2B5EF4-FFF2-40B4-BE49-F238E27FC236}">
                      <a16:creationId xmlns:a16="http://schemas.microsoft.com/office/drawing/2014/main" id="{1609AAEE-0D9D-051B-56C6-986E669A7F49}"/>
                    </a:ext>
                  </a:extLst>
                </p14:cNvPr>
                <p14:cNvContentPartPr/>
                <p14:nvPr/>
              </p14:nvContentPartPr>
              <p14:xfrm>
                <a:off x="2837709" y="3119194"/>
                <a:ext cx="360" cy="360"/>
              </p14:xfrm>
            </p:contentPart>
          </mc:Choice>
          <mc:Fallback xmlns="">
            <p:pic>
              <p:nvPicPr>
                <p:cNvPr id="133" name="Ink 132">
                  <a:extLst>
                    <a:ext uri="{FF2B5EF4-FFF2-40B4-BE49-F238E27FC236}">
                      <a16:creationId xmlns:a16="http://schemas.microsoft.com/office/drawing/2014/main" id="{1609AAEE-0D9D-051B-56C6-986E669A7F49}"/>
                    </a:ext>
                  </a:extLst>
                </p:cNvPr>
                <p:cNvPicPr/>
                <p:nvPr/>
              </p:nvPicPr>
              <p:blipFill>
                <a:blip r:embed="rId152"/>
                <a:stretch>
                  <a:fillRect/>
                </a:stretch>
              </p:blipFill>
              <p:spPr>
                <a:xfrm>
                  <a:off x="2828709" y="31105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4" name="Ink 133">
                  <a:extLst>
                    <a:ext uri="{FF2B5EF4-FFF2-40B4-BE49-F238E27FC236}">
                      <a16:creationId xmlns:a16="http://schemas.microsoft.com/office/drawing/2014/main" id="{5F37A8F6-6D2A-6C28-01EC-D969551E4E2D}"/>
                    </a:ext>
                  </a:extLst>
                </p14:cNvPr>
                <p14:cNvContentPartPr/>
                <p14:nvPr/>
              </p14:nvContentPartPr>
              <p14:xfrm>
                <a:off x="2837709" y="3119194"/>
                <a:ext cx="360" cy="360"/>
              </p14:xfrm>
            </p:contentPart>
          </mc:Choice>
          <mc:Fallback xmlns="">
            <p:pic>
              <p:nvPicPr>
                <p:cNvPr id="134" name="Ink 133">
                  <a:extLst>
                    <a:ext uri="{FF2B5EF4-FFF2-40B4-BE49-F238E27FC236}">
                      <a16:creationId xmlns:a16="http://schemas.microsoft.com/office/drawing/2014/main" id="{5F37A8F6-6D2A-6C28-01EC-D969551E4E2D}"/>
                    </a:ext>
                  </a:extLst>
                </p:cNvPr>
                <p:cNvPicPr/>
                <p:nvPr/>
              </p:nvPicPr>
              <p:blipFill>
                <a:blip r:embed="rId152"/>
                <a:stretch>
                  <a:fillRect/>
                </a:stretch>
              </p:blipFill>
              <p:spPr>
                <a:xfrm>
                  <a:off x="2828709" y="31105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5" name="Ink 134">
                  <a:extLst>
                    <a:ext uri="{FF2B5EF4-FFF2-40B4-BE49-F238E27FC236}">
                      <a16:creationId xmlns:a16="http://schemas.microsoft.com/office/drawing/2014/main" id="{82C60C02-2472-9BE3-06D8-0E000F566ED2}"/>
                    </a:ext>
                  </a:extLst>
                </p14:cNvPr>
                <p14:cNvContentPartPr/>
                <p14:nvPr/>
              </p14:nvContentPartPr>
              <p14:xfrm>
                <a:off x="2868309" y="3116674"/>
                <a:ext cx="360" cy="360"/>
              </p14:xfrm>
            </p:contentPart>
          </mc:Choice>
          <mc:Fallback xmlns="">
            <p:pic>
              <p:nvPicPr>
                <p:cNvPr id="135" name="Ink 134">
                  <a:extLst>
                    <a:ext uri="{FF2B5EF4-FFF2-40B4-BE49-F238E27FC236}">
                      <a16:creationId xmlns:a16="http://schemas.microsoft.com/office/drawing/2014/main" id="{82C60C02-2472-9BE3-06D8-0E000F566ED2}"/>
                    </a:ext>
                  </a:extLst>
                </p:cNvPr>
                <p:cNvPicPr/>
                <p:nvPr/>
              </p:nvPicPr>
              <p:blipFill>
                <a:blip r:embed="rId152"/>
                <a:stretch>
                  <a:fillRect/>
                </a:stretch>
              </p:blipFill>
              <p:spPr>
                <a:xfrm>
                  <a:off x="2859669" y="31080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6" name="Ink 135">
                  <a:extLst>
                    <a:ext uri="{FF2B5EF4-FFF2-40B4-BE49-F238E27FC236}">
                      <a16:creationId xmlns:a16="http://schemas.microsoft.com/office/drawing/2014/main" id="{CEB058DD-78E4-74AA-648B-013ABF5CB3F6}"/>
                    </a:ext>
                  </a:extLst>
                </p14:cNvPr>
                <p14:cNvContentPartPr/>
                <p14:nvPr/>
              </p14:nvContentPartPr>
              <p14:xfrm>
                <a:off x="2890269" y="3124594"/>
                <a:ext cx="360" cy="360"/>
              </p14:xfrm>
            </p:contentPart>
          </mc:Choice>
          <mc:Fallback xmlns="">
            <p:pic>
              <p:nvPicPr>
                <p:cNvPr id="136" name="Ink 135">
                  <a:extLst>
                    <a:ext uri="{FF2B5EF4-FFF2-40B4-BE49-F238E27FC236}">
                      <a16:creationId xmlns:a16="http://schemas.microsoft.com/office/drawing/2014/main" id="{CEB058DD-78E4-74AA-648B-013ABF5CB3F6}"/>
                    </a:ext>
                  </a:extLst>
                </p:cNvPr>
                <p:cNvPicPr/>
                <p:nvPr/>
              </p:nvPicPr>
              <p:blipFill>
                <a:blip r:embed="rId152"/>
                <a:stretch>
                  <a:fillRect/>
                </a:stretch>
              </p:blipFill>
              <p:spPr>
                <a:xfrm>
                  <a:off x="2881269" y="31159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7" name="Ink 136">
                  <a:extLst>
                    <a:ext uri="{FF2B5EF4-FFF2-40B4-BE49-F238E27FC236}">
                      <a16:creationId xmlns:a16="http://schemas.microsoft.com/office/drawing/2014/main" id="{F37142B8-EFC0-B589-6DA0-FDDCB1C9B307}"/>
                    </a:ext>
                  </a:extLst>
                </p14:cNvPr>
                <p14:cNvContentPartPr/>
                <p14:nvPr/>
              </p14:nvContentPartPr>
              <p14:xfrm>
                <a:off x="2931309" y="3126754"/>
                <a:ext cx="360" cy="360"/>
              </p14:xfrm>
            </p:contentPart>
          </mc:Choice>
          <mc:Fallback xmlns="">
            <p:pic>
              <p:nvPicPr>
                <p:cNvPr id="137" name="Ink 136">
                  <a:extLst>
                    <a:ext uri="{FF2B5EF4-FFF2-40B4-BE49-F238E27FC236}">
                      <a16:creationId xmlns:a16="http://schemas.microsoft.com/office/drawing/2014/main" id="{F37142B8-EFC0-B589-6DA0-FDDCB1C9B307}"/>
                    </a:ext>
                  </a:extLst>
                </p:cNvPr>
                <p:cNvPicPr/>
                <p:nvPr/>
              </p:nvPicPr>
              <p:blipFill>
                <a:blip r:embed="rId152"/>
                <a:stretch>
                  <a:fillRect/>
                </a:stretch>
              </p:blipFill>
              <p:spPr>
                <a:xfrm>
                  <a:off x="2922669" y="31177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8" name="Ink 137">
                  <a:extLst>
                    <a:ext uri="{FF2B5EF4-FFF2-40B4-BE49-F238E27FC236}">
                      <a16:creationId xmlns:a16="http://schemas.microsoft.com/office/drawing/2014/main" id="{4CAB0280-0705-B29B-0968-F5341E71EFEE}"/>
                    </a:ext>
                  </a:extLst>
                </p14:cNvPr>
                <p14:cNvContentPartPr/>
                <p14:nvPr/>
              </p14:nvContentPartPr>
              <p14:xfrm>
                <a:off x="2963349" y="3134674"/>
                <a:ext cx="360" cy="360"/>
              </p14:xfrm>
            </p:contentPart>
          </mc:Choice>
          <mc:Fallback xmlns="">
            <p:pic>
              <p:nvPicPr>
                <p:cNvPr id="138" name="Ink 137">
                  <a:extLst>
                    <a:ext uri="{FF2B5EF4-FFF2-40B4-BE49-F238E27FC236}">
                      <a16:creationId xmlns:a16="http://schemas.microsoft.com/office/drawing/2014/main" id="{4CAB0280-0705-B29B-0968-F5341E71EFEE}"/>
                    </a:ext>
                  </a:extLst>
                </p:cNvPr>
                <p:cNvPicPr/>
                <p:nvPr/>
              </p:nvPicPr>
              <p:blipFill>
                <a:blip r:embed="rId152"/>
                <a:stretch>
                  <a:fillRect/>
                </a:stretch>
              </p:blipFill>
              <p:spPr>
                <a:xfrm>
                  <a:off x="2954349" y="31256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9" name="Ink 138">
                  <a:extLst>
                    <a:ext uri="{FF2B5EF4-FFF2-40B4-BE49-F238E27FC236}">
                      <a16:creationId xmlns:a16="http://schemas.microsoft.com/office/drawing/2014/main" id="{B94D5EDA-9D78-034D-8727-34AC1B374795}"/>
                    </a:ext>
                  </a:extLst>
                </p14:cNvPr>
                <p14:cNvContentPartPr/>
                <p14:nvPr/>
              </p14:nvContentPartPr>
              <p14:xfrm>
                <a:off x="3045789" y="3141874"/>
                <a:ext cx="8280" cy="360"/>
              </p14:xfrm>
            </p:contentPart>
          </mc:Choice>
          <mc:Fallback xmlns="">
            <p:pic>
              <p:nvPicPr>
                <p:cNvPr id="139" name="Ink 138">
                  <a:extLst>
                    <a:ext uri="{FF2B5EF4-FFF2-40B4-BE49-F238E27FC236}">
                      <a16:creationId xmlns:a16="http://schemas.microsoft.com/office/drawing/2014/main" id="{B94D5EDA-9D78-034D-8727-34AC1B374795}"/>
                    </a:ext>
                  </a:extLst>
                </p:cNvPr>
                <p:cNvPicPr/>
                <p:nvPr/>
              </p:nvPicPr>
              <p:blipFill>
                <a:blip r:embed="rId215"/>
                <a:stretch>
                  <a:fillRect/>
                </a:stretch>
              </p:blipFill>
              <p:spPr>
                <a:xfrm>
                  <a:off x="3036789" y="3132874"/>
                  <a:ext cx="259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0" name="Ink 139">
                  <a:extLst>
                    <a:ext uri="{FF2B5EF4-FFF2-40B4-BE49-F238E27FC236}">
                      <a16:creationId xmlns:a16="http://schemas.microsoft.com/office/drawing/2014/main" id="{8BCBC05F-3B41-A302-39CE-C0CC2E9A5211}"/>
                    </a:ext>
                  </a:extLst>
                </p14:cNvPr>
                <p14:cNvContentPartPr/>
                <p14:nvPr/>
              </p14:nvContentPartPr>
              <p14:xfrm>
                <a:off x="3123909" y="3145114"/>
                <a:ext cx="4320" cy="360"/>
              </p14:xfrm>
            </p:contentPart>
          </mc:Choice>
          <mc:Fallback xmlns="">
            <p:pic>
              <p:nvPicPr>
                <p:cNvPr id="140" name="Ink 139">
                  <a:extLst>
                    <a:ext uri="{FF2B5EF4-FFF2-40B4-BE49-F238E27FC236}">
                      <a16:creationId xmlns:a16="http://schemas.microsoft.com/office/drawing/2014/main" id="{8BCBC05F-3B41-A302-39CE-C0CC2E9A5211}"/>
                    </a:ext>
                  </a:extLst>
                </p:cNvPr>
                <p:cNvPicPr/>
                <p:nvPr/>
              </p:nvPicPr>
              <p:blipFill>
                <a:blip r:embed="rId217"/>
                <a:stretch>
                  <a:fillRect/>
                </a:stretch>
              </p:blipFill>
              <p:spPr>
                <a:xfrm>
                  <a:off x="3114909" y="3136474"/>
                  <a:ext cx="219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1" name="Ink 140">
                  <a:extLst>
                    <a:ext uri="{FF2B5EF4-FFF2-40B4-BE49-F238E27FC236}">
                      <a16:creationId xmlns:a16="http://schemas.microsoft.com/office/drawing/2014/main" id="{80BCF5FB-E823-38AE-5C73-6429A0B08DEB}"/>
                    </a:ext>
                  </a:extLst>
                </p14:cNvPr>
                <p14:cNvContentPartPr/>
                <p14:nvPr/>
              </p14:nvContentPartPr>
              <p14:xfrm>
                <a:off x="3147669" y="3145114"/>
                <a:ext cx="31680" cy="2880"/>
              </p14:xfrm>
            </p:contentPart>
          </mc:Choice>
          <mc:Fallback xmlns="">
            <p:pic>
              <p:nvPicPr>
                <p:cNvPr id="141" name="Ink 140">
                  <a:extLst>
                    <a:ext uri="{FF2B5EF4-FFF2-40B4-BE49-F238E27FC236}">
                      <a16:creationId xmlns:a16="http://schemas.microsoft.com/office/drawing/2014/main" id="{80BCF5FB-E823-38AE-5C73-6429A0B08DEB}"/>
                    </a:ext>
                  </a:extLst>
                </p:cNvPr>
                <p:cNvPicPr/>
                <p:nvPr/>
              </p:nvPicPr>
              <p:blipFill>
                <a:blip r:embed="rId219"/>
                <a:stretch>
                  <a:fillRect/>
                </a:stretch>
              </p:blipFill>
              <p:spPr>
                <a:xfrm>
                  <a:off x="3139029" y="3136474"/>
                  <a:ext cx="493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2" name="Ink 141">
                  <a:extLst>
                    <a:ext uri="{FF2B5EF4-FFF2-40B4-BE49-F238E27FC236}">
                      <a16:creationId xmlns:a16="http://schemas.microsoft.com/office/drawing/2014/main" id="{5BA2D296-DB40-498D-08D9-E86E3D442E88}"/>
                    </a:ext>
                  </a:extLst>
                </p14:cNvPr>
                <p14:cNvContentPartPr/>
                <p14:nvPr/>
              </p14:nvContentPartPr>
              <p14:xfrm>
                <a:off x="3226149" y="3147634"/>
                <a:ext cx="40320" cy="4320"/>
              </p14:xfrm>
            </p:contentPart>
          </mc:Choice>
          <mc:Fallback xmlns="">
            <p:pic>
              <p:nvPicPr>
                <p:cNvPr id="142" name="Ink 141">
                  <a:extLst>
                    <a:ext uri="{FF2B5EF4-FFF2-40B4-BE49-F238E27FC236}">
                      <a16:creationId xmlns:a16="http://schemas.microsoft.com/office/drawing/2014/main" id="{5BA2D296-DB40-498D-08D9-E86E3D442E88}"/>
                    </a:ext>
                  </a:extLst>
                </p:cNvPr>
                <p:cNvPicPr/>
                <p:nvPr/>
              </p:nvPicPr>
              <p:blipFill>
                <a:blip r:embed="rId221"/>
                <a:stretch>
                  <a:fillRect/>
                </a:stretch>
              </p:blipFill>
              <p:spPr>
                <a:xfrm>
                  <a:off x="3217509" y="3138994"/>
                  <a:ext cx="579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3" name="Ink 142">
                  <a:extLst>
                    <a:ext uri="{FF2B5EF4-FFF2-40B4-BE49-F238E27FC236}">
                      <a16:creationId xmlns:a16="http://schemas.microsoft.com/office/drawing/2014/main" id="{7BE31DD3-43B0-6F2D-44DD-13DF9578F0B7}"/>
                    </a:ext>
                  </a:extLst>
                </p14:cNvPr>
                <p14:cNvContentPartPr/>
                <p14:nvPr/>
              </p14:nvContentPartPr>
              <p14:xfrm>
                <a:off x="3308589" y="3151594"/>
                <a:ext cx="360" cy="360"/>
              </p14:xfrm>
            </p:contentPart>
          </mc:Choice>
          <mc:Fallback xmlns="">
            <p:pic>
              <p:nvPicPr>
                <p:cNvPr id="143" name="Ink 142">
                  <a:extLst>
                    <a:ext uri="{FF2B5EF4-FFF2-40B4-BE49-F238E27FC236}">
                      <a16:creationId xmlns:a16="http://schemas.microsoft.com/office/drawing/2014/main" id="{7BE31DD3-43B0-6F2D-44DD-13DF9578F0B7}"/>
                    </a:ext>
                  </a:extLst>
                </p:cNvPr>
                <p:cNvPicPr/>
                <p:nvPr/>
              </p:nvPicPr>
              <p:blipFill>
                <a:blip r:embed="rId152"/>
                <a:stretch>
                  <a:fillRect/>
                </a:stretch>
              </p:blipFill>
              <p:spPr>
                <a:xfrm>
                  <a:off x="3299949" y="31429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4" name="Ink 143">
                  <a:extLst>
                    <a:ext uri="{FF2B5EF4-FFF2-40B4-BE49-F238E27FC236}">
                      <a16:creationId xmlns:a16="http://schemas.microsoft.com/office/drawing/2014/main" id="{49EBC020-C6DB-6B02-D4AB-45D2FD194944}"/>
                    </a:ext>
                  </a:extLst>
                </p14:cNvPr>
                <p14:cNvContentPartPr/>
                <p14:nvPr/>
              </p14:nvContentPartPr>
              <p14:xfrm>
                <a:off x="3349629" y="3153754"/>
                <a:ext cx="360" cy="360"/>
              </p14:xfrm>
            </p:contentPart>
          </mc:Choice>
          <mc:Fallback xmlns="">
            <p:pic>
              <p:nvPicPr>
                <p:cNvPr id="144" name="Ink 143">
                  <a:extLst>
                    <a:ext uri="{FF2B5EF4-FFF2-40B4-BE49-F238E27FC236}">
                      <a16:creationId xmlns:a16="http://schemas.microsoft.com/office/drawing/2014/main" id="{49EBC020-C6DB-6B02-D4AB-45D2FD194944}"/>
                    </a:ext>
                  </a:extLst>
                </p:cNvPr>
                <p:cNvPicPr/>
                <p:nvPr/>
              </p:nvPicPr>
              <p:blipFill>
                <a:blip r:embed="rId152"/>
                <a:stretch>
                  <a:fillRect/>
                </a:stretch>
              </p:blipFill>
              <p:spPr>
                <a:xfrm>
                  <a:off x="3340989" y="314511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5" name="Ink 144">
                  <a:extLst>
                    <a:ext uri="{FF2B5EF4-FFF2-40B4-BE49-F238E27FC236}">
                      <a16:creationId xmlns:a16="http://schemas.microsoft.com/office/drawing/2014/main" id="{5C060248-D091-4C71-51FD-E2CBE3630E81}"/>
                    </a:ext>
                  </a:extLst>
                </p14:cNvPr>
                <p14:cNvContentPartPr/>
                <p14:nvPr/>
              </p14:nvContentPartPr>
              <p14:xfrm>
                <a:off x="3424509" y="3164194"/>
                <a:ext cx="12240" cy="2520"/>
              </p14:xfrm>
            </p:contentPart>
          </mc:Choice>
          <mc:Fallback xmlns="">
            <p:pic>
              <p:nvPicPr>
                <p:cNvPr id="145" name="Ink 144">
                  <a:extLst>
                    <a:ext uri="{FF2B5EF4-FFF2-40B4-BE49-F238E27FC236}">
                      <a16:creationId xmlns:a16="http://schemas.microsoft.com/office/drawing/2014/main" id="{5C060248-D091-4C71-51FD-E2CBE3630E81}"/>
                    </a:ext>
                  </a:extLst>
                </p:cNvPr>
                <p:cNvPicPr/>
                <p:nvPr/>
              </p:nvPicPr>
              <p:blipFill>
                <a:blip r:embed="rId225"/>
                <a:stretch>
                  <a:fillRect/>
                </a:stretch>
              </p:blipFill>
              <p:spPr>
                <a:xfrm>
                  <a:off x="3415869" y="3155554"/>
                  <a:ext cx="298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6" name="Ink 145">
                  <a:extLst>
                    <a:ext uri="{FF2B5EF4-FFF2-40B4-BE49-F238E27FC236}">
                      <a16:creationId xmlns:a16="http://schemas.microsoft.com/office/drawing/2014/main" id="{629D5E70-7CED-7CAF-F63B-B22D45CE823D}"/>
                    </a:ext>
                  </a:extLst>
                </p14:cNvPr>
                <p14:cNvContentPartPr/>
                <p14:nvPr/>
              </p14:nvContentPartPr>
              <p14:xfrm>
                <a:off x="3540789" y="3166354"/>
                <a:ext cx="66960" cy="360"/>
              </p14:xfrm>
            </p:contentPart>
          </mc:Choice>
          <mc:Fallback xmlns="">
            <p:pic>
              <p:nvPicPr>
                <p:cNvPr id="146" name="Ink 145">
                  <a:extLst>
                    <a:ext uri="{FF2B5EF4-FFF2-40B4-BE49-F238E27FC236}">
                      <a16:creationId xmlns:a16="http://schemas.microsoft.com/office/drawing/2014/main" id="{629D5E70-7CED-7CAF-F63B-B22D45CE823D}"/>
                    </a:ext>
                  </a:extLst>
                </p:cNvPr>
                <p:cNvPicPr/>
                <p:nvPr/>
              </p:nvPicPr>
              <p:blipFill>
                <a:blip r:embed="rId227"/>
                <a:stretch>
                  <a:fillRect/>
                </a:stretch>
              </p:blipFill>
              <p:spPr>
                <a:xfrm>
                  <a:off x="3531789" y="3157354"/>
                  <a:ext cx="846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7" name="Ink 146">
                  <a:extLst>
                    <a:ext uri="{FF2B5EF4-FFF2-40B4-BE49-F238E27FC236}">
                      <a16:creationId xmlns:a16="http://schemas.microsoft.com/office/drawing/2014/main" id="{895A3E61-84E3-6EAA-FC90-B6E0C2C30182}"/>
                    </a:ext>
                  </a:extLst>
                </p14:cNvPr>
                <p14:cNvContentPartPr/>
                <p14:nvPr/>
              </p14:nvContentPartPr>
              <p14:xfrm>
                <a:off x="3678309" y="3170674"/>
                <a:ext cx="258480" cy="6480"/>
              </p14:xfrm>
            </p:contentPart>
          </mc:Choice>
          <mc:Fallback xmlns="">
            <p:pic>
              <p:nvPicPr>
                <p:cNvPr id="147" name="Ink 146">
                  <a:extLst>
                    <a:ext uri="{FF2B5EF4-FFF2-40B4-BE49-F238E27FC236}">
                      <a16:creationId xmlns:a16="http://schemas.microsoft.com/office/drawing/2014/main" id="{895A3E61-84E3-6EAA-FC90-B6E0C2C30182}"/>
                    </a:ext>
                  </a:extLst>
                </p:cNvPr>
                <p:cNvPicPr/>
                <p:nvPr/>
              </p:nvPicPr>
              <p:blipFill>
                <a:blip r:embed="rId229"/>
                <a:stretch>
                  <a:fillRect/>
                </a:stretch>
              </p:blipFill>
              <p:spPr>
                <a:xfrm>
                  <a:off x="3669669" y="3162034"/>
                  <a:ext cx="2761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8" name="Ink 147">
                  <a:extLst>
                    <a:ext uri="{FF2B5EF4-FFF2-40B4-BE49-F238E27FC236}">
                      <a16:creationId xmlns:a16="http://schemas.microsoft.com/office/drawing/2014/main" id="{9112ADB7-46E3-23DE-E42E-29C83701AB4A}"/>
                    </a:ext>
                  </a:extLst>
                </p14:cNvPr>
                <p14:cNvContentPartPr/>
                <p14:nvPr/>
              </p14:nvContentPartPr>
              <p14:xfrm>
                <a:off x="3972069" y="3176794"/>
                <a:ext cx="396360" cy="3960"/>
              </p14:xfrm>
            </p:contentPart>
          </mc:Choice>
          <mc:Fallback xmlns="">
            <p:pic>
              <p:nvPicPr>
                <p:cNvPr id="148" name="Ink 147">
                  <a:extLst>
                    <a:ext uri="{FF2B5EF4-FFF2-40B4-BE49-F238E27FC236}">
                      <a16:creationId xmlns:a16="http://schemas.microsoft.com/office/drawing/2014/main" id="{9112ADB7-46E3-23DE-E42E-29C83701AB4A}"/>
                    </a:ext>
                  </a:extLst>
                </p:cNvPr>
                <p:cNvPicPr/>
                <p:nvPr/>
              </p:nvPicPr>
              <p:blipFill>
                <a:blip r:embed="rId231"/>
                <a:stretch>
                  <a:fillRect/>
                </a:stretch>
              </p:blipFill>
              <p:spPr>
                <a:xfrm>
                  <a:off x="3963429" y="3168154"/>
                  <a:ext cx="4140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9" name="Ink 148">
                  <a:extLst>
                    <a:ext uri="{FF2B5EF4-FFF2-40B4-BE49-F238E27FC236}">
                      <a16:creationId xmlns:a16="http://schemas.microsoft.com/office/drawing/2014/main" id="{03C44423-C741-5CAD-9ECF-5FF25F018F47}"/>
                    </a:ext>
                  </a:extLst>
                </p14:cNvPr>
                <p14:cNvContentPartPr/>
                <p14:nvPr/>
              </p14:nvContentPartPr>
              <p14:xfrm>
                <a:off x="4426389" y="3178594"/>
                <a:ext cx="31320" cy="5040"/>
              </p14:xfrm>
            </p:contentPart>
          </mc:Choice>
          <mc:Fallback xmlns="">
            <p:pic>
              <p:nvPicPr>
                <p:cNvPr id="149" name="Ink 148">
                  <a:extLst>
                    <a:ext uri="{FF2B5EF4-FFF2-40B4-BE49-F238E27FC236}">
                      <a16:creationId xmlns:a16="http://schemas.microsoft.com/office/drawing/2014/main" id="{03C44423-C741-5CAD-9ECF-5FF25F018F47}"/>
                    </a:ext>
                  </a:extLst>
                </p:cNvPr>
                <p:cNvPicPr/>
                <p:nvPr/>
              </p:nvPicPr>
              <p:blipFill>
                <a:blip r:embed="rId233"/>
                <a:stretch>
                  <a:fillRect/>
                </a:stretch>
              </p:blipFill>
              <p:spPr>
                <a:xfrm>
                  <a:off x="4417749" y="3169594"/>
                  <a:ext cx="489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50" name="Ink 149">
                  <a:extLst>
                    <a:ext uri="{FF2B5EF4-FFF2-40B4-BE49-F238E27FC236}">
                      <a16:creationId xmlns:a16="http://schemas.microsoft.com/office/drawing/2014/main" id="{6601776F-D8A3-6461-F5F4-883B450F7A84}"/>
                    </a:ext>
                  </a:extLst>
                </p14:cNvPr>
                <p14:cNvContentPartPr/>
                <p14:nvPr/>
              </p14:nvContentPartPr>
              <p14:xfrm>
                <a:off x="4523949" y="3182914"/>
                <a:ext cx="113040" cy="2520"/>
              </p14:xfrm>
            </p:contentPart>
          </mc:Choice>
          <mc:Fallback xmlns="">
            <p:pic>
              <p:nvPicPr>
                <p:cNvPr id="150" name="Ink 149">
                  <a:extLst>
                    <a:ext uri="{FF2B5EF4-FFF2-40B4-BE49-F238E27FC236}">
                      <a16:creationId xmlns:a16="http://schemas.microsoft.com/office/drawing/2014/main" id="{6601776F-D8A3-6461-F5F4-883B450F7A84}"/>
                    </a:ext>
                  </a:extLst>
                </p:cNvPr>
                <p:cNvPicPr/>
                <p:nvPr/>
              </p:nvPicPr>
              <p:blipFill>
                <a:blip r:embed="rId235"/>
                <a:stretch>
                  <a:fillRect/>
                </a:stretch>
              </p:blipFill>
              <p:spPr>
                <a:xfrm>
                  <a:off x="4515309" y="3174274"/>
                  <a:ext cx="1306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1" name="Ink 150">
                  <a:extLst>
                    <a:ext uri="{FF2B5EF4-FFF2-40B4-BE49-F238E27FC236}">
                      <a16:creationId xmlns:a16="http://schemas.microsoft.com/office/drawing/2014/main" id="{14D3215C-BEBC-A198-E03C-D0E1BAB5256B}"/>
                    </a:ext>
                  </a:extLst>
                </p14:cNvPr>
                <p14:cNvContentPartPr/>
                <p14:nvPr/>
              </p14:nvContentPartPr>
              <p14:xfrm>
                <a:off x="4780629" y="3185074"/>
                <a:ext cx="48960" cy="2520"/>
              </p14:xfrm>
            </p:contentPart>
          </mc:Choice>
          <mc:Fallback xmlns="">
            <p:pic>
              <p:nvPicPr>
                <p:cNvPr id="151" name="Ink 150">
                  <a:extLst>
                    <a:ext uri="{FF2B5EF4-FFF2-40B4-BE49-F238E27FC236}">
                      <a16:creationId xmlns:a16="http://schemas.microsoft.com/office/drawing/2014/main" id="{14D3215C-BEBC-A198-E03C-D0E1BAB5256B}"/>
                    </a:ext>
                  </a:extLst>
                </p:cNvPr>
                <p:cNvPicPr/>
                <p:nvPr/>
              </p:nvPicPr>
              <p:blipFill>
                <a:blip r:embed="rId237"/>
                <a:stretch>
                  <a:fillRect/>
                </a:stretch>
              </p:blipFill>
              <p:spPr>
                <a:xfrm>
                  <a:off x="4771629" y="3176074"/>
                  <a:ext cx="666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2" name="Ink 151">
                  <a:extLst>
                    <a:ext uri="{FF2B5EF4-FFF2-40B4-BE49-F238E27FC236}">
                      <a16:creationId xmlns:a16="http://schemas.microsoft.com/office/drawing/2014/main" id="{D6E5EAD4-CF84-F4DC-249E-FDE5E5A1D9E7}"/>
                    </a:ext>
                  </a:extLst>
                </p14:cNvPr>
                <p14:cNvContentPartPr/>
                <p14:nvPr/>
              </p14:nvContentPartPr>
              <p14:xfrm>
                <a:off x="4926069" y="3181114"/>
                <a:ext cx="63720" cy="2520"/>
              </p14:xfrm>
            </p:contentPart>
          </mc:Choice>
          <mc:Fallback xmlns="">
            <p:pic>
              <p:nvPicPr>
                <p:cNvPr id="152" name="Ink 151">
                  <a:extLst>
                    <a:ext uri="{FF2B5EF4-FFF2-40B4-BE49-F238E27FC236}">
                      <a16:creationId xmlns:a16="http://schemas.microsoft.com/office/drawing/2014/main" id="{D6E5EAD4-CF84-F4DC-249E-FDE5E5A1D9E7}"/>
                    </a:ext>
                  </a:extLst>
                </p:cNvPr>
                <p:cNvPicPr/>
                <p:nvPr/>
              </p:nvPicPr>
              <p:blipFill>
                <a:blip r:embed="rId239"/>
                <a:stretch>
                  <a:fillRect/>
                </a:stretch>
              </p:blipFill>
              <p:spPr>
                <a:xfrm>
                  <a:off x="4917429" y="3172114"/>
                  <a:ext cx="813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3" name="Ink 152">
                  <a:extLst>
                    <a:ext uri="{FF2B5EF4-FFF2-40B4-BE49-F238E27FC236}">
                      <a16:creationId xmlns:a16="http://schemas.microsoft.com/office/drawing/2014/main" id="{AA633601-314F-3265-65A9-A22966EE7549}"/>
                    </a:ext>
                  </a:extLst>
                </p14:cNvPr>
                <p14:cNvContentPartPr/>
                <p14:nvPr/>
              </p14:nvContentPartPr>
              <p14:xfrm>
                <a:off x="5032629" y="3182914"/>
                <a:ext cx="65520" cy="360"/>
              </p14:xfrm>
            </p:contentPart>
          </mc:Choice>
          <mc:Fallback xmlns="">
            <p:pic>
              <p:nvPicPr>
                <p:cNvPr id="153" name="Ink 152">
                  <a:extLst>
                    <a:ext uri="{FF2B5EF4-FFF2-40B4-BE49-F238E27FC236}">
                      <a16:creationId xmlns:a16="http://schemas.microsoft.com/office/drawing/2014/main" id="{AA633601-314F-3265-65A9-A22966EE7549}"/>
                    </a:ext>
                  </a:extLst>
                </p:cNvPr>
                <p:cNvPicPr/>
                <p:nvPr/>
              </p:nvPicPr>
              <p:blipFill>
                <a:blip r:embed="rId227"/>
                <a:stretch>
                  <a:fillRect/>
                </a:stretch>
              </p:blipFill>
              <p:spPr>
                <a:xfrm>
                  <a:off x="5023989" y="3174274"/>
                  <a:ext cx="831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4" name="Ink 153">
                  <a:extLst>
                    <a:ext uri="{FF2B5EF4-FFF2-40B4-BE49-F238E27FC236}">
                      <a16:creationId xmlns:a16="http://schemas.microsoft.com/office/drawing/2014/main" id="{1224260B-6005-3B7E-89A1-F0455AAB6F7A}"/>
                    </a:ext>
                  </a:extLst>
                </p14:cNvPr>
                <p14:cNvContentPartPr/>
                <p14:nvPr/>
              </p14:nvContentPartPr>
              <p14:xfrm>
                <a:off x="5175909" y="3181114"/>
                <a:ext cx="102240" cy="2520"/>
              </p14:xfrm>
            </p:contentPart>
          </mc:Choice>
          <mc:Fallback xmlns="">
            <p:pic>
              <p:nvPicPr>
                <p:cNvPr id="154" name="Ink 153">
                  <a:extLst>
                    <a:ext uri="{FF2B5EF4-FFF2-40B4-BE49-F238E27FC236}">
                      <a16:creationId xmlns:a16="http://schemas.microsoft.com/office/drawing/2014/main" id="{1224260B-6005-3B7E-89A1-F0455AAB6F7A}"/>
                    </a:ext>
                  </a:extLst>
                </p:cNvPr>
                <p:cNvPicPr/>
                <p:nvPr/>
              </p:nvPicPr>
              <p:blipFill>
                <a:blip r:embed="rId242"/>
                <a:stretch>
                  <a:fillRect/>
                </a:stretch>
              </p:blipFill>
              <p:spPr>
                <a:xfrm>
                  <a:off x="5166909" y="3172114"/>
                  <a:ext cx="1198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56" name="Ink 155">
                  <a:extLst>
                    <a:ext uri="{FF2B5EF4-FFF2-40B4-BE49-F238E27FC236}">
                      <a16:creationId xmlns:a16="http://schemas.microsoft.com/office/drawing/2014/main" id="{379F463B-4925-3EC5-0753-7553524BA3EB}"/>
                    </a:ext>
                  </a:extLst>
                </p14:cNvPr>
                <p14:cNvContentPartPr/>
                <p14:nvPr/>
              </p14:nvContentPartPr>
              <p14:xfrm>
                <a:off x="5440509" y="3196594"/>
                <a:ext cx="66240" cy="5400"/>
              </p14:xfrm>
            </p:contentPart>
          </mc:Choice>
          <mc:Fallback xmlns="">
            <p:pic>
              <p:nvPicPr>
                <p:cNvPr id="156" name="Ink 155">
                  <a:extLst>
                    <a:ext uri="{FF2B5EF4-FFF2-40B4-BE49-F238E27FC236}">
                      <a16:creationId xmlns:a16="http://schemas.microsoft.com/office/drawing/2014/main" id="{379F463B-4925-3EC5-0753-7553524BA3EB}"/>
                    </a:ext>
                  </a:extLst>
                </p:cNvPr>
                <p:cNvPicPr/>
                <p:nvPr/>
              </p:nvPicPr>
              <p:blipFill>
                <a:blip r:embed="rId244"/>
                <a:stretch>
                  <a:fillRect/>
                </a:stretch>
              </p:blipFill>
              <p:spPr>
                <a:xfrm>
                  <a:off x="5431869" y="3187954"/>
                  <a:ext cx="838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57" name="Ink 156">
                  <a:extLst>
                    <a:ext uri="{FF2B5EF4-FFF2-40B4-BE49-F238E27FC236}">
                      <a16:creationId xmlns:a16="http://schemas.microsoft.com/office/drawing/2014/main" id="{37B41827-28A4-E806-AE17-2D9E56E139BF}"/>
                    </a:ext>
                  </a:extLst>
                </p14:cNvPr>
                <p14:cNvContentPartPr/>
                <p14:nvPr/>
              </p14:nvContentPartPr>
              <p14:xfrm>
                <a:off x="5596389" y="3199834"/>
                <a:ext cx="30240" cy="360"/>
              </p14:xfrm>
            </p:contentPart>
          </mc:Choice>
          <mc:Fallback xmlns="">
            <p:pic>
              <p:nvPicPr>
                <p:cNvPr id="157" name="Ink 156">
                  <a:extLst>
                    <a:ext uri="{FF2B5EF4-FFF2-40B4-BE49-F238E27FC236}">
                      <a16:creationId xmlns:a16="http://schemas.microsoft.com/office/drawing/2014/main" id="{37B41827-28A4-E806-AE17-2D9E56E139BF}"/>
                    </a:ext>
                  </a:extLst>
                </p:cNvPr>
                <p:cNvPicPr/>
                <p:nvPr/>
              </p:nvPicPr>
              <p:blipFill>
                <a:blip r:embed="rId246"/>
                <a:stretch>
                  <a:fillRect/>
                </a:stretch>
              </p:blipFill>
              <p:spPr>
                <a:xfrm>
                  <a:off x="5587749" y="3190834"/>
                  <a:ext cx="47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8" name="Ink 157">
                  <a:extLst>
                    <a:ext uri="{FF2B5EF4-FFF2-40B4-BE49-F238E27FC236}">
                      <a16:creationId xmlns:a16="http://schemas.microsoft.com/office/drawing/2014/main" id="{26023662-918B-2D99-D32A-27D3B6984C5B}"/>
                    </a:ext>
                  </a:extLst>
                </p14:cNvPr>
                <p14:cNvContentPartPr/>
                <p14:nvPr/>
              </p14:nvContentPartPr>
              <p14:xfrm>
                <a:off x="5755149" y="3197674"/>
                <a:ext cx="41760" cy="2520"/>
              </p14:xfrm>
            </p:contentPart>
          </mc:Choice>
          <mc:Fallback xmlns="">
            <p:pic>
              <p:nvPicPr>
                <p:cNvPr id="158" name="Ink 157">
                  <a:extLst>
                    <a:ext uri="{FF2B5EF4-FFF2-40B4-BE49-F238E27FC236}">
                      <a16:creationId xmlns:a16="http://schemas.microsoft.com/office/drawing/2014/main" id="{26023662-918B-2D99-D32A-27D3B6984C5B}"/>
                    </a:ext>
                  </a:extLst>
                </p:cNvPr>
                <p:cNvPicPr/>
                <p:nvPr/>
              </p:nvPicPr>
              <p:blipFill>
                <a:blip r:embed="rId248"/>
                <a:stretch>
                  <a:fillRect/>
                </a:stretch>
              </p:blipFill>
              <p:spPr>
                <a:xfrm>
                  <a:off x="5746509" y="3189034"/>
                  <a:ext cx="594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59" name="Ink 158">
                  <a:extLst>
                    <a:ext uri="{FF2B5EF4-FFF2-40B4-BE49-F238E27FC236}">
                      <a16:creationId xmlns:a16="http://schemas.microsoft.com/office/drawing/2014/main" id="{DF14594F-C352-42FE-078F-B0DE2A49BA4F}"/>
                    </a:ext>
                  </a:extLst>
                </p14:cNvPr>
                <p14:cNvContentPartPr/>
                <p14:nvPr/>
              </p14:nvContentPartPr>
              <p14:xfrm>
                <a:off x="5879709" y="3197674"/>
                <a:ext cx="40320" cy="360"/>
              </p14:xfrm>
            </p:contentPart>
          </mc:Choice>
          <mc:Fallback xmlns="">
            <p:pic>
              <p:nvPicPr>
                <p:cNvPr id="159" name="Ink 158">
                  <a:extLst>
                    <a:ext uri="{FF2B5EF4-FFF2-40B4-BE49-F238E27FC236}">
                      <a16:creationId xmlns:a16="http://schemas.microsoft.com/office/drawing/2014/main" id="{DF14594F-C352-42FE-078F-B0DE2A49BA4F}"/>
                    </a:ext>
                  </a:extLst>
                </p:cNvPr>
                <p:cNvPicPr/>
                <p:nvPr/>
              </p:nvPicPr>
              <p:blipFill>
                <a:blip r:embed="rId90"/>
                <a:stretch>
                  <a:fillRect/>
                </a:stretch>
              </p:blipFill>
              <p:spPr>
                <a:xfrm>
                  <a:off x="5870709" y="3189034"/>
                  <a:ext cx="579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0" name="Ink 159">
                  <a:extLst>
                    <a:ext uri="{FF2B5EF4-FFF2-40B4-BE49-F238E27FC236}">
                      <a16:creationId xmlns:a16="http://schemas.microsoft.com/office/drawing/2014/main" id="{7A1783D8-1426-BB12-86D1-0DE97CD4ED62}"/>
                    </a:ext>
                  </a:extLst>
                </p14:cNvPr>
                <p14:cNvContentPartPr/>
                <p14:nvPr/>
              </p14:nvContentPartPr>
              <p14:xfrm>
                <a:off x="6044229" y="3191914"/>
                <a:ext cx="47880" cy="360"/>
              </p14:xfrm>
            </p:contentPart>
          </mc:Choice>
          <mc:Fallback xmlns="">
            <p:pic>
              <p:nvPicPr>
                <p:cNvPr id="160" name="Ink 159">
                  <a:extLst>
                    <a:ext uri="{FF2B5EF4-FFF2-40B4-BE49-F238E27FC236}">
                      <a16:creationId xmlns:a16="http://schemas.microsoft.com/office/drawing/2014/main" id="{7A1783D8-1426-BB12-86D1-0DE97CD4ED62}"/>
                    </a:ext>
                  </a:extLst>
                </p:cNvPr>
                <p:cNvPicPr/>
                <p:nvPr/>
              </p:nvPicPr>
              <p:blipFill>
                <a:blip r:embed="rId251"/>
                <a:stretch>
                  <a:fillRect/>
                </a:stretch>
              </p:blipFill>
              <p:spPr>
                <a:xfrm>
                  <a:off x="6035229" y="3182914"/>
                  <a:ext cx="655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1" name="Ink 160">
                  <a:extLst>
                    <a:ext uri="{FF2B5EF4-FFF2-40B4-BE49-F238E27FC236}">
                      <a16:creationId xmlns:a16="http://schemas.microsoft.com/office/drawing/2014/main" id="{261A9C94-5405-BCEB-AE23-895D38D1D475}"/>
                    </a:ext>
                  </a:extLst>
                </p14:cNvPr>
                <p14:cNvContentPartPr/>
                <p14:nvPr/>
              </p14:nvContentPartPr>
              <p14:xfrm>
                <a:off x="6143229" y="3191914"/>
                <a:ext cx="39960" cy="360"/>
              </p14:xfrm>
            </p:contentPart>
          </mc:Choice>
          <mc:Fallback xmlns="">
            <p:pic>
              <p:nvPicPr>
                <p:cNvPr id="161" name="Ink 160">
                  <a:extLst>
                    <a:ext uri="{FF2B5EF4-FFF2-40B4-BE49-F238E27FC236}">
                      <a16:creationId xmlns:a16="http://schemas.microsoft.com/office/drawing/2014/main" id="{261A9C94-5405-BCEB-AE23-895D38D1D475}"/>
                    </a:ext>
                  </a:extLst>
                </p:cNvPr>
                <p:cNvPicPr/>
                <p:nvPr/>
              </p:nvPicPr>
              <p:blipFill>
                <a:blip r:embed="rId253"/>
                <a:stretch>
                  <a:fillRect/>
                </a:stretch>
              </p:blipFill>
              <p:spPr>
                <a:xfrm>
                  <a:off x="6134589" y="3182914"/>
                  <a:ext cx="576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62" name="Ink 161">
                  <a:extLst>
                    <a:ext uri="{FF2B5EF4-FFF2-40B4-BE49-F238E27FC236}">
                      <a16:creationId xmlns:a16="http://schemas.microsoft.com/office/drawing/2014/main" id="{CCCFA9F0-BA48-501B-ABD1-8C83327E60A5}"/>
                    </a:ext>
                  </a:extLst>
                </p14:cNvPr>
                <p14:cNvContentPartPr/>
                <p14:nvPr/>
              </p14:nvContentPartPr>
              <p14:xfrm>
                <a:off x="6242229" y="3187954"/>
                <a:ext cx="34200" cy="2520"/>
              </p14:xfrm>
            </p:contentPart>
          </mc:Choice>
          <mc:Fallback xmlns="">
            <p:pic>
              <p:nvPicPr>
                <p:cNvPr id="162" name="Ink 161">
                  <a:extLst>
                    <a:ext uri="{FF2B5EF4-FFF2-40B4-BE49-F238E27FC236}">
                      <a16:creationId xmlns:a16="http://schemas.microsoft.com/office/drawing/2014/main" id="{CCCFA9F0-BA48-501B-ABD1-8C83327E60A5}"/>
                    </a:ext>
                  </a:extLst>
                </p:cNvPr>
                <p:cNvPicPr/>
                <p:nvPr/>
              </p:nvPicPr>
              <p:blipFill>
                <a:blip r:embed="rId255"/>
                <a:stretch>
                  <a:fillRect/>
                </a:stretch>
              </p:blipFill>
              <p:spPr>
                <a:xfrm>
                  <a:off x="6233229" y="3178954"/>
                  <a:ext cx="518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3" name="Ink 162">
                  <a:extLst>
                    <a:ext uri="{FF2B5EF4-FFF2-40B4-BE49-F238E27FC236}">
                      <a16:creationId xmlns:a16="http://schemas.microsoft.com/office/drawing/2014/main" id="{D34B3364-DE89-4FE3-7CBA-741CBDDE33D7}"/>
                    </a:ext>
                  </a:extLst>
                </p14:cNvPr>
                <p14:cNvContentPartPr/>
                <p14:nvPr/>
              </p14:nvContentPartPr>
              <p14:xfrm>
                <a:off x="6321429" y="3181834"/>
                <a:ext cx="8280" cy="2520"/>
              </p14:xfrm>
            </p:contentPart>
          </mc:Choice>
          <mc:Fallback xmlns="">
            <p:pic>
              <p:nvPicPr>
                <p:cNvPr id="163" name="Ink 162">
                  <a:extLst>
                    <a:ext uri="{FF2B5EF4-FFF2-40B4-BE49-F238E27FC236}">
                      <a16:creationId xmlns:a16="http://schemas.microsoft.com/office/drawing/2014/main" id="{D34B3364-DE89-4FE3-7CBA-741CBDDE33D7}"/>
                    </a:ext>
                  </a:extLst>
                </p:cNvPr>
                <p:cNvPicPr/>
                <p:nvPr/>
              </p:nvPicPr>
              <p:blipFill>
                <a:blip r:embed="rId257"/>
                <a:stretch>
                  <a:fillRect/>
                </a:stretch>
              </p:blipFill>
              <p:spPr>
                <a:xfrm>
                  <a:off x="6312429" y="3173194"/>
                  <a:ext cx="259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4" name="Ink 163">
                  <a:extLst>
                    <a:ext uri="{FF2B5EF4-FFF2-40B4-BE49-F238E27FC236}">
                      <a16:creationId xmlns:a16="http://schemas.microsoft.com/office/drawing/2014/main" id="{1EE3C6DD-D1E9-93E2-4759-44C184C22923}"/>
                    </a:ext>
                  </a:extLst>
                </p14:cNvPr>
                <p14:cNvContentPartPr/>
                <p14:nvPr/>
              </p14:nvContentPartPr>
              <p14:xfrm>
                <a:off x="6465069" y="3180034"/>
                <a:ext cx="16200" cy="360"/>
              </p14:xfrm>
            </p:contentPart>
          </mc:Choice>
          <mc:Fallback xmlns="">
            <p:pic>
              <p:nvPicPr>
                <p:cNvPr id="164" name="Ink 163">
                  <a:extLst>
                    <a:ext uri="{FF2B5EF4-FFF2-40B4-BE49-F238E27FC236}">
                      <a16:creationId xmlns:a16="http://schemas.microsoft.com/office/drawing/2014/main" id="{1EE3C6DD-D1E9-93E2-4759-44C184C22923}"/>
                    </a:ext>
                  </a:extLst>
                </p:cNvPr>
                <p:cNvPicPr/>
                <p:nvPr/>
              </p:nvPicPr>
              <p:blipFill>
                <a:blip r:embed="rId259"/>
                <a:stretch>
                  <a:fillRect/>
                </a:stretch>
              </p:blipFill>
              <p:spPr>
                <a:xfrm>
                  <a:off x="6456069" y="3171034"/>
                  <a:ext cx="338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5" name="Ink 164">
                  <a:extLst>
                    <a:ext uri="{FF2B5EF4-FFF2-40B4-BE49-F238E27FC236}">
                      <a16:creationId xmlns:a16="http://schemas.microsoft.com/office/drawing/2014/main" id="{B5B0C237-8F76-4C05-36AA-62F455A2B195}"/>
                    </a:ext>
                  </a:extLst>
                </p14:cNvPr>
                <p14:cNvContentPartPr/>
                <p14:nvPr/>
              </p14:nvContentPartPr>
              <p14:xfrm>
                <a:off x="6534189" y="3175354"/>
                <a:ext cx="52200" cy="360"/>
              </p14:xfrm>
            </p:contentPart>
          </mc:Choice>
          <mc:Fallback xmlns="">
            <p:pic>
              <p:nvPicPr>
                <p:cNvPr id="165" name="Ink 164">
                  <a:extLst>
                    <a:ext uri="{FF2B5EF4-FFF2-40B4-BE49-F238E27FC236}">
                      <a16:creationId xmlns:a16="http://schemas.microsoft.com/office/drawing/2014/main" id="{B5B0C237-8F76-4C05-36AA-62F455A2B195}"/>
                    </a:ext>
                  </a:extLst>
                </p:cNvPr>
                <p:cNvPicPr/>
                <p:nvPr/>
              </p:nvPicPr>
              <p:blipFill>
                <a:blip r:embed="rId88"/>
                <a:stretch>
                  <a:fillRect/>
                </a:stretch>
              </p:blipFill>
              <p:spPr>
                <a:xfrm>
                  <a:off x="6525549" y="3166714"/>
                  <a:ext cx="698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6" name="Ink 165">
                  <a:extLst>
                    <a:ext uri="{FF2B5EF4-FFF2-40B4-BE49-F238E27FC236}">
                      <a16:creationId xmlns:a16="http://schemas.microsoft.com/office/drawing/2014/main" id="{13BE6BF8-88B8-B7E9-A5F4-C045A4C16260}"/>
                    </a:ext>
                  </a:extLst>
                </p14:cNvPr>
                <p14:cNvContentPartPr/>
                <p14:nvPr/>
              </p14:nvContentPartPr>
              <p14:xfrm>
                <a:off x="6611949" y="3169234"/>
                <a:ext cx="68400" cy="360"/>
              </p14:xfrm>
            </p:contentPart>
          </mc:Choice>
          <mc:Fallback xmlns="">
            <p:pic>
              <p:nvPicPr>
                <p:cNvPr id="166" name="Ink 165">
                  <a:extLst>
                    <a:ext uri="{FF2B5EF4-FFF2-40B4-BE49-F238E27FC236}">
                      <a16:creationId xmlns:a16="http://schemas.microsoft.com/office/drawing/2014/main" id="{13BE6BF8-88B8-B7E9-A5F4-C045A4C16260}"/>
                    </a:ext>
                  </a:extLst>
                </p:cNvPr>
                <p:cNvPicPr/>
                <p:nvPr/>
              </p:nvPicPr>
              <p:blipFill>
                <a:blip r:embed="rId262"/>
                <a:stretch>
                  <a:fillRect/>
                </a:stretch>
              </p:blipFill>
              <p:spPr>
                <a:xfrm>
                  <a:off x="6603309" y="3160594"/>
                  <a:ext cx="860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7" name="Ink 166">
                  <a:extLst>
                    <a:ext uri="{FF2B5EF4-FFF2-40B4-BE49-F238E27FC236}">
                      <a16:creationId xmlns:a16="http://schemas.microsoft.com/office/drawing/2014/main" id="{D0E44249-8E29-ECE9-DD3E-079A245F8DC1}"/>
                    </a:ext>
                  </a:extLst>
                </p14:cNvPr>
                <p14:cNvContentPartPr/>
                <p14:nvPr/>
              </p14:nvContentPartPr>
              <p14:xfrm>
                <a:off x="6679989" y="3169234"/>
                <a:ext cx="29880" cy="360"/>
              </p14:xfrm>
            </p:contentPart>
          </mc:Choice>
          <mc:Fallback xmlns="">
            <p:pic>
              <p:nvPicPr>
                <p:cNvPr id="167" name="Ink 166">
                  <a:extLst>
                    <a:ext uri="{FF2B5EF4-FFF2-40B4-BE49-F238E27FC236}">
                      <a16:creationId xmlns:a16="http://schemas.microsoft.com/office/drawing/2014/main" id="{D0E44249-8E29-ECE9-DD3E-079A245F8DC1}"/>
                    </a:ext>
                  </a:extLst>
                </p:cNvPr>
                <p:cNvPicPr/>
                <p:nvPr/>
              </p:nvPicPr>
              <p:blipFill>
                <a:blip r:embed="rId264"/>
                <a:stretch>
                  <a:fillRect/>
                </a:stretch>
              </p:blipFill>
              <p:spPr>
                <a:xfrm>
                  <a:off x="6671349" y="3160594"/>
                  <a:ext cx="475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8" name="Ink 167">
                  <a:extLst>
                    <a:ext uri="{FF2B5EF4-FFF2-40B4-BE49-F238E27FC236}">
                      <a16:creationId xmlns:a16="http://schemas.microsoft.com/office/drawing/2014/main" id="{717315B6-E918-174E-474E-7C5FC54A2EB8}"/>
                    </a:ext>
                  </a:extLst>
                </p14:cNvPr>
                <p14:cNvContentPartPr/>
                <p14:nvPr/>
              </p14:nvContentPartPr>
              <p14:xfrm>
                <a:off x="6768189" y="3172114"/>
                <a:ext cx="56520" cy="3960"/>
              </p14:xfrm>
            </p:contentPart>
          </mc:Choice>
          <mc:Fallback xmlns="">
            <p:pic>
              <p:nvPicPr>
                <p:cNvPr id="168" name="Ink 167">
                  <a:extLst>
                    <a:ext uri="{FF2B5EF4-FFF2-40B4-BE49-F238E27FC236}">
                      <a16:creationId xmlns:a16="http://schemas.microsoft.com/office/drawing/2014/main" id="{717315B6-E918-174E-474E-7C5FC54A2EB8}"/>
                    </a:ext>
                  </a:extLst>
                </p:cNvPr>
                <p:cNvPicPr/>
                <p:nvPr/>
              </p:nvPicPr>
              <p:blipFill>
                <a:blip r:embed="rId266"/>
                <a:stretch>
                  <a:fillRect/>
                </a:stretch>
              </p:blipFill>
              <p:spPr>
                <a:xfrm>
                  <a:off x="6759189" y="3163114"/>
                  <a:ext cx="741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9" name="Ink 168">
                  <a:extLst>
                    <a:ext uri="{FF2B5EF4-FFF2-40B4-BE49-F238E27FC236}">
                      <a16:creationId xmlns:a16="http://schemas.microsoft.com/office/drawing/2014/main" id="{0B5FBE1B-4BAB-ACDA-A0B7-F7E0D947CE5F}"/>
                    </a:ext>
                  </a:extLst>
                </p14:cNvPr>
                <p14:cNvContentPartPr/>
                <p14:nvPr/>
              </p14:nvContentPartPr>
              <p14:xfrm>
                <a:off x="6824349" y="3175354"/>
                <a:ext cx="41760" cy="2880"/>
              </p14:xfrm>
            </p:contentPart>
          </mc:Choice>
          <mc:Fallback xmlns="">
            <p:pic>
              <p:nvPicPr>
                <p:cNvPr id="169" name="Ink 168">
                  <a:extLst>
                    <a:ext uri="{FF2B5EF4-FFF2-40B4-BE49-F238E27FC236}">
                      <a16:creationId xmlns:a16="http://schemas.microsoft.com/office/drawing/2014/main" id="{0B5FBE1B-4BAB-ACDA-A0B7-F7E0D947CE5F}"/>
                    </a:ext>
                  </a:extLst>
                </p:cNvPr>
                <p:cNvPicPr/>
                <p:nvPr/>
              </p:nvPicPr>
              <p:blipFill>
                <a:blip r:embed="rId268"/>
                <a:stretch>
                  <a:fillRect/>
                </a:stretch>
              </p:blipFill>
              <p:spPr>
                <a:xfrm>
                  <a:off x="6815349" y="3166714"/>
                  <a:ext cx="594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70" name="Ink 169">
                  <a:extLst>
                    <a:ext uri="{FF2B5EF4-FFF2-40B4-BE49-F238E27FC236}">
                      <a16:creationId xmlns:a16="http://schemas.microsoft.com/office/drawing/2014/main" id="{29AD7348-A701-C145-76E7-48B5A2964839}"/>
                    </a:ext>
                  </a:extLst>
                </p14:cNvPr>
                <p14:cNvContentPartPr/>
                <p14:nvPr/>
              </p14:nvContentPartPr>
              <p14:xfrm>
                <a:off x="6873669" y="3175354"/>
                <a:ext cx="27000" cy="2880"/>
              </p14:xfrm>
            </p:contentPart>
          </mc:Choice>
          <mc:Fallback xmlns="">
            <p:pic>
              <p:nvPicPr>
                <p:cNvPr id="170" name="Ink 169">
                  <a:extLst>
                    <a:ext uri="{FF2B5EF4-FFF2-40B4-BE49-F238E27FC236}">
                      <a16:creationId xmlns:a16="http://schemas.microsoft.com/office/drawing/2014/main" id="{29AD7348-A701-C145-76E7-48B5A2964839}"/>
                    </a:ext>
                  </a:extLst>
                </p:cNvPr>
                <p:cNvPicPr/>
                <p:nvPr/>
              </p:nvPicPr>
              <p:blipFill>
                <a:blip r:embed="rId270"/>
                <a:stretch>
                  <a:fillRect/>
                </a:stretch>
              </p:blipFill>
              <p:spPr>
                <a:xfrm>
                  <a:off x="6864669" y="3166714"/>
                  <a:ext cx="446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71" name="Ink 170">
                  <a:extLst>
                    <a:ext uri="{FF2B5EF4-FFF2-40B4-BE49-F238E27FC236}">
                      <a16:creationId xmlns:a16="http://schemas.microsoft.com/office/drawing/2014/main" id="{718FCA3E-BC4C-28B5-C0C1-25CD07B6B45D}"/>
                    </a:ext>
                  </a:extLst>
                </p14:cNvPr>
                <p14:cNvContentPartPr/>
                <p14:nvPr/>
              </p14:nvContentPartPr>
              <p14:xfrm>
                <a:off x="6900309" y="3175354"/>
                <a:ext cx="30240" cy="360"/>
              </p14:xfrm>
            </p:contentPart>
          </mc:Choice>
          <mc:Fallback xmlns="">
            <p:pic>
              <p:nvPicPr>
                <p:cNvPr id="171" name="Ink 170">
                  <a:extLst>
                    <a:ext uri="{FF2B5EF4-FFF2-40B4-BE49-F238E27FC236}">
                      <a16:creationId xmlns:a16="http://schemas.microsoft.com/office/drawing/2014/main" id="{718FCA3E-BC4C-28B5-C0C1-25CD07B6B45D}"/>
                    </a:ext>
                  </a:extLst>
                </p:cNvPr>
                <p:cNvPicPr/>
                <p:nvPr/>
              </p:nvPicPr>
              <p:blipFill>
                <a:blip r:embed="rId246"/>
                <a:stretch>
                  <a:fillRect/>
                </a:stretch>
              </p:blipFill>
              <p:spPr>
                <a:xfrm>
                  <a:off x="6891669" y="3166714"/>
                  <a:ext cx="47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2" name="Ink 171">
                  <a:extLst>
                    <a:ext uri="{FF2B5EF4-FFF2-40B4-BE49-F238E27FC236}">
                      <a16:creationId xmlns:a16="http://schemas.microsoft.com/office/drawing/2014/main" id="{43DB043E-DB2A-EF2E-2CFA-73B3E262F4B9}"/>
                    </a:ext>
                  </a:extLst>
                </p14:cNvPr>
                <p14:cNvContentPartPr/>
                <p14:nvPr/>
              </p14:nvContentPartPr>
              <p14:xfrm>
                <a:off x="6975189" y="3175354"/>
                <a:ext cx="16200" cy="360"/>
              </p14:xfrm>
            </p:contentPart>
          </mc:Choice>
          <mc:Fallback xmlns="">
            <p:pic>
              <p:nvPicPr>
                <p:cNvPr id="172" name="Ink 171">
                  <a:extLst>
                    <a:ext uri="{FF2B5EF4-FFF2-40B4-BE49-F238E27FC236}">
                      <a16:creationId xmlns:a16="http://schemas.microsoft.com/office/drawing/2014/main" id="{43DB043E-DB2A-EF2E-2CFA-73B3E262F4B9}"/>
                    </a:ext>
                  </a:extLst>
                </p:cNvPr>
                <p:cNvPicPr/>
                <p:nvPr/>
              </p:nvPicPr>
              <p:blipFill>
                <a:blip r:embed="rId273"/>
                <a:stretch>
                  <a:fillRect/>
                </a:stretch>
              </p:blipFill>
              <p:spPr>
                <a:xfrm>
                  <a:off x="6966549" y="3166714"/>
                  <a:ext cx="338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3" name="Ink 172">
                  <a:extLst>
                    <a:ext uri="{FF2B5EF4-FFF2-40B4-BE49-F238E27FC236}">
                      <a16:creationId xmlns:a16="http://schemas.microsoft.com/office/drawing/2014/main" id="{550D114A-6DB6-F7F0-CCF8-0E0AE9629E5E}"/>
                    </a:ext>
                  </a:extLst>
                </p14:cNvPr>
                <p14:cNvContentPartPr/>
                <p14:nvPr/>
              </p14:nvContentPartPr>
              <p14:xfrm>
                <a:off x="7007229" y="3175354"/>
                <a:ext cx="12240" cy="360"/>
              </p14:xfrm>
            </p:contentPart>
          </mc:Choice>
          <mc:Fallback xmlns="">
            <p:pic>
              <p:nvPicPr>
                <p:cNvPr id="173" name="Ink 172">
                  <a:extLst>
                    <a:ext uri="{FF2B5EF4-FFF2-40B4-BE49-F238E27FC236}">
                      <a16:creationId xmlns:a16="http://schemas.microsoft.com/office/drawing/2014/main" id="{550D114A-6DB6-F7F0-CCF8-0E0AE9629E5E}"/>
                    </a:ext>
                  </a:extLst>
                </p:cNvPr>
                <p:cNvPicPr/>
                <p:nvPr/>
              </p:nvPicPr>
              <p:blipFill>
                <a:blip r:embed="rId215"/>
                <a:stretch>
                  <a:fillRect/>
                </a:stretch>
              </p:blipFill>
              <p:spPr>
                <a:xfrm>
                  <a:off x="6998229" y="3166714"/>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4" name="Ink 173">
                  <a:extLst>
                    <a:ext uri="{FF2B5EF4-FFF2-40B4-BE49-F238E27FC236}">
                      <a16:creationId xmlns:a16="http://schemas.microsoft.com/office/drawing/2014/main" id="{F36F3231-C6DF-5972-4707-8652EAD854B2}"/>
                    </a:ext>
                  </a:extLst>
                </p14:cNvPr>
                <p14:cNvContentPartPr/>
                <p14:nvPr/>
              </p14:nvContentPartPr>
              <p14:xfrm>
                <a:off x="7025229" y="3175354"/>
                <a:ext cx="63720" cy="8280"/>
              </p14:xfrm>
            </p:contentPart>
          </mc:Choice>
          <mc:Fallback xmlns="">
            <p:pic>
              <p:nvPicPr>
                <p:cNvPr id="174" name="Ink 173">
                  <a:extLst>
                    <a:ext uri="{FF2B5EF4-FFF2-40B4-BE49-F238E27FC236}">
                      <a16:creationId xmlns:a16="http://schemas.microsoft.com/office/drawing/2014/main" id="{F36F3231-C6DF-5972-4707-8652EAD854B2}"/>
                    </a:ext>
                  </a:extLst>
                </p:cNvPr>
                <p:cNvPicPr/>
                <p:nvPr/>
              </p:nvPicPr>
              <p:blipFill>
                <a:blip r:embed="rId276"/>
                <a:stretch>
                  <a:fillRect/>
                </a:stretch>
              </p:blipFill>
              <p:spPr>
                <a:xfrm>
                  <a:off x="7016229" y="3166714"/>
                  <a:ext cx="813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75" name="Ink 174">
                  <a:extLst>
                    <a:ext uri="{FF2B5EF4-FFF2-40B4-BE49-F238E27FC236}">
                      <a16:creationId xmlns:a16="http://schemas.microsoft.com/office/drawing/2014/main" id="{F56DC03B-1548-ECF4-7011-2522DFF6381E}"/>
                    </a:ext>
                  </a:extLst>
                </p14:cNvPr>
                <p14:cNvContentPartPr/>
                <p14:nvPr/>
              </p14:nvContentPartPr>
              <p14:xfrm>
                <a:off x="7164549" y="3191554"/>
                <a:ext cx="15840" cy="360"/>
              </p14:xfrm>
            </p:contentPart>
          </mc:Choice>
          <mc:Fallback xmlns="">
            <p:pic>
              <p:nvPicPr>
                <p:cNvPr id="175" name="Ink 174">
                  <a:extLst>
                    <a:ext uri="{FF2B5EF4-FFF2-40B4-BE49-F238E27FC236}">
                      <a16:creationId xmlns:a16="http://schemas.microsoft.com/office/drawing/2014/main" id="{F56DC03B-1548-ECF4-7011-2522DFF6381E}"/>
                    </a:ext>
                  </a:extLst>
                </p:cNvPr>
                <p:cNvPicPr/>
                <p:nvPr/>
              </p:nvPicPr>
              <p:blipFill>
                <a:blip r:embed="rId215"/>
                <a:stretch>
                  <a:fillRect/>
                </a:stretch>
              </p:blipFill>
              <p:spPr>
                <a:xfrm>
                  <a:off x="7155549" y="3182914"/>
                  <a:ext cx="334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6" name="Ink 175">
                  <a:extLst>
                    <a:ext uri="{FF2B5EF4-FFF2-40B4-BE49-F238E27FC236}">
                      <a16:creationId xmlns:a16="http://schemas.microsoft.com/office/drawing/2014/main" id="{B4604FC7-321C-01C7-71A5-534819C1B86C}"/>
                    </a:ext>
                  </a:extLst>
                </p14:cNvPr>
                <p14:cNvContentPartPr/>
                <p14:nvPr/>
              </p14:nvContentPartPr>
              <p14:xfrm>
                <a:off x="7199469" y="3191554"/>
                <a:ext cx="55080" cy="4320"/>
              </p14:xfrm>
            </p:contentPart>
          </mc:Choice>
          <mc:Fallback xmlns="">
            <p:pic>
              <p:nvPicPr>
                <p:cNvPr id="176" name="Ink 175">
                  <a:extLst>
                    <a:ext uri="{FF2B5EF4-FFF2-40B4-BE49-F238E27FC236}">
                      <a16:creationId xmlns:a16="http://schemas.microsoft.com/office/drawing/2014/main" id="{B4604FC7-321C-01C7-71A5-534819C1B86C}"/>
                    </a:ext>
                  </a:extLst>
                </p:cNvPr>
                <p:cNvPicPr/>
                <p:nvPr/>
              </p:nvPicPr>
              <p:blipFill>
                <a:blip r:embed="rId279"/>
                <a:stretch>
                  <a:fillRect/>
                </a:stretch>
              </p:blipFill>
              <p:spPr>
                <a:xfrm>
                  <a:off x="7190829" y="3182914"/>
                  <a:ext cx="72720" cy="21960"/>
                </a:xfrm>
                <a:prstGeom prst="rect">
                  <a:avLst/>
                </a:prstGeom>
              </p:spPr>
            </p:pic>
          </mc:Fallback>
        </mc:AlternateContent>
      </p:grpSp>
      <p:grpSp>
        <p:nvGrpSpPr>
          <p:cNvPr id="180" name="Group 179">
            <a:extLst>
              <a:ext uri="{FF2B5EF4-FFF2-40B4-BE49-F238E27FC236}">
                <a16:creationId xmlns:a16="http://schemas.microsoft.com/office/drawing/2014/main" id="{5E2B13A9-9B66-7FB1-17D5-78EE86EDF923}"/>
              </a:ext>
            </a:extLst>
          </p:cNvPr>
          <p:cNvGrpSpPr/>
          <p:nvPr/>
        </p:nvGrpSpPr>
        <p:grpSpPr>
          <a:xfrm>
            <a:off x="2574189" y="3025594"/>
            <a:ext cx="89640" cy="119520"/>
            <a:chOff x="2574189" y="3025594"/>
            <a:chExt cx="89640" cy="119520"/>
          </a:xfrm>
        </p:grpSpPr>
        <mc:AlternateContent xmlns:mc="http://schemas.openxmlformats.org/markup-compatibility/2006" xmlns:p14="http://schemas.microsoft.com/office/powerpoint/2010/main">
          <mc:Choice Requires="p14">
            <p:contentPart p14:bwMode="auto" r:id="rId280">
              <p14:nvContentPartPr>
                <p14:cNvPr id="178" name="Ink 177">
                  <a:extLst>
                    <a:ext uri="{FF2B5EF4-FFF2-40B4-BE49-F238E27FC236}">
                      <a16:creationId xmlns:a16="http://schemas.microsoft.com/office/drawing/2014/main" id="{F522AD71-E505-A1F6-949F-705302DCE627}"/>
                    </a:ext>
                  </a:extLst>
                </p14:cNvPr>
                <p14:cNvContentPartPr/>
                <p14:nvPr/>
              </p14:nvContentPartPr>
              <p14:xfrm>
                <a:off x="2574189" y="3043594"/>
                <a:ext cx="12960" cy="86760"/>
              </p14:xfrm>
            </p:contentPart>
          </mc:Choice>
          <mc:Fallback xmlns="">
            <p:pic>
              <p:nvPicPr>
                <p:cNvPr id="178" name="Ink 177">
                  <a:extLst>
                    <a:ext uri="{FF2B5EF4-FFF2-40B4-BE49-F238E27FC236}">
                      <a16:creationId xmlns:a16="http://schemas.microsoft.com/office/drawing/2014/main" id="{F522AD71-E505-A1F6-949F-705302DCE627}"/>
                    </a:ext>
                  </a:extLst>
                </p:cNvPr>
                <p:cNvPicPr/>
                <p:nvPr/>
              </p:nvPicPr>
              <p:blipFill>
                <a:blip r:embed="rId281"/>
                <a:stretch>
                  <a:fillRect/>
                </a:stretch>
              </p:blipFill>
              <p:spPr>
                <a:xfrm>
                  <a:off x="2565549" y="3034954"/>
                  <a:ext cx="306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9" name="Ink 178">
                  <a:extLst>
                    <a:ext uri="{FF2B5EF4-FFF2-40B4-BE49-F238E27FC236}">
                      <a16:creationId xmlns:a16="http://schemas.microsoft.com/office/drawing/2014/main" id="{FDA3D1BC-6C55-ED4E-9696-D85380ED5FCE}"/>
                    </a:ext>
                  </a:extLst>
                </p14:cNvPr>
                <p14:cNvContentPartPr/>
                <p14:nvPr/>
              </p14:nvContentPartPr>
              <p14:xfrm>
                <a:off x="2623509" y="3025594"/>
                <a:ext cx="40320" cy="119520"/>
              </p14:xfrm>
            </p:contentPart>
          </mc:Choice>
          <mc:Fallback xmlns="">
            <p:pic>
              <p:nvPicPr>
                <p:cNvPr id="179" name="Ink 178">
                  <a:extLst>
                    <a:ext uri="{FF2B5EF4-FFF2-40B4-BE49-F238E27FC236}">
                      <a16:creationId xmlns:a16="http://schemas.microsoft.com/office/drawing/2014/main" id="{FDA3D1BC-6C55-ED4E-9696-D85380ED5FCE}"/>
                    </a:ext>
                  </a:extLst>
                </p:cNvPr>
                <p:cNvPicPr/>
                <p:nvPr/>
              </p:nvPicPr>
              <p:blipFill>
                <a:blip r:embed="rId283"/>
                <a:stretch>
                  <a:fillRect/>
                </a:stretch>
              </p:blipFill>
              <p:spPr>
                <a:xfrm>
                  <a:off x="2614869" y="3016954"/>
                  <a:ext cx="57960" cy="137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4">
            <p14:nvContentPartPr>
              <p14:cNvPr id="181" name="Ink 180">
                <a:extLst>
                  <a:ext uri="{FF2B5EF4-FFF2-40B4-BE49-F238E27FC236}">
                    <a16:creationId xmlns:a16="http://schemas.microsoft.com/office/drawing/2014/main" id="{82E9B432-EEB1-CFDA-6531-70F0AE2D4FD5}"/>
                  </a:ext>
                </a:extLst>
              </p14:cNvPr>
              <p14:cNvContentPartPr/>
              <p14:nvPr/>
            </p14:nvContentPartPr>
            <p14:xfrm>
              <a:off x="2980629" y="1700074"/>
              <a:ext cx="94320" cy="102600"/>
            </p14:xfrm>
          </p:contentPart>
        </mc:Choice>
        <mc:Fallback xmlns="">
          <p:pic>
            <p:nvPicPr>
              <p:cNvPr id="181" name="Ink 180">
                <a:extLst>
                  <a:ext uri="{FF2B5EF4-FFF2-40B4-BE49-F238E27FC236}">
                    <a16:creationId xmlns:a16="http://schemas.microsoft.com/office/drawing/2014/main" id="{82E9B432-EEB1-CFDA-6531-70F0AE2D4FD5}"/>
                  </a:ext>
                </a:extLst>
              </p:cNvPr>
              <p:cNvPicPr/>
              <p:nvPr/>
            </p:nvPicPr>
            <p:blipFill>
              <a:blip r:embed="rId285"/>
              <a:stretch>
                <a:fillRect/>
              </a:stretch>
            </p:blipFill>
            <p:spPr>
              <a:xfrm>
                <a:off x="2971629" y="1691434"/>
                <a:ext cx="1119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82" name="Ink 181">
                <a:extLst>
                  <a:ext uri="{FF2B5EF4-FFF2-40B4-BE49-F238E27FC236}">
                    <a16:creationId xmlns:a16="http://schemas.microsoft.com/office/drawing/2014/main" id="{39FA9969-B044-BA62-9912-D36E43F681C2}"/>
                  </a:ext>
                </a:extLst>
              </p14:cNvPr>
              <p14:cNvContentPartPr/>
              <p14:nvPr/>
            </p14:nvContentPartPr>
            <p14:xfrm>
              <a:off x="3434229" y="2645794"/>
              <a:ext cx="190080" cy="177120"/>
            </p14:xfrm>
          </p:contentPart>
        </mc:Choice>
        <mc:Fallback xmlns="">
          <p:pic>
            <p:nvPicPr>
              <p:cNvPr id="182" name="Ink 181">
                <a:extLst>
                  <a:ext uri="{FF2B5EF4-FFF2-40B4-BE49-F238E27FC236}">
                    <a16:creationId xmlns:a16="http://schemas.microsoft.com/office/drawing/2014/main" id="{39FA9969-B044-BA62-9912-D36E43F681C2}"/>
                  </a:ext>
                </a:extLst>
              </p:cNvPr>
              <p:cNvPicPr/>
              <p:nvPr/>
            </p:nvPicPr>
            <p:blipFill>
              <a:blip r:embed="rId287"/>
              <a:stretch>
                <a:fillRect/>
              </a:stretch>
            </p:blipFill>
            <p:spPr>
              <a:xfrm>
                <a:off x="3425589" y="2637154"/>
                <a:ext cx="2077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83" name="Ink 182">
                <a:extLst>
                  <a:ext uri="{FF2B5EF4-FFF2-40B4-BE49-F238E27FC236}">
                    <a16:creationId xmlns:a16="http://schemas.microsoft.com/office/drawing/2014/main" id="{0FCA93FE-BF9A-2C74-0AFC-89662F967FBF}"/>
                  </a:ext>
                </a:extLst>
              </p14:cNvPr>
              <p14:cNvContentPartPr/>
              <p14:nvPr/>
            </p14:nvContentPartPr>
            <p14:xfrm>
              <a:off x="4454469" y="2564434"/>
              <a:ext cx="163080" cy="174960"/>
            </p14:xfrm>
          </p:contentPart>
        </mc:Choice>
        <mc:Fallback xmlns="">
          <p:pic>
            <p:nvPicPr>
              <p:cNvPr id="183" name="Ink 182">
                <a:extLst>
                  <a:ext uri="{FF2B5EF4-FFF2-40B4-BE49-F238E27FC236}">
                    <a16:creationId xmlns:a16="http://schemas.microsoft.com/office/drawing/2014/main" id="{0FCA93FE-BF9A-2C74-0AFC-89662F967FBF}"/>
                  </a:ext>
                </a:extLst>
              </p:cNvPr>
              <p:cNvPicPr/>
              <p:nvPr/>
            </p:nvPicPr>
            <p:blipFill>
              <a:blip r:embed="rId289"/>
              <a:stretch>
                <a:fillRect/>
              </a:stretch>
            </p:blipFill>
            <p:spPr>
              <a:xfrm>
                <a:off x="4445829" y="2555434"/>
                <a:ext cx="1807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4" name="Ink 183">
                <a:extLst>
                  <a:ext uri="{FF2B5EF4-FFF2-40B4-BE49-F238E27FC236}">
                    <a16:creationId xmlns:a16="http://schemas.microsoft.com/office/drawing/2014/main" id="{81A7C06E-8F3C-7BD3-0A56-B11D9CD7BF4F}"/>
                  </a:ext>
                </a:extLst>
              </p14:cNvPr>
              <p14:cNvContentPartPr/>
              <p14:nvPr/>
            </p14:nvContentPartPr>
            <p14:xfrm>
              <a:off x="5516109" y="2779714"/>
              <a:ext cx="103320" cy="93600"/>
            </p14:xfrm>
          </p:contentPart>
        </mc:Choice>
        <mc:Fallback xmlns="">
          <p:pic>
            <p:nvPicPr>
              <p:cNvPr id="184" name="Ink 183">
                <a:extLst>
                  <a:ext uri="{FF2B5EF4-FFF2-40B4-BE49-F238E27FC236}">
                    <a16:creationId xmlns:a16="http://schemas.microsoft.com/office/drawing/2014/main" id="{81A7C06E-8F3C-7BD3-0A56-B11D9CD7BF4F}"/>
                  </a:ext>
                </a:extLst>
              </p:cNvPr>
              <p:cNvPicPr/>
              <p:nvPr/>
            </p:nvPicPr>
            <p:blipFill>
              <a:blip r:embed="rId291"/>
              <a:stretch>
                <a:fillRect/>
              </a:stretch>
            </p:blipFill>
            <p:spPr>
              <a:xfrm>
                <a:off x="5507469" y="2770714"/>
                <a:ext cx="1209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5" name="Ink 184">
                <a:extLst>
                  <a:ext uri="{FF2B5EF4-FFF2-40B4-BE49-F238E27FC236}">
                    <a16:creationId xmlns:a16="http://schemas.microsoft.com/office/drawing/2014/main" id="{71E3F2E1-7499-7406-EB4C-0D54A9560418}"/>
                  </a:ext>
                </a:extLst>
              </p14:cNvPr>
              <p14:cNvContentPartPr/>
              <p14:nvPr/>
            </p14:nvContentPartPr>
            <p14:xfrm>
              <a:off x="5976549" y="3050434"/>
              <a:ext cx="69120" cy="70920"/>
            </p14:xfrm>
          </p:contentPart>
        </mc:Choice>
        <mc:Fallback xmlns="">
          <p:pic>
            <p:nvPicPr>
              <p:cNvPr id="185" name="Ink 184">
                <a:extLst>
                  <a:ext uri="{FF2B5EF4-FFF2-40B4-BE49-F238E27FC236}">
                    <a16:creationId xmlns:a16="http://schemas.microsoft.com/office/drawing/2014/main" id="{71E3F2E1-7499-7406-EB4C-0D54A9560418}"/>
                  </a:ext>
                </a:extLst>
              </p:cNvPr>
              <p:cNvPicPr/>
              <p:nvPr/>
            </p:nvPicPr>
            <p:blipFill>
              <a:blip r:embed="rId293"/>
              <a:stretch>
                <a:fillRect/>
              </a:stretch>
            </p:blipFill>
            <p:spPr>
              <a:xfrm>
                <a:off x="5967549" y="3041794"/>
                <a:ext cx="867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16" name="Ink 215">
                <a:extLst>
                  <a:ext uri="{FF2B5EF4-FFF2-40B4-BE49-F238E27FC236}">
                    <a16:creationId xmlns:a16="http://schemas.microsoft.com/office/drawing/2014/main" id="{0F195015-D9ED-D4FD-B23E-81E016897285}"/>
                  </a:ext>
                </a:extLst>
              </p14:cNvPr>
              <p14:cNvContentPartPr/>
              <p14:nvPr/>
            </p14:nvContentPartPr>
            <p14:xfrm>
              <a:off x="5953869" y="1590994"/>
              <a:ext cx="53280" cy="235800"/>
            </p14:xfrm>
          </p:contentPart>
        </mc:Choice>
        <mc:Fallback xmlns="">
          <p:pic>
            <p:nvPicPr>
              <p:cNvPr id="216" name="Ink 215">
                <a:extLst>
                  <a:ext uri="{FF2B5EF4-FFF2-40B4-BE49-F238E27FC236}">
                    <a16:creationId xmlns:a16="http://schemas.microsoft.com/office/drawing/2014/main" id="{0F195015-D9ED-D4FD-B23E-81E016897285}"/>
                  </a:ext>
                </a:extLst>
              </p:cNvPr>
              <p:cNvPicPr/>
              <p:nvPr/>
            </p:nvPicPr>
            <p:blipFill>
              <a:blip r:embed="rId295"/>
              <a:stretch>
                <a:fillRect/>
              </a:stretch>
            </p:blipFill>
            <p:spPr>
              <a:xfrm>
                <a:off x="5944869" y="1582354"/>
                <a:ext cx="7092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17" name="Ink 216">
                <a:extLst>
                  <a:ext uri="{FF2B5EF4-FFF2-40B4-BE49-F238E27FC236}">
                    <a16:creationId xmlns:a16="http://schemas.microsoft.com/office/drawing/2014/main" id="{68E45131-A53D-6ED7-B94A-6C15532E8EE9}"/>
                  </a:ext>
                </a:extLst>
              </p14:cNvPr>
              <p14:cNvContentPartPr/>
              <p14:nvPr/>
            </p14:nvContentPartPr>
            <p14:xfrm>
              <a:off x="6002829" y="1625554"/>
              <a:ext cx="23760" cy="185400"/>
            </p14:xfrm>
          </p:contentPart>
        </mc:Choice>
        <mc:Fallback xmlns="">
          <p:pic>
            <p:nvPicPr>
              <p:cNvPr id="217" name="Ink 216">
                <a:extLst>
                  <a:ext uri="{FF2B5EF4-FFF2-40B4-BE49-F238E27FC236}">
                    <a16:creationId xmlns:a16="http://schemas.microsoft.com/office/drawing/2014/main" id="{68E45131-A53D-6ED7-B94A-6C15532E8EE9}"/>
                  </a:ext>
                </a:extLst>
              </p:cNvPr>
              <p:cNvPicPr/>
              <p:nvPr/>
            </p:nvPicPr>
            <p:blipFill>
              <a:blip r:embed="rId297"/>
              <a:stretch>
                <a:fillRect/>
              </a:stretch>
            </p:blipFill>
            <p:spPr>
              <a:xfrm>
                <a:off x="5993829" y="1616554"/>
                <a:ext cx="414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18" name="Ink 217">
                <a:extLst>
                  <a:ext uri="{FF2B5EF4-FFF2-40B4-BE49-F238E27FC236}">
                    <a16:creationId xmlns:a16="http://schemas.microsoft.com/office/drawing/2014/main" id="{B9770528-65FB-C6B7-9A8F-7F206F20937F}"/>
                  </a:ext>
                </a:extLst>
              </p14:cNvPr>
              <p14:cNvContentPartPr/>
              <p14:nvPr/>
            </p14:nvContentPartPr>
            <p14:xfrm>
              <a:off x="5955669" y="1750834"/>
              <a:ext cx="45720" cy="5400"/>
            </p14:xfrm>
          </p:contentPart>
        </mc:Choice>
        <mc:Fallback xmlns="">
          <p:pic>
            <p:nvPicPr>
              <p:cNvPr id="218" name="Ink 217">
                <a:extLst>
                  <a:ext uri="{FF2B5EF4-FFF2-40B4-BE49-F238E27FC236}">
                    <a16:creationId xmlns:a16="http://schemas.microsoft.com/office/drawing/2014/main" id="{B9770528-65FB-C6B7-9A8F-7F206F20937F}"/>
                  </a:ext>
                </a:extLst>
              </p:cNvPr>
              <p:cNvPicPr/>
              <p:nvPr/>
            </p:nvPicPr>
            <p:blipFill>
              <a:blip r:embed="rId299"/>
              <a:stretch>
                <a:fillRect/>
              </a:stretch>
            </p:blipFill>
            <p:spPr>
              <a:xfrm>
                <a:off x="5946669" y="1741834"/>
                <a:ext cx="633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19" name="Ink 218">
                <a:extLst>
                  <a:ext uri="{FF2B5EF4-FFF2-40B4-BE49-F238E27FC236}">
                    <a16:creationId xmlns:a16="http://schemas.microsoft.com/office/drawing/2014/main" id="{80AD99C3-7E19-4AED-5B24-16626A2F04F7}"/>
                  </a:ext>
                </a:extLst>
              </p14:cNvPr>
              <p14:cNvContentPartPr/>
              <p14:nvPr/>
            </p14:nvContentPartPr>
            <p14:xfrm>
              <a:off x="6056469" y="1653634"/>
              <a:ext cx="12960" cy="146160"/>
            </p14:xfrm>
          </p:contentPart>
        </mc:Choice>
        <mc:Fallback xmlns="">
          <p:pic>
            <p:nvPicPr>
              <p:cNvPr id="219" name="Ink 218">
                <a:extLst>
                  <a:ext uri="{FF2B5EF4-FFF2-40B4-BE49-F238E27FC236}">
                    <a16:creationId xmlns:a16="http://schemas.microsoft.com/office/drawing/2014/main" id="{80AD99C3-7E19-4AED-5B24-16626A2F04F7}"/>
                  </a:ext>
                </a:extLst>
              </p:cNvPr>
              <p:cNvPicPr/>
              <p:nvPr/>
            </p:nvPicPr>
            <p:blipFill>
              <a:blip r:embed="rId301"/>
              <a:stretch>
                <a:fillRect/>
              </a:stretch>
            </p:blipFill>
            <p:spPr>
              <a:xfrm>
                <a:off x="6047829" y="1644634"/>
                <a:ext cx="306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20" name="Ink 219">
                <a:extLst>
                  <a:ext uri="{FF2B5EF4-FFF2-40B4-BE49-F238E27FC236}">
                    <a16:creationId xmlns:a16="http://schemas.microsoft.com/office/drawing/2014/main" id="{B68E7AE1-879C-D139-1B44-E13E188D2516}"/>
                  </a:ext>
                </a:extLst>
              </p14:cNvPr>
              <p14:cNvContentPartPr/>
              <p14:nvPr/>
            </p14:nvContentPartPr>
            <p14:xfrm>
              <a:off x="6064389" y="1608634"/>
              <a:ext cx="64800" cy="181800"/>
            </p14:xfrm>
          </p:contentPart>
        </mc:Choice>
        <mc:Fallback xmlns="">
          <p:pic>
            <p:nvPicPr>
              <p:cNvPr id="220" name="Ink 219">
                <a:extLst>
                  <a:ext uri="{FF2B5EF4-FFF2-40B4-BE49-F238E27FC236}">
                    <a16:creationId xmlns:a16="http://schemas.microsoft.com/office/drawing/2014/main" id="{B68E7AE1-879C-D139-1B44-E13E188D2516}"/>
                  </a:ext>
                </a:extLst>
              </p:cNvPr>
              <p:cNvPicPr/>
              <p:nvPr/>
            </p:nvPicPr>
            <p:blipFill>
              <a:blip r:embed="rId303"/>
              <a:stretch>
                <a:fillRect/>
              </a:stretch>
            </p:blipFill>
            <p:spPr>
              <a:xfrm>
                <a:off x="6055749" y="1599634"/>
                <a:ext cx="824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21" name="Ink 220">
                <a:extLst>
                  <a:ext uri="{FF2B5EF4-FFF2-40B4-BE49-F238E27FC236}">
                    <a16:creationId xmlns:a16="http://schemas.microsoft.com/office/drawing/2014/main" id="{1702BF94-2C0E-D666-20DF-21CD41373ABB}"/>
                  </a:ext>
                </a:extLst>
              </p14:cNvPr>
              <p14:cNvContentPartPr/>
              <p14:nvPr/>
            </p14:nvContentPartPr>
            <p14:xfrm>
              <a:off x="6182829" y="1630594"/>
              <a:ext cx="17280" cy="178560"/>
            </p14:xfrm>
          </p:contentPart>
        </mc:Choice>
        <mc:Fallback xmlns="">
          <p:pic>
            <p:nvPicPr>
              <p:cNvPr id="221" name="Ink 220">
                <a:extLst>
                  <a:ext uri="{FF2B5EF4-FFF2-40B4-BE49-F238E27FC236}">
                    <a16:creationId xmlns:a16="http://schemas.microsoft.com/office/drawing/2014/main" id="{1702BF94-2C0E-D666-20DF-21CD41373ABB}"/>
                  </a:ext>
                </a:extLst>
              </p:cNvPr>
              <p:cNvPicPr/>
              <p:nvPr/>
            </p:nvPicPr>
            <p:blipFill>
              <a:blip r:embed="rId305"/>
              <a:stretch>
                <a:fillRect/>
              </a:stretch>
            </p:blipFill>
            <p:spPr>
              <a:xfrm>
                <a:off x="6173829" y="1621594"/>
                <a:ext cx="349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22" name="Ink 221">
                <a:extLst>
                  <a:ext uri="{FF2B5EF4-FFF2-40B4-BE49-F238E27FC236}">
                    <a16:creationId xmlns:a16="http://schemas.microsoft.com/office/drawing/2014/main" id="{72915140-FE57-D124-2A81-D84321CB3654}"/>
                  </a:ext>
                </a:extLst>
              </p14:cNvPr>
              <p14:cNvContentPartPr/>
              <p14:nvPr/>
            </p14:nvContentPartPr>
            <p14:xfrm>
              <a:off x="6182469" y="1609354"/>
              <a:ext cx="57960" cy="78120"/>
            </p14:xfrm>
          </p:contentPart>
        </mc:Choice>
        <mc:Fallback xmlns="">
          <p:pic>
            <p:nvPicPr>
              <p:cNvPr id="222" name="Ink 221">
                <a:extLst>
                  <a:ext uri="{FF2B5EF4-FFF2-40B4-BE49-F238E27FC236}">
                    <a16:creationId xmlns:a16="http://schemas.microsoft.com/office/drawing/2014/main" id="{72915140-FE57-D124-2A81-D84321CB3654}"/>
                  </a:ext>
                </a:extLst>
              </p:cNvPr>
              <p:cNvPicPr/>
              <p:nvPr/>
            </p:nvPicPr>
            <p:blipFill>
              <a:blip r:embed="rId307"/>
              <a:stretch>
                <a:fillRect/>
              </a:stretch>
            </p:blipFill>
            <p:spPr>
              <a:xfrm>
                <a:off x="6173829" y="1600354"/>
                <a:ext cx="756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23" name="Ink 222">
                <a:extLst>
                  <a:ext uri="{FF2B5EF4-FFF2-40B4-BE49-F238E27FC236}">
                    <a16:creationId xmlns:a16="http://schemas.microsoft.com/office/drawing/2014/main" id="{79F22343-E6EC-516E-8469-76BEF452A62E}"/>
                  </a:ext>
                </a:extLst>
              </p14:cNvPr>
              <p14:cNvContentPartPr/>
              <p14:nvPr/>
            </p14:nvContentPartPr>
            <p14:xfrm>
              <a:off x="6316749" y="1678114"/>
              <a:ext cx="56520" cy="78840"/>
            </p14:xfrm>
          </p:contentPart>
        </mc:Choice>
        <mc:Fallback xmlns="">
          <p:pic>
            <p:nvPicPr>
              <p:cNvPr id="223" name="Ink 222">
                <a:extLst>
                  <a:ext uri="{FF2B5EF4-FFF2-40B4-BE49-F238E27FC236}">
                    <a16:creationId xmlns:a16="http://schemas.microsoft.com/office/drawing/2014/main" id="{79F22343-E6EC-516E-8469-76BEF452A62E}"/>
                  </a:ext>
                </a:extLst>
              </p:cNvPr>
              <p:cNvPicPr/>
              <p:nvPr/>
            </p:nvPicPr>
            <p:blipFill>
              <a:blip r:embed="rId309"/>
              <a:stretch>
                <a:fillRect/>
              </a:stretch>
            </p:blipFill>
            <p:spPr>
              <a:xfrm>
                <a:off x="6307749" y="1669114"/>
                <a:ext cx="741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24" name="Ink 223">
                <a:extLst>
                  <a:ext uri="{FF2B5EF4-FFF2-40B4-BE49-F238E27FC236}">
                    <a16:creationId xmlns:a16="http://schemas.microsoft.com/office/drawing/2014/main" id="{7883BD10-1630-B158-3185-42216EE064E9}"/>
                  </a:ext>
                </a:extLst>
              </p14:cNvPr>
              <p14:cNvContentPartPr/>
              <p14:nvPr/>
            </p14:nvContentPartPr>
            <p14:xfrm>
              <a:off x="5758029" y="1712674"/>
              <a:ext cx="49320" cy="8280"/>
            </p14:xfrm>
          </p:contentPart>
        </mc:Choice>
        <mc:Fallback xmlns="">
          <p:pic>
            <p:nvPicPr>
              <p:cNvPr id="224" name="Ink 223">
                <a:extLst>
                  <a:ext uri="{FF2B5EF4-FFF2-40B4-BE49-F238E27FC236}">
                    <a16:creationId xmlns:a16="http://schemas.microsoft.com/office/drawing/2014/main" id="{7883BD10-1630-B158-3185-42216EE064E9}"/>
                  </a:ext>
                </a:extLst>
              </p:cNvPr>
              <p:cNvPicPr/>
              <p:nvPr/>
            </p:nvPicPr>
            <p:blipFill>
              <a:blip r:embed="rId311"/>
              <a:stretch>
                <a:fillRect/>
              </a:stretch>
            </p:blipFill>
            <p:spPr>
              <a:xfrm>
                <a:off x="5749029" y="1703674"/>
                <a:ext cx="669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25" name="Ink 224">
                <a:extLst>
                  <a:ext uri="{FF2B5EF4-FFF2-40B4-BE49-F238E27FC236}">
                    <a16:creationId xmlns:a16="http://schemas.microsoft.com/office/drawing/2014/main" id="{EBE12D5F-D787-0A7B-DCEF-E43498FED673}"/>
                  </a:ext>
                </a:extLst>
              </p14:cNvPr>
              <p14:cNvContentPartPr/>
              <p14:nvPr/>
            </p14:nvContentPartPr>
            <p14:xfrm>
              <a:off x="5763069" y="1782514"/>
              <a:ext cx="52200" cy="4320"/>
            </p14:xfrm>
          </p:contentPart>
        </mc:Choice>
        <mc:Fallback xmlns="">
          <p:pic>
            <p:nvPicPr>
              <p:cNvPr id="225" name="Ink 224">
                <a:extLst>
                  <a:ext uri="{FF2B5EF4-FFF2-40B4-BE49-F238E27FC236}">
                    <a16:creationId xmlns:a16="http://schemas.microsoft.com/office/drawing/2014/main" id="{EBE12D5F-D787-0A7B-DCEF-E43498FED673}"/>
                  </a:ext>
                </a:extLst>
              </p:cNvPr>
              <p:cNvPicPr/>
              <p:nvPr/>
            </p:nvPicPr>
            <p:blipFill>
              <a:blip r:embed="rId313"/>
              <a:stretch>
                <a:fillRect/>
              </a:stretch>
            </p:blipFill>
            <p:spPr>
              <a:xfrm>
                <a:off x="5754429" y="1773514"/>
                <a:ext cx="69840" cy="21960"/>
              </a:xfrm>
              <a:prstGeom prst="rect">
                <a:avLst/>
              </a:prstGeom>
            </p:spPr>
          </p:pic>
        </mc:Fallback>
      </mc:AlternateContent>
      <p:grpSp>
        <p:nvGrpSpPr>
          <p:cNvPr id="236" name="Group 235">
            <a:extLst>
              <a:ext uri="{FF2B5EF4-FFF2-40B4-BE49-F238E27FC236}">
                <a16:creationId xmlns:a16="http://schemas.microsoft.com/office/drawing/2014/main" id="{04FD3CFB-541B-9492-1D5E-F4D1DCE39EBE}"/>
              </a:ext>
            </a:extLst>
          </p:cNvPr>
          <p:cNvGrpSpPr/>
          <p:nvPr/>
        </p:nvGrpSpPr>
        <p:grpSpPr>
          <a:xfrm>
            <a:off x="5051709" y="1679554"/>
            <a:ext cx="572040" cy="235800"/>
            <a:chOff x="5051709" y="1679554"/>
            <a:chExt cx="572040" cy="235800"/>
          </a:xfrm>
        </p:grpSpPr>
        <mc:AlternateContent xmlns:mc="http://schemas.openxmlformats.org/markup-compatibility/2006" xmlns:p14="http://schemas.microsoft.com/office/powerpoint/2010/main">
          <mc:Choice Requires="p14">
            <p:contentPart p14:bwMode="auto" r:id="rId314">
              <p14:nvContentPartPr>
                <p14:cNvPr id="227" name="Ink 226">
                  <a:extLst>
                    <a:ext uri="{FF2B5EF4-FFF2-40B4-BE49-F238E27FC236}">
                      <a16:creationId xmlns:a16="http://schemas.microsoft.com/office/drawing/2014/main" id="{CF818882-600F-5F06-B274-F4D9BFF6CCF3}"/>
                    </a:ext>
                  </a:extLst>
                </p14:cNvPr>
                <p14:cNvContentPartPr/>
                <p14:nvPr/>
              </p14:nvContentPartPr>
              <p14:xfrm>
                <a:off x="5051709" y="1679554"/>
                <a:ext cx="186480" cy="227520"/>
              </p14:xfrm>
            </p:contentPart>
          </mc:Choice>
          <mc:Fallback xmlns="">
            <p:pic>
              <p:nvPicPr>
                <p:cNvPr id="227" name="Ink 226">
                  <a:extLst>
                    <a:ext uri="{FF2B5EF4-FFF2-40B4-BE49-F238E27FC236}">
                      <a16:creationId xmlns:a16="http://schemas.microsoft.com/office/drawing/2014/main" id="{CF818882-600F-5F06-B274-F4D9BFF6CCF3}"/>
                    </a:ext>
                  </a:extLst>
                </p:cNvPr>
                <p:cNvPicPr/>
                <p:nvPr/>
              </p:nvPicPr>
              <p:blipFill>
                <a:blip r:embed="rId315"/>
                <a:stretch>
                  <a:fillRect/>
                </a:stretch>
              </p:blipFill>
              <p:spPr>
                <a:xfrm>
                  <a:off x="5042709" y="1670554"/>
                  <a:ext cx="20412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28" name="Ink 227">
                  <a:extLst>
                    <a:ext uri="{FF2B5EF4-FFF2-40B4-BE49-F238E27FC236}">
                      <a16:creationId xmlns:a16="http://schemas.microsoft.com/office/drawing/2014/main" id="{914A6BD8-1658-0D09-55E9-227FA12697C6}"/>
                    </a:ext>
                  </a:extLst>
                </p14:cNvPr>
                <p14:cNvContentPartPr/>
                <p14:nvPr/>
              </p14:nvContentPartPr>
              <p14:xfrm>
                <a:off x="5305869" y="1776394"/>
                <a:ext cx="4320" cy="138960"/>
              </p14:xfrm>
            </p:contentPart>
          </mc:Choice>
          <mc:Fallback xmlns="">
            <p:pic>
              <p:nvPicPr>
                <p:cNvPr id="228" name="Ink 227">
                  <a:extLst>
                    <a:ext uri="{FF2B5EF4-FFF2-40B4-BE49-F238E27FC236}">
                      <a16:creationId xmlns:a16="http://schemas.microsoft.com/office/drawing/2014/main" id="{914A6BD8-1658-0D09-55E9-227FA12697C6}"/>
                    </a:ext>
                  </a:extLst>
                </p:cNvPr>
                <p:cNvPicPr/>
                <p:nvPr/>
              </p:nvPicPr>
              <p:blipFill>
                <a:blip r:embed="rId317"/>
                <a:stretch>
                  <a:fillRect/>
                </a:stretch>
              </p:blipFill>
              <p:spPr>
                <a:xfrm>
                  <a:off x="5296869" y="1767754"/>
                  <a:ext cx="219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29" name="Ink 228">
                  <a:extLst>
                    <a:ext uri="{FF2B5EF4-FFF2-40B4-BE49-F238E27FC236}">
                      <a16:creationId xmlns:a16="http://schemas.microsoft.com/office/drawing/2014/main" id="{7529D4C8-F813-5145-A358-DA36EC34F508}"/>
                    </a:ext>
                  </a:extLst>
                </p14:cNvPr>
                <p14:cNvContentPartPr/>
                <p14:nvPr/>
              </p14:nvContentPartPr>
              <p14:xfrm>
                <a:off x="5309829" y="1764154"/>
                <a:ext cx="41400" cy="121320"/>
              </p14:xfrm>
            </p:contentPart>
          </mc:Choice>
          <mc:Fallback xmlns="">
            <p:pic>
              <p:nvPicPr>
                <p:cNvPr id="229" name="Ink 228">
                  <a:extLst>
                    <a:ext uri="{FF2B5EF4-FFF2-40B4-BE49-F238E27FC236}">
                      <a16:creationId xmlns:a16="http://schemas.microsoft.com/office/drawing/2014/main" id="{7529D4C8-F813-5145-A358-DA36EC34F508}"/>
                    </a:ext>
                  </a:extLst>
                </p:cNvPr>
                <p:cNvPicPr/>
                <p:nvPr/>
              </p:nvPicPr>
              <p:blipFill>
                <a:blip r:embed="rId319"/>
                <a:stretch>
                  <a:fillRect/>
                </a:stretch>
              </p:blipFill>
              <p:spPr>
                <a:xfrm>
                  <a:off x="5300829" y="1755154"/>
                  <a:ext cx="590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30" name="Ink 229">
                  <a:extLst>
                    <a:ext uri="{FF2B5EF4-FFF2-40B4-BE49-F238E27FC236}">
                      <a16:creationId xmlns:a16="http://schemas.microsoft.com/office/drawing/2014/main" id="{1EA5915C-FBBB-ED95-F9DE-3D96765C500C}"/>
                    </a:ext>
                  </a:extLst>
                </p14:cNvPr>
                <p14:cNvContentPartPr/>
                <p14:nvPr/>
              </p14:nvContentPartPr>
              <p14:xfrm>
                <a:off x="5313069" y="1837234"/>
                <a:ext cx="40320" cy="10440"/>
              </p14:xfrm>
            </p:contentPart>
          </mc:Choice>
          <mc:Fallback xmlns="">
            <p:pic>
              <p:nvPicPr>
                <p:cNvPr id="230" name="Ink 229">
                  <a:extLst>
                    <a:ext uri="{FF2B5EF4-FFF2-40B4-BE49-F238E27FC236}">
                      <a16:creationId xmlns:a16="http://schemas.microsoft.com/office/drawing/2014/main" id="{1EA5915C-FBBB-ED95-F9DE-3D96765C500C}"/>
                    </a:ext>
                  </a:extLst>
                </p:cNvPr>
                <p:cNvPicPr/>
                <p:nvPr/>
              </p:nvPicPr>
              <p:blipFill>
                <a:blip r:embed="rId321"/>
                <a:stretch>
                  <a:fillRect/>
                </a:stretch>
              </p:blipFill>
              <p:spPr>
                <a:xfrm>
                  <a:off x="5304069" y="1828234"/>
                  <a:ext cx="579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32" name="Ink 231">
                  <a:extLst>
                    <a:ext uri="{FF2B5EF4-FFF2-40B4-BE49-F238E27FC236}">
                      <a16:creationId xmlns:a16="http://schemas.microsoft.com/office/drawing/2014/main" id="{74466713-E19A-0CB3-C922-FB30B605CF57}"/>
                    </a:ext>
                  </a:extLst>
                </p14:cNvPr>
                <p14:cNvContentPartPr/>
                <p14:nvPr/>
              </p14:nvContentPartPr>
              <p14:xfrm>
                <a:off x="5402349" y="1752274"/>
                <a:ext cx="9360" cy="96840"/>
              </p14:xfrm>
            </p:contentPart>
          </mc:Choice>
          <mc:Fallback xmlns="">
            <p:pic>
              <p:nvPicPr>
                <p:cNvPr id="232" name="Ink 231">
                  <a:extLst>
                    <a:ext uri="{FF2B5EF4-FFF2-40B4-BE49-F238E27FC236}">
                      <a16:creationId xmlns:a16="http://schemas.microsoft.com/office/drawing/2014/main" id="{74466713-E19A-0CB3-C922-FB30B605CF57}"/>
                    </a:ext>
                  </a:extLst>
                </p:cNvPr>
                <p:cNvPicPr/>
                <p:nvPr/>
              </p:nvPicPr>
              <p:blipFill>
                <a:blip r:embed="rId323"/>
                <a:stretch>
                  <a:fillRect/>
                </a:stretch>
              </p:blipFill>
              <p:spPr>
                <a:xfrm>
                  <a:off x="5393349" y="1743274"/>
                  <a:ext cx="270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33" name="Ink 232">
                  <a:extLst>
                    <a:ext uri="{FF2B5EF4-FFF2-40B4-BE49-F238E27FC236}">
                      <a16:creationId xmlns:a16="http://schemas.microsoft.com/office/drawing/2014/main" id="{8BC951B1-761E-01A3-3749-DE8862029C18}"/>
                    </a:ext>
                  </a:extLst>
                </p14:cNvPr>
                <p14:cNvContentPartPr/>
                <p14:nvPr/>
              </p14:nvContentPartPr>
              <p14:xfrm>
                <a:off x="5386869" y="1705114"/>
                <a:ext cx="95760" cy="149760"/>
              </p14:xfrm>
            </p:contentPart>
          </mc:Choice>
          <mc:Fallback xmlns="">
            <p:pic>
              <p:nvPicPr>
                <p:cNvPr id="233" name="Ink 232">
                  <a:extLst>
                    <a:ext uri="{FF2B5EF4-FFF2-40B4-BE49-F238E27FC236}">
                      <a16:creationId xmlns:a16="http://schemas.microsoft.com/office/drawing/2014/main" id="{8BC951B1-761E-01A3-3749-DE8862029C18}"/>
                    </a:ext>
                  </a:extLst>
                </p:cNvPr>
                <p:cNvPicPr/>
                <p:nvPr/>
              </p:nvPicPr>
              <p:blipFill>
                <a:blip r:embed="rId325"/>
                <a:stretch>
                  <a:fillRect/>
                </a:stretch>
              </p:blipFill>
              <p:spPr>
                <a:xfrm>
                  <a:off x="5378229" y="1696114"/>
                  <a:ext cx="1134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34" name="Ink 233">
                  <a:extLst>
                    <a:ext uri="{FF2B5EF4-FFF2-40B4-BE49-F238E27FC236}">
                      <a16:creationId xmlns:a16="http://schemas.microsoft.com/office/drawing/2014/main" id="{371A258C-B9D6-2D43-0315-AD276ABDB8CB}"/>
                    </a:ext>
                  </a:extLst>
                </p14:cNvPr>
                <p14:cNvContentPartPr/>
                <p14:nvPr/>
              </p14:nvContentPartPr>
              <p14:xfrm>
                <a:off x="5527269" y="1705474"/>
                <a:ext cx="24840" cy="123480"/>
              </p14:xfrm>
            </p:contentPart>
          </mc:Choice>
          <mc:Fallback xmlns="">
            <p:pic>
              <p:nvPicPr>
                <p:cNvPr id="234" name="Ink 233">
                  <a:extLst>
                    <a:ext uri="{FF2B5EF4-FFF2-40B4-BE49-F238E27FC236}">
                      <a16:creationId xmlns:a16="http://schemas.microsoft.com/office/drawing/2014/main" id="{371A258C-B9D6-2D43-0315-AD276ABDB8CB}"/>
                    </a:ext>
                  </a:extLst>
                </p:cNvPr>
                <p:cNvPicPr/>
                <p:nvPr/>
              </p:nvPicPr>
              <p:blipFill>
                <a:blip r:embed="rId327"/>
                <a:stretch>
                  <a:fillRect/>
                </a:stretch>
              </p:blipFill>
              <p:spPr>
                <a:xfrm>
                  <a:off x="5518629" y="1696834"/>
                  <a:ext cx="424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35" name="Ink 234">
                  <a:extLst>
                    <a:ext uri="{FF2B5EF4-FFF2-40B4-BE49-F238E27FC236}">
                      <a16:creationId xmlns:a16="http://schemas.microsoft.com/office/drawing/2014/main" id="{D1BDC598-CB6D-2652-238C-684831F7F71D}"/>
                    </a:ext>
                  </a:extLst>
                </p14:cNvPr>
                <p14:cNvContentPartPr/>
                <p14:nvPr/>
              </p14:nvContentPartPr>
              <p14:xfrm>
                <a:off x="5542029" y="1684954"/>
                <a:ext cx="81720" cy="115200"/>
              </p14:xfrm>
            </p:contentPart>
          </mc:Choice>
          <mc:Fallback xmlns="">
            <p:pic>
              <p:nvPicPr>
                <p:cNvPr id="235" name="Ink 234">
                  <a:extLst>
                    <a:ext uri="{FF2B5EF4-FFF2-40B4-BE49-F238E27FC236}">
                      <a16:creationId xmlns:a16="http://schemas.microsoft.com/office/drawing/2014/main" id="{D1BDC598-CB6D-2652-238C-684831F7F71D}"/>
                    </a:ext>
                  </a:extLst>
                </p:cNvPr>
                <p:cNvPicPr/>
                <p:nvPr/>
              </p:nvPicPr>
              <p:blipFill>
                <a:blip r:embed="rId329"/>
                <a:stretch>
                  <a:fillRect/>
                </a:stretch>
              </p:blipFill>
              <p:spPr>
                <a:xfrm>
                  <a:off x="5533029" y="1676314"/>
                  <a:ext cx="99360" cy="132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0">
            <p14:nvContentPartPr>
              <p14:cNvPr id="237" name="Ink 236">
                <a:extLst>
                  <a:ext uri="{FF2B5EF4-FFF2-40B4-BE49-F238E27FC236}">
                    <a16:creationId xmlns:a16="http://schemas.microsoft.com/office/drawing/2014/main" id="{3D740DF8-327F-2084-616B-97BF24A03D86}"/>
                  </a:ext>
                </a:extLst>
              </p14:cNvPr>
              <p14:cNvContentPartPr/>
              <p14:nvPr/>
            </p14:nvContentPartPr>
            <p14:xfrm>
              <a:off x="7986429" y="3662434"/>
              <a:ext cx="484200" cy="2520"/>
            </p14:xfrm>
          </p:contentPart>
        </mc:Choice>
        <mc:Fallback xmlns="">
          <p:pic>
            <p:nvPicPr>
              <p:cNvPr id="237" name="Ink 236">
                <a:extLst>
                  <a:ext uri="{FF2B5EF4-FFF2-40B4-BE49-F238E27FC236}">
                    <a16:creationId xmlns:a16="http://schemas.microsoft.com/office/drawing/2014/main" id="{3D740DF8-327F-2084-616B-97BF24A03D86}"/>
                  </a:ext>
                </a:extLst>
              </p:cNvPr>
              <p:cNvPicPr/>
              <p:nvPr/>
            </p:nvPicPr>
            <p:blipFill>
              <a:blip r:embed="rId331"/>
              <a:stretch>
                <a:fillRect/>
              </a:stretch>
            </p:blipFill>
            <p:spPr>
              <a:xfrm>
                <a:off x="7977789" y="3653794"/>
                <a:ext cx="5018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38" name="Ink 237">
                <a:extLst>
                  <a:ext uri="{FF2B5EF4-FFF2-40B4-BE49-F238E27FC236}">
                    <a16:creationId xmlns:a16="http://schemas.microsoft.com/office/drawing/2014/main" id="{1B9AC5D4-E9A5-B3AA-0937-6F3BDFBB7C59}"/>
                  </a:ext>
                </a:extLst>
              </p14:cNvPr>
              <p14:cNvContentPartPr/>
              <p14:nvPr/>
            </p14:nvContentPartPr>
            <p14:xfrm>
              <a:off x="7999029" y="3902914"/>
              <a:ext cx="603720" cy="7920"/>
            </p14:xfrm>
          </p:contentPart>
        </mc:Choice>
        <mc:Fallback xmlns="">
          <p:pic>
            <p:nvPicPr>
              <p:cNvPr id="238" name="Ink 237">
                <a:extLst>
                  <a:ext uri="{FF2B5EF4-FFF2-40B4-BE49-F238E27FC236}">
                    <a16:creationId xmlns:a16="http://schemas.microsoft.com/office/drawing/2014/main" id="{1B9AC5D4-E9A5-B3AA-0937-6F3BDFBB7C59}"/>
                  </a:ext>
                </a:extLst>
              </p:cNvPr>
              <p:cNvPicPr/>
              <p:nvPr/>
            </p:nvPicPr>
            <p:blipFill>
              <a:blip r:embed="rId333"/>
              <a:stretch>
                <a:fillRect/>
              </a:stretch>
            </p:blipFill>
            <p:spPr>
              <a:xfrm>
                <a:off x="7990389" y="3893914"/>
                <a:ext cx="621360" cy="25560"/>
              </a:xfrm>
              <a:prstGeom prst="rect">
                <a:avLst/>
              </a:prstGeom>
            </p:spPr>
          </p:pic>
        </mc:Fallback>
      </mc:AlternateContent>
      <p:grpSp>
        <p:nvGrpSpPr>
          <p:cNvPr id="255" name="Group 254">
            <a:extLst>
              <a:ext uri="{FF2B5EF4-FFF2-40B4-BE49-F238E27FC236}">
                <a16:creationId xmlns:a16="http://schemas.microsoft.com/office/drawing/2014/main" id="{65F99419-C843-6416-FDBB-67BB75CE5840}"/>
              </a:ext>
            </a:extLst>
          </p:cNvPr>
          <p:cNvGrpSpPr/>
          <p:nvPr/>
        </p:nvGrpSpPr>
        <p:grpSpPr>
          <a:xfrm>
            <a:off x="8924229" y="3675394"/>
            <a:ext cx="1095840" cy="204840"/>
            <a:chOff x="8924229" y="3675394"/>
            <a:chExt cx="1095840" cy="204840"/>
          </a:xfrm>
        </p:grpSpPr>
        <mc:AlternateContent xmlns:mc="http://schemas.openxmlformats.org/markup-compatibility/2006" xmlns:p14="http://schemas.microsoft.com/office/powerpoint/2010/main">
          <mc:Choice Requires="p14">
            <p:contentPart p14:bwMode="auto" r:id="rId334">
              <p14:nvContentPartPr>
                <p14:cNvPr id="239" name="Ink 238">
                  <a:extLst>
                    <a:ext uri="{FF2B5EF4-FFF2-40B4-BE49-F238E27FC236}">
                      <a16:creationId xmlns:a16="http://schemas.microsoft.com/office/drawing/2014/main" id="{C1CDA5D5-7AED-3B5D-5D64-AC7585364081}"/>
                    </a:ext>
                  </a:extLst>
                </p14:cNvPr>
                <p14:cNvContentPartPr/>
                <p14:nvPr/>
              </p14:nvContentPartPr>
              <p14:xfrm>
                <a:off x="8924229" y="3710674"/>
                <a:ext cx="360" cy="102600"/>
              </p14:xfrm>
            </p:contentPart>
          </mc:Choice>
          <mc:Fallback xmlns="">
            <p:pic>
              <p:nvPicPr>
                <p:cNvPr id="239" name="Ink 238">
                  <a:extLst>
                    <a:ext uri="{FF2B5EF4-FFF2-40B4-BE49-F238E27FC236}">
                      <a16:creationId xmlns:a16="http://schemas.microsoft.com/office/drawing/2014/main" id="{C1CDA5D5-7AED-3B5D-5D64-AC7585364081}"/>
                    </a:ext>
                  </a:extLst>
                </p:cNvPr>
                <p:cNvPicPr/>
                <p:nvPr/>
              </p:nvPicPr>
              <p:blipFill>
                <a:blip r:embed="rId335"/>
                <a:stretch>
                  <a:fillRect/>
                </a:stretch>
              </p:blipFill>
              <p:spPr>
                <a:xfrm>
                  <a:off x="8915229" y="3701674"/>
                  <a:ext cx="180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40" name="Ink 239">
                  <a:extLst>
                    <a:ext uri="{FF2B5EF4-FFF2-40B4-BE49-F238E27FC236}">
                      <a16:creationId xmlns:a16="http://schemas.microsoft.com/office/drawing/2014/main" id="{A11884E9-C8C2-91B9-9D06-C6A3142DC4D0}"/>
                    </a:ext>
                  </a:extLst>
                </p14:cNvPr>
                <p14:cNvContentPartPr/>
                <p14:nvPr/>
              </p14:nvContentPartPr>
              <p14:xfrm>
                <a:off x="8974629" y="3703834"/>
                <a:ext cx="52560" cy="59760"/>
              </p14:xfrm>
            </p:contentPart>
          </mc:Choice>
          <mc:Fallback xmlns="">
            <p:pic>
              <p:nvPicPr>
                <p:cNvPr id="240" name="Ink 239">
                  <a:extLst>
                    <a:ext uri="{FF2B5EF4-FFF2-40B4-BE49-F238E27FC236}">
                      <a16:creationId xmlns:a16="http://schemas.microsoft.com/office/drawing/2014/main" id="{A11884E9-C8C2-91B9-9D06-C6A3142DC4D0}"/>
                    </a:ext>
                  </a:extLst>
                </p:cNvPr>
                <p:cNvPicPr/>
                <p:nvPr/>
              </p:nvPicPr>
              <p:blipFill>
                <a:blip r:embed="rId337"/>
                <a:stretch>
                  <a:fillRect/>
                </a:stretch>
              </p:blipFill>
              <p:spPr>
                <a:xfrm>
                  <a:off x="8965629" y="3694834"/>
                  <a:ext cx="702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41" name="Ink 240">
                  <a:extLst>
                    <a:ext uri="{FF2B5EF4-FFF2-40B4-BE49-F238E27FC236}">
                      <a16:creationId xmlns:a16="http://schemas.microsoft.com/office/drawing/2014/main" id="{2152F3B4-F88A-F195-D44F-16ACFE02E256}"/>
                    </a:ext>
                  </a:extLst>
                </p14:cNvPr>
                <p14:cNvContentPartPr/>
                <p14:nvPr/>
              </p14:nvContentPartPr>
              <p14:xfrm>
                <a:off x="9021069" y="3729394"/>
                <a:ext cx="8280" cy="116640"/>
              </p14:xfrm>
            </p:contentPart>
          </mc:Choice>
          <mc:Fallback xmlns="">
            <p:pic>
              <p:nvPicPr>
                <p:cNvPr id="241" name="Ink 240">
                  <a:extLst>
                    <a:ext uri="{FF2B5EF4-FFF2-40B4-BE49-F238E27FC236}">
                      <a16:creationId xmlns:a16="http://schemas.microsoft.com/office/drawing/2014/main" id="{2152F3B4-F88A-F195-D44F-16ACFE02E256}"/>
                    </a:ext>
                  </a:extLst>
                </p:cNvPr>
                <p:cNvPicPr/>
                <p:nvPr/>
              </p:nvPicPr>
              <p:blipFill>
                <a:blip r:embed="rId339"/>
                <a:stretch>
                  <a:fillRect/>
                </a:stretch>
              </p:blipFill>
              <p:spPr>
                <a:xfrm>
                  <a:off x="9012069" y="3720394"/>
                  <a:ext cx="259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42" name="Ink 241">
                  <a:extLst>
                    <a:ext uri="{FF2B5EF4-FFF2-40B4-BE49-F238E27FC236}">
                      <a16:creationId xmlns:a16="http://schemas.microsoft.com/office/drawing/2014/main" id="{0E9A2D0B-E7C3-E79C-7478-043FA4D4B4A0}"/>
                    </a:ext>
                  </a:extLst>
                </p14:cNvPr>
                <p14:cNvContentPartPr/>
                <p14:nvPr/>
              </p14:nvContentPartPr>
              <p14:xfrm>
                <a:off x="9098829" y="3693394"/>
                <a:ext cx="127440" cy="186840"/>
              </p14:xfrm>
            </p:contentPart>
          </mc:Choice>
          <mc:Fallback xmlns="">
            <p:pic>
              <p:nvPicPr>
                <p:cNvPr id="242" name="Ink 241">
                  <a:extLst>
                    <a:ext uri="{FF2B5EF4-FFF2-40B4-BE49-F238E27FC236}">
                      <a16:creationId xmlns:a16="http://schemas.microsoft.com/office/drawing/2014/main" id="{0E9A2D0B-E7C3-E79C-7478-043FA4D4B4A0}"/>
                    </a:ext>
                  </a:extLst>
                </p:cNvPr>
                <p:cNvPicPr/>
                <p:nvPr/>
              </p:nvPicPr>
              <p:blipFill>
                <a:blip r:embed="rId341"/>
                <a:stretch>
                  <a:fillRect/>
                </a:stretch>
              </p:blipFill>
              <p:spPr>
                <a:xfrm>
                  <a:off x="9089829" y="3684394"/>
                  <a:ext cx="1450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43" name="Ink 242">
                  <a:extLst>
                    <a:ext uri="{FF2B5EF4-FFF2-40B4-BE49-F238E27FC236}">
                      <a16:creationId xmlns:a16="http://schemas.microsoft.com/office/drawing/2014/main" id="{84789EEE-D37D-A88C-5339-42763D7ED5B1}"/>
                    </a:ext>
                  </a:extLst>
                </p14:cNvPr>
                <p14:cNvContentPartPr/>
                <p14:nvPr/>
              </p14:nvContentPartPr>
              <p14:xfrm>
                <a:off x="9125469" y="3726514"/>
                <a:ext cx="360" cy="360"/>
              </p14:xfrm>
            </p:contentPart>
          </mc:Choice>
          <mc:Fallback xmlns="">
            <p:pic>
              <p:nvPicPr>
                <p:cNvPr id="243" name="Ink 242">
                  <a:extLst>
                    <a:ext uri="{FF2B5EF4-FFF2-40B4-BE49-F238E27FC236}">
                      <a16:creationId xmlns:a16="http://schemas.microsoft.com/office/drawing/2014/main" id="{84789EEE-D37D-A88C-5339-42763D7ED5B1}"/>
                    </a:ext>
                  </a:extLst>
                </p:cNvPr>
                <p:cNvPicPr/>
                <p:nvPr/>
              </p:nvPicPr>
              <p:blipFill>
                <a:blip r:embed="rId152"/>
                <a:stretch>
                  <a:fillRect/>
                </a:stretch>
              </p:blipFill>
              <p:spPr>
                <a:xfrm>
                  <a:off x="9116829" y="371751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44" name="Ink 243">
                  <a:extLst>
                    <a:ext uri="{FF2B5EF4-FFF2-40B4-BE49-F238E27FC236}">
                      <a16:creationId xmlns:a16="http://schemas.microsoft.com/office/drawing/2014/main" id="{8315A8EC-0142-2B4A-9622-563994D02F0E}"/>
                    </a:ext>
                  </a:extLst>
                </p14:cNvPr>
                <p14:cNvContentPartPr/>
                <p14:nvPr/>
              </p14:nvContentPartPr>
              <p14:xfrm>
                <a:off x="9187389" y="3866194"/>
                <a:ext cx="8280" cy="8280"/>
              </p14:xfrm>
            </p:contentPart>
          </mc:Choice>
          <mc:Fallback xmlns="">
            <p:pic>
              <p:nvPicPr>
                <p:cNvPr id="244" name="Ink 243">
                  <a:extLst>
                    <a:ext uri="{FF2B5EF4-FFF2-40B4-BE49-F238E27FC236}">
                      <a16:creationId xmlns:a16="http://schemas.microsoft.com/office/drawing/2014/main" id="{8315A8EC-0142-2B4A-9622-563994D02F0E}"/>
                    </a:ext>
                  </a:extLst>
                </p:cNvPr>
                <p:cNvPicPr/>
                <p:nvPr/>
              </p:nvPicPr>
              <p:blipFill>
                <a:blip r:embed="rId344"/>
                <a:stretch>
                  <a:fillRect/>
                </a:stretch>
              </p:blipFill>
              <p:spPr>
                <a:xfrm>
                  <a:off x="9178389" y="3857194"/>
                  <a:ext cx="259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45" name="Ink 244">
                  <a:extLst>
                    <a:ext uri="{FF2B5EF4-FFF2-40B4-BE49-F238E27FC236}">
                      <a16:creationId xmlns:a16="http://schemas.microsoft.com/office/drawing/2014/main" id="{55EB59E7-6BF7-005E-81E9-FF4D3AE4D862}"/>
                    </a:ext>
                  </a:extLst>
                </p14:cNvPr>
                <p14:cNvContentPartPr/>
                <p14:nvPr/>
              </p14:nvContentPartPr>
              <p14:xfrm>
                <a:off x="9293229" y="3741274"/>
                <a:ext cx="110520" cy="119520"/>
              </p14:xfrm>
            </p:contentPart>
          </mc:Choice>
          <mc:Fallback xmlns="">
            <p:pic>
              <p:nvPicPr>
                <p:cNvPr id="245" name="Ink 244">
                  <a:extLst>
                    <a:ext uri="{FF2B5EF4-FFF2-40B4-BE49-F238E27FC236}">
                      <a16:creationId xmlns:a16="http://schemas.microsoft.com/office/drawing/2014/main" id="{55EB59E7-6BF7-005E-81E9-FF4D3AE4D862}"/>
                    </a:ext>
                  </a:extLst>
                </p:cNvPr>
                <p:cNvPicPr/>
                <p:nvPr/>
              </p:nvPicPr>
              <p:blipFill>
                <a:blip r:embed="rId346"/>
                <a:stretch>
                  <a:fillRect/>
                </a:stretch>
              </p:blipFill>
              <p:spPr>
                <a:xfrm>
                  <a:off x="9284229" y="3732274"/>
                  <a:ext cx="1281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46" name="Ink 245">
                  <a:extLst>
                    <a:ext uri="{FF2B5EF4-FFF2-40B4-BE49-F238E27FC236}">
                      <a16:creationId xmlns:a16="http://schemas.microsoft.com/office/drawing/2014/main" id="{EF4A0ADE-066D-AFB3-C541-1C7BAC500FEB}"/>
                    </a:ext>
                  </a:extLst>
                </p14:cNvPr>
                <p14:cNvContentPartPr/>
                <p14:nvPr/>
              </p14:nvContentPartPr>
              <p14:xfrm>
                <a:off x="9511749" y="3731194"/>
                <a:ext cx="2880" cy="100080"/>
              </p14:xfrm>
            </p:contentPart>
          </mc:Choice>
          <mc:Fallback xmlns="">
            <p:pic>
              <p:nvPicPr>
                <p:cNvPr id="246" name="Ink 245">
                  <a:extLst>
                    <a:ext uri="{FF2B5EF4-FFF2-40B4-BE49-F238E27FC236}">
                      <a16:creationId xmlns:a16="http://schemas.microsoft.com/office/drawing/2014/main" id="{EF4A0ADE-066D-AFB3-C541-1C7BAC500FEB}"/>
                    </a:ext>
                  </a:extLst>
                </p:cNvPr>
                <p:cNvPicPr/>
                <p:nvPr/>
              </p:nvPicPr>
              <p:blipFill>
                <a:blip r:embed="rId348"/>
                <a:stretch>
                  <a:fillRect/>
                </a:stretch>
              </p:blipFill>
              <p:spPr>
                <a:xfrm>
                  <a:off x="9503109" y="3722194"/>
                  <a:ext cx="205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47" name="Ink 246">
                  <a:extLst>
                    <a:ext uri="{FF2B5EF4-FFF2-40B4-BE49-F238E27FC236}">
                      <a16:creationId xmlns:a16="http://schemas.microsoft.com/office/drawing/2014/main" id="{8983EF94-5DD3-38D0-132A-0BC4C1F68053}"/>
                    </a:ext>
                  </a:extLst>
                </p14:cNvPr>
                <p14:cNvContentPartPr/>
                <p14:nvPr/>
              </p14:nvContentPartPr>
              <p14:xfrm>
                <a:off x="9514269" y="3717874"/>
                <a:ext cx="92520" cy="86760"/>
              </p14:xfrm>
            </p:contentPart>
          </mc:Choice>
          <mc:Fallback xmlns="">
            <p:pic>
              <p:nvPicPr>
                <p:cNvPr id="247" name="Ink 246">
                  <a:extLst>
                    <a:ext uri="{FF2B5EF4-FFF2-40B4-BE49-F238E27FC236}">
                      <a16:creationId xmlns:a16="http://schemas.microsoft.com/office/drawing/2014/main" id="{8983EF94-5DD3-38D0-132A-0BC4C1F68053}"/>
                    </a:ext>
                  </a:extLst>
                </p:cNvPr>
                <p:cNvPicPr/>
                <p:nvPr/>
              </p:nvPicPr>
              <p:blipFill>
                <a:blip r:embed="rId350"/>
                <a:stretch>
                  <a:fillRect/>
                </a:stretch>
              </p:blipFill>
              <p:spPr>
                <a:xfrm>
                  <a:off x="9505629" y="3709234"/>
                  <a:ext cx="1101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48" name="Ink 247">
                  <a:extLst>
                    <a:ext uri="{FF2B5EF4-FFF2-40B4-BE49-F238E27FC236}">
                      <a16:creationId xmlns:a16="http://schemas.microsoft.com/office/drawing/2014/main" id="{C5A65B40-13E4-094F-E56B-15237A008A13}"/>
                    </a:ext>
                  </a:extLst>
                </p14:cNvPr>
                <p14:cNvContentPartPr/>
                <p14:nvPr/>
              </p14:nvContentPartPr>
              <p14:xfrm>
                <a:off x="9676269" y="3721834"/>
                <a:ext cx="6480" cy="115920"/>
              </p14:xfrm>
            </p:contentPart>
          </mc:Choice>
          <mc:Fallback xmlns="">
            <p:pic>
              <p:nvPicPr>
                <p:cNvPr id="248" name="Ink 247">
                  <a:extLst>
                    <a:ext uri="{FF2B5EF4-FFF2-40B4-BE49-F238E27FC236}">
                      <a16:creationId xmlns:a16="http://schemas.microsoft.com/office/drawing/2014/main" id="{C5A65B40-13E4-094F-E56B-15237A008A13}"/>
                    </a:ext>
                  </a:extLst>
                </p:cNvPr>
                <p:cNvPicPr/>
                <p:nvPr/>
              </p:nvPicPr>
              <p:blipFill>
                <a:blip r:embed="rId352"/>
                <a:stretch>
                  <a:fillRect/>
                </a:stretch>
              </p:blipFill>
              <p:spPr>
                <a:xfrm>
                  <a:off x="9667629" y="3713194"/>
                  <a:ext cx="241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49" name="Ink 248">
                  <a:extLst>
                    <a:ext uri="{FF2B5EF4-FFF2-40B4-BE49-F238E27FC236}">
                      <a16:creationId xmlns:a16="http://schemas.microsoft.com/office/drawing/2014/main" id="{95AF931E-3E88-8AFC-6962-2BFBC7B1666F}"/>
                    </a:ext>
                  </a:extLst>
                </p14:cNvPr>
                <p14:cNvContentPartPr/>
                <p14:nvPr/>
              </p14:nvContentPartPr>
              <p14:xfrm>
                <a:off x="9683469" y="3728674"/>
                <a:ext cx="47520" cy="96120"/>
              </p14:xfrm>
            </p:contentPart>
          </mc:Choice>
          <mc:Fallback xmlns="">
            <p:pic>
              <p:nvPicPr>
                <p:cNvPr id="249" name="Ink 248">
                  <a:extLst>
                    <a:ext uri="{FF2B5EF4-FFF2-40B4-BE49-F238E27FC236}">
                      <a16:creationId xmlns:a16="http://schemas.microsoft.com/office/drawing/2014/main" id="{95AF931E-3E88-8AFC-6962-2BFBC7B1666F}"/>
                    </a:ext>
                  </a:extLst>
                </p:cNvPr>
                <p:cNvPicPr/>
                <p:nvPr/>
              </p:nvPicPr>
              <p:blipFill>
                <a:blip r:embed="rId354"/>
                <a:stretch>
                  <a:fillRect/>
                </a:stretch>
              </p:blipFill>
              <p:spPr>
                <a:xfrm>
                  <a:off x="9674829" y="3720034"/>
                  <a:ext cx="651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50" name="Ink 249">
                  <a:extLst>
                    <a:ext uri="{FF2B5EF4-FFF2-40B4-BE49-F238E27FC236}">
                      <a16:creationId xmlns:a16="http://schemas.microsoft.com/office/drawing/2014/main" id="{B801840C-5C82-40AB-5EE2-EBD9B420DC19}"/>
                    </a:ext>
                  </a:extLst>
                </p14:cNvPr>
                <p14:cNvContentPartPr/>
                <p14:nvPr/>
              </p14:nvContentPartPr>
              <p14:xfrm>
                <a:off x="9689229" y="3780874"/>
                <a:ext cx="31680" cy="12240"/>
              </p14:xfrm>
            </p:contentPart>
          </mc:Choice>
          <mc:Fallback xmlns="">
            <p:pic>
              <p:nvPicPr>
                <p:cNvPr id="250" name="Ink 249">
                  <a:extLst>
                    <a:ext uri="{FF2B5EF4-FFF2-40B4-BE49-F238E27FC236}">
                      <a16:creationId xmlns:a16="http://schemas.microsoft.com/office/drawing/2014/main" id="{B801840C-5C82-40AB-5EE2-EBD9B420DC19}"/>
                    </a:ext>
                  </a:extLst>
                </p:cNvPr>
                <p:cNvPicPr/>
                <p:nvPr/>
              </p:nvPicPr>
              <p:blipFill>
                <a:blip r:embed="rId356"/>
                <a:stretch>
                  <a:fillRect/>
                </a:stretch>
              </p:blipFill>
              <p:spPr>
                <a:xfrm>
                  <a:off x="9680229" y="3771874"/>
                  <a:ext cx="493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51" name="Ink 250">
                  <a:extLst>
                    <a:ext uri="{FF2B5EF4-FFF2-40B4-BE49-F238E27FC236}">
                      <a16:creationId xmlns:a16="http://schemas.microsoft.com/office/drawing/2014/main" id="{D5F001A0-59AC-9ECA-BEFD-519250AF83AC}"/>
                    </a:ext>
                  </a:extLst>
                </p14:cNvPr>
                <p14:cNvContentPartPr/>
                <p14:nvPr/>
              </p14:nvContentPartPr>
              <p14:xfrm>
                <a:off x="9757269" y="3712474"/>
                <a:ext cx="10800" cy="101520"/>
              </p14:xfrm>
            </p:contentPart>
          </mc:Choice>
          <mc:Fallback xmlns="">
            <p:pic>
              <p:nvPicPr>
                <p:cNvPr id="251" name="Ink 250">
                  <a:extLst>
                    <a:ext uri="{FF2B5EF4-FFF2-40B4-BE49-F238E27FC236}">
                      <a16:creationId xmlns:a16="http://schemas.microsoft.com/office/drawing/2014/main" id="{D5F001A0-59AC-9ECA-BEFD-519250AF83AC}"/>
                    </a:ext>
                  </a:extLst>
                </p:cNvPr>
                <p:cNvPicPr/>
                <p:nvPr/>
              </p:nvPicPr>
              <p:blipFill>
                <a:blip r:embed="rId358"/>
                <a:stretch>
                  <a:fillRect/>
                </a:stretch>
              </p:blipFill>
              <p:spPr>
                <a:xfrm>
                  <a:off x="9748629" y="3703834"/>
                  <a:ext cx="284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52" name="Ink 251">
                  <a:extLst>
                    <a:ext uri="{FF2B5EF4-FFF2-40B4-BE49-F238E27FC236}">
                      <a16:creationId xmlns:a16="http://schemas.microsoft.com/office/drawing/2014/main" id="{9ADB37C5-DEE0-B4B1-A8D2-30621CB4B86E}"/>
                    </a:ext>
                  </a:extLst>
                </p14:cNvPr>
                <p14:cNvContentPartPr/>
                <p14:nvPr/>
              </p14:nvContentPartPr>
              <p14:xfrm>
                <a:off x="9748989" y="3685834"/>
                <a:ext cx="97920" cy="135720"/>
              </p14:xfrm>
            </p:contentPart>
          </mc:Choice>
          <mc:Fallback xmlns="">
            <p:pic>
              <p:nvPicPr>
                <p:cNvPr id="252" name="Ink 251">
                  <a:extLst>
                    <a:ext uri="{FF2B5EF4-FFF2-40B4-BE49-F238E27FC236}">
                      <a16:creationId xmlns:a16="http://schemas.microsoft.com/office/drawing/2014/main" id="{9ADB37C5-DEE0-B4B1-A8D2-30621CB4B86E}"/>
                    </a:ext>
                  </a:extLst>
                </p:cNvPr>
                <p:cNvPicPr/>
                <p:nvPr/>
              </p:nvPicPr>
              <p:blipFill>
                <a:blip r:embed="rId360"/>
                <a:stretch>
                  <a:fillRect/>
                </a:stretch>
              </p:blipFill>
              <p:spPr>
                <a:xfrm>
                  <a:off x="9739989" y="3676834"/>
                  <a:ext cx="1155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53" name="Ink 252">
                  <a:extLst>
                    <a:ext uri="{FF2B5EF4-FFF2-40B4-BE49-F238E27FC236}">
                      <a16:creationId xmlns:a16="http://schemas.microsoft.com/office/drawing/2014/main" id="{6C219D44-A514-FE03-45EF-3C4F4FEF4734}"/>
                    </a:ext>
                  </a:extLst>
                </p14:cNvPr>
                <p14:cNvContentPartPr/>
                <p14:nvPr/>
              </p14:nvContentPartPr>
              <p14:xfrm>
                <a:off x="9899109" y="3694114"/>
                <a:ext cx="26640" cy="126720"/>
              </p14:xfrm>
            </p:contentPart>
          </mc:Choice>
          <mc:Fallback xmlns="">
            <p:pic>
              <p:nvPicPr>
                <p:cNvPr id="253" name="Ink 252">
                  <a:extLst>
                    <a:ext uri="{FF2B5EF4-FFF2-40B4-BE49-F238E27FC236}">
                      <a16:creationId xmlns:a16="http://schemas.microsoft.com/office/drawing/2014/main" id="{6C219D44-A514-FE03-45EF-3C4F4FEF4734}"/>
                    </a:ext>
                  </a:extLst>
                </p:cNvPr>
                <p:cNvPicPr/>
                <p:nvPr/>
              </p:nvPicPr>
              <p:blipFill>
                <a:blip r:embed="rId362"/>
                <a:stretch>
                  <a:fillRect/>
                </a:stretch>
              </p:blipFill>
              <p:spPr>
                <a:xfrm>
                  <a:off x="9890109" y="3685114"/>
                  <a:ext cx="442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54" name="Ink 253">
                  <a:extLst>
                    <a:ext uri="{FF2B5EF4-FFF2-40B4-BE49-F238E27FC236}">
                      <a16:creationId xmlns:a16="http://schemas.microsoft.com/office/drawing/2014/main" id="{90ADAE13-29D5-C9AE-462E-EDA2A1EB4E71}"/>
                    </a:ext>
                  </a:extLst>
                </p14:cNvPr>
                <p14:cNvContentPartPr/>
                <p14:nvPr/>
              </p14:nvContentPartPr>
              <p14:xfrm>
                <a:off x="9901269" y="3675394"/>
                <a:ext cx="118800" cy="153720"/>
              </p14:xfrm>
            </p:contentPart>
          </mc:Choice>
          <mc:Fallback xmlns="">
            <p:pic>
              <p:nvPicPr>
                <p:cNvPr id="254" name="Ink 253">
                  <a:extLst>
                    <a:ext uri="{FF2B5EF4-FFF2-40B4-BE49-F238E27FC236}">
                      <a16:creationId xmlns:a16="http://schemas.microsoft.com/office/drawing/2014/main" id="{90ADAE13-29D5-C9AE-462E-EDA2A1EB4E71}"/>
                    </a:ext>
                  </a:extLst>
                </p:cNvPr>
                <p:cNvPicPr/>
                <p:nvPr/>
              </p:nvPicPr>
              <p:blipFill>
                <a:blip r:embed="rId364"/>
                <a:stretch>
                  <a:fillRect/>
                </a:stretch>
              </p:blipFill>
              <p:spPr>
                <a:xfrm>
                  <a:off x="9892269" y="3666394"/>
                  <a:ext cx="136440" cy="171360"/>
                </a:xfrm>
                <a:prstGeom prst="rect">
                  <a:avLst/>
                </a:prstGeom>
              </p:spPr>
            </p:pic>
          </mc:Fallback>
        </mc:AlternateContent>
      </p:grpSp>
      <p:grpSp>
        <p:nvGrpSpPr>
          <p:cNvPr id="283" name="Group 282">
            <a:extLst>
              <a:ext uri="{FF2B5EF4-FFF2-40B4-BE49-F238E27FC236}">
                <a16:creationId xmlns:a16="http://schemas.microsoft.com/office/drawing/2014/main" id="{E5D527EA-522C-B1EB-A9AA-773463987E2F}"/>
              </a:ext>
            </a:extLst>
          </p:cNvPr>
          <p:cNvGrpSpPr/>
          <p:nvPr/>
        </p:nvGrpSpPr>
        <p:grpSpPr>
          <a:xfrm>
            <a:off x="6478389" y="1500274"/>
            <a:ext cx="3024360" cy="639000"/>
            <a:chOff x="6478389" y="1500274"/>
            <a:chExt cx="3024360" cy="639000"/>
          </a:xfrm>
        </p:grpSpPr>
        <mc:AlternateContent xmlns:mc="http://schemas.openxmlformats.org/markup-compatibility/2006" xmlns:p14="http://schemas.microsoft.com/office/powerpoint/2010/main">
          <mc:Choice Requires="p14">
            <p:contentPart p14:bwMode="auto" r:id="rId365">
              <p14:nvContentPartPr>
                <p14:cNvPr id="196" name="Ink 195">
                  <a:extLst>
                    <a:ext uri="{FF2B5EF4-FFF2-40B4-BE49-F238E27FC236}">
                      <a16:creationId xmlns:a16="http://schemas.microsoft.com/office/drawing/2014/main" id="{0BB5B0D6-019D-5538-1806-1A932C229DA2}"/>
                    </a:ext>
                  </a:extLst>
                </p14:cNvPr>
                <p14:cNvContentPartPr/>
                <p14:nvPr/>
              </p14:nvContentPartPr>
              <p14:xfrm>
                <a:off x="7939629" y="1607554"/>
                <a:ext cx="252000" cy="139320"/>
              </p14:xfrm>
            </p:contentPart>
          </mc:Choice>
          <mc:Fallback xmlns="">
            <p:pic>
              <p:nvPicPr>
                <p:cNvPr id="196" name="Ink 195">
                  <a:extLst>
                    <a:ext uri="{FF2B5EF4-FFF2-40B4-BE49-F238E27FC236}">
                      <a16:creationId xmlns:a16="http://schemas.microsoft.com/office/drawing/2014/main" id="{0BB5B0D6-019D-5538-1806-1A932C229DA2}"/>
                    </a:ext>
                  </a:extLst>
                </p:cNvPr>
                <p:cNvPicPr/>
                <p:nvPr/>
              </p:nvPicPr>
              <p:blipFill>
                <a:blip r:embed="rId366"/>
                <a:stretch>
                  <a:fillRect/>
                </a:stretch>
              </p:blipFill>
              <p:spPr>
                <a:xfrm>
                  <a:off x="7930989" y="1598554"/>
                  <a:ext cx="2696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97" name="Ink 196">
                  <a:extLst>
                    <a:ext uri="{FF2B5EF4-FFF2-40B4-BE49-F238E27FC236}">
                      <a16:creationId xmlns:a16="http://schemas.microsoft.com/office/drawing/2014/main" id="{53586910-E76A-EB2D-A59E-5C580F0B6A82}"/>
                    </a:ext>
                  </a:extLst>
                </p14:cNvPr>
                <p14:cNvContentPartPr/>
                <p14:nvPr/>
              </p14:nvContentPartPr>
              <p14:xfrm>
                <a:off x="8058429" y="1500274"/>
                <a:ext cx="33480" cy="21960"/>
              </p14:xfrm>
            </p:contentPart>
          </mc:Choice>
          <mc:Fallback xmlns="">
            <p:pic>
              <p:nvPicPr>
                <p:cNvPr id="197" name="Ink 196">
                  <a:extLst>
                    <a:ext uri="{FF2B5EF4-FFF2-40B4-BE49-F238E27FC236}">
                      <a16:creationId xmlns:a16="http://schemas.microsoft.com/office/drawing/2014/main" id="{53586910-E76A-EB2D-A59E-5C580F0B6A82}"/>
                    </a:ext>
                  </a:extLst>
                </p:cNvPr>
                <p:cNvPicPr/>
                <p:nvPr/>
              </p:nvPicPr>
              <p:blipFill>
                <a:blip r:embed="rId368"/>
                <a:stretch>
                  <a:fillRect/>
                </a:stretch>
              </p:blipFill>
              <p:spPr>
                <a:xfrm>
                  <a:off x="8049429" y="1491274"/>
                  <a:ext cx="511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98" name="Ink 197">
                  <a:extLst>
                    <a:ext uri="{FF2B5EF4-FFF2-40B4-BE49-F238E27FC236}">
                      <a16:creationId xmlns:a16="http://schemas.microsoft.com/office/drawing/2014/main" id="{D17B908E-65A6-3F92-5171-F6A59A9184D4}"/>
                    </a:ext>
                  </a:extLst>
                </p14:cNvPr>
                <p14:cNvContentPartPr/>
                <p14:nvPr/>
              </p14:nvContentPartPr>
              <p14:xfrm>
                <a:off x="8063469" y="1763434"/>
                <a:ext cx="360" cy="360"/>
              </p14:xfrm>
            </p:contentPart>
          </mc:Choice>
          <mc:Fallback xmlns="">
            <p:pic>
              <p:nvPicPr>
                <p:cNvPr id="198" name="Ink 197">
                  <a:extLst>
                    <a:ext uri="{FF2B5EF4-FFF2-40B4-BE49-F238E27FC236}">
                      <a16:creationId xmlns:a16="http://schemas.microsoft.com/office/drawing/2014/main" id="{D17B908E-65A6-3F92-5171-F6A59A9184D4}"/>
                    </a:ext>
                  </a:extLst>
                </p:cNvPr>
                <p:cNvPicPr/>
                <p:nvPr/>
              </p:nvPicPr>
              <p:blipFill>
                <a:blip r:embed="rId152"/>
                <a:stretch>
                  <a:fillRect/>
                </a:stretch>
              </p:blipFill>
              <p:spPr>
                <a:xfrm>
                  <a:off x="8054469" y="175479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99" name="Ink 198">
                  <a:extLst>
                    <a:ext uri="{FF2B5EF4-FFF2-40B4-BE49-F238E27FC236}">
                      <a16:creationId xmlns:a16="http://schemas.microsoft.com/office/drawing/2014/main" id="{CB47F18F-1BD0-623B-32B0-B412E79F558A}"/>
                    </a:ext>
                  </a:extLst>
                </p14:cNvPr>
                <p14:cNvContentPartPr/>
                <p14:nvPr/>
              </p14:nvContentPartPr>
              <p14:xfrm>
                <a:off x="7798149" y="1512514"/>
                <a:ext cx="74880" cy="200880"/>
              </p14:xfrm>
            </p:contentPart>
          </mc:Choice>
          <mc:Fallback xmlns="">
            <p:pic>
              <p:nvPicPr>
                <p:cNvPr id="199" name="Ink 198">
                  <a:extLst>
                    <a:ext uri="{FF2B5EF4-FFF2-40B4-BE49-F238E27FC236}">
                      <a16:creationId xmlns:a16="http://schemas.microsoft.com/office/drawing/2014/main" id="{CB47F18F-1BD0-623B-32B0-B412E79F558A}"/>
                    </a:ext>
                  </a:extLst>
                </p:cNvPr>
                <p:cNvPicPr/>
                <p:nvPr/>
              </p:nvPicPr>
              <p:blipFill>
                <a:blip r:embed="rId371"/>
                <a:stretch>
                  <a:fillRect/>
                </a:stretch>
              </p:blipFill>
              <p:spPr>
                <a:xfrm>
                  <a:off x="7789509" y="1503874"/>
                  <a:ext cx="9252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00" name="Ink 199">
                  <a:extLst>
                    <a:ext uri="{FF2B5EF4-FFF2-40B4-BE49-F238E27FC236}">
                      <a16:creationId xmlns:a16="http://schemas.microsoft.com/office/drawing/2014/main" id="{599E2C07-1234-9E9E-C94B-F727C030CE94}"/>
                    </a:ext>
                  </a:extLst>
                </p14:cNvPr>
                <p14:cNvContentPartPr/>
                <p14:nvPr/>
              </p14:nvContentPartPr>
              <p14:xfrm>
                <a:off x="7615989" y="1673074"/>
                <a:ext cx="118800" cy="106200"/>
              </p14:xfrm>
            </p:contentPart>
          </mc:Choice>
          <mc:Fallback xmlns="">
            <p:pic>
              <p:nvPicPr>
                <p:cNvPr id="200" name="Ink 199">
                  <a:extLst>
                    <a:ext uri="{FF2B5EF4-FFF2-40B4-BE49-F238E27FC236}">
                      <a16:creationId xmlns:a16="http://schemas.microsoft.com/office/drawing/2014/main" id="{599E2C07-1234-9E9E-C94B-F727C030CE94}"/>
                    </a:ext>
                  </a:extLst>
                </p:cNvPr>
                <p:cNvPicPr/>
                <p:nvPr/>
              </p:nvPicPr>
              <p:blipFill>
                <a:blip r:embed="rId373"/>
                <a:stretch>
                  <a:fillRect/>
                </a:stretch>
              </p:blipFill>
              <p:spPr>
                <a:xfrm>
                  <a:off x="7607349" y="1664434"/>
                  <a:ext cx="1364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01" name="Ink 200">
                  <a:extLst>
                    <a:ext uri="{FF2B5EF4-FFF2-40B4-BE49-F238E27FC236}">
                      <a16:creationId xmlns:a16="http://schemas.microsoft.com/office/drawing/2014/main" id="{E8E04A2D-7284-D7F4-94CC-09EE701C9A6F}"/>
                    </a:ext>
                  </a:extLst>
                </p14:cNvPr>
                <p14:cNvContentPartPr/>
                <p14:nvPr/>
              </p14:nvContentPartPr>
              <p14:xfrm>
                <a:off x="7561269" y="1584514"/>
                <a:ext cx="7920" cy="168840"/>
              </p14:xfrm>
            </p:contentPart>
          </mc:Choice>
          <mc:Fallback xmlns="">
            <p:pic>
              <p:nvPicPr>
                <p:cNvPr id="201" name="Ink 200">
                  <a:extLst>
                    <a:ext uri="{FF2B5EF4-FFF2-40B4-BE49-F238E27FC236}">
                      <a16:creationId xmlns:a16="http://schemas.microsoft.com/office/drawing/2014/main" id="{E8E04A2D-7284-D7F4-94CC-09EE701C9A6F}"/>
                    </a:ext>
                  </a:extLst>
                </p:cNvPr>
                <p:cNvPicPr/>
                <p:nvPr/>
              </p:nvPicPr>
              <p:blipFill>
                <a:blip r:embed="rId375"/>
                <a:stretch>
                  <a:fillRect/>
                </a:stretch>
              </p:blipFill>
              <p:spPr>
                <a:xfrm>
                  <a:off x="7552269" y="1575514"/>
                  <a:ext cx="255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02" name="Ink 201">
                  <a:extLst>
                    <a:ext uri="{FF2B5EF4-FFF2-40B4-BE49-F238E27FC236}">
                      <a16:creationId xmlns:a16="http://schemas.microsoft.com/office/drawing/2014/main" id="{18F7CEED-3E8C-7643-C324-D7EDBEC836BD}"/>
                    </a:ext>
                  </a:extLst>
                </p14:cNvPr>
                <p14:cNvContentPartPr/>
                <p14:nvPr/>
              </p14:nvContentPartPr>
              <p14:xfrm>
                <a:off x="7370469" y="1615834"/>
                <a:ext cx="145440" cy="162000"/>
              </p14:xfrm>
            </p:contentPart>
          </mc:Choice>
          <mc:Fallback xmlns="">
            <p:pic>
              <p:nvPicPr>
                <p:cNvPr id="202" name="Ink 201">
                  <a:extLst>
                    <a:ext uri="{FF2B5EF4-FFF2-40B4-BE49-F238E27FC236}">
                      <a16:creationId xmlns:a16="http://schemas.microsoft.com/office/drawing/2014/main" id="{18F7CEED-3E8C-7643-C324-D7EDBEC836BD}"/>
                    </a:ext>
                  </a:extLst>
                </p:cNvPr>
                <p:cNvPicPr/>
                <p:nvPr/>
              </p:nvPicPr>
              <p:blipFill>
                <a:blip r:embed="rId377"/>
                <a:stretch>
                  <a:fillRect/>
                </a:stretch>
              </p:blipFill>
              <p:spPr>
                <a:xfrm>
                  <a:off x="7361829" y="1606834"/>
                  <a:ext cx="1630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03" name="Ink 202">
                  <a:extLst>
                    <a:ext uri="{FF2B5EF4-FFF2-40B4-BE49-F238E27FC236}">
                      <a16:creationId xmlns:a16="http://schemas.microsoft.com/office/drawing/2014/main" id="{204D6010-D272-2A0A-5CFE-96F0D54D1C8B}"/>
                    </a:ext>
                  </a:extLst>
                </p14:cNvPr>
                <p14:cNvContentPartPr/>
                <p14:nvPr/>
              </p14:nvContentPartPr>
              <p14:xfrm>
                <a:off x="7404309" y="1565794"/>
                <a:ext cx="360" cy="360"/>
              </p14:xfrm>
            </p:contentPart>
          </mc:Choice>
          <mc:Fallback xmlns="">
            <p:pic>
              <p:nvPicPr>
                <p:cNvPr id="203" name="Ink 202">
                  <a:extLst>
                    <a:ext uri="{FF2B5EF4-FFF2-40B4-BE49-F238E27FC236}">
                      <a16:creationId xmlns:a16="http://schemas.microsoft.com/office/drawing/2014/main" id="{204D6010-D272-2A0A-5CFE-96F0D54D1C8B}"/>
                    </a:ext>
                  </a:extLst>
                </p:cNvPr>
                <p:cNvPicPr/>
                <p:nvPr/>
              </p:nvPicPr>
              <p:blipFill>
                <a:blip r:embed="rId152"/>
                <a:stretch>
                  <a:fillRect/>
                </a:stretch>
              </p:blipFill>
              <p:spPr>
                <a:xfrm>
                  <a:off x="7395669" y="15571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04" name="Ink 203">
                  <a:extLst>
                    <a:ext uri="{FF2B5EF4-FFF2-40B4-BE49-F238E27FC236}">
                      <a16:creationId xmlns:a16="http://schemas.microsoft.com/office/drawing/2014/main" id="{9FFF3F0B-EB32-2225-FF8D-432BD6DC2CCC}"/>
                    </a:ext>
                  </a:extLst>
                </p14:cNvPr>
                <p14:cNvContentPartPr/>
                <p14:nvPr/>
              </p14:nvContentPartPr>
              <p14:xfrm>
                <a:off x="7093989" y="1711234"/>
                <a:ext cx="194760" cy="115560"/>
              </p14:xfrm>
            </p:contentPart>
          </mc:Choice>
          <mc:Fallback xmlns="">
            <p:pic>
              <p:nvPicPr>
                <p:cNvPr id="204" name="Ink 203">
                  <a:extLst>
                    <a:ext uri="{FF2B5EF4-FFF2-40B4-BE49-F238E27FC236}">
                      <a16:creationId xmlns:a16="http://schemas.microsoft.com/office/drawing/2014/main" id="{9FFF3F0B-EB32-2225-FF8D-432BD6DC2CCC}"/>
                    </a:ext>
                  </a:extLst>
                </p:cNvPr>
                <p:cNvPicPr/>
                <p:nvPr/>
              </p:nvPicPr>
              <p:blipFill>
                <a:blip r:embed="rId380"/>
                <a:stretch>
                  <a:fillRect/>
                </a:stretch>
              </p:blipFill>
              <p:spPr>
                <a:xfrm>
                  <a:off x="7085349" y="1702234"/>
                  <a:ext cx="2124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05" name="Ink 204">
                  <a:extLst>
                    <a:ext uri="{FF2B5EF4-FFF2-40B4-BE49-F238E27FC236}">
                      <a16:creationId xmlns:a16="http://schemas.microsoft.com/office/drawing/2014/main" id="{62E11205-F5B3-0AD1-AB11-E66CF7919657}"/>
                    </a:ext>
                  </a:extLst>
                </p14:cNvPr>
                <p14:cNvContentPartPr/>
                <p14:nvPr/>
              </p14:nvContentPartPr>
              <p14:xfrm>
                <a:off x="7107669" y="1836874"/>
                <a:ext cx="22320" cy="8280"/>
              </p14:xfrm>
            </p:contentPart>
          </mc:Choice>
          <mc:Fallback xmlns="">
            <p:pic>
              <p:nvPicPr>
                <p:cNvPr id="205" name="Ink 204">
                  <a:extLst>
                    <a:ext uri="{FF2B5EF4-FFF2-40B4-BE49-F238E27FC236}">
                      <a16:creationId xmlns:a16="http://schemas.microsoft.com/office/drawing/2014/main" id="{62E11205-F5B3-0AD1-AB11-E66CF7919657}"/>
                    </a:ext>
                  </a:extLst>
                </p:cNvPr>
                <p:cNvPicPr/>
                <p:nvPr/>
              </p:nvPicPr>
              <p:blipFill>
                <a:blip r:embed="rId382"/>
                <a:stretch>
                  <a:fillRect/>
                </a:stretch>
              </p:blipFill>
              <p:spPr>
                <a:xfrm>
                  <a:off x="7098669" y="1828234"/>
                  <a:ext cx="399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06" name="Ink 205">
                  <a:extLst>
                    <a:ext uri="{FF2B5EF4-FFF2-40B4-BE49-F238E27FC236}">
                      <a16:creationId xmlns:a16="http://schemas.microsoft.com/office/drawing/2014/main" id="{146FD8F4-C236-6C55-DBF4-DF63382ECFFE}"/>
                    </a:ext>
                  </a:extLst>
                </p14:cNvPr>
                <p14:cNvContentPartPr/>
                <p14:nvPr/>
              </p14:nvContentPartPr>
              <p14:xfrm>
                <a:off x="7024869" y="1552114"/>
                <a:ext cx="360" cy="183600"/>
              </p14:xfrm>
            </p:contentPart>
          </mc:Choice>
          <mc:Fallback xmlns="">
            <p:pic>
              <p:nvPicPr>
                <p:cNvPr id="206" name="Ink 205">
                  <a:extLst>
                    <a:ext uri="{FF2B5EF4-FFF2-40B4-BE49-F238E27FC236}">
                      <a16:creationId xmlns:a16="http://schemas.microsoft.com/office/drawing/2014/main" id="{146FD8F4-C236-6C55-DBF4-DF63382ECFFE}"/>
                    </a:ext>
                  </a:extLst>
                </p:cNvPr>
                <p:cNvPicPr/>
                <p:nvPr/>
              </p:nvPicPr>
              <p:blipFill>
                <a:blip r:embed="rId384"/>
                <a:stretch>
                  <a:fillRect/>
                </a:stretch>
              </p:blipFill>
              <p:spPr>
                <a:xfrm>
                  <a:off x="7016229" y="1543474"/>
                  <a:ext cx="180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07" name="Ink 206">
                  <a:extLst>
                    <a:ext uri="{FF2B5EF4-FFF2-40B4-BE49-F238E27FC236}">
                      <a16:creationId xmlns:a16="http://schemas.microsoft.com/office/drawing/2014/main" id="{046E42E2-681D-AAE5-F491-A2D4B5041307}"/>
                    </a:ext>
                  </a:extLst>
                </p14:cNvPr>
                <p14:cNvContentPartPr/>
                <p14:nvPr/>
              </p14:nvContentPartPr>
              <p14:xfrm>
                <a:off x="6771429" y="1616554"/>
                <a:ext cx="210600" cy="212040"/>
              </p14:xfrm>
            </p:contentPart>
          </mc:Choice>
          <mc:Fallback xmlns="">
            <p:pic>
              <p:nvPicPr>
                <p:cNvPr id="207" name="Ink 206">
                  <a:extLst>
                    <a:ext uri="{FF2B5EF4-FFF2-40B4-BE49-F238E27FC236}">
                      <a16:creationId xmlns:a16="http://schemas.microsoft.com/office/drawing/2014/main" id="{046E42E2-681D-AAE5-F491-A2D4B5041307}"/>
                    </a:ext>
                  </a:extLst>
                </p:cNvPr>
                <p:cNvPicPr/>
                <p:nvPr/>
              </p:nvPicPr>
              <p:blipFill>
                <a:blip r:embed="rId386"/>
                <a:stretch>
                  <a:fillRect/>
                </a:stretch>
              </p:blipFill>
              <p:spPr>
                <a:xfrm>
                  <a:off x="6762789" y="1607554"/>
                  <a:ext cx="22824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08" name="Ink 207">
                  <a:extLst>
                    <a:ext uri="{FF2B5EF4-FFF2-40B4-BE49-F238E27FC236}">
                      <a16:creationId xmlns:a16="http://schemas.microsoft.com/office/drawing/2014/main" id="{9A116AD1-3B0A-239E-928B-82794FAE9AA8}"/>
                    </a:ext>
                  </a:extLst>
                </p14:cNvPr>
                <p14:cNvContentPartPr/>
                <p14:nvPr/>
              </p14:nvContentPartPr>
              <p14:xfrm>
                <a:off x="6828309" y="1569754"/>
                <a:ext cx="360" cy="80640"/>
              </p14:xfrm>
            </p:contentPart>
          </mc:Choice>
          <mc:Fallback xmlns="">
            <p:pic>
              <p:nvPicPr>
                <p:cNvPr id="208" name="Ink 207">
                  <a:extLst>
                    <a:ext uri="{FF2B5EF4-FFF2-40B4-BE49-F238E27FC236}">
                      <a16:creationId xmlns:a16="http://schemas.microsoft.com/office/drawing/2014/main" id="{9A116AD1-3B0A-239E-928B-82794FAE9AA8}"/>
                    </a:ext>
                  </a:extLst>
                </p:cNvPr>
                <p:cNvPicPr/>
                <p:nvPr/>
              </p:nvPicPr>
              <p:blipFill>
                <a:blip r:embed="rId388"/>
                <a:stretch>
                  <a:fillRect/>
                </a:stretch>
              </p:blipFill>
              <p:spPr>
                <a:xfrm>
                  <a:off x="6819309" y="1561114"/>
                  <a:ext cx="180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09" name="Ink 208">
                  <a:extLst>
                    <a:ext uri="{FF2B5EF4-FFF2-40B4-BE49-F238E27FC236}">
                      <a16:creationId xmlns:a16="http://schemas.microsoft.com/office/drawing/2014/main" id="{C2D694CB-4D67-5773-38B2-5BC448F6BA99}"/>
                    </a:ext>
                  </a:extLst>
                </p14:cNvPr>
                <p14:cNvContentPartPr/>
                <p14:nvPr/>
              </p14:nvContentPartPr>
              <p14:xfrm>
                <a:off x="6928749" y="1577674"/>
                <a:ext cx="360" cy="360"/>
              </p14:xfrm>
            </p:contentPart>
          </mc:Choice>
          <mc:Fallback xmlns="">
            <p:pic>
              <p:nvPicPr>
                <p:cNvPr id="209" name="Ink 208">
                  <a:extLst>
                    <a:ext uri="{FF2B5EF4-FFF2-40B4-BE49-F238E27FC236}">
                      <a16:creationId xmlns:a16="http://schemas.microsoft.com/office/drawing/2014/main" id="{C2D694CB-4D67-5773-38B2-5BC448F6BA99}"/>
                    </a:ext>
                  </a:extLst>
                </p:cNvPr>
                <p:cNvPicPr/>
                <p:nvPr/>
              </p:nvPicPr>
              <p:blipFill>
                <a:blip r:embed="rId152"/>
                <a:stretch>
                  <a:fillRect/>
                </a:stretch>
              </p:blipFill>
              <p:spPr>
                <a:xfrm>
                  <a:off x="6919749" y="15686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10" name="Ink 209">
                  <a:extLst>
                    <a:ext uri="{FF2B5EF4-FFF2-40B4-BE49-F238E27FC236}">
                      <a16:creationId xmlns:a16="http://schemas.microsoft.com/office/drawing/2014/main" id="{E396B551-B3B5-6DC4-D8EE-0421EC7D7395}"/>
                    </a:ext>
                  </a:extLst>
                </p14:cNvPr>
                <p14:cNvContentPartPr/>
                <p14:nvPr/>
              </p14:nvContentPartPr>
              <p14:xfrm>
                <a:off x="6890949" y="1581634"/>
                <a:ext cx="360" cy="360"/>
              </p14:xfrm>
            </p:contentPart>
          </mc:Choice>
          <mc:Fallback xmlns="">
            <p:pic>
              <p:nvPicPr>
                <p:cNvPr id="210" name="Ink 209">
                  <a:extLst>
                    <a:ext uri="{FF2B5EF4-FFF2-40B4-BE49-F238E27FC236}">
                      <a16:creationId xmlns:a16="http://schemas.microsoft.com/office/drawing/2014/main" id="{E396B551-B3B5-6DC4-D8EE-0421EC7D7395}"/>
                    </a:ext>
                  </a:extLst>
                </p:cNvPr>
                <p:cNvPicPr/>
                <p:nvPr/>
              </p:nvPicPr>
              <p:blipFill>
                <a:blip r:embed="rId152"/>
                <a:stretch>
                  <a:fillRect/>
                </a:stretch>
              </p:blipFill>
              <p:spPr>
                <a:xfrm>
                  <a:off x="6881949" y="15726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11" name="Ink 210">
                  <a:extLst>
                    <a:ext uri="{FF2B5EF4-FFF2-40B4-BE49-F238E27FC236}">
                      <a16:creationId xmlns:a16="http://schemas.microsoft.com/office/drawing/2014/main" id="{E7A5C277-458B-412E-1C39-87D945D29648}"/>
                    </a:ext>
                  </a:extLst>
                </p14:cNvPr>
                <p14:cNvContentPartPr/>
                <p14:nvPr/>
              </p14:nvContentPartPr>
              <p14:xfrm>
                <a:off x="6716349" y="1665514"/>
                <a:ext cx="52200" cy="54000"/>
              </p14:xfrm>
            </p:contentPart>
          </mc:Choice>
          <mc:Fallback xmlns="">
            <p:pic>
              <p:nvPicPr>
                <p:cNvPr id="211" name="Ink 210">
                  <a:extLst>
                    <a:ext uri="{FF2B5EF4-FFF2-40B4-BE49-F238E27FC236}">
                      <a16:creationId xmlns:a16="http://schemas.microsoft.com/office/drawing/2014/main" id="{E7A5C277-458B-412E-1C39-87D945D29648}"/>
                    </a:ext>
                  </a:extLst>
                </p:cNvPr>
                <p:cNvPicPr/>
                <p:nvPr/>
              </p:nvPicPr>
              <p:blipFill>
                <a:blip r:embed="rId392"/>
                <a:stretch>
                  <a:fillRect/>
                </a:stretch>
              </p:blipFill>
              <p:spPr>
                <a:xfrm>
                  <a:off x="6707349" y="1656514"/>
                  <a:ext cx="698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12" name="Ink 211">
                  <a:extLst>
                    <a:ext uri="{FF2B5EF4-FFF2-40B4-BE49-F238E27FC236}">
                      <a16:creationId xmlns:a16="http://schemas.microsoft.com/office/drawing/2014/main" id="{946CB5A2-46E2-5088-500A-E7915440FB69}"/>
                    </a:ext>
                  </a:extLst>
                </p14:cNvPr>
                <p14:cNvContentPartPr/>
                <p14:nvPr/>
              </p14:nvContentPartPr>
              <p14:xfrm>
                <a:off x="6706269" y="1777114"/>
                <a:ext cx="37800" cy="6480"/>
              </p14:xfrm>
            </p:contentPart>
          </mc:Choice>
          <mc:Fallback xmlns="">
            <p:pic>
              <p:nvPicPr>
                <p:cNvPr id="212" name="Ink 211">
                  <a:extLst>
                    <a:ext uri="{FF2B5EF4-FFF2-40B4-BE49-F238E27FC236}">
                      <a16:creationId xmlns:a16="http://schemas.microsoft.com/office/drawing/2014/main" id="{946CB5A2-46E2-5088-500A-E7915440FB69}"/>
                    </a:ext>
                  </a:extLst>
                </p:cNvPr>
                <p:cNvPicPr/>
                <p:nvPr/>
              </p:nvPicPr>
              <p:blipFill>
                <a:blip r:embed="rId394"/>
                <a:stretch>
                  <a:fillRect/>
                </a:stretch>
              </p:blipFill>
              <p:spPr>
                <a:xfrm>
                  <a:off x="6697629" y="1768114"/>
                  <a:ext cx="554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13" name="Ink 212">
                  <a:extLst>
                    <a:ext uri="{FF2B5EF4-FFF2-40B4-BE49-F238E27FC236}">
                      <a16:creationId xmlns:a16="http://schemas.microsoft.com/office/drawing/2014/main" id="{2392CFAB-F6C5-F3D5-5BD1-349509D2B32B}"/>
                    </a:ext>
                  </a:extLst>
                </p14:cNvPr>
                <p14:cNvContentPartPr/>
                <p14:nvPr/>
              </p14:nvContentPartPr>
              <p14:xfrm>
                <a:off x="6478389" y="1607194"/>
                <a:ext cx="107280" cy="150840"/>
              </p14:xfrm>
            </p:contentPart>
          </mc:Choice>
          <mc:Fallback xmlns="">
            <p:pic>
              <p:nvPicPr>
                <p:cNvPr id="213" name="Ink 212">
                  <a:extLst>
                    <a:ext uri="{FF2B5EF4-FFF2-40B4-BE49-F238E27FC236}">
                      <a16:creationId xmlns:a16="http://schemas.microsoft.com/office/drawing/2014/main" id="{2392CFAB-F6C5-F3D5-5BD1-349509D2B32B}"/>
                    </a:ext>
                  </a:extLst>
                </p:cNvPr>
                <p:cNvPicPr/>
                <p:nvPr/>
              </p:nvPicPr>
              <p:blipFill>
                <a:blip r:embed="rId396"/>
                <a:stretch>
                  <a:fillRect/>
                </a:stretch>
              </p:blipFill>
              <p:spPr>
                <a:xfrm>
                  <a:off x="6469389" y="1598194"/>
                  <a:ext cx="1249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14" name="Ink 213">
                  <a:extLst>
                    <a:ext uri="{FF2B5EF4-FFF2-40B4-BE49-F238E27FC236}">
                      <a16:creationId xmlns:a16="http://schemas.microsoft.com/office/drawing/2014/main" id="{40264323-2E16-D27A-1CCF-1E5744857F80}"/>
                    </a:ext>
                  </a:extLst>
                </p14:cNvPr>
                <p14:cNvContentPartPr/>
                <p14:nvPr/>
              </p14:nvContentPartPr>
              <p14:xfrm>
                <a:off x="6499629" y="1668034"/>
                <a:ext cx="4320" cy="57600"/>
              </p14:xfrm>
            </p:contentPart>
          </mc:Choice>
          <mc:Fallback xmlns="">
            <p:pic>
              <p:nvPicPr>
                <p:cNvPr id="214" name="Ink 213">
                  <a:extLst>
                    <a:ext uri="{FF2B5EF4-FFF2-40B4-BE49-F238E27FC236}">
                      <a16:creationId xmlns:a16="http://schemas.microsoft.com/office/drawing/2014/main" id="{40264323-2E16-D27A-1CCF-1E5744857F80}"/>
                    </a:ext>
                  </a:extLst>
                </p:cNvPr>
                <p:cNvPicPr/>
                <p:nvPr/>
              </p:nvPicPr>
              <p:blipFill>
                <a:blip r:embed="rId398"/>
                <a:stretch>
                  <a:fillRect/>
                </a:stretch>
              </p:blipFill>
              <p:spPr>
                <a:xfrm>
                  <a:off x="6490989" y="1659394"/>
                  <a:ext cx="219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86" name="Ink 185">
                  <a:extLst>
                    <a:ext uri="{FF2B5EF4-FFF2-40B4-BE49-F238E27FC236}">
                      <a16:creationId xmlns:a16="http://schemas.microsoft.com/office/drawing/2014/main" id="{C89F34FE-4B8F-60CB-BDF7-E4FBE91B995E}"/>
                    </a:ext>
                  </a:extLst>
                </p14:cNvPr>
                <p14:cNvContentPartPr/>
                <p14:nvPr/>
              </p14:nvContentPartPr>
              <p14:xfrm>
                <a:off x="9169029" y="1579114"/>
                <a:ext cx="6480" cy="64800"/>
              </p14:xfrm>
            </p:contentPart>
          </mc:Choice>
          <mc:Fallback xmlns="">
            <p:pic>
              <p:nvPicPr>
                <p:cNvPr id="186" name="Ink 185">
                  <a:extLst>
                    <a:ext uri="{FF2B5EF4-FFF2-40B4-BE49-F238E27FC236}">
                      <a16:creationId xmlns:a16="http://schemas.microsoft.com/office/drawing/2014/main" id="{C89F34FE-4B8F-60CB-BDF7-E4FBE91B995E}"/>
                    </a:ext>
                  </a:extLst>
                </p:cNvPr>
                <p:cNvPicPr/>
                <p:nvPr/>
              </p:nvPicPr>
              <p:blipFill>
                <a:blip r:embed="rId400"/>
                <a:stretch>
                  <a:fillRect/>
                </a:stretch>
              </p:blipFill>
              <p:spPr>
                <a:xfrm>
                  <a:off x="9160389" y="1570474"/>
                  <a:ext cx="241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87" name="Ink 186">
                  <a:extLst>
                    <a:ext uri="{FF2B5EF4-FFF2-40B4-BE49-F238E27FC236}">
                      <a16:creationId xmlns:a16="http://schemas.microsoft.com/office/drawing/2014/main" id="{87D6D977-C869-2318-D201-F41246AD5D81}"/>
                    </a:ext>
                  </a:extLst>
                </p14:cNvPr>
                <p14:cNvContentPartPr/>
                <p14:nvPr/>
              </p14:nvContentPartPr>
              <p14:xfrm>
                <a:off x="8785269" y="1546714"/>
                <a:ext cx="325080" cy="195840"/>
              </p14:xfrm>
            </p:contentPart>
          </mc:Choice>
          <mc:Fallback xmlns="">
            <p:pic>
              <p:nvPicPr>
                <p:cNvPr id="187" name="Ink 186">
                  <a:extLst>
                    <a:ext uri="{FF2B5EF4-FFF2-40B4-BE49-F238E27FC236}">
                      <a16:creationId xmlns:a16="http://schemas.microsoft.com/office/drawing/2014/main" id="{87D6D977-C869-2318-D201-F41246AD5D81}"/>
                    </a:ext>
                  </a:extLst>
                </p:cNvPr>
                <p:cNvPicPr/>
                <p:nvPr/>
              </p:nvPicPr>
              <p:blipFill>
                <a:blip r:embed="rId402"/>
                <a:stretch>
                  <a:fillRect/>
                </a:stretch>
              </p:blipFill>
              <p:spPr>
                <a:xfrm>
                  <a:off x="8776269" y="1538074"/>
                  <a:ext cx="34272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88" name="Ink 187">
                  <a:extLst>
                    <a:ext uri="{FF2B5EF4-FFF2-40B4-BE49-F238E27FC236}">
                      <a16:creationId xmlns:a16="http://schemas.microsoft.com/office/drawing/2014/main" id="{14B2DD29-B287-CE6A-414B-152C373FD5E3}"/>
                    </a:ext>
                  </a:extLst>
                </p14:cNvPr>
                <p14:cNvContentPartPr/>
                <p14:nvPr/>
              </p14:nvContentPartPr>
              <p14:xfrm>
                <a:off x="8856549" y="1572274"/>
                <a:ext cx="34200" cy="28080"/>
              </p14:xfrm>
            </p:contentPart>
          </mc:Choice>
          <mc:Fallback xmlns="">
            <p:pic>
              <p:nvPicPr>
                <p:cNvPr id="188" name="Ink 187">
                  <a:extLst>
                    <a:ext uri="{FF2B5EF4-FFF2-40B4-BE49-F238E27FC236}">
                      <a16:creationId xmlns:a16="http://schemas.microsoft.com/office/drawing/2014/main" id="{14B2DD29-B287-CE6A-414B-152C373FD5E3}"/>
                    </a:ext>
                  </a:extLst>
                </p:cNvPr>
                <p:cNvPicPr/>
                <p:nvPr/>
              </p:nvPicPr>
              <p:blipFill>
                <a:blip r:embed="rId404"/>
                <a:stretch>
                  <a:fillRect/>
                </a:stretch>
              </p:blipFill>
              <p:spPr>
                <a:xfrm>
                  <a:off x="8847909" y="1563634"/>
                  <a:ext cx="518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89" name="Ink 188">
                  <a:extLst>
                    <a:ext uri="{FF2B5EF4-FFF2-40B4-BE49-F238E27FC236}">
                      <a16:creationId xmlns:a16="http://schemas.microsoft.com/office/drawing/2014/main" id="{57728570-8B58-8AA1-FD2B-BEE86BE70FE8}"/>
                    </a:ext>
                  </a:extLst>
                </p14:cNvPr>
                <p14:cNvContentPartPr/>
                <p14:nvPr/>
              </p14:nvContentPartPr>
              <p14:xfrm>
                <a:off x="8720109" y="1613314"/>
                <a:ext cx="54000" cy="91080"/>
              </p14:xfrm>
            </p:contentPart>
          </mc:Choice>
          <mc:Fallback xmlns="">
            <p:pic>
              <p:nvPicPr>
                <p:cNvPr id="189" name="Ink 188">
                  <a:extLst>
                    <a:ext uri="{FF2B5EF4-FFF2-40B4-BE49-F238E27FC236}">
                      <a16:creationId xmlns:a16="http://schemas.microsoft.com/office/drawing/2014/main" id="{57728570-8B58-8AA1-FD2B-BEE86BE70FE8}"/>
                    </a:ext>
                  </a:extLst>
                </p:cNvPr>
                <p:cNvPicPr/>
                <p:nvPr/>
              </p:nvPicPr>
              <p:blipFill>
                <a:blip r:embed="rId406"/>
                <a:stretch>
                  <a:fillRect/>
                </a:stretch>
              </p:blipFill>
              <p:spPr>
                <a:xfrm>
                  <a:off x="8711109" y="1604674"/>
                  <a:ext cx="716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90" name="Ink 189">
                  <a:extLst>
                    <a:ext uri="{FF2B5EF4-FFF2-40B4-BE49-F238E27FC236}">
                      <a16:creationId xmlns:a16="http://schemas.microsoft.com/office/drawing/2014/main" id="{6EA2540E-93FC-A7F6-AB8A-68862D949335}"/>
                    </a:ext>
                  </a:extLst>
                </p14:cNvPr>
                <p14:cNvContentPartPr/>
                <p14:nvPr/>
              </p14:nvContentPartPr>
              <p14:xfrm>
                <a:off x="8627589" y="1580554"/>
                <a:ext cx="38160" cy="60120"/>
              </p14:xfrm>
            </p:contentPart>
          </mc:Choice>
          <mc:Fallback xmlns="">
            <p:pic>
              <p:nvPicPr>
                <p:cNvPr id="190" name="Ink 189">
                  <a:extLst>
                    <a:ext uri="{FF2B5EF4-FFF2-40B4-BE49-F238E27FC236}">
                      <a16:creationId xmlns:a16="http://schemas.microsoft.com/office/drawing/2014/main" id="{6EA2540E-93FC-A7F6-AB8A-68862D949335}"/>
                    </a:ext>
                  </a:extLst>
                </p:cNvPr>
                <p:cNvPicPr/>
                <p:nvPr/>
              </p:nvPicPr>
              <p:blipFill>
                <a:blip r:embed="rId408"/>
                <a:stretch>
                  <a:fillRect/>
                </a:stretch>
              </p:blipFill>
              <p:spPr>
                <a:xfrm>
                  <a:off x="8618949" y="1571554"/>
                  <a:ext cx="558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91" name="Ink 190">
                  <a:extLst>
                    <a:ext uri="{FF2B5EF4-FFF2-40B4-BE49-F238E27FC236}">
                      <a16:creationId xmlns:a16="http://schemas.microsoft.com/office/drawing/2014/main" id="{57F52A0B-B473-5D10-A90F-5C29FCEBB9AA}"/>
                    </a:ext>
                  </a:extLst>
                </p14:cNvPr>
                <p14:cNvContentPartPr/>
                <p14:nvPr/>
              </p14:nvContentPartPr>
              <p14:xfrm>
                <a:off x="8617509" y="1626274"/>
                <a:ext cx="65880" cy="99720"/>
              </p14:xfrm>
            </p:contentPart>
          </mc:Choice>
          <mc:Fallback xmlns="">
            <p:pic>
              <p:nvPicPr>
                <p:cNvPr id="191" name="Ink 190">
                  <a:extLst>
                    <a:ext uri="{FF2B5EF4-FFF2-40B4-BE49-F238E27FC236}">
                      <a16:creationId xmlns:a16="http://schemas.microsoft.com/office/drawing/2014/main" id="{57F52A0B-B473-5D10-A90F-5C29FCEBB9AA}"/>
                    </a:ext>
                  </a:extLst>
                </p:cNvPr>
                <p:cNvPicPr/>
                <p:nvPr/>
              </p:nvPicPr>
              <p:blipFill>
                <a:blip r:embed="rId410"/>
                <a:stretch>
                  <a:fillRect/>
                </a:stretch>
              </p:blipFill>
              <p:spPr>
                <a:xfrm>
                  <a:off x="8608869" y="1617634"/>
                  <a:ext cx="835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193" name="Ink 192">
                  <a:extLst>
                    <a:ext uri="{FF2B5EF4-FFF2-40B4-BE49-F238E27FC236}">
                      <a16:creationId xmlns:a16="http://schemas.microsoft.com/office/drawing/2014/main" id="{B5CBF88C-99C0-86CC-D3B8-3FBA07839D7D}"/>
                    </a:ext>
                  </a:extLst>
                </p14:cNvPr>
                <p14:cNvContentPartPr/>
                <p14:nvPr/>
              </p14:nvContentPartPr>
              <p14:xfrm>
                <a:off x="8389629" y="1550314"/>
                <a:ext cx="74160" cy="159840"/>
              </p14:xfrm>
            </p:contentPart>
          </mc:Choice>
          <mc:Fallback xmlns="">
            <p:pic>
              <p:nvPicPr>
                <p:cNvPr id="193" name="Ink 192">
                  <a:extLst>
                    <a:ext uri="{FF2B5EF4-FFF2-40B4-BE49-F238E27FC236}">
                      <a16:creationId xmlns:a16="http://schemas.microsoft.com/office/drawing/2014/main" id="{B5CBF88C-99C0-86CC-D3B8-3FBA07839D7D}"/>
                    </a:ext>
                  </a:extLst>
                </p:cNvPr>
                <p:cNvPicPr/>
                <p:nvPr/>
              </p:nvPicPr>
              <p:blipFill>
                <a:blip r:embed="rId412"/>
                <a:stretch>
                  <a:fillRect/>
                </a:stretch>
              </p:blipFill>
              <p:spPr>
                <a:xfrm>
                  <a:off x="8380989" y="1541314"/>
                  <a:ext cx="918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194" name="Ink 193">
                  <a:extLst>
                    <a:ext uri="{FF2B5EF4-FFF2-40B4-BE49-F238E27FC236}">
                      <a16:creationId xmlns:a16="http://schemas.microsoft.com/office/drawing/2014/main" id="{E94B9737-E20E-7B33-F046-93C8C365A115}"/>
                    </a:ext>
                  </a:extLst>
                </p14:cNvPr>
                <p14:cNvContentPartPr/>
                <p14:nvPr/>
              </p14:nvContentPartPr>
              <p14:xfrm>
                <a:off x="8402229" y="1625194"/>
                <a:ext cx="36360" cy="360"/>
              </p14:xfrm>
            </p:contentPart>
          </mc:Choice>
          <mc:Fallback xmlns="">
            <p:pic>
              <p:nvPicPr>
                <p:cNvPr id="194" name="Ink 193">
                  <a:extLst>
                    <a:ext uri="{FF2B5EF4-FFF2-40B4-BE49-F238E27FC236}">
                      <a16:creationId xmlns:a16="http://schemas.microsoft.com/office/drawing/2014/main" id="{E94B9737-E20E-7B33-F046-93C8C365A115}"/>
                    </a:ext>
                  </a:extLst>
                </p:cNvPr>
                <p:cNvPicPr/>
                <p:nvPr/>
              </p:nvPicPr>
              <p:blipFill>
                <a:blip r:embed="rId414"/>
                <a:stretch>
                  <a:fillRect/>
                </a:stretch>
              </p:blipFill>
              <p:spPr>
                <a:xfrm>
                  <a:off x="8393229" y="1616194"/>
                  <a:ext cx="54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56" name="Ink 255">
                  <a:extLst>
                    <a:ext uri="{FF2B5EF4-FFF2-40B4-BE49-F238E27FC236}">
                      <a16:creationId xmlns:a16="http://schemas.microsoft.com/office/drawing/2014/main" id="{023E0FBF-67CE-83FA-CA06-653C9E7A0939}"/>
                    </a:ext>
                  </a:extLst>
                </p14:cNvPr>
                <p14:cNvContentPartPr/>
                <p14:nvPr/>
              </p14:nvContentPartPr>
              <p14:xfrm>
                <a:off x="9422829" y="1813474"/>
                <a:ext cx="66240" cy="80280"/>
              </p14:xfrm>
            </p:contentPart>
          </mc:Choice>
          <mc:Fallback xmlns="">
            <p:pic>
              <p:nvPicPr>
                <p:cNvPr id="256" name="Ink 255">
                  <a:extLst>
                    <a:ext uri="{FF2B5EF4-FFF2-40B4-BE49-F238E27FC236}">
                      <a16:creationId xmlns:a16="http://schemas.microsoft.com/office/drawing/2014/main" id="{023E0FBF-67CE-83FA-CA06-653C9E7A0939}"/>
                    </a:ext>
                  </a:extLst>
                </p:cNvPr>
                <p:cNvPicPr/>
                <p:nvPr/>
              </p:nvPicPr>
              <p:blipFill>
                <a:blip r:embed="rId416"/>
                <a:stretch>
                  <a:fillRect/>
                </a:stretch>
              </p:blipFill>
              <p:spPr>
                <a:xfrm>
                  <a:off x="9413829" y="1804474"/>
                  <a:ext cx="838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57" name="Ink 256">
                  <a:extLst>
                    <a:ext uri="{FF2B5EF4-FFF2-40B4-BE49-F238E27FC236}">
                      <a16:creationId xmlns:a16="http://schemas.microsoft.com/office/drawing/2014/main" id="{807E8FB1-9243-DF7B-1E69-BA9D5D6BF3A7}"/>
                    </a:ext>
                  </a:extLst>
                </p14:cNvPr>
                <p14:cNvContentPartPr/>
                <p14:nvPr/>
              </p14:nvContentPartPr>
              <p14:xfrm>
                <a:off x="9202149" y="1768834"/>
                <a:ext cx="200160" cy="150840"/>
              </p14:xfrm>
            </p:contentPart>
          </mc:Choice>
          <mc:Fallback xmlns="">
            <p:pic>
              <p:nvPicPr>
                <p:cNvPr id="257" name="Ink 256">
                  <a:extLst>
                    <a:ext uri="{FF2B5EF4-FFF2-40B4-BE49-F238E27FC236}">
                      <a16:creationId xmlns:a16="http://schemas.microsoft.com/office/drawing/2014/main" id="{807E8FB1-9243-DF7B-1E69-BA9D5D6BF3A7}"/>
                    </a:ext>
                  </a:extLst>
                </p:cNvPr>
                <p:cNvPicPr/>
                <p:nvPr/>
              </p:nvPicPr>
              <p:blipFill>
                <a:blip r:embed="rId418"/>
                <a:stretch>
                  <a:fillRect/>
                </a:stretch>
              </p:blipFill>
              <p:spPr>
                <a:xfrm>
                  <a:off x="9193509" y="1760194"/>
                  <a:ext cx="2178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58" name="Ink 257">
                  <a:extLst>
                    <a:ext uri="{FF2B5EF4-FFF2-40B4-BE49-F238E27FC236}">
                      <a16:creationId xmlns:a16="http://schemas.microsoft.com/office/drawing/2014/main" id="{B3BDAB76-B024-3C94-EA1F-07E42D8A6A58}"/>
                    </a:ext>
                  </a:extLst>
                </p14:cNvPr>
                <p14:cNvContentPartPr/>
                <p14:nvPr/>
              </p14:nvContentPartPr>
              <p14:xfrm>
                <a:off x="9358749" y="1625194"/>
                <a:ext cx="144000" cy="140760"/>
              </p14:xfrm>
            </p:contentPart>
          </mc:Choice>
          <mc:Fallback xmlns="">
            <p:pic>
              <p:nvPicPr>
                <p:cNvPr id="258" name="Ink 257">
                  <a:extLst>
                    <a:ext uri="{FF2B5EF4-FFF2-40B4-BE49-F238E27FC236}">
                      <a16:creationId xmlns:a16="http://schemas.microsoft.com/office/drawing/2014/main" id="{B3BDAB76-B024-3C94-EA1F-07E42D8A6A58}"/>
                    </a:ext>
                  </a:extLst>
                </p:cNvPr>
                <p:cNvPicPr/>
                <p:nvPr/>
              </p:nvPicPr>
              <p:blipFill>
                <a:blip r:embed="rId420"/>
                <a:stretch>
                  <a:fillRect/>
                </a:stretch>
              </p:blipFill>
              <p:spPr>
                <a:xfrm>
                  <a:off x="9350109" y="1616554"/>
                  <a:ext cx="1616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59" name="Ink 258">
                  <a:extLst>
                    <a:ext uri="{FF2B5EF4-FFF2-40B4-BE49-F238E27FC236}">
                      <a16:creationId xmlns:a16="http://schemas.microsoft.com/office/drawing/2014/main" id="{C068D4FB-DF8C-4AB7-2A7D-932A338B88DD}"/>
                    </a:ext>
                  </a:extLst>
                </p14:cNvPr>
                <p14:cNvContentPartPr/>
                <p14:nvPr/>
              </p14:nvContentPartPr>
              <p14:xfrm>
                <a:off x="8687709" y="1794754"/>
                <a:ext cx="346680" cy="131040"/>
              </p14:xfrm>
            </p:contentPart>
          </mc:Choice>
          <mc:Fallback xmlns="">
            <p:pic>
              <p:nvPicPr>
                <p:cNvPr id="259" name="Ink 258">
                  <a:extLst>
                    <a:ext uri="{FF2B5EF4-FFF2-40B4-BE49-F238E27FC236}">
                      <a16:creationId xmlns:a16="http://schemas.microsoft.com/office/drawing/2014/main" id="{C068D4FB-DF8C-4AB7-2A7D-932A338B88DD}"/>
                    </a:ext>
                  </a:extLst>
                </p:cNvPr>
                <p:cNvPicPr/>
                <p:nvPr/>
              </p:nvPicPr>
              <p:blipFill>
                <a:blip r:embed="rId422"/>
                <a:stretch>
                  <a:fillRect/>
                </a:stretch>
              </p:blipFill>
              <p:spPr>
                <a:xfrm>
                  <a:off x="8679069" y="1786114"/>
                  <a:ext cx="3643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60" name="Ink 259">
                  <a:extLst>
                    <a:ext uri="{FF2B5EF4-FFF2-40B4-BE49-F238E27FC236}">
                      <a16:creationId xmlns:a16="http://schemas.microsoft.com/office/drawing/2014/main" id="{4BE5AAD1-061E-5D21-E9EE-1C3D3ED9C285}"/>
                    </a:ext>
                  </a:extLst>
                </p14:cNvPr>
                <p14:cNvContentPartPr/>
                <p14:nvPr/>
              </p14:nvContentPartPr>
              <p14:xfrm>
                <a:off x="8786349" y="1972594"/>
                <a:ext cx="360" cy="360"/>
              </p14:xfrm>
            </p:contentPart>
          </mc:Choice>
          <mc:Fallback xmlns="">
            <p:pic>
              <p:nvPicPr>
                <p:cNvPr id="260" name="Ink 259">
                  <a:extLst>
                    <a:ext uri="{FF2B5EF4-FFF2-40B4-BE49-F238E27FC236}">
                      <a16:creationId xmlns:a16="http://schemas.microsoft.com/office/drawing/2014/main" id="{4BE5AAD1-061E-5D21-E9EE-1C3D3ED9C285}"/>
                    </a:ext>
                  </a:extLst>
                </p:cNvPr>
                <p:cNvPicPr/>
                <p:nvPr/>
              </p:nvPicPr>
              <p:blipFill>
                <a:blip r:embed="rId152"/>
                <a:stretch>
                  <a:fillRect/>
                </a:stretch>
              </p:blipFill>
              <p:spPr>
                <a:xfrm>
                  <a:off x="8777349" y="19639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61" name="Ink 260">
                  <a:extLst>
                    <a:ext uri="{FF2B5EF4-FFF2-40B4-BE49-F238E27FC236}">
                      <a16:creationId xmlns:a16="http://schemas.microsoft.com/office/drawing/2014/main" id="{D38AAEC1-FC89-C2B5-D907-D2DB2E9620E6}"/>
                    </a:ext>
                  </a:extLst>
                </p14:cNvPr>
                <p14:cNvContentPartPr/>
                <p14:nvPr/>
              </p14:nvContentPartPr>
              <p14:xfrm>
                <a:off x="8693109" y="1970794"/>
                <a:ext cx="10080" cy="360"/>
              </p14:xfrm>
            </p:contentPart>
          </mc:Choice>
          <mc:Fallback xmlns="">
            <p:pic>
              <p:nvPicPr>
                <p:cNvPr id="261" name="Ink 260">
                  <a:extLst>
                    <a:ext uri="{FF2B5EF4-FFF2-40B4-BE49-F238E27FC236}">
                      <a16:creationId xmlns:a16="http://schemas.microsoft.com/office/drawing/2014/main" id="{D38AAEC1-FC89-C2B5-D907-D2DB2E9620E6}"/>
                    </a:ext>
                  </a:extLst>
                </p:cNvPr>
                <p:cNvPicPr/>
                <p:nvPr/>
              </p:nvPicPr>
              <p:blipFill>
                <a:blip r:embed="rId215"/>
                <a:stretch>
                  <a:fillRect/>
                </a:stretch>
              </p:blipFill>
              <p:spPr>
                <a:xfrm>
                  <a:off x="8684109" y="1961794"/>
                  <a:ext cx="277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62" name="Ink 261">
                  <a:extLst>
                    <a:ext uri="{FF2B5EF4-FFF2-40B4-BE49-F238E27FC236}">
                      <a16:creationId xmlns:a16="http://schemas.microsoft.com/office/drawing/2014/main" id="{907D0638-6617-85C2-6518-05437EB85FD2}"/>
                    </a:ext>
                  </a:extLst>
                </p14:cNvPr>
                <p14:cNvContentPartPr/>
                <p14:nvPr/>
              </p14:nvContentPartPr>
              <p14:xfrm>
                <a:off x="8968869" y="1924714"/>
                <a:ext cx="360" cy="360"/>
              </p14:xfrm>
            </p:contentPart>
          </mc:Choice>
          <mc:Fallback xmlns="">
            <p:pic>
              <p:nvPicPr>
                <p:cNvPr id="262" name="Ink 261">
                  <a:extLst>
                    <a:ext uri="{FF2B5EF4-FFF2-40B4-BE49-F238E27FC236}">
                      <a16:creationId xmlns:a16="http://schemas.microsoft.com/office/drawing/2014/main" id="{907D0638-6617-85C2-6518-05437EB85FD2}"/>
                    </a:ext>
                  </a:extLst>
                </p:cNvPr>
                <p:cNvPicPr/>
                <p:nvPr/>
              </p:nvPicPr>
              <p:blipFill>
                <a:blip r:embed="rId152"/>
                <a:stretch>
                  <a:fillRect/>
                </a:stretch>
              </p:blipFill>
              <p:spPr>
                <a:xfrm>
                  <a:off x="8959869" y="19160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63" name="Ink 262">
                  <a:extLst>
                    <a:ext uri="{FF2B5EF4-FFF2-40B4-BE49-F238E27FC236}">
                      <a16:creationId xmlns:a16="http://schemas.microsoft.com/office/drawing/2014/main" id="{0BD27B99-E244-E1E6-2A50-9AA5F6295CCF}"/>
                    </a:ext>
                  </a:extLst>
                </p14:cNvPr>
                <p14:cNvContentPartPr/>
                <p14:nvPr/>
              </p14:nvContentPartPr>
              <p14:xfrm>
                <a:off x="8305029" y="1889434"/>
                <a:ext cx="303480" cy="111240"/>
              </p14:xfrm>
            </p:contentPart>
          </mc:Choice>
          <mc:Fallback xmlns="">
            <p:pic>
              <p:nvPicPr>
                <p:cNvPr id="263" name="Ink 262">
                  <a:extLst>
                    <a:ext uri="{FF2B5EF4-FFF2-40B4-BE49-F238E27FC236}">
                      <a16:creationId xmlns:a16="http://schemas.microsoft.com/office/drawing/2014/main" id="{0BD27B99-E244-E1E6-2A50-9AA5F6295CCF}"/>
                    </a:ext>
                  </a:extLst>
                </p:cNvPr>
                <p:cNvPicPr/>
                <p:nvPr/>
              </p:nvPicPr>
              <p:blipFill>
                <a:blip r:embed="rId427"/>
                <a:stretch>
                  <a:fillRect/>
                </a:stretch>
              </p:blipFill>
              <p:spPr>
                <a:xfrm>
                  <a:off x="8296389" y="1880794"/>
                  <a:ext cx="3211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64" name="Ink 263">
                  <a:extLst>
                    <a:ext uri="{FF2B5EF4-FFF2-40B4-BE49-F238E27FC236}">
                      <a16:creationId xmlns:a16="http://schemas.microsoft.com/office/drawing/2014/main" id="{21024817-18D3-6D82-0CFD-85B9AEF2D7A4}"/>
                    </a:ext>
                  </a:extLst>
                </p14:cNvPr>
                <p14:cNvContentPartPr/>
                <p14:nvPr/>
              </p14:nvContentPartPr>
              <p14:xfrm>
                <a:off x="8582229" y="1824274"/>
                <a:ext cx="360" cy="360"/>
              </p14:xfrm>
            </p:contentPart>
          </mc:Choice>
          <mc:Fallback xmlns="">
            <p:pic>
              <p:nvPicPr>
                <p:cNvPr id="264" name="Ink 263">
                  <a:extLst>
                    <a:ext uri="{FF2B5EF4-FFF2-40B4-BE49-F238E27FC236}">
                      <a16:creationId xmlns:a16="http://schemas.microsoft.com/office/drawing/2014/main" id="{21024817-18D3-6D82-0CFD-85B9AEF2D7A4}"/>
                    </a:ext>
                  </a:extLst>
                </p:cNvPr>
                <p:cNvPicPr/>
                <p:nvPr/>
              </p:nvPicPr>
              <p:blipFill>
                <a:blip r:embed="rId152"/>
                <a:stretch>
                  <a:fillRect/>
                </a:stretch>
              </p:blipFill>
              <p:spPr>
                <a:xfrm>
                  <a:off x="8573229" y="18152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65" name="Ink 264">
                  <a:extLst>
                    <a:ext uri="{FF2B5EF4-FFF2-40B4-BE49-F238E27FC236}">
                      <a16:creationId xmlns:a16="http://schemas.microsoft.com/office/drawing/2014/main" id="{55A72C6E-194A-5753-05E8-0A5DF7B366A6}"/>
                    </a:ext>
                  </a:extLst>
                </p14:cNvPr>
                <p14:cNvContentPartPr/>
                <p14:nvPr/>
              </p14:nvContentPartPr>
              <p14:xfrm>
                <a:off x="8483949" y="1806274"/>
                <a:ext cx="29880" cy="10800"/>
              </p14:xfrm>
            </p:contentPart>
          </mc:Choice>
          <mc:Fallback xmlns="">
            <p:pic>
              <p:nvPicPr>
                <p:cNvPr id="265" name="Ink 264">
                  <a:extLst>
                    <a:ext uri="{FF2B5EF4-FFF2-40B4-BE49-F238E27FC236}">
                      <a16:creationId xmlns:a16="http://schemas.microsoft.com/office/drawing/2014/main" id="{55A72C6E-194A-5753-05E8-0A5DF7B366A6}"/>
                    </a:ext>
                  </a:extLst>
                </p:cNvPr>
                <p:cNvPicPr/>
                <p:nvPr/>
              </p:nvPicPr>
              <p:blipFill>
                <a:blip r:embed="rId430"/>
                <a:stretch>
                  <a:fillRect/>
                </a:stretch>
              </p:blipFill>
              <p:spPr>
                <a:xfrm>
                  <a:off x="8475309" y="1797634"/>
                  <a:ext cx="475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66" name="Ink 265">
                  <a:extLst>
                    <a:ext uri="{FF2B5EF4-FFF2-40B4-BE49-F238E27FC236}">
                      <a16:creationId xmlns:a16="http://schemas.microsoft.com/office/drawing/2014/main" id="{A0630D8E-5088-99A4-D8DC-E61AD50B2696}"/>
                    </a:ext>
                  </a:extLst>
                </p14:cNvPr>
                <p14:cNvContentPartPr/>
                <p14:nvPr/>
              </p14:nvContentPartPr>
              <p14:xfrm>
                <a:off x="8222949" y="1824634"/>
                <a:ext cx="360" cy="87480"/>
              </p14:xfrm>
            </p:contentPart>
          </mc:Choice>
          <mc:Fallback xmlns="">
            <p:pic>
              <p:nvPicPr>
                <p:cNvPr id="266" name="Ink 265">
                  <a:extLst>
                    <a:ext uri="{FF2B5EF4-FFF2-40B4-BE49-F238E27FC236}">
                      <a16:creationId xmlns:a16="http://schemas.microsoft.com/office/drawing/2014/main" id="{A0630D8E-5088-99A4-D8DC-E61AD50B2696}"/>
                    </a:ext>
                  </a:extLst>
                </p:cNvPr>
                <p:cNvPicPr/>
                <p:nvPr/>
              </p:nvPicPr>
              <p:blipFill>
                <a:blip r:embed="rId432"/>
                <a:stretch>
                  <a:fillRect/>
                </a:stretch>
              </p:blipFill>
              <p:spPr>
                <a:xfrm>
                  <a:off x="8213949" y="1815994"/>
                  <a:ext cx="180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69" name="Ink 268">
                  <a:extLst>
                    <a:ext uri="{FF2B5EF4-FFF2-40B4-BE49-F238E27FC236}">
                      <a16:creationId xmlns:a16="http://schemas.microsoft.com/office/drawing/2014/main" id="{0E325655-5DDC-5722-0A23-8A73DC58B486}"/>
                    </a:ext>
                  </a:extLst>
                </p14:cNvPr>
                <p14:cNvContentPartPr/>
                <p14:nvPr/>
              </p14:nvContentPartPr>
              <p14:xfrm>
                <a:off x="8202069" y="1943074"/>
                <a:ext cx="42840" cy="48960"/>
              </p14:xfrm>
            </p:contentPart>
          </mc:Choice>
          <mc:Fallback xmlns="">
            <p:pic>
              <p:nvPicPr>
                <p:cNvPr id="269" name="Ink 268">
                  <a:extLst>
                    <a:ext uri="{FF2B5EF4-FFF2-40B4-BE49-F238E27FC236}">
                      <a16:creationId xmlns:a16="http://schemas.microsoft.com/office/drawing/2014/main" id="{0E325655-5DDC-5722-0A23-8A73DC58B486}"/>
                    </a:ext>
                  </a:extLst>
                </p:cNvPr>
                <p:cNvPicPr/>
                <p:nvPr/>
              </p:nvPicPr>
              <p:blipFill>
                <a:blip r:embed="rId434"/>
                <a:stretch>
                  <a:fillRect/>
                </a:stretch>
              </p:blipFill>
              <p:spPr>
                <a:xfrm>
                  <a:off x="8193429" y="1934434"/>
                  <a:ext cx="604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70" name="Ink 269">
                  <a:extLst>
                    <a:ext uri="{FF2B5EF4-FFF2-40B4-BE49-F238E27FC236}">
                      <a16:creationId xmlns:a16="http://schemas.microsoft.com/office/drawing/2014/main" id="{CE0895B0-02CA-CC11-4D25-C5A4A6263FA6}"/>
                    </a:ext>
                  </a:extLst>
                </p14:cNvPr>
                <p14:cNvContentPartPr/>
                <p14:nvPr/>
              </p14:nvContentPartPr>
              <p14:xfrm>
                <a:off x="7992549" y="1893034"/>
                <a:ext cx="201240" cy="81000"/>
              </p14:xfrm>
            </p:contentPart>
          </mc:Choice>
          <mc:Fallback xmlns="">
            <p:pic>
              <p:nvPicPr>
                <p:cNvPr id="270" name="Ink 269">
                  <a:extLst>
                    <a:ext uri="{FF2B5EF4-FFF2-40B4-BE49-F238E27FC236}">
                      <a16:creationId xmlns:a16="http://schemas.microsoft.com/office/drawing/2014/main" id="{CE0895B0-02CA-CC11-4D25-C5A4A6263FA6}"/>
                    </a:ext>
                  </a:extLst>
                </p:cNvPr>
                <p:cNvPicPr/>
                <p:nvPr/>
              </p:nvPicPr>
              <p:blipFill>
                <a:blip r:embed="rId436"/>
                <a:stretch>
                  <a:fillRect/>
                </a:stretch>
              </p:blipFill>
              <p:spPr>
                <a:xfrm>
                  <a:off x="7983909" y="1884394"/>
                  <a:ext cx="2188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71" name="Ink 270">
                  <a:extLst>
                    <a:ext uri="{FF2B5EF4-FFF2-40B4-BE49-F238E27FC236}">
                      <a16:creationId xmlns:a16="http://schemas.microsoft.com/office/drawing/2014/main" id="{6D08C3A8-E97F-EDBB-B0A3-96A6849CB863}"/>
                    </a:ext>
                  </a:extLst>
                </p14:cNvPr>
                <p14:cNvContentPartPr/>
                <p14:nvPr/>
              </p14:nvContentPartPr>
              <p14:xfrm>
                <a:off x="8225829" y="1765594"/>
                <a:ext cx="32400" cy="28080"/>
              </p14:xfrm>
            </p:contentPart>
          </mc:Choice>
          <mc:Fallback xmlns="">
            <p:pic>
              <p:nvPicPr>
                <p:cNvPr id="271" name="Ink 270">
                  <a:extLst>
                    <a:ext uri="{FF2B5EF4-FFF2-40B4-BE49-F238E27FC236}">
                      <a16:creationId xmlns:a16="http://schemas.microsoft.com/office/drawing/2014/main" id="{6D08C3A8-E97F-EDBB-B0A3-96A6849CB863}"/>
                    </a:ext>
                  </a:extLst>
                </p:cNvPr>
                <p:cNvPicPr/>
                <p:nvPr/>
              </p:nvPicPr>
              <p:blipFill>
                <a:blip r:embed="rId438"/>
                <a:stretch>
                  <a:fillRect/>
                </a:stretch>
              </p:blipFill>
              <p:spPr>
                <a:xfrm>
                  <a:off x="8217189" y="1756954"/>
                  <a:ext cx="500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73" name="Ink 272">
                  <a:extLst>
                    <a:ext uri="{FF2B5EF4-FFF2-40B4-BE49-F238E27FC236}">
                      <a16:creationId xmlns:a16="http://schemas.microsoft.com/office/drawing/2014/main" id="{4ADC4F80-1431-E39F-D7D9-742B80905719}"/>
                    </a:ext>
                  </a:extLst>
                </p14:cNvPr>
                <p14:cNvContentPartPr/>
                <p14:nvPr/>
              </p14:nvContentPartPr>
              <p14:xfrm>
                <a:off x="7884189" y="1847674"/>
                <a:ext cx="7560" cy="109080"/>
              </p14:xfrm>
            </p:contentPart>
          </mc:Choice>
          <mc:Fallback xmlns="">
            <p:pic>
              <p:nvPicPr>
                <p:cNvPr id="273" name="Ink 272">
                  <a:extLst>
                    <a:ext uri="{FF2B5EF4-FFF2-40B4-BE49-F238E27FC236}">
                      <a16:creationId xmlns:a16="http://schemas.microsoft.com/office/drawing/2014/main" id="{4ADC4F80-1431-E39F-D7D9-742B80905719}"/>
                    </a:ext>
                  </a:extLst>
                </p:cNvPr>
                <p:cNvPicPr/>
                <p:nvPr/>
              </p:nvPicPr>
              <p:blipFill>
                <a:blip r:embed="rId440"/>
                <a:stretch>
                  <a:fillRect/>
                </a:stretch>
              </p:blipFill>
              <p:spPr>
                <a:xfrm>
                  <a:off x="7875189" y="1839034"/>
                  <a:ext cx="252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74" name="Ink 273">
                  <a:extLst>
                    <a:ext uri="{FF2B5EF4-FFF2-40B4-BE49-F238E27FC236}">
                      <a16:creationId xmlns:a16="http://schemas.microsoft.com/office/drawing/2014/main" id="{B912D852-4AB8-B7CB-CFF9-4B46ECA74A94}"/>
                    </a:ext>
                  </a:extLst>
                </p14:cNvPr>
                <p14:cNvContentPartPr/>
                <p14:nvPr/>
              </p14:nvContentPartPr>
              <p14:xfrm>
                <a:off x="7762509" y="1873234"/>
                <a:ext cx="95400" cy="85320"/>
              </p14:xfrm>
            </p:contentPart>
          </mc:Choice>
          <mc:Fallback xmlns="">
            <p:pic>
              <p:nvPicPr>
                <p:cNvPr id="274" name="Ink 273">
                  <a:extLst>
                    <a:ext uri="{FF2B5EF4-FFF2-40B4-BE49-F238E27FC236}">
                      <a16:creationId xmlns:a16="http://schemas.microsoft.com/office/drawing/2014/main" id="{B912D852-4AB8-B7CB-CFF9-4B46ECA74A94}"/>
                    </a:ext>
                  </a:extLst>
                </p:cNvPr>
                <p:cNvPicPr/>
                <p:nvPr/>
              </p:nvPicPr>
              <p:blipFill>
                <a:blip r:embed="rId442"/>
                <a:stretch>
                  <a:fillRect/>
                </a:stretch>
              </p:blipFill>
              <p:spPr>
                <a:xfrm>
                  <a:off x="7753509" y="1864234"/>
                  <a:ext cx="1130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75" name="Ink 274">
                  <a:extLst>
                    <a:ext uri="{FF2B5EF4-FFF2-40B4-BE49-F238E27FC236}">
                      <a16:creationId xmlns:a16="http://schemas.microsoft.com/office/drawing/2014/main" id="{12468C0F-FF22-2910-1DD8-53B76924D469}"/>
                    </a:ext>
                  </a:extLst>
                </p14:cNvPr>
                <p14:cNvContentPartPr/>
                <p14:nvPr/>
              </p14:nvContentPartPr>
              <p14:xfrm>
                <a:off x="7652349" y="1857754"/>
                <a:ext cx="70920" cy="114840"/>
              </p14:xfrm>
            </p:contentPart>
          </mc:Choice>
          <mc:Fallback xmlns="">
            <p:pic>
              <p:nvPicPr>
                <p:cNvPr id="275" name="Ink 274">
                  <a:extLst>
                    <a:ext uri="{FF2B5EF4-FFF2-40B4-BE49-F238E27FC236}">
                      <a16:creationId xmlns:a16="http://schemas.microsoft.com/office/drawing/2014/main" id="{12468C0F-FF22-2910-1DD8-53B76924D469}"/>
                    </a:ext>
                  </a:extLst>
                </p:cNvPr>
                <p:cNvPicPr/>
                <p:nvPr/>
              </p:nvPicPr>
              <p:blipFill>
                <a:blip r:embed="rId444"/>
                <a:stretch>
                  <a:fillRect/>
                </a:stretch>
              </p:blipFill>
              <p:spPr>
                <a:xfrm>
                  <a:off x="7643349" y="1848754"/>
                  <a:ext cx="885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76" name="Ink 275">
                  <a:extLst>
                    <a:ext uri="{FF2B5EF4-FFF2-40B4-BE49-F238E27FC236}">
                      <a16:creationId xmlns:a16="http://schemas.microsoft.com/office/drawing/2014/main" id="{ACDAB5C1-CD5D-A399-CA03-E1F80F5029CC}"/>
                    </a:ext>
                  </a:extLst>
                </p14:cNvPr>
                <p14:cNvContentPartPr/>
                <p14:nvPr/>
              </p14:nvContentPartPr>
              <p14:xfrm>
                <a:off x="7580349" y="1884034"/>
                <a:ext cx="2520" cy="73080"/>
              </p14:xfrm>
            </p:contentPart>
          </mc:Choice>
          <mc:Fallback xmlns="">
            <p:pic>
              <p:nvPicPr>
                <p:cNvPr id="276" name="Ink 275">
                  <a:extLst>
                    <a:ext uri="{FF2B5EF4-FFF2-40B4-BE49-F238E27FC236}">
                      <a16:creationId xmlns:a16="http://schemas.microsoft.com/office/drawing/2014/main" id="{ACDAB5C1-CD5D-A399-CA03-E1F80F5029CC}"/>
                    </a:ext>
                  </a:extLst>
                </p:cNvPr>
                <p:cNvPicPr/>
                <p:nvPr/>
              </p:nvPicPr>
              <p:blipFill>
                <a:blip r:embed="rId446"/>
                <a:stretch>
                  <a:fillRect/>
                </a:stretch>
              </p:blipFill>
              <p:spPr>
                <a:xfrm>
                  <a:off x="7571709" y="1875034"/>
                  <a:ext cx="201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77" name="Ink 276">
                  <a:extLst>
                    <a:ext uri="{FF2B5EF4-FFF2-40B4-BE49-F238E27FC236}">
                      <a16:creationId xmlns:a16="http://schemas.microsoft.com/office/drawing/2014/main" id="{94EE6EFC-B6F3-1D51-501B-6CD973DD0A92}"/>
                    </a:ext>
                  </a:extLst>
                </p14:cNvPr>
                <p14:cNvContentPartPr/>
                <p14:nvPr/>
              </p14:nvContentPartPr>
              <p14:xfrm>
                <a:off x="7241589" y="1921114"/>
                <a:ext cx="249480" cy="218160"/>
              </p14:xfrm>
            </p:contentPart>
          </mc:Choice>
          <mc:Fallback xmlns="">
            <p:pic>
              <p:nvPicPr>
                <p:cNvPr id="277" name="Ink 276">
                  <a:extLst>
                    <a:ext uri="{FF2B5EF4-FFF2-40B4-BE49-F238E27FC236}">
                      <a16:creationId xmlns:a16="http://schemas.microsoft.com/office/drawing/2014/main" id="{94EE6EFC-B6F3-1D51-501B-6CD973DD0A92}"/>
                    </a:ext>
                  </a:extLst>
                </p:cNvPr>
                <p:cNvPicPr/>
                <p:nvPr/>
              </p:nvPicPr>
              <p:blipFill>
                <a:blip r:embed="rId448"/>
                <a:stretch>
                  <a:fillRect/>
                </a:stretch>
              </p:blipFill>
              <p:spPr>
                <a:xfrm>
                  <a:off x="7232589" y="1912114"/>
                  <a:ext cx="26712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78" name="Ink 277">
                  <a:extLst>
                    <a:ext uri="{FF2B5EF4-FFF2-40B4-BE49-F238E27FC236}">
                      <a16:creationId xmlns:a16="http://schemas.microsoft.com/office/drawing/2014/main" id="{C2F2C40D-8DAB-B9D3-FB83-A7CFA393BFA8}"/>
                    </a:ext>
                  </a:extLst>
                </p14:cNvPr>
                <p14:cNvContentPartPr/>
                <p14:nvPr/>
              </p14:nvContentPartPr>
              <p14:xfrm>
                <a:off x="7291269" y="1874314"/>
                <a:ext cx="24120" cy="92520"/>
              </p14:xfrm>
            </p:contentPart>
          </mc:Choice>
          <mc:Fallback xmlns="">
            <p:pic>
              <p:nvPicPr>
                <p:cNvPr id="278" name="Ink 277">
                  <a:extLst>
                    <a:ext uri="{FF2B5EF4-FFF2-40B4-BE49-F238E27FC236}">
                      <a16:creationId xmlns:a16="http://schemas.microsoft.com/office/drawing/2014/main" id="{C2F2C40D-8DAB-B9D3-FB83-A7CFA393BFA8}"/>
                    </a:ext>
                  </a:extLst>
                </p:cNvPr>
                <p:cNvPicPr/>
                <p:nvPr/>
              </p:nvPicPr>
              <p:blipFill>
                <a:blip r:embed="rId450"/>
                <a:stretch>
                  <a:fillRect/>
                </a:stretch>
              </p:blipFill>
              <p:spPr>
                <a:xfrm>
                  <a:off x="7282629" y="1865674"/>
                  <a:ext cx="417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79" name="Ink 278">
                  <a:extLst>
                    <a:ext uri="{FF2B5EF4-FFF2-40B4-BE49-F238E27FC236}">
                      <a16:creationId xmlns:a16="http://schemas.microsoft.com/office/drawing/2014/main" id="{53CD1319-7D4C-6186-4C6C-F36688269608}"/>
                    </a:ext>
                  </a:extLst>
                </p14:cNvPr>
                <p14:cNvContentPartPr/>
                <p14:nvPr/>
              </p14:nvContentPartPr>
              <p14:xfrm>
                <a:off x="7424109" y="1858474"/>
                <a:ext cx="360" cy="360"/>
              </p14:xfrm>
            </p:contentPart>
          </mc:Choice>
          <mc:Fallback xmlns="">
            <p:pic>
              <p:nvPicPr>
                <p:cNvPr id="279" name="Ink 278">
                  <a:extLst>
                    <a:ext uri="{FF2B5EF4-FFF2-40B4-BE49-F238E27FC236}">
                      <a16:creationId xmlns:a16="http://schemas.microsoft.com/office/drawing/2014/main" id="{53CD1319-7D4C-6186-4C6C-F36688269608}"/>
                    </a:ext>
                  </a:extLst>
                </p:cNvPr>
                <p:cNvPicPr/>
                <p:nvPr/>
              </p:nvPicPr>
              <p:blipFill>
                <a:blip r:embed="rId152"/>
                <a:stretch>
                  <a:fillRect/>
                </a:stretch>
              </p:blipFill>
              <p:spPr>
                <a:xfrm>
                  <a:off x="7415109" y="18494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81" name="Ink 280">
                  <a:extLst>
                    <a:ext uri="{FF2B5EF4-FFF2-40B4-BE49-F238E27FC236}">
                      <a16:creationId xmlns:a16="http://schemas.microsoft.com/office/drawing/2014/main" id="{B6635B3E-11CE-183D-10FB-CEE3C7734AC9}"/>
                    </a:ext>
                  </a:extLst>
                </p14:cNvPr>
                <p14:cNvContentPartPr/>
                <p14:nvPr/>
              </p14:nvContentPartPr>
              <p14:xfrm>
                <a:off x="7047189" y="2015074"/>
                <a:ext cx="105480" cy="59760"/>
              </p14:xfrm>
            </p:contentPart>
          </mc:Choice>
          <mc:Fallback xmlns="">
            <p:pic>
              <p:nvPicPr>
                <p:cNvPr id="281" name="Ink 280">
                  <a:extLst>
                    <a:ext uri="{FF2B5EF4-FFF2-40B4-BE49-F238E27FC236}">
                      <a16:creationId xmlns:a16="http://schemas.microsoft.com/office/drawing/2014/main" id="{B6635B3E-11CE-183D-10FB-CEE3C7734AC9}"/>
                    </a:ext>
                  </a:extLst>
                </p:cNvPr>
                <p:cNvPicPr/>
                <p:nvPr/>
              </p:nvPicPr>
              <p:blipFill>
                <a:blip r:embed="rId453"/>
                <a:stretch>
                  <a:fillRect/>
                </a:stretch>
              </p:blipFill>
              <p:spPr>
                <a:xfrm>
                  <a:off x="7038549" y="2006074"/>
                  <a:ext cx="1231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82" name="Ink 281">
                  <a:extLst>
                    <a:ext uri="{FF2B5EF4-FFF2-40B4-BE49-F238E27FC236}">
                      <a16:creationId xmlns:a16="http://schemas.microsoft.com/office/drawing/2014/main" id="{0689278B-C655-9868-8143-A833C03AC70B}"/>
                    </a:ext>
                  </a:extLst>
                </p14:cNvPr>
                <p14:cNvContentPartPr/>
                <p14:nvPr/>
              </p14:nvContentPartPr>
              <p14:xfrm>
                <a:off x="7086429" y="1954234"/>
                <a:ext cx="43560" cy="8280"/>
              </p14:xfrm>
            </p:contentPart>
          </mc:Choice>
          <mc:Fallback xmlns="">
            <p:pic>
              <p:nvPicPr>
                <p:cNvPr id="282" name="Ink 281">
                  <a:extLst>
                    <a:ext uri="{FF2B5EF4-FFF2-40B4-BE49-F238E27FC236}">
                      <a16:creationId xmlns:a16="http://schemas.microsoft.com/office/drawing/2014/main" id="{0689278B-C655-9868-8143-A833C03AC70B}"/>
                    </a:ext>
                  </a:extLst>
                </p:cNvPr>
                <p:cNvPicPr/>
                <p:nvPr/>
              </p:nvPicPr>
              <p:blipFill>
                <a:blip r:embed="rId455"/>
                <a:stretch>
                  <a:fillRect/>
                </a:stretch>
              </p:blipFill>
              <p:spPr>
                <a:xfrm>
                  <a:off x="7077789" y="1945594"/>
                  <a:ext cx="61200" cy="25920"/>
                </a:xfrm>
                <a:prstGeom prst="rect">
                  <a:avLst/>
                </a:prstGeom>
              </p:spPr>
            </p:pic>
          </mc:Fallback>
        </mc:AlternateContent>
      </p:grpSp>
      <p:grpSp>
        <p:nvGrpSpPr>
          <p:cNvPr id="294" name="Group 293">
            <a:extLst>
              <a:ext uri="{FF2B5EF4-FFF2-40B4-BE49-F238E27FC236}">
                <a16:creationId xmlns:a16="http://schemas.microsoft.com/office/drawing/2014/main" id="{E4B16499-8FE3-1E8D-6052-431459A29761}"/>
              </a:ext>
            </a:extLst>
          </p:cNvPr>
          <p:cNvGrpSpPr/>
          <p:nvPr/>
        </p:nvGrpSpPr>
        <p:grpSpPr>
          <a:xfrm>
            <a:off x="5830749" y="1938754"/>
            <a:ext cx="1109160" cy="310320"/>
            <a:chOff x="5830749" y="1938754"/>
            <a:chExt cx="1109160" cy="310320"/>
          </a:xfrm>
        </p:grpSpPr>
        <mc:AlternateContent xmlns:mc="http://schemas.openxmlformats.org/markup-compatibility/2006" xmlns:p14="http://schemas.microsoft.com/office/powerpoint/2010/main">
          <mc:Choice Requires="p14">
            <p:contentPart p14:bwMode="auto" r:id="rId456">
              <p14:nvContentPartPr>
                <p14:cNvPr id="284" name="Ink 283">
                  <a:extLst>
                    <a:ext uri="{FF2B5EF4-FFF2-40B4-BE49-F238E27FC236}">
                      <a16:creationId xmlns:a16="http://schemas.microsoft.com/office/drawing/2014/main" id="{57A8B26B-B2CB-169B-11C6-B45236DC81F1}"/>
                    </a:ext>
                  </a:extLst>
                </p14:cNvPr>
                <p14:cNvContentPartPr/>
                <p14:nvPr/>
              </p14:nvContentPartPr>
              <p14:xfrm>
                <a:off x="6934869" y="1996354"/>
                <a:ext cx="5040" cy="64800"/>
              </p14:xfrm>
            </p:contentPart>
          </mc:Choice>
          <mc:Fallback xmlns="">
            <p:pic>
              <p:nvPicPr>
                <p:cNvPr id="284" name="Ink 283">
                  <a:extLst>
                    <a:ext uri="{FF2B5EF4-FFF2-40B4-BE49-F238E27FC236}">
                      <a16:creationId xmlns:a16="http://schemas.microsoft.com/office/drawing/2014/main" id="{57A8B26B-B2CB-169B-11C6-B45236DC81F1}"/>
                    </a:ext>
                  </a:extLst>
                </p:cNvPr>
                <p:cNvPicPr/>
                <p:nvPr/>
              </p:nvPicPr>
              <p:blipFill>
                <a:blip r:embed="rId457"/>
                <a:stretch>
                  <a:fillRect/>
                </a:stretch>
              </p:blipFill>
              <p:spPr>
                <a:xfrm>
                  <a:off x="6926229" y="1987354"/>
                  <a:ext cx="226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85" name="Ink 284">
                  <a:extLst>
                    <a:ext uri="{FF2B5EF4-FFF2-40B4-BE49-F238E27FC236}">
                      <a16:creationId xmlns:a16="http://schemas.microsoft.com/office/drawing/2014/main" id="{34961DFD-DBCE-1CB5-6B7C-8FF5C48B0EE3}"/>
                    </a:ext>
                  </a:extLst>
                </p14:cNvPr>
                <p14:cNvContentPartPr/>
                <p14:nvPr/>
              </p14:nvContentPartPr>
              <p14:xfrm>
                <a:off x="6652629" y="2019394"/>
                <a:ext cx="236160" cy="176400"/>
              </p14:xfrm>
            </p:contentPart>
          </mc:Choice>
          <mc:Fallback xmlns="">
            <p:pic>
              <p:nvPicPr>
                <p:cNvPr id="285" name="Ink 284">
                  <a:extLst>
                    <a:ext uri="{FF2B5EF4-FFF2-40B4-BE49-F238E27FC236}">
                      <a16:creationId xmlns:a16="http://schemas.microsoft.com/office/drawing/2014/main" id="{34961DFD-DBCE-1CB5-6B7C-8FF5C48B0EE3}"/>
                    </a:ext>
                  </a:extLst>
                </p:cNvPr>
                <p:cNvPicPr/>
                <p:nvPr/>
              </p:nvPicPr>
              <p:blipFill>
                <a:blip r:embed="rId459"/>
                <a:stretch>
                  <a:fillRect/>
                </a:stretch>
              </p:blipFill>
              <p:spPr>
                <a:xfrm>
                  <a:off x="6643629" y="2010394"/>
                  <a:ext cx="2538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86" name="Ink 285">
                  <a:extLst>
                    <a:ext uri="{FF2B5EF4-FFF2-40B4-BE49-F238E27FC236}">
                      <a16:creationId xmlns:a16="http://schemas.microsoft.com/office/drawing/2014/main" id="{9737AE0E-2C09-FF25-B1A5-F1CE6FC96F18}"/>
                    </a:ext>
                  </a:extLst>
                </p14:cNvPr>
                <p14:cNvContentPartPr/>
                <p14:nvPr/>
              </p14:nvContentPartPr>
              <p14:xfrm>
                <a:off x="6712749" y="2033074"/>
                <a:ext cx="36000" cy="27720"/>
              </p14:xfrm>
            </p:contentPart>
          </mc:Choice>
          <mc:Fallback xmlns="">
            <p:pic>
              <p:nvPicPr>
                <p:cNvPr id="286" name="Ink 285">
                  <a:extLst>
                    <a:ext uri="{FF2B5EF4-FFF2-40B4-BE49-F238E27FC236}">
                      <a16:creationId xmlns:a16="http://schemas.microsoft.com/office/drawing/2014/main" id="{9737AE0E-2C09-FF25-B1A5-F1CE6FC96F18}"/>
                    </a:ext>
                  </a:extLst>
                </p:cNvPr>
                <p:cNvPicPr/>
                <p:nvPr/>
              </p:nvPicPr>
              <p:blipFill>
                <a:blip r:embed="rId461"/>
                <a:stretch>
                  <a:fillRect/>
                </a:stretch>
              </p:blipFill>
              <p:spPr>
                <a:xfrm>
                  <a:off x="6704109" y="2024074"/>
                  <a:ext cx="536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87" name="Ink 286">
                  <a:extLst>
                    <a:ext uri="{FF2B5EF4-FFF2-40B4-BE49-F238E27FC236}">
                      <a16:creationId xmlns:a16="http://schemas.microsoft.com/office/drawing/2014/main" id="{1D24A4E2-8D28-A925-D25A-6938B2B70694}"/>
                    </a:ext>
                  </a:extLst>
                </p14:cNvPr>
                <p14:cNvContentPartPr/>
                <p14:nvPr/>
              </p14:nvContentPartPr>
              <p14:xfrm>
                <a:off x="6474789" y="2031274"/>
                <a:ext cx="128880" cy="138600"/>
              </p14:xfrm>
            </p:contentPart>
          </mc:Choice>
          <mc:Fallback xmlns="">
            <p:pic>
              <p:nvPicPr>
                <p:cNvPr id="287" name="Ink 286">
                  <a:extLst>
                    <a:ext uri="{FF2B5EF4-FFF2-40B4-BE49-F238E27FC236}">
                      <a16:creationId xmlns:a16="http://schemas.microsoft.com/office/drawing/2014/main" id="{1D24A4E2-8D28-A925-D25A-6938B2B70694}"/>
                    </a:ext>
                  </a:extLst>
                </p:cNvPr>
                <p:cNvPicPr/>
                <p:nvPr/>
              </p:nvPicPr>
              <p:blipFill>
                <a:blip r:embed="rId463"/>
                <a:stretch>
                  <a:fillRect/>
                </a:stretch>
              </p:blipFill>
              <p:spPr>
                <a:xfrm>
                  <a:off x="6465789" y="2022274"/>
                  <a:ext cx="1465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88" name="Ink 287">
                  <a:extLst>
                    <a:ext uri="{FF2B5EF4-FFF2-40B4-BE49-F238E27FC236}">
                      <a16:creationId xmlns:a16="http://schemas.microsoft.com/office/drawing/2014/main" id="{97164140-D512-63F4-9E12-47636A158804}"/>
                    </a:ext>
                  </a:extLst>
                </p14:cNvPr>
                <p14:cNvContentPartPr/>
                <p14:nvPr/>
              </p14:nvContentPartPr>
              <p14:xfrm>
                <a:off x="6580989" y="1938754"/>
                <a:ext cx="90720" cy="81720"/>
              </p14:xfrm>
            </p:contentPart>
          </mc:Choice>
          <mc:Fallback xmlns="">
            <p:pic>
              <p:nvPicPr>
                <p:cNvPr id="288" name="Ink 287">
                  <a:extLst>
                    <a:ext uri="{FF2B5EF4-FFF2-40B4-BE49-F238E27FC236}">
                      <a16:creationId xmlns:a16="http://schemas.microsoft.com/office/drawing/2014/main" id="{97164140-D512-63F4-9E12-47636A158804}"/>
                    </a:ext>
                  </a:extLst>
                </p:cNvPr>
                <p:cNvPicPr/>
                <p:nvPr/>
              </p:nvPicPr>
              <p:blipFill>
                <a:blip r:embed="rId465"/>
                <a:stretch>
                  <a:fillRect/>
                </a:stretch>
              </p:blipFill>
              <p:spPr>
                <a:xfrm>
                  <a:off x="6571989" y="1929754"/>
                  <a:ext cx="1083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89" name="Ink 288">
                  <a:extLst>
                    <a:ext uri="{FF2B5EF4-FFF2-40B4-BE49-F238E27FC236}">
                      <a16:creationId xmlns:a16="http://schemas.microsoft.com/office/drawing/2014/main" id="{DC14CF62-0F42-8797-7621-14CC71AEFA8D}"/>
                    </a:ext>
                  </a:extLst>
                </p14:cNvPr>
                <p14:cNvContentPartPr/>
                <p14:nvPr/>
              </p14:nvContentPartPr>
              <p14:xfrm>
                <a:off x="6296589" y="1954954"/>
                <a:ext cx="101520" cy="294120"/>
              </p14:xfrm>
            </p:contentPart>
          </mc:Choice>
          <mc:Fallback xmlns="">
            <p:pic>
              <p:nvPicPr>
                <p:cNvPr id="289" name="Ink 288">
                  <a:extLst>
                    <a:ext uri="{FF2B5EF4-FFF2-40B4-BE49-F238E27FC236}">
                      <a16:creationId xmlns:a16="http://schemas.microsoft.com/office/drawing/2014/main" id="{DC14CF62-0F42-8797-7621-14CC71AEFA8D}"/>
                    </a:ext>
                  </a:extLst>
                </p:cNvPr>
                <p:cNvPicPr/>
                <p:nvPr/>
              </p:nvPicPr>
              <p:blipFill>
                <a:blip r:embed="rId467"/>
                <a:stretch>
                  <a:fillRect/>
                </a:stretch>
              </p:blipFill>
              <p:spPr>
                <a:xfrm>
                  <a:off x="6287949" y="1945954"/>
                  <a:ext cx="11916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90" name="Ink 289">
                  <a:extLst>
                    <a:ext uri="{FF2B5EF4-FFF2-40B4-BE49-F238E27FC236}">
                      <a16:creationId xmlns:a16="http://schemas.microsoft.com/office/drawing/2014/main" id="{313BFCB5-304F-95C0-A79B-8C3C3CA2920C}"/>
                    </a:ext>
                  </a:extLst>
                </p14:cNvPr>
                <p14:cNvContentPartPr/>
                <p14:nvPr/>
              </p14:nvContentPartPr>
              <p14:xfrm>
                <a:off x="5830749" y="2056834"/>
                <a:ext cx="441000" cy="128880"/>
              </p14:xfrm>
            </p:contentPart>
          </mc:Choice>
          <mc:Fallback xmlns="">
            <p:pic>
              <p:nvPicPr>
                <p:cNvPr id="290" name="Ink 289">
                  <a:extLst>
                    <a:ext uri="{FF2B5EF4-FFF2-40B4-BE49-F238E27FC236}">
                      <a16:creationId xmlns:a16="http://schemas.microsoft.com/office/drawing/2014/main" id="{313BFCB5-304F-95C0-A79B-8C3C3CA2920C}"/>
                    </a:ext>
                  </a:extLst>
                </p:cNvPr>
                <p:cNvPicPr/>
                <p:nvPr/>
              </p:nvPicPr>
              <p:blipFill>
                <a:blip r:embed="rId469"/>
                <a:stretch>
                  <a:fillRect/>
                </a:stretch>
              </p:blipFill>
              <p:spPr>
                <a:xfrm>
                  <a:off x="5822109" y="2047834"/>
                  <a:ext cx="4586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91" name="Ink 290">
                  <a:extLst>
                    <a:ext uri="{FF2B5EF4-FFF2-40B4-BE49-F238E27FC236}">
                      <a16:creationId xmlns:a16="http://schemas.microsoft.com/office/drawing/2014/main" id="{54B15CF5-0103-1592-26C1-0CE1BBE24AD2}"/>
                    </a:ext>
                  </a:extLst>
                </p14:cNvPr>
                <p14:cNvContentPartPr/>
                <p14:nvPr/>
              </p14:nvContentPartPr>
              <p14:xfrm>
                <a:off x="6163029" y="1948474"/>
                <a:ext cx="360" cy="360"/>
              </p14:xfrm>
            </p:contentPart>
          </mc:Choice>
          <mc:Fallback xmlns="">
            <p:pic>
              <p:nvPicPr>
                <p:cNvPr id="291" name="Ink 290">
                  <a:extLst>
                    <a:ext uri="{FF2B5EF4-FFF2-40B4-BE49-F238E27FC236}">
                      <a16:creationId xmlns:a16="http://schemas.microsoft.com/office/drawing/2014/main" id="{54B15CF5-0103-1592-26C1-0CE1BBE24AD2}"/>
                    </a:ext>
                  </a:extLst>
                </p:cNvPr>
                <p:cNvPicPr/>
                <p:nvPr/>
              </p:nvPicPr>
              <p:blipFill>
                <a:blip r:embed="rId152"/>
                <a:stretch>
                  <a:fillRect/>
                </a:stretch>
              </p:blipFill>
              <p:spPr>
                <a:xfrm>
                  <a:off x="6154029" y="19394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92" name="Ink 291">
                  <a:extLst>
                    <a:ext uri="{FF2B5EF4-FFF2-40B4-BE49-F238E27FC236}">
                      <a16:creationId xmlns:a16="http://schemas.microsoft.com/office/drawing/2014/main" id="{81AF59B6-5E5A-609C-594D-558CA8159EAD}"/>
                    </a:ext>
                  </a:extLst>
                </p14:cNvPr>
                <p14:cNvContentPartPr/>
                <p14:nvPr/>
              </p14:nvContentPartPr>
              <p14:xfrm>
                <a:off x="6084549" y="1980874"/>
                <a:ext cx="360" cy="360"/>
              </p14:xfrm>
            </p:contentPart>
          </mc:Choice>
          <mc:Fallback xmlns="">
            <p:pic>
              <p:nvPicPr>
                <p:cNvPr id="292" name="Ink 291">
                  <a:extLst>
                    <a:ext uri="{FF2B5EF4-FFF2-40B4-BE49-F238E27FC236}">
                      <a16:creationId xmlns:a16="http://schemas.microsoft.com/office/drawing/2014/main" id="{81AF59B6-5E5A-609C-594D-558CA8159EAD}"/>
                    </a:ext>
                  </a:extLst>
                </p:cNvPr>
                <p:cNvPicPr/>
                <p:nvPr/>
              </p:nvPicPr>
              <p:blipFill>
                <a:blip r:embed="rId152"/>
                <a:stretch>
                  <a:fillRect/>
                </a:stretch>
              </p:blipFill>
              <p:spPr>
                <a:xfrm>
                  <a:off x="6075909" y="1972234"/>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2">
            <p14:nvContentPartPr>
              <p14:cNvPr id="314" name="Ink 313">
                <a:extLst>
                  <a:ext uri="{FF2B5EF4-FFF2-40B4-BE49-F238E27FC236}">
                    <a16:creationId xmlns:a16="http://schemas.microsoft.com/office/drawing/2014/main" id="{FF0DC04A-5ABE-71FB-917D-A844DBEA06BC}"/>
                  </a:ext>
                </a:extLst>
              </p14:cNvPr>
              <p14:cNvContentPartPr/>
              <p14:nvPr/>
            </p14:nvContentPartPr>
            <p14:xfrm>
              <a:off x="-196731" y="4390354"/>
              <a:ext cx="103680" cy="279360"/>
            </p14:xfrm>
          </p:contentPart>
        </mc:Choice>
        <mc:Fallback xmlns="">
          <p:pic>
            <p:nvPicPr>
              <p:cNvPr id="314" name="Ink 313">
                <a:extLst>
                  <a:ext uri="{FF2B5EF4-FFF2-40B4-BE49-F238E27FC236}">
                    <a16:creationId xmlns:a16="http://schemas.microsoft.com/office/drawing/2014/main" id="{FF0DC04A-5ABE-71FB-917D-A844DBEA06BC}"/>
                  </a:ext>
                </a:extLst>
              </p:cNvPr>
              <p:cNvPicPr/>
              <p:nvPr/>
            </p:nvPicPr>
            <p:blipFill>
              <a:blip r:embed="rId473"/>
              <a:stretch>
                <a:fillRect/>
              </a:stretch>
            </p:blipFill>
            <p:spPr>
              <a:xfrm>
                <a:off x="-205731" y="4381354"/>
                <a:ext cx="12132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15" name="Ink 314">
                <a:extLst>
                  <a:ext uri="{FF2B5EF4-FFF2-40B4-BE49-F238E27FC236}">
                    <a16:creationId xmlns:a16="http://schemas.microsoft.com/office/drawing/2014/main" id="{E31363C7-8B0A-11A6-B2CE-8604B6B7BFE8}"/>
                  </a:ext>
                </a:extLst>
              </p14:cNvPr>
              <p14:cNvContentPartPr/>
              <p14:nvPr/>
            </p14:nvContentPartPr>
            <p14:xfrm>
              <a:off x="-371691" y="4429954"/>
              <a:ext cx="174960" cy="267120"/>
            </p14:xfrm>
          </p:contentPart>
        </mc:Choice>
        <mc:Fallback xmlns="">
          <p:pic>
            <p:nvPicPr>
              <p:cNvPr id="315" name="Ink 314">
                <a:extLst>
                  <a:ext uri="{FF2B5EF4-FFF2-40B4-BE49-F238E27FC236}">
                    <a16:creationId xmlns:a16="http://schemas.microsoft.com/office/drawing/2014/main" id="{E31363C7-8B0A-11A6-B2CE-8604B6B7BFE8}"/>
                  </a:ext>
                </a:extLst>
              </p:cNvPr>
              <p:cNvPicPr/>
              <p:nvPr/>
            </p:nvPicPr>
            <p:blipFill>
              <a:blip r:embed="rId475"/>
              <a:stretch>
                <a:fillRect/>
              </a:stretch>
            </p:blipFill>
            <p:spPr>
              <a:xfrm>
                <a:off x="-380691" y="4421314"/>
                <a:ext cx="19260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17" name="Ink 316">
                <a:extLst>
                  <a:ext uri="{FF2B5EF4-FFF2-40B4-BE49-F238E27FC236}">
                    <a16:creationId xmlns:a16="http://schemas.microsoft.com/office/drawing/2014/main" id="{54EAFB5A-3404-7527-6AB8-3C3E9F698D90}"/>
                  </a:ext>
                </a:extLst>
              </p14:cNvPr>
              <p14:cNvContentPartPr/>
              <p14:nvPr/>
            </p14:nvContentPartPr>
            <p14:xfrm>
              <a:off x="-422811" y="4661434"/>
              <a:ext cx="76320" cy="111600"/>
            </p14:xfrm>
          </p:contentPart>
        </mc:Choice>
        <mc:Fallback xmlns="">
          <p:pic>
            <p:nvPicPr>
              <p:cNvPr id="317" name="Ink 316">
                <a:extLst>
                  <a:ext uri="{FF2B5EF4-FFF2-40B4-BE49-F238E27FC236}">
                    <a16:creationId xmlns:a16="http://schemas.microsoft.com/office/drawing/2014/main" id="{54EAFB5A-3404-7527-6AB8-3C3E9F698D90}"/>
                  </a:ext>
                </a:extLst>
              </p:cNvPr>
              <p:cNvPicPr/>
              <p:nvPr/>
            </p:nvPicPr>
            <p:blipFill>
              <a:blip r:embed="rId477"/>
              <a:stretch>
                <a:fillRect/>
              </a:stretch>
            </p:blipFill>
            <p:spPr>
              <a:xfrm>
                <a:off x="-431811" y="4652794"/>
                <a:ext cx="939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18" name="Ink 317">
                <a:extLst>
                  <a:ext uri="{FF2B5EF4-FFF2-40B4-BE49-F238E27FC236}">
                    <a16:creationId xmlns:a16="http://schemas.microsoft.com/office/drawing/2014/main" id="{E6B534C1-F876-071D-73C7-310A90FB01D2}"/>
                  </a:ext>
                </a:extLst>
              </p14:cNvPr>
              <p14:cNvContentPartPr/>
              <p14:nvPr/>
            </p14:nvContentPartPr>
            <p14:xfrm>
              <a:off x="-420651" y="4269394"/>
              <a:ext cx="60840" cy="40680"/>
            </p14:xfrm>
          </p:contentPart>
        </mc:Choice>
        <mc:Fallback xmlns="">
          <p:pic>
            <p:nvPicPr>
              <p:cNvPr id="318" name="Ink 317">
                <a:extLst>
                  <a:ext uri="{FF2B5EF4-FFF2-40B4-BE49-F238E27FC236}">
                    <a16:creationId xmlns:a16="http://schemas.microsoft.com/office/drawing/2014/main" id="{E6B534C1-F876-071D-73C7-310A90FB01D2}"/>
                  </a:ext>
                </a:extLst>
              </p:cNvPr>
              <p:cNvPicPr/>
              <p:nvPr/>
            </p:nvPicPr>
            <p:blipFill>
              <a:blip r:embed="rId479"/>
              <a:stretch>
                <a:fillRect/>
              </a:stretch>
            </p:blipFill>
            <p:spPr>
              <a:xfrm>
                <a:off x="-429651" y="4260754"/>
                <a:ext cx="784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40" name="Ink 339">
                <a:extLst>
                  <a:ext uri="{FF2B5EF4-FFF2-40B4-BE49-F238E27FC236}">
                    <a16:creationId xmlns:a16="http://schemas.microsoft.com/office/drawing/2014/main" id="{D0E1DC70-1022-918F-61CF-8CC58BB36B3E}"/>
                  </a:ext>
                </a:extLst>
              </p14:cNvPr>
              <p14:cNvContentPartPr/>
              <p14:nvPr/>
            </p14:nvContentPartPr>
            <p14:xfrm>
              <a:off x="-112131" y="5171554"/>
              <a:ext cx="106920" cy="15840"/>
            </p14:xfrm>
          </p:contentPart>
        </mc:Choice>
        <mc:Fallback xmlns="">
          <p:pic>
            <p:nvPicPr>
              <p:cNvPr id="340" name="Ink 339">
                <a:extLst>
                  <a:ext uri="{FF2B5EF4-FFF2-40B4-BE49-F238E27FC236}">
                    <a16:creationId xmlns:a16="http://schemas.microsoft.com/office/drawing/2014/main" id="{D0E1DC70-1022-918F-61CF-8CC58BB36B3E}"/>
                  </a:ext>
                </a:extLst>
              </p:cNvPr>
              <p:cNvPicPr/>
              <p:nvPr/>
            </p:nvPicPr>
            <p:blipFill>
              <a:blip r:embed="rId481"/>
              <a:stretch>
                <a:fillRect/>
              </a:stretch>
            </p:blipFill>
            <p:spPr>
              <a:xfrm>
                <a:off x="-120771" y="5162914"/>
                <a:ext cx="1245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41" name="Ink 340">
                <a:extLst>
                  <a:ext uri="{FF2B5EF4-FFF2-40B4-BE49-F238E27FC236}">
                    <a16:creationId xmlns:a16="http://schemas.microsoft.com/office/drawing/2014/main" id="{825678EC-E1F2-CFCA-430C-FC933E05DCAE}"/>
                  </a:ext>
                </a:extLst>
              </p14:cNvPr>
              <p14:cNvContentPartPr/>
              <p14:nvPr/>
            </p14:nvContentPartPr>
            <p14:xfrm>
              <a:off x="-121851" y="5244274"/>
              <a:ext cx="74520" cy="16560"/>
            </p14:xfrm>
          </p:contentPart>
        </mc:Choice>
        <mc:Fallback xmlns="">
          <p:pic>
            <p:nvPicPr>
              <p:cNvPr id="341" name="Ink 340">
                <a:extLst>
                  <a:ext uri="{FF2B5EF4-FFF2-40B4-BE49-F238E27FC236}">
                    <a16:creationId xmlns:a16="http://schemas.microsoft.com/office/drawing/2014/main" id="{825678EC-E1F2-CFCA-430C-FC933E05DCAE}"/>
                  </a:ext>
                </a:extLst>
              </p:cNvPr>
              <p:cNvPicPr/>
              <p:nvPr/>
            </p:nvPicPr>
            <p:blipFill>
              <a:blip r:embed="rId483"/>
              <a:stretch>
                <a:fillRect/>
              </a:stretch>
            </p:blipFill>
            <p:spPr>
              <a:xfrm>
                <a:off x="-130851" y="5235634"/>
                <a:ext cx="921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42" name="Ink 341">
                <a:extLst>
                  <a:ext uri="{FF2B5EF4-FFF2-40B4-BE49-F238E27FC236}">
                    <a16:creationId xmlns:a16="http://schemas.microsoft.com/office/drawing/2014/main" id="{F5C2533D-2122-8AC2-D858-F9C1809380AA}"/>
                  </a:ext>
                </a:extLst>
              </p14:cNvPr>
              <p14:cNvContentPartPr/>
              <p14:nvPr/>
            </p14:nvContentPartPr>
            <p14:xfrm>
              <a:off x="-883251" y="5228794"/>
              <a:ext cx="60480" cy="196200"/>
            </p14:xfrm>
          </p:contentPart>
        </mc:Choice>
        <mc:Fallback xmlns="">
          <p:pic>
            <p:nvPicPr>
              <p:cNvPr id="342" name="Ink 341">
                <a:extLst>
                  <a:ext uri="{FF2B5EF4-FFF2-40B4-BE49-F238E27FC236}">
                    <a16:creationId xmlns:a16="http://schemas.microsoft.com/office/drawing/2014/main" id="{F5C2533D-2122-8AC2-D858-F9C1809380AA}"/>
                  </a:ext>
                </a:extLst>
              </p:cNvPr>
              <p:cNvPicPr/>
              <p:nvPr/>
            </p:nvPicPr>
            <p:blipFill>
              <a:blip r:embed="rId485"/>
              <a:stretch>
                <a:fillRect/>
              </a:stretch>
            </p:blipFill>
            <p:spPr>
              <a:xfrm>
                <a:off x="-892251" y="5220154"/>
                <a:ext cx="7812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43" name="Ink 342">
                <a:extLst>
                  <a:ext uri="{FF2B5EF4-FFF2-40B4-BE49-F238E27FC236}">
                    <a16:creationId xmlns:a16="http://schemas.microsoft.com/office/drawing/2014/main" id="{7B8C3C0F-1714-A99B-89D5-E003EC3D561F}"/>
                  </a:ext>
                </a:extLst>
              </p14:cNvPr>
              <p14:cNvContentPartPr/>
              <p14:nvPr/>
            </p14:nvContentPartPr>
            <p14:xfrm>
              <a:off x="-858051" y="5222314"/>
              <a:ext cx="115200" cy="151200"/>
            </p14:xfrm>
          </p:contentPart>
        </mc:Choice>
        <mc:Fallback xmlns="">
          <p:pic>
            <p:nvPicPr>
              <p:cNvPr id="343" name="Ink 342">
                <a:extLst>
                  <a:ext uri="{FF2B5EF4-FFF2-40B4-BE49-F238E27FC236}">
                    <a16:creationId xmlns:a16="http://schemas.microsoft.com/office/drawing/2014/main" id="{7B8C3C0F-1714-A99B-89D5-E003EC3D561F}"/>
                  </a:ext>
                </a:extLst>
              </p:cNvPr>
              <p:cNvPicPr/>
              <p:nvPr/>
            </p:nvPicPr>
            <p:blipFill>
              <a:blip r:embed="rId487"/>
              <a:stretch>
                <a:fillRect/>
              </a:stretch>
            </p:blipFill>
            <p:spPr>
              <a:xfrm>
                <a:off x="-866691" y="5213674"/>
                <a:ext cx="1328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44" name="Ink 343">
                <a:extLst>
                  <a:ext uri="{FF2B5EF4-FFF2-40B4-BE49-F238E27FC236}">
                    <a16:creationId xmlns:a16="http://schemas.microsoft.com/office/drawing/2014/main" id="{7150DA19-1FD2-AD5B-7F10-7BF1C2E36619}"/>
                  </a:ext>
                </a:extLst>
              </p14:cNvPr>
              <p14:cNvContentPartPr/>
              <p14:nvPr/>
            </p14:nvContentPartPr>
            <p14:xfrm>
              <a:off x="-706131" y="5233114"/>
              <a:ext cx="22680" cy="121320"/>
            </p14:xfrm>
          </p:contentPart>
        </mc:Choice>
        <mc:Fallback xmlns="">
          <p:pic>
            <p:nvPicPr>
              <p:cNvPr id="344" name="Ink 343">
                <a:extLst>
                  <a:ext uri="{FF2B5EF4-FFF2-40B4-BE49-F238E27FC236}">
                    <a16:creationId xmlns:a16="http://schemas.microsoft.com/office/drawing/2014/main" id="{7150DA19-1FD2-AD5B-7F10-7BF1C2E36619}"/>
                  </a:ext>
                </a:extLst>
              </p:cNvPr>
              <p:cNvPicPr/>
              <p:nvPr/>
            </p:nvPicPr>
            <p:blipFill>
              <a:blip r:embed="rId489"/>
              <a:stretch>
                <a:fillRect/>
              </a:stretch>
            </p:blipFill>
            <p:spPr>
              <a:xfrm>
                <a:off x="-715131" y="5224474"/>
                <a:ext cx="403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45" name="Ink 344">
                <a:extLst>
                  <a:ext uri="{FF2B5EF4-FFF2-40B4-BE49-F238E27FC236}">
                    <a16:creationId xmlns:a16="http://schemas.microsoft.com/office/drawing/2014/main" id="{31078D53-E7FC-714B-9627-56DB6C4EAB35}"/>
                  </a:ext>
                </a:extLst>
              </p14:cNvPr>
              <p14:cNvContentPartPr/>
              <p14:nvPr/>
            </p14:nvContentPartPr>
            <p14:xfrm>
              <a:off x="-708651" y="5234914"/>
              <a:ext cx="72720" cy="111960"/>
            </p14:xfrm>
          </p:contentPart>
        </mc:Choice>
        <mc:Fallback xmlns="">
          <p:pic>
            <p:nvPicPr>
              <p:cNvPr id="345" name="Ink 344">
                <a:extLst>
                  <a:ext uri="{FF2B5EF4-FFF2-40B4-BE49-F238E27FC236}">
                    <a16:creationId xmlns:a16="http://schemas.microsoft.com/office/drawing/2014/main" id="{31078D53-E7FC-714B-9627-56DB6C4EAB35}"/>
                  </a:ext>
                </a:extLst>
              </p:cNvPr>
              <p:cNvPicPr/>
              <p:nvPr/>
            </p:nvPicPr>
            <p:blipFill>
              <a:blip r:embed="rId491"/>
              <a:stretch>
                <a:fillRect/>
              </a:stretch>
            </p:blipFill>
            <p:spPr>
              <a:xfrm>
                <a:off x="-717291" y="5226274"/>
                <a:ext cx="903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46" name="Ink 345">
                <a:extLst>
                  <a:ext uri="{FF2B5EF4-FFF2-40B4-BE49-F238E27FC236}">
                    <a16:creationId xmlns:a16="http://schemas.microsoft.com/office/drawing/2014/main" id="{8BBD5A0C-1ABD-27DC-5D28-129601F0F1DD}"/>
                  </a:ext>
                </a:extLst>
              </p14:cNvPr>
              <p14:cNvContentPartPr/>
              <p14:nvPr/>
            </p14:nvContentPartPr>
            <p14:xfrm>
              <a:off x="-687411" y="5316634"/>
              <a:ext cx="20160" cy="10440"/>
            </p14:xfrm>
          </p:contentPart>
        </mc:Choice>
        <mc:Fallback xmlns="">
          <p:pic>
            <p:nvPicPr>
              <p:cNvPr id="346" name="Ink 345">
                <a:extLst>
                  <a:ext uri="{FF2B5EF4-FFF2-40B4-BE49-F238E27FC236}">
                    <a16:creationId xmlns:a16="http://schemas.microsoft.com/office/drawing/2014/main" id="{8BBD5A0C-1ABD-27DC-5D28-129601F0F1DD}"/>
                  </a:ext>
                </a:extLst>
              </p:cNvPr>
              <p:cNvPicPr/>
              <p:nvPr/>
            </p:nvPicPr>
            <p:blipFill>
              <a:blip r:embed="rId493"/>
              <a:stretch>
                <a:fillRect/>
              </a:stretch>
            </p:blipFill>
            <p:spPr>
              <a:xfrm>
                <a:off x="-696411" y="5307994"/>
                <a:ext cx="378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47" name="Ink 346">
                <a:extLst>
                  <a:ext uri="{FF2B5EF4-FFF2-40B4-BE49-F238E27FC236}">
                    <a16:creationId xmlns:a16="http://schemas.microsoft.com/office/drawing/2014/main" id="{EC091566-84AB-CF20-EADA-BE72A45BF2D9}"/>
                  </a:ext>
                </a:extLst>
              </p14:cNvPr>
              <p14:cNvContentPartPr/>
              <p14:nvPr/>
            </p14:nvContentPartPr>
            <p14:xfrm>
              <a:off x="-612531" y="5224834"/>
              <a:ext cx="28080" cy="98640"/>
            </p14:xfrm>
          </p:contentPart>
        </mc:Choice>
        <mc:Fallback xmlns="">
          <p:pic>
            <p:nvPicPr>
              <p:cNvPr id="347" name="Ink 346">
                <a:extLst>
                  <a:ext uri="{FF2B5EF4-FFF2-40B4-BE49-F238E27FC236}">
                    <a16:creationId xmlns:a16="http://schemas.microsoft.com/office/drawing/2014/main" id="{EC091566-84AB-CF20-EADA-BE72A45BF2D9}"/>
                  </a:ext>
                </a:extLst>
              </p:cNvPr>
              <p:cNvPicPr/>
              <p:nvPr/>
            </p:nvPicPr>
            <p:blipFill>
              <a:blip r:embed="rId495"/>
              <a:stretch>
                <a:fillRect/>
              </a:stretch>
            </p:blipFill>
            <p:spPr>
              <a:xfrm>
                <a:off x="-621531" y="5216194"/>
                <a:ext cx="457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48" name="Ink 347">
                <a:extLst>
                  <a:ext uri="{FF2B5EF4-FFF2-40B4-BE49-F238E27FC236}">
                    <a16:creationId xmlns:a16="http://schemas.microsoft.com/office/drawing/2014/main" id="{60812092-875F-CE1B-0D85-EB8E5E7D572A}"/>
                  </a:ext>
                </a:extLst>
              </p14:cNvPr>
              <p14:cNvContentPartPr/>
              <p14:nvPr/>
            </p14:nvContentPartPr>
            <p14:xfrm>
              <a:off x="-616851" y="5204674"/>
              <a:ext cx="87120" cy="114120"/>
            </p14:xfrm>
          </p:contentPart>
        </mc:Choice>
        <mc:Fallback xmlns="">
          <p:pic>
            <p:nvPicPr>
              <p:cNvPr id="348" name="Ink 347">
                <a:extLst>
                  <a:ext uri="{FF2B5EF4-FFF2-40B4-BE49-F238E27FC236}">
                    <a16:creationId xmlns:a16="http://schemas.microsoft.com/office/drawing/2014/main" id="{60812092-875F-CE1B-0D85-EB8E5E7D572A}"/>
                  </a:ext>
                </a:extLst>
              </p:cNvPr>
              <p:cNvPicPr/>
              <p:nvPr/>
            </p:nvPicPr>
            <p:blipFill>
              <a:blip r:embed="rId497"/>
              <a:stretch>
                <a:fillRect/>
              </a:stretch>
            </p:blipFill>
            <p:spPr>
              <a:xfrm>
                <a:off x="-625491" y="5196034"/>
                <a:ext cx="1047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49" name="Ink 348">
                <a:extLst>
                  <a:ext uri="{FF2B5EF4-FFF2-40B4-BE49-F238E27FC236}">
                    <a16:creationId xmlns:a16="http://schemas.microsoft.com/office/drawing/2014/main" id="{E811FD48-F730-058C-54B0-C597B7DD0C22}"/>
                  </a:ext>
                </a:extLst>
              </p14:cNvPr>
              <p14:cNvContentPartPr/>
              <p14:nvPr/>
            </p14:nvContentPartPr>
            <p14:xfrm>
              <a:off x="-497331" y="5193154"/>
              <a:ext cx="46440" cy="147240"/>
            </p14:xfrm>
          </p:contentPart>
        </mc:Choice>
        <mc:Fallback xmlns="">
          <p:pic>
            <p:nvPicPr>
              <p:cNvPr id="349" name="Ink 348">
                <a:extLst>
                  <a:ext uri="{FF2B5EF4-FFF2-40B4-BE49-F238E27FC236}">
                    <a16:creationId xmlns:a16="http://schemas.microsoft.com/office/drawing/2014/main" id="{E811FD48-F730-058C-54B0-C597B7DD0C22}"/>
                  </a:ext>
                </a:extLst>
              </p:cNvPr>
              <p:cNvPicPr/>
              <p:nvPr/>
            </p:nvPicPr>
            <p:blipFill>
              <a:blip r:embed="rId499"/>
              <a:stretch>
                <a:fillRect/>
              </a:stretch>
            </p:blipFill>
            <p:spPr>
              <a:xfrm>
                <a:off x="-506331" y="5184154"/>
                <a:ext cx="640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50" name="Ink 349">
                <a:extLst>
                  <a:ext uri="{FF2B5EF4-FFF2-40B4-BE49-F238E27FC236}">
                    <a16:creationId xmlns:a16="http://schemas.microsoft.com/office/drawing/2014/main" id="{58A57A9A-B851-2B65-D0BD-71B68ED16399}"/>
                  </a:ext>
                </a:extLst>
              </p14:cNvPr>
              <p14:cNvContentPartPr/>
              <p14:nvPr/>
            </p14:nvContentPartPr>
            <p14:xfrm>
              <a:off x="-486171" y="5174434"/>
              <a:ext cx="107640" cy="149400"/>
            </p14:xfrm>
          </p:contentPart>
        </mc:Choice>
        <mc:Fallback xmlns="">
          <p:pic>
            <p:nvPicPr>
              <p:cNvPr id="350" name="Ink 349">
                <a:extLst>
                  <a:ext uri="{FF2B5EF4-FFF2-40B4-BE49-F238E27FC236}">
                    <a16:creationId xmlns:a16="http://schemas.microsoft.com/office/drawing/2014/main" id="{58A57A9A-B851-2B65-D0BD-71B68ED16399}"/>
                  </a:ext>
                </a:extLst>
              </p:cNvPr>
              <p:cNvPicPr/>
              <p:nvPr/>
            </p:nvPicPr>
            <p:blipFill>
              <a:blip r:embed="rId501"/>
              <a:stretch>
                <a:fillRect/>
              </a:stretch>
            </p:blipFill>
            <p:spPr>
              <a:xfrm>
                <a:off x="-495171" y="5165434"/>
                <a:ext cx="1252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70" name="Ink 369">
                <a:extLst>
                  <a:ext uri="{FF2B5EF4-FFF2-40B4-BE49-F238E27FC236}">
                    <a16:creationId xmlns:a16="http://schemas.microsoft.com/office/drawing/2014/main" id="{8E339C82-AD80-AF7F-66F2-B0F0DB883C6C}"/>
                  </a:ext>
                </a:extLst>
              </p14:cNvPr>
              <p14:cNvContentPartPr/>
              <p14:nvPr/>
            </p14:nvContentPartPr>
            <p14:xfrm>
              <a:off x="-41571" y="5518234"/>
              <a:ext cx="360" cy="360"/>
            </p14:xfrm>
          </p:contentPart>
        </mc:Choice>
        <mc:Fallback xmlns="">
          <p:pic>
            <p:nvPicPr>
              <p:cNvPr id="370" name="Ink 369">
                <a:extLst>
                  <a:ext uri="{FF2B5EF4-FFF2-40B4-BE49-F238E27FC236}">
                    <a16:creationId xmlns:a16="http://schemas.microsoft.com/office/drawing/2014/main" id="{8E339C82-AD80-AF7F-66F2-B0F0DB883C6C}"/>
                  </a:ext>
                </a:extLst>
              </p:cNvPr>
              <p:cNvPicPr/>
              <p:nvPr/>
            </p:nvPicPr>
            <p:blipFill>
              <a:blip r:embed="rId152"/>
              <a:stretch>
                <a:fillRect/>
              </a:stretch>
            </p:blipFill>
            <p:spPr>
              <a:xfrm>
                <a:off x="-50211" y="55092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71" name="Ink 370">
                <a:extLst>
                  <a:ext uri="{FF2B5EF4-FFF2-40B4-BE49-F238E27FC236}">
                    <a16:creationId xmlns:a16="http://schemas.microsoft.com/office/drawing/2014/main" id="{D2B9A1D3-70ED-F1AD-8DB9-A353970AE5EA}"/>
                  </a:ext>
                </a:extLst>
              </p14:cNvPr>
              <p14:cNvContentPartPr/>
              <p14:nvPr/>
            </p14:nvContentPartPr>
            <p14:xfrm>
              <a:off x="-208251" y="5620114"/>
              <a:ext cx="65880" cy="99000"/>
            </p14:xfrm>
          </p:contentPart>
        </mc:Choice>
        <mc:Fallback xmlns="">
          <p:pic>
            <p:nvPicPr>
              <p:cNvPr id="371" name="Ink 370">
                <a:extLst>
                  <a:ext uri="{FF2B5EF4-FFF2-40B4-BE49-F238E27FC236}">
                    <a16:creationId xmlns:a16="http://schemas.microsoft.com/office/drawing/2014/main" id="{D2B9A1D3-70ED-F1AD-8DB9-A353970AE5EA}"/>
                  </a:ext>
                </a:extLst>
              </p:cNvPr>
              <p:cNvPicPr/>
              <p:nvPr/>
            </p:nvPicPr>
            <p:blipFill>
              <a:blip r:embed="rId504"/>
              <a:stretch>
                <a:fillRect/>
              </a:stretch>
            </p:blipFill>
            <p:spPr>
              <a:xfrm>
                <a:off x="-216891" y="5611114"/>
                <a:ext cx="835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72" name="Ink 371">
                <a:extLst>
                  <a:ext uri="{FF2B5EF4-FFF2-40B4-BE49-F238E27FC236}">
                    <a16:creationId xmlns:a16="http://schemas.microsoft.com/office/drawing/2014/main" id="{490F19E0-E631-191D-4F45-C4EC87FA70F5}"/>
                  </a:ext>
                </a:extLst>
              </p14:cNvPr>
              <p14:cNvContentPartPr/>
              <p14:nvPr/>
            </p14:nvContentPartPr>
            <p14:xfrm>
              <a:off x="-349731" y="5688874"/>
              <a:ext cx="66240" cy="107280"/>
            </p14:xfrm>
          </p:contentPart>
        </mc:Choice>
        <mc:Fallback xmlns="">
          <p:pic>
            <p:nvPicPr>
              <p:cNvPr id="372" name="Ink 371">
                <a:extLst>
                  <a:ext uri="{FF2B5EF4-FFF2-40B4-BE49-F238E27FC236}">
                    <a16:creationId xmlns:a16="http://schemas.microsoft.com/office/drawing/2014/main" id="{490F19E0-E631-191D-4F45-C4EC87FA70F5}"/>
                  </a:ext>
                </a:extLst>
              </p:cNvPr>
              <p:cNvPicPr/>
              <p:nvPr/>
            </p:nvPicPr>
            <p:blipFill>
              <a:blip r:embed="rId506"/>
              <a:stretch>
                <a:fillRect/>
              </a:stretch>
            </p:blipFill>
            <p:spPr>
              <a:xfrm>
                <a:off x="-358731" y="5679874"/>
                <a:ext cx="838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73" name="Ink 372">
                <a:extLst>
                  <a:ext uri="{FF2B5EF4-FFF2-40B4-BE49-F238E27FC236}">
                    <a16:creationId xmlns:a16="http://schemas.microsoft.com/office/drawing/2014/main" id="{AEDBF10E-A563-44C3-C596-0D6517049941}"/>
                  </a:ext>
                </a:extLst>
              </p14:cNvPr>
              <p14:cNvContentPartPr/>
              <p14:nvPr/>
            </p14:nvContentPartPr>
            <p14:xfrm>
              <a:off x="-492291" y="5664394"/>
              <a:ext cx="87840" cy="160560"/>
            </p14:xfrm>
          </p:contentPart>
        </mc:Choice>
        <mc:Fallback xmlns="">
          <p:pic>
            <p:nvPicPr>
              <p:cNvPr id="373" name="Ink 372">
                <a:extLst>
                  <a:ext uri="{FF2B5EF4-FFF2-40B4-BE49-F238E27FC236}">
                    <a16:creationId xmlns:a16="http://schemas.microsoft.com/office/drawing/2014/main" id="{AEDBF10E-A563-44C3-C596-0D6517049941}"/>
                  </a:ext>
                </a:extLst>
              </p:cNvPr>
              <p:cNvPicPr/>
              <p:nvPr/>
            </p:nvPicPr>
            <p:blipFill>
              <a:blip r:embed="rId508"/>
              <a:stretch>
                <a:fillRect/>
              </a:stretch>
            </p:blipFill>
            <p:spPr>
              <a:xfrm>
                <a:off x="-501291" y="5655754"/>
                <a:ext cx="1054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74" name="Ink 373">
                <a:extLst>
                  <a:ext uri="{FF2B5EF4-FFF2-40B4-BE49-F238E27FC236}">
                    <a16:creationId xmlns:a16="http://schemas.microsoft.com/office/drawing/2014/main" id="{624896EB-65FE-DC10-F16B-15F30879D3AC}"/>
                  </a:ext>
                </a:extLst>
              </p14:cNvPr>
              <p14:cNvContentPartPr/>
              <p14:nvPr/>
            </p14:nvContentPartPr>
            <p14:xfrm>
              <a:off x="-496251" y="5746474"/>
              <a:ext cx="22320" cy="36360"/>
            </p14:xfrm>
          </p:contentPart>
        </mc:Choice>
        <mc:Fallback xmlns="">
          <p:pic>
            <p:nvPicPr>
              <p:cNvPr id="374" name="Ink 373">
                <a:extLst>
                  <a:ext uri="{FF2B5EF4-FFF2-40B4-BE49-F238E27FC236}">
                    <a16:creationId xmlns:a16="http://schemas.microsoft.com/office/drawing/2014/main" id="{624896EB-65FE-DC10-F16B-15F30879D3AC}"/>
                  </a:ext>
                </a:extLst>
              </p:cNvPr>
              <p:cNvPicPr/>
              <p:nvPr/>
            </p:nvPicPr>
            <p:blipFill>
              <a:blip r:embed="rId510"/>
              <a:stretch>
                <a:fillRect/>
              </a:stretch>
            </p:blipFill>
            <p:spPr>
              <a:xfrm>
                <a:off x="-505251" y="5737474"/>
                <a:ext cx="399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75" name="Ink 374">
                <a:extLst>
                  <a:ext uri="{FF2B5EF4-FFF2-40B4-BE49-F238E27FC236}">
                    <a16:creationId xmlns:a16="http://schemas.microsoft.com/office/drawing/2014/main" id="{7851DD68-5501-D176-6F1C-0CA76CFA18BD}"/>
                  </a:ext>
                </a:extLst>
              </p14:cNvPr>
              <p14:cNvContentPartPr/>
              <p14:nvPr/>
            </p14:nvContentPartPr>
            <p14:xfrm>
              <a:off x="-666891" y="5802634"/>
              <a:ext cx="69840" cy="80280"/>
            </p14:xfrm>
          </p:contentPart>
        </mc:Choice>
        <mc:Fallback xmlns="">
          <p:pic>
            <p:nvPicPr>
              <p:cNvPr id="375" name="Ink 374">
                <a:extLst>
                  <a:ext uri="{FF2B5EF4-FFF2-40B4-BE49-F238E27FC236}">
                    <a16:creationId xmlns:a16="http://schemas.microsoft.com/office/drawing/2014/main" id="{7851DD68-5501-D176-6F1C-0CA76CFA18BD}"/>
                  </a:ext>
                </a:extLst>
              </p:cNvPr>
              <p:cNvPicPr/>
              <p:nvPr/>
            </p:nvPicPr>
            <p:blipFill>
              <a:blip r:embed="rId512"/>
              <a:stretch>
                <a:fillRect/>
              </a:stretch>
            </p:blipFill>
            <p:spPr>
              <a:xfrm>
                <a:off x="-675531" y="5793634"/>
                <a:ext cx="87480" cy="97920"/>
              </a:xfrm>
              <a:prstGeom prst="rect">
                <a:avLst/>
              </a:prstGeom>
            </p:spPr>
          </p:pic>
        </mc:Fallback>
      </mc:AlternateContent>
      <p:grpSp>
        <p:nvGrpSpPr>
          <p:cNvPr id="379" name="Group 378">
            <a:extLst>
              <a:ext uri="{FF2B5EF4-FFF2-40B4-BE49-F238E27FC236}">
                <a16:creationId xmlns:a16="http://schemas.microsoft.com/office/drawing/2014/main" id="{56CEDEC9-86D4-DF8E-FA53-68341AF5680A}"/>
              </a:ext>
            </a:extLst>
          </p:cNvPr>
          <p:cNvGrpSpPr/>
          <p:nvPr/>
        </p:nvGrpSpPr>
        <p:grpSpPr>
          <a:xfrm>
            <a:off x="-1065771" y="3704194"/>
            <a:ext cx="2976480" cy="2430720"/>
            <a:chOff x="-1065771" y="3704194"/>
            <a:chExt cx="2976480" cy="2430720"/>
          </a:xfrm>
        </p:grpSpPr>
        <mc:AlternateContent xmlns:mc="http://schemas.openxmlformats.org/markup-compatibility/2006" xmlns:p14="http://schemas.microsoft.com/office/powerpoint/2010/main">
          <mc:Choice Requires="p14">
            <p:contentPart p14:bwMode="auto" r:id="rId513">
              <p14:nvContentPartPr>
                <p14:cNvPr id="295" name="Ink 294">
                  <a:extLst>
                    <a:ext uri="{FF2B5EF4-FFF2-40B4-BE49-F238E27FC236}">
                      <a16:creationId xmlns:a16="http://schemas.microsoft.com/office/drawing/2014/main" id="{C66CDF0C-D70D-82FD-33D0-A3FAE6C7D987}"/>
                    </a:ext>
                  </a:extLst>
                </p14:cNvPr>
                <p14:cNvContentPartPr/>
                <p14:nvPr/>
              </p14:nvContentPartPr>
              <p14:xfrm>
                <a:off x="1375749" y="4311154"/>
                <a:ext cx="208440" cy="180000"/>
              </p14:xfrm>
            </p:contentPart>
          </mc:Choice>
          <mc:Fallback xmlns="">
            <p:pic>
              <p:nvPicPr>
                <p:cNvPr id="295" name="Ink 294">
                  <a:extLst>
                    <a:ext uri="{FF2B5EF4-FFF2-40B4-BE49-F238E27FC236}">
                      <a16:creationId xmlns:a16="http://schemas.microsoft.com/office/drawing/2014/main" id="{C66CDF0C-D70D-82FD-33D0-A3FAE6C7D987}"/>
                    </a:ext>
                  </a:extLst>
                </p:cNvPr>
                <p:cNvPicPr/>
                <p:nvPr/>
              </p:nvPicPr>
              <p:blipFill>
                <a:blip r:embed="rId514"/>
                <a:stretch>
                  <a:fillRect/>
                </a:stretch>
              </p:blipFill>
              <p:spPr>
                <a:xfrm>
                  <a:off x="1366749" y="4302514"/>
                  <a:ext cx="22608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296" name="Ink 295">
                  <a:extLst>
                    <a:ext uri="{FF2B5EF4-FFF2-40B4-BE49-F238E27FC236}">
                      <a16:creationId xmlns:a16="http://schemas.microsoft.com/office/drawing/2014/main" id="{A1A3EB49-8CE0-1B2C-D0D9-F4C6A2E614AB}"/>
                    </a:ext>
                  </a:extLst>
                </p14:cNvPr>
                <p14:cNvContentPartPr/>
                <p14:nvPr/>
              </p14:nvContentPartPr>
              <p14:xfrm>
                <a:off x="1278549" y="4281634"/>
                <a:ext cx="50040" cy="106920"/>
              </p14:xfrm>
            </p:contentPart>
          </mc:Choice>
          <mc:Fallback xmlns="">
            <p:pic>
              <p:nvPicPr>
                <p:cNvPr id="296" name="Ink 295">
                  <a:extLst>
                    <a:ext uri="{FF2B5EF4-FFF2-40B4-BE49-F238E27FC236}">
                      <a16:creationId xmlns:a16="http://schemas.microsoft.com/office/drawing/2014/main" id="{A1A3EB49-8CE0-1B2C-D0D9-F4C6A2E614AB}"/>
                    </a:ext>
                  </a:extLst>
                </p:cNvPr>
                <p:cNvPicPr/>
                <p:nvPr/>
              </p:nvPicPr>
              <p:blipFill>
                <a:blip r:embed="rId516"/>
                <a:stretch>
                  <a:fillRect/>
                </a:stretch>
              </p:blipFill>
              <p:spPr>
                <a:xfrm>
                  <a:off x="1269909" y="4272634"/>
                  <a:ext cx="676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297" name="Ink 296">
                  <a:extLst>
                    <a:ext uri="{FF2B5EF4-FFF2-40B4-BE49-F238E27FC236}">
                      <a16:creationId xmlns:a16="http://schemas.microsoft.com/office/drawing/2014/main" id="{BD2C97F6-33EF-C49F-1D17-F6D31B7F7841}"/>
                    </a:ext>
                  </a:extLst>
                </p14:cNvPr>
                <p14:cNvContentPartPr/>
                <p14:nvPr/>
              </p14:nvContentPartPr>
              <p14:xfrm>
                <a:off x="1159749" y="4451194"/>
                <a:ext cx="18360" cy="102240"/>
              </p14:xfrm>
            </p:contentPart>
          </mc:Choice>
          <mc:Fallback xmlns="">
            <p:pic>
              <p:nvPicPr>
                <p:cNvPr id="297" name="Ink 296">
                  <a:extLst>
                    <a:ext uri="{FF2B5EF4-FFF2-40B4-BE49-F238E27FC236}">
                      <a16:creationId xmlns:a16="http://schemas.microsoft.com/office/drawing/2014/main" id="{BD2C97F6-33EF-C49F-1D17-F6D31B7F7841}"/>
                    </a:ext>
                  </a:extLst>
                </p:cNvPr>
                <p:cNvPicPr/>
                <p:nvPr/>
              </p:nvPicPr>
              <p:blipFill>
                <a:blip r:embed="rId518"/>
                <a:stretch>
                  <a:fillRect/>
                </a:stretch>
              </p:blipFill>
              <p:spPr>
                <a:xfrm>
                  <a:off x="1151109" y="4442554"/>
                  <a:ext cx="360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298" name="Ink 297">
                  <a:extLst>
                    <a:ext uri="{FF2B5EF4-FFF2-40B4-BE49-F238E27FC236}">
                      <a16:creationId xmlns:a16="http://schemas.microsoft.com/office/drawing/2014/main" id="{298C15F2-52D0-0E50-317F-ACA49AC50731}"/>
                    </a:ext>
                  </a:extLst>
                </p14:cNvPr>
                <p14:cNvContentPartPr/>
                <p14:nvPr/>
              </p14:nvContentPartPr>
              <p14:xfrm>
                <a:off x="1160829" y="4363354"/>
                <a:ext cx="360" cy="360"/>
              </p14:xfrm>
            </p:contentPart>
          </mc:Choice>
          <mc:Fallback xmlns="">
            <p:pic>
              <p:nvPicPr>
                <p:cNvPr id="298" name="Ink 297">
                  <a:extLst>
                    <a:ext uri="{FF2B5EF4-FFF2-40B4-BE49-F238E27FC236}">
                      <a16:creationId xmlns:a16="http://schemas.microsoft.com/office/drawing/2014/main" id="{298C15F2-52D0-0E50-317F-ACA49AC50731}"/>
                    </a:ext>
                  </a:extLst>
                </p:cNvPr>
                <p:cNvPicPr/>
                <p:nvPr/>
              </p:nvPicPr>
              <p:blipFill>
                <a:blip r:embed="rId152"/>
                <a:stretch>
                  <a:fillRect/>
                </a:stretch>
              </p:blipFill>
              <p:spPr>
                <a:xfrm>
                  <a:off x="1151829" y="435471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299" name="Ink 298">
                  <a:extLst>
                    <a:ext uri="{FF2B5EF4-FFF2-40B4-BE49-F238E27FC236}">
                      <a16:creationId xmlns:a16="http://schemas.microsoft.com/office/drawing/2014/main" id="{C0474A61-3C74-EC76-E5F1-1F92B05B8EF1}"/>
                    </a:ext>
                  </a:extLst>
                </p14:cNvPr>
                <p14:cNvContentPartPr/>
                <p14:nvPr/>
              </p14:nvContentPartPr>
              <p14:xfrm>
                <a:off x="857349" y="4402954"/>
                <a:ext cx="192960" cy="120960"/>
              </p14:xfrm>
            </p:contentPart>
          </mc:Choice>
          <mc:Fallback xmlns="">
            <p:pic>
              <p:nvPicPr>
                <p:cNvPr id="299" name="Ink 298">
                  <a:extLst>
                    <a:ext uri="{FF2B5EF4-FFF2-40B4-BE49-F238E27FC236}">
                      <a16:creationId xmlns:a16="http://schemas.microsoft.com/office/drawing/2014/main" id="{C0474A61-3C74-EC76-E5F1-1F92B05B8EF1}"/>
                    </a:ext>
                  </a:extLst>
                </p:cNvPr>
                <p:cNvPicPr/>
                <p:nvPr/>
              </p:nvPicPr>
              <p:blipFill>
                <a:blip r:embed="rId521"/>
                <a:stretch>
                  <a:fillRect/>
                </a:stretch>
              </p:blipFill>
              <p:spPr>
                <a:xfrm>
                  <a:off x="848349" y="4394314"/>
                  <a:ext cx="2106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00" name="Ink 299">
                  <a:extLst>
                    <a:ext uri="{FF2B5EF4-FFF2-40B4-BE49-F238E27FC236}">
                      <a16:creationId xmlns:a16="http://schemas.microsoft.com/office/drawing/2014/main" id="{F27F0440-8D58-0460-8CD3-6E32DC214DF1}"/>
                    </a:ext>
                  </a:extLst>
                </p14:cNvPr>
                <p14:cNvContentPartPr/>
                <p14:nvPr/>
              </p14:nvContentPartPr>
              <p14:xfrm>
                <a:off x="1013949" y="4380274"/>
                <a:ext cx="360" cy="360"/>
              </p14:xfrm>
            </p:contentPart>
          </mc:Choice>
          <mc:Fallback xmlns="">
            <p:pic>
              <p:nvPicPr>
                <p:cNvPr id="300" name="Ink 299">
                  <a:extLst>
                    <a:ext uri="{FF2B5EF4-FFF2-40B4-BE49-F238E27FC236}">
                      <a16:creationId xmlns:a16="http://schemas.microsoft.com/office/drawing/2014/main" id="{F27F0440-8D58-0460-8CD3-6E32DC214DF1}"/>
                    </a:ext>
                  </a:extLst>
                </p:cNvPr>
                <p:cNvPicPr/>
                <p:nvPr/>
              </p:nvPicPr>
              <p:blipFill>
                <a:blip r:embed="rId152"/>
                <a:stretch>
                  <a:fillRect/>
                </a:stretch>
              </p:blipFill>
              <p:spPr>
                <a:xfrm>
                  <a:off x="1005309" y="43716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01" name="Ink 300">
                  <a:extLst>
                    <a:ext uri="{FF2B5EF4-FFF2-40B4-BE49-F238E27FC236}">
                      <a16:creationId xmlns:a16="http://schemas.microsoft.com/office/drawing/2014/main" id="{5C30EA52-9A2D-F347-6309-E281F8027585}"/>
                    </a:ext>
                  </a:extLst>
                </p14:cNvPr>
                <p14:cNvContentPartPr/>
                <p14:nvPr/>
              </p14:nvContentPartPr>
              <p14:xfrm>
                <a:off x="802989" y="4338874"/>
                <a:ext cx="81720" cy="28080"/>
              </p14:xfrm>
            </p:contentPart>
          </mc:Choice>
          <mc:Fallback xmlns="">
            <p:pic>
              <p:nvPicPr>
                <p:cNvPr id="301" name="Ink 300">
                  <a:extLst>
                    <a:ext uri="{FF2B5EF4-FFF2-40B4-BE49-F238E27FC236}">
                      <a16:creationId xmlns:a16="http://schemas.microsoft.com/office/drawing/2014/main" id="{5C30EA52-9A2D-F347-6309-E281F8027585}"/>
                    </a:ext>
                  </a:extLst>
                </p:cNvPr>
                <p:cNvPicPr/>
                <p:nvPr/>
              </p:nvPicPr>
              <p:blipFill>
                <a:blip r:embed="rId524"/>
                <a:stretch>
                  <a:fillRect/>
                </a:stretch>
              </p:blipFill>
              <p:spPr>
                <a:xfrm>
                  <a:off x="794349" y="4330234"/>
                  <a:ext cx="993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02" name="Ink 301">
                  <a:extLst>
                    <a:ext uri="{FF2B5EF4-FFF2-40B4-BE49-F238E27FC236}">
                      <a16:creationId xmlns:a16="http://schemas.microsoft.com/office/drawing/2014/main" id="{61CFF26A-C482-1102-189A-353975FF6863}"/>
                    </a:ext>
                  </a:extLst>
                </p14:cNvPr>
                <p14:cNvContentPartPr/>
                <p14:nvPr/>
              </p14:nvContentPartPr>
              <p14:xfrm>
                <a:off x="1627389" y="3981394"/>
                <a:ext cx="32760" cy="137160"/>
              </p14:xfrm>
            </p:contentPart>
          </mc:Choice>
          <mc:Fallback xmlns="">
            <p:pic>
              <p:nvPicPr>
                <p:cNvPr id="302" name="Ink 301">
                  <a:extLst>
                    <a:ext uri="{FF2B5EF4-FFF2-40B4-BE49-F238E27FC236}">
                      <a16:creationId xmlns:a16="http://schemas.microsoft.com/office/drawing/2014/main" id="{61CFF26A-C482-1102-189A-353975FF6863}"/>
                    </a:ext>
                  </a:extLst>
                </p:cNvPr>
                <p:cNvPicPr/>
                <p:nvPr/>
              </p:nvPicPr>
              <p:blipFill>
                <a:blip r:embed="rId526"/>
                <a:stretch>
                  <a:fillRect/>
                </a:stretch>
              </p:blipFill>
              <p:spPr>
                <a:xfrm>
                  <a:off x="1618389" y="3972394"/>
                  <a:ext cx="504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03" name="Ink 302">
                  <a:extLst>
                    <a:ext uri="{FF2B5EF4-FFF2-40B4-BE49-F238E27FC236}">
                      <a16:creationId xmlns:a16="http://schemas.microsoft.com/office/drawing/2014/main" id="{D79ACD72-7290-6433-F0D7-78DAEC5C7664}"/>
                    </a:ext>
                  </a:extLst>
                </p14:cNvPr>
                <p14:cNvContentPartPr/>
                <p14:nvPr/>
              </p14:nvContentPartPr>
              <p14:xfrm>
                <a:off x="1481589" y="4097674"/>
                <a:ext cx="103680" cy="212040"/>
              </p14:xfrm>
            </p:contentPart>
          </mc:Choice>
          <mc:Fallback xmlns="">
            <p:pic>
              <p:nvPicPr>
                <p:cNvPr id="303" name="Ink 302">
                  <a:extLst>
                    <a:ext uri="{FF2B5EF4-FFF2-40B4-BE49-F238E27FC236}">
                      <a16:creationId xmlns:a16="http://schemas.microsoft.com/office/drawing/2014/main" id="{D79ACD72-7290-6433-F0D7-78DAEC5C7664}"/>
                    </a:ext>
                  </a:extLst>
                </p:cNvPr>
                <p:cNvPicPr/>
                <p:nvPr/>
              </p:nvPicPr>
              <p:blipFill>
                <a:blip r:embed="rId528"/>
                <a:stretch>
                  <a:fillRect/>
                </a:stretch>
              </p:blipFill>
              <p:spPr>
                <a:xfrm>
                  <a:off x="1472949" y="4088674"/>
                  <a:ext cx="12132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06" name="Ink 305">
                  <a:extLst>
                    <a:ext uri="{FF2B5EF4-FFF2-40B4-BE49-F238E27FC236}">
                      <a16:creationId xmlns:a16="http://schemas.microsoft.com/office/drawing/2014/main" id="{49BA5828-FDC0-C24A-5A10-569CC5559ED8}"/>
                    </a:ext>
                  </a:extLst>
                </p14:cNvPr>
                <p14:cNvContentPartPr/>
                <p14:nvPr/>
              </p14:nvContentPartPr>
              <p14:xfrm>
                <a:off x="793989" y="4511674"/>
                <a:ext cx="32400" cy="137880"/>
              </p14:xfrm>
            </p:contentPart>
          </mc:Choice>
          <mc:Fallback xmlns="">
            <p:pic>
              <p:nvPicPr>
                <p:cNvPr id="306" name="Ink 305">
                  <a:extLst>
                    <a:ext uri="{FF2B5EF4-FFF2-40B4-BE49-F238E27FC236}">
                      <a16:creationId xmlns:a16="http://schemas.microsoft.com/office/drawing/2014/main" id="{49BA5828-FDC0-C24A-5A10-569CC5559ED8}"/>
                    </a:ext>
                  </a:extLst>
                </p:cNvPr>
                <p:cNvPicPr/>
                <p:nvPr/>
              </p:nvPicPr>
              <p:blipFill>
                <a:blip r:embed="rId530"/>
                <a:stretch>
                  <a:fillRect/>
                </a:stretch>
              </p:blipFill>
              <p:spPr>
                <a:xfrm>
                  <a:off x="785349" y="4503034"/>
                  <a:ext cx="500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07" name="Ink 306">
                  <a:extLst>
                    <a:ext uri="{FF2B5EF4-FFF2-40B4-BE49-F238E27FC236}">
                      <a16:creationId xmlns:a16="http://schemas.microsoft.com/office/drawing/2014/main" id="{D1D91BFA-B3A9-32BC-E933-5A2160BE1BBD}"/>
                    </a:ext>
                  </a:extLst>
                </p14:cNvPr>
                <p14:cNvContentPartPr/>
                <p14:nvPr/>
              </p14:nvContentPartPr>
              <p14:xfrm>
                <a:off x="541989" y="4264354"/>
                <a:ext cx="222480" cy="382320"/>
              </p14:xfrm>
            </p:contentPart>
          </mc:Choice>
          <mc:Fallback xmlns="">
            <p:pic>
              <p:nvPicPr>
                <p:cNvPr id="307" name="Ink 306">
                  <a:extLst>
                    <a:ext uri="{FF2B5EF4-FFF2-40B4-BE49-F238E27FC236}">
                      <a16:creationId xmlns:a16="http://schemas.microsoft.com/office/drawing/2014/main" id="{D1D91BFA-B3A9-32BC-E933-5A2160BE1BBD}"/>
                    </a:ext>
                  </a:extLst>
                </p:cNvPr>
                <p:cNvPicPr/>
                <p:nvPr/>
              </p:nvPicPr>
              <p:blipFill>
                <a:blip r:embed="rId532"/>
                <a:stretch>
                  <a:fillRect/>
                </a:stretch>
              </p:blipFill>
              <p:spPr>
                <a:xfrm>
                  <a:off x="532989" y="4255354"/>
                  <a:ext cx="240120" cy="39996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08" name="Ink 307">
                  <a:extLst>
                    <a:ext uri="{FF2B5EF4-FFF2-40B4-BE49-F238E27FC236}">
                      <a16:creationId xmlns:a16="http://schemas.microsoft.com/office/drawing/2014/main" id="{FD6C3B96-0030-85D5-4A3F-7AAD49873A08}"/>
                    </a:ext>
                  </a:extLst>
                </p14:cNvPr>
                <p14:cNvContentPartPr/>
                <p14:nvPr/>
              </p14:nvContentPartPr>
              <p14:xfrm>
                <a:off x="498069" y="4278394"/>
                <a:ext cx="19800" cy="178560"/>
              </p14:xfrm>
            </p:contentPart>
          </mc:Choice>
          <mc:Fallback xmlns="">
            <p:pic>
              <p:nvPicPr>
                <p:cNvPr id="308" name="Ink 307">
                  <a:extLst>
                    <a:ext uri="{FF2B5EF4-FFF2-40B4-BE49-F238E27FC236}">
                      <a16:creationId xmlns:a16="http://schemas.microsoft.com/office/drawing/2014/main" id="{FD6C3B96-0030-85D5-4A3F-7AAD49873A08}"/>
                    </a:ext>
                  </a:extLst>
                </p:cNvPr>
                <p:cNvPicPr/>
                <p:nvPr/>
              </p:nvPicPr>
              <p:blipFill>
                <a:blip r:embed="rId534"/>
                <a:stretch>
                  <a:fillRect/>
                </a:stretch>
              </p:blipFill>
              <p:spPr>
                <a:xfrm>
                  <a:off x="489069" y="4269394"/>
                  <a:ext cx="374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09" name="Ink 308">
                  <a:extLst>
                    <a:ext uri="{FF2B5EF4-FFF2-40B4-BE49-F238E27FC236}">
                      <a16:creationId xmlns:a16="http://schemas.microsoft.com/office/drawing/2014/main" id="{6B6AF801-07AD-1E59-D2EA-35694FD7B1DC}"/>
                    </a:ext>
                  </a:extLst>
                </p14:cNvPr>
                <p14:cNvContentPartPr/>
                <p14:nvPr/>
              </p14:nvContentPartPr>
              <p14:xfrm>
                <a:off x="478269" y="4103434"/>
                <a:ext cx="20160" cy="37800"/>
              </p14:xfrm>
            </p:contentPart>
          </mc:Choice>
          <mc:Fallback xmlns="">
            <p:pic>
              <p:nvPicPr>
                <p:cNvPr id="309" name="Ink 308">
                  <a:extLst>
                    <a:ext uri="{FF2B5EF4-FFF2-40B4-BE49-F238E27FC236}">
                      <a16:creationId xmlns:a16="http://schemas.microsoft.com/office/drawing/2014/main" id="{6B6AF801-07AD-1E59-D2EA-35694FD7B1DC}"/>
                    </a:ext>
                  </a:extLst>
                </p:cNvPr>
                <p:cNvPicPr/>
                <p:nvPr/>
              </p:nvPicPr>
              <p:blipFill>
                <a:blip r:embed="rId536"/>
                <a:stretch>
                  <a:fillRect/>
                </a:stretch>
              </p:blipFill>
              <p:spPr>
                <a:xfrm>
                  <a:off x="469629" y="4094434"/>
                  <a:ext cx="378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10" name="Ink 309">
                  <a:extLst>
                    <a:ext uri="{FF2B5EF4-FFF2-40B4-BE49-F238E27FC236}">
                      <a16:creationId xmlns:a16="http://schemas.microsoft.com/office/drawing/2014/main" id="{02A27E5E-4F40-6696-C17C-D754EF10AA45}"/>
                    </a:ext>
                  </a:extLst>
                </p14:cNvPr>
                <p14:cNvContentPartPr/>
                <p14:nvPr/>
              </p14:nvContentPartPr>
              <p14:xfrm>
                <a:off x="462429" y="4152754"/>
                <a:ext cx="85680" cy="21600"/>
              </p14:xfrm>
            </p:contentPart>
          </mc:Choice>
          <mc:Fallback xmlns="">
            <p:pic>
              <p:nvPicPr>
                <p:cNvPr id="310" name="Ink 309">
                  <a:extLst>
                    <a:ext uri="{FF2B5EF4-FFF2-40B4-BE49-F238E27FC236}">
                      <a16:creationId xmlns:a16="http://schemas.microsoft.com/office/drawing/2014/main" id="{02A27E5E-4F40-6696-C17C-D754EF10AA45}"/>
                    </a:ext>
                  </a:extLst>
                </p:cNvPr>
                <p:cNvPicPr/>
                <p:nvPr/>
              </p:nvPicPr>
              <p:blipFill>
                <a:blip r:embed="rId538"/>
                <a:stretch>
                  <a:fillRect/>
                </a:stretch>
              </p:blipFill>
              <p:spPr>
                <a:xfrm>
                  <a:off x="453789" y="4144114"/>
                  <a:ext cx="1033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11" name="Ink 310">
                  <a:extLst>
                    <a:ext uri="{FF2B5EF4-FFF2-40B4-BE49-F238E27FC236}">
                      <a16:creationId xmlns:a16="http://schemas.microsoft.com/office/drawing/2014/main" id="{019A9B94-4304-FEE3-B164-46F946A99C47}"/>
                    </a:ext>
                  </a:extLst>
                </p14:cNvPr>
                <p14:cNvContentPartPr/>
                <p14:nvPr/>
              </p14:nvContentPartPr>
              <p14:xfrm>
                <a:off x="160029" y="4287034"/>
                <a:ext cx="250920" cy="225720"/>
              </p14:xfrm>
            </p:contentPart>
          </mc:Choice>
          <mc:Fallback xmlns="">
            <p:pic>
              <p:nvPicPr>
                <p:cNvPr id="311" name="Ink 310">
                  <a:extLst>
                    <a:ext uri="{FF2B5EF4-FFF2-40B4-BE49-F238E27FC236}">
                      <a16:creationId xmlns:a16="http://schemas.microsoft.com/office/drawing/2014/main" id="{019A9B94-4304-FEE3-B164-46F946A99C47}"/>
                    </a:ext>
                  </a:extLst>
                </p:cNvPr>
                <p:cNvPicPr/>
                <p:nvPr/>
              </p:nvPicPr>
              <p:blipFill>
                <a:blip r:embed="rId540"/>
                <a:stretch>
                  <a:fillRect/>
                </a:stretch>
              </p:blipFill>
              <p:spPr>
                <a:xfrm>
                  <a:off x="151029" y="4278394"/>
                  <a:ext cx="26856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12" name="Ink 311">
                  <a:extLst>
                    <a:ext uri="{FF2B5EF4-FFF2-40B4-BE49-F238E27FC236}">
                      <a16:creationId xmlns:a16="http://schemas.microsoft.com/office/drawing/2014/main" id="{763697BD-7013-142F-2D8C-2553C8EC53ED}"/>
                    </a:ext>
                  </a:extLst>
                </p14:cNvPr>
                <p14:cNvContentPartPr/>
                <p14:nvPr/>
              </p14:nvContentPartPr>
              <p14:xfrm>
                <a:off x="-14211" y="4311874"/>
                <a:ext cx="178200" cy="251280"/>
              </p14:xfrm>
            </p:contentPart>
          </mc:Choice>
          <mc:Fallback xmlns="">
            <p:pic>
              <p:nvPicPr>
                <p:cNvPr id="312" name="Ink 311">
                  <a:extLst>
                    <a:ext uri="{FF2B5EF4-FFF2-40B4-BE49-F238E27FC236}">
                      <a16:creationId xmlns:a16="http://schemas.microsoft.com/office/drawing/2014/main" id="{763697BD-7013-142F-2D8C-2553C8EC53ED}"/>
                    </a:ext>
                  </a:extLst>
                </p:cNvPr>
                <p:cNvPicPr/>
                <p:nvPr/>
              </p:nvPicPr>
              <p:blipFill>
                <a:blip r:embed="rId542"/>
                <a:stretch>
                  <a:fillRect/>
                </a:stretch>
              </p:blipFill>
              <p:spPr>
                <a:xfrm>
                  <a:off x="-22851" y="4303234"/>
                  <a:ext cx="19584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13" name="Ink 312">
                  <a:extLst>
                    <a:ext uri="{FF2B5EF4-FFF2-40B4-BE49-F238E27FC236}">
                      <a16:creationId xmlns:a16="http://schemas.microsoft.com/office/drawing/2014/main" id="{B8858048-0FC0-0F2D-4D62-5D2BD186A53E}"/>
                    </a:ext>
                  </a:extLst>
                </p14:cNvPr>
                <p14:cNvContentPartPr/>
                <p14:nvPr/>
              </p14:nvContentPartPr>
              <p14:xfrm>
                <a:off x="80829" y="4633714"/>
                <a:ext cx="42120" cy="28080"/>
              </p14:xfrm>
            </p:contentPart>
          </mc:Choice>
          <mc:Fallback xmlns="">
            <p:pic>
              <p:nvPicPr>
                <p:cNvPr id="313" name="Ink 312">
                  <a:extLst>
                    <a:ext uri="{FF2B5EF4-FFF2-40B4-BE49-F238E27FC236}">
                      <a16:creationId xmlns:a16="http://schemas.microsoft.com/office/drawing/2014/main" id="{B8858048-0FC0-0F2D-4D62-5D2BD186A53E}"/>
                    </a:ext>
                  </a:extLst>
                </p:cNvPr>
                <p:cNvPicPr/>
                <p:nvPr/>
              </p:nvPicPr>
              <p:blipFill>
                <a:blip r:embed="rId544"/>
                <a:stretch>
                  <a:fillRect/>
                </a:stretch>
              </p:blipFill>
              <p:spPr>
                <a:xfrm>
                  <a:off x="71829" y="4625074"/>
                  <a:ext cx="597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20" name="Ink 319">
                  <a:extLst>
                    <a:ext uri="{FF2B5EF4-FFF2-40B4-BE49-F238E27FC236}">
                      <a16:creationId xmlns:a16="http://schemas.microsoft.com/office/drawing/2014/main" id="{6B3D7C5B-A921-A3EF-89C5-09D2FD3E2AF2}"/>
                    </a:ext>
                  </a:extLst>
                </p14:cNvPr>
                <p14:cNvContentPartPr/>
                <p14:nvPr/>
              </p14:nvContentPartPr>
              <p14:xfrm>
                <a:off x="1350909" y="5037634"/>
                <a:ext cx="58680" cy="15840"/>
              </p14:xfrm>
            </p:contentPart>
          </mc:Choice>
          <mc:Fallback xmlns="">
            <p:pic>
              <p:nvPicPr>
                <p:cNvPr id="320" name="Ink 319">
                  <a:extLst>
                    <a:ext uri="{FF2B5EF4-FFF2-40B4-BE49-F238E27FC236}">
                      <a16:creationId xmlns:a16="http://schemas.microsoft.com/office/drawing/2014/main" id="{6B3D7C5B-A921-A3EF-89C5-09D2FD3E2AF2}"/>
                    </a:ext>
                  </a:extLst>
                </p:cNvPr>
                <p:cNvPicPr/>
                <p:nvPr/>
              </p:nvPicPr>
              <p:blipFill>
                <a:blip r:embed="rId546"/>
                <a:stretch>
                  <a:fillRect/>
                </a:stretch>
              </p:blipFill>
              <p:spPr>
                <a:xfrm>
                  <a:off x="1341909" y="5028634"/>
                  <a:ext cx="763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19" name="Ink 318">
                  <a:extLst>
                    <a:ext uri="{FF2B5EF4-FFF2-40B4-BE49-F238E27FC236}">
                      <a16:creationId xmlns:a16="http://schemas.microsoft.com/office/drawing/2014/main" id="{7601F75A-E5EC-BBDC-CD03-F132A39652AD}"/>
                    </a:ext>
                  </a:extLst>
                </p14:cNvPr>
                <p14:cNvContentPartPr/>
                <p14:nvPr/>
              </p14:nvContentPartPr>
              <p14:xfrm>
                <a:off x="1297629" y="4748554"/>
                <a:ext cx="389160" cy="174240"/>
              </p14:xfrm>
            </p:contentPart>
          </mc:Choice>
          <mc:Fallback xmlns="">
            <p:pic>
              <p:nvPicPr>
                <p:cNvPr id="319" name="Ink 318">
                  <a:extLst>
                    <a:ext uri="{FF2B5EF4-FFF2-40B4-BE49-F238E27FC236}">
                      <a16:creationId xmlns:a16="http://schemas.microsoft.com/office/drawing/2014/main" id="{7601F75A-E5EC-BBDC-CD03-F132A39652AD}"/>
                    </a:ext>
                  </a:extLst>
                </p:cNvPr>
                <p:cNvPicPr/>
                <p:nvPr/>
              </p:nvPicPr>
              <p:blipFill>
                <a:blip r:embed="rId548"/>
                <a:stretch>
                  <a:fillRect/>
                </a:stretch>
              </p:blipFill>
              <p:spPr>
                <a:xfrm>
                  <a:off x="1288989" y="4739914"/>
                  <a:ext cx="4068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21" name="Ink 320">
                  <a:extLst>
                    <a:ext uri="{FF2B5EF4-FFF2-40B4-BE49-F238E27FC236}">
                      <a16:creationId xmlns:a16="http://schemas.microsoft.com/office/drawing/2014/main" id="{E979A574-3851-3E80-A9AC-AD049C25177D}"/>
                    </a:ext>
                  </a:extLst>
                </p14:cNvPr>
                <p14:cNvContentPartPr/>
                <p14:nvPr/>
              </p14:nvContentPartPr>
              <p14:xfrm>
                <a:off x="1332189" y="4793914"/>
                <a:ext cx="32040" cy="48240"/>
              </p14:xfrm>
            </p:contentPart>
          </mc:Choice>
          <mc:Fallback xmlns="">
            <p:pic>
              <p:nvPicPr>
                <p:cNvPr id="321" name="Ink 320">
                  <a:extLst>
                    <a:ext uri="{FF2B5EF4-FFF2-40B4-BE49-F238E27FC236}">
                      <a16:creationId xmlns:a16="http://schemas.microsoft.com/office/drawing/2014/main" id="{E979A574-3851-3E80-A9AC-AD049C25177D}"/>
                    </a:ext>
                  </a:extLst>
                </p:cNvPr>
                <p:cNvPicPr/>
                <p:nvPr/>
              </p:nvPicPr>
              <p:blipFill>
                <a:blip r:embed="rId550"/>
                <a:stretch>
                  <a:fillRect/>
                </a:stretch>
              </p:blipFill>
              <p:spPr>
                <a:xfrm>
                  <a:off x="1323549" y="4785274"/>
                  <a:ext cx="496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23" name="Ink 322">
                  <a:extLst>
                    <a:ext uri="{FF2B5EF4-FFF2-40B4-BE49-F238E27FC236}">
                      <a16:creationId xmlns:a16="http://schemas.microsoft.com/office/drawing/2014/main" id="{2A28D95F-962D-A02A-8A91-F70C54023FCC}"/>
                    </a:ext>
                  </a:extLst>
                </p14:cNvPr>
                <p14:cNvContentPartPr/>
                <p14:nvPr/>
              </p14:nvContentPartPr>
              <p14:xfrm>
                <a:off x="103509" y="5049154"/>
                <a:ext cx="33120" cy="143640"/>
              </p14:xfrm>
            </p:contentPart>
          </mc:Choice>
          <mc:Fallback xmlns="">
            <p:pic>
              <p:nvPicPr>
                <p:cNvPr id="323" name="Ink 322">
                  <a:extLst>
                    <a:ext uri="{FF2B5EF4-FFF2-40B4-BE49-F238E27FC236}">
                      <a16:creationId xmlns:a16="http://schemas.microsoft.com/office/drawing/2014/main" id="{2A28D95F-962D-A02A-8A91-F70C54023FCC}"/>
                    </a:ext>
                  </a:extLst>
                </p:cNvPr>
                <p:cNvPicPr/>
                <p:nvPr/>
              </p:nvPicPr>
              <p:blipFill>
                <a:blip r:embed="rId552"/>
                <a:stretch>
                  <a:fillRect/>
                </a:stretch>
              </p:blipFill>
              <p:spPr>
                <a:xfrm>
                  <a:off x="94869" y="5040154"/>
                  <a:ext cx="507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24" name="Ink 323">
                  <a:extLst>
                    <a:ext uri="{FF2B5EF4-FFF2-40B4-BE49-F238E27FC236}">
                      <a16:creationId xmlns:a16="http://schemas.microsoft.com/office/drawing/2014/main" id="{04D8F08B-0DA6-936C-BA74-920F437C57FE}"/>
                    </a:ext>
                  </a:extLst>
                </p14:cNvPr>
                <p14:cNvContentPartPr/>
                <p14:nvPr/>
              </p14:nvContentPartPr>
              <p14:xfrm>
                <a:off x="102789" y="5170474"/>
                <a:ext cx="48240" cy="35280"/>
              </p14:xfrm>
            </p:contentPart>
          </mc:Choice>
          <mc:Fallback xmlns="">
            <p:pic>
              <p:nvPicPr>
                <p:cNvPr id="324" name="Ink 323">
                  <a:extLst>
                    <a:ext uri="{FF2B5EF4-FFF2-40B4-BE49-F238E27FC236}">
                      <a16:creationId xmlns:a16="http://schemas.microsoft.com/office/drawing/2014/main" id="{04D8F08B-0DA6-936C-BA74-920F437C57FE}"/>
                    </a:ext>
                  </a:extLst>
                </p:cNvPr>
                <p:cNvPicPr/>
                <p:nvPr/>
              </p:nvPicPr>
              <p:blipFill>
                <a:blip r:embed="rId554"/>
                <a:stretch>
                  <a:fillRect/>
                </a:stretch>
              </p:blipFill>
              <p:spPr>
                <a:xfrm>
                  <a:off x="93789" y="5161834"/>
                  <a:ext cx="658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25" name="Ink 324">
                  <a:extLst>
                    <a:ext uri="{FF2B5EF4-FFF2-40B4-BE49-F238E27FC236}">
                      <a16:creationId xmlns:a16="http://schemas.microsoft.com/office/drawing/2014/main" id="{039852A0-2EF1-38E5-B13A-3F561B4AD2D6}"/>
                    </a:ext>
                  </a:extLst>
                </p14:cNvPr>
                <p14:cNvContentPartPr/>
                <p14:nvPr/>
              </p14:nvContentPartPr>
              <p14:xfrm>
                <a:off x="86589" y="5013154"/>
                <a:ext cx="49320" cy="31320"/>
              </p14:xfrm>
            </p:contentPart>
          </mc:Choice>
          <mc:Fallback xmlns="">
            <p:pic>
              <p:nvPicPr>
                <p:cNvPr id="325" name="Ink 324">
                  <a:extLst>
                    <a:ext uri="{FF2B5EF4-FFF2-40B4-BE49-F238E27FC236}">
                      <a16:creationId xmlns:a16="http://schemas.microsoft.com/office/drawing/2014/main" id="{039852A0-2EF1-38E5-B13A-3F561B4AD2D6}"/>
                    </a:ext>
                  </a:extLst>
                </p:cNvPr>
                <p:cNvPicPr/>
                <p:nvPr/>
              </p:nvPicPr>
              <p:blipFill>
                <a:blip r:embed="rId556"/>
                <a:stretch>
                  <a:fillRect/>
                </a:stretch>
              </p:blipFill>
              <p:spPr>
                <a:xfrm>
                  <a:off x="77949" y="5004154"/>
                  <a:ext cx="669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27" name="Ink 326">
                  <a:extLst>
                    <a:ext uri="{FF2B5EF4-FFF2-40B4-BE49-F238E27FC236}">
                      <a16:creationId xmlns:a16="http://schemas.microsoft.com/office/drawing/2014/main" id="{68A3F35F-3606-F11F-A924-48556302ED42}"/>
                    </a:ext>
                  </a:extLst>
                </p14:cNvPr>
                <p14:cNvContentPartPr/>
                <p14:nvPr/>
              </p14:nvContentPartPr>
              <p14:xfrm>
                <a:off x="225549" y="5037994"/>
                <a:ext cx="38880" cy="144000"/>
              </p14:xfrm>
            </p:contentPart>
          </mc:Choice>
          <mc:Fallback xmlns="">
            <p:pic>
              <p:nvPicPr>
                <p:cNvPr id="327" name="Ink 326">
                  <a:extLst>
                    <a:ext uri="{FF2B5EF4-FFF2-40B4-BE49-F238E27FC236}">
                      <a16:creationId xmlns:a16="http://schemas.microsoft.com/office/drawing/2014/main" id="{68A3F35F-3606-F11F-A924-48556302ED42}"/>
                    </a:ext>
                  </a:extLst>
                </p:cNvPr>
                <p:cNvPicPr/>
                <p:nvPr/>
              </p:nvPicPr>
              <p:blipFill>
                <a:blip r:embed="rId558"/>
                <a:stretch>
                  <a:fillRect/>
                </a:stretch>
              </p:blipFill>
              <p:spPr>
                <a:xfrm>
                  <a:off x="216909" y="5029354"/>
                  <a:ext cx="565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28" name="Ink 327">
                  <a:extLst>
                    <a:ext uri="{FF2B5EF4-FFF2-40B4-BE49-F238E27FC236}">
                      <a16:creationId xmlns:a16="http://schemas.microsoft.com/office/drawing/2014/main" id="{DB02CB7A-74C7-5B1B-8DF6-65D3120F2A0C}"/>
                    </a:ext>
                  </a:extLst>
                </p14:cNvPr>
                <p14:cNvContentPartPr/>
                <p14:nvPr/>
              </p14:nvContentPartPr>
              <p14:xfrm>
                <a:off x="222669" y="4998394"/>
                <a:ext cx="96480" cy="178200"/>
              </p14:xfrm>
            </p:contentPart>
          </mc:Choice>
          <mc:Fallback xmlns="">
            <p:pic>
              <p:nvPicPr>
                <p:cNvPr id="328" name="Ink 327">
                  <a:extLst>
                    <a:ext uri="{FF2B5EF4-FFF2-40B4-BE49-F238E27FC236}">
                      <a16:creationId xmlns:a16="http://schemas.microsoft.com/office/drawing/2014/main" id="{DB02CB7A-74C7-5B1B-8DF6-65D3120F2A0C}"/>
                    </a:ext>
                  </a:extLst>
                </p:cNvPr>
                <p:cNvPicPr/>
                <p:nvPr/>
              </p:nvPicPr>
              <p:blipFill>
                <a:blip r:embed="rId560"/>
                <a:stretch>
                  <a:fillRect/>
                </a:stretch>
              </p:blipFill>
              <p:spPr>
                <a:xfrm>
                  <a:off x="214029" y="4989754"/>
                  <a:ext cx="1141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29" name="Ink 328">
                  <a:extLst>
                    <a:ext uri="{FF2B5EF4-FFF2-40B4-BE49-F238E27FC236}">
                      <a16:creationId xmlns:a16="http://schemas.microsoft.com/office/drawing/2014/main" id="{F62FBE78-D7C2-119E-D9B1-E3BB4746871C}"/>
                    </a:ext>
                  </a:extLst>
                </p14:cNvPr>
                <p14:cNvContentPartPr/>
                <p14:nvPr/>
              </p14:nvContentPartPr>
              <p14:xfrm>
                <a:off x="350469" y="5019274"/>
                <a:ext cx="39600" cy="165960"/>
              </p14:xfrm>
            </p:contentPart>
          </mc:Choice>
          <mc:Fallback xmlns="">
            <p:pic>
              <p:nvPicPr>
                <p:cNvPr id="329" name="Ink 328">
                  <a:extLst>
                    <a:ext uri="{FF2B5EF4-FFF2-40B4-BE49-F238E27FC236}">
                      <a16:creationId xmlns:a16="http://schemas.microsoft.com/office/drawing/2014/main" id="{F62FBE78-D7C2-119E-D9B1-E3BB4746871C}"/>
                    </a:ext>
                  </a:extLst>
                </p:cNvPr>
                <p:cNvPicPr/>
                <p:nvPr/>
              </p:nvPicPr>
              <p:blipFill>
                <a:blip r:embed="rId562"/>
                <a:stretch>
                  <a:fillRect/>
                </a:stretch>
              </p:blipFill>
              <p:spPr>
                <a:xfrm>
                  <a:off x="341469" y="5010634"/>
                  <a:ext cx="572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30" name="Ink 329">
                  <a:extLst>
                    <a:ext uri="{FF2B5EF4-FFF2-40B4-BE49-F238E27FC236}">
                      <a16:creationId xmlns:a16="http://schemas.microsoft.com/office/drawing/2014/main" id="{5778E6CD-C7C1-014F-128F-8959D993F39A}"/>
                    </a:ext>
                  </a:extLst>
                </p14:cNvPr>
                <p14:cNvContentPartPr/>
                <p14:nvPr/>
              </p14:nvContentPartPr>
              <p14:xfrm>
                <a:off x="362709" y="4993714"/>
                <a:ext cx="93600" cy="151920"/>
              </p14:xfrm>
            </p:contentPart>
          </mc:Choice>
          <mc:Fallback xmlns="">
            <p:pic>
              <p:nvPicPr>
                <p:cNvPr id="330" name="Ink 329">
                  <a:extLst>
                    <a:ext uri="{FF2B5EF4-FFF2-40B4-BE49-F238E27FC236}">
                      <a16:creationId xmlns:a16="http://schemas.microsoft.com/office/drawing/2014/main" id="{5778E6CD-C7C1-014F-128F-8959D993F39A}"/>
                    </a:ext>
                  </a:extLst>
                </p:cNvPr>
                <p:cNvPicPr/>
                <p:nvPr/>
              </p:nvPicPr>
              <p:blipFill>
                <a:blip r:embed="rId564"/>
                <a:stretch>
                  <a:fillRect/>
                </a:stretch>
              </p:blipFill>
              <p:spPr>
                <a:xfrm>
                  <a:off x="353709" y="4985074"/>
                  <a:ext cx="1112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31" name="Ink 330">
                  <a:extLst>
                    <a:ext uri="{FF2B5EF4-FFF2-40B4-BE49-F238E27FC236}">
                      <a16:creationId xmlns:a16="http://schemas.microsoft.com/office/drawing/2014/main" id="{25639F60-1BAC-9FE7-C696-005B31671030}"/>
                    </a:ext>
                  </a:extLst>
                </p14:cNvPr>
                <p14:cNvContentPartPr/>
                <p14:nvPr/>
              </p14:nvContentPartPr>
              <p14:xfrm>
                <a:off x="513549" y="5061034"/>
                <a:ext cx="73800" cy="8280"/>
              </p14:xfrm>
            </p:contentPart>
          </mc:Choice>
          <mc:Fallback xmlns="">
            <p:pic>
              <p:nvPicPr>
                <p:cNvPr id="331" name="Ink 330">
                  <a:extLst>
                    <a:ext uri="{FF2B5EF4-FFF2-40B4-BE49-F238E27FC236}">
                      <a16:creationId xmlns:a16="http://schemas.microsoft.com/office/drawing/2014/main" id="{25639F60-1BAC-9FE7-C696-005B31671030}"/>
                    </a:ext>
                  </a:extLst>
                </p:cNvPr>
                <p:cNvPicPr/>
                <p:nvPr/>
              </p:nvPicPr>
              <p:blipFill>
                <a:blip r:embed="rId566"/>
                <a:stretch>
                  <a:fillRect/>
                </a:stretch>
              </p:blipFill>
              <p:spPr>
                <a:xfrm>
                  <a:off x="504909" y="5052034"/>
                  <a:ext cx="914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32" name="Ink 331">
                  <a:extLst>
                    <a:ext uri="{FF2B5EF4-FFF2-40B4-BE49-F238E27FC236}">
                      <a16:creationId xmlns:a16="http://schemas.microsoft.com/office/drawing/2014/main" id="{99DB9F5C-0502-65AF-711F-F1A8C499C6A0}"/>
                    </a:ext>
                  </a:extLst>
                </p14:cNvPr>
                <p14:cNvContentPartPr/>
                <p14:nvPr/>
              </p14:nvContentPartPr>
              <p14:xfrm>
                <a:off x="516429" y="5143834"/>
                <a:ext cx="79200" cy="10800"/>
              </p14:xfrm>
            </p:contentPart>
          </mc:Choice>
          <mc:Fallback xmlns="">
            <p:pic>
              <p:nvPicPr>
                <p:cNvPr id="332" name="Ink 331">
                  <a:extLst>
                    <a:ext uri="{FF2B5EF4-FFF2-40B4-BE49-F238E27FC236}">
                      <a16:creationId xmlns:a16="http://schemas.microsoft.com/office/drawing/2014/main" id="{99DB9F5C-0502-65AF-711F-F1A8C499C6A0}"/>
                    </a:ext>
                  </a:extLst>
                </p:cNvPr>
                <p:cNvPicPr/>
                <p:nvPr/>
              </p:nvPicPr>
              <p:blipFill>
                <a:blip r:embed="rId568"/>
                <a:stretch>
                  <a:fillRect/>
                </a:stretch>
              </p:blipFill>
              <p:spPr>
                <a:xfrm>
                  <a:off x="507429" y="5135194"/>
                  <a:ext cx="968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33" name="Ink 332">
                  <a:extLst>
                    <a:ext uri="{FF2B5EF4-FFF2-40B4-BE49-F238E27FC236}">
                      <a16:creationId xmlns:a16="http://schemas.microsoft.com/office/drawing/2014/main" id="{00126977-53F5-897A-7C33-C7C65292A4E7}"/>
                    </a:ext>
                  </a:extLst>
                </p14:cNvPr>
                <p14:cNvContentPartPr/>
                <p14:nvPr/>
              </p14:nvContentPartPr>
              <p14:xfrm>
                <a:off x="661509" y="4969954"/>
                <a:ext cx="86760" cy="127440"/>
              </p14:xfrm>
            </p:contentPart>
          </mc:Choice>
          <mc:Fallback xmlns="">
            <p:pic>
              <p:nvPicPr>
                <p:cNvPr id="333" name="Ink 332">
                  <a:extLst>
                    <a:ext uri="{FF2B5EF4-FFF2-40B4-BE49-F238E27FC236}">
                      <a16:creationId xmlns:a16="http://schemas.microsoft.com/office/drawing/2014/main" id="{00126977-53F5-897A-7C33-C7C65292A4E7}"/>
                    </a:ext>
                  </a:extLst>
                </p:cNvPr>
                <p:cNvPicPr/>
                <p:nvPr/>
              </p:nvPicPr>
              <p:blipFill>
                <a:blip r:embed="rId570"/>
                <a:stretch>
                  <a:fillRect/>
                </a:stretch>
              </p:blipFill>
              <p:spPr>
                <a:xfrm>
                  <a:off x="652869" y="4960954"/>
                  <a:ext cx="1044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34" name="Ink 333">
                  <a:extLst>
                    <a:ext uri="{FF2B5EF4-FFF2-40B4-BE49-F238E27FC236}">
                      <a16:creationId xmlns:a16="http://schemas.microsoft.com/office/drawing/2014/main" id="{41EB7ED2-A0DA-C8E0-4BC2-0A48E0CEFD32}"/>
                    </a:ext>
                  </a:extLst>
                </p14:cNvPr>
                <p14:cNvContentPartPr/>
                <p14:nvPr/>
              </p14:nvContentPartPr>
              <p14:xfrm>
                <a:off x="795429" y="4970674"/>
                <a:ext cx="16920" cy="96480"/>
              </p14:xfrm>
            </p:contentPart>
          </mc:Choice>
          <mc:Fallback xmlns="">
            <p:pic>
              <p:nvPicPr>
                <p:cNvPr id="334" name="Ink 333">
                  <a:extLst>
                    <a:ext uri="{FF2B5EF4-FFF2-40B4-BE49-F238E27FC236}">
                      <a16:creationId xmlns:a16="http://schemas.microsoft.com/office/drawing/2014/main" id="{41EB7ED2-A0DA-C8E0-4BC2-0A48E0CEFD32}"/>
                    </a:ext>
                  </a:extLst>
                </p:cNvPr>
                <p:cNvPicPr/>
                <p:nvPr/>
              </p:nvPicPr>
              <p:blipFill>
                <a:blip r:embed="rId572"/>
                <a:stretch>
                  <a:fillRect/>
                </a:stretch>
              </p:blipFill>
              <p:spPr>
                <a:xfrm>
                  <a:off x="786429" y="4961674"/>
                  <a:ext cx="345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35" name="Ink 334">
                  <a:extLst>
                    <a:ext uri="{FF2B5EF4-FFF2-40B4-BE49-F238E27FC236}">
                      <a16:creationId xmlns:a16="http://schemas.microsoft.com/office/drawing/2014/main" id="{765A55D0-C3CC-4DE7-1069-74D3A3623225}"/>
                    </a:ext>
                  </a:extLst>
                </p14:cNvPr>
                <p14:cNvContentPartPr/>
                <p14:nvPr/>
              </p14:nvContentPartPr>
              <p14:xfrm>
                <a:off x="821349" y="4968514"/>
                <a:ext cx="43200" cy="91440"/>
              </p14:xfrm>
            </p:contentPart>
          </mc:Choice>
          <mc:Fallback xmlns="">
            <p:pic>
              <p:nvPicPr>
                <p:cNvPr id="335" name="Ink 334">
                  <a:extLst>
                    <a:ext uri="{FF2B5EF4-FFF2-40B4-BE49-F238E27FC236}">
                      <a16:creationId xmlns:a16="http://schemas.microsoft.com/office/drawing/2014/main" id="{765A55D0-C3CC-4DE7-1069-74D3A3623225}"/>
                    </a:ext>
                  </a:extLst>
                </p:cNvPr>
                <p:cNvPicPr/>
                <p:nvPr/>
              </p:nvPicPr>
              <p:blipFill>
                <a:blip r:embed="rId574"/>
                <a:stretch>
                  <a:fillRect/>
                </a:stretch>
              </p:blipFill>
              <p:spPr>
                <a:xfrm>
                  <a:off x="812349" y="4959874"/>
                  <a:ext cx="608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36" name="Ink 335">
                  <a:extLst>
                    <a:ext uri="{FF2B5EF4-FFF2-40B4-BE49-F238E27FC236}">
                      <a16:creationId xmlns:a16="http://schemas.microsoft.com/office/drawing/2014/main" id="{0026FE95-B965-F591-9D9B-B088AF6E0B33}"/>
                    </a:ext>
                  </a:extLst>
                </p14:cNvPr>
                <p14:cNvContentPartPr/>
                <p14:nvPr/>
              </p14:nvContentPartPr>
              <p14:xfrm>
                <a:off x="817389" y="5027914"/>
                <a:ext cx="31320" cy="360"/>
              </p14:xfrm>
            </p:contentPart>
          </mc:Choice>
          <mc:Fallback xmlns="">
            <p:pic>
              <p:nvPicPr>
                <p:cNvPr id="336" name="Ink 335">
                  <a:extLst>
                    <a:ext uri="{FF2B5EF4-FFF2-40B4-BE49-F238E27FC236}">
                      <a16:creationId xmlns:a16="http://schemas.microsoft.com/office/drawing/2014/main" id="{0026FE95-B965-F591-9D9B-B088AF6E0B33}"/>
                    </a:ext>
                  </a:extLst>
                </p:cNvPr>
                <p:cNvPicPr/>
                <p:nvPr/>
              </p:nvPicPr>
              <p:blipFill>
                <a:blip r:embed="rId576"/>
                <a:stretch>
                  <a:fillRect/>
                </a:stretch>
              </p:blipFill>
              <p:spPr>
                <a:xfrm>
                  <a:off x="808749" y="5018914"/>
                  <a:ext cx="489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37" name="Ink 336">
                  <a:extLst>
                    <a:ext uri="{FF2B5EF4-FFF2-40B4-BE49-F238E27FC236}">
                      <a16:creationId xmlns:a16="http://schemas.microsoft.com/office/drawing/2014/main" id="{58A3F3BB-5114-68CB-CA92-AC79193EA86A}"/>
                    </a:ext>
                  </a:extLst>
                </p14:cNvPr>
                <p14:cNvContentPartPr/>
                <p14:nvPr/>
              </p14:nvContentPartPr>
              <p14:xfrm>
                <a:off x="917829" y="4963114"/>
                <a:ext cx="43920" cy="64080"/>
              </p14:xfrm>
            </p:contentPart>
          </mc:Choice>
          <mc:Fallback xmlns="">
            <p:pic>
              <p:nvPicPr>
                <p:cNvPr id="337" name="Ink 336">
                  <a:extLst>
                    <a:ext uri="{FF2B5EF4-FFF2-40B4-BE49-F238E27FC236}">
                      <a16:creationId xmlns:a16="http://schemas.microsoft.com/office/drawing/2014/main" id="{58A3F3BB-5114-68CB-CA92-AC79193EA86A}"/>
                    </a:ext>
                  </a:extLst>
                </p:cNvPr>
                <p:cNvPicPr/>
                <p:nvPr/>
              </p:nvPicPr>
              <p:blipFill>
                <a:blip r:embed="rId578"/>
                <a:stretch>
                  <a:fillRect/>
                </a:stretch>
              </p:blipFill>
              <p:spPr>
                <a:xfrm>
                  <a:off x="909189" y="4954114"/>
                  <a:ext cx="615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38" name="Ink 337">
                  <a:extLst>
                    <a:ext uri="{FF2B5EF4-FFF2-40B4-BE49-F238E27FC236}">
                      <a16:creationId xmlns:a16="http://schemas.microsoft.com/office/drawing/2014/main" id="{89348406-7811-0C86-81D9-E829A19C7E5A}"/>
                    </a:ext>
                  </a:extLst>
                </p14:cNvPr>
                <p14:cNvContentPartPr/>
                <p14:nvPr/>
              </p14:nvContentPartPr>
              <p14:xfrm>
                <a:off x="1020069" y="4964914"/>
                <a:ext cx="40320" cy="54000"/>
              </p14:xfrm>
            </p:contentPart>
          </mc:Choice>
          <mc:Fallback xmlns="">
            <p:pic>
              <p:nvPicPr>
                <p:cNvPr id="338" name="Ink 337">
                  <a:extLst>
                    <a:ext uri="{FF2B5EF4-FFF2-40B4-BE49-F238E27FC236}">
                      <a16:creationId xmlns:a16="http://schemas.microsoft.com/office/drawing/2014/main" id="{89348406-7811-0C86-81D9-E829A19C7E5A}"/>
                    </a:ext>
                  </a:extLst>
                </p:cNvPr>
                <p:cNvPicPr/>
                <p:nvPr/>
              </p:nvPicPr>
              <p:blipFill>
                <a:blip r:embed="rId580"/>
                <a:stretch>
                  <a:fillRect/>
                </a:stretch>
              </p:blipFill>
              <p:spPr>
                <a:xfrm>
                  <a:off x="1011069" y="4956274"/>
                  <a:ext cx="579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56" name="Ink 355">
                  <a:extLst>
                    <a:ext uri="{FF2B5EF4-FFF2-40B4-BE49-F238E27FC236}">
                      <a16:creationId xmlns:a16="http://schemas.microsoft.com/office/drawing/2014/main" id="{F55FD6F9-7B07-FCC1-FA31-06D8BE510094}"/>
                    </a:ext>
                  </a:extLst>
                </p14:cNvPr>
                <p14:cNvContentPartPr/>
                <p14:nvPr/>
              </p14:nvContentPartPr>
              <p14:xfrm>
                <a:off x="1167309" y="5597794"/>
                <a:ext cx="28080" cy="14400"/>
              </p14:xfrm>
            </p:contentPart>
          </mc:Choice>
          <mc:Fallback xmlns="">
            <p:pic>
              <p:nvPicPr>
                <p:cNvPr id="356" name="Ink 355">
                  <a:extLst>
                    <a:ext uri="{FF2B5EF4-FFF2-40B4-BE49-F238E27FC236}">
                      <a16:creationId xmlns:a16="http://schemas.microsoft.com/office/drawing/2014/main" id="{F55FD6F9-7B07-FCC1-FA31-06D8BE510094}"/>
                    </a:ext>
                  </a:extLst>
                </p:cNvPr>
                <p:cNvPicPr/>
                <p:nvPr/>
              </p:nvPicPr>
              <p:blipFill>
                <a:blip r:embed="rId582"/>
                <a:stretch>
                  <a:fillRect/>
                </a:stretch>
              </p:blipFill>
              <p:spPr>
                <a:xfrm>
                  <a:off x="1158309" y="5588794"/>
                  <a:ext cx="457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57" name="Ink 356">
                  <a:extLst>
                    <a:ext uri="{FF2B5EF4-FFF2-40B4-BE49-F238E27FC236}">
                      <a16:creationId xmlns:a16="http://schemas.microsoft.com/office/drawing/2014/main" id="{584EB4CC-6FE4-9207-D97F-08E2ECD21518}"/>
                    </a:ext>
                  </a:extLst>
                </p14:cNvPr>
                <p14:cNvContentPartPr/>
                <p14:nvPr/>
              </p14:nvContentPartPr>
              <p14:xfrm>
                <a:off x="1065069" y="5615074"/>
                <a:ext cx="27720" cy="13320"/>
              </p14:xfrm>
            </p:contentPart>
          </mc:Choice>
          <mc:Fallback xmlns="">
            <p:pic>
              <p:nvPicPr>
                <p:cNvPr id="357" name="Ink 356">
                  <a:extLst>
                    <a:ext uri="{FF2B5EF4-FFF2-40B4-BE49-F238E27FC236}">
                      <a16:creationId xmlns:a16="http://schemas.microsoft.com/office/drawing/2014/main" id="{584EB4CC-6FE4-9207-D97F-08E2ECD21518}"/>
                    </a:ext>
                  </a:extLst>
                </p:cNvPr>
                <p:cNvPicPr/>
                <p:nvPr/>
              </p:nvPicPr>
              <p:blipFill>
                <a:blip r:embed="rId584"/>
                <a:stretch>
                  <a:fillRect/>
                </a:stretch>
              </p:blipFill>
              <p:spPr>
                <a:xfrm>
                  <a:off x="1056069" y="5606434"/>
                  <a:ext cx="453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52" name="Ink 351">
                  <a:extLst>
                    <a:ext uri="{FF2B5EF4-FFF2-40B4-BE49-F238E27FC236}">
                      <a16:creationId xmlns:a16="http://schemas.microsoft.com/office/drawing/2014/main" id="{A21B9278-3C0E-28F4-EBCF-2B1E86D601FF}"/>
                    </a:ext>
                  </a:extLst>
                </p14:cNvPr>
                <p14:cNvContentPartPr/>
                <p14:nvPr/>
              </p14:nvContentPartPr>
              <p14:xfrm>
                <a:off x="1243269" y="5352634"/>
                <a:ext cx="201600" cy="160560"/>
              </p14:xfrm>
            </p:contentPart>
          </mc:Choice>
          <mc:Fallback xmlns="">
            <p:pic>
              <p:nvPicPr>
                <p:cNvPr id="352" name="Ink 351">
                  <a:extLst>
                    <a:ext uri="{FF2B5EF4-FFF2-40B4-BE49-F238E27FC236}">
                      <a16:creationId xmlns:a16="http://schemas.microsoft.com/office/drawing/2014/main" id="{A21B9278-3C0E-28F4-EBCF-2B1E86D601FF}"/>
                    </a:ext>
                  </a:extLst>
                </p:cNvPr>
                <p:cNvPicPr/>
                <p:nvPr/>
              </p:nvPicPr>
              <p:blipFill>
                <a:blip r:embed="rId586"/>
                <a:stretch>
                  <a:fillRect/>
                </a:stretch>
              </p:blipFill>
              <p:spPr>
                <a:xfrm>
                  <a:off x="1234269" y="5343994"/>
                  <a:ext cx="2192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53" name="Ink 352">
                  <a:extLst>
                    <a:ext uri="{FF2B5EF4-FFF2-40B4-BE49-F238E27FC236}">
                      <a16:creationId xmlns:a16="http://schemas.microsoft.com/office/drawing/2014/main" id="{4986C0C8-77D8-C5BE-ACF4-DC7F2BFF958F}"/>
                    </a:ext>
                  </a:extLst>
                </p14:cNvPr>
                <p14:cNvContentPartPr/>
                <p14:nvPr/>
              </p14:nvContentPartPr>
              <p14:xfrm>
                <a:off x="1470069" y="5199634"/>
                <a:ext cx="62280" cy="16920"/>
              </p14:xfrm>
            </p:contentPart>
          </mc:Choice>
          <mc:Fallback xmlns="">
            <p:pic>
              <p:nvPicPr>
                <p:cNvPr id="353" name="Ink 352">
                  <a:extLst>
                    <a:ext uri="{FF2B5EF4-FFF2-40B4-BE49-F238E27FC236}">
                      <a16:creationId xmlns:a16="http://schemas.microsoft.com/office/drawing/2014/main" id="{4986C0C8-77D8-C5BE-ACF4-DC7F2BFF958F}"/>
                    </a:ext>
                  </a:extLst>
                </p:cNvPr>
                <p:cNvPicPr/>
                <p:nvPr/>
              </p:nvPicPr>
              <p:blipFill>
                <a:blip r:embed="rId588"/>
                <a:stretch>
                  <a:fillRect/>
                </a:stretch>
              </p:blipFill>
              <p:spPr>
                <a:xfrm>
                  <a:off x="1461429" y="5190634"/>
                  <a:ext cx="799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54" name="Ink 353">
                  <a:extLst>
                    <a:ext uri="{FF2B5EF4-FFF2-40B4-BE49-F238E27FC236}">
                      <a16:creationId xmlns:a16="http://schemas.microsoft.com/office/drawing/2014/main" id="{2E9FB536-BD1E-8E0A-4E1A-1E9CACB3409B}"/>
                    </a:ext>
                  </a:extLst>
                </p14:cNvPr>
                <p14:cNvContentPartPr/>
                <p14:nvPr/>
              </p14:nvContentPartPr>
              <p14:xfrm>
                <a:off x="1350909" y="5255434"/>
                <a:ext cx="39960" cy="23400"/>
              </p14:xfrm>
            </p:contentPart>
          </mc:Choice>
          <mc:Fallback xmlns="">
            <p:pic>
              <p:nvPicPr>
                <p:cNvPr id="354" name="Ink 353">
                  <a:extLst>
                    <a:ext uri="{FF2B5EF4-FFF2-40B4-BE49-F238E27FC236}">
                      <a16:creationId xmlns:a16="http://schemas.microsoft.com/office/drawing/2014/main" id="{2E9FB536-BD1E-8E0A-4E1A-1E9CACB3409B}"/>
                    </a:ext>
                  </a:extLst>
                </p:cNvPr>
                <p:cNvPicPr/>
                <p:nvPr/>
              </p:nvPicPr>
              <p:blipFill>
                <a:blip r:embed="rId590"/>
                <a:stretch>
                  <a:fillRect/>
                </a:stretch>
              </p:blipFill>
              <p:spPr>
                <a:xfrm>
                  <a:off x="1342269" y="5246434"/>
                  <a:ext cx="576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55" name="Ink 354">
                  <a:extLst>
                    <a:ext uri="{FF2B5EF4-FFF2-40B4-BE49-F238E27FC236}">
                      <a16:creationId xmlns:a16="http://schemas.microsoft.com/office/drawing/2014/main" id="{3E2A65FD-DFE5-E9D7-FDC4-5FC585632F50}"/>
                    </a:ext>
                  </a:extLst>
                </p14:cNvPr>
                <p14:cNvContentPartPr/>
                <p14:nvPr/>
              </p14:nvContentPartPr>
              <p14:xfrm>
                <a:off x="1067229" y="5307634"/>
                <a:ext cx="124560" cy="209520"/>
              </p14:xfrm>
            </p:contentPart>
          </mc:Choice>
          <mc:Fallback xmlns="">
            <p:pic>
              <p:nvPicPr>
                <p:cNvPr id="355" name="Ink 354">
                  <a:extLst>
                    <a:ext uri="{FF2B5EF4-FFF2-40B4-BE49-F238E27FC236}">
                      <a16:creationId xmlns:a16="http://schemas.microsoft.com/office/drawing/2014/main" id="{3E2A65FD-DFE5-E9D7-FDC4-5FC585632F50}"/>
                    </a:ext>
                  </a:extLst>
                </p:cNvPr>
                <p:cNvPicPr/>
                <p:nvPr/>
              </p:nvPicPr>
              <p:blipFill>
                <a:blip r:embed="rId592"/>
                <a:stretch>
                  <a:fillRect/>
                </a:stretch>
              </p:blipFill>
              <p:spPr>
                <a:xfrm>
                  <a:off x="1058589" y="5298994"/>
                  <a:ext cx="14220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58" name="Ink 357">
                  <a:extLst>
                    <a:ext uri="{FF2B5EF4-FFF2-40B4-BE49-F238E27FC236}">
                      <a16:creationId xmlns:a16="http://schemas.microsoft.com/office/drawing/2014/main" id="{588B5036-CC31-2D89-99E7-5F8C6CDBB1CD}"/>
                    </a:ext>
                  </a:extLst>
                </p14:cNvPr>
                <p14:cNvContentPartPr/>
                <p14:nvPr/>
              </p14:nvContentPartPr>
              <p14:xfrm>
                <a:off x="1017549" y="5267674"/>
                <a:ext cx="41400" cy="360"/>
              </p14:xfrm>
            </p:contentPart>
          </mc:Choice>
          <mc:Fallback xmlns="">
            <p:pic>
              <p:nvPicPr>
                <p:cNvPr id="358" name="Ink 357">
                  <a:extLst>
                    <a:ext uri="{FF2B5EF4-FFF2-40B4-BE49-F238E27FC236}">
                      <a16:creationId xmlns:a16="http://schemas.microsoft.com/office/drawing/2014/main" id="{588B5036-CC31-2D89-99E7-5F8C6CDBB1CD}"/>
                    </a:ext>
                  </a:extLst>
                </p:cNvPr>
                <p:cNvPicPr/>
                <p:nvPr/>
              </p:nvPicPr>
              <p:blipFill>
                <a:blip r:embed="rId594"/>
                <a:stretch>
                  <a:fillRect/>
                </a:stretch>
              </p:blipFill>
              <p:spPr>
                <a:xfrm>
                  <a:off x="1008549" y="5258674"/>
                  <a:ext cx="590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59" name="Ink 358">
                  <a:extLst>
                    <a:ext uri="{FF2B5EF4-FFF2-40B4-BE49-F238E27FC236}">
                      <a16:creationId xmlns:a16="http://schemas.microsoft.com/office/drawing/2014/main" id="{FCBDEF6D-A497-E10C-A355-2ADFEA5DADB4}"/>
                    </a:ext>
                  </a:extLst>
                </p14:cNvPr>
                <p14:cNvContentPartPr/>
                <p14:nvPr/>
              </p14:nvContentPartPr>
              <p14:xfrm>
                <a:off x="1019349" y="5231674"/>
                <a:ext cx="24120" cy="2520"/>
              </p14:xfrm>
            </p:contentPart>
          </mc:Choice>
          <mc:Fallback xmlns="">
            <p:pic>
              <p:nvPicPr>
                <p:cNvPr id="359" name="Ink 358">
                  <a:extLst>
                    <a:ext uri="{FF2B5EF4-FFF2-40B4-BE49-F238E27FC236}">
                      <a16:creationId xmlns:a16="http://schemas.microsoft.com/office/drawing/2014/main" id="{FCBDEF6D-A497-E10C-A355-2ADFEA5DADB4}"/>
                    </a:ext>
                  </a:extLst>
                </p:cNvPr>
                <p:cNvPicPr/>
                <p:nvPr/>
              </p:nvPicPr>
              <p:blipFill>
                <a:blip r:embed="rId596"/>
                <a:stretch>
                  <a:fillRect/>
                </a:stretch>
              </p:blipFill>
              <p:spPr>
                <a:xfrm>
                  <a:off x="1010709" y="5223034"/>
                  <a:ext cx="417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60" name="Ink 359">
                  <a:extLst>
                    <a:ext uri="{FF2B5EF4-FFF2-40B4-BE49-F238E27FC236}">
                      <a16:creationId xmlns:a16="http://schemas.microsoft.com/office/drawing/2014/main" id="{B8765FBF-6E6D-E152-4526-79ED51099C10}"/>
                    </a:ext>
                  </a:extLst>
                </p14:cNvPr>
                <p14:cNvContentPartPr/>
                <p14:nvPr/>
              </p14:nvContentPartPr>
              <p14:xfrm>
                <a:off x="888669" y="5427874"/>
                <a:ext cx="34200" cy="6480"/>
              </p14:xfrm>
            </p:contentPart>
          </mc:Choice>
          <mc:Fallback xmlns="">
            <p:pic>
              <p:nvPicPr>
                <p:cNvPr id="360" name="Ink 359">
                  <a:extLst>
                    <a:ext uri="{FF2B5EF4-FFF2-40B4-BE49-F238E27FC236}">
                      <a16:creationId xmlns:a16="http://schemas.microsoft.com/office/drawing/2014/main" id="{B8765FBF-6E6D-E152-4526-79ED51099C10}"/>
                    </a:ext>
                  </a:extLst>
                </p:cNvPr>
                <p:cNvPicPr/>
                <p:nvPr/>
              </p:nvPicPr>
              <p:blipFill>
                <a:blip r:embed="rId598"/>
                <a:stretch>
                  <a:fillRect/>
                </a:stretch>
              </p:blipFill>
              <p:spPr>
                <a:xfrm>
                  <a:off x="879669" y="5418874"/>
                  <a:ext cx="518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61" name="Ink 360">
                  <a:extLst>
                    <a:ext uri="{FF2B5EF4-FFF2-40B4-BE49-F238E27FC236}">
                      <a16:creationId xmlns:a16="http://schemas.microsoft.com/office/drawing/2014/main" id="{78844728-2B87-B9A8-D0CF-C878B9749FC5}"/>
                    </a:ext>
                  </a:extLst>
                </p14:cNvPr>
                <p14:cNvContentPartPr/>
                <p14:nvPr/>
              </p14:nvContentPartPr>
              <p14:xfrm>
                <a:off x="877869" y="5509594"/>
                <a:ext cx="37440" cy="9000"/>
              </p14:xfrm>
            </p:contentPart>
          </mc:Choice>
          <mc:Fallback xmlns="">
            <p:pic>
              <p:nvPicPr>
                <p:cNvPr id="361" name="Ink 360">
                  <a:extLst>
                    <a:ext uri="{FF2B5EF4-FFF2-40B4-BE49-F238E27FC236}">
                      <a16:creationId xmlns:a16="http://schemas.microsoft.com/office/drawing/2014/main" id="{78844728-2B87-B9A8-D0CF-C878B9749FC5}"/>
                    </a:ext>
                  </a:extLst>
                </p:cNvPr>
                <p:cNvPicPr/>
                <p:nvPr/>
              </p:nvPicPr>
              <p:blipFill>
                <a:blip r:embed="rId600"/>
                <a:stretch>
                  <a:fillRect/>
                </a:stretch>
              </p:blipFill>
              <p:spPr>
                <a:xfrm>
                  <a:off x="869229" y="5500954"/>
                  <a:ext cx="550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64" name="Ink 363">
                  <a:extLst>
                    <a:ext uri="{FF2B5EF4-FFF2-40B4-BE49-F238E27FC236}">
                      <a16:creationId xmlns:a16="http://schemas.microsoft.com/office/drawing/2014/main" id="{51C49C3E-A733-11CC-806C-467A62CBF13B}"/>
                    </a:ext>
                  </a:extLst>
                </p14:cNvPr>
                <p14:cNvContentPartPr/>
                <p14:nvPr/>
              </p14:nvContentPartPr>
              <p14:xfrm>
                <a:off x="399429" y="5415274"/>
                <a:ext cx="63720" cy="154080"/>
              </p14:xfrm>
            </p:contentPart>
          </mc:Choice>
          <mc:Fallback xmlns="">
            <p:pic>
              <p:nvPicPr>
                <p:cNvPr id="364" name="Ink 363">
                  <a:extLst>
                    <a:ext uri="{FF2B5EF4-FFF2-40B4-BE49-F238E27FC236}">
                      <a16:creationId xmlns:a16="http://schemas.microsoft.com/office/drawing/2014/main" id="{51C49C3E-A733-11CC-806C-467A62CBF13B}"/>
                    </a:ext>
                  </a:extLst>
                </p:cNvPr>
                <p:cNvPicPr/>
                <p:nvPr/>
              </p:nvPicPr>
              <p:blipFill>
                <a:blip r:embed="rId602"/>
                <a:stretch>
                  <a:fillRect/>
                </a:stretch>
              </p:blipFill>
              <p:spPr>
                <a:xfrm>
                  <a:off x="390789" y="5406634"/>
                  <a:ext cx="813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65" name="Ink 364">
                  <a:extLst>
                    <a:ext uri="{FF2B5EF4-FFF2-40B4-BE49-F238E27FC236}">
                      <a16:creationId xmlns:a16="http://schemas.microsoft.com/office/drawing/2014/main" id="{68D08088-E6DA-7E86-5681-D6CB957C9414}"/>
                    </a:ext>
                  </a:extLst>
                </p14:cNvPr>
                <p14:cNvContentPartPr/>
                <p14:nvPr/>
              </p14:nvContentPartPr>
              <p14:xfrm>
                <a:off x="530109" y="5420314"/>
                <a:ext cx="53280" cy="132840"/>
              </p14:xfrm>
            </p:contentPart>
          </mc:Choice>
          <mc:Fallback xmlns="">
            <p:pic>
              <p:nvPicPr>
                <p:cNvPr id="365" name="Ink 364">
                  <a:extLst>
                    <a:ext uri="{FF2B5EF4-FFF2-40B4-BE49-F238E27FC236}">
                      <a16:creationId xmlns:a16="http://schemas.microsoft.com/office/drawing/2014/main" id="{68D08088-E6DA-7E86-5681-D6CB957C9414}"/>
                    </a:ext>
                  </a:extLst>
                </p:cNvPr>
                <p:cNvPicPr/>
                <p:nvPr/>
              </p:nvPicPr>
              <p:blipFill>
                <a:blip r:embed="rId604"/>
                <a:stretch>
                  <a:fillRect/>
                </a:stretch>
              </p:blipFill>
              <p:spPr>
                <a:xfrm>
                  <a:off x="521109" y="5411674"/>
                  <a:ext cx="709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66" name="Ink 365">
                  <a:extLst>
                    <a:ext uri="{FF2B5EF4-FFF2-40B4-BE49-F238E27FC236}">
                      <a16:creationId xmlns:a16="http://schemas.microsoft.com/office/drawing/2014/main" id="{6082EAFB-37FD-D0F6-EE65-E1DD3A6C377B}"/>
                    </a:ext>
                  </a:extLst>
                </p14:cNvPr>
                <p14:cNvContentPartPr/>
                <p14:nvPr/>
              </p14:nvContentPartPr>
              <p14:xfrm>
                <a:off x="630909" y="5415634"/>
                <a:ext cx="46080" cy="83520"/>
              </p14:xfrm>
            </p:contentPart>
          </mc:Choice>
          <mc:Fallback xmlns="">
            <p:pic>
              <p:nvPicPr>
                <p:cNvPr id="366" name="Ink 365">
                  <a:extLst>
                    <a:ext uri="{FF2B5EF4-FFF2-40B4-BE49-F238E27FC236}">
                      <a16:creationId xmlns:a16="http://schemas.microsoft.com/office/drawing/2014/main" id="{6082EAFB-37FD-D0F6-EE65-E1DD3A6C377B}"/>
                    </a:ext>
                  </a:extLst>
                </p:cNvPr>
                <p:cNvPicPr/>
                <p:nvPr/>
              </p:nvPicPr>
              <p:blipFill>
                <a:blip r:embed="rId606"/>
                <a:stretch>
                  <a:fillRect/>
                </a:stretch>
              </p:blipFill>
              <p:spPr>
                <a:xfrm>
                  <a:off x="621909" y="5406634"/>
                  <a:ext cx="637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67" name="Ink 366">
                  <a:extLst>
                    <a:ext uri="{FF2B5EF4-FFF2-40B4-BE49-F238E27FC236}">
                      <a16:creationId xmlns:a16="http://schemas.microsoft.com/office/drawing/2014/main" id="{39EA574E-3065-36D1-C0AA-1B37375A2BC6}"/>
                    </a:ext>
                  </a:extLst>
                </p14:cNvPr>
                <p14:cNvContentPartPr/>
                <p14:nvPr/>
              </p14:nvContentPartPr>
              <p14:xfrm>
                <a:off x="36189" y="5470354"/>
                <a:ext cx="245880" cy="169200"/>
              </p14:xfrm>
            </p:contentPart>
          </mc:Choice>
          <mc:Fallback xmlns="">
            <p:pic>
              <p:nvPicPr>
                <p:cNvPr id="367" name="Ink 366">
                  <a:extLst>
                    <a:ext uri="{FF2B5EF4-FFF2-40B4-BE49-F238E27FC236}">
                      <a16:creationId xmlns:a16="http://schemas.microsoft.com/office/drawing/2014/main" id="{39EA574E-3065-36D1-C0AA-1B37375A2BC6}"/>
                    </a:ext>
                  </a:extLst>
                </p:cNvPr>
                <p:cNvPicPr/>
                <p:nvPr/>
              </p:nvPicPr>
              <p:blipFill>
                <a:blip r:embed="rId608"/>
                <a:stretch>
                  <a:fillRect/>
                </a:stretch>
              </p:blipFill>
              <p:spPr>
                <a:xfrm>
                  <a:off x="27549" y="5461354"/>
                  <a:ext cx="2635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68" name="Ink 367">
                  <a:extLst>
                    <a:ext uri="{FF2B5EF4-FFF2-40B4-BE49-F238E27FC236}">
                      <a16:creationId xmlns:a16="http://schemas.microsoft.com/office/drawing/2014/main" id="{53ED1A8E-CF01-05F7-8E5F-ACCF36B864B5}"/>
                    </a:ext>
                  </a:extLst>
                </p14:cNvPr>
                <p14:cNvContentPartPr/>
                <p14:nvPr/>
              </p14:nvContentPartPr>
              <p14:xfrm>
                <a:off x="102429" y="5639194"/>
                <a:ext cx="63360" cy="29160"/>
              </p14:xfrm>
            </p:contentPart>
          </mc:Choice>
          <mc:Fallback xmlns="">
            <p:pic>
              <p:nvPicPr>
                <p:cNvPr id="368" name="Ink 367">
                  <a:extLst>
                    <a:ext uri="{FF2B5EF4-FFF2-40B4-BE49-F238E27FC236}">
                      <a16:creationId xmlns:a16="http://schemas.microsoft.com/office/drawing/2014/main" id="{53ED1A8E-CF01-05F7-8E5F-ACCF36B864B5}"/>
                    </a:ext>
                  </a:extLst>
                </p:cNvPr>
                <p:cNvPicPr/>
                <p:nvPr/>
              </p:nvPicPr>
              <p:blipFill>
                <a:blip r:embed="rId610"/>
                <a:stretch>
                  <a:fillRect/>
                </a:stretch>
              </p:blipFill>
              <p:spPr>
                <a:xfrm>
                  <a:off x="93429" y="5630194"/>
                  <a:ext cx="810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69" name="Ink 368">
                  <a:extLst>
                    <a:ext uri="{FF2B5EF4-FFF2-40B4-BE49-F238E27FC236}">
                      <a16:creationId xmlns:a16="http://schemas.microsoft.com/office/drawing/2014/main" id="{D0C138B5-303E-FA34-0496-1BFE99B17A78}"/>
                    </a:ext>
                  </a:extLst>
                </p14:cNvPr>
                <p14:cNvContentPartPr/>
                <p14:nvPr/>
              </p14:nvContentPartPr>
              <p14:xfrm>
                <a:off x="-47331" y="5557474"/>
                <a:ext cx="51840" cy="61560"/>
              </p14:xfrm>
            </p:contentPart>
          </mc:Choice>
          <mc:Fallback xmlns="">
            <p:pic>
              <p:nvPicPr>
                <p:cNvPr id="369" name="Ink 368">
                  <a:extLst>
                    <a:ext uri="{FF2B5EF4-FFF2-40B4-BE49-F238E27FC236}">
                      <a16:creationId xmlns:a16="http://schemas.microsoft.com/office/drawing/2014/main" id="{D0C138B5-303E-FA34-0496-1BFE99B17A78}"/>
                    </a:ext>
                  </a:extLst>
                </p:cNvPr>
                <p:cNvPicPr/>
                <p:nvPr/>
              </p:nvPicPr>
              <p:blipFill>
                <a:blip r:embed="rId612"/>
                <a:stretch>
                  <a:fillRect/>
                </a:stretch>
              </p:blipFill>
              <p:spPr>
                <a:xfrm>
                  <a:off x="-56331" y="5548474"/>
                  <a:ext cx="694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78" name="Ink 377">
                  <a:extLst>
                    <a:ext uri="{FF2B5EF4-FFF2-40B4-BE49-F238E27FC236}">
                      <a16:creationId xmlns:a16="http://schemas.microsoft.com/office/drawing/2014/main" id="{3EFBFC6D-4B0B-F1B1-AF52-61606D6C1740}"/>
                    </a:ext>
                  </a:extLst>
                </p14:cNvPr>
                <p14:cNvContentPartPr/>
                <p14:nvPr/>
              </p14:nvContentPartPr>
              <p14:xfrm>
                <a:off x="-1065771" y="3704194"/>
                <a:ext cx="2976480" cy="2430720"/>
              </p14:xfrm>
            </p:contentPart>
          </mc:Choice>
          <mc:Fallback xmlns="">
            <p:pic>
              <p:nvPicPr>
                <p:cNvPr id="378" name="Ink 377">
                  <a:extLst>
                    <a:ext uri="{FF2B5EF4-FFF2-40B4-BE49-F238E27FC236}">
                      <a16:creationId xmlns:a16="http://schemas.microsoft.com/office/drawing/2014/main" id="{3EFBFC6D-4B0B-F1B1-AF52-61606D6C1740}"/>
                    </a:ext>
                  </a:extLst>
                </p:cNvPr>
                <p:cNvPicPr/>
                <p:nvPr/>
              </p:nvPicPr>
              <p:blipFill>
                <a:blip r:embed="rId614"/>
                <a:stretch>
                  <a:fillRect/>
                </a:stretch>
              </p:blipFill>
              <p:spPr>
                <a:xfrm>
                  <a:off x="-1074771" y="3695554"/>
                  <a:ext cx="2994120" cy="2448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15">
            <p14:nvContentPartPr>
              <p14:cNvPr id="380" name="Ink 379">
                <a:extLst>
                  <a:ext uri="{FF2B5EF4-FFF2-40B4-BE49-F238E27FC236}">
                    <a16:creationId xmlns:a16="http://schemas.microsoft.com/office/drawing/2014/main" id="{926ED719-535B-2F19-A739-CBA3DECC4FD6}"/>
                  </a:ext>
                </a:extLst>
              </p14:cNvPr>
              <p14:cNvContentPartPr/>
              <p14:nvPr/>
            </p14:nvContentPartPr>
            <p14:xfrm>
              <a:off x="9695349" y="4873474"/>
              <a:ext cx="360" cy="360"/>
            </p14:xfrm>
          </p:contentPart>
        </mc:Choice>
        <mc:Fallback xmlns="">
          <p:pic>
            <p:nvPicPr>
              <p:cNvPr id="380" name="Ink 379">
                <a:extLst>
                  <a:ext uri="{FF2B5EF4-FFF2-40B4-BE49-F238E27FC236}">
                    <a16:creationId xmlns:a16="http://schemas.microsoft.com/office/drawing/2014/main" id="{926ED719-535B-2F19-A739-CBA3DECC4FD6}"/>
                  </a:ext>
                </a:extLst>
              </p:cNvPr>
              <p:cNvPicPr/>
              <p:nvPr/>
            </p:nvPicPr>
            <p:blipFill>
              <a:blip r:embed="rId152"/>
              <a:stretch>
                <a:fillRect/>
              </a:stretch>
            </p:blipFill>
            <p:spPr>
              <a:xfrm>
                <a:off x="9686349" y="48648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81" name="Ink 380">
                <a:extLst>
                  <a:ext uri="{FF2B5EF4-FFF2-40B4-BE49-F238E27FC236}">
                    <a16:creationId xmlns:a16="http://schemas.microsoft.com/office/drawing/2014/main" id="{2402571F-9E8B-6929-CAEA-72F73BE27058}"/>
                  </a:ext>
                </a:extLst>
              </p14:cNvPr>
              <p14:cNvContentPartPr/>
              <p14:nvPr/>
            </p14:nvContentPartPr>
            <p14:xfrm>
              <a:off x="9015669" y="4890754"/>
              <a:ext cx="360" cy="360"/>
            </p14:xfrm>
          </p:contentPart>
        </mc:Choice>
        <mc:Fallback xmlns="">
          <p:pic>
            <p:nvPicPr>
              <p:cNvPr id="381" name="Ink 380">
                <a:extLst>
                  <a:ext uri="{FF2B5EF4-FFF2-40B4-BE49-F238E27FC236}">
                    <a16:creationId xmlns:a16="http://schemas.microsoft.com/office/drawing/2014/main" id="{2402571F-9E8B-6929-CAEA-72F73BE27058}"/>
                  </a:ext>
                </a:extLst>
              </p:cNvPr>
              <p:cNvPicPr/>
              <p:nvPr/>
            </p:nvPicPr>
            <p:blipFill>
              <a:blip r:embed="rId152"/>
              <a:stretch>
                <a:fillRect/>
              </a:stretch>
            </p:blipFill>
            <p:spPr>
              <a:xfrm>
                <a:off x="9006669" y="4881754"/>
                <a:ext cx="18000" cy="18000"/>
              </a:xfrm>
              <a:prstGeom prst="rect">
                <a:avLst/>
              </a:prstGeom>
            </p:spPr>
          </p:pic>
        </mc:Fallback>
      </mc:AlternateContent>
      <p:grpSp>
        <p:nvGrpSpPr>
          <p:cNvPr id="384" name="Group 383">
            <a:extLst>
              <a:ext uri="{FF2B5EF4-FFF2-40B4-BE49-F238E27FC236}">
                <a16:creationId xmlns:a16="http://schemas.microsoft.com/office/drawing/2014/main" id="{AF8EFF73-D724-848F-7E20-E3CC598BB534}"/>
              </a:ext>
            </a:extLst>
          </p:cNvPr>
          <p:cNvGrpSpPr/>
          <p:nvPr/>
        </p:nvGrpSpPr>
        <p:grpSpPr>
          <a:xfrm>
            <a:off x="6547149" y="3601594"/>
            <a:ext cx="143640" cy="150840"/>
            <a:chOff x="6547149" y="3601594"/>
            <a:chExt cx="143640" cy="150840"/>
          </a:xfrm>
        </p:grpSpPr>
        <mc:AlternateContent xmlns:mc="http://schemas.openxmlformats.org/markup-compatibility/2006" xmlns:p14="http://schemas.microsoft.com/office/powerpoint/2010/main">
          <mc:Choice Requires="p14">
            <p:contentPart p14:bwMode="auto" r:id="rId617">
              <p14:nvContentPartPr>
                <p14:cNvPr id="382" name="Ink 381">
                  <a:extLst>
                    <a:ext uri="{FF2B5EF4-FFF2-40B4-BE49-F238E27FC236}">
                      <a16:creationId xmlns:a16="http://schemas.microsoft.com/office/drawing/2014/main" id="{C41EAA0D-EF12-1A01-66CF-889AFCE679B5}"/>
                    </a:ext>
                  </a:extLst>
                </p14:cNvPr>
                <p14:cNvContentPartPr/>
                <p14:nvPr/>
              </p14:nvContentPartPr>
              <p14:xfrm>
                <a:off x="6547149" y="3601594"/>
                <a:ext cx="143640" cy="150840"/>
              </p14:xfrm>
            </p:contentPart>
          </mc:Choice>
          <mc:Fallback xmlns="">
            <p:pic>
              <p:nvPicPr>
                <p:cNvPr id="382" name="Ink 381">
                  <a:extLst>
                    <a:ext uri="{FF2B5EF4-FFF2-40B4-BE49-F238E27FC236}">
                      <a16:creationId xmlns:a16="http://schemas.microsoft.com/office/drawing/2014/main" id="{C41EAA0D-EF12-1A01-66CF-889AFCE679B5}"/>
                    </a:ext>
                  </a:extLst>
                </p:cNvPr>
                <p:cNvPicPr/>
                <p:nvPr/>
              </p:nvPicPr>
              <p:blipFill>
                <a:blip r:embed="rId618"/>
                <a:stretch>
                  <a:fillRect/>
                </a:stretch>
              </p:blipFill>
              <p:spPr>
                <a:xfrm>
                  <a:off x="6538509" y="3592594"/>
                  <a:ext cx="1612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83" name="Ink 382">
                  <a:extLst>
                    <a:ext uri="{FF2B5EF4-FFF2-40B4-BE49-F238E27FC236}">
                      <a16:creationId xmlns:a16="http://schemas.microsoft.com/office/drawing/2014/main" id="{BCB9C190-28BA-D55B-8B94-4040C8FBD7E3}"/>
                    </a:ext>
                  </a:extLst>
                </p14:cNvPr>
                <p14:cNvContentPartPr/>
                <p14:nvPr/>
              </p14:nvContentPartPr>
              <p14:xfrm>
                <a:off x="6569829" y="3612034"/>
                <a:ext cx="97560" cy="139680"/>
              </p14:xfrm>
            </p:contentPart>
          </mc:Choice>
          <mc:Fallback xmlns="">
            <p:pic>
              <p:nvPicPr>
                <p:cNvPr id="383" name="Ink 382">
                  <a:extLst>
                    <a:ext uri="{FF2B5EF4-FFF2-40B4-BE49-F238E27FC236}">
                      <a16:creationId xmlns:a16="http://schemas.microsoft.com/office/drawing/2014/main" id="{BCB9C190-28BA-D55B-8B94-4040C8FBD7E3}"/>
                    </a:ext>
                  </a:extLst>
                </p:cNvPr>
                <p:cNvPicPr/>
                <p:nvPr/>
              </p:nvPicPr>
              <p:blipFill>
                <a:blip r:embed="rId620"/>
                <a:stretch>
                  <a:fillRect/>
                </a:stretch>
              </p:blipFill>
              <p:spPr>
                <a:xfrm>
                  <a:off x="6560829" y="3603034"/>
                  <a:ext cx="115200" cy="157320"/>
                </a:xfrm>
                <a:prstGeom prst="rect">
                  <a:avLst/>
                </a:prstGeom>
              </p:spPr>
            </p:pic>
          </mc:Fallback>
        </mc:AlternateContent>
      </p:grpSp>
      <p:grpSp>
        <p:nvGrpSpPr>
          <p:cNvPr id="387" name="Group 386">
            <a:extLst>
              <a:ext uri="{FF2B5EF4-FFF2-40B4-BE49-F238E27FC236}">
                <a16:creationId xmlns:a16="http://schemas.microsoft.com/office/drawing/2014/main" id="{A6191CA5-4F6D-E8B4-5462-75DA28F55310}"/>
              </a:ext>
            </a:extLst>
          </p:cNvPr>
          <p:cNvGrpSpPr/>
          <p:nvPr/>
        </p:nvGrpSpPr>
        <p:grpSpPr>
          <a:xfrm>
            <a:off x="6976989" y="3663874"/>
            <a:ext cx="121680" cy="101880"/>
            <a:chOff x="6976989" y="3663874"/>
            <a:chExt cx="121680" cy="101880"/>
          </a:xfrm>
        </p:grpSpPr>
        <mc:AlternateContent xmlns:mc="http://schemas.openxmlformats.org/markup-compatibility/2006" xmlns:p14="http://schemas.microsoft.com/office/powerpoint/2010/main">
          <mc:Choice Requires="p14">
            <p:contentPart p14:bwMode="auto" r:id="rId621">
              <p14:nvContentPartPr>
                <p14:cNvPr id="385" name="Ink 384">
                  <a:extLst>
                    <a:ext uri="{FF2B5EF4-FFF2-40B4-BE49-F238E27FC236}">
                      <a16:creationId xmlns:a16="http://schemas.microsoft.com/office/drawing/2014/main" id="{6D43E3BF-36B2-2EF4-7D89-5280983164FC}"/>
                    </a:ext>
                  </a:extLst>
                </p14:cNvPr>
                <p14:cNvContentPartPr/>
                <p14:nvPr/>
              </p14:nvContentPartPr>
              <p14:xfrm>
                <a:off x="6976989" y="3663874"/>
                <a:ext cx="106920" cy="101880"/>
              </p14:xfrm>
            </p:contentPart>
          </mc:Choice>
          <mc:Fallback xmlns="">
            <p:pic>
              <p:nvPicPr>
                <p:cNvPr id="385" name="Ink 384">
                  <a:extLst>
                    <a:ext uri="{FF2B5EF4-FFF2-40B4-BE49-F238E27FC236}">
                      <a16:creationId xmlns:a16="http://schemas.microsoft.com/office/drawing/2014/main" id="{6D43E3BF-36B2-2EF4-7D89-5280983164FC}"/>
                    </a:ext>
                  </a:extLst>
                </p:cNvPr>
                <p:cNvPicPr/>
                <p:nvPr/>
              </p:nvPicPr>
              <p:blipFill>
                <a:blip r:embed="rId622"/>
                <a:stretch>
                  <a:fillRect/>
                </a:stretch>
              </p:blipFill>
              <p:spPr>
                <a:xfrm>
                  <a:off x="6967989" y="3655234"/>
                  <a:ext cx="1245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86" name="Ink 385">
                  <a:extLst>
                    <a:ext uri="{FF2B5EF4-FFF2-40B4-BE49-F238E27FC236}">
                      <a16:creationId xmlns:a16="http://schemas.microsoft.com/office/drawing/2014/main" id="{42EDD575-7A87-E37D-BAD6-EDDACD6340EC}"/>
                    </a:ext>
                  </a:extLst>
                </p14:cNvPr>
                <p14:cNvContentPartPr/>
                <p14:nvPr/>
              </p14:nvContentPartPr>
              <p14:xfrm>
                <a:off x="6996789" y="3669994"/>
                <a:ext cx="101880" cy="92160"/>
              </p14:xfrm>
            </p:contentPart>
          </mc:Choice>
          <mc:Fallback xmlns="">
            <p:pic>
              <p:nvPicPr>
                <p:cNvPr id="386" name="Ink 385">
                  <a:extLst>
                    <a:ext uri="{FF2B5EF4-FFF2-40B4-BE49-F238E27FC236}">
                      <a16:creationId xmlns:a16="http://schemas.microsoft.com/office/drawing/2014/main" id="{42EDD575-7A87-E37D-BAD6-EDDACD6340EC}"/>
                    </a:ext>
                  </a:extLst>
                </p:cNvPr>
                <p:cNvPicPr/>
                <p:nvPr/>
              </p:nvPicPr>
              <p:blipFill>
                <a:blip r:embed="rId624"/>
                <a:stretch>
                  <a:fillRect/>
                </a:stretch>
              </p:blipFill>
              <p:spPr>
                <a:xfrm>
                  <a:off x="6987789" y="3660994"/>
                  <a:ext cx="119520" cy="109800"/>
                </a:xfrm>
                <a:prstGeom prst="rect">
                  <a:avLst/>
                </a:prstGeom>
              </p:spPr>
            </p:pic>
          </mc:Fallback>
        </mc:AlternateContent>
      </p:grpSp>
    </p:spTree>
    <p:extLst>
      <p:ext uri="{BB962C8B-B14F-4D97-AF65-F5344CB8AC3E}">
        <p14:creationId xmlns:p14="http://schemas.microsoft.com/office/powerpoint/2010/main" val="1936921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lide Number Placeholder 2">
            <a:extLst>
              <a:ext uri="{FF2B5EF4-FFF2-40B4-BE49-F238E27FC236}">
                <a16:creationId xmlns:a16="http://schemas.microsoft.com/office/drawing/2014/main" id="{C42E74B7-139D-2917-DDF7-D34FD3D934C9}"/>
              </a:ext>
            </a:extLst>
          </p:cNvPr>
          <p:cNvSpPr>
            <a:spLocks noGrp="1"/>
          </p:cNvSpPr>
          <p:nvPr>
            <p:ph type="sldNum" sz="quarter" idx="12"/>
          </p:nvPr>
        </p:nvSpPr>
        <p:spPr>
          <a:xfrm>
            <a:off x="8805333" y="6356350"/>
            <a:ext cx="2743200" cy="365125"/>
          </a:xfrm>
        </p:spPr>
        <p:txBody>
          <a:bodyPr>
            <a:normAutofit/>
          </a:bodyPr>
          <a:lstStyle/>
          <a:p>
            <a:pPr>
              <a:spcAft>
                <a:spcPts val="600"/>
              </a:spcAft>
            </a:pPr>
            <a:fld id="{C86488E0-EA66-EE4C-84C2-226D9C4A9E6B}" type="slidenum">
              <a:rPr lang="en-PS" smtClean="0"/>
              <a:pPr>
                <a:spcAft>
                  <a:spcPts val="600"/>
                </a:spcAft>
              </a:pPr>
              <a:t>11</a:t>
            </a:fld>
            <a:endParaRPr lang="en-PS"/>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FD44E78-560A-61B3-F2DA-55DE7CC17B82}"/>
              </a:ext>
            </a:extLst>
          </p:cNvPr>
          <p:cNvPicPr>
            <a:picLocks noChangeAspect="1"/>
          </p:cNvPicPr>
          <p:nvPr/>
        </p:nvPicPr>
        <p:blipFill>
          <a:blip r:embed="rId2"/>
          <a:stretch>
            <a:fillRect/>
          </a:stretch>
        </p:blipFill>
        <p:spPr>
          <a:xfrm>
            <a:off x="1670671" y="643467"/>
            <a:ext cx="8102600"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0BBB5CAA-811E-92D4-33D6-3145163D4150}"/>
                  </a:ext>
                </a:extLst>
              </p14:cNvPr>
              <p14:cNvContentPartPr/>
              <p14:nvPr/>
            </p14:nvContentPartPr>
            <p14:xfrm>
              <a:off x="6782229" y="2198674"/>
              <a:ext cx="1390680" cy="5760"/>
            </p14:xfrm>
          </p:contentPart>
        </mc:Choice>
        <mc:Fallback xmlns="">
          <p:pic>
            <p:nvPicPr>
              <p:cNvPr id="2" name="Ink 1">
                <a:extLst>
                  <a:ext uri="{FF2B5EF4-FFF2-40B4-BE49-F238E27FC236}">
                    <a16:creationId xmlns:a16="http://schemas.microsoft.com/office/drawing/2014/main" id="{0BBB5CAA-811E-92D4-33D6-3145163D4150}"/>
                  </a:ext>
                </a:extLst>
              </p:cNvPr>
              <p:cNvPicPr/>
              <p:nvPr/>
            </p:nvPicPr>
            <p:blipFill>
              <a:blip r:embed="rId4"/>
              <a:stretch>
                <a:fillRect/>
              </a:stretch>
            </p:blipFill>
            <p:spPr>
              <a:xfrm>
                <a:off x="6773229" y="2190034"/>
                <a:ext cx="14083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C8586600-B469-CE71-720E-647BB0B72E30}"/>
                  </a:ext>
                </a:extLst>
              </p14:cNvPr>
              <p14:cNvContentPartPr/>
              <p14:nvPr/>
            </p14:nvContentPartPr>
            <p14:xfrm>
              <a:off x="7920909" y="2562634"/>
              <a:ext cx="813600" cy="360"/>
            </p14:xfrm>
          </p:contentPart>
        </mc:Choice>
        <mc:Fallback xmlns="">
          <p:pic>
            <p:nvPicPr>
              <p:cNvPr id="5" name="Ink 4">
                <a:extLst>
                  <a:ext uri="{FF2B5EF4-FFF2-40B4-BE49-F238E27FC236}">
                    <a16:creationId xmlns:a16="http://schemas.microsoft.com/office/drawing/2014/main" id="{C8586600-B469-CE71-720E-647BB0B72E30}"/>
                  </a:ext>
                </a:extLst>
              </p:cNvPr>
              <p:cNvPicPr/>
              <p:nvPr/>
            </p:nvPicPr>
            <p:blipFill>
              <a:blip r:embed="rId6"/>
              <a:stretch>
                <a:fillRect/>
              </a:stretch>
            </p:blipFill>
            <p:spPr>
              <a:xfrm>
                <a:off x="7912269" y="2553634"/>
                <a:ext cx="8312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10B62277-CCA4-534F-628E-6B5E7A5D2248}"/>
                  </a:ext>
                </a:extLst>
              </p14:cNvPr>
              <p14:cNvContentPartPr/>
              <p14:nvPr/>
            </p14:nvContentPartPr>
            <p14:xfrm>
              <a:off x="4699989" y="2830114"/>
              <a:ext cx="241560" cy="2520"/>
            </p14:xfrm>
          </p:contentPart>
        </mc:Choice>
        <mc:Fallback xmlns="">
          <p:pic>
            <p:nvPicPr>
              <p:cNvPr id="6" name="Ink 5">
                <a:extLst>
                  <a:ext uri="{FF2B5EF4-FFF2-40B4-BE49-F238E27FC236}">
                    <a16:creationId xmlns:a16="http://schemas.microsoft.com/office/drawing/2014/main" id="{10B62277-CCA4-534F-628E-6B5E7A5D2248}"/>
                  </a:ext>
                </a:extLst>
              </p:cNvPr>
              <p:cNvPicPr/>
              <p:nvPr/>
            </p:nvPicPr>
            <p:blipFill>
              <a:blip r:embed="rId8"/>
              <a:stretch>
                <a:fillRect/>
              </a:stretch>
            </p:blipFill>
            <p:spPr>
              <a:xfrm>
                <a:off x="4690989" y="2821474"/>
                <a:ext cx="2592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7960B6CD-C8F6-10E8-D997-D62573D94CDB}"/>
                  </a:ext>
                </a:extLst>
              </p14:cNvPr>
              <p14:cNvContentPartPr/>
              <p14:nvPr/>
            </p14:nvContentPartPr>
            <p14:xfrm>
              <a:off x="2273589" y="3324394"/>
              <a:ext cx="446400" cy="10440"/>
            </p14:xfrm>
          </p:contentPart>
        </mc:Choice>
        <mc:Fallback xmlns="">
          <p:pic>
            <p:nvPicPr>
              <p:cNvPr id="7" name="Ink 6">
                <a:extLst>
                  <a:ext uri="{FF2B5EF4-FFF2-40B4-BE49-F238E27FC236}">
                    <a16:creationId xmlns:a16="http://schemas.microsoft.com/office/drawing/2014/main" id="{7960B6CD-C8F6-10E8-D997-D62573D94CDB}"/>
                  </a:ext>
                </a:extLst>
              </p:cNvPr>
              <p:cNvPicPr/>
              <p:nvPr/>
            </p:nvPicPr>
            <p:blipFill>
              <a:blip r:embed="rId10"/>
              <a:stretch>
                <a:fillRect/>
              </a:stretch>
            </p:blipFill>
            <p:spPr>
              <a:xfrm>
                <a:off x="2264949" y="3315394"/>
                <a:ext cx="4640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10226F7B-0941-5FDD-516C-E88A9533D4CC}"/>
                  </a:ext>
                </a:extLst>
              </p14:cNvPr>
              <p14:cNvContentPartPr/>
              <p14:nvPr/>
            </p14:nvContentPartPr>
            <p14:xfrm>
              <a:off x="5638149" y="3619234"/>
              <a:ext cx="1520280" cy="9720"/>
            </p14:xfrm>
          </p:contentPart>
        </mc:Choice>
        <mc:Fallback xmlns="">
          <p:pic>
            <p:nvPicPr>
              <p:cNvPr id="8" name="Ink 7">
                <a:extLst>
                  <a:ext uri="{FF2B5EF4-FFF2-40B4-BE49-F238E27FC236}">
                    <a16:creationId xmlns:a16="http://schemas.microsoft.com/office/drawing/2014/main" id="{10226F7B-0941-5FDD-516C-E88A9533D4CC}"/>
                  </a:ext>
                </a:extLst>
              </p:cNvPr>
              <p:cNvPicPr/>
              <p:nvPr/>
            </p:nvPicPr>
            <p:blipFill>
              <a:blip r:embed="rId12"/>
              <a:stretch>
                <a:fillRect/>
              </a:stretch>
            </p:blipFill>
            <p:spPr>
              <a:xfrm>
                <a:off x="5629509" y="3610594"/>
                <a:ext cx="1537920" cy="27360"/>
              </a:xfrm>
              <a:prstGeom prst="rect">
                <a:avLst/>
              </a:prstGeom>
            </p:spPr>
          </p:pic>
        </mc:Fallback>
      </mc:AlternateContent>
    </p:spTree>
    <p:extLst>
      <p:ext uri="{BB962C8B-B14F-4D97-AF65-F5344CB8AC3E}">
        <p14:creationId xmlns:p14="http://schemas.microsoft.com/office/powerpoint/2010/main" val="2513977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lide Number Placeholder 2">
            <a:extLst>
              <a:ext uri="{FF2B5EF4-FFF2-40B4-BE49-F238E27FC236}">
                <a16:creationId xmlns:a16="http://schemas.microsoft.com/office/drawing/2014/main" id="{90421404-0400-9012-FD0D-E8D1DF9A0F26}"/>
              </a:ext>
            </a:extLst>
          </p:cNvPr>
          <p:cNvSpPr>
            <a:spLocks noGrp="1"/>
          </p:cNvSpPr>
          <p:nvPr>
            <p:ph type="sldNum" sz="quarter" idx="12"/>
          </p:nvPr>
        </p:nvSpPr>
        <p:spPr>
          <a:xfrm>
            <a:off x="8805333" y="6356350"/>
            <a:ext cx="2743200" cy="365125"/>
          </a:xfrm>
        </p:spPr>
        <p:txBody>
          <a:bodyPr>
            <a:normAutofit/>
          </a:bodyPr>
          <a:lstStyle/>
          <a:p>
            <a:pPr>
              <a:spcAft>
                <a:spcPts val="600"/>
              </a:spcAft>
            </a:pPr>
            <a:fld id="{C86488E0-EA66-EE4C-84C2-226D9C4A9E6B}" type="slidenum">
              <a:rPr lang="en-PS" smtClean="0"/>
              <a:pPr>
                <a:spcAft>
                  <a:spcPts val="600"/>
                </a:spcAft>
              </a:pPr>
              <a:t>12</a:t>
            </a:fld>
            <a:endParaRPr lang="en-PS"/>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29C7C38-3A97-693E-0191-F4497DC174B1}"/>
              </a:ext>
            </a:extLst>
          </p:cNvPr>
          <p:cNvPicPr>
            <a:picLocks noChangeAspect="1"/>
          </p:cNvPicPr>
          <p:nvPr/>
        </p:nvPicPr>
        <p:blipFill>
          <a:blip r:embed="rId2"/>
          <a:stretch>
            <a:fillRect/>
          </a:stretch>
        </p:blipFill>
        <p:spPr>
          <a:xfrm>
            <a:off x="1670670" y="643467"/>
            <a:ext cx="8462333"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5A094E3D-6A25-5164-8636-1A21D6B81784}"/>
                  </a:ext>
                </a:extLst>
              </p14:cNvPr>
              <p14:cNvContentPartPr/>
              <p14:nvPr/>
            </p14:nvContentPartPr>
            <p14:xfrm>
              <a:off x="8326269" y="1863874"/>
              <a:ext cx="1162080" cy="24480"/>
            </p14:xfrm>
          </p:contentPart>
        </mc:Choice>
        <mc:Fallback xmlns="">
          <p:pic>
            <p:nvPicPr>
              <p:cNvPr id="2" name="Ink 1">
                <a:extLst>
                  <a:ext uri="{FF2B5EF4-FFF2-40B4-BE49-F238E27FC236}">
                    <a16:creationId xmlns:a16="http://schemas.microsoft.com/office/drawing/2014/main" id="{5A094E3D-6A25-5164-8636-1A21D6B81784}"/>
                  </a:ext>
                </a:extLst>
              </p:cNvPr>
              <p:cNvPicPr/>
              <p:nvPr/>
            </p:nvPicPr>
            <p:blipFill>
              <a:blip r:embed="rId4"/>
              <a:stretch>
                <a:fillRect/>
              </a:stretch>
            </p:blipFill>
            <p:spPr>
              <a:xfrm>
                <a:off x="8317269" y="1855234"/>
                <a:ext cx="11797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37A0F6AE-0DC2-86E3-B255-3A5B751B8B53}"/>
                  </a:ext>
                </a:extLst>
              </p14:cNvPr>
              <p14:cNvContentPartPr/>
              <p14:nvPr/>
            </p14:nvContentPartPr>
            <p14:xfrm>
              <a:off x="-494811" y="2077354"/>
              <a:ext cx="1342800" cy="10080"/>
            </p14:xfrm>
          </p:contentPart>
        </mc:Choice>
        <mc:Fallback xmlns="">
          <p:pic>
            <p:nvPicPr>
              <p:cNvPr id="5" name="Ink 4">
                <a:extLst>
                  <a:ext uri="{FF2B5EF4-FFF2-40B4-BE49-F238E27FC236}">
                    <a16:creationId xmlns:a16="http://schemas.microsoft.com/office/drawing/2014/main" id="{37A0F6AE-0DC2-86E3-B255-3A5B751B8B53}"/>
                  </a:ext>
                </a:extLst>
              </p:cNvPr>
              <p:cNvPicPr/>
              <p:nvPr/>
            </p:nvPicPr>
            <p:blipFill>
              <a:blip r:embed="rId6"/>
              <a:stretch>
                <a:fillRect/>
              </a:stretch>
            </p:blipFill>
            <p:spPr>
              <a:xfrm>
                <a:off x="-503451" y="2068714"/>
                <a:ext cx="13604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E538564B-B96B-E365-EF13-C1D89C74B5A0}"/>
                  </a:ext>
                </a:extLst>
              </p14:cNvPr>
              <p14:cNvContentPartPr/>
              <p14:nvPr/>
            </p14:nvContentPartPr>
            <p14:xfrm>
              <a:off x="-512091" y="2082034"/>
              <a:ext cx="16200" cy="812880"/>
            </p14:xfrm>
          </p:contentPart>
        </mc:Choice>
        <mc:Fallback xmlns="">
          <p:pic>
            <p:nvPicPr>
              <p:cNvPr id="6" name="Ink 5">
                <a:extLst>
                  <a:ext uri="{FF2B5EF4-FFF2-40B4-BE49-F238E27FC236}">
                    <a16:creationId xmlns:a16="http://schemas.microsoft.com/office/drawing/2014/main" id="{E538564B-B96B-E365-EF13-C1D89C74B5A0}"/>
                  </a:ext>
                </a:extLst>
              </p:cNvPr>
              <p:cNvPicPr/>
              <p:nvPr/>
            </p:nvPicPr>
            <p:blipFill>
              <a:blip r:embed="rId8"/>
              <a:stretch>
                <a:fillRect/>
              </a:stretch>
            </p:blipFill>
            <p:spPr>
              <a:xfrm>
                <a:off x="-521091" y="2073034"/>
                <a:ext cx="33840" cy="830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FABD49A8-BB18-9711-74B7-1588FAFF0684}"/>
                  </a:ext>
                </a:extLst>
              </p14:cNvPr>
              <p14:cNvContentPartPr/>
              <p14:nvPr/>
            </p14:nvContentPartPr>
            <p14:xfrm>
              <a:off x="-596331" y="2850274"/>
              <a:ext cx="146160" cy="85320"/>
            </p14:xfrm>
          </p:contentPart>
        </mc:Choice>
        <mc:Fallback xmlns="">
          <p:pic>
            <p:nvPicPr>
              <p:cNvPr id="7" name="Ink 6">
                <a:extLst>
                  <a:ext uri="{FF2B5EF4-FFF2-40B4-BE49-F238E27FC236}">
                    <a16:creationId xmlns:a16="http://schemas.microsoft.com/office/drawing/2014/main" id="{FABD49A8-BB18-9711-74B7-1588FAFF0684}"/>
                  </a:ext>
                </a:extLst>
              </p:cNvPr>
              <p:cNvPicPr/>
              <p:nvPr/>
            </p:nvPicPr>
            <p:blipFill>
              <a:blip r:embed="rId10"/>
              <a:stretch>
                <a:fillRect/>
              </a:stretch>
            </p:blipFill>
            <p:spPr>
              <a:xfrm>
                <a:off x="-604971" y="2841634"/>
                <a:ext cx="1638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24F16881-371C-F666-2B52-B1BA3F6E4340}"/>
                  </a:ext>
                </a:extLst>
              </p14:cNvPr>
              <p14:cNvContentPartPr/>
              <p14:nvPr/>
            </p14:nvContentPartPr>
            <p14:xfrm>
              <a:off x="-757971" y="3111274"/>
              <a:ext cx="115560" cy="10440"/>
            </p14:xfrm>
          </p:contentPart>
        </mc:Choice>
        <mc:Fallback xmlns="">
          <p:pic>
            <p:nvPicPr>
              <p:cNvPr id="8" name="Ink 7">
                <a:extLst>
                  <a:ext uri="{FF2B5EF4-FFF2-40B4-BE49-F238E27FC236}">
                    <a16:creationId xmlns:a16="http://schemas.microsoft.com/office/drawing/2014/main" id="{24F16881-371C-F666-2B52-B1BA3F6E4340}"/>
                  </a:ext>
                </a:extLst>
              </p:cNvPr>
              <p:cNvPicPr/>
              <p:nvPr/>
            </p:nvPicPr>
            <p:blipFill>
              <a:blip r:embed="rId12"/>
              <a:stretch>
                <a:fillRect/>
              </a:stretch>
            </p:blipFill>
            <p:spPr>
              <a:xfrm>
                <a:off x="-766611" y="3102274"/>
                <a:ext cx="1332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D141C25E-04AE-5BAF-5C64-BEBEEA34507F}"/>
                  </a:ext>
                </a:extLst>
              </p14:cNvPr>
              <p14:cNvContentPartPr/>
              <p14:nvPr/>
            </p14:nvContentPartPr>
            <p14:xfrm>
              <a:off x="-752931" y="3155914"/>
              <a:ext cx="105840" cy="132480"/>
            </p14:xfrm>
          </p:contentPart>
        </mc:Choice>
        <mc:Fallback xmlns="">
          <p:pic>
            <p:nvPicPr>
              <p:cNvPr id="10" name="Ink 9">
                <a:extLst>
                  <a:ext uri="{FF2B5EF4-FFF2-40B4-BE49-F238E27FC236}">
                    <a16:creationId xmlns:a16="http://schemas.microsoft.com/office/drawing/2014/main" id="{D141C25E-04AE-5BAF-5C64-BEBEEA34507F}"/>
                  </a:ext>
                </a:extLst>
              </p:cNvPr>
              <p:cNvPicPr/>
              <p:nvPr/>
            </p:nvPicPr>
            <p:blipFill>
              <a:blip r:embed="rId14"/>
              <a:stretch>
                <a:fillRect/>
              </a:stretch>
            </p:blipFill>
            <p:spPr>
              <a:xfrm>
                <a:off x="-761571" y="3146914"/>
                <a:ext cx="1234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CC7A6D8F-E63C-4179-8859-EDF21BB58A1A}"/>
                  </a:ext>
                </a:extLst>
              </p14:cNvPr>
              <p14:cNvContentPartPr/>
              <p14:nvPr/>
            </p14:nvContentPartPr>
            <p14:xfrm>
              <a:off x="-607491" y="3158434"/>
              <a:ext cx="72360" cy="76320"/>
            </p14:xfrm>
          </p:contentPart>
        </mc:Choice>
        <mc:Fallback xmlns="">
          <p:pic>
            <p:nvPicPr>
              <p:cNvPr id="12" name="Ink 11">
                <a:extLst>
                  <a:ext uri="{FF2B5EF4-FFF2-40B4-BE49-F238E27FC236}">
                    <a16:creationId xmlns:a16="http://schemas.microsoft.com/office/drawing/2014/main" id="{CC7A6D8F-E63C-4179-8859-EDF21BB58A1A}"/>
                  </a:ext>
                </a:extLst>
              </p:cNvPr>
              <p:cNvPicPr/>
              <p:nvPr/>
            </p:nvPicPr>
            <p:blipFill>
              <a:blip r:embed="rId16"/>
              <a:stretch>
                <a:fillRect/>
              </a:stretch>
            </p:blipFill>
            <p:spPr>
              <a:xfrm>
                <a:off x="-616491" y="3149434"/>
                <a:ext cx="900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Ink 13">
                <a:extLst>
                  <a:ext uri="{FF2B5EF4-FFF2-40B4-BE49-F238E27FC236}">
                    <a16:creationId xmlns:a16="http://schemas.microsoft.com/office/drawing/2014/main" id="{0C880774-66E4-E911-78D3-4B32EC151FD3}"/>
                  </a:ext>
                </a:extLst>
              </p14:cNvPr>
              <p14:cNvContentPartPr/>
              <p14:nvPr/>
            </p14:nvContentPartPr>
            <p14:xfrm>
              <a:off x="-528291" y="3156274"/>
              <a:ext cx="360" cy="360"/>
            </p14:xfrm>
          </p:contentPart>
        </mc:Choice>
        <mc:Fallback xmlns="">
          <p:pic>
            <p:nvPicPr>
              <p:cNvPr id="14" name="Ink 13">
                <a:extLst>
                  <a:ext uri="{FF2B5EF4-FFF2-40B4-BE49-F238E27FC236}">
                    <a16:creationId xmlns:a16="http://schemas.microsoft.com/office/drawing/2014/main" id="{0C880774-66E4-E911-78D3-4B32EC151FD3}"/>
                  </a:ext>
                </a:extLst>
              </p:cNvPr>
              <p:cNvPicPr/>
              <p:nvPr/>
            </p:nvPicPr>
            <p:blipFill>
              <a:blip r:embed="rId18"/>
              <a:stretch>
                <a:fillRect/>
              </a:stretch>
            </p:blipFill>
            <p:spPr>
              <a:xfrm>
                <a:off x="-537291" y="31476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Ink 15">
                <a:extLst>
                  <a:ext uri="{FF2B5EF4-FFF2-40B4-BE49-F238E27FC236}">
                    <a16:creationId xmlns:a16="http://schemas.microsoft.com/office/drawing/2014/main" id="{8E4D629E-D526-ECBB-514D-BBE70D711772}"/>
                  </a:ext>
                </a:extLst>
              </p14:cNvPr>
              <p14:cNvContentPartPr/>
              <p14:nvPr/>
            </p14:nvContentPartPr>
            <p14:xfrm>
              <a:off x="-466731" y="3120994"/>
              <a:ext cx="32040" cy="67680"/>
            </p14:xfrm>
          </p:contentPart>
        </mc:Choice>
        <mc:Fallback xmlns="">
          <p:pic>
            <p:nvPicPr>
              <p:cNvPr id="16" name="Ink 15">
                <a:extLst>
                  <a:ext uri="{FF2B5EF4-FFF2-40B4-BE49-F238E27FC236}">
                    <a16:creationId xmlns:a16="http://schemas.microsoft.com/office/drawing/2014/main" id="{8E4D629E-D526-ECBB-514D-BBE70D711772}"/>
                  </a:ext>
                </a:extLst>
              </p:cNvPr>
              <p:cNvPicPr/>
              <p:nvPr/>
            </p:nvPicPr>
            <p:blipFill>
              <a:blip r:embed="rId20"/>
              <a:stretch>
                <a:fillRect/>
              </a:stretch>
            </p:blipFill>
            <p:spPr>
              <a:xfrm>
                <a:off x="-475731" y="3111994"/>
                <a:ext cx="496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Ink 17">
                <a:extLst>
                  <a:ext uri="{FF2B5EF4-FFF2-40B4-BE49-F238E27FC236}">
                    <a16:creationId xmlns:a16="http://schemas.microsoft.com/office/drawing/2014/main" id="{377A9A44-6322-0B42-D2CD-BAF6F9721E63}"/>
                  </a:ext>
                </a:extLst>
              </p14:cNvPr>
              <p14:cNvContentPartPr/>
              <p14:nvPr/>
            </p14:nvContentPartPr>
            <p14:xfrm>
              <a:off x="-390771" y="3087514"/>
              <a:ext cx="39960" cy="68400"/>
            </p14:xfrm>
          </p:contentPart>
        </mc:Choice>
        <mc:Fallback xmlns="">
          <p:pic>
            <p:nvPicPr>
              <p:cNvPr id="18" name="Ink 17">
                <a:extLst>
                  <a:ext uri="{FF2B5EF4-FFF2-40B4-BE49-F238E27FC236}">
                    <a16:creationId xmlns:a16="http://schemas.microsoft.com/office/drawing/2014/main" id="{377A9A44-6322-0B42-D2CD-BAF6F9721E63}"/>
                  </a:ext>
                </a:extLst>
              </p:cNvPr>
              <p:cNvPicPr/>
              <p:nvPr/>
            </p:nvPicPr>
            <p:blipFill>
              <a:blip r:embed="rId22"/>
              <a:stretch>
                <a:fillRect/>
              </a:stretch>
            </p:blipFill>
            <p:spPr>
              <a:xfrm>
                <a:off x="-399411" y="3078514"/>
                <a:ext cx="576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Ink 19">
                <a:extLst>
                  <a:ext uri="{FF2B5EF4-FFF2-40B4-BE49-F238E27FC236}">
                    <a16:creationId xmlns:a16="http://schemas.microsoft.com/office/drawing/2014/main" id="{84596EAD-710D-D854-6E47-1CBDDB6E8B0E}"/>
                  </a:ext>
                </a:extLst>
              </p14:cNvPr>
              <p14:cNvContentPartPr/>
              <p14:nvPr/>
            </p14:nvContentPartPr>
            <p14:xfrm>
              <a:off x="-322371" y="3045754"/>
              <a:ext cx="47160" cy="81360"/>
            </p14:xfrm>
          </p:contentPart>
        </mc:Choice>
        <mc:Fallback xmlns="">
          <p:pic>
            <p:nvPicPr>
              <p:cNvPr id="20" name="Ink 19">
                <a:extLst>
                  <a:ext uri="{FF2B5EF4-FFF2-40B4-BE49-F238E27FC236}">
                    <a16:creationId xmlns:a16="http://schemas.microsoft.com/office/drawing/2014/main" id="{84596EAD-710D-D854-6E47-1CBDDB6E8B0E}"/>
                  </a:ext>
                </a:extLst>
              </p:cNvPr>
              <p:cNvPicPr/>
              <p:nvPr/>
            </p:nvPicPr>
            <p:blipFill>
              <a:blip r:embed="rId24"/>
              <a:stretch>
                <a:fillRect/>
              </a:stretch>
            </p:blipFill>
            <p:spPr>
              <a:xfrm>
                <a:off x="-331011" y="3036754"/>
                <a:ext cx="648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Ink 21">
                <a:extLst>
                  <a:ext uri="{FF2B5EF4-FFF2-40B4-BE49-F238E27FC236}">
                    <a16:creationId xmlns:a16="http://schemas.microsoft.com/office/drawing/2014/main" id="{66F6B60D-7FC0-FD8E-CB63-1A1EAB403094}"/>
                  </a:ext>
                </a:extLst>
              </p14:cNvPr>
              <p14:cNvContentPartPr/>
              <p14:nvPr/>
            </p14:nvContentPartPr>
            <p14:xfrm>
              <a:off x="823149" y="2069074"/>
              <a:ext cx="345960" cy="6480"/>
            </p14:xfrm>
          </p:contentPart>
        </mc:Choice>
        <mc:Fallback xmlns="">
          <p:pic>
            <p:nvPicPr>
              <p:cNvPr id="22" name="Ink 21">
                <a:extLst>
                  <a:ext uri="{FF2B5EF4-FFF2-40B4-BE49-F238E27FC236}">
                    <a16:creationId xmlns:a16="http://schemas.microsoft.com/office/drawing/2014/main" id="{66F6B60D-7FC0-FD8E-CB63-1A1EAB403094}"/>
                  </a:ext>
                </a:extLst>
              </p:cNvPr>
              <p:cNvPicPr/>
              <p:nvPr/>
            </p:nvPicPr>
            <p:blipFill>
              <a:blip r:embed="rId26"/>
              <a:stretch>
                <a:fillRect/>
              </a:stretch>
            </p:blipFill>
            <p:spPr>
              <a:xfrm>
                <a:off x="814149" y="2060074"/>
                <a:ext cx="3636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3" name="Ink 22">
                <a:extLst>
                  <a:ext uri="{FF2B5EF4-FFF2-40B4-BE49-F238E27FC236}">
                    <a16:creationId xmlns:a16="http://schemas.microsoft.com/office/drawing/2014/main" id="{A52AA762-D08B-A6CF-492C-9A805055F09D}"/>
                  </a:ext>
                </a:extLst>
              </p14:cNvPr>
              <p14:cNvContentPartPr/>
              <p14:nvPr/>
            </p14:nvContentPartPr>
            <p14:xfrm>
              <a:off x="-68931" y="1859554"/>
              <a:ext cx="360" cy="210960"/>
            </p14:xfrm>
          </p:contentPart>
        </mc:Choice>
        <mc:Fallback xmlns="">
          <p:pic>
            <p:nvPicPr>
              <p:cNvPr id="23" name="Ink 22">
                <a:extLst>
                  <a:ext uri="{FF2B5EF4-FFF2-40B4-BE49-F238E27FC236}">
                    <a16:creationId xmlns:a16="http://schemas.microsoft.com/office/drawing/2014/main" id="{A52AA762-D08B-A6CF-492C-9A805055F09D}"/>
                  </a:ext>
                </a:extLst>
              </p:cNvPr>
              <p:cNvPicPr/>
              <p:nvPr/>
            </p:nvPicPr>
            <p:blipFill>
              <a:blip r:embed="rId28"/>
              <a:stretch>
                <a:fillRect/>
              </a:stretch>
            </p:blipFill>
            <p:spPr>
              <a:xfrm>
                <a:off x="-77571" y="1850554"/>
                <a:ext cx="1800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Ink 23">
                <a:extLst>
                  <a:ext uri="{FF2B5EF4-FFF2-40B4-BE49-F238E27FC236}">
                    <a16:creationId xmlns:a16="http://schemas.microsoft.com/office/drawing/2014/main" id="{A2E45EEB-0966-6623-4296-ED4787FB8C49}"/>
                  </a:ext>
                </a:extLst>
              </p14:cNvPr>
              <p14:cNvContentPartPr/>
              <p14:nvPr/>
            </p14:nvContentPartPr>
            <p14:xfrm>
              <a:off x="-115731" y="1847674"/>
              <a:ext cx="44280" cy="12240"/>
            </p14:xfrm>
          </p:contentPart>
        </mc:Choice>
        <mc:Fallback xmlns="">
          <p:pic>
            <p:nvPicPr>
              <p:cNvPr id="24" name="Ink 23">
                <a:extLst>
                  <a:ext uri="{FF2B5EF4-FFF2-40B4-BE49-F238E27FC236}">
                    <a16:creationId xmlns:a16="http://schemas.microsoft.com/office/drawing/2014/main" id="{A2E45EEB-0966-6623-4296-ED4787FB8C49}"/>
                  </a:ext>
                </a:extLst>
              </p:cNvPr>
              <p:cNvPicPr/>
              <p:nvPr/>
            </p:nvPicPr>
            <p:blipFill>
              <a:blip r:embed="rId30"/>
              <a:stretch>
                <a:fillRect/>
              </a:stretch>
            </p:blipFill>
            <p:spPr>
              <a:xfrm>
                <a:off x="-124731" y="1838674"/>
                <a:ext cx="619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5" name="Ink 24">
                <a:extLst>
                  <a:ext uri="{FF2B5EF4-FFF2-40B4-BE49-F238E27FC236}">
                    <a16:creationId xmlns:a16="http://schemas.microsoft.com/office/drawing/2014/main" id="{BC570827-5359-CED7-06E8-C0C47AE65181}"/>
                  </a:ext>
                </a:extLst>
              </p14:cNvPr>
              <p14:cNvContentPartPr/>
              <p14:nvPr/>
            </p14:nvContentPartPr>
            <p14:xfrm>
              <a:off x="-63891" y="1823554"/>
              <a:ext cx="50760" cy="53640"/>
            </p14:xfrm>
          </p:contentPart>
        </mc:Choice>
        <mc:Fallback xmlns="">
          <p:pic>
            <p:nvPicPr>
              <p:cNvPr id="25" name="Ink 24">
                <a:extLst>
                  <a:ext uri="{FF2B5EF4-FFF2-40B4-BE49-F238E27FC236}">
                    <a16:creationId xmlns:a16="http://schemas.microsoft.com/office/drawing/2014/main" id="{BC570827-5359-CED7-06E8-C0C47AE65181}"/>
                  </a:ext>
                </a:extLst>
              </p:cNvPr>
              <p:cNvPicPr/>
              <p:nvPr/>
            </p:nvPicPr>
            <p:blipFill>
              <a:blip r:embed="rId32"/>
              <a:stretch>
                <a:fillRect/>
              </a:stretch>
            </p:blipFill>
            <p:spPr>
              <a:xfrm>
                <a:off x="-72891" y="1814914"/>
                <a:ext cx="684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6" name="Ink 25">
                <a:extLst>
                  <a:ext uri="{FF2B5EF4-FFF2-40B4-BE49-F238E27FC236}">
                    <a16:creationId xmlns:a16="http://schemas.microsoft.com/office/drawing/2014/main" id="{B73B9A64-E67B-AF9B-9A81-974A1038910B}"/>
                  </a:ext>
                </a:extLst>
              </p14:cNvPr>
              <p14:cNvContentPartPr/>
              <p14:nvPr/>
            </p14:nvContentPartPr>
            <p14:xfrm>
              <a:off x="-288531" y="1430074"/>
              <a:ext cx="4320" cy="220320"/>
            </p14:xfrm>
          </p:contentPart>
        </mc:Choice>
        <mc:Fallback xmlns="">
          <p:pic>
            <p:nvPicPr>
              <p:cNvPr id="26" name="Ink 25">
                <a:extLst>
                  <a:ext uri="{FF2B5EF4-FFF2-40B4-BE49-F238E27FC236}">
                    <a16:creationId xmlns:a16="http://schemas.microsoft.com/office/drawing/2014/main" id="{B73B9A64-E67B-AF9B-9A81-974A1038910B}"/>
                  </a:ext>
                </a:extLst>
              </p:cNvPr>
              <p:cNvPicPr/>
              <p:nvPr/>
            </p:nvPicPr>
            <p:blipFill>
              <a:blip r:embed="rId34"/>
              <a:stretch>
                <a:fillRect/>
              </a:stretch>
            </p:blipFill>
            <p:spPr>
              <a:xfrm>
                <a:off x="-297531" y="1421074"/>
                <a:ext cx="219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9" name="Ink 28">
                <a:extLst>
                  <a:ext uri="{FF2B5EF4-FFF2-40B4-BE49-F238E27FC236}">
                    <a16:creationId xmlns:a16="http://schemas.microsoft.com/office/drawing/2014/main" id="{23F02B17-E458-80B9-DF5C-C71B749EC36D}"/>
                  </a:ext>
                </a:extLst>
              </p14:cNvPr>
              <p14:cNvContentPartPr/>
              <p14:nvPr/>
            </p14:nvContentPartPr>
            <p14:xfrm>
              <a:off x="-63531" y="1425034"/>
              <a:ext cx="48240" cy="54000"/>
            </p14:xfrm>
          </p:contentPart>
        </mc:Choice>
        <mc:Fallback xmlns="">
          <p:pic>
            <p:nvPicPr>
              <p:cNvPr id="29" name="Ink 28">
                <a:extLst>
                  <a:ext uri="{FF2B5EF4-FFF2-40B4-BE49-F238E27FC236}">
                    <a16:creationId xmlns:a16="http://schemas.microsoft.com/office/drawing/2014/main" id="{23F02B17-E458-80B9-DF5C-C71B749EC36D}"/>
                  </a:ext>
                </a:extLst>
              </p:cNvPr>
              <p:cNvPicPr/>
              <p:nvPr/>
            </p:nvPicPr>
            <p:blipFill>
              <a:blip r:embed="rId36"/>
              <a:stretch>
                <a:fillRect/>
              </a:stretch>
            </p:blipFill>
            <p:spPr>
              <a:xfrm>
                <a:off x="-72531" y="1416034"/>
                <a:ext cx="658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8" name="Ink 27">
                <a:extLst>
                  <a:ext uri="{FF2B5EF4-FFF2-40B4-BE49-F238E27FC236}">
                    <a16:creationId xmlns:a16="http://schemas.microsoft.com/office/drawing/2014/main" id="{F1503F3E-D0A0-C694-89C9-D73E4E7FF39A}"/>
                  </a:ext>
                </a:extLst>
              </p14:cNvPr>
              <p14:cNvContentPartPr/>
              <p14:nvPr/>
            </p14:nvContentPartPr>
            <p14:xfrm>
              <a:off x="-138051" y="1425754"/>
              <a:ext cx="32760" cy="88920"/>
            </p14:xfrm>
          </p:contentPart>
        </mc:Choice>
        <mc:Fallback xmlns="">
          <p:pic>
            <p:nvPicPr>
              <p:cNvPr id="28" name="Ink 27">
                <a:extLst>
                  <a:ext uri="{FF2B5EF4-FFF2-40B4-BE49-F238E27FC236}">
                    <a16:creationId xmlns:a16="http://schemas.microsoft.com/office/drawing/2014/main" id="{F1503F3E-D0A0-C694-89C9-D73E4E7FF39A}"/>
                  </a:ext>
                </a:extLst>
              </p:cNvPr>
              <p:cNvPicPr/>
              <p:nvPr/>
            </p:nvPicPr>
            <p:blipFill>
              <a:blip r:embed="rId38"/>
              <a:stretch>
                <a:fillRect/>
              </a:stretch>
            </p:blipFill>
            <p:spPr>
              <a:xfrm>
                <a:off x="-146691" y="1417114"/>
                <a:ext cx="50400" cy="106560"/>
              </a:xfrm>
              <a:prstGeom prst="rect">
                <a:avLst/>
              </a:prstGeom>
            </p:spPr>
          </p:pic>
        </mc:Fallback>
      </mc:AlternateContent>
      <p:grpSp>
        <p:nvGrpSpPr>
          <p:cNvPr id="33" name="Group 32">
            <a:extLst>
              <a:ext uri="{FF2B5EF4-FFF2-40B4-BE49-F238E27FC236}">
                <a16:creationId xmlns:a16="http://schemas.microsoft.com/office/drawing/2014/main" id="{D3540A9A-4B8B-9D00-35D0-6C9C68AA166B}"/>
              </a:ext>
            </a:extLst>
          </p:cNvPr>
          <p:cNvGrpSpPr/>
          <p:nvPr/>
        </p:nvGrpSpPr>
        <p:grpSpPr>
          <a:xfrm>
            <a:off x="-234891" y="1382914"/>
            <a:ext cx="322560" cy="207000"/>
            <a:chOff x="-234891" y="1382914"/>
            <a:chExt cx="322560" cy="207000"/>
          </a:xfrm>
        </p:grpSpPr>
        <mc:AlternateContent xmlns:mc="http://schemas.openxmlformats.org/markup-compatibility/2006" xmlns:p14="http://schemas.microsoft.com/office/powerpoint/2010/main">
          <mc:Choice Requires="p14">
            <p:contentPart p14:bwMode="auto" r:id="rId39">
              <p14:nvContentPartPr>
                <p14:cNvPr id="27" name="Ink 26">
                  <a:extLst>
                    <a:ext uri="{FF2B5EF4-FFF2-40B4-BE49-F238E27FC236}">
                      <a16:creationId xmlns:a16="http://schemas.microsoft.com/office/drawing/2014/main" id="{AE44706F-FD46-DCF9-7484-87E9B7A7D646}"/>
                    </a:ext>
                  </a:extLst>
                </p14:cNvPr>
                <p14:cNvContentPartPr/>
                <p14:nvPr/>
              </p14:nvContentPartPr>
              <p14:xfrm>
                <a:off x="-234891" y="1444114"/>
                <a:ext cx="64800" cy="145800"/>
              </p14:xfrm>
            </p:contentPart>
          </mc:Choice>
          <mc:Fallback xmlns="">
            <p:pic>
              <p:nvPicPr>
                <p:cNvPr id="27" name="Ink 26">
                  <a:extLst>
                    <a:ext uri="{FF2B5EF4-FFF2-40B4-BE49-F238E27FC236}">
                      <a16:creationId xmlns:a16="http://schemas.microsoft.com/office/drawing/2014/main" id="{AE44706F-FD46-DCF9-7484-87E9B7A7D646}"/>
                    </a:ext>
                  </a:extLst>
                </p:cNvPr>
                <p:cNvPicPr/>
                <p:nvPr/>
              </p:nvPicPr>
              <p:blipFill>
                <a:blip r:embed="rId40"/>
                <a:stretch>
                  <a:fillRect/>
                </a:stretch>
              </p:blipFill>
              <p:spPr>
                <a:xfrm>
                  <a:off x="-243891" y="1435474"/>
                  <a:ext cx="824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0" name="Ink 29">
                  <a:extLst>
                    <a:ext uri="{FF2B5EF4-FFF2-40B4-BE49-F238E27FC236}">
                      <a16:creationId xmlns:a16="http://schemas.microsoft.com/office/drawing/2014/main" id="{FF20F4F0-9B2D-CB1B-C07E-9F1FE484FBD6}"/>
                    </a:ext>
                  </a:extLst>
                </p14:cNvPr>
                <p14:cNvContentPartPr/>
                <p14:nvPr/>
              </p14:nvContentPartPr>
              <p14:xfrm>
                <a:off x="35469" y="1382914"/>
                <a:ext cx="52200" cy="58320"/>
              </p14:xfrm>
            </p:contentPart>
          </mc:Choice>
          <mc:Fallback xmlns="">
            <p:pic>
              <p:nvPicPr>
                <p:cNvPr id="30" name="Ink 29">
                  <a:extLst>
                    <a:ext uri="{FF2B5EF4-FFF2-40B4-BE49-F238E27FC236}">
                      <a16:creationId xmlns:a16="http://schemas.microsoft.com/office/drawing/2014/main" id="{FF20F4F0-9B2D-CB1B-C07E-9F1FE484FBD6}"/>
                    </a:ext>
                  </a:extLst>
                </p:cNvPr>
                <p:cNvPicPr/>
                <p:nvPr/>
              </p:nvPicPr>
              <p:blipFill>
                <a:blip r:embed="rId42"/>
                <a:stretch>
                  <a:fillRect/>
                </a:stretch>
              </p:blipFill>
              <p:spPr>
                <a:xfrm>
                  <a:off x="26829" y="1373914"/>
                  <a:ext cx="69840" cy="75960"/>
                </a:xfrm>
                <a:prstGeom prst="rect">
                  <a:avLst/>
                </a:prstGeom>
              </p:spPr>
            </p:pic>
          </mc:Fallback>
        </mc:AlternateContent>
      </p:grpSp>
      <p:grpSp>
        <p:nvGrpSpPr>
          <p:cNvPr id="38" name="Group 37">
            <a:extLst>
              <a:ext uri="{FF2B5EF4-FFF2-40B4-BE49-F238E27FC236}">
                <a16:creationId xmlns:a16="http://schemas.microsoft.com/office/drawing/2014/main" id="{BA014DD7-84B4-8C69-8F63-92C06DED7A39}"/>
              </a:ext>
            </a:extLst>
          </p:cNvPr>
          <p:cNvGrpSpPr/>
          <p:nvPr/>
        </p:nvGrpSpPr>
        <p:grpSpPr>
          <a:xfrm>
            <a:off x="220869" y="1828954"/>
            <a:ext cx="80280" cy="239400"/>
            <a:chOff x="220869" y="1828954"/>
            <a:chExt cx="80280" cy="239400"/>
          </a:xfrm>
        </p:grpSpPr>
        <mc:AlternateContent xmlns:mc="http://schemas.openxmlformats.org/markup-compatibility/2006" xmlns:p14="http://schemas.microsoft.com/office/powerpoint/2010/main">
          <mc:Choice Requires="p14">
            <p:contentPart p14:bwMode="auto" r:id="rId43">
              <p14:nvContentPartPr>
                <p14:cNvPr id="34" name="Ink 33">
                  <a:extLst>
                    <a:ext uri="{FF2B5EF4-FFF2-40B4-BE49-F238E27FC236}">
                      <a16:creationId xmlns:a16="http://schemas.microsoft.com/office/drawing/2014/main" id="{697899DF-9537-EDEF-78DD-15F8FB59B6BB}"/>
                    </a:ext>
                  </a:extLst>
                </p14:cNvPr>
                <p14:cNvContentPartPr/>
                <p14:nvPr/>
              </p14:nvContentPartPr>
              <p14:xfrm>
                <a:off x="265509" y="1857754"/>
                <a:ext cx="9000" cy="169560"/>
              </p14:xfrm>
            </p:contentPart>
          </mc:Choice>
          <mc:Fallback xmlns="">
            <p:pic>
              <p:nvPicPr>
                <p:cNvPr id="34" name="Ink 33">
                  <a:extLst>
                    <a:ext uri="{FF2B5EF4-FFF2-40B4-BE49-F238E27FC236}">
                      <a16:creationId xmlns:a16="http://schemas.microsoft.com/office/drawing/2014/main" id="{697899DF-9537-EDEF-78DD-15F8FB59B6BB}"/>
                    </a:ext>
                  </a:extLst>
                </p:cNvPr>
                <p:cNvPicPr/>
                <p:nvPr/>
              </p:nvPicPr>
              <p:blipFill>
                <a:blip r:embed="rId44"/>
                <a:stretch>
                  <a:fillRect/>
                </a:stretch>
              </p:blipFill>
              <p:spPr>
                <a:xfrm>
                  <a:off x="256509" y="1849114"/>
                  <a:ext cx="266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5" name="Ink 34">
                  <a:extLst>
                    <a:ext uri="{FF2B5EF4-FFF2-40B4-BE49-F238E27FC236}">
                      <a16:creationId xmlns:a16="http://schemas.microsoft.com/office/drawing/2014/main" id="{1FC48218-BA71-6785-2981-FF5E153DC373}"/>
                    </a:ext>
                  </a:extLst>
                </p14:cNvPr>
                <p14:cNvContentPartPr/>
                <p14:nvPr/>
              </p14:nvContentPartPr>
              <p14:xfrm>
                <a:off x="220869" y="1831114"/>
                <a:ext cx="42120" cy="18360"/>
              </p14:xfrm>
            </p:contentPart>
          </mc:Choice>
          <mc:Fallback xmlns="">
            <p:pic>
              <p:nvPicPr>
                <p:cNvPr id="35" name="Ink 34">
                  <a:extLst>
                    <a:ext uri="{FF2B5EF4-FFF2-40B4-BE49-F238E27FC236}">
                      <a16:creationId xmlns:a16="http://schemas.microsoft.com/office/drawing/2014/main" id="{1FC48218-BA71-6785-2981-FF5E153DC373}"/>
                    </a:ext>
                  </a:extLst>
                </p:cNvPr>
                <p:cNvPicPr/>
                <p:nvPr/>
              </p:nvPicPr>
              <p:blipFill>
                <a:blip r:embed="rId46"/>
                <a:stretch>
                  <a:fillRect/>
                </a:stretch>
              </p:blipFill>
              <p:spPr>
                <a:xfrm>
                  <a:off x="212229" y="1822114"/>
                  <a:ext cx="597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6" name="Ink 35">
                  <a:extLst>
                    <a:ext uri="{FF2B5EF4-FFF2-40B4-BE49-F238E27FC236}">
                      <a16:creationId xmlns:a16="http://schemas.microsoft.com/office/drawing/2014/main" id="{15842623-5385-F763-2D1F-C07BFE73156D}"/>
                    </a:ext>
                  </a:extLst>
                </p14:cNvPr>
                <p14:cNvContentPartPr/>
                <p14:nvPr/>
              </p14:nvContentPartPr>
              <p14:xfrm>
                <a:off x="274869" y="1828954"/>
                <a:ext cx="26280" cy="40320"/>
              </p14:xfrm>
            </p:contentPart>
          </mc:Choice>
          <mc:Fallback xmlns="">
            <p:pic>
              <p:nvPicPr>
                <p:cNvPr id="36" name="Ink 35">
                  <a:extLst>
                    <a:ext uri="{FF2B5EF4-FFF2-40B4-BE49-F238E27FC236}">
                      <a16:creationId xmlns:a16="http://schemas.microsoft.com/office/drawing/2014/main" id="{15842623-5385-F763-2D1F-C07BFE73156D}"/>
                    </a:ext>
                  </a:extLst>
                </p:cNvPr>
                <p:cNvPicPr/>
                <p:nvPr/>
              </p:nvPicPr>
              <p:blipFill>
                <a:blip r:embed="rId48"/>
                <a:stretch>
                  <a:fillRect/>
                </a:stretch>
              </p:blipFill>
              <p:spPr>
                <a:xfrm>
                  <a:off x="265869" y="1820314"/>
                  <a:ext cx="439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7" name="Ink 36">
                  <a:extLst>
                    <a:ext uri="{FF2B5EF4-FFF2-40B4-BE49-F238E27FC236}">
                      <a16:creationId xmlns:a16="http://schemas.microsoft.com/office/drawing/2014/main" id="{E2897B6C-FE4C-4793-1156-66D871F1FD65}"/>
                    </a:ext>
                  </a:extLst>
                </p14:cNvPr>
                <p14:cNvContentPartPr/>
                <p14:nvPr/>
              </p14:nvContentPartPr>
              <p14:xfrm>
                <a:off x="280629" y="1990234"/>
                <a:ext cx="16200" cy="78120"/>
              </p14:xfrm>
            </p:contentPart>
          </mc:Choice>
          <mc:Fallback xmlns="">
            <p:pic>
              <p:nvPicPr>
                <p:cNvPr id="37" name="Ink 36">
                  <a:extLst>
                    <a:ext uri="{FF2B5EF4-FFF2-40B4-BE49-F238E27FC236}">
                      <a16:creationId xmlns:a16="http://schemas.microsoft.com/office/drawing/2014/main" id="{E2897B6C-FE4C-4793-1156-66D871F1FD65}"/>
                    </a:ext>
                  </a:extLst>
                </p:cNvPr>
                <p:cNvPicPr/>
                <p:nvPr/>
              </p:nvPicPr>
              <p:blipFill>
                <a:blip r:embed="rId50"/>
                <a:stretch>
                  <a:fillRect/>
                </a:stretch>
              </p:blipFill>
              <p:spPr>
                <a:xfrm>
                  <a:off x="271989" y="1981594"/>
                  <a:ext cx="33840" cy="95760"/>
                </a:xfrm>
                <a:prstGeom prst="rect">
                  <a:avLst/>
                </a:prstGeom>
              </p:spPr>
            </p:pic>
          </mc:Fallback>
        </mc:AlternateContent>
      </p:grpSp>
      <p:grpSp>
        <p:nvGrpSpPr>
          <p:cNvPr id="42" name="Group 41">
            <a:extLst>
              <a:ext uri="{FF2B5EF4-FFF2-40B4-BE49-F238E27FC236}">
                <a16:creationId xmlns:a16="http://schemas.microsoft.com/office/drawing/2014/main" id="{7164B70A-85B8-D768-449B-F4D44B96C109}"/>
              </a:ext>
            </a:extLst>
          </p:cNvPr>
          <p:cNvGrpSpPr/>
          <p:nvPr/>
        </p:nvGrpSpPr>
        <p:grpSpPr>
          <a:xfrm>
            <a:off x="554949" y="1826074"/>
            <a:ext cx="69120" cy="231840"/>
            <a:chOff x="554949" y="1826074"/>
            <a:chExt cx="69120" cy="231840"/>
          </a:xfrm>
        </p:grpSpPr>
        <mc:AlternateContent xmlns:mc="http://schemas.openxmlformats.org/markup-compatibility/2006" xmlns:p14="http://schemas.microsoft.com/office/powerpoint/2010/main">
          <mc:Choice Requires="p14">
            <p:contentPart p14:bwMode="auto" r:id="rId51">
              <p14:nvContentPartPr>
                <p14:cNvPr id="39" name="Ink 38">
                  <a:extLst>
                    <a:ext uri="{FF2B5EF4-FFF2-40B4-BE49-F238E27FC236}">
                      <a16:creationId xmlns:a16="http://schemas.microsoft.com/office/drawing/2014/main" id="{A5283655-D95F-F503-8F98-238D1B936084}"/>
                    </a:ext>
                  </a:extLst>
                </p14:cNvPr>
                <p14:cNvContentPartPr/>
                <p14:nvPr/>
              </p14:nvContentPartPr>
              <p14:xfrm>
                <a:off x="594909" y="1826794"/>
                <a:ext cx="15480" cy="231120"/>
              </p14:xfrm>
            </p:contentPart>
          </mc:Choice>
          <mc:Fallback xmlns="">
            <p:pic>
              <p:nvPicPr>
                <p:cNvPr id="39" name="Ink 38">
                  <a:extLst>
                    <a:ext uri="{FF2B5EF4-FFF2-40B4-BE49-F238E27FC236}">
                      <a16:creationId xmlns:a16="http://schemas.microsoft.com/office/drawing/2014/main" id="{A5283655-D95F-F503-8F98-238D1B936084}"/>
                    </a:ext>
                  </a:extLst>
                </p:cNvPr>
                <p:cNvPicPr/>
                <p:nvPr/>
              </p:nvPicPr>
              <p:blipFill>
                <a:blip r:embed="rId52"/>
                <a:stretch>
                  <a:fillRect/>
                </a:stretch>
              </p:blipFill>
              <p:spPr>
                <a:xfrm>
                  <a:off x="585909" y="1818154"/>
                  <a:ext cx="3312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0" name="Ink 39">
                  <a:extLst>
                    <a:ext uri="{FF2B5EF4-FFF2-40B4-BE49-F238E27FC236}">
                      <a16:creationId xmlns:a16="http://schemas.microsoft.com/office/drawing/2014/main" id="{8AE8ADEA-8978-1F35-9A52-FEC799122693}"/>
                    </a:ext>
                  </a:extLst>
                </p14:cNvPr>
                <p14:cNvContentPartPr/>
                <p14:nvPr/>
              </p14:nvContentPartPr>
              <p14:xfrm>
                <a:off x="554949" y="1830034"/>
                <a:ext cx="45720" cy="14400"/>
              </p14:xfrm>
            </p:contentPart>
          </mc:Choice>
          <mc:Fallback xmlns="">
            <p:pic>
              <p:nvPicPr>
                <p:cNvPr id="40" name="Ink 39">
                  <a:extLst>
                    <a:ext uri="{FF2B5EF4-FFF2-40B4-BE49-F238E27FC236}">
                      <a16:creationId xmlns:a16="http://schemas.microsoft.com/office/drawing/2014/main" id="{8AE8ADEA-8978-1F35-9A52-FEC799122693}"/>
                    </a:ext>
                  </a:extLst>
                </p:cNvPr>
                <p:cNvPicPr/>
                <p:nvPr/>
              </p:nvPicPr>
              <p:blipFill>
                <a:blip r:embed="rId54"/>
                <a:stretch>
                  <a:fillRect/>
                </a:stretch>
              </p:blipFill>
              <p:spPr>
                <a:xfrm>
                  <a:off x="545949" y="1821394"/>
                  <a:ext cx="633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1" name="Ink 40">
                  <a:extLst>
                    <a:ext uri="{FF2B5EF4-FFF2-40B4-BE49-F238E27FC236}">
                      <a16:creationId xmlns:a16="http://schemas.microsoft.com/office/drawing/2014/main" id="{B9AE3EF6-861F-10C7-FAE6-F3C983F545B7}"/>
                    </a:ext>
                  </a:extLst>
                </p14:cNvPr>
                <p14:cNvContentPartPr/>
                <p14:nvPr/>
              </p14:nvContentPartPr>
              <p14:xfrm>
                <a:off x="596709" y="1826074"/>
                <a:ext cx="27360" cy="40320"/>
              </p14:xfrm>
            </p:contentPart>
          </mc:Choice>
          <mc:Fallback xmlns="">
            <p:pic>
              <p:nvPicPr>
                <p:cNvPr id="41" name="Ink 40">
                  <a:extLst>
                    <a:ext uri="{FF2B5EF4-FFF2-40B4-BE49-F238E27FC236}">
                      <a16:creationId xmlns:a16="http://schemas.microsoft.com/office/drawing/2014/main" id="{B9AE3EF6-861F-10C7-FAE6-F3C983F545B7}"/>
                    </a:ext>
                  </a:extLst>
                </p:cNvPr>
                <p:cNvPicPr/>
                <p:nvPr/>
              </p:nvPicPr>
              <p:blipFill>
                <a:blip r:embed="rId56"/>
                <a:stretch>
                  <a:fillRect/>
                </a:stretch>
              </p:blipFill>
              <p:spPr>
                <a:xfrm>
                  <a:off x="587709" y="1817434"/>
                  <a:ext cx="45000" cy="57960"/>
                </a:xfrm>
                <a:prstGeom prst="rect">
                  <a:avLst/>
                </a:prstGeom>
              </p:spPr>
            </p:pic>
          </mc:Fallback>
        </mc:AlternateContent>
      </p:grpSp>
      <p:grpSp>
        <p:nvGrpSpPr>
          <p:cNvPr id="46" name="Group 45">
            <a:extLst>
              <a:ext uri="{FF2B5EF4-FFF2-40B4-BE49-F238E27FC236}">
                <a16:creationId xmlns:a16="http://schemas.microsoft.com/office/drawing/2014/main" id="{6C6EA071-DAB1-91C4-5C88-B1292D6CF797}"/>
              </a:ext>
            </a:extLst>
          </p:cNvPr>
          <p:cNvGrpSpPr/>
          <p:nvPr/>
        </p:nvGrpSpPr>
        <p:grpSpPr>
          <a:xfrm>
            <a:off x="902709" y="1811314"/>
            <a:ext cx="75960" cy="294120"/>
            <a:chOff x="902709" y="1811314"/>
            <a:chExt cx="75960" cy="294120"/>
          </a:xfrm>
        </p:grpSpPr>
        <mc:AlternateContent xmlns:mc="http://schemas.openxmlformats.org/markup-compatibility/2006" xmlns:p14="http://schemas.microsoft.com/office/powerpoint/2010/main">
          <mc:Choice Requires="p14">
            <p:contentPart p14:bwMode="auto" r:id="rId57">
              <p14:nvContentPartPr>
                <p14:cNvPr id="43" name="Ink 42">
                  <a:extLst>
                    <a:ext uri="{FF2B5EF4-FFF2-40B4-BE49-F238E27FC236}">
                      <a16:creationId xmlns:a16="http://schemas.microsoft.com/office/drawing/2014/main" id="{6E8411D8-3493-CF5B-A497-DF5F1159A0F3}"/>
                    </a:ext>
                  </a:extLst>
                </p14:cNvPr>
                <p14:cNvContentPartPr/>
                <p14:nvPr/>
              </p14:nvContentPartPr>
              <p14:xfrm>
                <a:off x="932229" y="1855954"/>
                <a:ext cx="6480" cy="249480"/>
              </p14:xfrm>
            </p:contentPart>
          </mc:Choice>
          <mc:Fallback xmlns="">
            <p:pic>
              <p:nvPicPr>
                <p:cNvPr id="43" name="Ink 42">
                  <a:extLst>
                    <a:ext uri="{FF2B5EF4-FFF2-40B4-BE49-F238E27FC236}">
                      <a16:creationId xmlns:a16="http://schemas.microsoft.com/office/drawing/2014/main" id="{6E8411D8-3493-CF5B-A497-DF5F1159A0F3}"/>
                    </a:ext>
                  </a:extLst>
                </p:cNvPr>
                <p:cNvPicPr/>
                <p:nvPr/>
              </p:nvPicPr>
              <p:blipFill>
                <a:blip r:embed="rId58"/>
                <a:stretch>
                  <a:fillRect/>
                </a:stretch>
              </p:blipFill>
              <p:spPr>
                <a:xfrm>
                  <a:off x="923229" y="1846954"/>
                  <a:ext cx="2412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4" name="Ink 43">
                  <a:extLst>
                    <a:ext uri="{FF2B5EF4-FFF2-40B4-BE49-F238E27FC236}">
                      <a16:creationId xmlns:a16="http://schemas.microsoft.com/office/drawing/2014/main" id="{0E54D296-89E0-8271-CB49-3047C267F543}"/>
                    </a:ext>
                  </a:extLst>
                </p14:cNvPr>
                <p14:cNvContentPartPr/>
                <p14:nvPr/>
              </p14:nvContentPartPr>
              <p14:xfrm>
                <a:off x="902709" y="1811314"/>
                <a:ext cx="33840" cy="83160"/>
              </p14:xfrm>
            </p:contentPart>
          </mc:Choice>
          <mc:Fallback xmlns="">
            <p:pic>
              <p:nvPicPr>
                <p:cNvPr id="44" name="Ink 43">
                  <a:extLst>
                    <a:ext uri="{FF2B5EF4-FFF2-40B4-BE49-F238E27FC236}">
                      <a16:creationId xmlns:a16="http://schemas.microsoft.com/office/drawing/2014/main" id="{0E54D296-89E0-8271-CB49-3047C267F543}"/>
                    </a:ext>
                  </a:extLst>
                </p:cNvPr>
                <p:cNvPicPr/>
                <p:nvPr/>
              </p:nvPicPr>
              <p:blipFill>
                <a:blip r:embed="rId60"/>
                <a:stretch>
                  <a:fillRect/>
                </a:stretch>
              </p:blipFill>
              <p:spPr>
                <a:xfrm>
                  <a:off x="893709" y="1802314"/>
                  <a:ext cx="514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5" name="Ink 44">
                  <a:extLst>
                    <a:ext uri="{FF2B5EF4-FFF2-40B4-BE49-F238E27FC236}">
                      <a16:creationId xmlns:a16="http://schemas.microsoft.com/office/drawing/2014/main" id="{DEFF276A-D210-E007-B857-CDB091AD7A70}"/>
                    </a:ext>
                  </a:extLst>
                </p14:cNvPr>
                <p14:cNvContentPartPr/>
                <p14:nvPr/>
              </p14:nvContentPartPr>
              <p14:xfrm>
                <a:off x="944469" y="1850554"/>
                <a:ext cx="34200" cy="38160"/>
              </p14:xfrm>
            </p:contentPart>
          </mc:Choice>
          <mc:Fallback xmlns="">
            <p:pic>
              <p:nvPicPr>
                <p:cNvPr id="45" name="Ink 44">
                  <a:extLst>
                    <a:ext uri="{FF2B5EF4-FFF2-40B4-BE49-F238E27FC236}">
                      <a16:creationId xmlns:a16="http://schemas.microsoft.com/office/drawing/2014/main" id="{DEFF276A-D210-E007-B857-CDB091AD7A70}"/>
                    </a:ext>
                  </a:extLst>
                </p:cNvPr>
                <p:cNvPicPr/>
                <p:nvPr/>
              </p:nvPicPr>
              <p:blipFill>
                <a:blip r:embed="rId62"/>
                <a:stretch>
                  <a:fillRect/>
                </a:stretch>
              </p:blipFill>
              <p:spPr>
                <a:xfrm>
                  <a:off x="935469" y="1841554"/>
                  <a:ext cx="51840" cy="55800"/>
                </a:xfrm>
                <a:prstGeom prst="rect">
                  <a:avLst/>
                </a:prstGeom>
              </p:spPr>
            </p:pic>
          </mc:Fallback>
        </mc:AlternateContent>
      </p:grpSp>
      <p:grpSp>
        <p:nvGrpSpPr>
          <p:cNvPr id="51" name="Group 50">
            <a:extLst>
              <a:ext uri="{FF2B5EF4-FFF2-40B4-BE49-F238E27FC236}">
                <a16:creationId xmlns:a16="http://schemas.microsoft.com/office/drawing/2014/main" id="{44AA5BE4-A340-DF87-55B8-C047898FB052}"/>
              </a:ext>
            </a:extLst>
          </p:cNvPr>
          <p:cNvGrpSpPr/>
          <p:nvPr/>
        </p:nvGrpSpPr>
        <p:grpSpPr>
          <a:xfrm>
            <a:off x="359469" y="1070794"/>
            <a:ext cx="148680" cy="206280"/>
            <a:chOff x="359469" y="1070794"/>
            <a:chExt cx="148680" cy="206280"/>
          </a:xfrm>
        </p:grpSpPr>
        <mc:AlternateContent xmlns:mc="http://schemas.openxmlformats.org/markup-compatibility/2006" xmlns:p14="http://schemas.microsoft.com/office/powerpoint/2010/main">
          <mc:Choice Requires="p14">
            <p:contentPart p14:bwMode="auto" r:id="rId63">
              <p14:nvContentPartPr>
                <p14:cNvPr id="47" name="Ink 46">
                  <a:extLst>
                    <a:ext uri="{FF2B5EF4-FFF2-40B4-BE49-F238E27FC236}">
                      <a16:creationId xmlns:a16="http://schemas.microsoft.com/office/drawing/2014/main" id="{315BC42D-EB65-0376-CB7B-B2C32D1BDC20}"/>
                    </a:ext>
                  </a:extLst>
                </p14:cNvPr>
                <p14:cNvContentPartPr/>
                <p14:nvPr/>
              </p14:nvContentPartPr>
              <p14:xfrm>
                <a:off x="359469" y="1070794"/>
                <a:ext cx="25200" cy="199440"/>
              </p14:xfrm>
            </p:contentPart>
          </mc:Choice>
          <mc:Fallback xmlns="">
            <p:pic>
              <p:nvPicPr>
                <p:cNvPr id="47" name="Ink 46">
                  <a:extLst>
                    <a:ext uri="{FF2B5EF4-FFF2-40B4-BE49-F238E27FC236}">
                      <a16:creationId xmlns:a16="http://schemas.microsoft.com/office/drawing/2014/main" id="{315BC42D-EB65-0376-CB7B-B2C32D1BDC20}"/>
                    </a:ext>
                  </a:extLst>
                </p:cNvPr>
                <p:cNvPicPr/>
                <p:nvPr/>
              </p:nvPicPr>
              <p:blipFill>
                <a:blip r:embed="rId64"/>
                <a:stretch>
                  <a:fillRect/>
                </a:stretch>
              </p:blipFill>
              <p:spPr>
                <a:xfrm>
                  <a:off x="350829" y="1062154"/>
                  <a:ext cx="4284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8" name="Ink 47">
                  <a:extLst>
                    <a:ext uri="{FF2B5EF4-FFF2-40B4-BE49-F238E27FC236}">
                      <a16:creationId xmlns:a16="http://schemas.microsoft.com/office/drawing/2014/main" id="{B0655EE2-A46A-BCC0-6C74-64F54C5995F3}"/>
                    </a:ext>
                  </a:extLst>
                </p14:cNvPr>
                <p14:cNvContentPartPr/>
                <p14:nvPr/>
              </p14:nvContentPartPr>
              <p14:xfrm>
                <a:off x="391509" y="1076914"/>
                <a:ext cx="40320" cy="167760"/>
              </p14:xfrm>
            </p:contentPart>
          </mc:Choice>
          <mc:Fallback xmlns="">
            <p:pic>
              <p:nvPicPr>
                <p:cNvPr id="48" name="Ink 47">
                  <a:extLst>
                    <a:ext uri="{FF2B5EF4-FFF2-40B4-BE49-F238E27FC236}">
                      <a16:creationId xmlns:a16="http://schemas.microsoft.com/office/drawing/2014/main" id="{B0655EE2-A46A-BCC0-6C74-64F54C5995F3}"/>
                    </a:ext>
                  </a:extLst>
                </p:cNvPr>
                <p:cNvPicPr/>
                <p:nvPr/>
              </p:nvPicPr>
              <p:blipFill>
                <a:blip r:embed="rId66"/>
                <a:stretch>
                  <a:fillRect/>
                </a:stretch>
              </p:blipFill>
              <p:spPr>
                <a:xfrm>
                  <a:off x="382509" y="1068274"/>
                  <a:ext cx="579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9" name="Ink 48">
                  <a:extLst>
                    <a:ext uri="{FF2B5EF4-FFF2-40B4-BE49-F238E27FC236}">
                      <a16:creationId xmlns:a16="http://schemas.microsoft.com/office/drawing/2014/main" id="{60C17626-DAE2-8BD5-B1C5-53D8AD6F5BB0}"/>
                    </a:ext>
                  </a:extLst>
                </p14:cNvPr>
                <p14:cNvContentPartPr/>
                <p14:nvPr/>
              </p14:nvContentPartPr>
              <p14:xfrm>
                <a:off x="382869" y="1194994"/>
                <a:ext cx="30960" cy="8280"/>
              </p14:xfrm>
            </p:contentPart>
          </mc:Choice>
          <mc:Fallback xmlns="">
            <p:pic>
              <p:nvPicPr>
                <p:cNvPr id="49" name="Ink 48">
                  <a:extLst>
                    <a:ext uri="{FF2B5EF4-FFF2-40B4-BE49-F238E27FC236}">
                      <a16:creationId xmlns:a16="http://schemas.microsoft.com/office/drawing/2014/main" id="{60C17626-DAE2-8BD5-B1C5-53D8AD6F5BB0}"/>
                    </a:ext>
                  </a:extLst>
                </p:cNvPr>
                <p:cNvPicPr/>
                <p:nvPr/>
              </p:nvPicPr>
              <p:blipFill>
                <a:blip r:embed="rId68"/>
                <a:stretch>
                  <a:fillRect/>
                </a:stretch>
              </p:blipFill>
              <p:spPr>
                <a:xfrm>
                  <a:off x="373869" y="1185994"/>
                  <a:ext cx="486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0" name="Ink 49">
                  <a:extLst>
                    <a:ext uri="{FF2B5EF4-FFF2-40B4-BE49-F238E27FC236}">
                      <a16:creationId xmlns:a16="http://schemas.microsoft.com/office/drawing/2014/main" id="{7974A98B-4154-5C3B-0AB3-B0235999667E}"/>
                    </a:ext>
                  </a:extLst>
                </p14:cNvPr>
                <p14:cNvContentPartPr/>
                <p14:nvPr/>
              </p14:nvContentPartPr>
              <p14:xfrm>
                <a:off x="481869" y="1193554"/>
                <a:ext cx="26280" cy="83520"/>
              </p14:xfrm>
            </p:contentPart>
          </mc:Choice>
          <mc:Fallback xmlns="">
            <p:pic>
              <p:nvPicPr>
                <p:cNvPr id="50" name="Ink 49">
                  <a:extLst>
                    <a:ext uri="{FF2B5EF4-FFF2-40B4-BE49-F238E27FC236}">
                      <a16:creationId xmlns:a16="http://schemas.microsoft.com/office/drawing/2014/main" id="{7974A98B-4154-5C3B-0AB3-B0235999667E}"/>
                    </a:ext>
                  </a:extLst>
                </p:cNvPr>
                <p:cNvPicPr/>
                <p:nvPr/>
              </p:nvPicPr>
              <p:blipFill>
                <a:blip r:embed="rId70"/>
                <a:stretch>
                  <a:fillRect/>
                </a:stretch>
              </p:blipFill>
              <p:spPr>
                <a:xfrm>
                  <a:off x="473229" y="1184554"/>
                  <a:ext cx="43920" cy="101160"/>
                </a:xfrm>
                <a:prstGeom prst="rect">
                  <a:avLst/>
                </a:prstGeom>
              </p:spPr>
            </p:pic>
          </mc:Fallback>
        </mc:AlternateContent>
      </p:grpSp>
      <p:grpSp>
        <p:nvGrpSpPr>
          <p:cNvPr id="57" name="Group 56">
            <a:extLst>
              <a:ext uri="{FF2B5EF4-FFF2-40B4-BE49-F238E27FC236}">
                <a16:creationId xmlns:a16="http://schemas.microsoft.com/office/drawing/2014/main" id="{A23CAE4E-2D8F-F51E-C6EE-5F16B7CA1376}"/>
              </a:ext>
            </a:extLst>
          </p:cNvPr>
          <p:cNvGrpSpPr/>
          <p:nvPr/>
        </p:nvGrpSpPr>
        <p:grpSpPr>
          <a:xfrm>
            <a:off x="286029" y="2339794"/>
            <a:ext cx="234720" cy="217080"/>
            <a:chOff x="286029" y="2339794"/>
            <a:chExt cx="234720" cy="217080"/>
          </a:xfrm>
        </p:grpSpPr>
        <mc:AlternateContent xmlns:mc="http://schemas.openxmlformats.org/markup-compatibility/2006" xmlns:p14="http://schemas.microsoft.com/office/powerpoint/2010/main">
          <mc:Choice Requires="p14">
            <p:contentPart p14:bwMode="auto" r:id="rId71">
              <p14:nvContentPartPr>
                <p14:cNvPr id="52" name="Ink 51">
                  <a:extLst>
                    <a:ext uri="{FF2B5EF4-FFF2-40B4-BE49-F238E27FC236}">
                      <a16:creationId xmlns:a16="http://schemas.microsoft.com/office/drawing/2014/main" id="{B53E8753-3223-8715-BB40-8C62E2C1E465}"/>
                    </a:ext>
                  </a:extLst>
                </p14:cNvPr>
                <p14:cNvContentPartPr/>
                <p14:nvPr/>
              </p14:nvContentPartPr>
              <p14:xfrm>
                <a:off x="286029" y="2367874"/>
                <a:ext cx="4320" cy="111240"/>
              </p14:xfrm>
            </p:contentPart>
          </mc:Choice>
          <mc:Fallback xmlns="">
            <p:pic>
              <p:nvPicPr>
                <p:cNvPr id="52" name="Ink 51">
                  <a:extLst>
                    <a:ext uri="{FF2B5EF4-FFF2-40B4-BE49-F238E27FC236}">
                      <a16:creationId xmlns:a16="http://schemas.microsoft.com/office/drawing/2014/main" id="{B53E8753-3223-8715-BB40-8C62E2C1E465}"/>
                    </a:ext>
                  </a:extLst>
                </p:cNvPr>
                <p:cNvPicPr/>
                <p:nvPr/>
              </p:nvPicPr>
              <p:blipFill>
                <a:blip r:embed="rId72"/>
                <a:stretch>
                  <a:fillRect/>
                </a:stretch>
              </p:blipFill>
              <p:spPr>
                <a:xfrm>
                  <a:off x="277029" y="2359234"/>
                  <a:ext cx="219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3" name="Ink 52">
                  <a:extLst>
                    <a:ext uri="{FF2B5EF4-FFF2-40B4-BE49-F238E27FC236}">
                      <a16:creationId xmlns:a16="http://schemas.microsoft.com/office/drawing/2014/main" id="{18577DA1-FC4A-FEA3-C1FB-3C28FB26D9D7}"/>
                    </a:ext>
                  </a:extLst>
                </p14:cNvPr>
                <p14:cNvContentPartPr/>
                <p14:nvPr/>
              </p14:nvContentPartPr>
              <p14:xfrm>
                <a:off x="332829" y="2377234"/>
                <a:ext cx="57240" cy="121680"/>
              </p14:xfrm>
            </p:contentPart>
          </mc:Choice>
          <mc:Fallback xmlns="">
            <p:pic>
              <p:nvPicPr>
                <p:cNvPr id="53" name="Ink 52">
                  <a:extLst>
                    <a:ext uri="{FF2B5EF4-FFF2-40B4-BE49-F238E27FC236}">
                      <a16:creationId xmlns:a16="http://schemas.microsoft.com/office/drawing/2014/main" id="{18577DA1-FC4A-FEA3-C1FB-3C28FB26D9D7}"/>
                    </a:ext>
                  </a:extLst>
                </p:cNvPr>
                <p:cNvPicPr/>
                <p:nvPr/>
              </p:nvPicPr>
              <p:blipFill>
                <a:blip r:embed="rId74"/>
                <a:stretch>
                  <a:fillRect/>
                </a:stretch>
              </p:blipFill>
              <p:spPr>
                <a:xfrm>
                  <a:off x="324189" y="2368234"/>
                  <a:ext cx="748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4" name="Ink 53">
                  <a:extLst>
                    <a:ext uri="{FF2B5EF4-FFF2-40B4-BE49-F238E27FC236}">
                      <a16:creationId xmlns:a16="http://schemas.microsoft.com/office/drawing/2014/main" id="{2990F797-5599-7695-7D27-559F345926E0}"/>
                    </a:ext>
                  </a:extLst>
                </p14:cNvPr>
                <p14:cNvContentPartPr/>
                <p14:nvPr/>
              </p14:nvContentPartPr>
              <p14:xfrm>
                <a:off x="445149" y="2369314"/>
                <a:ext cx="75600" cy="136800"/>
              </p14:xfrm>
            </p:contentPart>
          </mc:Choice>
          <mc:Fallback xmlns="">
            <p:pic>
              <p:nvPicPr>
                <p:cNvPr id="54" name="Ink 53">
                  <a:extLst>
                    <a:ext uri="{FF2B5EF4-FFF2-40B4-BE49-F238E27FC236}">
                      <a16:creationId xmlns:a16="http://schemas.microsoft.com/office/drawing/2014/main" id="{2990F797-5599-7695-7D27-559F345926E0}"/>
                    </a:ext>
                  </a:extLst>
                </p:cNvPr>
                <p:cNvPicPr/>
                <p:nvPr/>
              </p:nvPicPr>
              <p:blipFill>
                <a:blip r:embed="rId76"/>
                <a:stretch>
                  <a:fillRect/>
                </a:stretch>
              </p:blipFill>
              <p:spPr>
                <a:xfrm>
                  <a:off x="436509" y="2360314"/>
                  <a:ext cx="932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5" name="Ink 54">
                  <a:extLst>
                    <a:ext uri="{FF2B5EF4-FFF2-40B4-BE49-F238E27FC236}">
                      <a16:creationId xmlns:a16="http://schemas.microsoft.com/office/drawing/2014/main" id="{A33A0520-1FC6-0F9F-94EB-46DD0296C30A}"/>
                    </a:ext>
                  </a:extLst>
                </p14:cNvPr>
                <p14:cNvContentPartPr/>
                <p14:nvPr/>
              </p14:nvContentPartPr>
              <p14:xfrm>
                <a:off x="443709" y="2339794"/>
                <a:ext cx="360" cy="360"/>
              </p14:xfrm>
            </p:contentPart>
          </mc:Choice>
          <mc:Fallback xmlns="">
            <p:pic>
              <p:nvPicPr>
                <p:cNvPr id="55" name="Ink 54">
                  <a:extLst>
                    <a:ext uri="{FF2B5EF4-FFF2-40B4-BE49-F238E27FC236}">
                      <a16:creationId xmlns:a16="http://schemas.microsoft.com/office/drawing/2014/main" id="{A33A0520-1FC6-0F9F-94EB-46DD0296C30A}"/>
                    </a:ext>
                  </a:extLst>
                </p:cNvPr>
                <p:cNvPicPr/>
                <p:nvPr/>
              </p:nvPicPr>
              <p:blipFill>
                <a:blip r:embed="rId18"/>
                <a:stretch>
                  <a:fillRect/>
                </a:stretch>
              </p:blipFill>
              <p:spPr>
                <a:xfrm>
                  <a:off x="435069" y="233079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6" name="Ink 55">
                  <a:extLst>
                    <a:ext uri="{FF2B5EF4-FFF2-40B4-BE49-F238E27FC236}">
                      <a16:creationId xmlns:a16="http://schemas.microsoft.com/office/drawing/2014/main" id="{0480C031-5A79-2F77-4F44-1A99E400B70E}"/>
                    </a:ext>
                  </a:extLst>
                </p14:cNvPr>
                <p14:cNvContentPartPr/>
                <p14:nvPr/>
              </p14:nvContentPartPr>
              <p14:xfrm>
                <a:off x="504909" y="2554354"/>
                <a:ext cx="6480" cy="2520"/>
              </p14:xfrm>
            </p:contentPart>
          </mc:Choice>
          <mc:Fallback xmlns="">
            <p:pic>
              <p:nvPicPr>
                <p:cNvPr id="56" name="Ink 55">
                  <a:extLst>
                    <a:ext uri="{FF2B5EF4-FFF2-40B4-BE49-F238E27FC236}">
                      <a16:creationId xmlns:a16="http://schemas.microsoft.com/office/drawing/2014/main" id="{0480C031-5A79-2F77-4F44-1A99E400B70E}"/>
                    </a:ext>
                  </a:extLst>
                </p:cNvPr>
                <p:cNvPicPr/>
                <p:nvPr/>
              </p:nvPicPr>
              <p:blipFill>
                <a:blip r:embed="rId79"/>
                <a:stretch>
                  <a:fillRect/>
                </a:stretch>
              </p:blipFill>
              <p:spPr>
                <a:xfrm>
                  <a:off x="496269" y="2545354"/>
                  <a:ext cx="24120" cy="20160"/>
                </a:xfrm>
                <a:prstGeom prst="rect">
                  <a:avLst/>
                </a:prstGeom>
              </p:spPr>
            </p:pic>
          </mc:Fallback>
        </mc:AlternateContent>
      </p:grpSp>
      <p:grpSp>
        <p:nvGrpSpPr>
          <p:cNvPr id="60" name="Group 59">
            <a:extLst>
              <a:ext uri="{FF2B5EF4-FFF2-40B4-BE49-F238E27FC236}">
                <a16:creationId xmlns:a16="http://schemas.microsoft.com/office/drawing/2014/main" id="{2FE62CBD-6C3E-FC8B-0C62-824687FDB6C1}"/>
              </a:ext>
            </a:extLst>
          </p:cNvPr>
          <p:cNvGrpSpPr/>
          <p:nvPr/>
        </p:nvGrpSpPr>
        <p:grpSpPr>
          <a:xfrm>
            <a:off x="3913749" y="3359674"/>
            <a:ext cx="25920" cy="45720"/>
            <a:chOff x="3913749" y="3359674"/>
            <a:chExt cx="25920" cy="45720"/>
          </a:xfrm>
        </p:grpSpPr>
        <mc:AlternateContent xmlns:mc="http://schemas.openxmlformats.org/markup-compatibility/2006" xmlns:p14="http://schemas.microsoft.com/office/powerpoint/2010/main">
          <mc:Choice Requires="p14">
            <p:contentPart p14:bwMode="auto" r:id="rId80">
              <p14:nvContentPartPr>
                <p14:cNvPr id="58" name="Ink 57">
                  <a:extLst>
                    <a:ext uri="{FF2B5EF4-FFF2-40B4-BE49-F238E27FC236}">
                      <a16:creationId xmlns:a16="http://schemas.microsoft.com/office/drawing/2014/main" id="{1D2ACA8A-3049-D022-AA6E-F229BBE4A062}"/>
                    </a:ext>
                  </a:extLst>
                </p14:cNvPr>
                <p14:cNvContentPartPr/>
                <p14:nvPr/>
              </p14:nvContentPartPr>
              <p14:xfrm>
                <a:off x="3913749" y="3359674"/>
                <a:ext cx="25920" cy="2520"/>
              </p14:xfrm>
            </p:contentPart>
          </mc:Choice>
          <mc:Fallback xmlns="">
            <p:pic>
              <p:nvPicPr>
                <p:cNvPr id="58" name="Ink 57">
                  <a:extLst>
                    <a:ext uri="{FF2B5EF4-FFF2-40B4-BE49-F238E27FC236}">
                      <a16:creationId xmlns:a16="http://schemas.microsoft.com/office/drawing/2014/main" id="{1D2ACA8A-3049-D022-AA6E-F229BBE4A062}"/>
                    </a:ext>
                  </a:extLst>
                </p:cNvPr>
                <p:cNvPicPr/>
                <p:nvPr/>
              </p:nvPicPr>
              <p:blipFill>
                <a:blip r:embed="rId81"/>
                <a:stretch>
                  <a:fillRect/>
                </a:stretch>
              </p:blipFill>
              <p:spPr>
                <a:xfrm>
                  <a:off x="3904749" y="3350674"/>
                  <a:ext cx="435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9" name="Ink 58">
                  <a:extLst>
                    <a:ext uri="{FF2B5EF4-FFF2-40B4-BE49-F238E27FC236}">
                      <a16:creationId xmlns:a16="http://schemas.microsoft.com/office/drawing/2014/main" id="{ECBAD360-6AC5-5C98-5E3C-5F4826C0B776}"/>
                    </a:ext>
                  </a:extLst>
                </p14:cNvPr>
                <p14:cNvContentPartPr/>
                <p14:nvPr/>
              </p14:nvContentPartPr>
              <p14:xfrm>
                <a:off x="3916269" y="3402874"/>
                <a:ext cx="22320" cy="2520"/>
              </p14:xfrm>
            </p:contentPart>
          </mc:Choice>
          <mc:Fallback xmlns="">
            <p:pic>
              <p:nvPicPr>
                <p:cNvPr id="59" name="Ink 58">
                  <a:extLst>
                    <a:ext uri="{FF2B5EF4-FFF2-40B4-BE49-F238E27FC236}">
                      <a16:creationId xmlns:a16="http://schemas.microsoft.com/office/drawing/2014/main" id="{ECBAD360-6AC5-5C98-5E3C-5F4826C0B776}"/>
                    </a:ext>
                  </a:extLst>
                </p:cNvPr>
                <p:cNvPicPr/>
                <p:nvPr/>
              </p:nvPicPr>
              <p:blipFill>
                <a:blip r:embed="rId83"/>
                <a:stretch>
                  <a:fillRect/>
                </a:stretch>
              </p:blipFill>
              <p:spPr>
                <a:xfrm>
                  <a:off x="3907269" y="3393874"/>
                  <a:ext cx="39960" cy="20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4">
            <p14:nvContentPartPr>
              <p14:cNvPr id="61" name="Ink 60">
                <a:extLst>
                  <a:ext uri="{FF2B5EF4-FFF2-40B4-BE49-F238E27FC236}">
                    <a16:creationId xmlns:a16="http://schemas.microsoft.com/office/drawing/2014/main" id="{0F30C57C-73DA-E0BE-ED67-B2D8EAD906FB}"/>
                  </a:ext>
                </a:extLst>
              </p14:cNvPr>
              <p14:cNvContentPartPr/>
              <p14:nvPr/>
            </p14:nvContentPartPr>
            <p14:xfrm>
              <a:off x="1870389" y="3993994"/>
              <a:ext cx="2320560" cy="447480"/>
            </p14:xfrm>
          </p:contentPart>
        </mc:Choice>
        <mc:Fallback xmlns="">
          <p:pic>
            <p:nvPicPr>
              <p:cNvPr id="61" name="Ink 60">
                <a:extLst>
                  <a:ext uri="{FF2B5EF4-FFF2-40B4-BE49-F238E27FC236}">
                    <a16:creationId xmlns:a16="http://schemas.microsoft.com/office/drawing/2014/main" id="{0F30C57C-73DA-E0BE-ED67-B2D8EAD906FB}"/>
                  </a:ext>
                </a:extLst>
              </p:cNvPr>
              <p:cNvPicPr/>
              <p:nvPr/>
            </p:nvPicPr>
            <p:blipFill>
              <a:blip r:embed="rId85"/>
              <a:stretch>
                <a:fillRect/>
              </a:stretch>
            </p:blipFill>
            <p:spPr>
              <a:xfrm>
                <a:off x="1861389" y="3985354"/>
                <a:ext cx="2338200" cy="4651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2" name="Ink 61">
                <a:extLst>
                  <a:ext uri="{FF2B5EF4-FFF2-40B4-BE49-F238E27FC236}">
                    <a16:creationId xmlns:a16="http://schemas.microsoft.com/office/drawing/2014/main" id="{7918B099-0F9C-2EA0-F50F-C22062BEFC6F}"/>
                  </a:ext>
                </a:extLst>
              </p14:cNvPr>
              <p14:cNvContentPartPr/>
              <p14:nvPr/>
            </p14:nvContentPartPr>
            <p14:xfrm>
              <a:off x="4267269" y="4532554"/>
              <a:ext cx="174240" cy="165240"/>
            </p14:xfrm>
          </p:contentPart>
        </mc:Choice>
        <mc:Fallback xmlns="">
          <p:pic>
            <p:nvPicPr>
              <p:cNvPr id="62" name="Ink 61">
                <a:extLst>
                  <a:ext uri="{FF2B5EF4-FFF2-40B4-BE49-F238E27FC236}">
                    <a16:creationId xmlns:a16="http://schemas.microsoft.com/office/drawing/2014/main" id="{7918B099-0F9C-2EA0-F50F-C22062BEFC6F}"/>
                  </a:ext>
                </a:extLst>
              </p:cNvPr>
              <p:cNvPicPr/>
              <p:nvPr/>
            </p:nvPicPr>
            <p:blipFill>
              <a:blip r:embed="rId87"/>
              <a:stretch>
                <a:fillRect/>
              </a:stretch>
            </p:blipFill>
            <p:spPr>
              <a:xfrm>
                <a:off x="4258629" y="4523554"/>
                <a:ext cx="191880" cy="182880"/>
              </a:xfrm>
              <a:prstGeom prst="rect">
                <a:avLst/>
              </a:prstGeom>
            </p:spPr>
          </p:pic>
        </mc:Fallback>
      </mc:AlternateContent>
      <p:grpSp>
        <p:nvGrpSpPr>
          <p:cNvPr id="66" name="Group 65">
            <a:extLst>
              <a:ext uri="{FF2B5EF4-FFF2-40B4-BE49-F238E27FC236}">
                <a16:creationId xmlns:a16="http://schemas.microsoft.com/office/drawing/2014/main" id="{4241AA56-0089-2200-E754-82A6238C5BBE}"/>
              </a:ext>
            </a:extLst>
          </p:cNvPr>
          <p:cNvGrpSpPr/>
          <p:nvPr/>
        </p:nvGrpSpPr>
        <p:grpSpPr>
          <a:xfrm>
            <a:off x="3631509" y="4575754"/>
            <a:ext cx="349200" cy="185760"/>
            <a:chOff x="3631509" y="4575754"/>
            <a:chExt cx="349200" cy="185760"/>
          </a:xfrm>
        </p:grpSpPr>
        <mc:AlternateContent xmlns:mc="http://schemas.openxmlformats.org/markup-compatibility/2006" xmlns:p14="http://schemas.microsoft.com/office/powerpoint/2010/main">
          <mc:Choice Requires="p14">
            <p:contentPart p14:bwMode="auto" r:id="rId88">
              <p14:nvContentPartPr>
                <p14:cNvPr id="63" name="Ink 62">
                  <a:extLst>
                    <a:ext uri="{FF2B5EF4-FFF2-40B4-BE49-F238E27FC236}">
                      <a16:creationId xmlns:a16="http://schemas.microsoft.com/office/drawing/2014/main" id="{7F9CA126-FB29-0874-7C57-C7C56E735A61}"/>
                    </a:ext>
                  </a:extLst>
                </p14:cNvPr>
                <p14:cNvContentPartPr/>
                <p14:nvPr/>
              </p14:nvContentPartPr>
              <p14:xfrm>
                <a:off x="3631509" y="4629754"/>
                <a:ext cx="22320" cy="131760"/>
              </p14:xfrm>
            </p:contentPart>
          </mc:Choice>
          <mc:Fallback xmlns="">
            <p:pic>
              <p:nvPicPr>
                <p:cNvPr id="63" name="Ink 62">
                  <a:extLst>
                    <a:ext uri="{FF2B5EF4-FFF2-40B4-BE49-F238E27FC236}">
                      <a16:creationId xmlns:a16="http://schemas.microsoft.com/office/drawing/2014/main" id="{7F9CA126-FB29-0874-7C57-C7C56E735A61}"/>
                    </a:ext>
                  </a:extLst>
                </p:cNvPr>
                <p:cNvPicPr/>
                <p:nvPr/>
              </p:nvPicPr>
              <p:blipFill>
                <a:blip r:embed="rId89"/>
                <a:stretch>
                  <a:fillRect/>
                </a:stretch>
              </p:blipFill>
              <p:spPr>
                <a:xfrm>
                  <a:off x="3622869" y="4621114"/>
                  <a:ext cx="399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4" name="Ink 63">
                  <a:extLst>
                    <a:ext uri="{FF2B5EF4-FFF2-40B4-BE49-F238E27FC236}">
                      <a16:creationId xmlns:a16="http://schemas.microsoft.com/office/drawing/2014/main" id="{50F3D472-ACF7-43E6-F4C7-C3C64EC461F6}"/>
                    </a:ext>
                  </a:extLst>
                </p14:cNvPr>
                <p14:cNvContentPartPr/>
                <p14:nvPr/>
              </p14:nvContentPartPr>
              <p14:xfrm>
                <a:off x="3635829" y="4575754"/>
                <a:ext cx="121320" cy="95040"/>
              </p14:xfrm>
            </p:contentPart>
          </mc:Choice>
          <mc:Fallback xmlns="">
            <p:pic>
              <p:nvPicPr>
                <p:cNvPr id="64" name="Ink 63">
                  <a:extLst>
                    <a:ext uri="{FF2B5EF4-FFF2-40B4-BE49-F238E27FC236}">
                      <a16:creationId xmlns:a16="http://schemas.microsoft.com/office/drawing/2014/main" id="{50F3D472-ACF7-43E6-F4C7-C3C64EC461F6}"/>
                    </a:ext>
                  </a:extLst>
                </p:cNvPr>
                <p:cNvPicPr/>
                <p:nvPr/>
              </p:nvPicPr>
              <p:blipFill>
                <a:blip r:embed="rId91"/>
                <a:stretch>
                  <a:fillRect/>
                </a:stretch>
              </p:blipFill>
              <p:spPr>
                <a:xfrm>
                  <a:off x="3626829" y="4566754"/>
                  <a:ext cx="1389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5" name="Ink 64">
                  <a:extLst>
                    <a:ext uri="{FF2B5EF4-FFF2-40B4-BE49-F238E27FC236}">
                      <a16:creationId xmlns:a16="http://schemas.microsoft.com/office/drawing/2014/main" id="{8DAA9F0B-3B7F-4A63-D5FF-7241616DAF14}"/>
                    </a:ext>
                  </a:extLst>
                </p14:cNvPr>
                <p14:cNvContentPartPr/>
                <p14:nvPr/>
              </p14:nvContentPartPr>
              <p14:xfrm>
                <a:off x="3806469" y="4581874"/>
                <a:ext cx="174240" cy="123480"/>
              </p14:xfrm>
            </p:contentPart>
          </mc:Choice>
          <mc:Fallback xmlns="">
            <p:pic>
              <p:nvPicPr>
                <p:cNvPr id="65" name="Ink 64">
                  <a:extLst>
                    <a:ext uri="{FF2B5EF4-FFF2-40B4-BE49-F238E27FC236}">
                      <a16:creationId xmlns:a16="http://schemas.microsoft.com/office/drawing/2014/main" id="{8DAA9F0B-3B7F-4A63-D5FF-7241616DAF14}"/>
                    </a:ext>
                  </a:extLst>
                </p:cNvPr>
                <p:cNvPicPr/>
                <p:nvPr/>
              </p:nvPicPr>
              <p:blipFill>
                <a:blip r:embed="rId93"/>
                <a:stretch>
                  <a:fillRect/>
                </a:stretch>
              </p:blipFill>
              <p:spPr>
                <a:xfrm>
                  <a:off x="3797469" y="4573234"/>
                  <a:ext cx="191880" cy="141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4">
            <p14:nvContentPartPr>
              <p14:cNvPr id="67" name="Ink 66">
                <a:extLst>
                  <a:ext uri="{FF2B5EF4-FFF2-40B4-BE49-F238E27FC236}">
                    <a16:creationId xmlns:a16="http://schemas.microsoft.com/office/drawing/2014/main" id="{4BD73CC4-E413-9FDC-0466-759A69237801}"/>
                  </a:ext>
                </a:extLst>
              </p14:cNvPr>
              <p14:cNvContentPartPr/>
              <p14:nvPr/>
            </p14:nvContentPartPr>
            <p14:xfrm>
              <a:off x="4600269" y="4568914"/>
              <a:ext cx="115560" cy="110520"/>
            </p14:xfrm>
          </p:contentPart>
        </mc:Choice>
        <mc:Fallback xmlns="">
          <p:pic>
            <p:nvPicPr>
              <p:cNvPr id="67" name="Ink 66">
                <a:extLst>
                  <a:ext uri="{FF2B5EF4-FFF2-40B4-BE49-F238E27FC236}">
                    <a16:creationId xmlns:a16="http://schemas.microsoft.com/office/drawing/2014/main" id="{4BD73CC4-E413-9FDC-0466-759A69237801}"/>
                  </a:ext>
                </a:extLst>
              </p:cNvPr>
              <p:cNvPicPr/>
              <p:nvPr/>
            </p:nvPicPr>
            <p:blipFill>
              <a:blip r:embed="rId95"/>
              <a:stretch>
                <a:fillRect/>
              </a:stretch>
            </p:blipFill>
            <p:spPr>
              <a:xfrm>
                <a:off x="4591269" y="4560274"/>
                <a:ext cx="1332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8" name="Ink 67">
                <a:extLst>
                  <a:ext uri="{FF2B5EF4-FFF2-40B4-BE49-F238E27FC236}">
                    <a16:creationId xmlns:a16="http://schemas.microsoft.com/office/drawing/2014/main" id="{A7EFD450-35BB-6D50-E778-4C7F95AA0529}"/>
                  </a:ext>
                </a:extLst>
              </p14:cNvPr>
              <p14:cNvContentPartPr/>
              <p14:nvPr/>
            </p14:nvContentPartPr>
            <p14:xfrm>
              <a:off x="5926149" y="4478554"/>
              <a:ext cx="1779120" cy="48240"/>
            </p14:xfrm>
          </p:contentPart>
        </mc:Choice>
        <mc:Fallback xmlns="">
          <p:pic>
            <p:nvPicPr>
              <p:cNvPr id="68" name="Ink 67">
                <a:extLst>
                  <a:ext uri="{FF2B5EF4-FFF2-40B4-BE49-F238E27FC236}">
                    <a16:creationId xmlns:a16="http://schemas.microsoft.com/office/drawing/2014/main" id="{A7EFD450-35BB-6D50-E778-4C7F95AA0529}"/>
                  </a:ext>
                </a:extLst>
              </p:cNvPr>
              <p:cNvPicPr/>
              <p:nvPr/>
            </p:nvPicPr>
            <p:blipFill>
              <a:blip r:embed="rId97"/>
              <a:stretch>
                <a:fillRect/>
              </a:stretch>
            </p:blipFill>
            <p:spPr>
              <a:xfrm>
                <a:off x="5917509" y="4469914"/>
                <a:ext cx="17967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9" name="Ink 68">
                <a:extLst>
                  <a:ext uri="{FF2B5EF4-FFF2-40B4-BE49-F238E27FC236}">
                    <a16:creationId xmlns:a16="http://schemas.microsoft.com/office/drawing/2014/main" id="{F7DCA1E5-33F7-24FE-491F-AFD73848E141}"/>
                  </a:ext>
                </a:extLst>
              </p14:cNvPr>
              <p14:cNvContentPartPr/>
              <p14:nvPr/>
            </p14:nvContentPartPr>
            <p14:xfrm>
              <a:off x="8154909" y="3681154"/>
              <a:ext cx="708120" cy="522000"/>
            </p14:xfrm>
          </p:contentPart>
        </mc:Choice>
        <mc:Fallback xmlns="">
          <p:pic>
            <p:nvPicPr>
              <p:cNvPr id="69" name="Ink 68">
                <a:extLst>
                  <a:ext uri="{FF2B5EF4-FFF2-40B4-BE49-F238E27FC236}">
                    <a16:creationId xmlns:a16="http://schemas.microsoft.com/office/drawing/2014/main" id="{F7DCA1E5-33F7-24FE-491F-AFD73848E141}"/>
                  </a:ext>
                </a:extLst>
              </p:cNvPr>
              <p:cNvPicPr/>
              <p:nvPr/>
            </p:nvPicPr>
            <p:blipFill>
              <a:blip r:embed="rId99"/>
              <a:stretch>
                <a:fillRect/>
              </a:stretch>
            </p:blipFill>
            <p:spPr>
              <a:xfrm>
                <a:off x="8146269" y="3672154"/>
                <a:ext cx="725760" cy="539640"/>
              </a:xfrm>
              <a:prstGeom prst="rect">
                <a:avLst/>
              </a:prstGeom>
            </p:spPr>
          </p:pic>
        </mc:Fallback>
      </mc:AlternateContent>
    </p:spTree>
    <p:extLst>
      <p:ext uri="{BB962C8B-B14F-4D97-AF65-F5344CB8AC3E}">
        <p14:creationId xmlns:p14="http://schemas.microsoft.com/office/powerpoint/2010/main" val="1314164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217E2-5812-4DC2-43C8-0547654951E5}"/>
              </a:ext>
            </a:extLst>
          </p:cNvPr>
          <p:cNvSpPr>
            <a:spLocks noGrp="1"/>
          </p:cNvSpPr>
          <p:nvPr>
            <p:ph type="title"/>
          </p:nvPr>
        </p:nvSpPr>
        <p:spPr>
          <a:xfrm>
            <a:off x="838200" y="365126"/>
            <a:ext cx="10515600" cy="516618"/>
          </a:xfrm>
        </p:spPr>
        <p:txBody>
          <a:bodyPr>
            <a:normAutofit fontScale="90000"/>
          </a:bodyPr>
          <a:lstStyle/>
          <a:p>
            <a:pPr algn="ctr"/>
            <a:r>
              <a:rPr lang="en-PS" b="1" dirty="0">
                <a:solidFill>
                  <a:srgbClr val="002060"/>
                </a:solidFill>
                <a:latin typeface="Times New Roman" panose="02020603050405020304" pitchFamily="18" charset="0"/>
                <a:cs typeface="Times New Roman" panose="02020603050405020304" pitchFamily="18" charset="0"/>
              </a:rPr>
              <a:t>Assumptions and Critique of the PW Method</a:t>
            </a:r>
          </a:p>
        </p:txBody>
      </p:sp>
      <p:sp>
        <p:nvSpPr>
          <p:cNvPr id="3" name="Content Placeholder 2">
            <a:extLst>
              <a:ext uri="{FF2B5EF4-FFF2-40B4-BE49-F238E27FC236}">
                <a16:creationId xmlns:a16="http://schemas.microsoft.com/office/drawing/2014/main" id="{35C2DE96-EFB5-351B-A48F-157DB7333DDC}"/>
              </a:ext>
            </a:extLst>
          </p:cNvPr>
          <p:cNvSpPr>
            <a:spLocks noGrp="1"/>
          </p:cNvSpPr>
          <p:nvPr>
            <p:ph idx="1"/>
          </p:nvPr>
        </p:nvSpPr>
        <p:spPr>
          <a:xfrm>
            <a:off x="838200" y="1208314"/>
            <a:ext cx="10515600" cy="4968649"/>
          </a:xfrm>
        </p:spPr>
        <p:txBody>
          <a:bodyPr>
            <a:normAutofit/>
          </a:bodyPr>
          <a:lstStyle/>
          <a:p>
            <a:pPr algn="just"/>
            <a:r>
              <a:rPr lang="en-US" dirty="0">
                <a:effectLst/>
                <a:latin typeface="Times" pitchFamily="2" charset="0"/>
              </a:rPr>
              <a:t>There are several noteworthy assumptions that we make when using PW to model the wealth-creating promise of a capital investment opportunity. </a:t>
            </a:r>
          </a:p>
          <a:p>
            <a:pPr algn="just"/>
            <a:r>
              <a:rPr lang="en-US" b="1" dirty="0">
                <a:solidFill>
                  <a:srgbClr val="002060"/>
                </a:solidFill>
                <a:effectLst/>
                <a:latin typeface="Times" pitchFamily="2" charset="0"/>
              </a:rPr>
              <a:t>First</a:t>
            </a:r>
            <a:r>
              <a:rPr lang="en-US" dirty="0">
                <a:effectLst/>
                <a:latin typeface="Times" pitchFamily="2" charset="0"/>
              </a:rPr>
              <a:t>, it is assumed that we </a:t>
            </a:r>
            <a:r>
              <a:rPr lang="en-US" b="1" i="1" dirty="0">
                <a:solidFill>
                  <a:srgbClr val="002060"/>
                </a:solidFill>
                <a:effectLst/>
                <a:latin typeface="Times" pitchFamily="2" charset="0"/>
              </a:rPr>
              <a:t>know the future with certainty. </a:t>
            </a:r>
          </a:p>
          <a:p>
            <a:pPr algn="just"/>
            <a:r>
              <a:rPr lang="en-US" b="1" i="1" dirty="0">
                <a:solidFill>
                  <a:srgbClr val="FF0000"/>
                </a:solidFill>
                <a:latin typeface="Times" pitchFamily="2" charset="0"/>
              </a:rPr>
              <a:t>Regrettably, </a:t>
            </a:r>
            <a:r>
              <a:rPr lang="en-US" dirty="0">
                <a:effectLst/>
                <a:latin typeface="Times" pitchFamily="2" charset="0"/>
              </a:rPr>
              <a:t>we don’t live in a certain world!. </a:t>
            </a:r>
          </a:p>
          <a:p>
            <a:pPr algn="just"/>
            <a:r>
              <a:rPr lang="en-US" dirty="0">
                <a:effectLst/>
                <a:latin typeface="Times" pitchFamily="2" charset="0"/>
              </a:rPr>
              <a:t>For example, we presume to know with certainty future interest rates and other factors. </a:t>
            </a:r>
          </a:p>
          <a:p>
            <a:pPr algn="just"/>
            <a:r>
              <a:rPr lang="en-US" b="1" dirty="0">
                <a:solidFill>
                  <a:srgbClr val="002060"/>
                </a:solidFill>
                <a:effectLst/>
                <a:latin typeface="Times" pitchFamily="2" charset="0"/>
              </a:rPr>
              <a:t>Second</a:t>
            </a:r>
            <a:r>
              <a:rPr lang="en-US" dirty="0">
                <a:effectLst/>
                <a:latin typeface="Times" pitchFamily="2" charset="0"/>
              </a:rPr>
              <a:t>, it is assumed </a:t>
            </a:r>
            <a:r>
              <a:rPr lang="en-US" b="1" i="1" dirty="0">
                <a:solidFill>
                  <a:srgbClr val="002060"/>
                </a:solidFill>
                <a:effectLst/>
                <a:latin typeface="Times" pitchFamily="2" charset="0"/>
              </a:rPr>
              <a:t>we can borrow and lend money at the same interest rate (i.e., capital markets are perfect</a:t>
            </a:r>
            <a:r>
              <a:rPr lang="en-US" dirty="0">
                <a:effectLst/>
                <a:latin typeface="Times" pitchFamily="2" charset="0"/>
              </a:rPr>
              <a:t>). </a:t>
            </a:r>
          </a:p>
          <a:p>
            <a:pPr algn="just"/>
            <a:r>
              <a:rPr lang="en-US" b="1" i="1" dirty="0">
                <a:solidFill>
                  <a:srgbClr val="FF0000"/>
                </a:solidFill>
                <a:effectLst/>
                <a:latin typeface="Times" pitchFamily="2" charset="0"/>
              </a:rPr>
              <a:t>Regrettably</a:t>
            </a:r>
            <a:r>
              <a:rPr lang="en-US" dirty="0">
                <a:effectLst/>
                <a:latin typeface="Times" pitchFamily="2" charset="0"/>
              </a:rPr>
              <a:t>, the real world has neither certainty nor perfect (frictionless, e.g., no taxes and/or commissions) capital markets.</a:t>
            </a:r>
          </a:p>
          <a:p>
            <a:pPr marL="0" indent="0" algn="just">
              <a:buNone/>
            </a:pPr>
            <a:endParaRPr lang="en-PS" dirty="0"/>
          </a:p>
        </p:txBody>
      </p:sp>
      <p:sp>
        <p:nvSpPr>
          <p:cNvPr id="4" name="Slide Number Placeholder 3">
            <a:extLst>
              <a:ext uri="{FF2B5EF4-FFF2-40B4-BE49-F238E27FC236}">
                <a16:creationId xmlns:a16="http://schemas.microsoft.com/office/drawing/2014/main" id="{1B53340B-A6DB-1C74-275D-807D6B4E6967}"/>
              </a:ext>
            </a:extLst>
          </p:cNvPr>
          <p:cNvSpPr>
            <a:spLocks noGrp="1"/>
          </p:cNvSpPr>
          <p:nvPr>
            <p:ph type="sldNum" sz="quarter" idx="12"/>
          </p:nvPr>
        </p:nvSpPr>
        <p:spPr/>
        <p:txBody>
          <a:bodyPr/>
          <a:lstStyle/>
          <a:p>
            <a:fld id="{C86488E0-EA66-EE4C-84C2-226D9C4A9E6B}" type="slidenum">
              <a:rPr lang="en-PS" smtClean="0"/>
              <a:t>13</a:t>
            </a:fld>
            <a:endParaRPr lang="en-P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263DA711-1747-F73D-3DED-9203D1B0CF6F}"/>
                  </a:ext>
                </a:extLst>
              </p14:cNvPr>
              <p14:cNvContentPartPr/>
              <p14:nvPr/>
            </p14:nvContentPartPr>
            <p14:xfrm>
              <a:off x="2133549" y="899074"/>
              <a:ext cx="1244880" cy="12240"/>
            </p14:xfrm>
          </p:contentPart>
        </mc:Choice>
        <mc:Fallback xmlns="">
          <p:pic>
            <p:nvPicPr>
              <p:cNvPr id="5" name="Ink 4">
                <a:extLst>
                  <a:ext uri="{FF2B5EF4-FFF2-40B4-BE49-F238E27FC236}">
                    <a16:creationId xmlns:a16="http://schemas.microsoft.com/office/drawing/2014/main" id="{263DA711-1747-F73D-3DED-9203D1B0CF6F}"/>
                  </a:ext>
                </a:extLst>
              </p:cNvPr>
              <p:cNvPicPr/>
              <p:nvPr/>
            </p:nvPicPr>
            <p:blipFill>
              <a:blip r:embed="rId3"/>
              <a:stretch>
                <a:fillRect/>
              </a:stretch>
            </p:blipFill>
            <p:spPr>
              <a:xfrm>
                <a:off x="2124549" y="890434"/>
                <a:ext cx="12625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C42E47C8-5BBD-C53D-E71B-A43DE5A0E431}"/>
                  </a:ext>
                </a:extLst>
              </p14:cNvPr>
              <p14:cNvContentPartPr/>
              <p14:nvPr/>
            </p14:nvContentPartPr>
            <p14:xfrm>
              <a:off x="5415669" y="902674"/>
              <a:ext cx="1017720" cy="8640"/>
            </p14:xfrm>
          </p:contentPart>
        </mc:Choice>
        <mc:Fallback xmlns="">
          <p:pic>
            <p:nvPicPr>
              <p:cNvPr id="6" name="Ink 5">
                <a:extLst>
                  <a:ext uri="{FF2B5EF4-FFF2-40B4-BE49-F238E27FC236}">
                    <a16:creationId xmlns:a16="http://schemas.microsoft.com/office/drawing/2014/main" id="{C42E47C8-5BBD-C53D-E71B-A43DE5A0E431}"/>
                  </a:ext>
                </a:extLst>
              </p:cNvPr>
              <p:cNvPicPr/>
              <p:nvPr/>
            </p:nvPicPr>
            <p:blipFill>
              <a:blip r:embed="rId5"/>
              <a:stretch>
                <a:fillRect/>
              </a:stretch>
            </p:blipFill>
            <p:spPr>
              <a:xfrm>
                <a:off x="5407029" y="893674"/>
                <a:ext cx="10353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7B9E2963-FE31-E4F8-BAEC-F1171C27506A}"/>
                  </a:ext>
                </a:extLst>
              </p14:cNvPr>
              <p14:cNvContentPartPr/>
              <p14:nvPr/>
            </p14:nvContentPartPr>
            <p14:xfrm>
              <a:off x="8368029" y="869914"/>
              <a:ext cx="1913400" cy="6480"/>
            </p14:xfrm>
          </p:contentPart>
        </mc:Choice>
        <mc:Fallback xmlns="">
          <p:pic>
            <p:nvPicPr>
              <p:cNvPr id="7" name="Ink 6">
                <a:extLst>
                  <a:ext uri="{FF2B5EF4-FFF2-40B4-BE49-F238E27FC236}">
                    <a16:creationId xmlns:a16="http://schemas.microsoft.com/office/drawing/2014/main" id="{7B9E2963-FE31-E4F8-BAEC-F1171C27506A}"/>
                  </a:ext>
                </a:extLst>
              </p:cNvPr>
              <p:cNvPicPr/>
              <p:nvPr/>
            </p:nvPicPr>
            <p:blipFill>
              <a:blip r:embed="rId7"/>
              <a:stretch>
                <a:fillRect/>
              </a:stretch>
            </p:blipFill>
            <p:spPr>
              <a:xfrm>
                <a:off x="8359389" y="861274"/>
                <a:ext cx="19310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8230C623-6BB1-A219-59FD-1E6A2DBF5886}"/>
                  </a:ext>
                </a:extLst>
              </p14:cNvPr>
              <p14:cNvContentPartPr/>
              <p14:nvPr/>
            </p14:nvContentPartPr>
            <p14:xfrm>
              <a:off x="6434469" y="914194"/>
              <a:ext cx="352080" cy="360"/>
            </p14:xfrm>
          </p:contentPart>
        </mc:Choice>
        <mc:Fallback xmlns="">
          <p:pic>
            <p:nvPicPr>
              <p:cNvPr id="8" name="Ink 7">
                <a:extLst>
                  <a:ext uri="{FF2B5EF4-FFF2-40B4-BE49-F238E27FC236}">
                    <a16:creationId xmlns:a16="http://schemas.microsoft.com/office/drawing/2014/main" id="{8230C623-6BB1-A219-59FD-1E6A2DBF5886}"/>
                  </a:ext>
                </a:extLst>
              </p:cNvPr>
              <p:cNvPicPr/>
              <p:nvPr/>
            </p:nvPicPr>
            <p:blipFill>
              <a:blip r:embed="rId9"/>
              <a:stretch>
                <a:fillRect/>
              </a:stretch>
            </p:blipFill>
            <p:spPr>
              <a:xfrm>
                <a:off x="6425469" y="905554"/>
                <a:ext cx="3697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7A0DB102-2AD9-6845-EF66-D4F62ADBBF0F}"/>
                  </a:ext>
                </a:extLst>
              </p14:cNvPr>
              <p14:cNvContentPartPr/>
              <p14:nvPr/>
            </p14:nvContentPartPr>
            <p14:xfrm>
              <a:off x="4456269" y="1987714"/>
              <a:ext cx="1917720" cy="12240"/>
            </p14:xfrm>
          </p:contentPart>
        </mc:Choice>
        <mc:Fallback xmlns="">
          <p:pic>
            <p:nvPicPr>
              <p:cNvPr id="9" name="Ink 8">
                <a:extLst>
                  <a:ext uri="{FF2B5EF4-FFF2-40B4-BE49-F238E27FC236}">
                    <a16:creationId xmlns:a16="http://schemas.microsoft.com/office/drawing/2014/main" id="{7A0DB102-2AD9-6845-EF66-D4F62ADBBF0F}"/>
                  </a:ext>
                </a:extLst>
              </p:cNvPr>
              <p:cNvPicPr/>
              <p:nvPr/>
            </p:nvPicPr>
            <p:blipFill>
              <a:blip r:embed="rId11"/>
              <a:stretch>
                <a:fillRect/>
              </a:stretch>
            </p:blipFill>
            <p:spPr>
              <a:xfrm>
                <a:off x="4447269" y="1978714"/>
                <a:ext cx="19353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0700E3B8-58AC-C025-3A17-CD0C90780A94}"/>
                  </a:ext>
                </a:extLst>
              </p14:cNvPr>
              <p14:cNvContentPartPr/>
              <p14:nvPr/>
            </p14:nvContentPartPr>
            <p14:xfrm>
              <a:off x="6412869" y="2892034"/>
              <a:ext cx="2392560" cy="11520"/>
            </p14:xfrm>
          </p:contentPart>
        </mc:Choice>
        <mc:Fallback xmlns="">
          <p:pic>
            <p:nvPicPr>
              <p:cNvPr id="10" name="Ink 9">
                <a:extLst>
                  <a:ext uri="{FF2B5EF4-FFF2-40B4-BE49-F238E27FC236}">
                    <a16:creationId xmlns:a16="http://schemas.microsoft.com/office/drawing/2014/main" id="{0700E3B8-58AC-C025-3A17-CD0C90780A94}"/>
                  </a:ext>
                </a:extLst>
              </p:cNvPr>
              <p:cNvPicPr/>
              <p:nvPr/>
            </p:nvPicPr>
            <p:blipFill>
              <a:blip r:embed="rId13"/>
              <a:stretch>
                <a:fillRect/>
              </a:stretch>
            </p:blipFill>
            <p:spPr>
              <a:xfrm>
                <a:off x="6404229" y="2883394"/>
                <a:ext cx="24102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8D8C69F1-18CD-81BC-E2E7-ADCE40A49D30}"/>
                  </a:ext>
                </a:extLst>
              </p14:cNvPr>
              <p14:cNvContentPartPr/>
              <p14:nvPr/>
            </p14:nvContentPartPr>
            <p14:xfrm>
              <a:off x="5989509" y="3433834"/>
              <a:ext cx="1341000" cy="9000"/>
            </p14:xfrm>
          </p:contentPart>
        </mc:Choice>
        <mc:Fallback xmlns="">
          <p:pic>
            <p:nvPicPr>
              <p:cNvPr id="11" name="Ink 10">
                <a:extLst>
                  <a:ext uri="{FF2B5EF4-FFF2-40B4-BE49-F238E27FC236}">
                    <a16:creationId xmlns:a16="http://schemas.microsoft.com/office/drawing/2014/main" id="{8D8C69F1-18CD-81BC-E2E7-ADCE40A49D30}"/>
                  </a:ext>
                </a:extLst>
              </p:cNvPr>
              <p:cNvPicPr/>
              <p:nvPr/>
            </p:nvPicPr>
            <p:blipFill>
              <a:blip r:embed="rId15"/>
              <a:stretch>
                <a:fillRect/>
              </a:stretch>
            </p:blipFill>
            <p:spPr>
              <a:xfrm>
                <a:off x="5980509" y="3424834"/>
                <a:ext cx="13586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F7E78C85-AA41-87FA-6131-3B331EC04B1F}"/>
                  </a:ext>
                </a:extLst>
              </p14:cNvPr>
              <p14:cNvContentPartPr/>
              <p14:nvPr/>
            </p14:nvContentPartPr>
            <p14:xfrm>
              <a:off x="3869109" y="5149234"/>
              <a:ext cx="3493440" cy="46800"/>
            </p14:xfrm>
          </p:contentPart>
        </mc:Choice>
        <mc:Fallback xmlns="">
          <p:pic>
            <p:nvPicPr>
              <p:cNvPr id="12" name="Ink 11">
                <a:extLst>
                  <a:ext uri="{FF2B5EF4-FFF2-40B4-BE49-F238E27FC236}">
                    <a16:creationId xmlns:a16="http://schemas.microsoft.com/office/drawing/2014/main" id="{F7E78C85-AA41-87FA-6131-3B331EC04B1F}"/>
                  </a:ext>
                </a:extLst>
              </p:cNvPr>
              <p:cNvPicPr/>
              <p:nvPr/>
            </p:nvPicPr>
            <p:blipFill>
              <a:blip r:embed="rId17"/>
              <a:stretch>
                <a:fillRect/>
              </a:stretch>
            </p:blipFill>
            <p:spPr>
              <a:xfrm>
                <a:off x="3860109" y="5140594"/>
                <a:ext cx="35110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6507A450-55D1-15C7-0306-83C6266BD423}"/>
                  </a:ext>
                </a:extLst>
              </p14:cNvPr>
              <p14:cNvContentPartPr/>
              <p14:nvPr/>
            </p14:nvContentPartPr>
            <p14:xfrm>
              <a:off x="1151109" y="6351994"/>
              <a:ext cx="79920" cy="133200"/>
            </p14:xfrm>
          </p:contentPart>
        </mc:Choice>
        <mc:Fallback xmlns="">
          <p:pic>
            <p:nvPicPr>
              <p:cNvPr id="13" name="Ink 12">
                <a:extLst>
                  <a:ext uri="{FF2B5EF4-FFF2-40B4-BE49-F238E27FC236}">
                    <a16:creationId xmlns:a16="http://schemas.microsoft.com/office/drawing/2014/main" id="{6507A450-55D1-15C7-0306-83C6266BD423}"/>
                  </a:ext>
                </a:extLst>
              </p:cNvPr>
              <p:cNvPicPr/>
              <p:nvPr/>
            </p:nvPicPr>
            <p:blipFill>
              <a:blip r:embed="rId19"/>
              <a:stretch>
                <a:fillRect/>
              </a:stretch>
            </p:blipFill>
            <p:spPr>
              <a:xfrm>
                <a:off x="1142469" y="6343354"/>
                <a:ext cx="97560" cy="150840"/>
              </a:xfrm>
              <a:prstGeom prst="rect">
                <a:avLst/>
              </a:prstGeom>
            </p:spPr>
          </p:pic>
        </mc:Fallback>
      </mc:AlternateContent>
      <p:grpSp>
        <p:nvGrpSpPr>
          <p:cNvPr id="17" name="Group 16">
            <a:extLst>
              <a:ext uri="{FF2B5EF4-FFF2-40B4-BE49-F238E27FC236}">
                <a16:creationId xmlns:a16="http://schemas.microsoft.com/office/drawing/2014/main" id="{A380F04F-FFAA-A552-A553-0A5D145FC968}"/>
              </a:ext>
            </a:extLst>
          </p:cNvPr>
          <p:cNvGrpSpPr/>
          <p:nvPr/>
        </p:nvGrpSpPr>
        <p:grpSpPr>
          <a:xfrm>
            <a:off x="1340109" y="6368194"/>
            <a:ext cx="84600" cy="97560"/>
            <a:chOff x="1340109" y="6368194"/>
            <a:chExt cx="84600" cy="97560"/>
          </a:xfrm>
        </p:grpSpPr>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D649C610-395D-58BC-0485-B6903F623F56}"/>
                    </a:ext>
                  </a:extLst>
                </p14:cNvPr>
                <p14:cNvContentPartPr/>
                <p14:nvPr/>
              </p14:nvContentPartPr>
              <p14:xfrm>
                <a:off x="1349829" y="6368194"/>
                <a:ext cx="74880" cy="97560"/>
              </p14:xfrm>
            </p:contentPart>
          </mc:Choice>
          <mc:Fallback xmlns="">
            <p:pic>
              <p:nvPicPr>
                <p:cNvPr id="14" name="Ink 13">
                  <a:extLst>
                    <a:ext uri="{FF2B5EF4-FFF2-40B4-BE49-F238E27FC236}">
                      <a16:creationId xmlns:a16="http://schemas.microsoft.com/office/drawing/2014/main" id="{D649C610-395D-58BC-0485-B6903F623F56}"/>
                    </a:ext>
                  </a:extLst>
                </p:cNvPr>
                <p:cNvPicPr/>
                <p:nvPr/>
              </p:nvPicPr>
              <p:blipFill>
                <a:blip r:embed="rId21"/>
                <a:stretch>
                  <a:fillRect/>
                </a:stretch>
              </p:blipFill>
              <p:spPr>
                <a:xfrm>
                  <a:off x="1341189" y="6359554"/>
                  <a:ext cx="925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FCF48B42-EB60-1E3D-92A5-C737FC03B4DE}"/>
                    </a:ext>
                  </a:extLst>
                </p14:cNvPr>
                <p14:cNvContentPartPr/>
                <p14:nvPr/>
              </p14:nvContentPartPr>
              <p14:xfrm>
                <a:off x="1340109" y="6380074"/>
                <a:ext cx="360" cy="4320"/>
              </p14:xfrm>
            </p:contentPart>
          </mc:Choice>
          <mc:Fallback xmlns="">
            <p:pic>
              <p:nvPicPr>
                <p:cNvPr id="15" name="Ink 14">
                  <a:extLst>
                    <a:ext uri="{FF2B5EF4-FFF2-40B4-BE49-F238E27FC236}">
                      <a16:creationId xmlns:a16="http://schemas.microsoft.com/office/drawing/2014/main" id="{FCF48B42-EB60-1E3D-92A5-C737FC03B4DE}"/>
                    </a:ext>
                  </a:extLst>
                </p:cNvPr>
                <p:cNvPicPr/>
                <p:nvPr/>
              </p:nvPicPr>
              <p:blipFill>
                <a:blip r:embed="rId23"/>
                <a:stretch>
                  <a:fillRect/>
                </a:stretch>
              </p:blipFill>
              <p:spPr>
                <a:xfrm>
                  <a:off x="1331109" y="6371074"/>
                  <a:ext cx="180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479A9AFD-6FFC-CB1D-A812-5F50062F5B00}"/>
                    </a:ext>
                  </a:extLst>
                </p14:cNvPr>
                <p14:cNvContentPartPr/>
                <p14:nvPr/>
              </p14:nvContentPartPr>
              <p14:xfrm>
                <a:off x="1413909" y="6452074"/>
                <a:ext cx="4320" cy="6480"/>
              </p14:xfrm>
            </p:contentPart>
          </mc:Choice>
          <mc:Fallback xmlns="">
            <p:pic>
              <p:nvPicPr>
                <p:cNvPr id="16" name="Ink 15">
                  <a:extLst>
                    <a:ext uri="{FF2B5EF4-FFF2-40B4-BE49-F238E27FC236}">
                      <a16:creationId xmlns:a16="http://schemas.microsoft.com/office/drawing/2014/main" id="{479A9AFD-6FFC-CB1D-A812-5F50062F5B00}"/>
                    </a:ext>
                  </a:extLst>
                </p:cNvPr>
                <p:cNvPicPr/>
                <p:nvPr/>
              </p:nvPicPr>
              <p:blipFill>
                <a:blip r:embed="rId25"/>
                <a:stretch>
                  <a:fillRect/>
                </a:stretch>
              </p:blipFill>
              <p:spPr>
                <a:xfrm>
                  <a:off x="1405269" y="6443434"/>
                  <a:ext cx="21960" cy="24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23" name="Ink 22">
                <a:extLst>
                  <a:ext uri="{FF2B5EF4-FFF2-40B4-BE49-F238E27FC236}">
                    <a16:creationId xmlns:a16="http://schemas.microsoft.com/office/drawing/2014/main" id="{EFBA1035-9ECE-5581-6015-B18A2AF73677}"/>
                  </a:ext>
                </a:extLst>
              </p14:cNvPr>
              <p14:cNvContentPartPr/>
              <p14:nvPr/>
            </p14:nvContentPartPr>
            <p14:xfrm>
              <a:off x="2212749" y="6418954"/>
              <a:ext cx="225360" cy="7560"/>
            </p14:xfrm>
          </p:contentPart>
        </mc:Choice>
        <mc:Fallback xmlns="">
          <p:pic>
            <p:nvPicPr>
              <p:cNvPr id="23" name="Ink 22">
                <a:extLst>
                  <a:ext uri="{FF2B5EF4-FFF2-40B4-BE49-F238E27FC236}">
                    <a16:creationId xmlns:a16="http://schemas.microsoft.com/office/drawing/2014/main" id="{EFBA1035-9ECE-5581-6015-B18A2AF73677}"/>
                  </a:ext>
                </a:extLst>
              </p:cNvPr>
              <p:cNvPicPr/>
              <p:nvPr/>
            </p:nvPicPr>
            <p:blipFill>
              <a:blip r:embed="rId27"/>
              <a:stretch>
                <a:fillRect/>
              </a:stretch>
            </p:blipFill>
            <p:spPr>
              <a:xfrm>
                <a:off x="2204109" y="6410314"/>
                <a:ext cx="243000" cy="25200"/>
              </a:xfrm>
              <a:prstGeom prst="rect">
                <a:avLst/>
              </a:prstGeom>
            </p:spPr>
          </p:pic>
        </mc:Fallback>
      </mc:AlternateContent>
      <p:grpSp>
        <p:nvGrpSpPr>
          <p:cNvPr id="32" name="Group 31">
            <a:extLst>
              <a:ext uri="{FF2B5EF4-FFF2-40B4-BE49-F238E27FC236}">
                <a16:creationId xmlns:a16="http://schemas.microsoft.com/office/drawing/2014/main" id="{27887879-2351-4A87-2F61-40C70F5820CF}"/>
              </a:ext>
            </a:extLst>
          </p:cNvPr>
          <p:cNvGrpSpPr/>
          <p:nvPr/>
        </p:nvGrpSpPr>
        <p:grpSpPr>
          <a:xfrm>
            <a:off x="3994029" y="6390874"/>
            <a:ext cx="1275120" cy="207720"/>
            <a:chOff x="3994029" y="6390874"/>
            <a:chExt cx="1275120" cy="207720"/>
          </a:xfrm>
        </p:grpSpPr>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B7CCCF19-FE2B-4AA7-6BED-DED916FD39D9}"/>
                    </a:ext>
                  </a:extLst>
                </p14:cNvPr>
                <p14:cNvContentPartPr/>
                <p14:nvPr/>
              </p14:nvContentPartPr>
              <p14:xfrm>
                <a:off x="3994029" y="6415354"/>
                <a:ext cx="77400" cy="183240"/>
              </p14:xfrm>
            </p:contentPart>
          </mc:Choice>
          <mc:Fallback xmlns="">
            <p:pic>
              <p:nvPicPr>
                <p:cNvPr id="18" name="Ink 17">
                  <a:extLst>
                    <a:ext uri="{FF2B5EF4-FFF2-40B4-BE49-F238E27FC236}">
                      <a16:creationId xmlns:a16="http://schemas.microsoft.com/office/drawing/2014/main" id="{B7CCCF19-FE2B-4AA7-6BED-DED916FD39D9}"/>
                    </a:ext>
                  </a:extLst>
                </p:cNvPr>
                <p:cNvPicPr/>
                <p:nvPr/>
              </p:nvPicPr>
              <p:blipFill>
                <a:blip r:embed="rId29"/>
                <a:stretch>
                  <a:fillRect/>
                </a:stretch>
              </p:blipFill>
              <p:spPr>
                <a:xfrm>
                  <a:off x="3985029" y="6406714"/>
                  <a:ext cx="9504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a:extLst>
                    <a:ext uri="{FF2B5EF4-FFF2-40B4-BE49-F238E27FC236}">
                      <a16:creationId xmlns:a16="http://schemas.microsoft.com/office/drawing/2014/main" id="{9E6A9558-568F-FFD1-4E1C-57B37BAF92C0}"/>
                    </a:ext>
                  </a:extLst>
                </p14:cNvPr>
                <p14:cNvContentPartPr/>
                <p14:nvPr/>
              </p14:nvContentPartPr>
              <p14:xfrm>
                <a:off x="4163949" y="6421474"/>
                <a:ext cx="70920" cy="96840"/>
              </p14:xfrm>
            </p:contentPart>
          </mc:Choice>
          <mc:Fallback xmlns="">
            <p:pic>
              <p:nvPicPr>
                <p:cNvPr id="19" name="Ink 18">
                  <a:extLst>
                    <a:ext uri="{FF2B5EF4-FFF2-40B4-BE49-F238E27FC236}">
                      <a16:creationId xmlns:a16="http://schemas.microsoft.com/office/drawing/2014/main" id="{9E6A9558-568F-FFD1-4E1C-57B37BAF92C0}"/>
                    </a:ext>
                  </a:extLst>
                </p:cNvPr>
                <p:cNvPicPr/>
                <p:nvPr/>
              </p:nvPicPr>
              <p:blipFill>
                <a:blip r:embed="rId31"/>
                <a:stretch>
                  <a:fillRect/>
                </a:stretch>
              </p:blipFill>
              <p:spPr>
                <a:xfrm>
                  <a:off x="4155309" y="6412474"/>
                  <a:ext cx="885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Ink 19">
                  <a:extLst>
                    <a:ext uri="{FF2B5EF4-FFF2-40B4-BE49-F238E27FC236}">
                      <a16:creationId xmlns:a16="http://schemas.microsoft.com/office/drawing/2014/main" id="{04875D80-8060-0C85-E1F6-0D3186F36F81}"/>
                    </a:ext>
                  </a:extLst>
                </p14:cNvPr>
                <p14:cNvContentPartPr/>
                <p14:nvPr/>
              </p14:nvContentPartPr>
              <p14:xfrm>
                <a:off x="4158909" y="6411754"/>
                <a:ext cx="360" cy="360"/>
              </p14:xfrm>
            </p:contentPart>
          </mc:Choice>
          <mc:Fallback xmlns="">
            <p:pic>
              <p:nvPicPr>
                <p:cNvPr id="20" name="Ink 19">
                  <a:extLst>
                    <a:ext uri="{FF2B5EF4-FFF2-40B4-BE49-F238E27FC236}">
                      <a16:creationId xmlns:a16="http://schemas.microsoft.com/office/drawing/2014/main" id="{04875D80-8060-0C85-E1F6-0D3186F36F81}"/>
                    </a:ext>
                  </a:extLst>
                </p:cNvPr>
                <p:cNvPicPr/>
                <p:nvPr/>
              </p:nvPicPr>
              <p:blipFill>
                <a:blip r:embed="rId33"/>
                <a:stretch>
                  <a:fillRect/>
                </a:stretch>
              </p:blipFill>
              <p:spPr>
                <a:xfrm>
                  <a:off x="4149909" y="640311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Ink 20">
                  <a:extLst>
                    <a:ext uri="{FF2B5EF4-FFF2-40B4-BE49-F238E27FC236}">
                      <a16:creationId xmlns:a16="http://schemas.microsoft.com/office/drawing/2014/main" id="{B54D7C43-74C7-0D33-7710-0025EC82B470}"/>
                    </a:ext>
                  </a:extLst>
                </p14:cNvPr>
                <p14:cNvContentPartPr/>
                <p14:nvPr/>
              </p14:nvContentPartPr>
              <p14:xfrm>
                <a:off x="4236309" y="6509314"/>
                <a:ext cx="4320" cy="4320"/>
              </p14:xfrm>
            </p:contentPart>
          </mc:Choice>
          <mc:Fallback xmlns="">
            <p:pic>
              <p:nvPicPr>
                <p:cNvPr id="21" name="Ink 20">
                  <a:extLst>
                    <a:ext uri="{FF2B5EF4-FFF2-40B4-BE49-F238E27FC236}">
                      <a16:creationId xmlns:a16="http://schemas.microsoft.com/office/drawing/2014/main" id="{B54D7C43-74C7-0D33-7710-0025EC82B470}"/>
                    </a:ext>
                  </a:extLst>
                </p:cNvPr>
                <p:cNvPicPr/>
                <p:nvPr/>
              </p:nvPicPr>
              <p:blipFill>
                <a:blip r:embed="rId35"/>
                <a:stretch>
                  <a:fillRect/>
                </a:stretch>
              </p:blipFill>
              <p:spPr>
                <a:xfrm>
                  <a:off x="4227669" y="6500314"/>
                  <a:ext cx="219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10BF1110-DE5E-02BE-35BF-2FFF03B08E16}"/>
                    </a:ext>
                  </a:extLst>
                </p14:cNvPr>
                <p14:cNvContentPartPr/>
                <p14:nvPr/>
              </p14:nvContentPartPr>
              <p14:xfrm>
                <a:off x="4573629" y="6466114"/>
                <a:ext cx="129240" cy="3960"/>
              </p14:xfrm>
            </p:contentPart>
          </mc:Choice>
          <mc:Fallback xmlns="">
            <p:pic>
              <p:nvPicPr>
                <p:cNvPr id="24" name="Ink 23">
                  <a:extLst>
                    <a:ext uri="{FF2B5EF4-FFF2-40B4-BE49-F238E27FC236}">
                      <a16:creationId xmlns:a16="http://schemas.microsoft.com/office/drawing/2014/main" id="{10BF1110-DE5E-02BE-35BF-2FFF03B08E16}"/>
                    </a:ext>
                  </a:extLst>
                </p:cNvPr>
                <p:cNvPicPr/>
                <p:nvPr/>
              </p:nvPicPr>
              <p:blipFill>
                <a:blip r:embed="rId37"/>
                <a:stretch>
                  <a:fillRect/>
                </a:stretch>
              </p:blipFill>
              <p:spPr>
                <a:xfrm>
                  <a:off x="4564989" y="6457114"/>
                  <a:ext cx="1468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Ink 24">
                  <a:extLst>
                    <a:ext uri="{FF2B5EF4-FFF2-40B4-BE49-F238E27FC236}">
                      <a16:creationId xmlns:a16="http://schemas.microsoft.com/office/drawing/2014/main" id="{B8EC688F-D197-9483-6F56-2416487A35A7}"/>
                    </a:ext>
                  </a:extLst>
                </p14:cNvPr>
                <p14:cNvContentPartPr/>
                <p14:nvPr/>
              </p14:nvContentPartPr>
              <p14:xfrm>
                <a:off x="4599909" y="6558274"/>
                <a:ext cx="131400" cy="360"/>
              </p14:xfrm>
            </p:contentPart>
          </mc:Choice>
          <mc:Fallback xmlns="">
            <p:pic>
              <p:nvPicPr>
                <p:cNvPr id="25" name="Ink 24">
                  <a:extLst>
                    <a:ext uri="{FF2B5EF4-FFF2-40B4-BE49-F238E27FC236}">
                      <a16:creationId xmlns:a16="http://schemas.microsoft.com/office/drawing/2014/main" id="{B8EC688F-D197-9483-6F56-2416487A35A7}"/>
                    </a:ext>
                  </a:extLst>
                </p:cNvPr>
                <p:cNvPicPr/>
                <p:nvPr/>
              </p:nvPicPr>
              <p:blipFill>
                <a:blip r:embed="rId39"/>
                <a:stretch>
                  <a:fillRect/>
                </a:stretch>
              </p:blipFill>
              <p:spPr>
                <a:xfrm>
                  <a:off x="4590909" y="6549634"/>
                  <a:ext cx="1490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Ink 25">
                  <a:extLst>
                    <a:ext uri="{FF2B5EF4-FFF2-40B4-BE49-F238E27FC236}">
                      <a16:creationId xmlns:a16="http://schemas.microsoft.com/office/drawing/2014/main" id="{B45A2C8F-F130-3D75-888C-7F6FCAE337FD}"/>
                    </a:ext>
                  </a:extLst>
                </p14:cNvPr>
                <p14:cNvContentPartPr/>
                <p14:nvPr/>
              </p14:nvContentPartPr>
              <p14:xfrm>
                <a:off x="4910589" y="6396634"/>
                <a:ext cx="123120" cy="30240"/>
              </p14:xfrm>
            </p:contentPart>
          </mc:Choice>
          <mc:Fallback xmlns="">
            <p:pic>
              <p:nvPicPr>
                <p:cNvPr id="26" name="Ink 25">
                  <a:extLst>
                    <a:ext uri="{FF2B5EF4-FFF2-40B4-BE49-F238E27FC236}">
                      <a16:creationId xmlns:a16="http://schemas.microsoft.com/office/drawing/2014/main" id="{B45A2C8F-F130-3D75-888C-7F6FCAE337FD}"/>
                    </a:ext>
                  </a:extLst>
                </p:cNvPr>
                <p:cNvPicPr/>
                <p:nvPr/>
              </p:nvPicPr>
              <p:blipFill>
                <a:blip r:embed="rId41"/>
                <a:stretch>
                  <a:fillRect/>
                </a:stretch>
              </p:blipFill>
              <p:spPr>
                <a:xfrm>
                  <a:off x="4901589" y="6387634"/>
                  <a:ext cx="1407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Ink 27">
                  <a:extLst>
                    <a:ext uri="{FF2B5EF4-FFF2-40B4-BE49-F238E27FC236}">
                      <a16:creationId xmlns:a16="http://schemas.microsoft.com/office/drawing/2014/main" id="{FD9F3DDF-DC7E-F70D-C99D-DEA1557CF980}"/>
                    </a:ext>
                  </a:extLst>
                </p14:cNvPr>
                <p14:cNvContentPartPr/>
                <p14:nvPr/>
              </p14:nvContentPartPr>
              <p14:xfrm>
                <a:off x="4930389" y="6437674"/>
                <a:ext cx="90360" cy="124560"/>
              </p14:xfrm>
            </p:contentPart>
          </mc:Choice>
          <mc:Fallback xmlns="">
            <p:pic>
              <p:nvPicPr>
                <p:cNvPr id="28" name="Ink 27">
                  <a:extLst>
                    <a:ext uri="{FF2B5EF4-FFF2-40B4-BE49-F238E27FC236}">
                      <a16:creationId xmlns:a16="http://schemas.microsoft.com/office/drawing/2014/main" id="{FD9F3DDF-DC7E-F70D-C99D-DEA1557CF980}"/>
                    </a:ext>
                  </a:extLst>
                </p:cNvPr>
                <p:cNvPicPr/>
                <p:nvPr/>
              </p:nvPicPr>
              <p:blipFill>
                <a:blip r:embed="rId43"/>
                <a:stretch>
                  <a:fillRect/>
                </a:stretch>
              </p:blipFill>
              <p:spPr>
                <a:xfrm>
                  <a:off x="4921389" y="6428674"/>
                  <a:ext cx="1080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Ink 28">
                  <a:extLst>
                    <a:ext uri="{FF2B5EF4-FFF2-40B4-BE49-F238E27FC236}">
                      <a16:creationId xmlns:a16="http://schemas.microsoft.com/office/drawing/2014/main" id="{7E541519-3327-966E-737D-72A2EAAEB7AD}"/>
                    </a:ext>
                  </a:extLst>
                </p14:cNvPr>
                <p14:cNvContentPartPr/>
                <p14:nvPr/>
              </p14:nvContentPartPr>
              <p14:xfrm>
                <a:off x="5134509" y="6390874"/>
                <a:ext cx="86760" cy="145080"/>
              </p14:xfrm>
            </p:contentPart>
          </mc:Choice>
          <mc:Fallback xmlns="">
            <p:pic>
              <p:nvPicPr>
                <p:cNvPr id="29" name="Ink 28">
                  <a:extLst>
                    <a:ext uri="{FF2B5EF4-FFF2-40B4-BE49-F238E27FC236}">
                      <a16:creationId xmlns:a16="http://schemas.microsoft.com/office/drawing/2014/main" id="{7E541519-3327-966E-737D-72A2EAAEB7AD}"/>
                    </a:ext>
                  </a:extLst>
                </p:cNvPr>
                <p:cNvPicPr/>
                <p:nvPr/>
              </p:nvPicPr>
              <p:blipFill>
                <a:blip r:embed="rId45"/>
                <a:stretch>
                  <a:fillRect/>
                </a:stretch>
              </p:blipFill>
              <p:spPr>
                <a:xfrm>
                  <a:off x="5125509" y="6381874"/>
                  <a:ext cx="1044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Ink 29">
                  <a:extLst>
                    <a:ext uri="{FF2B5EF4-FFF2-40B4-BE49-F238E27FC236}">
                      <a16:creationId xmlns:a16="http://schemas.microsoft.com/office/drawing/2014/main" id="{90A729A6-0162-9BC4-D35B-B8E7C1017096}"/>
                    </a:ext>
                  </a:extLst>
                </p14:cNvPr>
                <p14:cNvContentPartPr/>
                <p14:nvPr/>
              </p14:nvContentPartPr>
              <p14:xfrm>
                <a:off x="5135949" y="6392314"/>
                <a:ext cx="360" cy="360"/>
              </p14:xfrm>
            </p:contentPart>
          </mc:Choice>
          <mc:Fallback xmlns="">
            <p:pic>
              <p:nvPicPr>
                <p:cNvPr id="30" name="Ink 29">
                  <a:extLst>
                    <a:ext uri="{FF2B5EF4-FFF2-40B4-BE49-F238E27FC236}">
                      <a16:creationId xmlns:a16="http://schemas.microsoft.com/office/drawing/2014/main" id="{90A729A6-0162-9BC4-D35B-B8E7C1017096}"/>
                    </a:ext>
                  </a:extLst>
                </p:cNvPr>
                <p:cNvPicPr/>
                <p:nvPr/>
              </p:nvPicPr>
              <p:blipFill>
                <a:blip r:embed="rId33"/>
                <a:stretch>
                  <a:fillRect/>
                </a:stretch>
              </p:blipFill>
              <p:spPr>
                <a:xfrm>
                  <a:off x="5126949" y="638331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Ink 30">
                  <a:extLst>
                    <a:ext uri="{FF2B5EF4-FFF2-40B4-BE49-F238E27FC236}">
                      <a16:creationId xmlns:a16="http://schemas.microsoft.com/office/drawing/2014/main" id="{7E3C5C57-7C30-9494-66FA-B2CDC8C649B0}"/>
                    </a:ext>
                  </a:extLst>
                </p14:cNvPr>
                <p14:cNvContentPartPr/>
                <p14:nvPr/>
              </p14:nvContentPartPr>
              <p14:xfrm>
                <a:off x="5268789" y="6553954"/>
                <a:ext cx="360" cy="4320"/>
              </p14:xfrm>
            </p:contentPart>
          </mc:Choice>
          <mc:Fallback xmlns="">
            <p:pic>
              <p:nvPicPr>
                <p:cNvPr id="31" name="Ink 30">
                  <a:extLst>
                    <a:ext uri="{FF2B5EF4-FFF2-40B4-BE49-F238E27FC236}">
                      <a16:creationId xmlns:a16="http://schemas.microsoft.com/office/drawing/2014/main" id="{7E3C5C57-7C30-9494-66FA-B2CDC8C649B0}"/>
                    </a:ext>
                  </a:extLst>
                </p:cNvPr>
                <p:cNvPicPr/>
                <p:nvPr/>
              </p:nvPicPr>
              <p:blipFill>
                <a:blip r:embed="rId48"/>
                <a:stretch>
                  <a:fillRect/>
                </a:stretch>
              </p:blipFill>
              <p:spPr>
                <a:xfrm>
                  <a:off x="5259789" y="6544954"/>
                  <a:ext cx="18000" cy="21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
            <p14:nvContentPartPr>
              <p14:cNvPr id="33" name="Ink 32">
                <a:extLst>
                  <a:ext uri="{FF2B5EF4-FFF2-40B4-BE49-F238E27FC236}">
                    <a16:creationId xmlns:a16="http://schemas.microsoft.com/office/drawing/2014/main" id="{C8D62DB8-CA69-0711-830B-5020712E4321}"/>
                  </a:ext>
                </a:extLst>
              </p14:cNvPr>
              <p14:cNvContentPartPr/>
              <p14:nvPr/>
            </p14:nvContentPartPr>
            <p14:xfrm>
              <a:off x="3883149" y="6125554"/>
              <a:ext cx="825840" cy="8280"/>
            </p14:xfrm>
          </p:contentPart>
        </mc:Choice>
        <mc:Fallback xmlns="">
          <p:pic>
            <p:nvPicPr>
              <p:cNvPr id="33" name="Ink 32">
                <a:extLst>
                  <a:ext uri="{FF2B5EF4-FFF2-40B4-BE49-F238E27FC236}">
                    <a16:creationId xmlns:a16="http://schemas.microsoft.com/office/drawing/2014/main" id="{C8D62DB8-CA69-0711-830B-5020712E4321}"/>
                  </a:ext>
                </a:extLst>
              </p:cNvPr>
              <p:cNvPicPr/>
              <p:nvPr/>
            </p:nvPicPr>
            <p:blipFill>
              <a:blip r:embed="rId50"/>
              <a:stretch>
                <a:fillRect/>
              </a:stretch>
            </p:blipFill>
            <p:spPr>
              <a:xfrm>
                <a:off x="3874149" y="6116554"/>
                <a:ext cx="8434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Ink 33">
                <a:extLst>
                  <a:ext uri="{FF2B5EF4-FFF2-40B4-BE49-F238E27FC236}">
                    <a16:creationId xmlns:a16="http://schemas.microsoft.com/office/drawing/2014/main" id="{1DE81085-9CE9-7678-9BF6-96DDFB106B4B}"/>
                  </a:ext>
                </a:extLst>
              </p14:cNvPr>
              <p14:cNvContentPartPr/>
              <p14:nvPr/>
            </p14:nvContentPartPr>
            <p14:xfrm>
              <a:off x="6432669" y="6135994"/>
              <a:ext cx="768600" cy="360"/>
            </p14:xfrm>
          </p:contentPart>
        </mc:Choice>
        <mc:Fallback xmlns="">
          <p:pic>
            <p:nvPicPr>
              <p:cNvPr id="34" name="Ink 33">
                <a:extLst>
                  <a:ext uri="{FF2B5EF4-FFF2-40B4-BE49-F238E27FC236}">
                    <a16:creationId xmlns:a16="http://schemas.microsoft.com/office/drawing/2014/main" id="{1DE81085-9CE9-7678-9BF6-96DDFB106B4B}"/>
                  </a:ext>
                </a:extLst>
              </p:cNvPr>
              <p:cNvPicPr/>
              <p:nvPr/>
            </p:nvPicPr>
            <p:blipFill>
              <a:blip r:embed="rId52"/>
              <a:stretch>
                <a:fillRect/>
              </a:stretch>
            </p:blipFill>
            <p:spPr>
              <a:xfrm>
                <a:off x="6424029" y="6127354"/>
                <a:ext cx="7862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2" name="Ink 21">
                <a:extLst>
                  <a:ext uri="{FF2B5EF4-FFF2-40B4-BE49-F238E27FC236}">
                    <a16:creationId xmlns:a16="http://schemas.microsoft.com/office/drawing/2014/main" id="{E93FF614-9217-1EB4-2843-008CB85798EF}"/>
                  </a:ext>
                </a:extLst>
              </p14:cNvPr>
              <p14:cNvContentPartPr/>
              <p14:nvPr/>
            </p14:nvContentPartPr>
            <p14:xfrm>
              <a:off x="5664531" y="3436714"/>
              <a:ext cx="1733760" cy="26280"/>
            </p14:xfrm>
          </p:contentPart>
        </mc:Choice>
        <mc:Fallback xmlns="">
          <p:pic>
            <p:nvPicPr>
              <p:cNvPr id="22" name="Ink 21">
                <a:extLst>
                  <a:ext uri="{FF2B5EF4-FFF2-40B4-BE49-F238E27FC236}">
                    <a16:creationId xmlns:a16="http://schemas.microsoft.com/office/drawing/2014/main" id="{E93FF614-9217-1EB4-2843-008CB85798EF}"/>
                  </a:ext>
                </a:extLst>
              </p:cNvPr>
              <p:cNvPicPr/>
              <p:nvPr/>
            </p:nvPicPr>
            <p:blipFill>
              <a:blip r:embed="rId54"/>
              <a:stretch>
                <a:fillRect/>
              </a:stretch>
            </p:blipFill>
            <p:spPr>
              <a:xfrm>
                <a:off x="5655531" y="3428074"/>
                <a:ext cx="17514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7" name="Ink 26">
                <a:extLst>
                  <a:ext uri="{FF2B5EF4-FFF2-40B4-BE49-F238E27FC236}">
                    <a16:creationId xmlns:a16="http://schemas.microsoft.com/office/drawing/2014/main" id="{7C9CF905-3107-E6CC-B0AE-26DE8B2AAC42}"/>
                  </a:ext>
                </a:extLst>
              </p14:cNvPr>
              <p14:cNvContentPartPr/>
              <p14:nvPr/>
            </p14:nvContentPartPr>
            <p14:xfrm>
              <a:off x="963651" y="6259114"/>
              <a:ext cx="585360" cy="306720"/>
            </p14:xfrm>
          </p:contentPart>
        </mc:Choice>
        <mc:Fallback xmlns="">
          <p:pic>
            <p:nvPicPr>
              <p:cNvPr id="27" name="Ink 26">
                <a:extLst>
                  <a:ext uri="{FF2B5EF4-FFF2-40B4-BE49-F238E27FC236}">
                    <a16:creationId xmlns:a16="http://schemas.microsoft.com/office/drawing/2014/main" id="{7C9CF905-3107-E6CC-B0AE-26DE8B2AAC42}"/>
                  </a:ext>
                </a:extLst>
              </p:cNvPr>
              <p:cNvPicPr/>
              <p:nvPr/>
            </p:nvPicPr>
            <p:blipFill>
              <a:blip r:embed="rId56"/>
              <a:stretch>
                <a:fillRect/>
              </a:stretch>
            </p:blipFill>
            <p:spPr>
              <a:xfrm>
                <a:off x="955011" y="6250114"/>
                <a:ext cx="60300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Ink 34">
                <a:extLst>
                  <a:ext uri="{FF2B5EF4-FFF2-40B4-BE49-F238E27FC236}">
                    <a16:creationId xmlns:a16="http://schemas.microsoft.com/office/drawing/2014/main" id="{2E3F6348-BD59-3B36-E0C5-39CE286EFBA5}"/>
                  </a:ext>
                </a:extLst>
              </p14:cNvPr>
              <p14:cNvContentPartPr/>
              <p14:nvPr/>
            </p14:nvContentPartPr>
            <p14:xfrm>
              <a:off x="3813051" y="6286474"/>
              <a:ext cx="548280" cy="423000"/>
            </p14:xfrm>
          </p:contentPart>
        </mc:Choice>
        <mc:Fallback xmlns="">
          <p:pic>
            <p:nvPicPr>
              <p:cNvPr id="35" name="Ink 34">
                <a:extLst>
                  <a:ext uri="{FF2B5EF4-FFF2-40B4-BE49-F238E27FC236}">
                    <a16:creationId xmlns:a16="http://schemas.microsoft.com/office/drawing/2014/main" id="{2E3F6348-BD59-3B36-E0C5-39CE286EFBA5}"/>
                  </a:ext>
                </a:extLst>
              </p:cNvPr>
              <p:cNvPicPr/>
              <p:nvPr/>
            </p:nvPicPr>
            <p:blipFill>
              <a:blip r:embed="rId58"/>
              <a:stretch>
                <a:fillRect/>
              </a:stretch>
            </p:blipFill>
            <p:spPr>
              <a:xfrm>
                <a:off x="3804411" y="6277834"/>
                <a:ext cx="565920" cy="440640"/>
              </a:xfrm>
              <a:prstGeom prst="rect">
                <a:avLst/>
              </a:prstGeom>
            </p:spPr>
          </p:pic>
        </mc:Fallback>
      </mc:AlternateContent>
      <p:grpSp>
        <p:nvGrpSpPr>
          <p:cNvPr id="38" name="Group 37">
            <a:extLst>
              <a:ext uri="{FF2B5EF4-FFF2-40B4-BE49-F238E27FC236}">
                <a16:creationId xmlns:a16="http://schemas.microsoft.com/office/drawing/2014/main" id="{6F101049-035A-9EA2-950B-98D387833507}"/>
              </a:ext>
            </a:extLst>
          </p:cNvPr>
          <p:cNvGrpSpPr/>
          <p:nvPr/>
        </p:nvGrpSpPr>
        <p:grpSpPr>
          <a:xfrm>
            <a:off x="4967211" y="6646474"/>
            <a:ext cx="204480" cy="81720"/>
            <a:chOff x="4967211" y="6646474"/>
            <a:chExt cx="204480" cy="81720"/>
          </a:xfrm>
        </p:grpSpPr>
        <mc:AlternateContent xmlns:mc="http://schemas.openxmlformats.org/markup-compatibility/2006" xmlns:p14="http://schemas.microsoft.com/office/powerpoint/2010/main">
          <mc:Choice Requires="p14">
            <p:contentPart p14:bwMode="auto" r:id="rId59">
              <p14:nvContentPartPr>
                <p14:cNvPr id="36" name="Ink 35">
                  <a:extLst>
                    <a:ext uri="{FF2B5EF4-FFF2-40B4-BE49-F238E27FC236}">
                      <a16:creationId xmlns:a16="http://schemas.microsoft.com/office/drawing/2014/main" id="{A3A54CFF-EA1C-38EB-6648-ED21E3500688}"/>
                    </a:ext>
                  </a:extLst>
                </p14:cNvPr>
                <p14:cNvContentPartPr/>
                <p14:nvPr/>
              </p14:nvContentPartPr>
              <p14:xfrm>
                <a:off x="4967211" y="6646474"/>
                <a:ext cx="178560" cy="360"/>
              </p14:xfrm>
            </p:contentPart>
          </mc:Choice>
          <mc:Fallback xmlns="">
            <p:pic>
              <p:nvPicPr>
                <p:cNvPr id="36" name="Ink 35">
                  <a:extLst>
                    <a:ext uri="{FF2B5EF4-FFF2-40B4-BE49-F238E27FC236}">
                      <a16:creationId xmlns:a16="http://schemas.microsoft.com/office/drawing/2014/main" id="{A3A54CFF-EA1C-38EB-6648-ED21E3500688}"/>
                    </a:ext>
                  </a:extLst>
                </p:cNvPr>
                <p:cNvPicPr/>
                <p:nvPr/>
              </p:nvPicPr>
              <p:blipFill>
                <a:blip r:embed="rId60"/>
                <a:stretch>
                  <a:fillRect/>
                </a:stretch>
              </p:blipFill>
              <p:spPr>
                <a:xfrm>
                  <a:off x="4958571" y="6637834"/>
                  <a:ext cx="1962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Ink 36">
                  <a:extLst>
                    <a:ext uri="{FF2B5EF4-FFF2-40B4-BE49-F238E27FC236}">
                      <a16:creationId xmlns:a16="http://schemas.microsoft.com/office/drawing/2014/main" id="{859752D4-E918-3781-625B-F27788C22DA6}"/>
                    </a:ext>
                  </a:extLst>
                </p14:cNvPr>
                <p14:cNvContentPartPr/>
                <p14:nvPr/>
              </p14:nvContentPartPr>
              <p14:xfrm>
                <a:off x="5027331" y="6724234"/>
                <a:ext cx="144360" cy="3960"/>
              </p14:xfrm>
            </p:contentPart>
          </mc:Choice>
          <mc:Fallback xmlns="">
            <p:pic>
              <p:nvPicPr>
                <p:cNvPr id="37" name="Ink 36">
                  <a:extLst>
                    <a:ext uri="{FF2B5EF4-FFF2-40B4-BE49-F238E27FC236}">
                      <a16:creationId xmlns:a16="http://schemas.microsoft.com/office/drawing/2014/main" id="{859752D4-E918-3781-625B-F27788C22DA6}"/>
                    </a:ext>
                  </a:extLst>
                </p:cNvPr>
                <p:cNvPicPr/>
                <p:nvPr/>
              </p:nvPicPr>
              <p:blipFill>
                <a:blip r:embed="rId62"/>
                <a:stretch>
                  <a:fillRect/>
                </a:stretch>
              </p:blipFill>
              <p:spPr>
                <a:xfrm>
                  <a:off x="5018691" y="6715234"/>
                  <a:ext cx="162000" cy="21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3">
            <p14:nvContentPartPr>
              <p14:cNvPr id="39" name="Ink 38">
                <a:extLst>
                  <a:ext uri="{FF2B5EF4-FFF2-40B4-BE49-F238E27FC236}">
                    <a16:creationId xmlns:a16="http://schemas.microsoft.com/office/drawing/2014/main" id="{3F57D48D-E5C7-525C-6D6C-74CDC4FD53AD}"/>
                  </a:ext>
                </a:extLst>
              </p14:cNvPr>
              <p14:cNvContentPartPr/>
              <p14:nvPr/>
            </p14:nvContentPartPr>
            <p14:xfrm>
              <a:off x="7708611" y="4808674"/>
              <a:ext cx="699480" cy="2520"/>
            </p14:xfrm>
          </p:contentPart>
        </mc:Choice>
        <mc:Fallback xmlns="">
          <p:pic>
            <p:nvPicPr>
              <p:cNvPr id="39" name="Ink 38">
                <a:extLst>
                  <a:ext uri="{FF2B5EF4-FFF2-40B4-BE49-F238E27FC236}">
                    <a16:creationId xmlns:a16="http://schemas.microsoft.com/office/drawing/2014/main" id="{3F57D48D-E5C7-525C-6D6C-74CDC4FD53AD}"/>
                  </a:ext>
                </a:extLst>
              </p:cNvPr>
              <p:cNvPicPr/>
              <p:nvPr/>
            </p:nvPicPr>
            <p:blipFill>
              <a:blip r:embed="rId64"/>
              <a:stretch>
                <a:fillRect/>
              </a:stretch>
            </p:blipFill>
            <p:spPr>
              <a:xfrm>
                <a:off x="7699971" y="4799674"/>
                <a:ext cx="717120" cy="20160"/>
              </a:xfrm>
              <a:prstGeom prst="rect">
                <a:avLst/>
              </a:prstGeom>
            </p:spPr>
          </p:pic>
        </mc:Fallback>
      </mc:AlternateContent>
    </p:spTree>
    <p:extLst>
      <p:ext uri="{BB962C8B-B14F-4D97-AF65-F5344CB8AC3E}">
        <p14:creationId xmlns:p14="http://schemas.microsoft.com/office/powerpoint/2010/main" val="2097405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32952-6193-8330-ABFB-08C2FED14D16}"/>
              </a:ext>
            </a:extLst>
          </p:cNvPr>
          <p:cNvSpPr>
            <a:spLocks noGrp="1"/>
          </p:cNvSpPr>
          <p:nvPr>
            <p:ph type="title"/>
          </p:nvPr>
        </p:nvSpPr>
        <p:spPr>
          <a:xfrm>
            <a:off x="838200" y="365126"/>
            <a:ext cx="10515600" cy="679904"/>
          </a:xfrm>
        </p:spPr>
        <p:txBody>
          <a:bodyPr>
            <a:normAutofit fontScale="90000"/>
          </a:bodyPr>
          <a:lstStyle/>
          <a:p>
            <a:r>
              <a:rPr lang="en-PS" b="1" i="1" dirty="0">
                <a:solidFill>
                  <a:srgbClr val="002060"/>
                </a:solidFill>
                <a:latin typeface="Times New Roman" panose="02020603050405020304" pitchFamily="18" charset="0"/>
                <a:cs typeface="Times New Roman" panose="02020603050405020304" pitchFamily="18" charset="0"/>
              </a:rPr>
              <a:t>However …</a:t>
            </a:r>
          </a:p>
        </p:txBody>
      </p:sp>
      <p:sp>
        <p:nvSpPr>
          <p:cNvPr id="3" name="Content Placeholder 2">
            <a:extLst>
              <a:ext uri="{FF2B5EF4-FFF2-40B4-BE49-F238E27FC236}">
                <a16:creationId xmlns:a16="http://schemas.microsoft.com/office/drawing/2014/main" id="{608FB634-959A-D9A9-874B-C799A4549553}"/>
              </a:ext>
            </a:extLst>
          </p:cNvPr>
          <p:cNvSpPr>
            <a:spLocks noGrp="1"/>
          </p:cNvSpPr>
          <p:nvPr>
            <p:ph idx="1"/>
          </p:nvPr>
        </p:nvSpPr>
        <p:spPr>
          <a:xfrm>
            <a:off x="838200" y="1338943"/>
            <a:ext cx="10515600" cy="4838020"/>
          </a:xfrm>
        </p:spPr>
        <p:txBody>
          <a:bodyPr>
            <a:normAutofit lnSpcReduction="10000"/>
          </a:bodyPr>
          <a:lstStyle/>
          <a:p>
            <a:pPr algn="just"/>
            <a:r>
              <a:rPr lang="en-US" dirty="0">
                <a:effectLst/>
                <a:latin typeface="Times" pitchFamily="2" charset="0"/>
              </a:rPr>
              <a:t>The PW (and FW and AW, to follow) model is built on these seemingly restrictive assumptions.</a:t>
            </a:r>
          </a:p>
          <a:p>
            <a:pPr algn="just"/>
            <a:r>
              <a:rPr lang="en-US" dirty="0">
                <a:effectLst/>
                <a:latin typeface="Times" pitchFamily="2" charset="0"/>
              </a:rPr>
              <a:t>But </a:t>
            </a:r>
            <a:r>
              <a:rPr lang="en-US" b="1" i="1" dirty="0">
                <a:solidFill>
                  <a:srgbClr val="002060"/>
                </a:solidFill>
                <a:effectLst/>
                <a:latin typeface="Times" pitchFamily="2" charset="0"/>
              </a:rPr>
              <a:t>it is cost-beneficial </a:t>
            </a:r>
            <a:r>
              <a:rPr lang="en-US" dirty="0">
                <a:effectLst/>
                <a:latin typeface="Times" pitchFamily="2" charset="0"/>
              </a:rPr>
              <a:t>in the sense that the cost of using the PW model is less than the benefits of improved decisions resulting from PW analysis. </a:t>
            </a:r>
          </a:p>
          <a:p>
            <a:pPr algn="just"/>
            <a:r>
              <a:rPr lang="en-US" b="1" dirty="0">
                <a:solidFill>
                  <a:srgbClr val="FF0000"/>
                </a:solidFill>
                <a:effectLst/>
                <a:latin typeface="Times" pitchFamily="2" charset="0"/>
              </a:rPr>
              <a:t>More sophisticated models exist, but they usually do not reverse decisions made with the PW model. </a:t>
            </a:r>
          </a:p>
          <a:p>
            <a:pPr algn="just"/>
            <a:r>
              <a:rPr lang="en-US" b="1" dirty="0">
                <a:solidFill>
                  <a:srgbClr val="0070C0"/>
                </a:solidFill>
                <a:effectLst/>
                <a:latin typeface="Times" pitchFamily="2" charset="0"/>
              </a:rPr>
              <a:t>Therefore, our goal is to cost-beneficially recommend capital investments that </a:t>
            </a:r>
            <a:r>
              <a:rPr lang="en-US" b="1" u="sng" dirty="0">
                <a:solidFill>
                  <a:srgbClr val="0070C0"/>
                </a:solidFill>
                <a:effectLst/>
                <a:latin typeface="Times" pitchFamily="2" charset="0"/>
              </a:rPr>
              <a:t>maximize the wealth of a firm to its owners </a:t>
            </a:r>
            <a:r>
              <a:rPr lang="en-US" b="1" dirty="0">
                <a:solidFill>
                  <a:srgbClr val="0070C0"/>
                </a:solidFill>
                <a:effectLst/>
                <a:latin typeface="Times" pitchFamily="2" charset="0"/>
              </a:rPr>
              <a:t>(i.e., stockholders). </a:t>
            </a:r>
          </a:p>
          <a:p>
            <a:pPr algn="just"/>
            <a:r>
              <a:rPr lang="en-US" b="1" i="1" dirty="0">
                <a:solidFill>
                  <a:schemeClr val="accent6">
                    <a:lumMod val="75000"/>
                  </a:schemeClr>
                </a:solidFill>
                <a:effectLst/>
                <a:latin typeface="Times" pitchFamily="2" charset="0"/>
              </a:rPr>
              <a:t>A positive-valued PW (and FW and AW) means that accepting a project will increase the worth, or value, of the firm.</a:t>
            </a:r>
          </a:p>
          <a:p>
            <a:pPr algn="just"/>
            <a:endParaRPr lang="en-PS" dirty="0"/>
          </a:p>
        </p:txBody>
      </p:sp>
      <p:sp>
        <p:nvSpPr>
          <p:cNvPr id="4" name="Slide Number Placeholder 3">
            <a:extLst>
              <a:ext uri="{FF2B5EF4-FFF2-40B4-BE49-F238E27FC236}">
                <a16:creationId xmlns:a16="http://schemas.microsoft.com/office/drawing/2014/main" id="{DAD87004-7FDF-1A96-CA95-EC502B9C692F}"/>
              </a:ext>
            </a:extLst>
          </p:cNvPr>
          <p:cNvSpPr>
            <a:spLocks noGrp="1"/>
          </p:cNvSpPr>
          <p:nvPr>
            <p:ph type="sldNum" sz="quarter" idx="12"/>
          </p:nvPr>
        </p:nvSpPr>
        <p:spPr/>
        <p:txBody>
          <a:bodyPr/>
          <a:lstStyle/>
          <a:p>
            <a:fld id="{C86488E0-EA66-EE4C-84C2-226D9C4A9E6B}" type="slidenum">
              <a:rPr lang="en-PS" smtClean="0"/>
              <a:t>14</a:t>
            </a:fld>
            <a:endParaRPr lang="en-P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2BD4EF67-3F2F-9C93-DC10-60C610049928}"/>
                  </a:ext>
                </a:extLst>
              </p14:cNvPr>
              <p14:cNvContentPartPr/>
              <p14:nvPr/>
            </p14:nvContentPartPr>
            <p14:xfrm>
              <a:off x="3143349" y="2053594"/>
              <a:ext cx="2124720" cy="23760"/>
            </p14:xfrm>
          </p:contentPart>
        </mc:Choice>
        <mc:Fallback xmlns="">
          <p:pic>
            <p:nvPicPr>
              <p:cNvPr id="5" name="Ink 4">
                <a:extLst>
                  <a:ext uri="{FF2B5EF4-FFF2-40B4-BE49-F238E27FC236}">
                    <a16:creationId xmlns:a16="http://schemas.microsoft.com/office/drawing/2014/main" id="{2BD4EF67-3F2F-9C93-DC10-60C610049928}"/>
                  </a:ext>
                </a:extLst>
              </p:cNvPr>
              <p:cNvPicPr/>
              <p:nvPr/>
            </p:nvPicPr>
            <p:blipFill>
              <a:blip r:embed="rId3"/>
              <a:stretch>
                <a:fillRect/>
              </a:stretch>
            </p:blipFill>
            <p:spPr>
              <a:xfrm>
                <a:off x="3134349" y="2044954"/>
                <a:ext cx="21423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DD671E50-66B8-800E-06AA-F3716BA541BA}"/>
                  </a:ext>
                </a:extLst>
              </p14:cNvPr>
              <p14:cNvContentPartPr/>
              <p14:nvPr/>
            </p14:nvContentPartPr>
            <p14:xfrm>
              <a:off x="1939149" y="1705834"/>
              <a:ext cx="407880" cy="9000"/>
            </p14:xfrm>
          </p:contentPart>
        </mc:Choice>
        <mc:Fallback xmlns="">
          <p:pic>
            <p:nvPicPr>
              <p:cNvPr id="6" name="Ink 5">
                <a:extLst>
                  <a:ext uri="{FF2B5EF4-FFF2-40B4-BE49-F238E27FC236}">
                    <a16:creationId xmlns:a16="http://schemas.microsoft.com/office/drawing/2014/main" id="{DD671E50-66B8-800E-06AA-F3716BA541BA}"/>
                  </a:ext>
                </a:extLst>
              </p:cNvPr>
              <p:cNvPicPr/>
              <p:nvPr/>
            </p:nvPicPr>
            <p:blipFill>
              <a:blip r:embed="rId5"/>
              <a:stretch>
                <a:fillRect/>
              </a:stretch>
            </p:blipFill>
            <p:spPr>
              <a:xfrm>
                <a:off x="1930509" y="1696834"/>
                <a:ext cx="4255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BC1DCEBD-6813-9744-38AD-E91770EF6E0C}"/>
                  </a:ext>
                </a:extLst>
              </p14:cNvPr>
              <p14:cNvContentPartPr/>
              <p14:nvPr/>
            </p14:nvContentPartPr>
            <p14:xfrm>
              <a:off x="3616749" y="1717714"/>
              <a:ext cx="253080" cy="2880"/>
            </p14:xfrm>
          </p:contentPart>
        </mc:Choice>
        <mc:Fallback xmlns="">
          <p:pic>
            <p:nvPicPr>
              <p:cNvPr id="7" name="Ink 6">
                <a:extLst>
                  <a:ext uri="{FF2B5EF4-FFF2-40B4-BE49-F238E27FC236}">
                    <a16:creationId xmlns:a16="http://schemas.microsoft.com/office/drawing/2014/main" id="{BC1DCEBD-6813-9744-38AD-E91770EF6E0C}"/>
                  </a:ext>
                </a:extLst>
              </p:cNvPr>
              <p:cNvPicPr/>
              <p:nvPr/>
            </p:nvPicPr>
            <p:blipFill>
              <a:blip r:embed="rId7"/>
              <a:stretch>
                <a:fillRect/>
              </a:stretch>
            </p:blipFill>
            <p:spPr>
              <a:xfrm>
                <a:off x="3607749" y="1709074"/>
                <a:ext cx="2707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28030271-8B6E-E185-8B37-722B841CD067}"/>
                  </a:ext>
                </a:extLst>
              </p14:cNvPr>
              <p14:cNvContentPartPr/>
              <p14:nvPr/>
            </p14:nvContentPartPr>
            <p14:xfrm>
              <a:off x="4869909" y="1708714"/>
              <a:ext cx="478440" cy="360"/>
            </p14:xfrm>
          </p:contentPart>
        </mc:Choice>
        <mc:Fallback xmlns="">
          <p:pic>
            <p:nvPicPr>
              <p:cNvPr id="8" name="Ink 7">
                <a:extLst>
                  <a:ext uri="{FF2B5EF4-FFF2-40B4-BE49-F238E27FC236}">
                    <a16:creationId xmlns:a16="http://schemas.microsoft.com/office/drawing/2014/main" id="{28030271-8B6E-E185-8B37-722B841CD067}"/>
                  </a:ext>
                </a:extLst>
              </p:cNvPr>
              <p:cNvPicPr/>
              <p:nvPr/>
            </p:nvPicPr>
            <p:blipFill>
              <a:blip r:embed="rId9"/>
              <a:stretch>
                <a:fillRect/>
              </a:stretch>
            </p:blipFill>
            <p:spPr>
              <a:xfrm>
                <a:off x="4861269" y="1700074"/>
                <a:ext cx="4960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300A6CD5-6BA5-85A7-1708-CCC216A81D25}"/>
                  </a:ext>
                </a:extLst>
              </p14:cNvPr>
              <p14:cNvContentPartPr/>
              <p14:nvPr/>
            </p14:nvContentPartPr>
            <p14:xfrm>
              <a:off x="9316269" y="3697714"/>
              <a:ext cx="1550880" cy="10080"/>
            </p14:xfrm>
          </p:contentPart>
        </mc:Choice>
        <mc:Fallback xmlns="">
          <p:pic>
            <p:nvPicPr>
              <p:cNvPr id="9" name="Ink 8">
                <a:extLst>
                  <a:ext uri="{FF2B5EF4-FFF2-40B4-BE49-F238E27FC236}">
                    <a16:creationId xmlns:a16="http://schemas.microsoft.com/office/drawing/2014/main" id="{300A6CD5-6BA5-85A7-1708-CCC216A81D25}"/>
                  </a:ext>
                </a:extLst>
              </p:cNvPr>
              <p:cNvPicPr/>
              <p:nvPr/>
            </p:nvPicPr>
            <p:blipFill>
              <a:blip r:embed="rId11"/>
              <a:stretch>
                <a:fillRect/>
              </a:stretch>
            </p:blipFill>
            <p:spPr>
              <a:xfrm>
                <a:off x="9307629" y="3688714"/>
                <a:ext cx="15685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C63144C8-387C-24EC-5F5F-ABDE587233CC}"/>
                  </a:ext>
                </a:extLst>
              </p14:cNvPr>
              <p14:cNvContentPartPr/>
              <p14:nvPr/>
            </p14:nvContentPartPr>
            <p14:xfrm>
              <a:off x="1897389" y="4037194"/>
              <a:ext cx="3904200" cy="6480"/>
            </p14:xfrm>
          </p:contentPart>
        </mc:Choice>
        <mc:Fallback xmlns="">
          <p:pic>
            <p:nvPicPr>
              <p:cNvPr id="10" name="Ink 9">
                <a:extLst>
                  <a:ext uri="{FF2B5EF4-FFF2-40B4-BE49-F238E27FC236}">
                    <a16:creationId xmlns:a16="http://schemas.microsoft.com/office/drawing/2014/main" id="{C63144C8-387C-24EC-5F5F-ABDE587233CC}"/>
                  </a:ext>
                </a:extLst>
              </p:cNvPr>
              <p:cNvPicPr/>
              <p:nvPr/>
            </p:nvPicPr>
            <p:blipFill>
              <a:blip r:embed="rId13"/>
              <a:stretch>
                <a:fillRect/>
              </a:stretch>
            </p:blipFill>
            <p:spPr>
              <a:xfrm>
                <a:off x="1888389" y="4028554"/>
                <a:ext cx="39218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B31B79F4-78AD-BF8D-CFF7-C4DF7B78C9E2}"/>
                  </a:ext>
                </a:extLst>
              </p14:cNvPr>
              <p14:cNvContentPartPr/>
              <p14:nvPr/>
            </p14:nvContentPartPr>
            <p14:xfrm>
              <a:off x="9568269" y="5633074"/>
              <a:ext cx="1110600" cy="5040"/>
            </p14:xfrm>
          </p:contentPart>
        </mc:Choice>
        <mc:Fallback xmlns="">
          <p:pic>
            <p:nvPicPr>
              <p:cNvPr id="11" name="Ink 10">
                <a:extLst>
                  <a:ext uri="{FF2B5EF4-FFF2-40B4-BE49-F238E27FC236}">
                    <a16:creationId xmlns:a16="http://schemas.microsoft.com/office/drawing/2014/main" id="{B31B79F4-78AD-BF8D-CFF7-C4DF7B78C9E2}"/>
                  </a:ext>
                </a:extLst>
              </p:cNvPr>
              <p:cNvPicPr/>
              <p:nvPr/>
            </p:nvPicPr>
            <p:blipFill>
              <a:blip r:embed="rId15"/>
              <a:stretch>
                <a:fillRect/>
              </a:stretch>
            </p:blipFill>
            <p:spPr>
              <a:xfrm>
                <a:off x="9559629" y="5624074"/>
                <a:ext cx="11282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E7D83435-6C96-15B5-B2CF-47A811C29A84}"/>
                  </a:ext>
                </a:extLst>
              </p14:cNvPr>
              <p14:cNvContentPartPr/>
              <p14:nvPr/>
            </p14:nvContentPartPr>
            <p14:xfrm>
              <a:off x="1287909" y="6105754"/>
              <a:ext cx="516240" cy="54000"/>
            </p14:xfrm>
          </p:contentPart>
        </mc:Choice>
        <mc:Fallback xmlns="">
          <p:pic>
            <p:nvPicPr>
              <p:cNvPr id="12" name="Ink 11">
                <a:extLst>
                  <a:ext uri="{FF2B5EF4-FFF2-40B4-BE49-F238E27FC236}">
                    <a16:creationId xmlns:a16="http://schemas.microsoft.com/office/drawing/2014/main" id="{E7D83435-6C96-15B5-B2CF-47A811C29A84}"/>
                  </a:ext>
                </a:extLst>
              </p:cNvPr>
              <p:cNvPicPr/>
              <p:nvPr/>
            </p:nvPicPr>
            <p:blipFill>
              <a:blip r:embed="rId17"/>
              <a:stretch>
                <a:fillRect/>
              </a:stretch>
            </p:blipFill>
            <p:spPr>
              <a:xfrm>
                <a:off x="1279269" y="6097114"/>
                <a:ext cx="533880" cy="71640"/>
              </a:xfrm>
              <a:prstGeom prst="rect">
                <a:avLst/>
              </a:prstGeom>
            </p:spPr>
          </p:pic>
        </mc:Fallback>
      </mc:AlternateContent>
      <p:grpSp>
        <p:nvGrpSpPr>
          <p:cNvPr id="16" name="Group 15">
            <a:extLst>
              <a:ext uri="{FF2B5EF4-FFF2-40B4-BE49-F238E27FC236}">
                <a16:creationId xmlns:a16="http://schemas.microsoft.com/office/drawing/2014/main" id="{11A689F8-F0C9-CD03-DCD8-634E9449F9CB}"/>
              </a:ext>
            </a:extLst>
          </p:cNvPr>
          <p:cNvGrpSpPr/>
          <p:nvPr/>
        </p:nvGrpSpPr>
        <p:grpSpPr>
          <a:xfrm>
            <a:off x="3352509" y="5993434"/>
            <a:ext cx="4991760" cy="69120"/>
            <a:chOff x="3352509" y="5993434"/>
            <a:chExt cx="4991760" cy="69120"/>
          </a:xfrm>
        </p:grpSpPr>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927DA3A2-023C-728D-CD38-0D8FD7406007}"/>
                    </a:ext>
                  </a:extLst>
                </p14:cNvPr>
                <p14:cNvContentPartPr/>
                <p14:nvPr/>
              </p14:nvContentPartPr>
              <p14:xfrm>
                <a:off x="3352509" y="6050674"/>
                <a:ext cx="1949400" cy="11880"/>
              </p14:xfrm>
            </p:contentPart>
          </mc:Choice>
          <mc:Fallback xmlns="">
            <p:pic>
              <p:nvPicPr>
                <p:cNvPr id="13" name="Ink 12">
                  <a:extLst>
                    <a:ext uri="{FF2B5EF4-FFF2-40B4-BE49-F238E27FC236}">
                      <a16:creationId xmlns:a16="http://schemas.microsoft.com/office/drawing/2014/main" id="{927DA3A2-023C-728D-CD38-0D8FD7406007}"/>
                    </a:ext>
                  </a:extLst>
                </p:cNvPr>
                <p:cNvPicPr/>
                <p:nvPr/>
              </p:nvPicPr>
              <p:blipFill>
                <a:blip r:embed="rId19"/>
                <a:stretch>
                  <a:fillRect/>
                </a:stretch>
              </p:blipFill>
              <p:spPr>
                <a:xfrm>
                  <a:off x="3343869" y="6042034"/>
                  <a:ext cx="19670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496FF1BA-1FE9-8C8F-EC2F-68C62ADA24CD}"/>
                    </a:ext>
                  </a:extLst>
                </p14:cNvPr>
                <p14:cNvContentPartPr/>
                <p14:nvPr/>
              </p14:nvContentPartPr>
              <p14:xfrm>
                <a:off x="5966829" y="6016114"/>
                <a:ext cx="654480" cy="11520"/>
              </p14:xfrm>
            </p:contentPart>
          </mc:Choice>
          <mc:Fallback xmlns="">
            <p:pic>
              <p:nvPicPr>
                <p:cNvPr id="14" name="Ink 13">
                  <a:extLst>
                    <a:ext uri="{FF2B5EF4-FFF2-40B4-BE49-F238E27FC236}">
                      <a16:creationId xmlns:a16="http://schemas.microsoft.com/office/drawing/2014/main" id="{496FF1BA-1FE9-8C8F-EC2F-68C62ADA24CD}"/>
                    </a:ext>
                  </a:extLst>
                </p:cNvPr>
                <p:cNvPicPr/>
                <p:nvPr/>
              </p:nvPicPr>
              <p:blipFill>
                <a:blip r:embed="rId21"/>
                <a:stretch>
                  <a:fillRect/>
                </a:stretch>
              </p:blipFill>
              <p:spPr>
                <a:xfrm>
                  <a:off x="5958189" y="6007114"/>
                  <a:ext cx="6721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E963D237-C472-2D7C-9709-1644CCF2A8E5}"/>
                    </a:ext>
                  </a:extLst>
                </p14:cNvPr>
                <p14:cNvContentPartPr/>
                <p14:nvPr/>
              </p14:nvContentPartPr>
              <p14:xfrm>
                <a:off x="7366509" y="5993434"/>
                <a:ext cx="977760" cy="16920"/>
              </p14:xfrm>
            </p:contentPart>
          </mc:Choice>
          <mc:Fallback xmlns="">
            <p:pic>
              <p:nvPicPr>
                <p:cNvPr id="15" name="Ink 14">
                  <a:extLst>
                    <a:ext uri="{FF2B5EF4-FFF2-40B4-BE49-F238E27FC236}">
                      <a16:creationId xmlns:a16="http://schemas.microsoft.com/office/drawing/2014/main" id="{E963D237-C472-2D7C-9709-1644CCF2A8E5}"/>
                    </a:ext>
                  </a:extLst>
                </p:cNvPr>
                <p:cNvPicPr/>
                <p:nvPr/>
              </p:nvPicPr>
              <p:blipFill>
                <a:blip r:embed="rId23"/>
                <a:stretch>
                  <a:fillRect/>
                </a:stretch>
              </p:blipFill>
              <p:spPr>
                <a:xfrm>
                  <a:off x="7357869" y="5984794"/>
                  <a:ext cx="995400" cy="34560"/>
                </a:xfrm>
                <a:prstGeom prst="rect">
                  <a:avLst/>
                </a:prstGeom>
              </p:spPr>
            </p:pic>
          </mc:Fallback>
        </mc:AlternateContent>
      </p:grpSp>
      <p:grpSp>
        <p:nvGrpSpPr>
          <p:cNvPr id="26" name="Group 25">
            <a:extLst>
              <a:ext uri="{FF2B5EF4-FFF2-40B4-BE49-F238E27FC236}">
                <a16:creationId xmlns:a16="http://schemas.microsoft.com/office/drawing/2014/main" id="{C44A1E7E-53E4-3CFF-C1AD-A0E01C4BAD5B}"/>
              </a:ext>
            </a:extLst>
          </p:cNvPr>
          <p:cNvGrpSpPr/>
          <p:nvPr/>
        </p:nvGrpSpPr>
        <p:grpSpPr>
          <a:xfrm>
            <a:off x="7099389" y="188794"/>
            <a:ext cx="833400" cy="179640"/>
            <a:chOff x="7099389" y="188794"/>
            <a:chExt cx="833400" cy="179640"/>
          </a:xfrm>
        </p:grpSpPr>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CE8C0CA3-0E4E-FFC7-E9B3-D918FEF6A3F0}"/>
                    </a:ext>
                  </a:extLst>
                </p14:cNvPr>
                <p14:cNvContentPartPr/>
                <p14:nvPr/>
              </p14:nvContentPartPr>
              <p14:xfrm>
                <a:off x="7099389" y="188794"/>
                <a:ext cx="360" cy="179640"/>
              </p14:xfrm>
            </p:contentPart>
          </mc:Choice>
          <mc:Fallback xmlns="">
            <p:pic>
              <p:nvPicPr>
                <p:cNvPr id="17" name="Ink 16">
                  <a:extLst>
                    <a:ext uri="{FF2B5EF4-FFF2-40B4-BE49-F238E27FC236}">
                      <a16:creationId xmlns:a16="http://schemas.microsoft.com/office/drawing/2014/main" id="{CE8C0CA3-0E4E-FFC7-E9B3-D918FEF6A3F0}"/>
                    </a:ext>
                  </a:extLst>
                </p:cNvPr>
                <p:cNvPicPr/>
                <p:nvPr/>
              </p:nvPicPr>
              <p:blipFill>
                <a:blip r:embed="rId25"/>
                <a:stretch>
                  <a:fillRect/>
                </a:stretch>
              </p:blipFill>
              <p:spPr>
                <a:xfrm>
                  <a:off x="7090749" y="180154"/>
                  <a:ext cx="180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11967268-51A8-9FCE-F15E-8918C3D86769}"/>
                    </a:ext>
                  </a:extLst>
                </p14:cNvPr>
                <p14:cNvContentPartPr/>
                <p14:nvPr/>
              </p14:nvContentPartPr>
              <p14:xfrm>
                <a:off x="7171389" y="235954"/>
                <a:ext cx="50760" cy="86760"/>
              </p14:xfrm>
            </p:contentPart>
          </mc:Choice>
          <mc:Fallback xmlns="">
            <p:pic>
              <p:nvPicPr>
                <p:cNvPr id="18" name="Ink 17">
                  <a:extLst>
                    <a:ext uri="{FF2B5EF4-FFF2-40B4-BE49-F238E27FC236}">
                      <a16:creationId xmlns:a16="http://schemas.microsoft.com/office/drawing/2014/main" id="{11967268-51A8-9FCE-F15E-8918C3D86769}"/>
                    </a:ext>
                  </a:extLst>
                </p:cNvPr>
                <p:cNvPicPr/>
                <p:nvPr/>
              </p:nvPicPr>
              <p:blipFill>
                <a:blip r:embed="rId27"/>
                <a:stretch>
                  <a:fillRect/>
                </a:stretch>
              </p:blipFill>
              <p:spPr>
                <a:xfrm>
                  <a:off x="7162749" y="226954"/>
                  <a:ext cx="684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D516D78F-0367-B501-93A8-E7B6D1A6FA1F}"/>
                    </a:ext>
                  </a:extLst>
                </p14:cNvPr>
                <p14:cNvContentPartPr/>
                <p14:nvPr/>
              </p14:nvContentPartPr>
              <p14:xfrm>
                <a:off x="7276149" y="251794"/>
                <a:ext cx="57240" cy="50760"/>
              </p14:xfrm>
            </p:contentPart>
          </mc:Choice>
          <mc:Fallback xmlns="">
            <p:pic>
              <p:nvPicPr>
                <p:cNvPr id="20" name="Ink 19">
                  <a:extLst>
                    <a:ext uri="{FF2B5EF4-FFF2-40B4-BE49-F238E27FC236}">
                      <a16:creationId xmlns:a16="http://schemas.microsoft.com/office/drawing/2014/main" id="{D516D78F-0367-B501-93A8-E7B6D1A6FA1F}"/>
                    </a:ext>
                  </a:extLst>
                </p:cNvPr>
                <p:cNvPicPr/>
                <p:nvPr/>
              </p:nvPicPr>
              <p:blipFill>
                <a:blip r:embed="rId29"/>
                <a:stretch>
                  <a:fillRect/>
                </a:stretch>
              </p:blipFill>
              <p:spPr>
                <a:xfrm>
                  <a:off x="7267509" y="242794"/>
                  <a:ext cx="748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C9B2A074-08FE-EB22-5D4F-CDF668535ED6}"/>
                    </a:ext>
                  </a:extLst>
                </p14:cNvPr>
                <p14:cNvContentPartPr/>
                <p14:nvPr/>
              </p14:nvContentPartPr>
              <p14:xfrm>
                <a:off x="7366509" y="235954"/>
                <a:ext cx="46800" cy="55440"/>
              </p14:xfrm>
            </p:contentPart>
          </mc:Choice>
          <mc:Fallback xmlns="">
            <p:pic>
              <p:nvPicPr>
                <p:cNvPr id="21" name="Ink 20">
                  <a:extLst>
                    <a:ext uri="{FF2B5EF4-FFF2-40B4-BE49-F238E27FC236}">
                      <a16:creationId xmlns:a16="http://schemas.microsoft.com/office/drawing/2014/main" id="{C9B2A074-08FE-EB22-5D4F-CDF668535ED6}"/>
                    </a:ext>
                  </a:extLst>
                </p:cNvPr>
                <p:cNvPicPr/>
                <p:nvPr/>
              </p:nvPicPr>
              <p:blipFill>
                <a:blip r:embed="rId31"/>
                <a:stretch>
                  <a:fillRect/>
                </a:stretch>
              </p:blipFill>
              <p:spPr>
                <a:xfrm>
                  <a:off x="7357869" y="226954"/>
                  <a:ext cx="644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A56A7020-CD33-1D0C-31CF-82309295CE78}"/>
                    </a:ext>
                  </a:extLst>
                </p14:cNvPr>
                <p14:cNvContentPartPr/>
                <p14:nvPr/>
              </p14:nvContentPartPr>
              <p14:xfrm>
                <a:off x="7471269" y="234514"/>
                <a:ext cx="61560" cy="44280"/>
              </p14:xfrm>
            </p:contentPart>
          </mc:Choice>
          <mc:Fallback xmlns="">
            <p:pic>
              <p:nvPicPr>
                <p:cNvPr id="22" name="Ink 21">
                  <a:extLst>
                    <a:ext uri="{FF2B5EF4-FFF2-40B4-BE49-F238E27FC236}">
                      <a16:creationId xmlns:a16="http://schemas.microsoft.com/office/drawing/2014/main" id="{A56A7020-CD33-1D0C-31CF-82309295CE78}"/>
                    </a:ext>
                  </a:extLst>
                </p:cNvPr>
                <p:cNvPicPr/>
                <p:nvPr/>
              </p:nvPicPr>
              <p:blipFill>
                <a:blip r:embed="rId33"/>
                <a:stretch>
                  <a:fillRect/>
                </a:stretch>
              </p:blipFill>
              <p:spPr>
                <a:xfrm>
                  <a:off x="7462629" y="225514"/>
                  <a:ext cx="792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F519BF99-0652-0FA5-F166-22A1888C585F}"/>
                    </a:ext>
                  </a:extLst>
                </p14:cNvPr>
                <p14:cNvContentPartPr/>
                <p14:nvPr/>
              </p14:nvContentPartPr>
              <p14:xfrm>
                <a:off x="7559109" y="234514"/>
                <a:ext cx="65880" cy="30240"/>
              </p14:xfrm>
            </p:contentPart>
          </mc:Choice>
          <mc:Fallback xmlns="">
            <p:pic>
              <p:nvPicPr>
                <p:cNvPr id="23" name="Ink 22">
                  <a:extLst>
                    <a:ext uri="{FF2B5EF4-FFF2-40B4-BE49-F238E27FC236}">
                      <a16:creationId xmlns:a16="http://schemas.microsoft.com/office/drawing/2014/main" id="{F519BF99-0652-0FA5-F166-22A1888C585F}"/>
                    </a:ext>
                  </a:extLst>
                </p:cNvPr>
                <p:cNvPicPr/>
                <p:nvPr/>
              </p:nvPicPr>
              <p:blipFill>
                <a:blip r:embed="rId35"/>
                <a:stretch>
                  <a:fillRect/>
                </a:stretch>
              </p:blipFill>
              <p:spPr>
                <a:xfrm>
                  <a:off x="7550469" y="225514"/>
                  <a:ext cx="835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76FE29F9-C02F-05AA-8323-92FC5CA10FAB}"/>
                    </a:ext>
                  </a:extLst>
                </p14:cNvPr>
                <p14:cNvContentPartPr/>
                <p14:nvPr/>
              </p14:nvContentPartPr>
              <p14:xfrm>
                <a:off x="7677549" y="235954"/>
                <a:ext cx="65520" cy="52920"/>
              </p14:xfrm>
            </p:contentPart>
          </mc:Choice>
          <mc:Fallback xmlns="">
            <p:pic>
              <p:nvPicPr>
                <p:cNvPr id="24" name="Ink 23">
                  <a:extLst>
                    <a:ext uri="{FF2B5EF4-FFF2-40B4-BE49-F238E27FC236}">
                      <a16:creationId xmlns:a16="http://schemas.microsoft.com/office/drawing/2014/main" id="{76FE29F9-C02F-05AA-8323-92FC5CA10FAB}"/>
                    </a:ext>
                  </a:extLst>
                </p:cNvPr>
                <p:cNvPicPr/>
                <p:nvPr/>
              </p:nvPicPr>
              <p:blipFill>
                <a:blip r:embed="rId37"/>
                <a:stretch>
                  <a:fillRect/>
                </a:stretch>
              </p:blipFill>
              <p:spPr>
                <a:xfrm>
                  <a:off x="7668549" y="227314"/>
                  <a:ext cx="831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Ink 24">
                  <a:extLst>
                    <a:ext uri="{FF2B5EF4-FFF2-40B4-BE49-F238E27FC236}">
                      <a16:creationId xmlns:a16="http://schemas.microsoft.com/office/drawing/2014/main" id="{4ADB2358-1CD0-E0C7-0B67-78D3968ECF8F}"/>
                    </a:ext>
                  </a:extLst>
                </p14:cNvPr>
                <p14:cNvContentPartPr/>
                <p14:nvPr/>
              </p14:nvContentPartPr>
              <p14:xfrm>
                <a:off x="7833429" y="296794"/>
                <a:ext cx="99360" cy="56520"/>
              </p14:xfrm>
            </p:contentPart>
          </mc:Choice>
          <mc:Fallback xmlns="">
            <p:pic>
              <p:nvPicPr>
                <p:cNvPr id="25" name="Ink 24">
                  <a:extLst>
                    <a:ext uri="{FF2B5EF4-FFF2-40B4-BE49-F238E27FC236}">
                      <a16:creationId xmlns:a16="http://schemas.microsoft.com/office/drawing/2014/main" id="{4ADB2358-1CD0-E0C7-0B67-78D3968ECF8F}"/>
                    </a:ext>
                  </a:extLst>
                </p:cNvPr>
                <p:cNvPicPr/>
                <p:nvPr/>
              </p:nvPicPr>
              <p:blipFill>
                <a:blip r:embed="rId39"/>
                <a:stretch>
                  <a:fillRect/>
                </a:stretch>
              </p:blipFill>
              <p:spPr>
                <a:xfrm>
                  <a:off x="7824789" y="288154"/>
                  <a:ext cx="117000" cy="74160"/>
                </a:xfrm>
                <a:prstGeom prst="rect">
                  <a:avLst/>
                </a:prstGeom>
              </p:spPr>
            </p:pic>
          </mc:Fallback>
        </mc:AlternateContent>
      </p:grpSp>
      <p:grpSp>
        <p:nvGrpSpPr>
          <p:cNvPr id="31" name="Group 30">
            <a:extLst>
              <a:ext uri="{FF2B5EF4-FFF2-40B4-BE49-F238E27FC236}">
                <a16:creationId xmlns:a16="http://schemas.microsoft.com/office/drawing/2014/main" id="{124F3439-D6F2-7F91-12B9-DC3D85B0D122}"/>
              </a:ext>
            </a:extLst>
          </p:cNvPr>
          <p:cNvGrpSpPr/>
          <p:nvPr/>
        </p:nvGrpSpPr>
        <p:grpSpPr>
          <a:xfrm>
            <a:off x="9566109" y="234154"/>
            <a:ext cx="374040" cy="139680"/>
            <a:chOff x="9566109" y="234154"/>
            <a:chExt cx="374040" cy="139680"/>
          </a:xfrm>
        </p:grpSpPr>
        <mc:AlternateContent xmlns:mc="http://schemas.openxmlformats.org/markup-compatibility/2006" xmlns:p14="http://schemas.microsoft.com/office/powerpoint/2010/main">
          <mc:Choice Requires="p14">
            <p:contentPart p14:bwMode="auto" r:id="rId40">
              <p14:nvContentPartPr>
                <p14:cNvPr id="27" name="Ink 26">
                  <a:extLst>
                    <a:ext uri="{FF2B5EF4-FFF2-40B4-BE49-F238E27FC236}">
                      <a16:creationId xmlns:a16="http://schemas.microsoft.com/office/drawing/2014/main" id="{4C480EA1-0E44-0AF4-FF79-3E367C432EF7}"/>
                    </a:ext>
                  </a:extLst>
                </p14:cNvPr>
                <p14:cNvContentPartPr/>
                <p14:nvPr/>
              </p14:nvContentPartPr>
              <p14:xfrm>
                <a:off x="9566109" y="234154"/>
                <a:ext cx="6480" cy="139680"/>
              </p14:xfrm>
            </p:contentPart>
          </mc:Choice>
          <mc:Fallback xmlns="">
            <p:pic>
              <p:nvPicPr>
                <p:cNvPr id="27" name="Ink 26">
                  <a:extLst>
                    <a:ext uri="{FF2B5EF4-FFF2-40B4-BE49-F238E27FC236}">
                      <a16:creationId xmlns:a16="http://schemas.microsoft.com/office/drawing/2014/main" id="{4C480EA1-0E44-0AF4-FF79-3E367C432EF7}"/>
                    </a:ext>
                  </a:extLst>
                </p:cNvPr>
                <p:cNvPicPr/>
                <p:nvPr/>
              </p:nvPicPr>
              <p:blipFill>
                <a:blip r:embed="rId41"/>
                <a:stretch>
                  <a:fillRect/>
                </a:stretch>
              </p:blipFill>
              <p:spPr>
                <a:xfrm>
                  <a:off x="9557109" y="225154"/>
                  <a:ext cx="241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Ink 27">
                  <a:extLst>
                    <a:ext uri="{FF2B5EF4-FFF2-40B4-BE49-F238E27FC236}">
                      <a16:creationId xmlns:a16="http://schemas.microsoft.com/office/drawing/2014/main" id="{F180419B-BD4A-58D9-AC6F-07148F6DE895}"/>
                    </a:ext>
                  </a:extLst>
                </p14:cNvPr>
                <p14:cNvContentPartPr/>
                <p14:nvPr/>
              </p14:nvContentPartPr>
              <p14:xfrm>
                <a:off x="9675189" y="284194"/>
                <a:ext cx="35280" cy="82080"/>
              </p14:xfrm>
            </p:contentPart>
          </mc:Choice>
          <mc:Fallback xmlns="">
            <p:pic>
              <p:nvPicPr>
                <p:cNvPr id="28" name="Ink 27">
                  <a:extLst>
                    <a:ext uri="{FF2B5EF4-FFF2-40B4-BE49-F238E27FC236}">
                      <a16:creationId xmlns:a16="http://schemas.microsoft.com/office/drawing/2014/main" id="{F180419B-BD4A-58D9-AC6F-07148F6DE895}"/>
                    </a:ext>
                  </a:extLst>
                </p:cNvPr>
                <p:cNvPicPr/>
                <p:nvPr/>
              </p:nvPicPr>
              <p:blipFill>
                <a:blip r:embed="rId43"/>
                <a:stretch>
                  <a:fillRect/>
                </a:stretch>
              </p:blipFill>
              <p:spPr>
                <a:xfrm>
                  <a:off x="9666549" y="275554"/>
                  <a:ext cx="529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Ink 28">
                  <a:extLst>
                    <a:ext uri="{FF2B5EF4-FFF2-40B4-BE49-F238E27FC236}">
                      <a16:creationId xmlns:a16="http://schemas.microsoft.com/office/drawing/2014/main" id="{5DD6365A-7C6A-FAF5-0AC8-08000862B837}"/>
                    </a:ext>
                  </a:extLst>
                </p14:cNvPr>
                <p14:cNvContentPartPr/>
                <p14:nvPr/>
              </p14:nvContentPartPr>
              <p14:xfrm>
                <a:off x="9794709" y="293914"/>
                <a:ext cx="43920" cy="57600"/>
              </p14:xfrm>
            </p:contentPart>
          </mc:Choice>
          <mc:Fallback xmlns="">
            <p:pic>
              <p:nvPicPr>
                <p:cNvPr id="29" name="Ink 28">
                  <a:extLst>
                    <a:ext uri="{FF2B5EF4-FFF2-40B4-BE49-F238E27FC236}">
                      <a16:creationId xmlns:a16="http://schemas.microsoft.com/office/drawing/2014/main" id="{5DD6365A-7C6A-FAF5-0AC8-08000862B837}"/>
                    </a:ext>
                  </a:extLst>
                </p:cNvPr>
                <p:cNvPicPr/>
                <p:nvPr/>
              </p:nvPicPr>
              <p:blipFill>
                <a:blip r:embed="rId45"/>
                <a:stretch>
                  <a:fillRect/>
                </a:stretch>
              </p:blipFill>
              <p:spPr>
                <a:xfrm>
                  <a:off x="9786069" y="285274"/>
                  <a:ext cx="615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Ink 29">
                  <a:extLst>
                    <a:ext uri="{FF2B5EF4-FFF2-40B4-BE49-F238E27FC236}">
                      <a16:creationId xmlns:a16="http://schemas.microsoft.com/office/drawing/2014/main" id="{A00CD36E-A5CD-F71F-ED13-E3B48D0C3260}"/>
                    </a:ext>
                  </a:extLst>
                </p14:cNvPr>
                <p14:cNvContentPartPr/>
                <p14:nvPr/>
              </p14:nvContentPartPr>
              <p14:xfrm>
                <a:off x="9899829" y="288154"/>
                <a:ext cx="40320" cy="36360"/>
              </p14:xfrm>
            </p:contentPart>
          </mc:Choice>
          <mc:Fallback xmlns="">
            <p:pic>
              <p:nvPicPr>
                <p:cNvPr id="30" name="Ink 29">
                  <a:extLst>
                    <a:ext uri="{FF2B5EF4-FFF2-40B4-BE49-F238E27FC236}">
                      <a16:creationId xmlns:a16="http://schemas.microsoft.com/office/drawing/2014/main" id="{A00CD36E-A5CD-F71F-ED13-E3B48D0C3260}"/>
                    </a:ext>
                  </a:extLst>
                </p:cNvPr>
                <p:cNvPicPr/>
                <p:nvPr/>
              </p:nvPicPr>
              <p:blipFill>
                <a:blip r:embed="rId47"/>
                <a:stretch>
                  <a:fillRect/>
                </a:stretch>
              </p:blipFill>
              <p:spPr>
                <a:xfrm>
                  <a:off x="9891189" y="279154"/>
                  <a:ext cx="57960" cy="54000"/>
                </a:xfrm>
                <a:prstGeom prst="rect">
                  <a:avLst/>
                </a:prstGeom>
              </p:spPr>
            </p:pic>
          </mc:Fallback>
        </mc:AlternateContent>
      </p:grpSp>
      <p:grpSp>
        <p:nvGrpSpPr>
          <p:cNvPr id="39" name="Group 38">
            <a:extLst>
              <a:ext uri="{FF2B5EF4-FFF2-40B4-BE49-F238E27FC236}">
                <a16:creationId xmlns:a16="http://schemas.microsoft.com/office/drawing/2014/main" id="{A9BF5564-F713-0CA3-E121-F064C76ED30C}"/>
              </a:ext>
            </a:extLst>
          </p:cNvPr>
          <p:cNvGrpSpPr/>
          <p:nvPr/>
        </p:nvGrpSpPr>
        <p:grpSpPr>
          <a:xfrm>
            <a:off x="7153749" y="651394"/>
            <a:ext cx="220320" cy="161640"/>
            <a:chOff x="7153749" y="651394"/>
            <a:chExt cx="220320" cy="161640"/>
          </a:xfrm>
        </p:grpSpPr>
        <mc:AlternateContent xmlns:mc="http://schemas.openxmlformats.org/markup-compatibility/2006" xmlns:p14="http://schemas.microsoft.com/office/powerpoint/2010/main">
          <mc:Choice Requires="p14">
            <p:contentPart p14:bwMode="auto" r:id="rId48">
              <p14:nvContentPartPr>
                <p14:cNvPr id="32" name="Ink 31">
                  <a:extLst>
                    <a:ext uri="{FF2B5EF4-FFF2-40B4-BE49-F238E27FC236}">
                      <a16:creationId xmlns:a16="http://schemas.microsoft.com/office/drawing/2014/main" id="{889EBEFD-AFAD-F06E-31CB-D9A88D54F313}"/>
                    </a:ext>
                  </a:extLst>
                </p14:cNvPr>
                <p14:cNvContentPartPr/>
                <p14:nvPr/>
              </p14:nvContentPartPr>
              <p14:xfrm>
                <a:off x="7156989" y="686314"/>
                <a:ext cx="9000" cy="126720"/>
              </p14:xfrm>
            </p:contentPart>
          </mc:Choice>
          <mc:Fallback xmlns="">
            <p:pic>
              <p:nvPicPr>
                <p:cNvPr id="32" name="Ink 31">
                  <a:extLst>
                    <a:ext uri="{FF2B5EF4-FFF2-40B4-BE49-F238E27FC236}">
                      <a16:creationId xmlns:a16="http://schemas.microsoft.com/office/drawing/2014/main" id="{889EBEFD-AFAD-F06E-31CB-D9A88D54F313}"/>
                    </a:ext>
                  </a:extLst>
                </p:cNvPr>
                <p:cNvPicPr/>
                <p:nvPr/>
              </p:nvPicPr>
              <p:blipFill>
                <a:blip r:embed="rId49"/>
                <a:stretch>
                  <a:fillRect/>
                </a:stretch>
              </p:blipFill>
              <p:spPr>
                <a:xfrm>
                  <a:off x="7148349" y="677674"/>
                  <a:ext cx="266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Ink 32">
                  <a:extLst>
                    <a:ext uri="{FF2B5EF4-FFF2-40B4-BE49-F238E27FC236}">
                      <a16:creationId xmlns:a16="http://schemas.microsoft.com/office/drawing/2014/main" id="{B0241F39-D973-E515-6872-2AB946736A5A}"/>
                    </a:ext>
                  </a:extLst>
                </p14:cNvPr>
                <p14:cNvContentPartPr/>
                <p14:nvPr/>
              </p14:nvContentPartPr>
              <p14:xfrm>
                <a:off x="7153749" y="652834"/>
                <a:ext cx="66600" cy="76680"/>
              </p14:xfrm>
            </p:contentPart>
          </mc:Choice>
          <mc:Fallback xmlns="">
            <p:pic>
              <p:nvPicPr>
                <p:cNvPr id="33" name="Ink 32">
                  <a:extLst>
                    <a:ext uri="{FF2B5EF4-FFF2-40B4-BE49-F238E27FC236}">
                      <a16:creationId xmlns:a16="http://schemas.microsoft.com/office/drawing/2014/main" id="{B0241F39-D973-E515-6872-2AB946736A5A}"/>
                    </a:ext>
                  </a:extLst>
                </p:cNvPr>
                <p:cNvPicPr/>
                <p:nvPr/>
              </p:nvPicPr>
              <p:blipFill>
                <a:blip r:embed="rId51"/>
                <a:stretch>
                  <a:fillRect/>
                </a:stretch>
              </p:blipFill>
              <p:spPr>
                <a:xfrm>
                  <a:off x="7144749" y="643834"/>
                  <a:ext cx="842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4" name="Ink 33">
                  <a:extLst>
                    <a:ext uri="{FF2B5EF4-FFF2-40B4-BE49-F238E27FC236}">
                      <a16:creationId xmlns:a16="http://schemas.microsoft.com/office/drawing/2014/main" id="{AECE1D6E-2B6C-B43D-A19D-5A4D89CDA68C}"/>
                    </a:ext>
                  </a:extLst>
                </p14:cNvPr>
                <p14:cNvContentPartPr/>
                <p14:nvPr/>
              </p14:nvContentPartPr>
              <p14:xfrm>
                <a:off x="7274709" y="651394"/>
                <a:ext cx="99360" cy="112320"/>
              </p14:xfrm>
            </p:contentPart>
          </mc:Choice>
          <mc:Fallback xmlns="">
            <p:pic>
              <p:nvPicPr>
                <p:cNvPr id="34" name="Ink 33">
                  <a:extLst>
                    <a:ext uri="{FF2B5EF4-FFF2-40B4-BE49-F238E27FC236}">
                      <a16:creationId xmlns:a16="http://schemas.microsoft.com/office/drawing/2014/main" id="{AECE1D6E-2B6C-B43D-A19D-5A4D89CDA68C}"/>
                    </a:ext>
                  </a:extLst>
                </p:cNvPr>
                <p:cNvPicPr/>
                <p:nvPr/>
              </p:nvPicPr>
              <p:blipFill>
                <a:blip r:embed="rId53"/>
                <a:stretch>
                  <a:fillRect/>
                </a:stretch>
              </p:blipFill>
              <p:spPr>
                <a:xfrm>
                  <a:off x="7265709" y="642394"/>
                  <a:ext cx="117000" cy="129960"/>
                </a:xfrm>
                <a:prstGeom prst="rect">
                  <a:avLst/>
                </a:prstGeom>
              </p:spPr>
            </p:pic>
          </mc:Fallback>
        </mc:AlternateContent>
      </p:grpSp>
      <p:grpSp>
        <p:nvGrpSpPr>
          <p:cNvPr id="38" name="Group 37">
            <a:extLst>
              <a:ext uri="{FF2B5EF4-FFF2-40B4-BE49-F238E27FC236}">
                <a16:creationId xmlns:a16="http://schemas.microsoft.com/office/drawing/2014/main" id="{B06D7EEC-A7B9-B2CA-1326-7A01DE004012}"/>
              </a:ext>
            </a:extLst>
          </p:cNvPr>
          <p:cNvGrpSpPr/>
          <p:nvPr/>
        </p:nvGrpSpPr>
        <p:grpSpPr>
          <a:xfrm>
            <a:off x="6854229" y="318394"/>
            <a:ext cx="66600" cy="202320"/>
            <a:chOff x="6854229" y="318394"/>
            <a:chExt cx="66600" cy="202320"/>
          </a:xfrm>
        </p:grpSpPr>
        <mc:AlternateContent xmlns:mc="http://schemas.openxmlformats.org/markup-compatibility/2006" xmlns:p14="http://schemas.microsoft.com/office/powerpoint/2010/main">
          <mc:Choice Requires="p14">
            <p:contentPart p14:bwMode="auto" r:id="rId54">
              <p14:nvContentPartPr>
                <p14:cNvPr id="35" name="Ink 34">
                  <a:extLst>
                    <a:ext uri="{FF2B5EF4-FFF2-40B4-BE49-F238E27FC236}">
                      <a16:creationId xmlns:a16="http://schemas.microsoft.com/office/drawing/2014/main" id="{FB914085-A15F-099F-2000-3FC4D3A36B18}"/>
                    </a:ext>
                  </a:extLst>
                </p14:cNvPr>
                <p14:cNvContentPartPr/>
                <p14:nvPr/>
              </p14:nvContentPartPr>
              <p14:xfrm>
                <a:off x="6854229" y="318394"/>
                <a:ext cx="16560" cy="202320"/>
              </p14:xfrm>
            </p:contentPart>
          </mc:Choice>
          <mc:Fallback xmlns="">
            <p:pic>
              <p:nvPicPr>
                <p:cNvPr id="35" name="Ink 34">
                  <a:extLst>
                    <a:ext uri="{FF2B5EF4-FFF2-40B4-BE49-F238E27FC236}">
                      <a16:creationId xmlns:a16="http://schemas.microsoft.com/office/drawing/2014/main" id="{FB914085-A15F-099F-2000-3FC4D3A36B18}"/>
                    </a:ext>
                  </a:extLst>
                </p:cNvPr>
                <p:cNvPicPr/>
                <p:nvPr/>
              </p:nvPicPr>
              <p:blipFill>
                <a:blip r:embed="rId55"/>
                <a:stretch>
                  <a:fillRect/>
                </a:stretch>
              </p:blipFill>
              <p:spPr>
                <a:xfrm>
                  <a:off x="6845229" y="309394"/>
                  <a:ext cx="342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 name="Ink 35">
                  <a:extLst>
                    <a:ext uri="{FF2B5EF4-FFF2-40B4-BE49-F238E27FC236}">
                      <a16:creationId xmlns:a16="http://schemas.microsoft.com/office/drawing/2014/main" id="{D63DB036-1A79-6731-4634-921D87228DB8}"/>
                    </a:ext>
                  </a:extLst>
                </p14:cNvPr>
                <p14:cNvContentPartPr/>
                <p14:nvPr/>
              </p14:nvContentPartPr>
              <p14:xfrm>
                <a:off x="6881949" y="350794"/>
                <a:ext cx="38880" cy="127800"/>
              </p14:xfrm>
            </p:contentPart>
          </mc:Choice>
          <mc:Fallback xmlns="">
            <p:pic>
              <p:nvPicPr>
                <p:cNvPr id="36" name="Ink 35">
                  <a:extLst>
                    <a:ext uri="{FF2B5EF4-FFF2-40B4-BE49-F238E27FC236}">
                      <a16:creationId xmlns:a16="http://schemas.microsoft.com/office/drawing/2014/main" id="{D63DB036-1A79-6731-4634-921D87228DB8}"/>
                    </a:ext>
                  </a:extLst>
                </p:cNvPr>
                <p:cNvPicPr/>
                <p:nvPr/>
              </p:nvPicPr>
              <p:blipFill>
                <a:blip r:embed="rId57"/>
                <a:stretch>
                  <a:fillRect/>
                </a:stretch>
              </p:blipFill>
              <p:spPr>
                <a:xfrm>
                  <a:off x="6873309" y="341794"/>
                  <a:ext cx="565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7" name="Ink 36">
                  <a:extLst>
                    <a:ext uri="{FF2B5EF4-FFF2-40B4-BE49-F238E27FC236}">
                      <a16:creationId xmlns:a16="http://schemas.microsoft.com/office/drawing/2014/main" id="{963DFE02-2757-2054-C363-0BF2F60F8523}"/>
                    </a:ext>
                  </a:extLst>
                </p14:cNvPr>
                <p14:cNvContentPartPr/>
                <p14:nvPr/>
              </p14:nvContentPartPr>
              <p14:xfrm>
                <a:off x="6875829" y="442234"/>
                <a:ext cx="25200" cy="6480"/>
              </p14:xfrm>
            </p:contentPart>
          </mc:Choice>
          <mc:Fallback xmlns="">
            <p:pic>
              <p:nvPicPr>
                <p:cNvPr id="37" name="Ink 36">
                  <a:extLst>
                    <a:ext uri="{FF2B5EF4-FFF2-40B4-BE49-F238E27FC236}">
                      <a16:creationId xmlns:a16="http://schemas.microsoft.com/office/drawing/2014/main" id="{963DFE02-2757-2054-C363-0BF2F60F8523}"/>
                    </a:ext>
                  </a:extLst>
                </p:cNvPr>
                <p:cNvPicPr/>
                <p:nvPr/>
              </p:nvPicPr>
              <p:blipFill>
                <a:blip r:embed="rId59"/>
                <a:stretch>
                  <a:fillRect/>
                </a:stretch>
              </p:blipFill>
              <p:spPr>
                <a:xfrm>
                  <a:off x="6867189" y="433234"/>
                  <a:ext cx="42840" cy="24120"/>
                </a:xfrm>
                <a:prstGeom prst="rect">
                  <a:avLst/>
                </a:prstGeom>
              </p:spPr>
            </p:pic>
          </mc:Fallback>
        </mc:AlternateContent>
      </p:grpSp>
      <p:grpSp>
        <p:nvGrpSpPr>
          <p:cNvPr id="49" name="Group 48">
            <a:extLst>
              <a:ext uri="{FF2B5EF4-FFF2-40B4-BE49-F238E27FC236}">
                <a16:creationId xmlns:a16="http://schemas.microsoft.com/office/drawing/2014/main" id="{598415FF-821E-D083-FB43-CB76AE469673}"/>
              </a:ext>
            </a:extLst>
          </p:cNvPr>
          <p:cNvGrpSpPr/>
          <p:nvPr/>
        </p:nvGrpSpPr>
        <p:grpSpPr>
          <a:xfrm>
            <a:off x="9410229" y="399394"/>
            <a:ext cx="61560" cy="157320"/>
            <a:chOff x="9410229" y="399394"/>
            <a:chExt cx="61560" cy="157320"/>
          </a:xfrm>
        </p:grpSpPr>
        <mc:AlternateContent xmlns:mc="http://schemas.openxmlformats.org/markup-compatibility/2006" xmlns:p14="http://schemas.microsoft.com/office/powerpoint/2010/main">
          <mc:Choice Requires="p14">
            <p:contentPart p14:bwMode="auto" r:id="rId60">
              <p14:nvContentPartPr>
                <p14:cNvPr id="47" name="Ink 46">
                  <a:extLst>
                    <a:ext uri="{FF2B5EF4-FFF2-40B4-BE49-F238E27FC236}">
                      <a16:creationId xmlns:a16="http://schemas.microsoft.com/office/drawing/2014/main" id="{4016842B-D935-C2A3-9E3C-9E11E803583C}"/>
                    </a:ext>
                  </a:extLst>
                </p14:cNvPr>
                <p14:cNvContentPartPr/>
                <p14:nvPr/>
              </p14:nvContentPartPr>
              <p14:xfrm>
                <a:off x="9410229" y="412714"/>
                <a:ext cx="6840" cy="138240"/>
              </p14:xfrm>
            </p:contentPart>
          </mc:Choice>
          <mc:Fallback xmlns="">
            <p:pic>
              <p:nvPicPr>
                <p:cNvPr id="47" name="Ink 46">
                  <a:extLst>
                    <a:ext uri="{FF2B5EF4-FFF2-40B4-BE49-F238E27FC236}">
                      <a16:creationId xmlns:a16="http://schemas.microsoft.com/office/drawing/2014/main" id="{4016842B-D935-C2A3-9E3C-9E11E803583C}"/>
                    </a:ext>
                  </a:extLst>
                </p:cNvPr>
                <p:cNvPicPr/>
                <p:nvPr/>
              </p:nvPicPr>
              <p:blipFill>
                <a:blip r:embed="rId61"/>
                <a:stretch>
                  <a:fillRect/>
                </a:stretch>
              </p:blipFill>
              <p:spPr>
                <a:xfrm>
                  <a:off x="9401589" y="404074"/>
                  <a:ext cx="244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8" name="Ink 47">
                  <a:extLst>
                    <a:ext uri="{FF2B5EF4-FFF2-40B4-BE49-F238E27FC236}">
                      <a16:creationId xmlns:a16="http://schemas.microsoft.com/office/drawing/2014/main" id="{054664BA-F16E-6A64-F806-C02B8154C982}"/>
                    </a:ext>
                  </a:extLst>
                </p14:cNvPr>
                <p14:cNvContentPartPr/>
                <p14:nvPr/>
              </p14:nvContentPartPr>
              <p14:xfrm>
                <a:off x="9410229" y="399394"/>
                <a:ext cx="61560" cy="157320"/>
              </p14:xfrm>
            </p:contentPart>
          </mc:Choice>
          <mc:Fallback xmlns="">
            <p:pic>
              <p:nvPicPr>
                <p:cNvPr id="48" name="Ink 47">
                  <a:extLst>
                    <a:ext uri="{FF2B5EF4-FFF2-40B4-BE49-F238E27FC236}">
                      <a16:creationId xmlns:a16="http://schemas.microsoft.com/office/drawing/2014/main" id="{054664BA-F16E-6A64-F806-C02B8154C982}"/>
                    </a:ext>
                  </a:extLst>
                </p:cNvPr>
                <p:cNvPicPr/>
                <p:nvPr/>
              </p:nvPicPr>
              <p:blipFill>
                <a:blip r:embed="rId63"/>
                <a:stretch>
                  <a:fillRect/>
                </a:stretch>
              </p:blipFill>
              <p:spPr>
                <a:xfrm>
                  <a:off x="9401229" y="390394"/>
                  <a:ext cx="79200" cy="174960"/>
                </a:xfrm>
                <a:prstGeom prst="rect">
                  <a:avLst/>
                </a:prstGeom>
              </p:spPr>
            </p:pic>
          </mc:Fallback>
        </mc:AlternateContent>
      </p:grpSp>
      <p:grpSp>
        <p:nvGrpSpPr>
          <p:cNvPr id="54" name="Group 53">
            <a:extLst>
              <a:ext uri="{FF2B5EF4-FFF2-40B4-BE49-F238E27FC236}">
                <a16:creationId xmlns:a16="http://schemas.microsoft.com/office/drawing/2014/main" id="{057C62F3-2F17-D234-CC05-E46B19D66105}"/>
              </a:ext>
            </a:extLst>
          </p:cNvPr>
          <p:cNvGrpSpPr/>
          <p:nvPr/>
        </p:nvGrpSpPr>
        <p:grpSpPr>
          <a:xfrm>
            <a:off x="7423749" y="609634"/>
            <a:ext cx="817200" cy="235440"/>
            <a:chOff x="7423749" y="609634"/>
            <a:chExt cx="817200" cy="235440"/>
          </a:xfrm>
        </p:grpSpPr>
        <mc:AlternateContent xmlns:mc="http://schemas.openxmlformats.org/markup-compatibility/2006" xmlns:p14="http://schemas.microsoft.com/office/powerpoint/2010/main">
          <mc:Choice Requires="p14">
            <p:contentPart p14:bwMode="auto" r:id="rId64">
              <p14:nvContentPartPr>
                <p14:cNvPr id="40" name="Ink 39">
                  <a:extLst>
                    <a:ext uri="{FF2B5EF4-FFF2-40B4-BE49-F238E27FC236}">
                      <a16:creationId xmlns:a16="http://schemas.microsoft.com/office/drawing/2014/main" id="{4DA7A25E-D8DE-E938-1BFB-EC8F415F4E50}"/>
                    </a:ext>
                  </a:extLst>
                </p14:cNvPr>
                <p14:cNvContentPartPr/>
                <p14:nvPr/>
              </p14:nvContentPartPr>
              <p14:xfrm>
                <a:off x="7423749" y="731314"/>
                <a:ext cx="6840" cy="89280"/>
              </p14:xfrm>
            </p:contentPart>
          </mc:Choice>
          <mc:Fallback xmlns="">
            <p:pic>
              <p:nvPicPr>
                <p:cNvPr id="40" name="Ink 39">
                  <a:extLst>
                    <a:ext uri="{FF2B5EF4-FFF2-40B4-BE49-F238E27FC236}">
                      <a16:creationId xmlns:a16="http://schemas.microsoft.com/office/drawing/2014/main" id="{4DA7A25E-D8DE-E938-1BFB-EC8F415F4E50}"/>
                    </a:ext>
                  </a:extLst>
                </p:cNvPr>
                <p:cNvPicPr/>
                <p:nvPr/>
              </p:nvPicPr>
              <p:blipFill>
                <a:blip r:embed="rId65"/>
                <a:stretch>
                  <a:fillRect/>
                </a:stretch>
              </p:blipFill>
              <p:spPr>
                <a:xfrm>
                  <a:off x="7415109" y="722314"/>
                  <a:ext cx="244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Ink 40">
                  <a:extLst>
                    <a:ext uri="{FF2B5EF4-FFF2-40B4-BE49-F238E27FC236}">
                      <a16:creationId xmlns:a16="http://schemas.microsoft.com/office/drawing/2014/main" id="{EBA5CF03-2C16-A842-EF97-5B2470242894}"/>
                    </a:ext>
                  </a:extLst>
                </p14:cNvPr>
                <p14:cNvContentPartPr/>
                <p14:nvPr/>
              </p14:nvContentPartPr>
              <p14:xfrm>
                <a:off x="7430229" y="737074"/>
                <a:ext cx="63360" cy="99720"/>
              </p14:xfrm>
            </p:contentPart>
          </mc:Choice>
          <mc:Fallback xmlns="">
            <p:pic>
              <p:nvPicPr>
                <p:cNvPr id="41" name="Ink 40">
                  <a:extLst>
                    <a:ext uri="{FF2B5EF4-FFF2-40B4-BE49-F238E27FC236}">
                      <a16:creationId xmlns:a16="http://schemas.microsoft.com/office/drawing/2014/main" id="{EBA5CF03-2C16-A842-EF97-5B2470242894}"/>
                    </a:ext>
                  </a:extLst>
                </p:cNvPr>
                <p:cNvPicPr/>
                <p:nvPr/>
              </p:nvPicPr>
              <p:blipFill>
                <a:blip r:embed="rId67"/>
                <a:stretch>
                  <a:fillRect/>
                </a:stretch>
              </p:blipFill>
              <p:spPr>
                <a:xfrm>
                  <a:off x="7421589" y="728074"/>
                  <a:ext cx="810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2" name="Ink 41">
                  <a:extLst>
                    <a:ext uri="{FF2B5EF4-FFF2-40B4-BE49-F238E27FC236}">
                      <a16:creationId xmlns:a16="http://schemas.microsoft.com/office/drawing/2014/main" id="{F681C0C4-B24C-DE51-EC27-E61A55AB10B1}"/>
                    </a:ext>
                  </a:extLst>
                </p14:cNvPr>
                <p14:cNvContentPartPr/>
                <p14:nvPr/>
              </p14:nvContentPartPr>
              <p14:xfrm>
                <a:off x="7439229" y="796834"/>
                <a:ext cx="29880" cy="9000"/>
              </p14:xfrm>
            </p:contentPart>
          </mc:Choice>
          <mc:Fallback xmlns="">
            <p:pic>
              <p:nvPicPr>
                <p:cNvPr id="42" name="Ink 41">
                  <a:extLst>
                    <a:ext uri="{FF2B5EF4-FFF2-40B4-BE49-F238E27FC236}">
                      <a16:creationId xmlns:a16="http://schemas.microsoft.com/office/drawing/2014/main" id="{F681C0C4-B24C-DE51-EC27-E61A55AB10B1}"/>
                    </a:ext>
                  </a:extLst>
                </p:cNvPr>
                <p:cNvPicPr/>
                <p:nvPr/>
              </p:nvPicPr>
              <p:blipFill>
                <a:blip r:embed="rId69"/>
                <a:stretch>
                  <a:fillRect/>
                </a:stretch>
              </p:blipFill>
              <p:spPr>
                <a:xfrm>
                  <a:off x="7430589" y="788194"/>
                  <a:ext cx="475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Ink 43">
                  <a:extLst>
                    <a:ext uri="{FF2B5EF4-FFF2-40B4-BE49-F238E27FC236}">
                      <a16:creationId xmlns:a16="http://schemas.microsoft.com/office/drawing/2014/main" id="{9754D265-C684-76E1-82B0-BD85065D0465}"/>
                    </a:ext>
                  </a:extLst>
                </p14:cNvPr>
                <p14:cNvContentPartPr/>
                <p14:nvPr/>
              </p14:nvContentPartPr>
              <p14:xfrm>
                <a:off x="7654509" y="645994"/>
                <a:ext cx="111960" cy="145080"/>
              </p14:xfrm>
            </p:contentPart>
          </mc:Choice>
          <mc:Fallback xmlns="">
            <p:pic>
              <p:nvPicPr>
                <p:cNvPr id="44" name="Ink 43">
                  <a:extLst>
                    <a:ext uri="{FF2B5EF4-FFF2-40B4-BE49-F238E27FC236}">
                      <a16:creationId xmlns:a16="http://schemas.microsoft.com/office/drawing/2014/main" id="{9754D265-C684-76E1-82B0-BD85065D0465}"/>
                    </a:ext>
                  </a:extLst>
                </p:cNvPr>
                <p:cNvPicPr/>
                <p:nvPr/>
              </p:nvPicPr>
              <p:blipFill>
                <a:blip r:embed="rId71"/>
                <a:stretch>
                  <a:fillRect/>
                </a:stretch>
              </p:blipFill>
              <p:spPr>
                <a:xfrm>
                  <a:off x="7645869" y="636994"/>
                  <a:ext cx="1296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Ink 44">
                  <a:extLst>
                    <a:ext uri="{FF2B5EF4-FFF2-40B4-BE49-F238E27FC236}">
                      <a16:creationId xmlns:a16="http://schemas.microsoft.com/office/drawing/2014/main" id="{1791B596-AA0A-9F9D-B045-9F223089C132}"/>
                    </a:ext>
                  </a:extLst>
                </p14:cNvPr>
                <p14:cNvContentPartPr/>
                <p14:nvPr/>
              </p14:nvContentPartPr>
              <p14:xfrm>
                <a:off x="7902909" y="657154"/>
                <a:ext cx="14760" cy="142560"/>
              </p14:xfrm>
            </p:contentPart>
          </mc:Choice>
          <mc:Fallback xmlns="">
            <p:pic>
              <p:nvPicPr>
                <p:cNvPr id="45" name="Ink 44">
                  <a:extLst>
                    <a:ext uri="{FF2B5EF4-FFF2-40B4-BE49-F238E27FC236}">
                      <a16:creationId xmlns:a16="http://schemas.microsoft.com/office/drawing/2014/main" id="{1791B596-AA0A-9F9D-B045-9F223089C132}"/>
                    </a:ext>
                  </a:extLst>
                </p:cNvPr>
                <p:cNvPicPr/>
                <p:nvPr/>
              </p:nvPicPr>
              <p:blipFill>
                <a:blip r:embed="rId73"/>
                <a:stretch>
                  <a:fillRect/>
                </a:stretch>
              </p:blipFill>
              <p:spPr>
                <a:xfrm>
                  <a:off x="7893909" y="648154"/>
                  <a:ext cx="324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0" name="Ink 49">
                  <a:extLst>
                    <a:ext uri="{FF2B5EF4-FFF2-40B4-BE49-F238E27FC236}">
                      <a16:creationId xmlns:a16="http://schemas.microsoft.com/office/drawing/2014/main" id="{DF3C1F11-229C-28B6-4B7C-5B7F20DFFC07}"/>
                    </a:ext>
                  </a:extLst>
                </p14:cNvPr>
                <p14:cNvContentPartPr/>
                <p14:nvPr/>
              </p14:nvContentPartPr>
              <p14:xfrm>
                <a:off x="7921269" y="620074"/>
                <a:ext cx="77400" cy="73800"/>
              </p14:xfrm>
            </p:contentPart>
          </mc:Choice>
          <mc:Fallback xmlns="">
            <p:pic>
              <p:nvPicPr>
                <p:cNvPr id="50" name="Ink 49">
                  <a:extLst>
                    <a:ext uri="{FF2B5EF4-FFF2-40B4-BE49-F238E27FC236}">
                      <a16:creationId xmlns:a16="http://schemas.microsoft.com/office/drawing/2014/main" id="{DF3C1F11-229C-28B6-4B7C-5B7F20DFFC07}"/>
                    </a:ext>
                  </a:extLst>
                </p:cNvPr>
                <p:cNvPicPr/>
                <p:nvPr/>
              </p:nvPicPr>
              <p:blipFill>
                <a:blip r:embed="rId75"/>
                <a:stretch>
                  <a:fillRect/>
                </a:stretch>
              </p:blipFill>
              <p:spPr>
                <a:xfrm>
                  <a:off x="7912269" y="611074"/>
                  <a:ext cx="950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1" name="Ink 50">
                  <a:extLst>
                    <a:ext uri="{FF2B5EF4-FFF2-40B4-BE49-F238E27FC236}">
                      <a16:creationId xmlns:a16="http://schemas.microsoft.com/office/drawing/2014/main" id="{581C2FBA-ADE0-8ED5-249C-532A2D2D0FED}"/>
                    </a:ext>
                  </a:extLst>
                </p14:cNvPr>
                <p14:cNvContentPartPr/>
                <p14:nvPr/>
              </p14:nvContentPartPr>
              <p14:xfrm>
                <a:off x="8053389" y="609634"/>
                <a:ext cx="95760" cy="133920"/>
              </p14:xfrm>
            </p:contentPart>
          </mc:Choice>
          <mc:Fallback xmlns="">
            <p:pic>
              <p:nvPicPr>
                <p:cNvPr id="51" name="Ink 50">
                  <a:extLst>
                    <a:ext uri="{FF2B5EF4-FFF2-40B4-BE49-F238E27FC236}">
                      <a16:creationId xmlns:a16="http://schemas.microsoft.com/office/drawing/2014/main" id="{581C2FBA-ADE0-8ED5-249C-532A2D2D0FED}"/>
                    </a:ext>
                  </a:extLst>
                </p:cNvPr>
                <p:cNvPicPr/>
                <p:nvPr/>
              </p:nvPicPr>
              <p:blipFill>
                <a:blip r:embed="rId77"/>
                <a:stretch>
                  <a:fillRect/>
                </a:stretch>
              </p:blipFill>
              <p:spPr>
                <a:xfrm>
                  <a:off x="8044389" y="600634"/>
                  <a:ext cx="1134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2" name="Ink 51">
                  <a:extLst>
                    <a:ext uri="{FF2B5EF4-FFF2-40B4-BE49-F238E27FC236}">
                      <a16:creationId xmlns:a16="http://schemas.microsoft.com/office/drawing/2014/main" id="{CE48DA28-5AAE-A1AC-4A63-2CB208785159}"/>
                    </a:ext>
                  </a:extLst>
                </p14:cNvPr>
                <p14:cNvContentPartPr/>
                <p14:nvPr/>
              </p14:nvContentPartPr>
              <p14:xfrm>
                <a:off x="8189109" y="759754"/>
                <a:ext cx="360" cy="66960"/>
              </p14:xfrm>
            </p:contentPart>
          </mc:Choice>
          <mc:Fallback xmlns="">
            <p:pic>
              <p:nvPicPr>
                <p:cNvPr id="52" name="Ink 51">
                  <a:extLst>
                    <a:ext uri="{FF2B5EF4-FFF2-40B4-BE49-F238E27FC236}">
                      <a16:creationId xmlns:a16="http://schemas.microsoft.com/office/drawing/2014/main" id="{CE48DA28-5AAE-A1AC-4A63-2CB208785159}"/>
                    </a:ext>
                  </a:extLst>
                </p:cNvPr>
                <p:cNvPicPr/>
                <p:nvPr/>
              </p:nvPicPr>
              <p:blipFill>
                <a:blip r:embed="rId79"/>
                <a:stretch>
                  <a:fillRect/>
                </a:stretch>
              </p:blipFill>
              <p:spPr>
                <a:xfrm>
                  <a:off x="8180109" y="750754"/>
                  <a:ext cx="180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3" name="Ink 52">
                  <a:extLst>
                    <a:ext uri="{FF2B5EF4-FFF2-40B4-BE49-F238E27FC236}">
                      <a16:creationId xmlns:a16="http://schemas.microsoft.com/office/drawing/2014/main" id="{488092A6-C83F-125A-8949-6461BE7FD65A}"/>
                    </a:ext>
                  </a:extLst>
                </p14:cNvPr>
                <p14:cNvContentPartPr/>
                <p14:nvPr/>
              </p14:nvContentPartPr>
              <p14:xfrm>
                <a:off x="8181189" y="729154"/>
                <a:ext cx="59760" cy="115920"/>
              </p14:xfrm>
            </p:contentPart>
          </mc:Choice>
          <mc:Fallback xmlns="">
            <p:pic>
              <p:nvPicPr>
                <p:cNvPr id="53" name="Ink 52">
                  <a:extLst>
                    <a:ext uri="{FF2B5EF4-FFF2-40B4-BE49-F238E27FC236}">
                      <a16:creationId xmlns:a16="http://schemas.microsoft.com/office/drawing/2014/main" id="{488092A6-C83F-125A-8949-6461BE7FD65A}"/>
                    </a:ext>
                  </a:extLst>
                </p:cNvPr>
                <p:cNvPicPr/>
                <p:nvPr/>
              </p:nvPicPr>
              <p:blipFill>
                <a:blip r:embed="rId81"/>
                <a:stretch>
                  <a:fillRect/>
                </a:stretch>
              </p:blipFill>
              <p:spPr>
                <a:xfrm>
                  <a:off x="8172189" y="720514"/>
                  <a:ext cx="77400" cy="133560"/>
                </a:xfrm>
                <a:prstGeom prst="rect">
                  <a:avLst/>
                </a:prstGeom>
              </p:spPr>
            </p:pic>
          </mc:Fallback>
        </mc:AlternateContent>
      </p:grpSp>
      <p:grpSp>
        <p:nvGrpSpPr>
          <p:cNvPr id="65" name="Group 64">
            <a:extLst>
              <a:ext uri="{FF2B5EF4-FFF2-40B4-BE49-F238E27FC236}">
                <a16:creationId xmlns:a16="http://schemas.microsoft.com/office/drawing/2014/main" id="{502213E3-6C4A-5B3E-B177-ECAFB01B21C5}"/>
              </a:ext>
            </a:extLst>
          </p:cNvPr>
          <p:cNvGrpSpPr/>
          <p:nvPr/>
        </p:nvGrpSpPr>
        <p:grpSpPr>
          <a:xfrm>
            <a:off x="9716589" y="991594"/>
            <a:ext cx="1005840" cy="215280"/>
            <a:chOff x="9716589" y="991594"/>
            <a:chExt cx="1005840" cy="215280"/>
          </a:xfrm>
        </p:grpSpPr>
        <mc:AlternateContent xmlns:mc="http://schemas.openxmlformats.org/markup-compatibility/2006" xmlns:p14="http://schemas.microsoft.com/office/powerpoint/2010/main">
          <mc:Choice Requires="p14">
            <p:contentPart p14:bwMode="auto" r:id="rId82">
              <p14:nvContentPartPr>
                <p14:cNvPr id="55" name="Ink 54">
                  <a:extLst>
                    <a:ext uri="{FF2B5EF4-FFF2-40B4-BE49-F238E27FC236}">
                      <a16:creationId xmlns:a16="http://schemas.microsoft.com/office/drawing/2014/main" id="{41456252-6879-35ED-3C65-F5EA1D5ABEBE}"/>
                    </a:ext>
                  </a:extLst>
                </p14:cNvPr>
                <p14:cNvContentPartPr/>
                <p14:nvPr/>
              </p14:nvContentPartPr>
              <p14:xfrm>
                <a:off x="10601109" y="1036234"/>
                <a:ext cx="121320" cy="129240"/>
              </p14:xfrm>
            </p:contentPart>
          </mc:Choice>
          <mc:Fallback xmlns="">
            <p:pic>
              <p:nvPicPr>
                <p:cNvPr id="55" name="Ink 54">
                  <a:extLst>
                    <a:ext uri="{FF2B5EF4-FFF2-40B4-BE49-F238E27FC236}">
                      <a16:creationId xmlns:a16="http://schemas.microsoft.com/office/drawing/2014/main" id="{41456252-6879-35ED-3C65-F5EA1D5ABEBE}"/>
                    </a:ext>
                  </a:extLst>
                </p:cNvPr>
                <p:cNvPicPr/>
                <p:nvPr/>
              </p:nvPicPr>
              <p:blipFill>
                <a:blip r:embed="rId83"/>
                <a:stretch>
                  <a:fillRect/>
                </a:stretch>
              </p:blipFill>
              <p:spPr>
                <a:xfrm>
                  <a:off x="10592469" y="1027234"/>
                  <a:ext cx="1389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6" name="Ink 55">
                  <a:extLst>
                    <a:ext uri="{FF2B5EF4-FFF2-40B4-BE49-F238E27FC236}">
                      <a16:creationId xmlns:a16="http://schemas.microsoft.com/office/drawing/2014/main" id="{8BF2CACE-F82D-7B8C-2500-A77D0F0776EA}"/>
                    </a:ext>
                  </a:extLst>
                </p14:cNvPr>
                <p14:cNvContentPartPr/>
                <p14:nvPr/>
              </p14:nvContentPartPr>
              <p14:xfrm>
                <a:off x="10576269" y="994474"/>
                <a:ext cx="39240" cy="54720"/>
              </p14:xfrm>
            </p:contentPart>
          </mc:Choice>
          <mc:Fallback xmlns="">
            <p:pic>
              <p:nvPicPr>
                <p:cNvPr id="56" name="Ink 55">
                  <a:extLst>
                    <a:ext uri="{FF2B5EF4-FFF2-40B4-BE49-F238E27FC236}">
                      <a16:creationId xmlns:a16="http://schemas.microsoft.com/office/drawing/2014/main" id="{8BF2CACE-F82D-7B8C-2500-A77D0F0776EA}"/>
                    </a:ext>
                  </a:extLst>
                </p:cNvPr>
                <p:cNvPicPr/>
                <p:nvPr/>
              </p:nvPicPr>
              <p:blipFill>
                <a:blip r:embed="rId85"/>
                <a:stretch>
                  <a:fillRect/>
                </a:stretch>
              </p:blipFill>
              <p:spPr>
                <a:xfrm>
                  <a:off x="10567269" y="985474"/>
                  <a:ext cx="568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7" name="Ink 56">
                  <a:extLst>
                    <a:ext uri="{FF2B5EF4-FFF2-40B4-BE49-F238E27FC236}">
                      <a16:creationId xmlns:a16="http://schemas.microsoft.com/office/drawing/2014/main" id="{C73101DF-11D5-76FA-1696-1F55D9A0220B}"/>
                    </a:ext>
                  </a:extLst>
                </p14:cNvPr>
                <p14:cNvContentPartPr/>
                <p14:nvPr/>
              </p14:nvContentPartPr>
              <p14:xfrm>
                <a:off x="10218789" y="1108234"/>
                <a:ext cx="291240" cy="74880"/>
              </p14:xfrm>
            </p:contentPart>
          </mc:Choice>
          <mc:Fallback xmlns="">
            <p:pic>
              <p:nvPicPr>
                <p:cNvPr id="57" name="Ink 56">
                  <a:extLst>
                    <a:ext uri="{FF2B5EF4-FFF2-40B4-BE49-F238E27FC236}">
                      <a16:creationId xmlns:a16="http://schemas.microsoft.com/office/drawing/2014/main" id="{C73101DF-11D5-76FA-1696-1F55D9A0220B}"/>
                    </a:ext>
                  </a:extLst>
                </p:cNvPr>
                <p:cNvPicPr/>
                <p:nvPr/>
              </p:nvPicPr>
              <p:blipFill>
                <a:blip r:embed="rId87"/>
                <a:stretch>
                  <a:fillRect/>
                </a:stretch>
              </p:blipFill>
              <p:spPr>
                <a:xfrm>
                  <a:off x="10209789" y="1099594"/>
                  <a:ext cx="3088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8" name="Ink 57">
                  <a:extLst>
                    <a:ext uri="{FF2B5EF4-FFF2-40B4-BE49-F238E27FC236}">
                      <a16:creationId xmlns:a16="http://schemas.microsoft.com/office/drawing/2014/main" id="{C0D30B13-3273-3722-D9DF-646761C0E51B}"/>
                    </a:ext>
                  </a:extLst>
                </p14:cNvPr>
                <p14:cNvContentPartPr/>
                <p14:nvPr/>
              </p14:nvContentPartPr>
              <p14:xfrm>
                <a:off x="10335789" y="991594"/>
                <a:ext cx="39960" cy="41040"/>
              </p14:xfrm>
            </p:contentPart>
          </mc:Choice>
          <mc:Fallback xmlns="">
            <p:pic>
              <p:nvPicPr>
                <p:cNvPr id="58" name="Ink 57">
                  <a:extLst>
                    <a:ext uri="{FF2B5EF4-FFF2-40B4-BE49-F238E27FC236}">
                      <a16:creationId xmlns:a16="http://schemas.microsoft.com/office/drawing/2014/main" id="{C0D30B13-3273-3722-D9DF-646761C0E51B}"/>
                    </a:ext>
                  </a:extLst>
                </p:cNvPr>
                <p:cNvPicPr/>
                <p:nvPr/>
              </p:nvPicPr>
              <p:blipFill>
                <a:blip r:embed="rId89"/>
                <a:stretch>
                  <a:fillRect/>
                </a:stretch>
              </p:blipFill>
              <p:spPr>
                <a:xfrm>
                  <a:off x="10326789" y="982594"/>
                  <a:ext cx="576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9" name="Ink 58">
                  <a:extLst>
                    <a:ext uri="{FF2B5EF4-FFF2-40B4-BE49-F238E27FC236}">
                      <a16:creationId xmlns:a16="http://schemas.microsoft.com/office/drawing/2014/main" id="{40D5E69C-1F09-BB9A-D7A1-9FE41BD5540B}"/>
                    </a:ext>
                  </a:extLst>
                </p14:cNvPr>
                <p14:cNvContentPartPr/>
                <p14:nvPr/>
              </p14:nvContentPartPr>
              <p14:xfrm>
                <a:off x="10153269" y="1051714"/>
                <a:ext cx="8280" cy="81720"/>
              </p14:xfrm>
            </p:contentPart>
          </mc:Choice>
          <mc:Fallback xmlns="">
            <p:pic>
              <p:nvPicPr>
                <p:cNvPr id="59" name="Ink 58">
                  <a:extLst>
                    <a:ext uri="{FF2B5EF4-FFF2-40B4-BE49-F238E27FC236}">
                      <a16:creationId xmlns:a16="http://schemas.microsoft.com/office/drawing/2014/main" id="{40D5E69C-1F09-BB9A-D7A1-9FE41BD5540B}"/>
                    </a:ext>
                  </a:extLst>
                </p:cNvPr>
                <p:cNvPicPr/>
                <p:nvPr/>
              </p:nvPicPr>
              <p:blipFill>
                <a:blip r:embed="rId91"/>
                <a:stretch>
                  <a:fillRect/>
                </a:stretch>
              </p:blipFill>
              <p:spPr>
                <a:xfrm>
                  <a:off x="10144269" y="1042714"/>
                  <a:ext cx="259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0" name="Ink 59">
                  <a:extLst>
                    <a:ext uri="{FF2B5EF4-FFF2-40B4-BE49-F238E27FC236}">
                      <a16:creationId xmlns:a16="http://schemas.microsoft.com/office/drawing/2014/main" id="{1E762B02-B83F-272F-EB3A-3223DE137CEF}"/>
                    </a:ext>
                  </a:extLst>
                </p14:cNvPr>
                <p14:cNvContentPartPr/>
                <p14:nvPr/>
              </p14:nvContentPartPr>
              <p14:xfrm>
                <a:off x="9915309" y="1014634"/>
                <a:ext cx="147240" cy="176760"/>
              </p14:xfrm>
            </p:contentPart>
          </mc:Choice>
          <mc:Fallback xmlns="">
            <p:pic>
              <p:nvPicPr>
                <p:cNvPr id="60" name="Ink 59">
                  <a:extLst>
                    <a:ext uri="{FF2B5EF4-FFF2-40B4-BE49-F238E27FC236}">
                      <a16:creationId xmlns:a16="http://schemas.microsoft.com/office/drawing/2014/main" id="{1E762B02-B83F-272F-EB3A-3223DE137CEF}"/>
                    </a:ext>
                  </a:extLst>
                </p:cNvPr>
                <p:cNvPicPr/>
                <p:nvPr/>
              </p:nvPicPr>
              <p:blipFill>
                <a:blip r:embed="rId93"/>
                <a:stretch>
                  <a:fillRect/>
                </a:stretch>
              </p:blipFill>
              <p:spPr>
                <a:xfrm>
                  <a:off x="9906669" y="1005994"/>
                  <a:ext cx="1648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1" name="Ink 60">
                  <a:extLst>
                    <a:ext uri="{FF2B5EF4-FFF2-40B4-BE49-F238E27FC236}">
                      <a16:creationId xmlns:a16="http://schemas.microsoft.com/office/drawing/2014/main" id="{758071FE-7E14-017E-C9BE-096A6C45F895}"/>
                    </a:ext>
                  </a:extLst>
                </p14:cNvPr>
                <p14:cNvContentPartPr/>
                <p14:nvPr/>
              </p14:nvContentPartPr>
              <p14:xfrm>
                <a:off x="9716589" y="1075834"/>
                <a:ext cx="160920" cy="75600"/>
              </p14:xfrm>
            </p:contentPart>
          </mc:Choice>
          <mc:Fallback xmlns="">
            <p:pic>
              <p:nvPicPr>
                <p:cNvPr id="61" name="Ink 60">
                  <a:extLst>
                    <a:ext uri="{FF2B5EF4-FFF2-40B4-BE49-F238E27FC236}">
                      <a16:creationId xmlns:a16="http://schemas.microsoft.com/office/drawing/2014/main" id="{758071FE-7E14-017E-C9BE-096A6C45F895}"/>
                    </a:ext>
                  </a:extLst>
                </p:cNvPr>
                <p:cNvPicPr/>
                <p:nvPr/>
              </p:nvPicPr>
              <p:blipFill>
                <a:blip r:embed="rId95"/>
                <a:stretch>
                  <a:fillRect/>
                </a:stretch>
              </p:blipFill>
              <p:spPr>
                <a:xfrm>
                  <a:off x="9707589" y="1066834"/>
                  <a:ext cx="1785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3" name="Ink 62">
                  <a:extLst>
                    <a:ext uri="{FF2B5EF4-FFF2-40B4-BE49-F238E27FC236}">
                      <a16:creationId xmlns:a16="http://schemas.microsoft.com/office/drawing/2014/main" id="{20485C31-174F-E483-A315-DB65D1519253}"/>
                    </a:ext>
                  </a:extLst>
                </p14:cNvPr>
                <p14:cNvContentPartPr/>
                <p14:nvPr/>
              </p14:nvContentPartPr>
              <p14:xfrm>
                <a:off x="9862749" y="1188514"/>
                <a:ext cx="360" cy="4320"/>
              </p14:xfrm>
            </p:contentPart>
          </mc:Choice>
          <mc:Fallback xmlns="">
            <p:pic>
              <p:nvPicPr>
                <p:cNvPr id="63" name="Ink 62">
                  <a:extLst>
                    <a:ext uri="{FF2B5EF4-FFF2-40B4-BE49-F238E27FC236}">
                      <a16:creationId xmlns:a16="http://schemas.microsoft.com/office/drawing/2014/main" id="{20485C31-174F-E483-A315-DB65D1519253}"/>
                    </a:ext>
                  </a:extLst>
                </p:cNvPr>
                <p:cNvPicPr/>
                <p:nvPr/>
              </p:nvPicPr>
              <p:blipFill>
                <a:blip r:embed="rId97"/>
                <a:stretch>
                  <a:fillRect/>
                </a:stretch>
              </p:blipFill>
              <p:spPr>
                <a:xfrm>
                  <a:off x="9853749" y="1179874"/>
                  <a:ext cx="180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4" name="Ink 63">
                  <a:extLst>
                    <a:ext uri="{FF2B5EF4-FFF2-40B4-BE49-F238E27FC236}">
                      <a16:creationId xmlns:a16="http://schemas.microsoft.com/office/drawing/2014/main" id="{0EF23AAC-6163-A4BF-676D-E7F6C1659593}"/>
                    </a:ext>
                  </a:extLst>
                </p14:cNvPr>
                <p14:cNvContentPartPr/>
                <p14:nvPr/>
              </p14:nvContentPartPr>
              <p14:xfrm>
                <a:off x="9755469" y="1196434"/>
                <a:ext cx="32040" cy="10440"/>
              </p14:xfrm>
            </p:contentPart>
          </mc:Choice>
          <mc:Fallback xmlns="">
            <p:pic>
              <p:nvPicPr>
                <p:cNvPr id="64" name="Ink 63">
                  <a:extLst>
                    <a:ext uri="{FF2B5EF4-FFF2-40B4-BE49-F238E27FC236}">
                      <a16:creationId xmlns:a16="http://schemas.microsoft.com/office/drawing/2014/main" id="{0EF23AAC-6163-A4BF-676D-E7F6C1659593}"/>
                    </a:ext>
                  </a:extLst>
                </p:cNvPr>
                <p:cNvPicPr/>
                <p:nvPr/>
              </p:nvPicPr>
              <p:blipFill>
                <a:blip r:embed="rId99"/>
                <a:stretch>
                  <a:fillRect/>
                </a:stretch>
              </p:blipFill>
              <p:spPr>
                <a:xfrm>
                  <a:off x="9746829" y="1187794"/>
                  <a:ext cx="49680" cy="28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0">
            <p14:nvContentPartPr>
              <p14:cNvPr id="19" name="Ink 18">
                <a:extLst>
                  <a:ext uri="{FF2B5EF4-FFF2-40B4-BE49-F238E27FC236}">
                    <a16:creationId xmlns:a16="http://schemas.microsoft.com/office/drawing/2014/main" id="{6C26693C-A20A-A3C4-FE60-DC6E5C480AE9}"/>
                  </a:ext>
                </a:extLst>
              </p14:cNvPr>
              <p14:cNvContentPartPr/>
              <p14:nvPr/>
            </p14:nvContentPartPr>
            <p14:xfrm>
              <a:off x="6153771" y="166114"/>
              <a:ext cx="4696560" cy="1122120"/>
            </p14:xfrm>
          </p:contentPart>
        </mc:Choice>
        <mc:Fallback xmlns="">
          <p:pic>
            <p:nvPicPr>
              <p:cNvPr id="19" name="Ink 18">
                <a:extLst>
                  <a:ext uri="{FF2B5EF4-FFF2-40B4-BE49-F238E27FC236}">
                    <a16:creationId xmlns:a16="http://schemas.microsoft.com/office/drawing/2014/main" id="{6C26693C-A20A-A3C4-FE60-DC6E5C480AE9}"/>
                  </a:ext>
                </a:extLst>
              </p:cNvPr>
              <p:cNvPicPr/>
              <p:nvPr/>
            </p:nvPicPr>
            <p:blipFill>
              <a:blip r:embed="rId101"/>
              <a:stretch>
                <a:fillRect/>
              </a:stretch>
            </p:blipFill>
            <p:spPr>
              <a:xfrm>
                <a:off x="6145131" y="157114"/>
                <a:ext cx="4714200" cy="11397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43" name="Ink 42">
                <a:extLst>
                  <a:ext uri="{FF2B5EF4-FFF2-40B4-BE49-F238E27FC236}">
                    <a16:creationId xmlns:a16="http://schemas.microsoft.com/office/drawing/2014/main" id="{739E3285-2CE5-0984-F9F9-14EB1B9B6928}"/>
                  </a:ext>
                </a:extLst>
              </p14:cNvPr>
              <p14:cNvContentPartPr/>
              <p14:nvPr/>
            </p14:nvContentPartPr>
            <p14:xfrm>
              <a:off x="2666811" y="2511874"/>
              <a:ext cx="1725840" cy="24120"/>
            </p14:xfrm>
          </p:contentPart>
        </mc:Choice>
        <mc:Fallback xmlns="">
          <p:pic>
            <p:nvPicPr>
              <p:cNvPr id="43" name="Ink 42">
                <a:extLst>
                  <a:ext uri="{FF2B5EF4-FFF2-40B4-BE49-F238E27FC236}">
                    <a16:creationId xmlns:a16="http://schemas.microsoft.com/office/drawing/2014/main" id="{739E3285-2CE5-0984-F9F9-14EB1B9B6928}"/>
                  </a:ext>
                </a:extLst>
              </p:cNvPr>
              <p:cNvPicPr/>
              <p:nvPr/>
            </p:nvPicPr>
            <p:blipFill>
              <a:blip r:embed="rId103"/>
              <a:stretch>
                <a:fillRect/>
              </a:stretch>
            </p:blipFill>
            <p:spPr>
              <a:xfrm>
                <a:off x="2658171" y="2503234"/>
                <a:ext cx="17434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46" name="Ink 45">
                <a:extLst>
                  <a:ext uri="{FF2B5EF4-FFF2-40B4-BE49-F238E27FC236}">
                    <a16:creationId xmlns:a16="http://schemas.microsoft.com/office/drawing/2014/main" id="{F6FF8C37-1F29-09D8-1638-AF7F425A016C}"/>
                  </a:ext>
                </a:extLst>
              </p14:cNvPr>
              <p14:cNvContentPartPr/>
              <p14:nvPr/>
            </p14:nvContentPartPr>
            <p14:xfrm>
              <a:off x="9374331" y="3790594"/>
              <a:ext cx="1421640" cy="8280"/>
            </p14:xfrm>
          </p:contentPart>
        </mc:Choice>
        <mc:Fallback xmlns="">
          <p:pic>
            <p:nvPicPr>
              <p:cNvPr id="46" name="Ink 45">
                <a:extLst>
                  <a:ext uri="{FF2B5EF4-FFF2-40B4-BE49-F238E27FC236}">
                    <a16:creationId xmlns:a16="http://schemas.microsoft.com/office/drawing/2014/main" id="{F6FF8C37-1F29-09D8-1638-AF7F425A016C}"/>
                  </a:ext>
                </a:extLst>
              </p:cNvPr>
              <p:cNvPicPr/>
              <p:nvPr/>
            </p:nvPicPr>
            <p:blipFill>
              <a:blip r:embed="rId105"/>
              <a:stretch>
                <a:fillRect/>
              </a:stretch>
            </p:blipFill>
            <p:spPr>
              <a:xfrm>
                <a:off x="9365331" y="3781954"/>
                <a:ext cx="14392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2" name="Ink 61">
                <a:extLst>
                  <a:ext uri="{FF2B5EF4-FFF2-40B4-BE49-F238E27FC236}">
                    <a16:creationId xmlns:a16="http://schemas.microsoft.com/office/drawing/2014/main" id="{ECA826BF-52DF-1C62-8744-757DD73A7609}"/>
                  </a:ext>
                </a:extLst>
              </p14:cNvPr>
              <p14:cNvContentPartPr/>
              <p14:nvPr/>
            </p14:nvContentPartPr>
            <p14:xfrm>
              <a:off x="4177011" y="4823074"/>
              <a:ext cx="5974560" cy="56160"/>
            </p14:xfrm>
          </p:contentPart>
        </mc:Choice>
        <mc:Fallback xmlns="">
          <p:pic>
            <p:nvPicPr>
              <p:cNvPr id="62" name="Ink 61">
                <a:extLst>
                  <a:ext uri="{FF2B5EF4-FFF2-40B4-BE49-F238E27FC236}">
                    <a16:creationId xmlns:a16="http://schemas.microsoft.com/office/drawing/2014/main" id="{ECA826BF-52DF-1C62-8744-757DD73A7609}"/>
                  </a:ext>
                </a:extLst>
              </p:cNvPr>
              <p:cNvPicPr/>
              <p:nvPr/>
            </p:nvPicPr>
            <p:blipFill>
              <a:blip r:embed="rId107"/>
              <a:stretch>
                <a:fillRect/>
              </a:stretch>
            </p:blipFill>
            <p:spPr>
              <a:xfrm>
                <a:off x="4168011" y="4814434"/>
                <a:ext cx="59922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6" name="Ink 65">
                <a:extLst>
                  <a:ext uri="{FF2B5EF4-FFF2-40B4-BE49-F238E27FC236}">
                    <a16:creationId xmlns:a16="http://schemas.microsoft.com/office/drawing/2014/main" id="{B19D193E-F968-BCE6-C6D9-EB1B62874DE0}"/>
                  </a:ext>
                </a:extLst>
              </p14:cNvPr>
              <p14:cNvContentPartPr/>
              <p14:nvPr/>
            </p14:nvContentPartPr>
            <p14:xfrm>
              <a:off x="1428771" y="5167954"/>
              <a:ext cx="1535760" cy="29520"/>
            </p14:xfrm>
          </p:contentPart>
        </mc:Choice>
        <mc:Fallback xmlns="">
          <p:pic>
            <p:nvPicPr>
              <p:cNvPr id="66" name="Ink 65">
                <a:extLst>
                  <a:ext uri="{FF2B5EF4-FFF2-40B4-BE49-F238E27FC236}">
                    <a16:creationId xmlns:a16="http://schemas.microsoft.com/office/drawing/2014/main" id="{B19D193E-F968-BCE6-C6D9-EB1B62874DE0}"/>
                  </a:ext>
                </a:extLst>
              </p:cNvPr>
              <p:cNvPicPr/>
              <p:nvPr/>
            </p:nvPicPr>
            <p:blipFill>
              <a:blip r:embed="rId109"/>
              <a:stretch>
                <a:fillRect/>
              </a:stretch>
            </p:blipFill>
            <p:spPr>
              <a:xfrm>
                <a:off x="1419771" y="5159314"/>
                <a:ext cx="15534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7" name="Ink 66">
                <a:extLst>
                  <a:ext uri="{FF2B5EF4-FFF2-40B4-BE49-F238E27FC236}">
                    <a16:creationId xmlns:a16="http://schemas.microsoft.com/office/drawing/2014/main" id="{76A3ED47-434E-163C-8DE2-507F27706134}"/>
                  </a:ext>
                </a:extLst>
              </p14:cNvPr>
              <p14:cNvContentPartPr/>
              <p14:nvPr/>
            </p14:nvContentPartPr>
            <p14:xfrm>
              <a:off x="3712971" y="4891474"/>
              <a:ext cx="432000" cy="4320"/>
            </p14:xfrm>
          </p:contentPart>
        </mc:Choice>
        <mc:Fallback xmlns="">
          <p:pic>
            <p:nvPicPr>
              <p:cNvPr id="67" name="Ink 66">
                <a:extLst>
                  <a:ext uri="{FF2B5EF4-FFF2-40B4-BE49-F238E27FC236}">
                    <a16:creationId xmlns:a16="http://schemas.microsoft.com/office/drawing/2014/main" id="{76A3ED47-434E-163C-8DE2-507F27706134}"/>
                  </a:ext>
                </a:extLst>
              </p:cNvPr>
              <p:cNvPicPr/>
              <p:nvPr/>
            </p:nvPicPr>
            <p:blipFill>
              <a:blip r:embed="rId111"/>
              <a:stretch>
                <a:fillRect/>
              </a:stretch>
            </p:blipFill>
            <p:spPr>
              <a:xfrm>
                <a:off x="3704331" y="4882474"/>
                <a:ext cx="449640" cy="21960"/>
              </a:xfrm>
              <a:prstGeom prst="rect">
                <a:avLst/>
              </a:prstGeom>
            </p:spPr>
          </p:pic>
        </mc:Fallback>
      </mc:AlternateContent>
      <p:grpSp>
        <p:nvGrpSpPr>
          <p:cNvPr id="71" name="Group 70">
            <a:extLst>
              <a:ext uri="{FF2B5EF4-FFF2-40B4-BE49-F238E27FC236}">
                <a16:creationId xmlns:a16="http://schemas.microsoft.com/office/drawing/2014/main" id="{BDC02DD3-65C0-6D24-63FB-7EBB3DDE975D}"/>
              </a:ext>
            </a:extLst>
          </p:cNvPr>
          <p:cNvGrpSpPr/>
          <p:nvPr/>
        </p:nvGrpSpPr>
        <p:grpSpPr>
          <a:xfrm>
            <a:off x="3480411" y="6104674"/>
            <a:ext cx="4488480" cy="94680"/>
            <a:chOff x="3480411" y="6104674"/>
            <a:chExt cx="4488480" cy="94680"/>
          </a:xfrm>
        </p:grpSpPr>
        <mc:AlternateContent xmlns:mc="http://schemas.openxmlformats.org/markup-compatibility/2006" xmlns:p14="http://schemas.microsoft.com/office/powerpoint/2010/main">
          <mc:Choice Requires="p14">
            <p:contentPart p14:bwMode="auto" r:id="rId112">
              <p14:nvContentPartPr>
                <p14:cNvPr id="68" name="Ink 67">
                  <a:extLst>
                    <a:ext uri="{FF2B5EF4-FFF2-40B4-BE49-F238E27FC236}">
                      <a16:creationId xmlns:a16="http://schemas.microsoft.com/office/drawing/2014/main" id="{E0CACB07-F5F5-C081-3804-FC8EB9D3CB69}"/>
                    </a:ext>
                  </a:extLst>
                </p14:cNvPr>
                <p14:cNvContentPartPr/>
                <p14:nvPr/>
              </p14:nvContentPartPr>
              <p14:xfrm>
                <a:off x="3480411" y="6174154"/>
                <a:ext cx="1953360" cy="25200"/>
              </p14:xfrm>
            </p:contentPart>
          </mc:Choice>
          <mc:Fallback xmlns="">
            <p:pic>
              <p:nvPicPr>
                <p:cNvPr id="68" name="Ink 67">
                  <a:extLst>
                    <a:ext uri="{FF2B5EF4-FFF2-40B4-BE49-F238E27FC236}">
                      <a16:creationId xmlns:a16="http://schemas.microsoft.com/office/drawing/2014/main" id="{E0CACB07-F5F5-C081-3804-FC8EB9D3CB69}"/>
                    </a:ext>
                  </a:extLst>
                </p:cNvPr>
                <p:cNvPicPr/>
                <p:nvPr/>
              </p:nvPicPr>
              <p:blipFill>
                <a:blip r:embed="rId113"/>
                <a:stretch>
                  <a:fillRect/>
                </a:stretch>
              </p:blipFill>
              <p:spPr>
                <a:xfrm>
                  <a:off x="3471411" y="6165154"/>
                  <a:ext cx="19710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9" name="Ink 68">
                  <a:extLst>
                    <a:ext uri="{FF2B5EF4-FFF2-40B4-BE49-F238E27FC236}">
                      <a16:creationId xmlns:a16="http://schemas.microsoft.com/office/drawing/2014/main" id="{CB9AAD31-CADE-26D1-4229-213E411C1D0C}"/>
                    </a:ext>
                  </a:extLst>
                </p14:cNvPr>
                <p14:cNvContentPartPr/>
                <p14:nvPr/>
              </p14:nvContentPartPr>
              <p14:xfrm>
                <a:off x="6219651" y="6156874"/>
                <a:ext cx="782280" cy="3960"/>
              </p14:xfrm>
            </p:contentPart>
          </mc:Choice>
          <mc:Fallback xmlns="">
            <p:pic>
              <p:nvPicPr>
                <p:cNvPr id="69" name="Ink 68">
                  <a:extLst>
                    <a:ext uri="{FF2B5EF4-FFF2-40B4-BE49-F238E27FC236}">
                      <a16:creationId xmlns:a16="http://schemas.microsoft.com/office/drawing/2014/main" id="{CB9AAD31-CADE-26D1-4229-213E411C1D0C}"/>
                    </a:ext>
                  </a:extLst>
                </p:cNvPr>
                <p:cNvPicPr/>
                <p:nvPr/>
              </p:nvPicPr>
              <p:blipFill>
                <a:blip r:embed="rId115"/>
                <a:stretch>
                  <a:fillRect/>
                </a:stretch>
              </p:blipFill>
              <p:spPr>
                <a:xfrm>
                  <a:off x="6210651" y="6148234"/>
                  <a:ext cx="7999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0" name="Ink 69">
                  <a:extLst>
                    <a:ext uri="{FF2B5EF4-FFF2-40B4-BE49-F238E27FC236}">
                      <a16:creationId xmlns:a16="http://schemas.microsoft.com/office/drawing/2014/main" id="{3CF9B85E-747A-7141-FCAC-6D4EEE32C32C}"/>
                    </a:ext>
                  </a:extLst>
                </p14:cNvPr>
                <p14:cNvContentPartPr/>
                <p14:nvPr/>
              </p14:nvContentPartPr>
              <p14:xfrm>
                <a:off x="7570011" y="6104674"/>
                <a:ext cx="398880" cy="7200"/>
              </p14:xfrm>
            </p:contentPart>
          </mc:Choice>
          <mc:Fallback xmlns="">
            <p:pic>
              <p:nvPicPr>
                <p:cNvPr id="70" name="Ink 69">
                  <a:extLst>
                    <a:ext uri="{FF2B5EF4-FFF2-40B4-BE49-F238E27FC236}">
                      <a16:creationId xmlns:a16="http://schemas.microsoft.com/office/drawing/2014/main" id="{3CF9B85E-747A-7141-FCAC-6D4EEE32C32C}"/>
                    </a:ext>
                  </a:extLst>
                </p:cNvPr>
                <p:cNvPicPr/>
                <p:nvPr/>
              </p:nvPicPr>
              <p:blipFill>
                <a:blip r:embed="rId117"/>
                <a:stretch>
                  <a:fillRect/>
                </a:stretch>
              </p:blipFill>
              <p:spPr>
                <a:xfrm>
                  <a:off x="7561011" y="6096034"/>
                  <a:ext cx="416520" cy="24840"/>
                </a:xfrm>
                <a:prstGeom prst="rect">
                  <a:avLst/>
                </a:prstGeom>
              </p:spPr>
            </p:pic>
          </mc:Fallback>
        </mc:AlternateContent>
      </p:grpSp>
    </p:spTree>
    <p:extLst>
      <p:ext uri="{BB962C8B-B14F-4D97-AF65-F5344CB8AC3E}">
        <p14:creationId xmlns:p14="http://schemas.microsoft.com/office/powerpoint/2010/main" val="978801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9"/>
          <p:cNvSpPr>
            <a:spLocks noGrp="1" noChangeArrowheads="1"/>
          </p:cNvSpPr>
          <p:nvPr>
            <p:ph type="ftr" sz="quarter" idx="11"/>
          </p:nvPr>
        </p:nvSpPr>
        <p:spPr>
          <a:xfrm rot="5400000">
            <a:off x="8471433" y="2120368"/>
            <a:ext cx="3859795" cy="228660"/>
          </a:xfrm>
        </p:spPr>
        <p:txBody>
          <a:bodyPr/>
          <a:lstStyle/>
          <a:p>
            <a:pPr>
              <a:defRPr/>
            </a:pPr>
            <a:r>
              <a:rPr lang="en-US" sz="1050" dirty="0">
                <a:solidFill>
                  <a:schemeClr val="tx1">
                    <a:lumMod val="75000"/>
                  </a:schemeClr>
                </a:solidFill>
              </a:rPr>
              <a:t>© 2016 Cengage Learning</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914400"/>
            <a:ext cx="74676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stretch>
            <a:fillRect/>
          </a:stretch>
        </p:blipFill>
        <p:spPr>
          <a:xfrm>
            <a:off x="1828800" y="304800"/>
            <a:ext cx="8229600" cy="609600"/>
          </a:xfrm>
          <a:prstGeom prst="rect">
            <a:avLst/>
          </a:prstGeom>
        </p:spPr>
      </p:pic>
      <p:sp>
        <p:nvSpPr>
          <p:cNvPr id="2" name="Slide Number Placeholder 1">
            <a:extLst>
              <a:ext uri="{FF2B5EF4-FFF2-40B4-BE49-F238E27FC236}">
                <a16:creationId xmlns:a16="http://schemas.microsoft.com/office/drawing/2014/main" id="{80679FD6-4307-024A-9C32-DA4FF5ECC864}"/>
              </a:ext>
            </a:extLst>
          </p:cNvPr>
          <p:cNvSpPr>
            <a:spLocks noGrp="1"/>
          </p:cNvSpPr>
          <p:nvPr>
            <p:ph type="sldNum" sz="quarter" idx="11"/>
          </p:nvPr>
        </p:nvSpPr>
        <p:spPr/>
        <p:txBody>
          <a:bodyPr/>
          <a:lstStyle/>
          <a:p>
            <a:fld id="{3ACC69B8-7BF8-41B1-AE06-F8D4D020378E}" type="slidenum">
              <a:rPr lang="en-US" altLang="da-DK" smtClean="0">
                <a:solidFill>
                  <a:srgbClr val="FF0000"/>
                </a:solidFill>
              </a:rPr>
              <a:pPr/>
              <a:t>15</a:t>
            </a:fld>
            <a:endParaRPr lang="en-US" altLang="da-DK" dirty="0">
              <a:solidFill>
                <a:srgbClr val="FF0000"/>
              </a:solidFill>
            </a:endParaRPr>
          </a:p>
        </p:txBody>
      </p:sp>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523E997A-EBB0-566D-EE59-E74D3F32C9BF}"/>
                  </a:ext>
                </a:extLst>
              </p14:cNvPr>
              <p14:cNvContentPartPr/>
              <p14:nvPr/>
            </p14:nvContentPartPr>
            <p14:xfrm>
              <a:off x="7090406" y="5172506"/>
              <a:ext cx="230400" cy="277560"/>
            </p14:xfrm>
          </p:contentPart>
        </mc:Choice>
        <mc:Fallback xmlns="">
          <p:pic>
            <p:nvPicPr>
              <p:cNvPr id="5" name="Ink 4">
                <a:extLst>
                  <a:ext uri="{FF2B5EF4-FFF2-40B4-BE49-F238E27FC236}">
                    <a16:creationId xmlns:a16="http://schemas.microsoft.com/office/drawing/2014/main" id="{523E997A-EBB0-566D-EE59-E74D3F32C9BF}"/>
                  </a:ext>
                </a:extLst>
              </p:cNvPr>
              <p:cNvPicPr/>
              <p:nvPr/>
            </p:nvPicPr>
            <p:blipFill>
              <a:blip r:embed="rId5"/>
              <a:stretch>
                <a:fillRect/>
              </a:stretch>
            </p:blipFill>
            <p:spPr>
              <a:xfrm>
                <a:off x="7084286" y="5166386"/>
                <a:ext cx="24264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91347FD9-0BFE-FCE7-8F99-04C730A9432E}"/>
                  </a:ext>
                </a:extLst>
              </p14:cNvPr>
              <p14:cNvContentPartPr/>
              <p14:nvPr/>
            </p14:nvContentPartPr>
            <p14:xfrm>
              <a:off x="8340686" y="5678666"/>
              <a:ext cx="360" cy="15120"/>
            </p14:xfrm>
          </p:contentPart>
        </mc:Choice>
        <mc:Fallback xmlns="">
          <p:pic>
            <p:nvPicPr>
              <p:cNvPr id="6" name="Ink 5">
                <a:extLst>
                  <a:ext uri="{FF2B5EF4-FFF2-40B4-BE49-F238E27FC236}">
                    <a16:creationId xmlns:a16="http://schemas.microsoft.com/office/drawing/2014/main" id="{91347FD9-0BFE-FCE7-8F99-04C730A9432E}"/>
                  </a:ext>
                </a:extLst>
              </p:cNvPr>
              <p:cNvPicPr/>
              <p:nvPr/>
            </p:nvPicPr>
            <p:blipFill>
              <a:blip r:embed="rId7"/>
              <a:stretch>
                <a:fillRect/>
              </a:stretch>
            </p:blipFill>
            <p:spPr>
              <a:xfrm>
                <a:off x="8334566" y="5672546"/>
                <a:ext cx="126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6BEF81E0-DAF2-D01A-4630-FB7B722DE470}"/>
                  </a:ext>
                </a:extLst>
              </p14:cNvPr>
              <p14:cNvContentPartPr/>
              <p14:nvPr/>
            </p14:nvContentPartPr>
            <p14:xfrm>
              <a:off x="8617526" y="5632946"/>
              <a:ext cx="360" cy="37800"/>
            </p14:xfrm>
          </p:contentPart>
        </mc:Choice>
        <mc:Fallback xmlns="">
          <p:pic>
            <p:nvPicPr>
              <p:cNvPr id="7" name="Ink 6">
                <a:extLst>
                  <a:ext uri="{FF2B5EF4-FFF2-40B4-BE49-F238E27FC236}">
                    <a16:creationId xmlns:a16="http://schemas.microsoft.com/office/drawing/2014/main" id="{6BEF81E0-DAF2-D01A-4630-FB7B722DE470}"/>
                  </a:ext>
                </a:extLst>
              </p:cNvPr>
              <p:cNvPicPr/>
              <p:nvPr/>
            </p:nvPicPr>
            <p:blipFill>
              <a:blip r:embed="rId9"/>
              <a:stretch>
                <a:fillRect/>
              </a:stretch>
            </p:blipFill>
            <p:spPr>
              <a:xfrm>
                <a:off x="8611406" y="5626826"/>
                <a:ext cx="12600" cy="50040"/>
              </a:xfrm>
              <a:prstGeom prst="rect">
                <a:avLst/>
              </a:prstGeom>
            </p:spPr>
          </p:pic>
        </mc:Fallback>
      </mc:AlternateContent>
      <p:grpSp>
        <p:nvGrpSpPr>
          <p:cNvPr id="21" name="Group 20">
            <a:extLst>
              <a:ext uri="{FF2B5EF4-FFF2-40B4-BE49-F238E27FC236}">
                <a16:creationId xmlns:a16="http://schemas.microsoft.com/office/drawing/2014/main" id="{420F1260-7A00-4639-4919-1F5A4F7F4941}"/>
              </a:ext>
            </a:extLst>
          </p:cNvPr>
          <p:cNvGrpSpPr/>
          <p:nvPr/>
        </p:nvGrpSpPr>
        <p:grpSpPr>
          <a:xfrm>
            <a:off x="43851" y="533314"/>
            <a:ext cx="1195560" cy="539640"/>
            <a:chOff x="43851" y="533314"/>
            <a:chExt cx="1195560" cy="539640"/>
          </a:xfrm>
        </p:grpSpPr>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086886E6-3110-77EB-D5F7-D6829BCEC287}"/>
                    </a:ext>
                  </a:extLst>
                </p14:cNvPr>
                <p14:cNvContentPartPr/>
                <p14:nvPr/>
              </p14:nvContentPartPr>
              <p14:xfrm>
                <a:off x="254091" y="835354"/>
                <a:ext cx="10440" cy="167040"/>
              </p14:xfrm>
            </p:contentPart>
          </mc:Choice>
          <mc:Fallback xmlns="">
            <p:pic>
              <p:nvPicPr>
                <p:cNvPr id="8" name="Ink 7">
                  <a:extLst>
                    <a:ext uri="{FF2B5EF4-FFF2-40B4-BE49-F238E27FC236}">
                      <a16:creationId xmlns:a16="http://schemas.microsoft.com/office/drawing/2014/main" id="{086886E6-3110-77EB-D5F7-D6829BCEC287}"/>
                    </a:ext>
                  </a:extLst>
                </p:cNvPr>
                <p:cNvPicPr/>
                <p:nvPr/>
              </p:nvPicPr>
              <p:blipFill>
                <a:blip r:embed="rId11"/>
                <a:stretch>
                  <a:fillRect/>
                </a:stretch>
              </p:blipFill>
              <p:spPr>
                <a:xfrm>
                  <a:off x="245451" y="826354"/>
                  <a:ext cx="280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8A5FD774-108E-B1F0-415D-EA610633122F}"/>
                    </a:ext>
                  </a:extLst>
                </p14:cNvPr>
                <p14:cNvContentPartPr/>
                <p14:nvPr/>
              </p14:nvContentPartPr>
              <p14:xfrm>
                <a:off x="254811" y="820594"/>
                <a:ext cx="97920" cy="139320"/>
              </p14:xfrm>
            </p:contentPart>
          </mc:Choice>
          <mc:Fallback xmlns="">
            <p:pic>
              <p:nvPicPr>
                <p:cNvPr id="9" name="Ink 8">
                  <a:extLst>
                    <a:ext uri="{FF2B5EF4-FFF2-40B4-BE49-F238E27FC236}">
                      <a16:creationId xmlns:a16="http://schemas.microsoft.com/office/drawing/2014/main" id="{8A5FD774-108E-B1F0-415D-EA610633122F}"/>
                    </a:ext>
                  </a:extLst>
                </p:cNvPr>
                <p:cNvPicPr/>
                <p:nvPr/>
              </p:nvPicPr>
              <p:blipFill>
                <a:blip r:embed="rId13"/>
                <a:stretch>
                  <a:fillRect/>
                </a:stretch>
              </p:blipFill>
              <p:spPr>
                <a:xfrm>
                  <a:off x="245811" y="811594"/>
                  <a:ext cx="1155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3421ADAF-6C59-9168-2F40-6B3632C66994}"/>
                    </a:ext>
                  </a:extLst>
                </p14:cNvPr>
                <p14:cNvContentPartPr/>
                <p14:nvPr/>
              </p14:nvContentPartPr>
              <p14:xfrm>
                <a:off x="431571" y="806914"/>
                <a:ext cx="10440" cy="136080"/>
              </p14:xfrm>
            </p:contentPart>
          </mc:Choice>
          <mc:Fallback xmlns="">
            <p:pic>
              <p:nvPicPr>
                <p:cNvPr id="10" name="Ink 9">
                  <a:extLst>
                    <a:ext uri="{FF2B5EF4-FFF2-40B4-BE49-F238E27FC236}">
                      <a16:creationId xmlns:a16="http://schemas.microsoft.com/office/drawing/2014/main" id="{3421ADAF-6C59-9168-2F40-6B3632C66994}"/>
                    </a:ext>
                  </a:extLst>
                </p:cNvPr>
                <p:cNvPicPr/>
                <p:nvPr/>
              </p:nvPicPr>
              <p:blipFill>
                <a:blip r:embed="rId15"/>
                <a:stretch>
                  <a:fillRect/>
                </a:stretch>
              </p:blipFill>
              <p:spPr>
                <a:xfrm>
                  <a:off x="422571" y="798274"/>
                  <a:ext cx="280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FB29A035-2ADF-35AC-EBF9-70AC0D5DE9B8}"/>
                    </a:ext>
                  </a:extLst>
                </p14:cNvPr>
                <p14:cNvContentPartPr/>
                <p14:nvPr/>
              </p14:nvContentPartPr>
              <p14:xfrm>
                <a:off x="422211" y="781354"/>
                <a:ext cx="61920" cy="84960"/>
              </p14:xfrm>
            </p:contentPart>
          </mc:Choice>
          <mc:Fallback xmlns="">
            <p:pic>
              <p:nvPicPr>
                <p:cNvPr id="11" name="Ink 10">
                  <a:extLst>
                    <a:ext uri="{FF2B5EF4-FFF2-40B4-BE49-F238E27FC236}">
                      <a16:creationId xmlns:a16="http://schemas.microsoft.com/office/drawing/2014/main" id="{FB29A035-2ADF-35AC-EBF9-70AC0D5DE9B8}"/>
                    </a:ext>
                  </a:extLst>
                </p:cNvPr>
                <p:cNvPicPr/>
                <p:nvPr/>
              </p:nvPicPr>
              <p:blipFill>
                <a:blip r:embed="rId17"/>
                <a:stretch>
                  <a:fillRect/>
                </a:stretch>
              </p:blipFill>
              <p:spPr>
                <a:xfrm>
                  <a:off x="413571" y="772714"/>
                  <a:ext cx="795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3D91D706-559C-B063-561A-2FAE0B7FA175}"/>
                    </a:ext>
                  </a:extLst>
                </p14:cNvPr>
                <p14:cNvContentPartPr/>
                <p14:nvPr/>
              </p14:nvContentPartPr>
              <p14:xfrm>
                <a:off x="542811" y="779914"/>
                <a:ext cx="73440" cy="138960"/>
              </p14:xfrm>
            </p:contentPart>
          </mc:Choice>
          <mc:Fallback xmlns="">
            <p:pic>
              <p:nvPicPr>
                <p:cNvPr id="12" name="Ink 11">
                  <a:extLst>
                    <a:ext uri="{FF2B5EF4-FFF2-40B4-BE49-F238E27FC236}">
                      <a16:creationId xmlns:a16="http://schemas.microsoft.com/office/drawing/2014/main" id="{3D91D706-559C-B063-561A-2FAE0B7FA175}"/>
                    </a:ext>
                  </a:extLst>
                </p:cNvPr>
                <p:cNvPicPr/>
                <p:nvPr/>
              </p:nvPicPr>
              <p:blipFill>
                <a:blip r:embed="rId19"/>
                <a:stretch>
                  <a:fillRect/>
                </a:stretch>
              </p:blipFill>
              <p:spPr>
                <a:xfrm>
                  <a:off x="534171" y="770914"/>
                  <a:ext cx="910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3F464466-3A78-7554-81BB-BA7676F05AC3}"/>
                    </a:ext>
                  </a:extLst>
                </p14:cNvPr>
                <p14:cNvContentPartPr/>
                <p14:nvPr/>
              </p14:nvContentPartPr>
              <p14:xfrm>
                <a:off x="655851" y="821674"/>
                <a:ext cx="61200" cy="2520"/>
              </p14:xfrm>
            </p:contentPart>
          </mc:Choice>
          <mc:Fallback xmlns="">
            <p:pic>
              <p:nvPicPr>
                <p:cNvPr id="13" name="Ink 12">
                  <a:extLst>
                    <a:ext uri="{FF2B5EF4-FFF2-40B4-BE49-F238E27FC236}">
                      <a16:creationId xmlns:a16="http://schemas.microsoft.com/office/drawing/2014/main" id="{3F464466-3A78-7554-81BB-BA7676F05AC3}"/>
                    </a:ext>
                  </a:extLst>
                </p:cNvPr>
                <p:cNvPicPr/>
                <p:nvPr/>
              </p:nvPicPr>
              <p:blipFill>
                <a:blip r:embed="rId21"/>
                <a:stretch>
                  <a:fillRect/>
                </a:stretch>
              </p:blipFill>
              <p:spPr>
                <a:xfrm>
                  <a:off x="646851" y="812674"/>
                  <a:ext cx="788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E6FC2110-7B96-4F0E-98E6-EB296F221D0F}"/>
                    </a:ext>
                  </a:extLst>
                </p14:cNvPr>
                <p14:cNvContentPartPr/>
                <p14:nvPr/>
              </p14:nvContentPartPr>
              <p14:xfrm>
                <a:off x="668451" y="867034"/>
                <a:ext cx="52200" cy="360"/>
              </p14:xfrm>
            </p:contentPart>
          </mc:Choice>
          <mc:Fallback xmlns="">
            <p:pic>
              <p:nvPicPr>
                <p:cNvPr id="14" name="Ink 13">
                  <a:extLst>
                    <a:ext uri="{FF2B5EF4-FFF2-40B4-BE49-F238E27FC236}">
                      <a16:creationId xmlns:a16="http://schemas.microsoft.com/office/drawing/2014/main" id="{E6FC2110-7B96-4F0E-98E6-EB296F221D0F}"/>
                    </a:ext>
                  </a:extLst>
                </p:cNvPr>
                <p:cNvPicPr/>
                <p:nvPr/>
              </p:nvPicPr>
              <p:blipFill>
                <a:blip r:embed="rId23"/>
                <a:stretch>
                  <a:fillRect/>
                </a:stretch>
              </p:blipFill>
              <p:spPr>
                <a:xfrm>
                  <a:off x="659811" y="858034"/>
                  <a:ext cx="698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6A5B8979-F7FD-1B0F-D2A6-8E06E84EC416}"/>
                    </a:ext>
                  </a:extLst>
                </p14:cNvPr>
                <p14:cNvContentPartPr/>
                <p14:nvPr/>
              </p14:nvContentPartPr>
              <p14:xfrm>
                <a:off x="824331" y="756514"/>
                <a:ext cx="2880" cy="127080"/>
              </p14:xfrm>
            </p:contentPart>
          </mc:Choice>
          <mc:Fallback xmlns="">
            <p:pic>
              <p:nvPicPr>
                <p:cNvPr id="15" name="Ink 14">
                  <a:extLst>
                    <a:ext uri="{FF2B5EF4-FFF2-40B4-BE49-F238E27FC236}">
                      <a16:creationId xmlns:a16="http://schemas.microsoft.com/office/drawing/2014/main" id="{6A5B8979-F7FD-1B0F-D2A6-8E06E84EC416}"/>
                    </a:ext>
                  </a:extLst>
                </p:cNvPr>
                <p:cNvPicPr/>
                <p:nvPr/>
              </p:nvPicPr>
              <p:blipFill>
                <a:blip r:embed="rId25"/>
                <a:stretch>
                  <a:fillRect/>
                </a:stretch>
              </p:blipFill>
              <p:spPr>
                <a:xfrm>
                  <a:off x="815691" y="747514"/>
                  <a:ext cx="205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C722F269-615F-FCE6-C3DB-1C0223C20A9A}"/>
                    </a:ext>
                  </a:extLst>
                </p14:cNvPr>
                <p14:cNvContentPartPr/>
                <p14:nvPr/>
              </p14:nvContentPartPr>
              <p14:xfrm>
                <a:off x="804171" y="720154"/>
                <a:ext cx="64440" cy="70200"/>
              </p14:xfrm>
            </p:contentPart>
          </mc:Choice>
          <mc:Fallback xmlns="">
            <p:pic>
              <p:nvPicPr>
                <p:cNvPr id="16" name="Ink 15">
                  <a:extLst>
                    <a:ext uri="{FF2B5EF4-FFF2-40B4-BE49-F238E27FC236}">
                      <a16:creationId xmlns:a16="http://schemas.microsoft.com/office/drawing/2014/main" id="{C722F269-615F-FCE6-C3DB-1C0223C20A9A}"/>
                    </a:ext>
                  </a:extLst>
                </p:cNvPr>
                <p:cNvPicPr/>
                <p:nvPr/>
              </p:nvPicPr>
              <p:blipFill>
                <a:blip r:embed="rId27"/>
                <a:stretch>
                  <a:fillRect/>
                </a:stretch>
              </p:blipFill>
              <p:spPr>
                <a:xfrm>
                  <a:off x="795531" y="711514"/>
                  <a:ext cx="820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EC73A24E-765A-333C-F766-E50DFED815FF}"/>
                    </a:ext>
                  </a:extLst>
                </p14:cNvPr>
                <p14:cNvContentPartPr/>
                <p14:nvPr/>
              </p14:nvContentPartPr>
              <p14:xfrm>
                <a:off x="921531" y="702874"/>
                <a:ext cx="136800" cy="113400"/>
              </p14:xfrm>
            </p:contentPart>
          </mc:Choice>
          <mc:Fallback xmlns="">
            <p:pic>
              <p:nvPicPr>
                <p:cNvPr id="18" name="Ink 17">
                  <a:extLst>
                    <a:ext uri="{FF2B5EF4-FFF2-40B4-BE49-F238E27FC236}">
                      <a16:creationId xmlns:a16="http://schemas.microsoft.com/office/drawing/2014/main" id="{EC73A24E-765A-333C-F766-E50DFED815FF}"/>
                    </a:ext>
                  </a:extLst>
                </p:cNvPr>
                <p:cNvPicPr/>
                <p:nvPr/>
              </p:nvPicPr>
              <p:blipFill>
                <a:blip r:embed="rId29"/>
                <a:stretch>
                  <a:fillRect/>
                </a:stretch>
              </p:blipFill>
              <p:spPr>
                <a:xfrm>
                  <a:off x="912531" y="693874"/>
                  <a:ext cx="1544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F6C360E4-2EC1-F472-C1BF-14DABAC169A0}"/>
                    </a:ext>
                  </a:extLst>
                </p14:cNvPr>
                <p14:cNvContentPartPr/>
                <p14:nvPr/>
              </p14:nvContentPartPr>
              <p14:xfrm>
                <a:off x="43851" y="533314"/>
                <a:ext cx="1195560" cy="539640"/>
              </p14:xfrm>
            </p:contentPart>
          </mc:Choice>
          <mc:Fallback xmlns="">
            <p:pic>
              <p:nvPicPr>
                <p:cNvPr id="20" name="Ink 19">
                  <a:extLst>
                    <a:ext uri="{FF2B5EF4-FFF2-40B4-BE49-F238E27FC236}">
                      <a16:creationId xmlns:a16="http://schemas.microsoft.com/office/drawing/2014/main" id="{F6C360E4-2EC1-F472-C1BF-14DABAC169A0}"/>
                    </a:ext>
                  </a:extLst>
                </p:cNvPr>
                <p:cNvPicPr/>
                <p:nvPr/>
              </p:nvPicPr>
              <p:blipFill>
                <a:blip r:embed="rId31"/>
                <a:stretch>
                  <a:fillRect/>
                </a:stretch>
              </p:blipFill>
              <p:spPr>
                <a:xfrm>
                  <a:off x="35211" y="524314"/>
                  <a:ext cx="1213200" cy="557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B783DD58-4E60-C339-C13C-B1333B59EE62}"/>
                  </a:ext>
                </a:extLst>
              </p14:cNvPr>
              <p14:cNvContentPartPr/>
              <p14:nvPr/>
            </p14:nvContentPartPr>
            <p14:xfrm>
              <a:off x="4346571" y="2225314"/>
              <a:ext cx="111600" cy="2520"/>
            </p14:xfrm>
          </p:contentPart>
        </mc:Choice>
        <mc:Fallback xmlns="">
          <p:pic>
            <p:nvPicPr>
              <p:cNvPr id="22" name="Ink 21">
                <a:extLst>
                  <a:ext uri="{FF2B5EF4-FFF2-40B4-BE49-F238E27FC236}">
                    <a16:creationId xmlns:a16="http://schemas.microsoft.com/office/drawing/2014/main" id="{B783DD58-4E60-C339-C13C-B1333B59EE62}"/>
                  </a:ext>
                </a:extLst>
              </p:cNvPr>
              <p:cNvPicPr/>
              <p:nvPr/>
            </p:nvPicPr>
            <p:blipFill>
              <a:blip r:embed="rId33"/>
              <a:stretch>
                <a:fillRect/>
              </a:stretch>
            </p:blipFill>
            <p:spPr>
              <a:xfrm>
                <a:off x="4337931" y="2216674"/>
                <a:ext cx="1292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FCC5604E-A755-D28C-4B5D-720B0B83E033}"/>
                  </a:ext>
                </a:extLst>
              </p14:cNvPr>
              <p14:cNvContentPartPr/>
              <p14:nvPr/>
            </p14:nvContentPartPr>
            <p14:xfrm>
              <a:off x="4384371" y="2748034"/>
              <a:ext cx="157320" cy="16920"/>
            </p14:xfrm>
          </p:contentPart>
        </mc:Choice>
        <mc:Fallback xmlns="">
          <p:pic>
            <p:nvPicPr>
              <p:cNvPr id="23" name="Ink 22">
                <a:extLst>
                  <a:ext uri="{FF2B5EF4-FFF2-40B4-BE49-F238E27FC236}">
                    <a16:creationId xmlns:a16="http://schemas.microsoft.com/office/drawing/2014/main" id="{FCC5604E-A755-D28C-4B5D-720B0B83E033}"/>
                  </a:ext>
                </a:extLst>
              </p:cNvPr>
              <p:cNvPicPr/>
              <p:nvPr/>
            </p:nvPicPr>
            <p:blipFill>
              <a:blip r:embed="rId35"/>
              <a:stretch>
                <a:fillRect/>
              </a:stretch>
            </p:blipFill>
            <p:spPr>
              <a:xfrm>
                <a:off x="4375731" y="2739394"/>
                <a:ext cx="1749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6A70E174-13B2-55AA-90F4-C8AA0E3BBD3C}"/>
                  </a:ext>
                </a:extLst>
              </p14:cNvPr>
              <p14:cNvContentPartPr/>
              <p14:nvPr/>
            </p14:nvContentPartPr>
            <p14:xfrm>
              <a:off x="4409211" y="2817874"/>
              <a:ext cx="124920" cy="2520"/>
            </p14:xfrm>
          </p:contentPart>
        </mc:Choice>
        <mc:Fallback xmlns="">
          <p:pic>
            <p:nvPicPr>
              <p:cNvPr id="24" name="Ink 23">
                <a:extLst>
                  <a:ext uri="{FF2B5EF4-FFF2-40B4-BE49-F238E27FC236}">
                    <a16:creationId xmlns:a16="http://schemas.microsoft.com/office/drawing/2014/main" id="{6A70E174-13B2-55AA-90F4-C8AA0E3BBD3C}"/>
                  </a:ext>
                </a:extLst>
              </p:cNvPr>
              <p:cNvPicPr/>
              <p:nvPr/>
            </p:nvPicPr>
            <p:blipFill>
              <a:blip r:embed="rId37"/>
              <a:stretch>
                <a:fillRect/>
              </a:stretch>
            </p:blipFill>
            <p:spPr>
              <a:xfrm>
                <a:off x="4400211" y="2809234"/>
                <a:ext cx="1425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Ink 24">
                <a:extLst>
                  <a:ext uri="{FF2B5EF4-FFF2-40B4-BE49-F238E27FC236}">
                    <a16:creationId xmlns:a16="http://schemas.microsoft.com/office/drawing/2014/main" id="{CE8C0491-4EF3-BA11-EF52-4C94EB3228EA}"/>
                  </a:ext>
                </a:extLst>
              </p14:cNvPr>
              <p14:cNvContentPartPr/>
              <p14:nvPr/>
            </p14:nvContentPartPr>
            <p14:xfrm>
              <a:off x="5147571" y="1287154"/>
              <a:ext cx="30240" cy="78840"/>
            </p14:xfrm>
          </p:contentPart>
        </mc:Choice>
        <mc:Fallback xmlns="">
          <p:pic>
            <p:nvPicPr>
              <p:cNvPr id="25" name="Ink 24">
                <a:extLst>
                  <a:ext uri="{FF2B5EF4-FFF2-40B4-BE49-F238E27FC236}">
                    <a16:creationId xmlns:a16="http://schemas.microsoft.com/office/drawing/2014/main" id="{CE8C0491-4EF3-BA11-EF52-4C94EB3228EA}"/>
                  </a:ext>
                </a:extLst>
              </p:cNvPr>
              <p:cNvPicPr/>
              <p:nvPr/>
            </p:nvPicPr>
            <p:blipFill>
              <a:blip r:embed="rId39"/>
              <a:stretch>
                <a:fillRect/>
              </a:stretch>
            </p:blipFill>
            <p:spPr>
              <a:xfrm>
                <a:off x="5138931" y="1278514"/>
                <a:ext cx="478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Ink 25">
                <a:extLst>
                  <a:ext uri="{FF2B5EF4-FFF2-40B4-BE49-F238E27FC236}">
                    <a16:creationId xmlns:a16="http://schemas.microsoft.com/office/drawing/2014/main" id="{2DD3C6E5-73C3-9202-1267-8E1448676074}"/>
                  </a:ext>
                </a:extLst>
              </p14:cNvPr>
              <p14:cNvContentPartPr/>
              <p14:nvPr/>
            </p14:nvContentPartPr>
            <p14:xfrm>
              <a:off x="5173491" y="1232434"/>
              <a:ext cx="360" cy="360"/>
            </p14:xfrm>
          </p:contentPart>
        </mc:Choice>
        <mc:Fallback xmlns="">
          <p:pic>
            <p:nvPicPr>
              <p:cNvPr id="26" name="Ink 25">
                <a:extLst>
                  <a:ext uri="{FF2B5EF4-FFF2-40B4-BE49-F238E27FC236}">
                    <a16:creationId xmlns:a16="http://schemas.microsoft.com/office/drawing/2014/main" id="{2DD3C6E5-73C3-9202-1267-8E1448676074}"/>
                  </a:ext>
                </a:extLst>
              </p:cNvPr>
              <p:cNvPicPr/>
              <p:nvPr/>
            </p:nvPicPr>
            <p:blipFill>
              <a:blip r:embed="rId41"/>
              <a:stretch>
                <a:fillRect/>
              </a:stretch>
            </p:blipFill>
            <p:spPr>
              <a:xfrm>
                <a:off x="5164851" y="1223794"/>
                <a:ext cx="18000" cy="18000"/>
              </a:xfrm>
              <a:prstGeom prst="rect">
                <a:avLst/>
              </a:prstGeom>
            </p:spPr>
          </p:pic>
        </mc:Fallback>
      </mc:AlternateContent>
      <p:grpSp>
        <p:nvGrpSpPr>
          <p:cNvPr id="39" name="Group 38">
            <a:extLst>
              <a:ext uri="{FF2B5EF4-FFF2-40B4-BE49-F238E27FC236}">
                <a16:creationId xmlns:a16="http://schemas.microsoft.com/office/drawing/2014/main" id="{1A165E0F-A0B5-C1A5-B364-8D7A8BE2EAFC}"/>
              </a:ext>
            </a:extLst>
          </p:cNvPr>
          <p:cNvGrpSpPr/>
          <p:nvPr/>
        </p:nvGrpSpPr>
        <p:grpSpPr>
          <a:xfrm>
            <a:off x="7182651" y="1179154"/>
            <a:ext cx="1155240" cy="305640"/>
            <a:chOff x="7182651" y="1179154"/>
            <a:chExt cx="1155240" cy="305640"/>
          </a:xfrm>
        </p:grpSpPr>
        <mc:AlternateContent xmlns:mc="http://schemas.openxmlformats.org/markup-compatibility/2006" xmlns:p14="http://schemas.microsoft.com/office/powerpoint/2010/main">
          <mc:Choice Requires="p14">
            <p:contentPart p14:bwMode="auto" r:id="rId42">
              <p14:nvContentPartPr>
                <p14:cNvPr id="27" name="Ink 26">
                  <a:extLst>
                    <a:ext uri="{FF2B5EF4-FFF2-40B4-BE49-F238E27FC236}">
                      <a16:creationId xmlns:a16="http://schemas.microsoft.com/office/drawing/2014/main" id="{48003ACC-2B1A-6D66-19E7-BEA3C41586BE}"/>
                    </a:ext>
                  </a:extLst>
                </p14:cNvPr>
                <p14:cNvContentPartPr/>
                <p14:nvPr/>
              </p14:nvContentPartPr>
              <p14:xfrm>
                <a:off x="8321331" y="1179154"/>
                <a:ext cx="16560" cy="99360"/>
              </p14:xfrm>
            </p:contentPart>
          </mc:Choice>
          <mc:Fallback xmlns="">
            <p:pic>
              <p:nvPicPr>
                <p:cNvPr id="27" name="Ink 26">
                  <a:extLst>
                    <a:ext uri="{FF2B5EF4-FFF2-40B4-BE49-F238E27FC236}">
                      <a16:creationId xmlns:a16="http://schemas.microsoft.com/office/drawing/2014/main" id="{48003ACC-2B1A-6D66-19E7-BEA3C41586BE}"/>
                    </a:ext>
                  </a:extLst>
                </p:cNvPr>
                <p:cNvPicPr/>
                <p:nvPr/>
              </p:nvPicPr>
              <p:blipFill>
                <a:blip r:embed="rId43"/>
                <a:stretch>
                  <a:fillRect/>
                </a:stretch>
              </p:blipFill>
              <p:spPr>
                <a:xfrm>
                  <a:off x="8312331" y="1170154"/>
                  <a:ext cx="342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Ink 27">
                  <a:extLst>
                    <a:ext uri="{FF2B5EF4-FFF2-40B4-BE49-F238E27FC236}">
                      <a16:creationId xmlns:a16="http://schemas.microsoft.com/office/drawing/2014/main" id="{ED43E8DF-A4EB-EA88-E42D-59B662E37D70}"/>
                    </a:ext>
                  </a:extLst>
                </p14:cNvPr>
                <p14:cNvContentPartPr/>
                <p14:nvPr/>
              </p14:nvContentPartPr>
              <p14:xfrm>
                <a:off x="7770531" y="1195714"/>
                <a:ext cx="455760" cy="125640"/>
              </p14:xfrm>
            </p:contentPart>
          </mc:Choice>
          <mc:Fallback xmlns="">
            <p:pic>
              <p:nvPicPr>
                <p:cNvPr id="28" name="Ink 27">
                  <a:extLst>
                    <a:ext uri="{FF2B5EF4-FFF2-40B4-BE49-F238E27FC236}">
                      <a16:creationId xmlns:a16="http://schemas.microsoft.com/office/drawing/2014/main" id="{ED43E8DF-A4EB-EA88-E42D-59B662E37D70}"/>
                    </a:ext>
                  </a:extLst>
                </p:cNvPr>
                <p:cNvPicPr/>
                <p:nvPr/>
              </p:nvPicPr>
              <p:blipFill>
                <a:blip r:embed="rId45"/>
                <a:stretch>
                  <a:fillRect/>
                </a:stretch>
              </p:blipFill>
              <p:spPr>
                <a:xfrm>
                  <a:off x="7761531" y="1187074"/>
                  <a:ext cx="4734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Ink 28">
                  <a:extLst>
                    <a:ext uri="{FF2B5EF4-FFF2-40B4-BE49-F238E27FC236}">
                      <a16:creationId xmlns:a16="http://schemas.microsoft.com/office/drawing/2014/main" id="{A98F2D62-12C1-C5C0-D0B5-D97C19A2BE3E}"/>
                    </a:ext>
                  </a:extLst>
                </p14:cNvPr>
                <p14:cNvContentPartPr/>
                <p14:nvPr/>
              </p14:nvContentPartPr>
              <p14:xfrm>
                <a:off x="7585131" y="1282834"/>
                <a:ext cx="96480" cy="67320"/>
              </p14:xfrm>
            </p:contentPart>
          </mc:Choice>
          <mc:Fallback xmlns="">
            <p:pic>
              <p:nvPicPr>
                <p:cNvPr id="29" name="Ink 28">
                  <a:extLst>
                    <a:ext uri="{FF2B5EF4-FFF2-40B4-BE49-F238E27FC236}">
                      <a16:creationId xmlns:a16="http://schemas.microsoft.com/office/drawing/2014/main" id="{A98F2D62-12C1-C5C0-D0B5-D97C19A2BE3E}"/>
                    </a:ext>
                  </a:extLst>
                </p:cNvPr>
                <p:cNvPicPr/>
                <p:nvPr/>
              </p:nvPicPr>
              <p:blipFill>
                <a:blip r:embed="rId47"/>
                <a:stretch>
                  <a:fillRect/>
                </a:stretch>
              </p:blipFill>
              <p:spPr>
                <a:xfrm>
                  <a:off x="7576131" y="1274194"/>
                  <a:ext cx="1141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Ink 30">
                  <a:extLst>
                    <a:ext uri="{FF2B5EF4-FFF2-40B4-BE49-F238E27FC236}">
                      <a16:creationId xmlns:a16="http://schemas.microsoft.com/office/drawing/2014/main" id="{6751566D-E0CE-63DD-90CB-0026F19CAD85}"/>
                    </a:ext>
                  </a:extLst>
                </p14:cNvPr>
                <p14:cNvContentPartPr/>
                <p14:nvPr/>
              </p14:nvContentPartPr>
              <p14:xfrm>
                <a:off x="7182651" y="1179154"/>
                <a:ext cx="372240" cy="305640"/>
              </p14:xfrm>
            </p:contentPart>
          </mc:Choice>
          <mc:Fallback xmlns="">
            <p:pic>
              <p:nvPicPr>
                <p:cNvPr id="31" name="Ink 30">
                  <a:extLst>
                    <a:ext uri="{FF2B5EF4-FFF2-40B4-BE49-F238E27FC236}">
                      <a16:creationId xmlns:a16="http://schemas.microsoft.com/office/drawing/2014/main" id="{6751566D-E0CE-63DD-90CB-0026F19CAD85}"/>
                    </a:ext>
                  </a:extLst>
                </p:cNvPr>
                <p:cNvPicPr/>
                <p:nvPr/>
              </p:nvPicPr>
              <p:blipFill>
                <a:blip r:embed="rId49"/>
                <a:stretch>
                  <a:fillRect/>
                </a:stretch>
              </p:blipFill>
              <p:spPr>
                <a:xfrm>
                  <a:off x="7174011" y="1170154"/>
                  <a:ext cx="389880" cy="323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
            <p14:nvContentPartPr>
              <p14:cNvPr id="32" name="Ink 31">
                <a:extLst>
                  <a:ext uri="{FF2B5EF4-FFF2-40B4-BE49-F238E27FC236}">
                    <a16:creationId xmlns:a16="http://schemas.microsoft.com/office/drawing/2014/main" id="{9B7B503B-22D2-868A-4B94-F9A64794DF9E}"/>
                  </a:ext>
                </a:extLst>
              </p14:cNvPr>
              <p14:cNvContentPartPr/>
              <p14:nvPr/>
            </p14:nvContentPartPr>
            <p14:xfrm>
              <a:off x="7387491" y="1110394"/>
              <a:ext cx="360" cy="360"/>
            </p14:xfrm>
          </p:contentPart>
        </mc:Choice>
        <mc:Fallback xmlns="">
          <p:pic>
            <p:nvPicPr>
              <p:cNvPr id="32" name="Ink 31">
                <a:extLst>
                  <a:ext uri="{FF2B5EF4-FFF2-40B4-BE49-F238E27FC236}">
                    <a16:creationId xmlns:a16="http://schemas.microsoft.com/office/drawing/2014/main" id="{9B7B503B-22D2-868A-4B94-F9A64794DF9E}"/>
                  </a:ext>
                </a:extLst>
              </p:cNvPr>
              <p:cNvPicPr/>
              <p:nvPr/>
            </p:nvPicPr>
            <p:blipFill>
              <a:blip r:embed="rId41"/>
              <a:stretch>
                <a:fillRect/>
              </a:stretch>
            </p:blipFill>
            <p:spPr>
              <a:xfrm>
                <a:off x="7378491" y="1101394"/>
                <a:ext cx="18000" cy="18000"/>
              </a:xfrm>
              <a:prstGeom prst="rect">
                <a:avLst/>
              </a:prstGeom>
            </p:spPr>
          </p:pic>
        </mc:Fallback>
      </mc:AlternateContent>
      <p:grpSp>
        <p:nvGrpSpPr>
          <p:cNvPr id="38" name="Group 37">
            <a:extLst>
              <a:ext uri="{FF2B5EF4-FFF2-40B4-BE49-F238E27FC236}">
                <a16:creationId xmlns:a16="http://schemas.microsoft.com/office/drawing/2014/main" id="{8730C426-E407-171A-0A7D-F0A72E5F2B4D}"/>
              </a:ext>
            </a:extLst>
          </p:cNvPr>
          <p:cNvGrpSpPr/>
          <p:nvPr/>
        </p:nvGrpSpPr>
        <p:grpSpPr>
          <a:xfrm>
            <a:off x="6537531" y="1166194"/>
            <a:ext cx="602640" cy="173520"/>
            <a:chOff x="6537531" y="1166194"/>
            <a:chExt cx="602640" cy="173520"/>
          </a:xfrm>
        </p:grpSpPr>
        <mc:AlternateContent xmlns:mc="http://schemas.openxmlformats.org/markup-compatibility/2006" xmlns:p14="http://schemas.microsoft.com/office/powerpoint/2010/main">
          <mc:Choice Requires="p14">
            <p:contentPart p14:bwMode="auto" r:id="rId51">
              <p14:nvContentPartPr>
                <p14:cNvPr id="33" name="Ink 32">
                  <a:extLst>
                    <a:ext uri="{FF2B5EF4-FFF2-40B4-BE49-F238E27FC236}">
                      <a16:creationId xmlns:a16="http://schemas.microsoft.com/office/drawing/2014/main" id="{C8294A1F-CDED-2C9C-B6CA-F6ADE5AAD2F8}"/>
                    </a:ext>
                  </a:extLst>
                </p14:cNvPr>
                <p14:cNvContentPartPr/>
                <p14:nvPr/>
              </p14:nvContentPartPr>
              <p14:xfrm>
                <a:off x="6752451" y="1243954"/>
                <a:ext cx="387720" cy="95760"/>
              </p14:xfrm>
            </p:contentPart>
          </mc:Choice>
          <mc:Fallback xmlns="">
            <p:pic>
              <p:nvPicPr>
                <p:cNvPr id="33" name="Ink 32">
                  <a:extLst>
                    <a:ext uri="{FF2B5EF4-FFF2-40B4-BE49-F238E27FC236}">
                      <a16:creationId xmlns:a16="http://schemas.microsoft.com/office/drawing/2014/main" id="{C8294A1F-CDED-2C9C-B6CA-F6ADE5AAD2F8}"/>
                    </a:ext>
                  </a:extLst>
                </p:cNvPr>
                <p:cNvPicPr/>
                <p:nvPr/>
              </p:nvPicPr>
              <p:blipFill>
                <a:blip r:embed="rId52"/>
                <a:stretch>
                  <a:fillRect/>
                </a:stretch>
              </p:blipFill>
              <p:spPr>
                <a:xfrm>
                  <a:off x="6743451" y="1234954"/>
                  <a:ext cx="4053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Ink 33">
                  <a:extLst>
                    <a:ext uri="{FF2B5EF4-FFF2-40B4-BE49-F238E27FC236}">
                      <a16:creationId xmlns:a16="http://schemas.microsoft.com/office/drawing/2014/main" id="{273D0994-6758-5200-D94D-A47A47D35703}"/>
                    </a:ext>
                  </a:extLst>
                </p14:cNvPr>
                <p14:cNvContentPartPr/>
                <p14:nvPr/>
              </p14:nvContentPartPr>
              <p14:xfrm>
                <a:off x="6939291" y="1166194"/>
                <a:ext cx="44280" cy="4320"/>
              </p14:xfrm>
            </p:contentPart>
          </mc:Choice>
          <mc:Fallback xmlns="">
            <p:pic>
              <p:nvPicPr>
                <p:cNvPr id="34" name="Ink 33">
                  <a:extLst>
                    <a:ext uri="{FF2B5EF4-FFF2-40B4-BE49-F238E27FC236}">
                      <a16:creationId xmlns:a16="http://schemas.microsoft.com/office/drawing/2014/main" id="{273D0994-6758-5200-D94D-A47A47D35703}"/>
                    </a:ext>
                  </a:extLst>
                </p:cNvPr>
                <p:cNvPicPr/>
                <p:nvPr/>
              </p:nvPicPr>
              <p:blipFill>
                <a:blip r:embed="rId54"/>
                <a:stretch>
                  <a:fillRect/>
                </a:stretch>
              </p:blipFill>
              <p:spPr>
                <a:xfrm>
                  <a:off x="6930291" y="1157194"/>
                  <a:ext cx="619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Ink 34">
                  <a:extLst>
                    <a:ext uri="{FF2B5EF4-FFF2-40B4-BE49-F238E27FC236}">
                      <a16:creationId xmlns:a16="http://schemas.microsoft.com/office/drawing/2014/main" id="{301F65DC-25C6-C072-F718-AEFACEF7A9E7}"/>
                    </a:ext>
                  </a:extLst>
                </p14:cNvPr>
                <p14:cNvContentPartPr/>
                <p14:nvPr/>
              </p14:nvContentPartPr>
              <p14:xfrm>
                <a:off x="6642291" y="1257274"/>
                <a:ext cx="67680" cy="63720"/>
              </p14:xfrm>
            </p:contentPart>
          </mc:Choice>
          <mc:Fallback xmlns="">
            <p:pic>
              <p:nvPicPr>
                <p:cNvPr id="35" name="Ink 34">
                  <a:extLst>
                    <a:ext uri="{FF2B5EF4-FFF2-40B4-BE49-F238E27FC236}">
                      <a16:creationId xmlns:a16="http://schemas.microsoft.com/office/drawing/2014/main" id="{301F65DC-25C6-C072-F718-AEFACEF7A9E7}"/>
                    </a:ext>
                  </a:extLst>
                </p:cNvPr>
                <p:cNvPicPr/>
                <p:nvPr/>
              </p:nvPicPr>
              <p:blipFill>
                <a:blip r:embed="rId56"/>
                <a:stretch>
                  <a:fillRect/>
                </a:stretch>
              </p:blipFill>
              <p:spPr>
                <a:xfrm>
                  <a:off x="6633651" y="1248274"/>
                  <a:ext cx="853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Ink 35">
                  <a:extLst>
                    <a:ext uri="{FF2B5EF4-FFF2-40B4-BE49-F238E27FC236}">
                      <a16:creationId xmlns:a16="http://schemas.microsoft.com/office/drawing/2014/main" id="{13810413-E7F5-CF57-7A24-0513CC8B3F4E}"/>
                    </a:ext>
                  </a:extLst>
                </p14:cNvPr>
                <p14:cNvContentPartPr/>
                <p14:nvPr/>
              </p14:nvContentPartPr>
              <p14:xfrm>
                <a:off x="6573531" y="1243954"/>
                <a:ext cx="42120" cy="67320"/>
              </p14:xfrm>
            </p:contentPart>
          </mc:Choice>
          <mc:Fallback xmlns="">
            <p:pic>
              <p:nvPicPr>
                <p:cNvPr id="36" name="Ink 35">
                  <a:extLst>
                    <a:ext uri="{FF2B5EF4-FFF2-40B4-BE49-F238E27FC236}">
                      <a16:creationId xmlns:a16="http://schemas.microsoft.com/office/drawing/2014/main" id="{13810413-E7F5-CF57-7A24-0513CC8B3F4E}"/>
                    </a:ext>
                  </a:extLst>
                </p:cNvPr>
                <p:cNvPicPr/>
                <p:nvPr/>
              </p:nvPicPr>
              <p:blipFill>
                <a:blip r:embed="rId58"/>
                <a:stretch>
                  <a:fillRect/>
                </a:stretch>
              </p:blipFill>
              <p:spPr>
                <a:xfrm>
                  <a:off x="6564531" y="1235314"/>
                  <a:ext cx="597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Ink 36">
                  <a:extLst>
                    <a:ext uri="{FF2B5EF4-FFF2-40B4-BE49-F238E27FC236}">
                      <a16:creationId xmlns:a16="http://schemas.microsoft.com/office/drawing/2014/main" id="{1DF5F368-1B71-DFD1-C555-405D54DB20E2}"/>
                    </a:ext>
                  </a:extLst>
                </p14:cNvPr>
                <p14:cNvContentPartPr/>
                <p14:nvPr/>
              </p14:nvContentPartPr>
              <p14:xfrm>
                <a:off x="6537531" y="1222714"/>
                <a:ext cx="40320" cy="360"/>
              </p14:xfrm>
            </p:contentPart>
          </mc:Choice>
          <mc:Fallback xmlns="">
            <p:pic>
              <p:nvPicPr>
                <p:cNvPr id="37" name="Ink 36">
                  <a:extLst>
                    <a:ext uri="{FF2B5EF4-FFF2-40B4-BE49-F238E27FC236}">
                      <a16:creationId xmlns:a16="http://schemas.microsoft.com/office/drawing/2014/main" id="{1DF5F368-1B71-DFD1-C555-405D54DB20E2}"/>
                    </a:ext>
                  </a:extLst>
                </p:cNvPr>
                <p:cNvPicPr/>
                <p:nvPr/>
              </p:nvPicPr>
              <p:blipFill>
                <a:blip r:embed="rId60"/>
                <a:stretch>
                  <a:fillRect/>
                </a:stretch>
              </p:blipFill>
              <p:spPr>
                <a:xfrm>
                  <a:off x="6528891" y="1214074"/>
                  <a:ext cx="5796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1">
            <p14:nvContentPartPr>
              <p14:cNvPr id="40" name="Ink 39">
                <a:extLst>
                  <a:ext uri="{FF2B5EF4-FFF2-40B4-BE49-F238E27FC236}">
                    <a16:creationId xmlns:a16="http://schemas.microsoft.com/office/drawing/2014/main" id="{DA1F63EC-5FBC-8C7D-E820-6FAC6E4761F8}"/>
                  </a:ext>
                </a:extLst>
              </p14:cNvPr>
              <p14:cNvContentPartPr/>
              <p14:nvPr/>
            </p14:nvContentPartPr>
            <p14:xfrm>
              <a:off x="9740811" y="5679874"/>
              <a:ext cx="55800" cy="115560"/>
            </p14:xfrm>
          </p:contentPart>
        </mc:Choice>
        <mc:Fallback xmlns="">
          <p:pic>
            <p:nvPicPr>
              <p:cNvPr id="40" name="Ink 39">
                <a:extLst>
                  <a:ext uri="{FF2B5EF4-FFF2-40B4-BE49-F238E27FC236}">
                    <a16:creationId xmlns:a16="http://schemas.microsoft.com/office/drawing/2014/main" id="{DA1F63EC-5FBC-8C7D-E820-6FAC6E4761F8}"/>
                  </a:ext>
                </a:extLst>
              </p:cNvPr>
              <p:cNvPicPr/>
              <p:nvPr/>
            </p:nvPicPr>
            <p:blipFill>
              <a:blip r:embed="rId62"/>
              <a:stretch>
                <a:fillRect/>
              </a:stretch>
            </p:blipFill>
            <p:spPr>
              <a:xfrm>
                <a:off x="9731811" y="5670874"/>
                <a:ext cx="734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Ink 40">
                <a:extLst>
                  <a:ext uri="{FF2B5EF4-FFF2-40B4-BE49-F238E27FC236}">
                    <a16:creationId xmlns:a16="http://schemas.microsoft.com/office/drawing/2014/main" id="{40FC7DD5-C68F-AB99-AACB-8AF13A4321EF}"/>
                  </a:ext>
                </a:extLst>
              </p14:cNvPr>
              <p14:cNvContentPartPr/>
              <p14:nvPr/>
            </p14:nvContentPartPr>
            <p14:xfrm>
              <a:off x="9778251" y="5620114"/>
              <a:ext cx="360" cy="360"/>
            </p14:xfrm>
          </p:contentPart>
        </mc:Choice>
        <mc:Fallback xmlns="">
          <p:pic>
            <p:nvPicPr>
              <p:cNvPr id="41" name="Ink 40">
                <a:extLst>
                  <a:ext uri="{FF2B5EF4-FFF2-40B4-BE49-F238E27FC236}">
                    <a16:creationId xmlns:a16="http://schemas.microsoft.com/office/drawing/2014/main" id="{40FC7DD5-C68F-AB99-AACB-8AF13A4321EF}"/>
                  </a:ext>
                </a:extLst>
              </p:cNvPr>
              <p:cNvPicPr/>
              <p:nvPr/>
            </p:nvPicPr>
            <p:blipFill>
              <a:blip r:embed="rId41"/>
              <a:stretch>
                <a:fillRect/>
              </a:stretch>
            </p:blipFill>
            <p:spPr>
              <a:xfrm>
                <a:off x="9769251" y="5611474"/>
                <a:ext cx="18000" cy="18000"/>
              </a:xfrm>
              <a:prstGeom prst="rect">
                <a:avLst/>
              </a:prstGeom>
            </p:spPr>
          </p:pic>
        </mc:Fallback>
      </mc:AlternateContent>
      <p:grpSp>
        <p:nvGrpSpPr>
          <p:cNvPr id="45" name="Group 44">
            <a:extLst>
              <a:ext uri="{FF2B5EF4-FFF2-40B4-BE49-F238E27FC236}">
                <a16:creationId xmlns:a16="http://schemas.microsoft.com/office/drawing/2014/main" id="{82A2CD17-AC63-8495-9712-749E77490F96}"/>
              </a:ext>
            </a:extLst>
          </p:cNvPr>
          <p:cNvGrpSpPr/>
          <p:nvPr/>
        </p:nvGrpSpPr>
        <p:grpSpPr>
          <a:xfrm>
            <a:off x="9906051" y="5645314"/>
            <a:ext cx="40680" cy="117000"/>
            <a:chOff x="9906051" y="5645314"/>
            <a:chExt cx="40680" cy="117000"/>
          </a:xfrm>
        </p:grpSpPr>
        <mc:AlternateContent xmlns:mc="http://schemas.openxmlformats.org/markup-compatibility/2006" xmlns:p14="http://schemas.microsoft.com/office/powerpoint/2010/main">
          <mc:Choice Requires="p14">
            <p:contentPart p14:bwMode="auto" r:id="rId64">
              <p14:nvContentPartPr>
                <p14:cNvPr id="42" name="Ink 41">
                  <a:extLst>
                    <a:ext uri="{FF2B5EF4-FFF2-40B4-BE49-F238E27FC236}">
                      <a16:creationId xmlns:a16="http://schemas.microsoft.com/office/drawing/2014/main" id="{8380222B-4DB2-1180-C60F-C583E9B72BAD}"/>
                    </a:ext>
                  </a:extLst>
                </p14:cNvPr>
                <p14:cNvContentPartPr/>
                <p14:nvPr/>
              </p14:nvContentPartPr>
              <p14:xfrm>
                <a:off x="9908211" y="5681674"/>
                <a:ext cx="38520" cy="80640"/>
              </p14:xfrm>
            </p:contentPart>
          </mc:Choice>
          <mc:Fallback xmlns="">
            <p:pic>
              <p:nvPicPr>
                <p:cNvPr id="42" name="Ink 41">
                  <a:extLst>
                    <a:ext uri="{FF2B5EF4-FFF2-40B4-BE49-F238E27FC236}">
                      <a16:creationId xmlns:a16="http://schemas.microsoft.com/office/drawing/2014/main" id="{8380222B-4DB2-1180-C60F-C583E9B72BAD}"/>
                    </a:ext>
                  </a:extLst>
                </p:cNvPr>
                <p:cNvPicPr/>
                <p:nvPr/>
              </p:nvPicPr>
              <p:blipFill>
                <a:blip r:embed="rId65"/>
                <a:stretch>
                  <a:fillRect/>
                </a:stretch>
              </p:blipFill>
              <p:spPr>
                <a:xfrm>
                  <a:off x="9899211" y="5672674"/>
                  <a:ext cx="561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3" name="Ink 42">
                  <a:extLst>
                    <a:ext uri="{FF2B5EF4-FFF2-40B4-BE49-F238E27FC236}">
                      <a16:creationId xmlns:a16="http://schemas.microsoft.com/office/drawing/2014/main" id="{AE6A2740-3C73-FA5C-D2A2-A6FC0BD4F9C4}"/>
                    </a:ext>
                  </a:extLst>
                </p14:cNvPr>
                <p14:cNvContentPartPr/>
                <p14:nvPr/>
              </p14:nvContentPartPr>
              <p14:xfrm>
                <a:off x="9906051" y="5645314"/>
                <a:ext cx="360" cy="360"/>
              </p14:xfrm>
            </p:contentPart>
          </mc:Choice>
          <mc:Fallback xmlns="">
            <p:pic>
              <p:nvPicPr>
                <p:cNvPr id="43" name="Ink 42">
                  <a:extLst>
                    <a:ext uri="{FF2B5EF4-FFF2-40B4-BE49-F238E27FC236}">
                      <a16:creationId xmlns:a16="http://schemas.microsoft.com/office/drawing/2014/main" id="{AE6A2740-3C73-FA5C-D2A2-A6FC0BD4F9C4}"/>
                    </a:ext>
                  </a:extLst>
                </p:cNvPr>
                <p:cNvPicPr/>
                <p:nvPr/>
              </p:nvPicPr>
              <p:blipFill>
                <a:blip r:embed="rId41"/>
                <a:stretch>
                  <a:fillRect/>
                </a:stretch>
              </p:blipFill>
              <p:spPr>
                <a:xfrm>
                  <a:off x="9897411" y="5636674"/>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7">
            <p14:nvContentPartPr>
              <p14:cNvPr id="44" name="Ink 43">
                <a:extLst>
                  <a:ext uri="{FF2B5EF4-FFF2-40B4-BE49-F238E27FC236}">
                    <a16:creationId xmlns:a16="http://schemas.microsoft.com/office/drawing/2014/main" id="{14DF8A7D-7C3E-F06E-7EC9-6096FD6831D5}"/>
                  </a:ext>
                </a:extLst>
              </p14:cNvPr>
              <p14:cNvContentPartPr/>
              <p14:nvPr/>
            </p14:nvContentPartPr>
            <p14:xfrm>
              <a:off x="9981291" y="5822074"/>
              <a:ext cx="360" cy="360"/>
            </p14:xfrm>
          </p:contentPart>
        </mc:Choice>
        <mc:Fallback xmlns="">
          <p:pic>
            <p:nvPicPr>
              <p:cNvPr id="44" name="Ink 43">
                <a:extLst>
                  <a:ext uri="{FF2B5EF4-FFF2-40B4-BE49-F238E27FC236}">
                    <a16:creationId xmlns:a16="http://schemas.microsoft.com/office/drawing/2014/main" id="{14DF8A7D-7C3E-F06E-7EC9-6096FD6831D5}"/>
                  </a:ext>
                </a:extLst>
              </p:cNvPr>
              <p:cNvPicPr/>
              <p:nvPr/>
            </p:nvPicPr>
            <p:blipFill>
              <a:blip r:embed="rId41"/>
              <a:stretch>
                <a:fillRect/>
              </a:stretch>
            </p:blipFill>
            <p:spPr>
              <a:xfrm>
                <a:off x="9972291" y="58130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0" name="Ink 49">
                <a:extLst>
                  <a:ext uri="{FF2B5EF4-FFF2-40B4-BE49-F238E27FC236}">
                    <a16:creationId xmlns:a16="http://schemas.microsoft.com/office/drawing/2014/main" id="{F41EBE0D-739D-688B-8BED-391D54E87914}"/>
                  </a:ext>
                </a:extLst>
              </p14:cNvPr>
              <p14:cNvContentPartPr/>
              <p14:nvPr/>
            </p14:nvContentPartPr>
            <p14:xfrm>
              <a:off x="3238131" y="2421154"/>
              <a:ext cx="1764720" cy="1774800"/>
            </p14:xfrm>
          </p:contentPart>
        </mc:Choice>
        <mc:Fallback xmlns="">
          <p:pic>
            <p:nvPicPr>
              <p:cNvPr id="50" name="Ink 49">
                <a:extLst>
                  <a:ext uri="{FF2B5EF4-FFF2-40B4-BE49-F238E27FC236}">
                    <a16:creationId xmlns:a16="http://schemas.microsoft.com/office/drawing/2014/main" id="{F41EBE0D-739D-688B-8BED-391D54E87914}"/>
                  </a:ext>
                </a:extLst>
              </p:cNvPr>
              <p:cNvPicPr/>
              <p:nvPr/>
            </p:nvPicPr>
            <p:blipFill>
              <a:blip r:embed="rId69"/>
              <a:stretch>
                <a:fillRect/>
              </a:stretch>
            </p:blipFill>
            <p:spPr>
              <a:xfrm>
                <a:off x="3229131" y="2412154"/>
                <a:ext cx="1782360" cy="17924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1" name="Ink 50">
                <a:extLst>
                  <a:ext uri="{FF2B5EF4-FFF2-40B4-BE49-F238E27FC236}">
                    <a16:creationId xmlns:a16="http://schemas.microsoft.com/office/drawing/2014/main" id="{B28EC4FB-A944-BB22-9774-B80911DBF5A7}"/>
                  </a:ext>
                </a:extLst>
              </p14:cNvPr>
              <p14:cNvContentPartPr/>
              <p14:nvPr/>
            </p14:nvContentPartPr>
            <p14:xfrm>
              <a:off x="5012571" y="4195234"/>
              <a:ext cx="426240" cy="271440"/>
            </p14:xfrm>
          </p:contentPart>
        </mc:Choice>
        <mc:Fallback xmlns="">
          <p:pic>
            <p:nvPicPr>
              <p:cNvPr id="51" name="Ink 50">
                <a:extLst>
                  <a:ext uri="{FF2B5EF4-FFF2-40B4-BE49-F238E27FC236}">
                    <a16:creationId xmlns:a16="http://schemas.microsoft.com/office/drawing/2014/main" id="{B28EC4FB-A944-BB22-9774-B80911DBF5A7}"/>
                  </a:ext>
                </a:extLst>
              </p:cNvPr>
              <p:cNvPicPr/>
              <p:nvPr/>
            </p:nvPicPr>
            <p:blipFill>
              <a:blip r:embed="rId71"/>
              <a:stretch>
                <a:fillRect/>
              </a:stretch>
            </p:blipFill>
            <p:spPr>
              <a:xfrm>
                <a:off x="5003931" y="4186594"/>
                <a:ext cx="44388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2" name="Ink 51">
                <a:extLst>
                  <a:ext uri="{FF2B5EF4-FFF2-40B4-BE49-F238E27FC236}">
                    <a16:creationId xmlns:a16="http://schemas.microsoft.com/office/drawing/2014/main" id="{E8A8758E-92CB-98FD-4E3F-07708A9A7C4D}"/>
                  </a:ext>
                </a:extLst>
              </p14:cNvPr>
              <p14:cNvContentPartPr/>
              <p14:nvPr/>
            </p14:nvContentPartPr>
            <p14:xfrm>
              <a:off x="5420091" y="4457314"/>
              <a:ext cx="347760" cy="209160"/>
            </p14:xfrm>
          </p:contentPart>
        </mc:Choice>
        <mc:Fallback xmlns="">
          <p:pic>
            <p:nvPicPr>
              <p:cNvPr id="52" name="Ink 51">
                <a:extLst>
                  <a:ext uri="{FF2B5EF4-FFF2-40B4-BE49-F238E27FC236}">
                    <a16:creationId xmlns:a16="http://schemas.microsoft.com/office/drawing/2014/main" id="{E8A8758E-92CB-98FD-4E3F-07708A9A7C4D}"/>
                  </a:ext>
                </a:extLst>
              </p:cNvPr>
              <p:cNvPicPr/>
              <p:nvPr/>
            </p:nvPicPr>
            <p:blipFill>
              <a:blip r:embed="rId73"/>
              <a:stretch>
                <a:fillRect/>
              </a:stretch>
            </p:blipFill>
            <p:spPr>
              <a:xfrm>
                <a:off x="5411451" y="4448314"/>
                <a:ext cx="36540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3" name="Ink 52">
                <a:extLst>
                  <a:ext uri="{FF2B5EF4-FFF2-40B4-BE49-F238E27FC236}">
                    <a16:creationId xmlns:a16="http://schemas.microsoft.com/office/drawing/2014/main" id="{8E698DC3-EDB2-27EC-71E3-E68B708DE42C}"/>
                  </a:ext>
                </a:extLst>
              </p14:cNvPr>
              <p14:cNvContentPartPr/>
              <p14:nvPr/>
            </p14:nvContentPartPr>
            <p14:xfrm>
              <a:off x="5793411" y="4662514"/>
              <a:ext cx="385560" cy="198720"/>
            </p14:xfrm>
          </p:contentPart>
        </mc:Choice>
        <mc:Fallback xmlns="">
          <p:pic>
            <p:nvPicPr>
              <p:cNvPr id="53" name="Ink 52">
                <a:extLst>
                  <a:ext uri="{FF2B5EF4-FFF2-40B4-BE49-F238E27FC236}">
                    <a16:creationId xmlns:a16="http://schemas.microsoft.com/office/drawing/2014/main" id="{8E698DC3-EDB2-27EC-71E3-E68B708DE42C}"/>
                  </a:ext>
                </a:extLst>
              </p:cNvPr>
              <p:cNvPicPr/>
              <p:nvPr/>
            </p:nvPicPr>
            <p:blipFill>
              <a:blip r:embed="rId75"/>
              <a:stretch>
                <a:fillRect/>
              </a:stretch>
            </p:blipFill>
            <p:spPr>
              <a:xfrm>
                <a:off x="5784411" y="4653874"/>
                <a:ext cx="40320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5" name="Ink 54">
                <a:extLst>
                  <a:ext uri="{FF2B5EF4-FFF2-40B4-BE49-F238E27FC236}">
                    <a16:creationId xmlns:a16="http://schemas.microsoft.com/office/drawing/2014/main" id="{78230D38-4A67-39F6-BF7B-D190A791CCE3}"/>
                  </a:ext>
                </a:extLst>
              </p14:cNvPr>
              <p14:cNvContentPartPr/>
              <p14:nvPr/>
            </p14:nvContentPartPr>
            <p14:xfrm>
              <a:off x="6574611" y="5058874"/>
              <a:ext cx="1760760" cy="622800"/>
            </p14:xfrm>
          </p:contentPart>
        </mc:Choice>
        <mc:Fallback xmlns="">
          <p:pic>
            <p:nvPicPr>
              <p:cNvPr id="55" name="Ink 54">
                <a:extLst>
                  <a:ext uri="{FF2B5EF4-FFF2-40B4-BE49-F238E27FC236}">
                    <a16:creationId xmlns:a16="http://schemas.microsoft.com/office/drawing/2014/main" id="{78230D38-4A67-39F6-BF7B-D190A791CCE3}"/>
                  </a:ext>
                </a:extLst>
              </p:cNvPr>
              <p:cNvPicPr/>
              <p:nvPr/>
            </p:nvPicPr>
            <p:blipFill>
              <a:blip r:embed="rId77"/>
              <a:stretch>
                <a:fillRect/>
              </a:stretch>
            </p:blipFill>
            <p:spPr>
              <a:xfrm>
                <a:off x="6565971" y="5049874"/>
                <a:ext cx="1778400" cy="6404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6" name="Ink 55">
                <a:extLst>
                  <a:ext uri="{FF2B5EF4-FFF2-40B4-BE49-F238E27FC236}">
                    <a16:creationId xmlns:a16="http://schemas.microsoft.com/office/drawing/2014/main" id="{4B605F6A-D973-DE76-879A-4B0833C5C909}"/>
                  </a:ext>
                </a:extLst>
              </p14:cNvPr>
              <p14:cNvContentPartPr/>
              <p14:nvPr/>
            </p14:nvContentPartPr>
            <p14:xfrm>
              <a:off x="6169971" y="4876354"/>
              <a:ext cx="442800" cy="192240"/>
            </p14:xfrm>
          </p:contentPart>
        </mc:Choice>
        <mc:Fallback xmlns="">
          <p:pic>
            <p:nvPicPr>
              <p:cNvPr id="56" name="Ink 55">
                <a:extLst>
                  <a:ext uri="{FF2B5EF4-FFF2-40B4-BE49-F238E27FC236}">
                    <a16:creationId xmlns:a16="http://schemas.microsoft.com/office/drawing/2014/main" id="{4B605F6A-D973-DE76-879A-4B0833C5C909}"/>
                  </a:ext>
                </a:extLst>
              </p:cNvPr>
              <p:cNvPicPr/>
              <p:nvPr/>
            </p:nvPicPr>
            <p:blipFill>
              <a:blip r:embed="rId79"/>
              <a:stretch>
                <a:fillRect/>
              </a:stretch>
            </p:blipFill>
            <p:spPr>
              <a:xfrm>
                <a:off x="6161331" y="4867354"/>
                <a:ext cx="4604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7" name="Ink 56">
                <a:extLst>
                  <a:ext uri="{FF2B5EF4-FFF2-40B4-BE49-F238E27FC236}">
                    <a16:creationId xmlns:a16="http://schemas.microsoft.com/office/drawing/2014/main" id="{D8AA2096-6BBE-B661-B207-3B885F5A70EB}"/>
                  </a:ext>
                </a:extLst>
              </p14:cNvPr>
              <p14:cNvContentPartPr/>
              <p14:nvPr/>
            </p14:nvContentPartPr>
            <p14:xfrm>
              <a:off x="4496691" y="5631994"/>
              <a:ext cx="101880" cy="125640"/>
            </p14:xfrm>
          </p:contentPart>
        </mc:Choice>
        <mc:Fallback xmlns="">
          <p:pic>
            <p:nvPicPr>
              <p:cNvPr id="57" name="Ink 56">
                <a:extLst>
                  <a:ext uri="{FF2B5EF4-FFF2-40B4-BE49-F238E27FC236}">
                    <a16:creationId xmlns:a16="http://schemas.microsoft.com/office/drawing/2014/main" id="{D8AA2096-6BBE-B661-B207-3B885F5A70EB}"/>
                  </a:ext>
                </a:extLst>
              </p:cNvPr>
              <p:cNvPicPr/>
              <p:nvPr/>
            </p:nvPicPr>
            <p:blipFill>
              <a:blip r:embed="rId81"/>
              <a:stretch>
                <a:fillRect/>
              </a:stretch>
            </p:blipFill>
            <p:spPr>
              <a:xfrm>
                <a:off x="4488051" y="5622994"/>
                <a:ext cx="1195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038" name="Ink 1037">
                <a:extLst>
                  <a:ext uri="{FF2B5EF4-FFF2-40B4-BE49-F238E27FC236}">
                    <a16:creationId xmlns:a16="http://schemas.microsoft.com/office/drawing/2014/main" id="{9C57F605-C00C-2580-021A-A319C6AB276F}"/>
                  </a:ext>
                </a:extLst>
              </p14:cNvPr>
              <p14:cNvContentPartPr/>
              <p14:nvPr/>
            </p14:nvContentPartPr>
            <p14:xfrm>
              <a:off x="4511451" y="3809314"/>
              <a:ext cx="45360" cy="27360"/>
            </p14:xfrm>
          </p:contentPart>
        </mc:Choice>
        <mc:Fallback xmlns="">
          <p:pic>
            <p:nvPicPr>
              <p:cNvPr id="1038" name="Ink 1037">
                <a:extLst>
                  <a:ext uri="{FF2B5EF4-FFF2-40B4-BE49-F238E27FC236}">
                    <a16:creationId xmlns:a16="http://schemas.microsoft.com/office/drawing/2014/main" id="{9C57F605-C00C-2580-021A-A319C6AB276F}"/>
                  </a:ext>
                </a:extLst>
              </p:cNvPr>
              <p:cNvPicPr/>
              <p:nvPr/>
            </p:nvPicPr>
            <p:blipFill>
              <a:blip r:embed="rId83"/>
              <a:stretch>
                <a:fillRect/>
              </a:stretch>
            </p:blipFill>
            <p:spPr>
              <a:xfrm>
                <a:off x="4502451" y="3800674"/>
                <a:ext cx="63000" cy="45000"/>
              </a:xfrm>
              <a:prstGeom prst="rect">
                <a:avLst/>
              </a:prstGeom>
            </p:spPr>
          </p:pic>
        </mc:Fallback>
      </mc:AlternateContent>
      <p:grpSp>
        <p:nvGrpSpPr>
          <p:cNvPr id="1081" name="Group 1080">
            <a:extLst>
              <a:ext uri="{FF2B5EF4-FFF2-40B4-BE49-F238E27FC236}">
                <a16:creationId xmlns:a16="http://schemas.microsoft.com/office/drawing/2014/main" id="{DADDE56A-7E21-EA5E-526C-376764FBEB0B}"/>
              </a:ext>
            </a:extLst>
          </p:cNvPr>
          <p:cNvGrpSpPr/>
          <p:nvPr/>
        </p:nvGrpSpPr>
        <p:grpSpPr>
          <a:xfrm>
            <a:off x="3237411" y="2933434"/>
            <a:ext cx="2252880" cy="2759760"/>
            <a:chOff x="3237411" y="2933434"/>
            <a:chExt cx="2252880" cy="2759760"/>
          </a:xfrm>
        </p:grpSpPr>
        <mc:AlternateContent xmlns:mc="http://schemas.openxmlformats.org/markup-compatibility/2006" xmlns:p14="http://schemas.microsoft.com/office/powerpoint/2010/main">
          <mc:Choice Requires="p14">
            <p:contentPart p14:bwMode="auto" r:id="rId84">
              <p14:nvContentPartPr>
                <p14:cNvPr id="58" name="Ink 57">
                  <a:extLst>
                    <a:ext uri="{FF2B5EF4-FFF2-40B4-BE49-F238E27FC236}">
                      <a16:creationId xmlns:a16="http://schemas.microsoft.com/office/drawing/2014/main" id="{B32C6AD4-DD3F-20F0-38A6-B77FC8A616BA}"/>
                    </a:ext>
                  </a:extLst>
                </p14:cNvPr>
                <p14:cNvContentPartPr/>
                <p14:nvPr/>
              </p14:nvContentPartPr>
              <p14:xfrm>
                <a:off x="4513971" y="3075994"/>
                <a:ext cx="21960" cy="2617200"/>
              </p14:xfrm>
            </p:contentPart>
          </mc:Choice>
          <mc:Fallback xmlns="">
            <p:pic>
              <p:nvPicPr>
                <p:cNvPr id="58" name="Ink 57">
                  <a:extLst>
                    <a:ext uri="{FF2B5EF4-FFF2-40B4-BE49-F238E27FC236}">
                      <a16:creationId xmlns:a16="http://schemas.microsoft.com/office/drawing/2014/main" id="{B32C6AD4-DD3F-20F0-38A6-B77FC8A616BA}"/>
                    </a:ext>
                  </a:extLst>
                </p:cNvPr>
                <p:cNvPicPr/>
                <p:nvPr/>
              </p:nvPicPr>
              <p:blipFill>
                <a:blip r:embed="rId85"/>
                <a:stretch>
                  <a:fillRect/>
                </a:stretch>
              </p:blipFill>
              <p:spPr>
                <a:xfrm>
                  <a:off x="4504971" y="3067354"/>
                  <a:ext cx="39600" cy="26348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9" name="Ink 58">
                  <a:extLst>
                    <a:ext uri="{FF2B5EF4-FFF2-40B4-BE49-F238E27FC236}">
                      <a16:creationId xmlns:a16="http://schemas.microsoft.com/office/drawing/2014/main" id="{14DE104D-D2BC-83EA-32BB-B427E2AEBCD6}"/>
                    </a:ext>
                  </a:extLst>
                </p14:cNvPr>
                <p14:cNvContentPartPr/>
                <p14:nvPr/>
              </p14:nvContentPartPr>
              <p14:xfrm>
                <a:off x="4612971" y="3019114"/>
                <a:ext cx="4320" cy="123480"/>
              </p14:xfrm>
            </p:contentPart>
          </mc:Choice>
          <mc:Fallback xmlns="">
            <p:pic>
              <p:nvPicPr>
                <p:cNvPr id="59" name="Ink 58">
                  <a:extLst>
                    <a:ext uri="{FF2B5EF4-FFF2-40B4-BE49-F238E27FC236}">
                      <a16:creationId xmlns:a16="http://schemas.microsoft.com/office/drawing/2014/main" id="{14DE104D-D2BC-83EA-32BB-B427E2AEBCD6}"/>
                    </a:ext>
                  </a:extLst>
                </p:cNvPr>
                <p:cNvPicPr/>
                <p:nvPr/>
              </p:nvPicPr>
              <p:blipFill>
                <a:blip r:embed="rId87"/>
                <a:stretch>
                  <a:fillRect/>
                </a:stretch>
              </p:blipFill>
              <p:spPr>
                <a:xfrm>
                  <a:off x="4603971" y="3010114"/>
                  <a:ext cx="219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0" name="Ink 59">
                  <a:extLst>
                    <a:ext uri="{FF2B5EF4-FFF2-40B4-BE49-F238E27FC236}">
                      <a16:creationId xmlns:a16="http://schemas.microsoft.com/office/drawing/2014/main" id="{01B7EB57-7790-7C11-56D7-F4AE8DA4FE5E}"/>
                    </a:ext>
                  </a:extLst>
                </p14:cNvPr>
                <p14:cNvContentPartPr/>
                <p14:nvPr/>
              </p14:nvContentPartPr>
              <p14:xfrm>
                <a:off x="4614411" y="3012994"/>
                <a:ext cx="97560" cy="134640"/>
              </p14:xfrm>
            </p:contentPart>
          </mc:Choice>
          <mc:Fallback xmlns="">
            <p:pic>
              <p:nvPicPr>
                <p:cNvPr id="60" name="Ink 59">
                  <a:extLst>
                    <a:ext uri="{FF2B5EF4-FFF2-40B4-BE49-F238E27FC236}">
                      <a16:creationId xmlns:a16="http://schemas.microsoft.com/office/drawing/2014/main" id="{01B7EB57-7790-7C11-56D7-F4AE8DA4FE5E}"/>
                    </a:ext>
                  </a:extLst>
                </p:cNvPr>
                <p:cNvPicPr/>
                <p:nvPr/>
              </p:nvPicPr>
              <p:blipFill>
                <a:blip r:embed="rId89"/>
                <a:stretch>
                  <a:fillRect/>
                </a:stretch>
              </p:blipFill>
              <p:spPr>
                <a:xfrm>
                  <a:off x="4605411" y="3003994"/>
                  <a:ext cx="1152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1" name="Ink 60">
                  <a:extLst>
                    <a:ext uri="{FF2B5EF4-FFF2-40B4-BE49-F238E27FC236}">
                      <a16:creationId xmlns:a16="http://schemas.microsoft.com/office/drawing/2014/main" id="{B0AA3124-DB36-9657-AA37-25C3888B7469}"/>
                    </a:ext>
                  </a:extLst>
                </p14:cNvPr>
                <p14:cNvContentPartPr/>
                <p14:nvPr/>
              </p14:nvContentPartPr>
              <p14:xfrm>
                <a:off x="4751211" y="3011554"/>
                <a:ext cx="6480" cy="175680"/>
              </p14:xfrm>
            </p:contentPart>
          </mc:Choice>
          <mc:Fallback xmlns="">
            <p:pic>
              <p:nvPicPr>
                <p:cNvPr id="61" name="Ink 60">
                  <a:extLst>
                    <a:ext uri="{FF2B5EF4-FFF2-40B4-BE49-F238E27FC236}">
                      <a16:creationId xmlns:a16="http://schemas.microsoft.com/office/drawing/2014/main" id="{B0AA3124-DB36-9657-AA37-25C3888B7469}"/>
                    </a:ext>
                  </a:extLst>
                </p:cNvPr>
                <p:cNvPicPr/>
                <p:nvPr/>
              </p:nvPicPr>
              <p:blipFill>
                <a:blip r:embed="rId91"/>
                <a:stretch>
                  <a:fillRect/>
                </a:stretch>
              </p:blipFill>
              <p:spPr>
                <a:xfrm>
                  <a:off x="4742571" y="3002554"/>
                  <a:ext cx="241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2" name="Ink 61">
                  <a:extLst>
                    <a:ext uri="{FF2B5EF4-FFF2-40B4-BE49-F238E27FC236}">
                      <a16:creationId xmlns:a16="http://schemas.microsoft.com/office/drawing/2014/main" id="{D8BD79B5-4749-63DB-7121-DA47527900B7}"/>
                    </a:ext>
                  </a:extLst>
                </p14:cNvPr>
                <p14:cNvContentPartPr/>
                <p14:nvPr/>
              </p14:nvContentPartPr>
              <p14:xfrm>
                <a:off x="4759131" y="3009394"/>
                <a:ext cx="54360" cy="154800"/>
              </p14:xfrm>
            </p:contentPart>
          </mc:Choice>
          <mc:Fallback xmlns="">
            <p:pic>
              <p:nvPicPr>
                <p:cNvPr id="62" name="Ink 61">
                  <a:extLst>
                    <a:ext uri="{FF2B5EF4-FFF2-40B4-BE49-F238E27FC236}">
                      <a16:creationId xmlns:a16="http://schemas.microsoft.com/office/drawing/2014/main" id="{D8BD79B5-4749-63DB-7121-DA47527900B7}"/>
                    </a:ext>
                  </a:extLst>
                </p:cNvPr>
                <p:cNvPicPr/>
                <p:nvPr/>
              </p:nvPicPr>
              <p:blipFill>
                <a:blip r:embed="rId93"/>
                <a:stretch>
                  <a:fillRect/>
                </a:stretch>
              </p:blipFill>
              <p:spPr>
                <a:xfrm>
                  <a:off x="4750491" y="3000754"/>
                  <a:ext cx="720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024" name="Ink 1023">
                  <a:extLst>
                    <a:ext uri="{FF2B5EF4-FFF2-40B4-BE49-F238E27FC236}">
                      <a16:creationId xmlns:a16="http://schemas.microsoft.com/office/drawing/2014/main" id="{3F0D15C9-D71C-00D3-54E8-946FDCE01700}"/>
                    </a:ext>
                  </a:extLst>
                </p14:cNvPr>
                <p14:cNvContentPartPr/>
                <p14:nvPr/>
              </p14:nvContentPartPr>
              <p14:xfrm>
                <a:off x="4762371" y="3088234"/>
                <a:ext cx="31320" cy="16200"/>
              </p14:xfrm>
            </p:contentPart>
          </mc:Choice>
          <mc:Fallback xmlns="">
            <p:pic>
              <p:nvPicPr>
                <p:cNvPr id="1024" name="Ink 1023">
                  <a:extLst>
                    <a:ext uri="{FF2B5EF4-FFF2-40B4-BE49-F238E27FC236}">
                      <a16:creationId xmlns:a16="http://schemas.microsoft.com/office/drawing/2014/main" id="{3F0D15C9-D71C-00D3-54E8-946FDCE01700}"/>
                    </a:ext>
                  </a:extLst>
                </p:cNvPr>
                <p:cNvPicPr/>
                <p:nvPr/>
              </p:nvPicPr>
              <p:blipFill>
                <a:blip r:embed="rId95"/>
                <a:stretch>
                  <a:fillRect/>
                </a:stretch>
              </p:blipFill>
              <p:spPr>
                <a:xfrm>
                  <a:off x="4753371" y="3079234"/>
                  <a:ext cx="489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027" name="Ink 1026">
                  <a:extLst>
                    <a:ext uri="{FF2B5EF4-FFF2-40B4-BE49-F238E27FC236}">
                      <a16:creationId xmlns:a16="http://schemas.microsoft.com/office/drawing/2014/main" id="{F962EA8E-04E2-2E5B-E2FF-2B448A09D2EB}"/>
                    </a:ext>
                  </a:extLst>
                </p14:cNvPr>
                <p14:cNvContentPartPr/>
                <p14:nvPr/>
              </p14:nvContentPartPr>
              <p14:xfrm>
                <a:off x="4848771" y="3008314"/>
                <a:ext cx="2520" cy="137160"/>
              </p14:xfrm>
            </p:contentPart>
          </mc:Choice>
          <mc:Fallback xmlns="">
            <p:pic>
              <p:nvPicPr>
                <p:cNvPr id="1027" name="Ink 1026">
                  <a:extLst>
                    <a:ext uri="{FF2B5EF4-FFF2-40B4-BE49-F238E27FC236}">
                      <a16:creationId xmlns:a16="http://schemas.microsoft.com/office/drawing/2014/main" id="{F962EA8E-04E2-2E5B-E2FF-2B448A09D2EB}"/>
                    </a:ext>
                  </a:extLst>
                </p:cNvPr>
                <p:cNvPicPr/>
                <p:nvPr/>
              </p:nvPicPr>
              <p:blipFill>
                <a:blip r:embed="rId97"/>
                <a:stretch>
                  <a:fillRect/>
                </a:stretch>
              </p:blipFill>
              <p:spPr>
                <a:xfrm>
                  <a:off x="4839771" y="2999674"/>
                  <a:ext cx="201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028" name="Ink 1027">
                  <a:extLst>
                    <a:ext uri="{FF2B5EF4-FFF2-40B4-BE49-F238E27FC236}">
                      <a16:creationId xmlns:a16="http://schemas.microsoft.com/office/drawing/2014/main" id="{30EFF609-5906-3AEC-5BA5-35EE8A37AD69}"/>
                    </a:ext>
                  </a:extLst>
                </p14:cNvPr>
                <p14:cNvContentPartPr/>
                <p14:nvPr/>
              </p14:nvContentPartPr>
              <p14:xfrm>
                <a:off x="4848771" y="2971234"/>
                <a:ext cx="67320" cy="168480"/>
              </p14:xfrm>
            </p:contentPart>
          </mc:Choice>
          <mc:Fallback xmlns="">
            <p:pic>
              <p:nvPicPr>
                <p:cNvPr id="1028" name="Ink 1027">
                  <a:extLst>
                    <a:ext uri="{FF2B5EF4-FFF2-40B4-BE49-F238E27FC236}">
                      <a16:creationId xmlns:a16="http://schemas.microsoft.com/office/drawing/2014/main" id="{30EFF609-5906-3AEC-5BA5-35EE8A37AD69}"/>
                    </a:ext>
                  </a:extLst>
                </p:cNvPr>
                <p:cNvPicPr/>
                <p:nvPr/>
              </p:nvPicPr>
              <p:blipFill>
                <a:blip r:embed="rId99"/>
                <a:stretch>
                  <a:fillRect/>
                </a:stretch>
              </p:blipFill>
              <p:spPr>
                <a:xfrm>
                  <a:off x="4839771" y="2962594"/>
                  <a:ext cx="849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029" name="Ink 1028">
                  <a:extLst>
                    <a:ext uri="{FF2B5EF4-FFF2-40B4-BE49-F238E27FC236}">
                      <a16:creationId xmlns:a16="http://schemas.microsoft.com/office/drawing/2014/main" id="{3D988996-F869-1F28-AA65-AC2AADD64734}"/>
                    </a:ext>
                  </a:extLst>
                </p14:cNvPr>
                <p14:cNvContentPartPr/>
                <p14:nvPr/>
              </p14:nvContentPartPr>
              <p14:xfrm>
                <a:off x="4939851" y="2990314"/>
                <a:ext cx="12960" cy="134280"/>
              </p14:xfrm>
            </p:contentPart>
          </mc:Choice>
          <mc:Fallback xmlns="">
            <p:pic>
              <p:nvPicPr>
                <p:cNvPr id="1029" name="Ink 1028">
                  <a:extLst>
                    <a:ext uri="{FF2B5EF4-FFF2-40B4-BE49-F238E27FC236}">
                      <a16:creationId xmlns:a16="http://schemas.microsoft.com/office/drawing/2014/main" id="{3D988996-F869-1F28-AA65-AC2AADD64734}"/>
                    </a:ext>
                  </a:extLst>
                </p:cNvPr>
                <p:cNvPicPr/>
                <p:nvPr/>
              </p:nvPicPr>
              <p:blipFill>
                <a:blip r:embed="rId101"/>
                <a:stretch>
                  <a:fillRect/>
                </a:stretch>
              </p:blipFill>
              <p:spPr>
                <a:xfrm>
                  <a:off x="4931211" y="2981314"/>
                  <a:ext cx="306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030" name="Ink 1029">
                  <a:extLst>
                    <a:ext uri="{FF2B5EF4-FFF2-40B4-BE49-F238E27FC236}">
                      <a16:creationId xmlns:a16="http://schemas.microsoft.com/office/drawing/2014/main" id="{BF60A19C-6457-4835-379B-177D78DF3D91}"/>
                    </a:ext>
                  </a:extLst>
                </p14:cNvPr>
                <p14:cNvContentPartPr/>
                <p14:nvPr/>
              </p14:nvContentPartPr>
              <p14:xfrm>
                <a:off x="4942011" y="2957554"/>
                <a:ext cx="67680" cy="148680"/>
              </p14:xfrm>
            </p:contentPart>
          </mc:Choice>
          <mc:Fallback xmlns="">
            <p:pic>
              <p:nvPicPr>
                <p:cNvPr id="1030" name="Ink 1029">
                  <a:extLst>
                    <a:ext uri="{FF2B5EF4-FFF2-40B4-BE49-F238E27FC236}">
                      <a16:creationId xmlns:a16="http://schemas.microsoft.com/office/drawing/2014/main" id="{BF60A19C-6457-4835-379B-177D78DF3D91}"/>
                    </a:ext>
                  </a:extLst>
                </p:cNvPr>
                <p:cNvPicPr/>
                <p:nvPr/>
              </p:nvPicPr>
              <p:blipFill>
                <a:blip r:embed="rId103"/>
                <a:stretch>
                  <a:fillRect/>
                </a:stretch>
              </p:blipFill>
              <p:spPr>
                <a:xfrm>
                  <a:off x="4933011" y="2948554"/>
                  <a:ext cx="853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031" name="Ink 1030">
                  <a:extLst>
                    <a:ext uri="{FF2B5EF4-FFF2-40B4-BE49-F238E27FC236}">
                      <a16:creationId xmlns:a16="http://schemas.microsoft.com/office/drawing/2014/main" id="{80E22CE2-CEA4-8EDC-0AB7-649D228FD8DE}"/>
                    </a:ext>
                  </a:extLst>
                </p14:cNvPr>
                <p14:cNvContentPartPr/>
                <p14:nvPr/>
              </p14:nvContentPartPr>
              <p14:xfrm>
                <a:off x="5093211" y="3068434"/>
                <a:ext cx="46440" cy="2520"/>
              </p14:xfrm>
            </p:contentPart>
          </mc:Choice>
          <mc:Fallback xmlns="">
            <p:pic>
              <p:nvPicPr>
                <p:cNvPr id="1031" name="Ink 1030">
                  <a:extLst>
                    <a:ext uri="{FF2B5EF4-FFF2-40B4-BE49-F238E27FC236}">
                      <a16:creationId xmlns:a16="http://schemas.microsoft.com/office/drawing/2014/main" id="{80E22CE2-CEA4-8EDC-0AB7-649D228FD8DE}"/>
                    </a:ext>
                  </a:extLst>
                </p:cNvPr>
                <p:cNvPicPr/>
                <p:nvPr/>
              </p:nvPicPr>
              <p:blipFill>
                <a:blip r:embed="rId105"/>
                <a:stretch>
                  <a:fillRect/>
                </a:stretch>
              </p:blipFill>
              <p:spPr>
                <a:xfrm>
                  <a:off x="5084211" y="3059794"/>
                  <a:ext cx="640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032" name="Ink 1031">
                  <a:extLst>
                    <a:ext uri="{FF2B5EF4-FFF2-40B4-BE49-F238E27FC236}">
                      <a16:creationId xmlns:a16="http://schemas.microsoft.com/office/drawing/2014/main" id="{950E3212-C36E-2AC8-2BAB-239B6A9C4DE3}"/>
                    </a:ext>
                  </a:extLst>
                </p14:cNvPr>
                <p14:cNvContentPartPr/>
                <p14:nvPr/>
              </p14:nvContentPartPr>
              <p14:xfrm>
                <a:off x="5107611" y="2999314"/>
                <a:ext cx="26280" cy="4320"/>
              </p14:xfrm>
            </p:contentPart>
          </mc:Choice>
          <mc:Fallback xmlns="">
            <p:pic>
              <p:nvPicPr>
                <p:cNvPr id="1032" name="Ink 1031">
                  <a:extLst>
                    <a:ext uri="{FF2B5EF4-FFF2-40B4-BE49-F238E27FC236}">
                      <a16:creationId xmlns:a16="http://schemas.microsoft.com/office/drawing/2014/main" id="{950E3212-C36E-2AC8-2BAB-239B6A9C4DE3}"/>
                    </a:ext>
                  </a:extLst>
                </p:cNvPr>
                <p:cNvPicPr/>
                <p:nvPr/>
              </p:nvPicPr>
              <p:blipFill>
                <a:blip r:embed="rId107"/>
                <a:stretch>
                  <a:fillRect/>
                </a:stretch>
              </p:blipFill>
              <p:spPr>
                <a:xfrm>
                  <a:off x="5098611" y="2990314"/>
                  <a:ext cx="439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033" name="Ink 1032">
                  <a:extLst>
                    <a:ext uri="{FF2B5EF4-FFF2-40B4-BE49-F238E27FC236}">
                      <a16:creationId xmlns:a16="http://schemas.microsoft.com/office/drawing/2014/main" id="{E6653E1D-56FE-52FC-54B7-93AB2CE94533}"/>
                    </a:ext>
                  </a:extLst>
                </p14:cNvPr>
                <p14:cNvContentPartPr/>
                <p14:nvPr/>
              </p14:nvContentPartPr>
              <p14:xfrm>
                <a:off x="5275371" y="2946394"/>
                <a:ext cx="72720" cy="132840"/>
              </p14:xfrm>
            </p:contentPart>
          </mc:Choice>
          <mc:Fallback xmlns="">
            <p:pic>
              <p:nvPicPr>
                <p:cNvPr id="1033" name="Ink 1032">
                  <a:extLst>
                    <a:ext uri="{FF2B5EF4-FFF2-40B4-BE49-F238E27FC236}">
                      <a16:creationId xmlns:a16="http://schemas.microsoft.com/office/drawing/2014/main" id="{E6653E1D-56FE-52FC-54B7-93AB2CE94533}"/>
                    </a:ext>
                  </a:extLst>
                </p:cNvPr>
                <p:cNvPicPr/>
                <p:nvPr/>
              </p:nvPicPr>
              <p:blipFill>
                <a:blip r:embed="rId109"/>
                <a:stretch>
                  <a:fillRect/>
                </a:stretch>
              </p:blipFill>
              <p:spPr>
                <a:xfrm>
                  <a:off x="5266371" y="2937394"/>
                  <a:ext cx="903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034" name="Ink 1033">
                  <a:extLst>
                    <a:ext uri="{FF2B5EF4-FFF2-40B4-BE49-F238E27FC236}">
                      <a16:creationId xmlns:a16="http://schemas.microsoft.com/office/drawing/2014/main" id="{A3DB9FD7-EF99-EDEA-0B2A-3972732F33A2}"/>
                    </a:ext>
                  </a:extLst>
                </p14:cNvPr>
                <p14:cNvContentPartPr/>
                <p14:nvPr/>
              </p14:nvContentPartPr>
              <p14:xfrm>
                <a:off x="5394531" y="2946034"/>
                <a:ext cx="95760" cy="163080"/>
              </p14:xfrm>
            </p:contentPart>
          </mc:Choice>
          <mc:Fallback xmlns="">
            <p:pic>
              <p:nvPicPr>
                <p:cNvPr id="1034" name="Ink 1033">
                  <a:extLst>
                    <a:ext uri="{FF2B5EF4-FFF2-40B4-BE49-F238E27FC236}">
                      <a16:creationId xmlns:a16="http://schemas.microsoft.com/office/drawing/2014/main" id="{A3DB9FD7-EF99-EDEA-0B2A-3972732F33A2}"/>
                    </a:ext>
                  </a:extLst>
                </p:cNvPr>
                <p:cNvPicPr/>
                <p:nvPr/>
              </p:nvPicPr>
              <p:blipFill>
                <a:blip r:embed="rId111"/>
                <a:stretch>
                  <a:fillRect/>
                </a:stretch>
              </p:blipFill>
              <p:spPr>
                <a:xfrm>
                  <a:off x="5385891" y="2937394"/>
                  <a:ext cx="1134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035" name="Ink 1034">
                  <a:extLst>
                    <a:ext uri="{FF2B5EF4-FFF2-40B4-BE49-F238E27FC236}">
                      <a16:creationId xmlns:a16="http://schemas.microsoft.com/office/drawing/2014/main" id="{0AD347E8-2436-8E90-B83A-EDBD1B447682}"/>
                    </a:ext>
                  </a:extLst>
                </p14:cNvPr>
                <p14:cNvContentPartPr/>
                <p14:nvPr/>
              </p14:nvContentPartPr>
              <p14:xfrm>
                <a:off x="5431251" y="2933434"/>
                <a:ext cx="360" cy="16200"/>
              </p14:xfrm>
            </p:contentPart>
          </mc:Choice>
          <mc:Fallback xmlns="">
            <p:pic>
              <p:nvPicPr>
                <p:cNvPr id="1035" name="Ink 1034">
                  <a:extLst>
                    <a:ext uri="{FF2B5EF4-FFF2-40B4-BE49-F238E27FC236}">
                      <a16:creationId xmlns:a16="http://schemas.microsoft.com/office/drawing/2014/main" id="{0AD347E8-2436-8E90-B83A-EDBD1B447682}"/>
                    </a:ext>
                  </a:extLst>
                </p:cNvPr>
                <p:cNvPicPr/>
                <p:nvPr/>
              </p:nvPicPr>
              <p:blipFill>
                <a:blip r:embed="rId113"/>
                <a:stretch>
                  <a:fillRect/>
                </a:stretch>
              </p:blipFill>
              <p:spPr>
                <a:xfrm>
                  <a:off x="5422611" y="2924434"/>
                  <a:ext cx="180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036" name="Ink 1035">
                  <a:extLst>
                    <a:ext uri="{FF2B5EF4-FFF2-40B4-BE49-F238E27FC236}">
                      <a16:creationId xmlns:a16="http://schemas.microsoft.com/office/drawing/2014/main" id="{2FB06548-25BD-3BDB-FC38-A1C43C26833F}"/>
                    </a:ext>
                  </a:extLst>
                </p14:cNvPr>
                <p14:cNvContentPartPr/>
                <p14:nvPr/>
              </p14:nvContentPartPr>
              <p14:xfrm>
                <a:off x="5472291" y="3109114"/>
                <a:ext cx="360" cy="360"/>
              </p14:xfrm>
            </p:contentPart>
          </mc:Choice>
          <mc:Fallback xmlns="">
            <p:pic>
              <p:nvPicPr>
                <p:cNvPr id="1036" name="Ink 1035">
                  <a:extLst>
                    <a:ext uri="{FF2B5EF4-FFF2-40B4-BE49-F238E27FC236}">
                      <a16:creationId xmlns:a16="http://schemas.microsoft.com/office/drawing/2014/main" id="{2FB06548-25BD-3BDB-FC38-A1C43C26833F}"/>
                    </a:ext>
                  </a:extLst>
                </p:cNvPr>
                <p:cNvPicPr/>
                <p:nvPr/>
              </p:nvPicPr>
              <p:blipFill>
                <a:blip r:embed="rId41"/>
                <a:stretch>
                  <a:fillRect/>
                </a:stretch>
              </p:blipFill>
              <p:spPr>
                <a:xfrm>
                  <a:off x="5463651" y="310011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039" name="Ink 1038">
                  <a:extLst>
                    <a:ext uri="{FF2B5EF4-FFF2-40B4-BE49-F238E27FC236}">
                      <a16:creationId xmlns:a16="http://schemas.microsoft.com/office/drawing/2014/main" id="{1DE940F1-9DEA-C6CB-3A37-376BB3915047}"/>
                    </a:ext>
                  </a:extLst>
                </p14:cNvPr>
                <p14:cNvContentPartPr/>
                <p14:nvPr/>
              </p14:nvContentPartPr>
              <p14:xfrm>
                <a:off x="4504611" y="3822994"/>
                <a:ext cx="10440" cy="2520"/>
              </p14:xfrm>
            </p:contentPart>
          </mc:Choice>
          <mc:Fallback xmlns="">
            <p:pic>
              <p:nvPicPr>
                <p:cNvPr id="1039" name="Ink 1038">
                  <a:extLst>
                    <a:ext uri="{FF2B5EF4-FFF2-40B4-BE49-F238E27FC236}">
                      <a16:creationId xmlns:a16="http://schemas.microsoft.com/office/drawing/2014/main" id="{1DE940F1-9DEA-C6CB-3A37-376BB3915047}"/>
                    </a:ext>
                  </a:extLst>
                </p:cNvPr>
                <p:cNvPicPr/>
                <p:nvPr/>
              </p:nvPicPr>
              <p:blipFill>
                <a:blip r:embed="rId116"/>
                <a:stretch>
                  <a:fillRect/>
                </a:stretch>
              </p:blipFill>
              <p:spPr>
                <a:xfrm>
                  <a:off x="4495611" y="3813994"/>
                  <a:ext cx="280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040" name="Ink 1039">
                  <a:extLst>
                    <a:ext uri="{FF2B5EF4-FFF2-40B4-BE49-F238E27FC236}">
                      <a16:creationId xmlns:a16="http://schemas.microsoft.com/office/drawing/2014/main" id="{F372CD03-CFCC-18E3-F19E-A74AD8ADC977}"/>
                    </a:ext>
                  </a:extLst>
                </p14:cNvPr>
                <p14:cNvContentPartPr/>
                <p14:nvPr/>
              </p14:nvContentPartPr>
              <p14:xfrm>
                <a:off x="4474731" y="3822994"/>
                <a:ext cx="360" cy="360"/>
              </p14:xfrm>
            </p:contentPart>
          </mc:Choice>
          <mc:Fallback xmlns="">
            <p:pic>
              <p:nvPicPr>
                <p:cNvPr id="1040" name="Ink 1039">
                  <a:extLst>
                    <a:ext uri="{FF2B5EF4-FFF2-40B4-BE49-F238E27FC236}">
                      <a16:creationId xmlns:a16="http://schemas.microsoft.com/office/drawing/2014/main" id="{F372CD03-CFCC-18E3-F19E-A74AD8ADC977}"/>
                    </a:ext>
                  </a:extLst>
                </p:cNvPr>
                <p:cNvPicPr/>
                <p:nvPr/>
              </p:nvPicPr>
              <p:blipFill>
                <a:blip r:embed="rId41"/>
                <a:stretch>
                  <a:fillRect/>
                </a:stretch>
              </p:blipFill>
              <p:spPr>
                <a:xfrm>
                  <a:off x="4465731" y="381399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041" name="Ink 1040">
                  <a:extLst>
                    <a:ext uri="{FF2B5EF4-FFF2-40B4-BE49-F238E27FC236}">
                      <a16:creationId xmlns:a16="http://schemas.microsoft.com/office/drawing/2014/main" id="{64D6CC9C-449E-8528-BDDA-BB2B77D9650D}"/>
                    </a:ext>
                  </a:extLst>
                </p14:cNvPr>
                <p14:cNvContentPartPr/>
                <p14:nvPr/>
              </p14:nvContentPartPr>
              <p14:xfrm>
                <a:off x="4432971" y="3820834"/>
                <a:ext cx="20160" cy="2520"/>
              </p14:xfrm>
            </p:contentPart>
          </mc:Choice>
          <mc:Fallback xmlns="">
            <p:pic>
              <p:nvPicPr>
                <p:cNvPr id="1041" name="Ink 1040">
                  <a:extLst>
                    <a:ext uri="{FF2B5EF4-FFF2-40B4-BE49-F238E27FC236}">
                      <a16:creationId xmlns:a16="http://schemas.microsoft.com/office/drawing/2014/main" id="{64D6CC9C-449E-8528-BDDA-BB2B77D9650D}"/>
                    </a:ext>
                  </a:extLst>
                </p:cNvPr>
                <p:cNvPicPr/>
                <p:nvPr/>
              </p:nvPicPr>
              <p:blipFill>
                <a:blip r:embed="rId119"/>
                <a:stretch>
                  <a:fillRect/>
                </a:stretch>
              </p:blipFill>
              <p:spPr>
                <a:xfrm>
                  <a:off x="4423971" y="3812194"/>
                  <a:ext cx="378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042" name="Ink 1041">
                  <a:extLst>
                    <a:ext uri="{FF2B5EF4-FFF2-40B4-BE49-F238E27FC236}">
                      <a16:creationId xmlns:a16="http://schemas.microsoft.com/office/drawing/2014/main" id="{E1F85DA4-852D-008E-88EB-12F40503700D}"/>
                    </a:ext>
                  </a:extLst>
                </p14:cNvPr>
                <p14:cNvContentPartPr/>
                <p14:nvPr/>
              </p14:nvContentPartPr>
              <p14:xfrm>
                <a:off x="4395171" y="3819034"/>
                <a:ext cx="6480" cy="360"/>
              </p14:xfrm>
            </p:contentPart>
          </mc:Choice>
          <mc:Fallback xmlns="">
            <p:pic>
              <p:nvPicPr>
                <p:cNvPr id="1042" name="Ink 1041">
                  <a:extLst>
                    <a:ext uri="{FF2B5EF4-FFF2-40B4-BE49-F238E27FC236}">
                      <a16:creationId xmlns:a16="http://schemas.microsoft.com/office/drawing/2014/main" id="{E1F85DA4-852D-008E-88EB-12F40503700D}"/>
                    </a:ext>
                  </a:extLst>
                </p:cNvPr>
                <p:cNvPicPr/>
                <p:nvPr/>
              </p:nvPicPr>
              <p:blipFill>
                <a:blip r:embed="rId121"/>
                <a:stretch>
                  <a:fillRect/>
                </a:stretch>
              </p:blipFill>
              <p:spPr>
                <a:xfrm>
                  <a:off x="4386171" y="3810034"/>
                  <a:ext cx="241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043" name="Ink 1042">
                  <a:extLst>
                    <a:ext uri="{FF2B5EF4-FFF2-40B4-BE49-F238E27FC236}">
                      <a16:creationId xmlns:a16="http://schemas.microsoft.com/office/drawing/2014/main" id="{C937F5F9-B612-4BBA-D2BD-6D9D8D091204}"/>
                    </a:ext>
                  </a:extLst>
                </p14:cNvPr>
                <p14:cNvContentPartPr/>
                <p14:nvPr/>
              </p14:nvContentPartPr>
              <p14:xfrm>
                <a:off x="4357371" y="3812914"/>
                <a:ext cx="20160" cy="2520"/>
              </p14:xfrm>
            </p:contentPart>
          </mc:Choice>
          <mc:Fallback xmlns="">
            <p:pic>
              <p:nvPicPr>
                <p:cNvPr id="1043" name="Ink 1042">
                  <a:extLst>
                    <a:ext uri="{FF2B5EF4-FFF2-40B4-BE49-F238E27FC236}">
                      <a16:creationId xmlns:a16="http://schemas.microsoft.com/office/drawing/2014/main" id="{C937F5F9-B612-4BBA-D2BD-6D9D8D091204}"/>
                    </a:ext>
                  </a:extLst>
                </p:cNvPr>
                <p:cNvPicPr/>
                <p:nvPr/>
              </p:nvPicPr>
              <p:blipFill>
                <a:blip r:embed="rId123"/>
                <a:stretch>
                  <a:fillRect/>
                </a:stretch>
              </p:blipFill>
              <p:spPr>
                <a:xfrm>
                  <a:off x="4348371" y="3804274"/>
                  <a:ext cx="378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044" name="Ink 1043">
                  <a:extLst>
                    <a:ext uri="{FF2B5EF4-FFF2-40B4-BE49-F238E27FC236}">
                      <a16:creationId xmlns:a16="http://schemas.microsoft.com/office/drawing/2014/main" id="{4D88BCBE-B3FF-A227-9A3E-A0DC31A139AD}"/>
                    </a:ext>
                  </a:extLst>
                </p14:cNvPr>
                <p14:cNvContentPartPr/>
                <p14:nvPr/>
              </p14:nvContentPartPr>
              <p14:xfrm>
                <a:off x="4287531" y="3811114"/>
                <a:ext cx="34200" cy="2520"/>
              </p14:xfrm>
            </p:contentPart>
          </mc:Choice>
          <mc:Fallback xmlns="">
            <p:pic>
              <p:nvPicPr>
                <p:cNvPr id="1044" name="Ink 1043">
                  <a:extLst>
                    <a:ext uri="{FF2B5EF4-FFF2-40B4-BE49-F238E27FC236}">
                      <a16:creationId xmlns:a16="http://schemas.microsoft.com/office/drawing/2014/main" id="{4D88BCBE-B3FF-A227-9A3E-A0DC31A139AD}"/>
                    </a:ext>
                  </a:extLst>
                </p:cNvPr>
                <p:cNvPicPr/>
                <p:nvPr/>
              </p:nvPicPr>
              <p:blipFill>
                <a:blip r:embed="rId125"/>
                <a:stretch>
                  <a:fillRect/>
                </a:stretch>
              </p:blipFill>
              <p:spPr>
                <a:xfrm>
                  <a:off x="4278891" y="3802114"/>
                  <a:ext cx="518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045" name="Ink 1044">
                  <a:extLst>
                    <a:ext uri="{FF2B5EF4-FFF2-40B4-BE49-F238E27FC236}">
                      <a16:creationId xmlns:a16="http://schemas.microsoft.com/office/drawing/2014/main" id="{E9819BEC-616C-0180-A221-48799A051A61}"/>
                    </a:ext>
                  </a:extLst>
                </p14:cNvPr>
                <p14:cNvContentPartPr/>
                <p14:nvPr/>
              </p14:nvContentPartPr>
              <p14:xfrm>
                <a:off x="4208691" y="3798874"/>
                <a:ext cx="57600" cy="6480"/>
              </p14:xfrm>
            </p:contentPart>
          </mc:Choice>
          <mc:Fallback xmlns="">
            <p:pic>
              <p:nvPicPr>
                <p:cNvPr id="1045" name="Ink 1044">
                  <a:extLst>
                    <a:ext uri="{FF2B5EF4-FFF2-40B4-BE49-F238E27FC236}">
                      <a16:creationId xmlns:a16="http://schemas.microsoft.com/office/drawing/2014/main" id="{E9819BEC-616C-0180-A221-48799A051A61}"/>
                    </a:ext>
                  </a:extLst>
                </p:cNvPr>
                <p:cNvPicPr/>
                <p:nvPr/>
              </p:nvPicPr>
              <p:blipFill>
                <a:blip r:embed="rId127"/>
                <a:stretch>
                  <a:fillRect/>
                </a:stretch>
              </p:blipFill>
              <p:spPr>
                <a:xfrm>
                  <a:off x="4199691" y="3790234"/>
                  <a:ext cx="752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046" name="Ink 1045">
                  <a:extLst>
                    <a:ext uri="{FF2B5EF4-FFF2-40B4-BE49-F238E27FC236}">
                      <a16:creationId xmlns:a16="http://schemas.microsoft.com/office/drawing/2014/main" id="{91704D66-3AC7-F9BD-F11A-BB06BBB94C76}"/>
                    </a:ext>
                  </a:extLst>
                </p14:cNvPr>
                <p14:cNvContentPartPr/>
                <p14:nvPr/>
              </p14:nvContentPartPr>
              <p14:xfrm>
                <a:off x="4147851" y="3792394"/>
                <a:ext cx="29520" cy="2880"/>
              </p14:xfrm>
            </p:contentPart>
          </mc:Choice>
          <mc:Fallback xmlns="">
            <p:pic>
              <p:nvPicPr>
                <p:cNvPr id="1046" name="Ink 1045">
                  <a:extLst>
                    <a:ext uri="{FF2B5EF4-FFF2-40B4-BE49-F238E27FC236}">
                      <a16:creationId xmlns:a16="http://schemas.microsoft.com/office/drawing/2014/main" id="{91704D66-3AC7-F9BD-F11A-BB06BBB94C76}"/>
                    </a:ext>
                  </a:extLst>
                </p:cNvPr>
                <p:cNvPicPr/>
                <p:nvPr/>
              </p:nvPicPr>
              <p:blipFill>
                <a:blip r:embed="rId129"/>
                <a:stretch>
                  <a:fillRect/>
                </a:stretch>
              </p:blipFill>
              <p:spPr>
                <a:xfrm>
                  <a:off x="4139211" y="3783754"/>
                  <a:ext cx="471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047" name="Ink 1046">
                  <a:extLst>
                    <a:ext uri="{FF2B5EF4-FFF2-40B4-BE49-F238E27FC236}">
                      <a16:creationId xmlns:a16="http://schemas.microsoft.com/office/drawing/2014/main" id="{0DF7345E-A881-794F-11FC-16C638F457F3}"/>
                    </a:ext>
                  </a:extLst>
                </p14:cNvPr>
                <p14:cNvContentPartPr/>
                <p14:nvPr/>
              </p14:nvContentPartPr>
              <p14:xfrm>
                <a:off x="4019331" y="3787714"/>
                <a:ext cx="77400" cy="2880"/>
              </p14:xfrm>
            </p:contentPart>
          </mc:Choice>
          <mc:Fallback xmlns="">
            <p:pic>
              <p:nvPicPr>
                <p:cNvPr id="1047" name="Ink 1046">
                  <a:extLst>
                    <a:ext uri="{FF2B5EF4-FFF2-40B4-BE49-F238E27FC236}">
                      <a16:creationId xmlns:a16="http://schemas.microsoft.com/office/drawing/2014/main" id="{0DF7345E-A881-794F-11FC-16C638F457F3}"/>
                    </a:ext>
                  </a:extLst>
                </p:cNvPr>
                <p:cNvPicPr/>
                <p:nvPr/>
              </p:nvPicPr>
              <p:blipFill>
                <a:blip r:embed="rId131"/>
                <a:stretch>
                  <a:fillRect/>
                </a:stretch>
              </p:blipFill>
              <p:spPr>
                <a:xfrm>
                  <a:off x="4010691" y="3779074"/>
                  <a:ext cx="950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48" name="Ink 1047">
                  <a:extLst>
                    <a:ext uri="{FF2B5EF4-FFF2-40B4-BE49-F238E27FC236}">
                      <a16:creationId xmlns:a16="http://schemas.microsoft.com/office/drawing/2014/main" id="{F6BD0388-DE0D-3F14-D5DF-B67968AEEE83}"/>
                    </a:ext>
                  </a:extLst>
                </p14:cNvPr>
                <p14:cNvContentPartPr/>
                <p14:nvPr/>
              </p14:nvContentPartPr>
              <p14:xfrm>
                <a:off x="3944811" y="3783754"/>
                <a:ext cx="17640" cy="2520"/>
              </p14:xfrm>
            </p:contentPart>
          </mc:Choice>
          <mc:Fallback xmlns="">
            <p:pic>
              <p:nvPicPr>
                <p:cNvPr id="1048" name="Ink 1047">
                  <a:extLst>
                    <a:ext uri="{FF2B5EF4-FFF2-40B4-BE49-F238E27FC236}">
                      <a16:creationId xmlns:a16="http://schemas.microsoft.com/office/drawing/2014/main" id="{F6BD0388-DE0D-3F14-D5DF-B67968AEEE83}"/>
                    </a:ext>
                  </a:extLst>
                </p:cNvPr>
                <p:cNvPicPr/>
                <p:nvPr/>
              </p:nvPicPr>
              <p:blipFill>
                <a:blip r:embed="rId133"/>
                <a:stretch>
                  <a:fillRect/>
                </a:stretch>
              </p:blipFill>
              <p:spPr>
                <a:xfrm>
                  <a:off x="3936171" y="3775114"/>
                  <a:ext cx="352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49" name="Ink 1048">
                  <a:extLst>
                    <a:ext uri="{FF2B5EF4-FFF2-40B4-BE49-F238E27FC236}">
                      <a16:creationId xmlns:a16="http://schemas.microsoft.com/office/drawing/2014/main" id="{E93741C8-0F06-A946-FFEC-50A49274C272}"/>
                    </a:ext>
                  </a:extLst>
                </p14:cNvPr>
                <p14:cNvContentPartPr/>
                <p14:nvPr/>
              </p14:nvContentPartPr>
              <p14:xfrm>
                <a:off x="3746451" y="3772234"/>
                <a:ext cx="107640" cy="2880"/>
              </p14:xfrm>
            </p:contentPart>
          </mc:Choice>
          <mc:Fallback xmlns="">
            <p:pic>
              <p:nvPicPr>
                <p:cNvPr id="1049" name="Ink 1048">
                  <a:extLst>
                    <a:ext uri="{FF2B5EF4-FFF2-40B4-BE49-F238E27FC236}">
                      <a16:creationId xmlns:a16="http://schemas.microsoft.com/office/drawing/2014/main" id="{E93741C8-0F06-A946-FFEC-50A49274C272}"/>
                    </a:ext>
                  </a:extLst>
                </p:cNvPr>
                <p:cNvPicPr/>
                <p:nvPr/>
              </p:nvPicPr>
              <p:blipFill>
                <a:blip r:embed="rId135"/>
                <a:stretch>
                  <a:fillRect/>
                </a:stretch>
              </p:blipFill>
              <p:spPr>
                <a:xfrm>
                  <a:off x="3737451" y="3763594"/>
                  <a:ext cx="1252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50" name="Ink 1049">
                  <a:extLst>
                    <a:ext uri="{FF2B5EF4-FFF2-40B4-BE49-F238E27FC236}">
                      <a16:creationId xmlns:a16="http://schemas.microsoft.com/office/drawing/2014/main" id="{FAE67F5E-80AC-B3C4-001A-FDF70EEC0F33}"/>
                    </a:ext>
                  </a:extLst>
                </p14:cNvPr>
                <p14:cNvContentPartPr/>
                <p14:nvPr/>
              </p14:nvContentPartPr>
              <p14:xfrm>
                <a:off x="3675531" y="3768274"/>
                <a:ext cx="20160" cy="4320"/>
              </p14:xfrm>
            </p:contentPart>
          </mc:Choice>
          <mc:Fallback xmlns="">
            <p:pic>
              <p:nvPicPr>
                <p:cNvPr id="1050" name="Ink 1049">
                  <a:extLst>
                    <a:ext uri="{FF2B5EF4-FFF2-40B4-BE49-F238E27FC236}">
                      <a16:creationId xmlns:a16="http://schemas.microsoft.com/office/drawing/2014/main" id="{FAE67F5E-80AC-B3C4-001A-FDF70EEC0F33}"/>
                    </a:ext>
                  </a:extLst>
                </p:cNvPr>
                <p:cNvPicPr/>
                <p:nvPr/>
              </p:nvPicPr>
              <p:blipFill>
                <a:blip r:embed="rId137"/>
                <a:stretch>
                  <a:fillRect/>
                </a:stretch>
              </p:blipFill>
              <p:spPr>
                <a:xfrm>
                  <a:off x="3666531" y="3759634"/>
                  <a:ext cx="378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51" name="Ink 1050">
                  <a:extLst>
                    <a:ext uri="{FF2B5EF4-FFF2-40B4-BE49-F238E27FC236}">
                      <a16:creationId xmlns:a16="http://schemas.microsoft.com/office/drawing/2014/main" id="{BF3510C9-2C56-F330-33D6-E5072C32CAE6}"/>
                    </a:ext>
                  </a:extLst>
                </p14:cNvPr>
                <p14:cNvContentPartPr/>
                <p14:nvPr/>
              </p14:nvContentPartPr>
              <p14:xfrm>
                <a:off x="3598491" y="3768274"/>
                <a:ext cx="43560" cy="360"/>
              </p14:xfrm>
            </p:contentPart>
          </mc:Choice>
          <mc:Fallback xmlns="">
            <p:pic>
              <p:nvPicPr>
                <p:cNvPr id="1051" name="Ink 1050">
                  <a:extLst>
                    <a:ext uri="{FF2B5EF4-FFF2-40B4-BE49-F238E27FC236}">
                      <a16:creationId xmlns:a16="http://schemas.microsoft.com/office/drawing/2014/main" id="{BF3510C9-2C56-F330-33D6-E5072C32CAE6}"/>
                    </a:ext>
                  </a:extLst>
                </p:cNvPr>
                <p:cNvPicPr/>
                <p:nvPr/>
              </p:nvPicPr>
              <p:blipFill>
                <a:blip r:embed="rId139"/>
                <a:stretch>
                  <a:fillRect/>
                </a:stretch>
              </p:blipFill>
              <p:spPr>
                <a:xfrm>
                  <a:off x="3589851" y="3759634"/>
                  <a:ext cx="612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52" name="Ink 1051">
                  <a:extLst>
                    <a:ext uri="{FF2B5EF4-FFF2-40B4-BE49-F238E27FC236}">
                      <a16:creationId xmlns:a16="http://schemas.microsoft.com/office/drawing/2014/main" id="{FC27C230-3C5A-261F-C55D-63D974D4B2C0}"/>
                    </a:ext>
                  </a:extLst>
                </p14:cNvPr>
                <p14:cNvContentPartPr/>
                <p14:nvPr/>
              </p14:nvContentPartPr>
              <p14:xfrm>
                <a:off x="3505251" y="3766474"/>
                <a:ext cx="36000" cy="2880"/>
              </p14:xfrm>
            </p:contentPart>
          </mc:Choice>
          <mc:Fallback xmlns="">
            <p:pic>
              <p:nvPicPr>
                <p:cNvPr id="1052" name="Ink 1051">
                  <a:extLst>
                    <a:ext uri="{FF2B5EF4-FFF2-40B4-BE49-F238E27FC236}">
                      <a16:creationId xmlns:a16="http://schemas.microsoft.com/office/drawing/2014/main" id="{FC27C230-3C5A-261F-C55D-63D974D4B2C0}"/>
                    </a:ext>
                  </a:extLst>
                </p:cNvPr>
                <p:cNvPicPr/>
                <p:nvPr/>
              </p:nvPicPr>
              <p:blipFill>
                <a:blip r:embed="rId141"/>
                <a:stretch>
                  <a:fillRect/>
                </a:stretch>
              </p:blipFill>
              <p:spPr>
                <a:xfrm>
                  <a:off x="3496611" y="3757474"/>
                  <a:ext cx="536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53" name="Ink 1052">
                  <a:extLst>
                    <a:ext uri="{FF2B5EF4-FFF2-40B4-BE49-F238E27FC236}">
                      <a16:creationId xmlns:a16="http://schemas.microsoft.com/office/drawing/2014/main" id="{F7075C21-75C6-ED96-D1FA-555D0C839AB1}"/>
                    </a:ext>
                  </a:extLst>
                </p14:cNvPr>
                <p14:cNvContentPartPr/>
                <p14:nvPr/>
              </p14:nvContentPartPr>
              <p14:xfrm>
                <a:off x="3360171" y="3766474"/>
                <a:ext cx="26280" cy="360"/>
              </p14:xfrm>
            </p:contentPart>
          </mc:Choice>
          <mc:Fallback xmlns="">
            <p:pic>
              <p:nvPicPr>
                <p:cNvPr id="1053" name="Ink 1052">
                  <a:extLst>
                    <a:ext uri="{FF2B5EF4-FFF2-40B4-BE49-F238E27FC236}">
                      <a16:creationId xmlns:a16="http://schemas.microsoft.com/office/drawing/2014/main" id="{F7075C21-75C6-ED96-D1FA-555D0C839AB1}"/>
                    </a:ext>
                  </a:extLst>
                </p:cNvPr>
                <p:cNvPicPr/>
                <p:nvPr/>
              </p:nvPicPr>
              <p:blipFill>
                <a:blip r:embed="rId143"/>
                <a:stretch>
                  <a:fillRect/>
                </a:stretch>
              </p:blipFill>
              <p:spPr>
                <a:xfrm>
                  <a:off x="3351531" y="3757474"/>
                  <a:ext cx="439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54" name="Ink 1053">
                  <a:extLst>
                    <a:ext uri="{FF2B5EF4-FFF2-40B4-BE49-F238E27FC236}">
                      <a16:creationId xmlns:a16="http://schemas.microsoft.com/office/drawing/2014/main" id="{E3359A4F-3D63-F450-F7C7-1D7B9D0FBEDA}"/>
                    </a:ext>
                  </a:extLst>
                </p14:cNvPr>
                <p14:cNvContentPartPr/>
                <p14:nvPr/>
              </p14:nvContentPartPr>
              <p14:xfrm>
                <a:off x="3277371" y="3762154"/>
                <a:ext cx="61200" cy="4320"/>
              </p14:xfrm>
            </p:contentPart>
          </mc:Choice>
          <mc:Fallback xmlns="">
            <p:pic>
              <p:nvPicPr>
                <p:cNvPr id="1054" name="Ink 1053">
                  <a:extLst>
                    <a:ext uri="{FF2B5EF4-FFF2-40B4-BE49-F238E27FC236}">
                      <a16:creationId xmlns:a16="http://schemas.microsoft.com/office/drawing/2014/main" id="{E3359A4F-3D63-F450-F7C7-1D7B9D0FBEDA}"/>
                    </a:ext>
                  </a:extLst>
                </p:cNvPr>
                <p:cNvPicPr/>
                <p:nvPr/>
              </p:nvPicPr>
              <p:blipFill>
                <a:blip r:embed="rId145"/>
                <a:stretch>
                  <a:fillRect/>
                </a:stretch>
              </p:blipFill>
              <p:spPr>
                <a:xfrm>
                  <a:off x="3268731" y="3753514"/>
                  <a:ext cx="788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55" name="Ink 1054">
                  <a:extLst>
                    <a:ext uri="{FF2B5EF4-FFF2-40B4-BE49-F238E27FC236}">
                      <a16:creationId xmlns:a16="http://schemas.microsoft.com/office/drawing/2014/main" id="{A86DAD81-9711-84D4-8E97-0DD26994BD4E}"/>
                    </a:ext>
                  </a:extLst>
                </p14:cNvPr>
                <p14:cNvContentPartPr/>
                <p14:nvPr/>
              </p14:nvContentPartPr>
              <p14:xfrm>
                <a:off x="3245691" y="3760354"/>
                <a:ext cx="4320" cy="360"/>
              </p14:xfrm>
            </p:contentPart>
          </mc:Choice>
          <mc:Fallback xmlns="">
            <p:pic>
              <p:nvPicPr>
                <p:cNvPr id="1055" name="Ink 1054">
                  <a:extLst>
                    <a:ext uri="{FF2B5EF4-FFF2-40B4-BE49-F238E27FC236}">
                      <a16:creationId xmlns:a16="http://schemas.microsoft.com/office/drawing/2014/main" id="{A86DAD81-9711-84D4-8E97-0DD26994BD4E}"/>
                    </a:ext>
                  </a:extLst>
                </p:cNvPr>
                <p:cNvPicPr/>
                <p:nvPr/>
              </p:nvPicPr>
              <p:blipFill>
                <a:blip r:embed="rId147"/>
                <a:stretch>
                  <a:fillRect/>
                </a:stretch>
              </p:blipFill>
              <p:spPr>
                <a:xfrm>
                  <a:off x="3236691" y="3751354"/>
                  <a:ext cx="219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57" name="Ink 1056">
                  <a:extLst>
                    <a:ext uri="{FF2B5EF4-FFF2-40B4-BE49-F238E27FC236}">
                      <a16:creationId xmlns:a16="http://schemas.microsoft.com/office/drawing/2014/main" id="{54C6898F-0D7C-8218-DFF9-EF94B4855998}"/>
                    </a:ext>
                  </a:extLst>
                </p14:cNvPr>
                <p14:cNvContentPartPr/>
                <p14:nvPr/>
              </p14:nvContentPartPr>
              <p14:xfrm>
                <a:off x="4514331" y="4003354"/>
                <a:ext cx="6480" cy="360"/>
              </p14:xfrm>
            </p:contentPart>
          </mc:Choice>
          <mc:Fallback xmlns="">
            <p:pic>
              <p:nvPicPr>
                <p:cNvPr id="1057" name="Ink 1056">
                  <a:extLst>
                    <a:ext uri="{FF2B5EF4-FFF2-40B4-BE49-F238E27FC236}">
                      <a16:creationId xmlns:a16="http://schemas.microsoft.com/office/drawing/2014/main" id="{54C6898F-0D7C-8218-DFF9-EF94B4855998}"/>
                    </a:ext>
                  </a:extLst>
                </p:cNvPr>
                <p:cNvPicPr/>
                <p:nvPr/>
              </p:nvPicPr>
              <p:blipFill>
                <a:blip r:embed="rId121"/>
                <a:stretch>
                  <a:fillRect/>
                </a:stretch>
              </p:blipFill>
              <p:spPr>
                <a:xfrm>
                  <a:off x="4505331" y="3994714"/>
                  <a:ext cx="241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58" name="Ink 1057">
                  <a:extLst>
                    <a:ext uri="{FF2B5EF4-FFF2-40B4-BE49-F238E27FC236}">
                      <a16:creationId xmlns:a16="http://schemas.microsoft.com/office/drawing/2014/main" id="{EC41A4C7-1738-8503-E930-C2AE92E69BF8}"/>
                    </a:ext>
                  </a:extLst>
                </p14:cNvPr>
                <p14:cNvContentPartPr/>
                <p14:nvPr/>
              </p14:nvContentPartPr>
              <p14:xfrm>
                <a:off x="4447011" y="3999394"/>
                <a:ext cx="4320" cy="360"/>
              </p14:xfrm>
            </p:contentPart>
          </mc:Choice>
          <mc:Fallback xmlns="">
            <p:pic>
              <p:nvPicPr>
                <p:cNvPr id="1058" name="Ink 1057">
                  <a:extLst>
                    <a:ext uri="{FF2B5EF4-FFF2-40B4-BE49-F238E27FC236}">
                      <a16:creationId xmlns:a16="http://schemas.microsoft.com/office/drawing/2014/main" id="{EC41A4C7-1738-8503-E930-C2AE92E69BF8}"/>
                    </a:ext>
                  </a:extLst>
                </p:cNvPr>
                <p:cNvPicPr/>
                <p:nvPr/>
              </p:nvPicPr>
              <p:blipFill>
                <a:blip r:embed="rId147"/>
                <a:stretch>
                  <a:fillRect/>
                </a:stretch>
              </p:blipFill>
              <p:spPr>
                <a:xfrm>
                  <a:off x="4438011" y="3990754"/>
                  <a:ext cx="219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59" name="Ink 1058">
                  <a:extLst>
                    <a:ext uri="{FF2B5EF4-FFF2-40B4-BE49-F238E27FC236}">
                      <a16:creationId xmlns:a16="http://schemas.microsoft.com/office/drawing/2014/main" id="{9F7CAC4D-14DB-B26D-DB1F-E321E991989B}"/>
                    </a:ext>
                  </a:extLst>
                </p14:cNvPr>
                <p14:cNvContentPartPr/>
                <p14:nvPr/>
              </p14:nvContentPartPr>
              <p14:xfrm>
                <a:off x="4381131" y="3999394"/>
                <a:ext cx="32040" cy="360"/>
              </p14:xfrm>
            </p:contentPart>
          </mc:Choice>
          <mc:Fallback xmlns="">
            <p:pic>
              <p:nvPicPr>
                <p:cNvPr id="1059" name="Ink 1058">
                  <a:extLst>
                    <a:ext uri="{FF2B5EF4-FFF2-40B4-BE49-F238E27FC236}">
                      <a16:creationId xmlns:a16="http://schemas.microsoft.com/office/drawing/2014/main" id="{9F7CAC4D-14DB-B26D-DB1F-E321E991989B}"/>
                    </a:ext>
                  </a:extLst>
                </p:cNvPr>
                <p:cNvPicPr/>
                <p:nvPr/>
              </p:nvPicPr>
              <p:blipFill>
                <a:blip r:embed="rId151"/>
                <a:stretch>
                  <a:fillRect/>
                </a:stretch>
              </p:blipFill>
              <p:spPr>
                <a:xfrm>
                  <a:off x="4372491" y="3990754"/>
                  <a:ext cx="496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60" name="Ink 1059">
                  <a:extLst>
                    <a:ext uri="{FF2B5EF4-FFF2-40B4-BE49-F238E27FC236}">
                      <a16:creationId xmlns:a16="http://schemas.microsoft.com/office/drawing/2014/main" id="{C7A461E0-3ABB-614A-90DB-2D5F2FB7E53C}"/>
                    </a:ext>
                  </a:extLst>
                </p14:cNvPr>
                <p14:cNvContentPartPr/>
                <p14:nvPr/>
              </p14:nvContentPartPr>
              <p14:xfrm>
                <a:off x="4289691" y="3993634"/>
                <a:ext cx="36360" cy="4320"/>
              </p14:xfrm>
            </p:contentPart>
          </mc:Choice>
          <mc:Fallback xmlns="">
            <p:pic>
              <p:nvPicPr>
                <p:cNvPr id="1060" name="Ink 1059">
                  <a:extLst>
                    <a:ext uri="{FF2B5EF4-FFF2-40B4-BE49-F238E27FC236}">
                      <a16:creationId xmlns:a16="http://schemas.microsoft.com/office/drawing/2014/main" id="{C7A461E0-3ABB-614A-90DB-2D5F2FB7E53C}"/>
                    </a:ext>
                  </a:extLst>
                </p:cNvPr>
                <p:cNvPicPr/>
                <p:nvPr/>
              </p:nvPicPr>
              <p:blipFill>
                <a:blip r:embed="rId153"/>
                <a:stretch>
                  <a:fillRect/>
                </a:stretch>
              </p:blipFill>
              <p:spPr>
                <a:xfrm>
                  <a:off x="4281051" y="3984634"/>
                  <a:ext cx="540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61" name="Ink 1060">
                  <a:extLst>
                    <a:ext uri="{FF2B5EF4-FFF2-40B4-BE49-F238E27FC236}">
                      <a16:creationId xmlns:a16="http://schemas.microsoft.com/office/drawing/2014/main" id="{8453B242-1CC1-B3B9-7FF9-0DAD4FD1E17C}"/>
                    </a:ext>
                  </a:extLst>
                </p14:cNvPr>
                <p14:cNvContentPartPr/>
                <p14:nvPr/>
              </p14:nvContentPartPr>
              <p14:xfrm>
                <a:off x="4241811" y="3991474"/>
                <a:ext cx="18360" cy="360"/>
              </p14:xfrm>
            </p:contentPart>
          </mc:Choice>
          <mc:Fallback xmlns="">
            <p:pic>
              <p:nvPicPr>
                <p:cNvPr id="1061" name="Ink 1060">
                  <a:extLst>
                    <a:ext uri="{FF2B5EF4-FFF2-40B4-BE49-F238E27FC236}">
                      <a16:creationId xmlns:a16="http://schemas.microsoft.com/office/drawing/2014/main" id="{8453B242-1CC1-B3B9-7FF9-0DAD4FD1E17C}"/>
                    </a:ext>
                  </a:extLst>
                </p:cNvPr>
                <p:cNvPicPr/>
                <p:nvPr/>
              </p:nvPicPr>
              <p:blipFill>
                <a:blip r:embed="rId155"/>
                <a:stretch>
                  <a:fillRect/>
                </a:stretch>
              </p:blipFill>
              <p:spPr>
                <a:xfrm>
                  <a:off x="4233171" y="3982834"/>
                  <a:ext cx="36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62" name="Ink 1061">
                  <a:extLst>
                    <a:ext uri="{FF2B5EF4-FFF2-40B4-BE49-F238E27FC236}">
                      <a16:creationId xmlns:a16="http://schemas.microsoft.com/office/drawing/2014/main" id="{CB848DDE-4126-5F59-83AB-EBE603D01062}"/>
                    </a:ext>
                  </a:extLst>
                </p14:cNvPr>
                <p14:cNvContentPartPr/>
                <p14:nvPr/>
              </p14:nvContentPartPr>
              <p14:xfrm>
                <a:off x="4161891" y="3987154"/>
                <a:ext cx="20160" cy="360"/>
              </p14:xfrm>
            </p:contentPart>
          </mc:Choice>
          <mc:Fallback xmlns="">
            <p:pic>
              <p:nvPicPr>
                <p:cNvPr id="1062" name="Ink 1061">
                  <a:extLst>
                    <a:ext uri="{FF2B5EF4-FFF2-40B4-BE49-F238E27FC236}">
                      <a16:creationId xmlns:a16="http://schemas.microsoft.com/office/drawing/2014/main" id="{CB848DDE-4126-5F59-83AB-EBE603D01062}"/>
                    </a:ext>
                  </a:extLst>
                </p:cNvPr>
                <p:cNvPicPr/>
                <p:nvPr/>
              </p:nvPicPr>
              <p:blipFill>
                <a:blip r:embed="rId157"/>
                <a:stretch>
                  <a:fillRect/>
                </a:stretch>
              </p:blipFill>
              <p:spPr>
                <a:xfrm>
                  <a:off x="4152891" y="3978154"/>
                  <a:ext cx="37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63" name="Ink 1062">
                  <a:extLst>
                    <a:ext uri="{FF2B5EF4-FFF2-40B4-BE49-F238E27FC236}">
                      <a16:creationId xmlns:a16="http://schemas.microsoft.com/office/drawing/2014/main" id="{29D695B0-FE7F-1456-2054-9F541740ADEB}"/>
                    </a:ext>
                  </a:extLst>
                </p14:cNvPr>
                <p14:cNvContentPartPr/>
                <p14:nvPr/>
              </p14:nvContentPartPr>
              <p14:xfrm>
                <a:off x="4103931" y="3984994"/>
                <a:ext cx="20160" cy="360"/>
              </p14:xfrm>
            </p:contentPart>
          </mc:Choice>
          <mc:Fallback xmlns="">
            <p:pic>
              <p:nvPicPr>
                <p:cNvPr id="1063" name="Ink 1062">
                  <a:extLst>
                    <a:ext uri="{FF2B5EF4-FFF2-40B4-BE49-F238E27FC236}">
                      <a16:creationId xmlns:a16="http://schemas.microsoft.com/office/drawing/2014/main" id="{29D695B0-FE7F-1456-2054-9F541740ADEB}"/>
                    </a:ext>
                  </a:extLst>
                </p:cNvPr>
                <p:cNvPicPr/>
                <p:nvPr/>
              </p:nvPicPr>
              <p:blipFill>
                <a:blip r:embed="rId159"/>
                <a:stretch>
                  <a:fillRect/>
                </a:stretch>
              </p:blipFill>
              <p:spPr>
                <a:xfrm>
                  <a:off x="4095291" y="3976354"/>
                  <a:ext cx="37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64" name="Ink 1063">
                  <a:extLst>
                    <a:ext uri="{FF2B5EF4-FFF2-40B4-BE49-F238E27FC236}">
                      <a16:creationId xmlns:a16="http://schemas.microsoft.com/office/drawing/2014/main" id="{14E3E89D-2BAC-4626-4897-536000298872}"/>
                    </a:ext>
                  </a:extLst>
                </p14:cNvPr>
                <p14:cNvContentPartPr/>
                <p14:nvPr/>
              </p14:nvContentPartPr>
              <p14:xfrm>
                <a:off x="4072251" y="3983194"/>
                <a:ext cx="6480" cy="360"/>
              </p14:xfrm>
            </p:contentPart>
          </mc:Choice>
          <mc:Fallback xmlns="">
            <p:pic>
              <p:nvPicPr>
                <p:cNvPr id="1064" name="Ink 1063">
                  <a:extLst>
                    <a:ext uri="{FF2B5EF4-FFF2-40B4-BE49-F238E27FC236}">
                      <a16:creationId xmlns:a16="http://schemas.microsoft.com/office/drawing/2014/main" id="{14E3E89D-2BAC-4626-4897-536000298872}"/>
                    </a:ext>
                  </a:extLst>
                </p:cNvPr>
                <p:cNvPicPr/>
                <p:nvPr/>
              </p:nvPicPr>
              <p:blipFill>
                <a:blip r:embed="rId161"/>
                <a:stretch>
                  <a:fillRect/>
                </a:stretch>
              </p:blipFill>
              <p:spPr>
                <a:xfrm>
                  <a:off x="4063251" y="3974194"/>
                  <a:ext cx="241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65" name="Ink 1064">
                  <a:extLst>
                    <a:ext uri="{FF2B5EF4-FFF2-40B4-BE49-F238E27FC236}">
                      <a16:creationId xmlns:a16="http://schemas.microsoft.com/office/drawing/2014/main" id="{23817627-0345-0915-8380-4F4FD1424772}"/>
                    </a:ext>
                  </a:extLst>
                </p14:cNvPr>
                <p14:cNvContentPartPr/>
                <p14:nvPr/>
              </p14:nvContentPartPr>
              <p14:xfrm>
                <a:off x="4012491" y="3973114"/>
                <a:ext cx="10440" cy="4320"/>
              </p14:xfrm>
            </p:contentPart>
          </mc:Choice>
          <mc:Fallback xmlns="">
            <p:pic>
              <p:nvPicPr>
                <p:cNvPr id="1065" name="Ink 1064">
                  <a:extLst>
                    <a:ext uri="{FF2B5EF4-FFF2-40B4-BE49-F238E27FC236}">
                      <a16:creationId xmlns:a16="http://schemas.microsoft.com/office/drawing/2014/main" id="{23817627-0345-0915-8380-4F4FD1424772}"/>
                    </a:ext>
                  </a:extLst>
                </p:cNvPr>
                <p:cNvPicPr/>
                <p:nvPr/>
              </p:nvPicPr>
              <p:blipFill>
                <a:blip r:embed="rId163"/>
                <a:stretch>
                  <a:fillRect/>
                </a:stretch>
              </p:blipFill>
              <p:spPr>
                <a:xfrm>
                  <a:off x="4003491" y="3964114"/>
                  <a:ext cx="280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66" name="Ink 1065">
                  <a:extLst>
                    <a:ext uri="{FF2B5EF4-FFF2-40B4-BE49-F238E27FC236}">
                      <a16:creationId xmlns:a16="http://schemas.microsoft.com/office/drawing/2014/main" id="{77B5170B-E496-D4FC-3254-09E7E64B920B}"/>
                    </a:ext>
                  </a:extLst>
                </p14:cNvPr>
                <p14:cNvContentPartPr/>
                <p14:nvPr/>
              </p14:nvContentPartPr>
              <p14:xfrm>
                <a:off x="3954891" y="3970954"/>
                <a:ext cx="18360" cy="2520"/>
              </p14:xfrm>
            </p:contentPart>
          </mc:Choice>
          <mc:Fallback xmlns="">
            <p:pic>
              <p:nvPicPr>
                <p:cNvPr id="1066" name="Ink 1065">
                  <a:extLst>
                    <a:ext uri="{FF2B5EF4-FFF2-40B4-BE49-F238E27FC236}">
                      <a16:creationId xmlns:a16="http://schemas.microsoft.com/office/drawing/2014/main" id="{77B5170B-E496-D4FC-3254-09E7E64B920B}"/>
                    </a:ext>
                  </a:extLst>
                </p:cNvPr>
                <p:cNvPicPr/>
                <p:nvPr/>
              </p:nvPicPr>
              <p:blipFill>
                <a:blip r:embed="rId165"/>
                <a:stretch>
                  <a:fillRect/>
                </a:stretch>
              </p:blipFill>
              <p:spPr>
                <a:xfrm>
                  <a:off x="3945891" y="3962314"/>
                  <a:ext cx="360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67" name="Ink 1066">
                  <a:extLst>
                    <a:ext uri="{FF2B5EF4-FFF2-40B4-BE49-F238E27FC236}">
                      <a16:creationId xmlns:a16="http://schemas.microsoft.com/office/drawing/2014/main" id="{275AF422-937C-EC20-2DBB-336A51B646C5}"/>
                    </a:ext>
                  </a:extLst>
                </p14:cNvPr>
                <p14:cNvContentPartPr/>
                <p14:nvPr/>
              </p14:nvContentPartPr>
              <p14:xfrm>
                <a:off x="3857691" y="3970954"/>
                <a:ext cx="12240" cy="360"/>
              </p14:xfrm>
            </p:contentPart>
          </mc:Choice>
          <mc:Fallback xmlns="">
            <p:pic>
              <p:nvPicPr>
                <p:cNvPr id="1067" name="Ink 1066">
                  <a:extLst>
                    <a:ext uri="{FF2B5EF4-FFF2-40B4-BE49-F238E27FC236}">
                      <a16:creationId xmlns:a16="http://schemas.microsoft.com/office/drawing/2014/main" id="{275AF422-937C-EC20-2DBB-336A51B646C5}"/>
                    </a:ext>
                  </a:extLst>
                </p:cNvPr>
                <p:cNvPicPr/>
                <p:nvPr/>
              </p:nvPicPr>
              <p:blipFill>
                <a:blip r:embed="rId167"/>
                <a:stretch>
                  <a:fillRect/>
                </a:stretch>
              </p:blipFill>
              <p:spPr>
                <a:xfrm>
                  <a:off x="3848691" y="3962314"/>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68" name="Ink 1067">
                  <a:extLst>
                    <a:ext uri="{FF2B5EF4-FFF2-40B4-BE49-F238E27FC236}">
                      <a16:creationId xmlns:a16="http://schemas.microsoft.com/office/drawing/2014/main" id="{E1CC63D8-2D8B-0873-147E-AE187E2C987A}"/>
                    </a:ext>
                  </a:extLst>
                </p14:cNvPr>
                <p14:cNvContentPartPr/>
                <p14:nvPr/>
              </p14:nvContentPartPr>
              <p14:xfrm>
                <a:off x="3757971" y="3969154"/>
                <a:ext cx="26280" cy="360"/>
              </p14:xfrm>
            </p:contentPart>
          </mc:Choice>
          <mc:Fallback xmlns="">
            <p:pic>
              <p:nvPicPr>
                <p:cNvPr id="1068" name="Ink 1067">
                  <a:extLst>
                    <a:ext uri="{FF2B5EF4-FFF2-40B4-BE49-F238E27FC236}">
                      <a16:creationId xmlns:a16="http://schemas.microsoft.com/office/drawing/2014/main" id="{E1CC63D8-2D8B-0873-147E-AE187E2C987A}"/>
                    </a:ext>
                  </a:extLst>
                </p:cNvPr>
                <p:cNvPicPr/>
                <p:nvPr/>
              </p:nvPicPr>
              <p:blipFill>
                <a:blip r:embed="rId143"/>
                <a:stretch>
                  <a:fillRect/>
                </a:stretch>
              </p:blipFill>
              <p:spPr>
                <a:xfrm>
                  <a:off x="3748971" y="3960154"/>
                  <a:ext cx="439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69" name="Ink 1068">
                  <a:extLst>
                    <a:ext uri="{FF2B5EF4-FFF2-40B4-BE49-F238E27FC236}">
                      <a16:creationId xmlns:a16="http://schemas.microsoft.com/office/drawing/2014/main" id="{3F8C3945-9E04-C412-C406-F75DD490EE3B}"/>
                    </a:ext>
                  </a:extLst>
                </p14:cNvPr>
                <p14:cNvContentPartPr/>
                <p14:nvPr/>
              </p14:nvContentPartPr>
              <p14:xfrm>
                <a:off x="3692091" y="3969154"/>
                <a:ext cx="36360" cy="360"/>
              </p14:xfrm>
            </p:contentPart>
          </mc:Choice>
          <mc:Fallback xmlns="">
            <p:pic>
              <p:nvPicPr>
                <p:cNvPr id="1069" name="Ink 1068">
                  <a:extLst>
                    <a:ext uri="{FF2B5EF4-FFF2-40B4-BE49-F238E27FC236}">
                      <a16:creationId xmlns:a16="http://schemas.microsoft.com/office/drawing/2014/main" id="{3F8C3945-9E04-C412-C406-F75DD490EE3B}"/>
                    </a:ext>
                  </a:extLst>
                </p:cNvPr>
                <p:cNvPicPr/>
                <p:nvPr/>
              </p:nvPicPr>
              <p:blipFill>
                <a:blip r:embed="rId170"/>
                <a:stretch>
                  <a:fillRect/>
                </a:stretch>
              </p:blipFill>
              <p:spPr>
                <a:xfrm>
                  <a:off x="3683451" y="3960154"/>
                  <a:ext cx="54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70" name="Ink 1069">
                  <a:extLst>
                    <a:ext uri="{FF2B5EF4-FFF2-40B4-BE49-F238E27FC236}">
                      <a16:creationId xmlns:a16="http://schemas.microsoft.com/office/drawing/2014/main" id="{FE85B731-D2C6-BA1F-9523-4597F5C5496D}"/>
                    </a:ext>
                  </a:extLst>
                </p14:cNvPr>
                <p14:cNvContentPartPr/>
                <p14:nvPr/>
              </p14:nvContentPartPr>
              <p14:xfrm>
                <a:off x="3601731" y="3969154"/>
                <a:ext cx="49320" cy="4320"/>
              </p14:xfrm>
            </p:contentPart>
          </mc:Choice>
          <mc:Fallback xmlns="">
            <p:pic>
              <p:nvPicPr>
                <p:cNvPr id="1070" name="Ink 1069">
                  <a:extLst>
                    <a:ext uri="{FF2B5EF4-FFF2-40B4-BE49-F238E27FC236}">
                      <a16:creationId xmlns:a16="http://schemas.microsoft.com/office/drawing/2014/main" id="{FE85B731-D2C6-BA1F-9523-4597F5C5496D}"/>
                    </a:ext>
                  </a:extLst>
                </p:cNvPr>
                <p:cNvPicPr/>
                <p:nvPr/>
              </p:nvPicPr>
              <p:blipFill>
                <a:blip r:embed="rId172"/>
                <a:stretch>
                  <a:fillRect/>
                </a:stretch>
              </p:blipFill>
              <p:spPr>
                <a:xfrm>
                  <a:off x="3592731" y="3960154"/>
                  <a:ext cx="669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71" name="Ink 1070">
                  <a:extLst>
                    <a:ext uri="{FF2B5EF4-FFF2-40B4-BE49-F238E27FC236}">
                      <a16:creationId xmlns:a16="http://schemas.microsoft.com/office/drawing/2014/main" id="{03D40507-7DE8-3030-AB7D-CAA4401CD37F}"/>
                    </a:ext>
                  </a:extLst>
                </p14:cNvPr>
                <p14:cNvContentPartPr/>
                <p14:nvPr/>
              </p14:nvContentPartPr>
              <p14:xfrm>
                <a:off x="3519291" y="3970954"/>
                <a:ext cx="43560" cy="2520"/>
              </p14:xfrm>
            </p:contentPart>
          </mc:Choice>
          <mc:Fallback xmlns="">
            <p:pic>
              <p:nvPicPr>
                <p:cNvPr id="1071" name="Ink 1070">
                  <a:extLst>
                    <a:ext uri="{FF2B5EF4-FFF2-40B4-BE49-F238E27FC236}">
                      <a16:creationId xmlns:a16="http://schemas.microsoft.com/office/drawing/2014/main" id="{03D40507-7DE8-3030-AB7D-CAA4401CD37F}"/>
                    </a:ext>
                  </a:extLst>
                </p:cNvPr>
                <p:cNvPicPr/>
                <p:nvPr/>
              </p:nvPicPr>
              <p:blipFill>
                <a:blip r:embed="rId174"/>
                <a:stretch>
                  <a:fillRect/>
                </a:stretch>
              </p:blipFill>
              <p:spPr>
                <a:xfrm>
                  <a:off x="3510291" y="3962314"/>
                  <a:ext cx="612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72" name="Ink 1071">
                  <a:extLst>
                    <a:ext uri="{FF2B5EF4-FFF2-40B4-BE49-F238E27FC236}">
                      <a16:creationId xmlns:a16="http://schemas.microsoft.com/office/drawing/2014/main" id="{BD0F4CFF-89F3-73DF-4BC1-80508824468B}"/>
                    </a:ext>
                  </a:extLst>
                </p14:cNvPr>
                <p14:cNvContentPartPr/>
                <p14:nvPr/>
              </p14:nvContentPartPr>
              <p14:xfrm>
                <a:off x="3426771" y="3970954"/>
                <a:ext cx="39960" cy="360"/>
              </p14:xfrm>
            </p:contentPart>
          </mc:Choice>
          <mc:Fallback xmlns="">
            <p:pic>
              <p:nvPicPr>
                <p:cNvPr id="1072" name="Ink 1071">
                  <a:extLst>
                    <a:ext uri="{FF2B5EF4-FFF2-40B4-BE49-F238E27FC236}">
                      <a16:creationId xmlns:a16="http://schemas.microsoft.com/office/drawing/2014/main" id="{BD0F4CFF-89F3-73DF-4BC1-80508824468B}"/>
                    </a:ext>
                  </a:extLst>
                </p:cNvPr>
                <p:cNvPicPr/>
                <p:nvPr/>
              </p:nvPicPr>
              <p:blipFill>
                <a:blip r:embed="rId176"/>
                <a:stretch>
                  <a:fillRect/>
                </a:stretch>
              </p:blipFill>
              <p:spPr>
                <a:xfrm>
                  <a:off x="3417771" y="3962314"/>
                  <a:ext cx="576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73" name="Ink 1072">
                  <a:extLst>
                    <a:ext uri="{FF2B5EF4-FFF2-40B4-BE49-F238E27FC236}">
                      <a16:creationId xmlns:a16="http://schemas.microsoft.com/office/drawing/2014/main" id="{411894AD-A894-5389-8309-41047356316A}"/>
                    </a:ext>
                  </a:extLst>
                </p14:cNvPr>
                <p14:cNvContentPartPr/>
                <p14:nvPr/>
              </p14:nvContentPartPr>
              <p14:xfrm>
                <a:off x="3364131" y="3969154"/>
                <a:ext cx="35640" cy="360"/>
              </p14:xfrm>
            </p:contentPart>
          </mc:Choice>
          <mc:Fallback xmlns="">
            <p:pic>
              <p:nvPicPr>
                <p:cNvPr id="1073" name="Ink 1072">
                  <a:extLst>
                    <a:ext uri="{FF2B5EF4-FFF2-40B4-BE49-F238E27FC236}">
                      <a16:creationId xmlns:a16="http://schemas.microsoft.com/office/drawing/2014/main" id="{411894AD-A894-5389-8309-41047356316A}"/>
                    </a:ext>
                  </a:extLst>
                </p:cNvPr>
                <p:cNvPicPr/>
                <p:nvPr/>
              </p:nvPicPr>
              <p:blipFill>
                <a:blip r:embed="rId178"/>
                <a:stretch>
                  <a:fillRect/>
                </a:stretch>
              </p:blipFill>
              <p:spPr>
                <a:xfrm>
                  <a:off x="3355131" y="3960154"/>
                  <a:ext cx="532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74" name="Ink 1073">
                  <a:extLst>
                    <a:ext uri="{FF2B5EF4-FFF2-40B4-BE49-F238E27FC236}">
                      <a16:creationId xmlns:a16="http://schemas.microsoft.com/office/drawing/2014/main" id="{808DE5F3-223F-740E-1B71-F4C5F09147B0}"/>
                    </a:ext>
                  </a:extLst>
                </p14:cNvPr>
                <p14:cNvContentPartPr/>
                <p14:nvPr/>
              </p14:nvContentPartPr>
              <p14:xfrm>
                <a:off x="3326331" y="3966994"/>
                <a:ext cx="22320" cy="360"/>
              </p14:xfrm>
            </p:contentPart>
          </mc:Choice>
          <mc:Fallback xmlns="">
            <p:pic>
              <p:nvPicPr>
                <p:cNvPr id="1074" name="Ink 1073">
                  <a:extLst>
                    <a:ext uri="{FF2B5EF4-FFF2-40B4-BE49-F238E27FC236}">
                      <a16:creationId xmlns:a16="http://schemas.microsoft.com/office/drawing/2014/main" id="{808DE5F3-223F-740E-1B71-F4C5F09147B0}"/>
                    </a:ext>
                  </a:extLst>
                </p:cNvPr>
                <p:cNvPicPr/>
                <p:nvPr/>
              </p:nvPicPr>
              <p:blipFill>
                <a:blip r:embed="rId159"/>
                <a:stretch>
                  <a:fillRect/>
                </a:stretch>
              </p:blipFill>
              <p:spPr>
                <a:xfrm>
                  <a:off x="3317331" y="3958354"/>
                  <a:ext cx="399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75" name="Ink 1074">
                  <a:extLst>
                    <a:ext uri="{FF2B5EF4-FFF2-40B4-BE49-F238E27FC236}">
                      <a16:creationId xmlns:a16="http://schemas.microsoft.com/office/drawing/2014/main" id="{A9B7F940-0E2E-BD19-4763-30137FF5297C}"/>
                    </a:ext>
                  </a:extLst>
                </p14:cNvPr>
                <p14:cNvContentPartPr/>
                <p14:nvPr/>
              </p14:nvContentPartPr>
              <p14:xfrm>
                <a:off x="3261171" y="3965194"/>
                <a:ext cx="49320" cy="2520"/>
              </p14:xfrm>
            </p:contentPart>
          </mc:Choice>
          <mc:Fallback xmlns="">
            <p:pic>
              <p:nvPicPr>
                <p:cNvPr id="1075" name="Ink 1074">
                  <a:extLst>
                    <a:ext uri="{FF2B5EF4-FFF2-40B4-BE49-F238E27FC236}">
                      <a16:creationId xmlns:a16="http://schemas.microsoft.com/office/drawing/2014/main" id="{A9B7F940-0E2E-BD19-4763-30137FF5297C}"/>
                    </a:ext>
                  </a:extLst>
                </p:cNvPr>
                <p:cNvPicPr/>
                <p:nvPr/>
              </p:nvPicPr>
              <p:blipFill>
                <a:blip r:embed="rId181"/>
                <a:stretch>
                  <a:fillRect/>
                </a:stretch>
              </p:blipFill>
              <p:spPr>
                <a:xfrm>
                  <a:off x="3252531" y="3956194"/>
                  <a:ext cx="669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76" name="Ink 1075">
                  <a:extLst>
                    <a:ext uri="{FF2B5EF4-FFF2-40B4-BE49-F238E27FC236}">
                      <a16:creationId xmlns:a16="http://schemas.microsoft.com/office/drawing/2014/main" id="{4E87D8FF-55C0-67CD-1FE4-C8C47498F4C5}"/>
                    </a:ext>
                  </a:extLst>
                </p14:cNvPr>
                <p14:cNvContentPartPr/>
                <p14:nvPr/>
              </p14:nvContentPartPr>
              <p14:xfrm>
                <a:off x="3247131" y="3965194"/>
                <a:ext cx="4320" cy="360"/>
              </p14:xfrm>
            </p:contentPart>
          </mc:Choice>
          <mc:Fallback xmlns="">
            <p:pic>
              <p:nvPicPr>
                <p:cNvPr id="1076" name="Ink 1075">
                  <a:extLst>
                    <a:ext uri="{FF2B5EF4-FFF2-40B4-BE49-F238E27FC236}">
                      <a16:creationId xmlns:a16="http://schemas.microsoft.com/office/drawing/2014/main" id="{4E87D8FF-55C0-67CD-1FE4-C8C47498F4C5}"/>
                    </a:ext>
                  </a:extLst>
                </p:cNvPr>
                <p:cNvPicPr/>
                <p:nvPr/>
              </p:nvPicPr>
              <p:blipFill>
                <a:blip r:embed="rId183"/>
                <a:stretch>
                  <a:fillRect/>
                </a:stretch>
              </p:blipFill>
              <p:spPr>
                <a:xfrm>
                  <a:off x="3238491" y="3956194"/>
                  <a:ext cx="219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77" name="Ink 1076">
                  <a:extLst>
                    <a:ext uri="{FF2B5EF4-FFF2-40B4-BE49-F238E27FC236}">
                      <a16:creationId xmlns:a16="http://schemas.microsoft.com/office/drawing/2014/main" id="{C36BDED8-9869-A69A-A487-4E259AB7CCBC}"/>
                    </a:ext>
                  </a:extLst>
                </p14:cNvPr>
                <p14:cNvContentPartPr/>
                <p14:nvPr/>
              </p14:nvContentPartPr>
              <p14:xfrm>
                <a:off x="3237411" y="3963034"/>
                <a:ext cx="360" cy="360"/>
              </p14:xfrm>
            </p:contentPart>
          </mc:Choice>
          <mc:Fallback xmlns="">
            <p:pic>
              <p:nvPicPr>
                <p:cNvPr id="1077" name="Ink 1076">
                  <a:extLst>
                    <a:ext uri="{FF2B5EF4-FFF2-40B4-BE49-F238E27FC236}">
                      <a16:creationId xmlns:a16="http://schemas.microsoft.com/office/drawing/2014/main" id="{C36BDED8-9869-A69A-A487-4E259AB7CCBC}"/>
                    </a:ext>
                  </a:extLst>
                </p:cNvPr>
                <p:cNvPicPr/>
                <p:nvPr/>
              </p:nvPicPr>
              <p:blipFill>
                <a:blip r:embed="rId41"/>
                <a:stretch>
                  <a:fillRect/>
                </a:stretch>
              </p:blipFill>
              <p:spPr>
                <a:xfrm>
                  <a:off x="3228411" y="395439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79" name="Ink 1078">
                  <a:extLst>
                    <a:ext uri="{FF2B5EF4-FFF2-40B4-BE49-F238E27FC236}">
                      <a16:creationId xmlns:a16="http://schemas.microsoft.com/office/drawing/2014/main" id="{6A96B2C7-3338-6DF9-0C68-026BBCBC3FA4}"/>
                    </a:ext>
                  </a:extLst>
                </p14:cNvPr>
                <p14:cNvContentPartPr/>
                <p14:nvPr/>
              </p14:nvContentPartPr>
              <p14:xfrm>
                <a:off x="5238291" y="3178234"/>
                <a:ext cx="117720" cy="2880"/>
              </p14:xfrm>
            </p:contentPart>
          </mc:Choice>
          <mc:Fallback xmlns="">
            <p:pic>
              <p:nvPicPr>
                <p:cNvPr id="1079" name="Ink 1078">
                  <a:extLst>
                    <a:ext uri="{FF2B5EF4-FFF2-40B4-BE49-F238E27FC236}">
                      <a16:creationId xmlns:a16="http://schemas.microsoft.com/office/drawing/2014/main" id="{6A96B2C7-3338-6DF9-0C68-026BBCBC3FA4}"/>
                    </a:ext>
                  </a:extLst>
                </p:cNvPr>
                <p:cNvPicPr/>
                <p:nvPr/>
              </p:nvPicPr>
              <p:blipFill>
                <a:blip r:embed="rId186"/>
                <a:stretch>
                  <a:fillRect/>
                </a:stretch>
              </p:blipFill>
              <p:spPr>
                <a:xfrm>
                  <a:off x="5229291" y="3169594"/>
                  <a:ext cx="1353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80" name="Ink 1079">
                  <a:extLst>
                    <a:ext uri="{FF2B5EF4-FFF2-40B4-BE49-F238E27FC236}">
                      <a16:creationId xmlns:a16="http://schemas.microsoft.com/office/drawing/2014/main" id="{0E1BC0FB-3EEF-9661-EC34-9F64214EE339}"/>
                    </a:ext>
                  </a:extLst>
                </p14:cNvPr>
                <p14:cNvContentPartPr/>
                <p14:nvPr/>
              </p14:nvContentPartPr>
              <p14:xfrm>
                <a:off x="5240091" y="3204514"/>
                <a:ext cx="140400" cy="360"/>
              </p14:xfrm>
            </p:contentPart>
          </mc:Choice>
          <mc:Fallback xmlns="">
            <p:pic>
              <p:nvPicPr>
                <p:cNvPr id="1080" name="Ink 1079">
                  <a:extLst>
                    <a:ext uri="{FF2B5EF4-FFF2-40B4-BE49-F238E27FC236}">
                      <a16:creationId xmlns:a16="http://schemas.microsoft.com/office/drawing/2014/main" id="{0E1BC0FB-3EEF-9661-EC34-9F64214EE339}"/>
                    </a:ext>
                  </a:extLst>
                </p:cNvPr>
                <p:cNvPicPr/>
                <p:nvPr/>
              </p:nvPicPr>
              <p:blipFill>
                <a:blip r:embed="rId188"/>
                <a:stretch>
                  <a:fillRect/>
                </a:stretch>
              </p:blipFill>
              <p:spPr>
                <a:xfrm>
                  <a:off x="5231451" y="3195874"/>
                  <a:ext cx="15804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9">
            <p14:nvContentPartPr>
              <p14:cNvPr id="1082" name="Ink 1081">
                <a:extLst>
                  <a:ext uri="{FF2B5EF4-FFF2-40B4-BE49-F238E27FC236}">
                    <a16:creationId xmlns:a16="http://schemas.microsoft.com/office/drawing/2014/main" id="{F3149CDA-3562-9FC1-4E92-65B7F4080F85}"/>
                  </a:ext>
                </a:extLst>
              </p14:cNvPr>
              <p14:cNvContentPartPr/>
              <p14:nvPr/>
            </p14:nvContentPartPr>
            <p14:xfrm>
              <a:off x="7842531" y="2850994"/>
              <a:ext cx="24120" cy="2815560"/>
            </p14:xfrm>
          </p:contentPart>
        </mc:Choice>
        <mc:Fallback xmlns="">
          <p:pic>
            <p:nvPicPr>
              <p:cNvPr id="1082" name="Ink 1081">
                <a:extLst>
                  <a:ext uri="{FF2B5EF4-FFF2-40B4-BE49-F238E27FC236}">
                    <a16:creationId xmlns:a16="http://schemas.microsoft.com/office/drawing/2014/main" id="{F3149CDA-3562-9FC1-4E92-65B7F4080F85}"/>
                  </a:ext>
                </a:extLst>
              </p:cNvPr>
              <p:cNvPicPr/>
              <p:nvPr/>
            </p:nvPicPr>
            <p:blipFill>
              <a:blip r:embed="rId190"/>
              <a:stretch>
                <a:fillRect/>
              </a:stretch>
            </p:blipFill>
            <p:spPr>
              <a:xfrm>
                <a:off x="7833891" y="2842354"/>
                <a:ext cx="41760" cy="2833200"/>
              </a:xfrm>
              <a:prstGeom prst="rect">
                <a:avLst/>
              </a:prstGeom>
            </p:spPr>
          </p:pic>
        </mc:Fallback>
      </mc:AlternateContent>
      <p:grpSp>
        <p:nvGrpSpPr>
          <p:cNvPr id="1101" name="Group 1100">
            <a:extLst>
              <a:ext uri="{FF2B5EF4-FFF2-40B4-BE49-F238E27FC236}">
                <a16:creationId xmlns:a16="http://schemas.microsoft.com/office/drawing/2014/main" id="{4DC7BB50-EA1E-24C9-FCE3-1B220833263F}"/>
              </a:ext>
            </a:extLst>
          </p:cNvPr>
          <p:cNvGrpSpPr/>
          <p:nvPr/>
        </p:nvGrpSpPr>
        <p:grpSpPr>
          <a:xfrm>
            <a:off x="7958451" y="2265274"/>
            <a:ext cx="964440" cy="287640"/>
            <a:chOff x="7958451" y="2265274"/>
            <a:chExt cx="964440" cy="287640"/>
          </a:xfrm>
        </p:grpSpPr>
        <mc:AlternateContent xmlns:mc="http://schemas.openxmlformats.org/markup-compatibility/2006" xmlns:p14="http://schemas.microsoft.com/office/powerpoint/2010/main">
          <mc:Choice Requires="p14">
            <p:contentPart p14:bwMode="auto" r:id="rId191">
              <p14:nvContentPartPr>
                <p14:cNvPr id="1083" name="Ink 1082">
                  <a:extLst>
                    <a:ext uri="{FF2B5EF4-FFF2-40B4-BE49-F238E27FC236}">
                      <a16:creationId xmlns:a16="http://schemas.microsoft.com/office/drawing/2014/main" id="{5526F9A9-B12C-31EB-20E5-DCF97A5C08D0}"/>
                    </a:ext>
                  </a:extLst>
                </p14:cNvPr>
                <p14:cNvContentPartPr/>
                <p14:nvPr/>
              </p14:nvContentPartPr>
              <p14:xfrm>
                <a:off x="7958451" y="2453554"/>
                <a:ext cx="360" cy="99360"/>
              </p14:xfrm>
            </p:contentPart>
          </mc:Choice>
          <mc:Fallback xmlns="">
            <p:pic>
              <p:nvPicPr>
                <p:cNvPr id="1083" name="Ink 1082">
                  <a:extLst>
                    <a:ext uri="{FF2B5EF4-FFF2-40B4-BE49-F238E27FC236}">
                      <a16:creationId xmlns:a16="http://schemas.microsoft.com/office/drawing/2014/main" id="{5526F9A9-B12C-31EB-20E5-DCF97A5C08D0}"/>
                    </a:ext>
                  </a:extLst>
                </p:cNvPr>
                <p:cNvPicPr/>
                <p:nvPr/>
              </p:nvPicPr>
              <p:blipFill>
                <a:blip r:embed="rId192"/>
                <a:stretch>
                  <a:fillRect/>
                </a:stretch>
              </p:blipFill>
              <p:spPr>
                <a:xfrm>
                  <a:off x="7949451" y="2444914"/>
                  <a:ext cx="180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084" name="Ink 1083">
                  <a:extLst>
                    <a:ext uri="{FF2B5EF4-FFF2-40B4-BE49-F238E27FC236}">
                      <a16:creationId xmlns:a16="http://schemas.microsoft.com/office/drawing/2014/main" id="{AAD0A616-28CE-62EF-1D56-7D82E7280780}"/>
                    </a:ext>
                  </a:extLst>
                </p14:cNvPr>
                <p14:cNvContentPartPr/>
                <p14:nvPr/>
              </p14:nvContentPartPr>
              <p14:xfrm>
                <a:off x="7965291" y="2411074"/>
                <a:ext cx="93240" cy="113760"/>
              </p14:xfrm>
            </p:contentPart>
          </mc:Choice>
          <mc:Fallback xmlns="">
            <p:pic>
              <p:nvPicPr>
                <p:cNvPr id="1084" name="Ink 1083">
                  <a:extLst>
                    <a:ext uri="{FF2B5EF4-FFF2-40B4-BE49-F238E27FC236}">
                      <a16:creationId xmlns:a16="http://schemas.microsoft.com/office/drawing/2014/main" id="{AAD0A616-28CE-62EF-1D56-7D82E7280780}"/>
                    </a:ext>
                  </a:extLst>
                </p:cNvPr>
                <p:cNvPicPr/>
                <p:nvPr/>
              </p:nvPicPr>
              <p:blipFill>
                <a:blip r:embed="rId194"/>
                <a:stretch>
                  <a:fillRect/>
                </a:stretch>
              </p:blipFill>
              <p:spPr>
                <a:xfrm>
                  <a:off x="7956651" y="2402434"/>
                  <a:ext cx="1108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085" name="Ink 1084">
                  <a:extLst>
                    <a:ext uri="{FF2B5EF4-FFF2-40B4-BE49-F238E27FC236}">
                      <a16:creationId xmlns:a16="http://schemas.microsoft.com/office/drawing/2014/main" id="{87F3CB08-BDDD-BCB0-C707-E75562A31D1B}"/>
                    </a:ext>
                  </a:extLst>
                </p14:cNvPr>
                <p14:cNvContentPartPr/>
                <p14:nvPr/>
              </p14:nvContentPartPr>
              <p14:xfrm>
                <a:off x="8085171" y="2394874"/>
                <a:ext cx="13320" cy="128880"/>
              </p14:xfrm>
            </p:contentPart>
          </mc:Choice>
          <mc:Fallback xmlns="">
            <p:pic>
              <p:nvPicPr>
                <p:cNvPr id="1085" name="Ink 1084">
                  <a:extLst>
                    <a:ext uri="{FF2B5EF4-FFF2-40B4-BE49-F238E27FC236}">
                      <a16:creationId xmlns:a16="http://schemas.microsoft.com/office/drawing/2014/main" id="{87F3CB08-BDDD-BCB0-C707-E75562A31D1B}"/>
                    </a:ext>
                  </a:extLst>
                </p:cNvPr>
                <p:cNvPicPr/>
                <p:nvPr/>
              </p:nvPicPr>
              <p:blipFill>
                <a:blip r:embed="rId196"/>
                <a:stretch>
                  <a:fillRect/>
                </a:stretch>
              </p:blipFill>
              <p:spPr>
                <a:xfrm>
                  <a:off x="8076171" y="2386234"/>
                  <a:ext cx="309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086" name="Ink 1085">
                  <a:extLst>
                    <a:ext uri="{FF2B5EF4-FFF2-40B4-BE49-F238E27FC236}">
                      <a16:creationId xmlns:a16="http://schemas.microsoft.com/office/drawing/2014/main" id="{D01A381C-F68F-27D6-1032-F2137D3422D1}"/>
                    </a:ext>
                  </a:extLst>
                </p14:cNvPr>
                <p14:cNvContentPartPr/>
                <p14:nvPr/>
              </p14:nvContentPartPr>
              <p14:xfrm>
                <a:off x="8096331" y="2384434"/>
                <a:ext cx="59760" cy="128880"/>
              </p14:xfrm>
            </p:contentPart>
          </mc:Choice>
          <mc:Fallback xmlns="">
            <p:pic>
              <p:nvPicPr>
                <p:cNvPr id="1086" name="Ink 1085">
                  <a:extLst>
                    <a:ext uri="{FF2B5EF4-FFF2-40B4-BE49-F238E27FC236}">
                      <a16:creationId xmlns:a16="http://schemas.microsoft.com/office/drawing/2014/main" id="{D01A381C-F68F-27D6-1032-F2137D3422D1}"/>
                    </a:ext>
                  </a:extLst>
                </p:cNvPr>
                <p:cNvPicPr/>
                <p:nvPr/>
              </p:nvPicPr>
              <p:blipFill>
                <a:blip r:embed="rId198"/>
                <a:stretch>
                  <a:fillRect/>
                </a:stretch>
              </p:blipFill>
              <p:spPr>
                <a:xfrm>
                  <a:off x="8087331" y="2375434"/>
                  <a:ext cx="774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087" name="Ink 1086">
                  <a:extLst>
                    <a:ext uri="{FF2B5EF4-FFF2-40B4-BE49-F238E27FC236}">
                      <a16:creationId xmlns:a16="http://schemas.microsoft.com/office/drawing/2014/main" id="{D203A9A4-8C1F-8480-D35B-F115FE9CC758}"/>
                    </a:ext>
                  </a:extLst>
                </p14:cNvPr>
                <p14:cNvContentPartPr/>
                <p14:nvPr/>
              </p14:nvContentPartPr>
              <p14:xfrm>
                <a:off x="8109291" y="2462194"/>
                <a:ext cx="27000" cy="15840"/>
              </p14:xfrm>
            </p:contentPart>
          </mc:Choice>
          <mc:Fallback xmlns="">
            <p:pic>
              <p:nvPicPr>
                <p:cNvPr id="1087" name="Ink 1086">
                  <a:extLst>
                    <a:ext uri="{FF2B5EF4-FFF2-40B4-BE49-F238E27FC236}">
                      <a16:creationId xmlns:a16="http://schemas.microsoft.com/office/drawing/2014/main" id="{D203A9A4-8C1F-8480-D35B-F115FE9CC758}"/>
                    </a:ext>
                  </a:extLst>
                </p:cNvPr>
                <p:cNvPicPr/>
                <p:nvPr/>
              </p:nvPicPr>
              <p:blipFill>
                <a:blip r:embed="rId200"/>
                <a:stretch>
                  <a:fillRect/>
                </a:stretch>
              </p:blipFill>
              <p:spPr>
                <a:xfrm>
                  <a:off x="8100651" y="2453194"/>
                  <a:ext cx="446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088" name="Ink 1087">
                  <a:extLst>
                    <a:ext uri="{FF2B5EF4-FFF2-40B4-BE49-F238E27FC236}">
                      <a16:creationId xmlns:a16="http://schemas.microsoft.com/office/drawing/2014/main" id="{10FD58F4-88E2-BED9-2321-38D0AC87DC19}"/>
                    </a:ext>
                  </a:extLst>
                </p14:cNvPr>
                <p14:cNvContentPartPr/>
                <p14:nvPr/>
              </p14:nvContentPartPr>
              <p14:xfrm>
                <a:off x="8181651" y="2389114"/>
                <a:ext cx="10800" cy="160920"/>
              </p14:xfrm>
            </p:contentPart>
          </mc:Choice>
          <mc:Fallback xmlns="">
            <p:pic>
              <p:nvPicPr>
                <p:cNvPr id="1088" name="Ink 1087">
                  <a:extLst>
                    <a:ext uri="{FF2B5EF4-FFF2-40B4-BE49-F238E27FC236}">
                      <a16:creationId xmlns:a16="http://schemas.microsoft.com/office/drawing/2014/main" id="{10FD58F4-88E2-BED9-2321-38D0AC87DC19}"/>
                    </a:ext>
                  </a:extLst>
                </p:cNvPr>
                <p:cNvPicPr/>
                <p:nvPr/>
              </p:nvPicPr>
              <p:blipFill>
                <a:blip r:embed="rId202"/>
                <a:stretch>
                  <a:fillRect/>
                </a:stretch>
              </p:blipFill>
              <p:spPr>
                <a:xfrm>
                  <a:off x="8173011" y="2380114"/>
                  <a:ext cx="284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089" name="Ink 1088">
                  <a:extLst>
                    <a:ext uri="{FF2B5EF4-FFF2-40B4-BE49-F238E27FC236}">
                      <a16:creationId xmlns:a16="http://schemas.microsoft.com/office/drawing/2014/main" id="{7CCB8C1D-911E-BB4D-C3A3-941B5EB6549C}"/>
                    </a:ext>
                  </a:extLst>
                </p14:cNvPr>
                <p14:cNvContentPartPr/>
                <p14:nvPr/>
              </p14:nvContentPartPr>
              <p14:xfrm>
                <a:off x="8192451" y="2364634"/>
                <a:ext cx="71280" cy="168120"/>
              </p14:xfrm>
            </p:contentPart>
          </mc:Choice>
          <mc:Fallback xmlns="">
            <p:pic>
              <p:nvPicPr>
                <p:cNvPr id="1089" name="Ink 1088">
                  <a:extLst>
                    <a:ext uri="{FF2B5EF4-FFF2-40B4-BE49-F238E27FC236}">
                      <a16:creationId xmlns:a16="http://schemas.microsoft.com/office/drawing/2014/main" id="{7CCB8C1D-911E-BB4D-C3A3-941B5EB6549C}"/>
                    </a:ext>
                  </a:extLst>
                </p:cNvPr>
                <p:cNvPicPr/>
                <p:nvPr/>
              </p:nvPicPr>
              <p:blipFill>
                <a:blip r:embed="rId204"/>
                <a:stretch>
                  <a:fillRect/>
                </a:stretch>
              </p:blipFill>
              <p:spPr>
                <a:xfrm>
                  <a:off x="8183451" y="2355634"/>
                  <a:ext cx="889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090" name="Ink 1089">
                  <a:extLst>
                    <a:ext uri="{FF2B5EF4-FFF2-40B4-BE49-F238E27FC236}">
                      <a16:creationId xmlns:a16="http://schemas.microsoft.com/office/drawing/2014/main" id="{CC1A22D9-2EDE-C591-3B36-43F28DFEDD29}"/>
                    </a:ext>
                  </a:extLst>
                </p14:cNvPr>
                <p14:cNvContentPartPr/>
                <p14:nvPr/>
              </p14:nvContentPartPr>
              <p14:xfrm>
                <a:off x="8306931" y="2380114"/>
                <a:ext cx="18000" cy="154440"/>
              </p14:xfrm>
            </p:contentPart>
          </mc:Choice>
          <mc:Fallback xmlns="">
            <p:pic>
              <p:nvPicPr>
                <p:cNvPr id="1090" name="Ink 1089">
                  <a:extLst>
                    <a:ext uri="{FF2B5EF4-FFF2-40B4-BE49-F238E27FC236}">
                      <a16:creationId xmlns:a16="http://schemas.microsoft.com/office/drawing/2014/main" id="{CC1A22D9-2EDE-C591-3B36-43F28DFEDD29}"/>
                    </a:ext>
                  </a:extLst>
                </p:cNvPr>
                <p:cNvPicPr/>
                <p:nvPr/>
              </p:nvPicPr>
              <p:blipFill>
                <a:blip r:embed="rId206"/>
                <a:stretch>
                  <a:fillRect/>
                </a:stretch>
              </p:blipFill>
              <p:spPr>
                <a:xfrm>
                  <a:off x="8297931" y="2371114"/>
                  <a:ext cx="356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091" name="Ink 1090">
                  <a:extLst>
                    <a:ext uri="{FF2B5EF4-FFF2-40B4-BE49-F238E27FC236}">
                      <a16:creationId xmlns:a16="http://schemas.microsoft.com/office/drawing/2014/main" id="{2DC65E4F-81E5-DEE5-3E2C-B9C2C937ACE2}"/>
                    </a:ext>
                  </a:extLst>
                </p14:cNvPr>
                <p14:cNvContentPartPr/>
                <p14:nvPr/>
              </p14:nvContentPartPr>
              <p14:xfrm>
                <a:off x="8311251" y="2349154"/>
                <a:ext cx="87480" cy="158760"/>
              </p14:xfrm>
            </p:contentPart>
          </mc:Choice>
          <mc:Fallback xmlns="">
            <p:pic>
              <p:nvPicPr>
                <p:cNvPr id="1091" name="Ink 1090">
                  <a:extLst>
                    <a:ext uri="{FF2B5EF4-FFF2-40B4-BE49-F238E27FC236}">
                      <a16:creationId xmlns:a16="http://schemas.microsoft.com/office/drawing/2014/main" id="{2DC65E4F-81E5-DEE5-3E2C-B9C2C937ACE2}"/>
                    </a:ext>
                  </a:extLst>
                </p:cNvPr>
                <p:cNvPicPr/>
                <p:nvPr/>
              </p:nvPicPr>
              <p:blipFill>
                <a:blip r:embed="rId208"/>
                <a:stretch>
                  <a:fillRect/>
                </a:stretch>
              </p:blipFill>
              <p:spPr>
                <a:xfrm>
                  <a:off x="8302611" y="2340514"/>
                  <a:ext cx="1051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092" name="Ink 1091">
                  <a:extLst>
                    <a:ext uri="{FF2B5EF4-FFF2-40B4-BE49-F238E27FC236}">
                      <a16:creationId xmlns:a16="http://schemas.microsoft.com/office/drawing/2014/main" id="{5E47CD14-E104-7F4B-E70B-C32B3F4C0E55}"/>
                    </a:ext>
                  </a:extLst>
                </p14:cNvPr>
                <p14:cNvContentPartPr/>
                <p14:nvPr/>
              </p14:nvContentPartPr>
              <p14:xfrm>
                <a:off x="8441571" y="2444554"/>
                <a:ext cx="51480" cy="4320"/>
              </p14:xfrm>
            </p:contentPart>
          </mc:Choice>
          <mc:Fallback xmlns="">
            <p:pic>
              <p:nvPicPr>
                <p:cNvPr id="1092" name="Ink 1091">
                  <a:extLst>
                    <a:ext uri="{FF2B5EF4-FFF2-40B4-BE49-F238E27FC236}">
                      <a16:creationId xmlns:a16="http://schemas.microsoft.com/office/drawing/2014/main" id="{5E47CD14-E104-7F4B-E70B-C32B3F4C0E55}"/>
                    </a:ext>
                  </a:extLst>
                </p:cNvPr>
                <p:cNvPicPr/>
                <p:nvPr/>
              </p:nvPicPr>
              <p:blipFill>
                <a:blip r:embed="rId210"/>
                <a:stretch>
                  <a:fillRect/>
                </a:stretch>
              </p:blipFill>
              <p:spPr>
                <a:xfrm>
                  <a:off x="8432931" y="2435554"/>
                  <a:ext cx="691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093" name="Ink 1092">
                  <a:extLst>
                    <a:ext uri="{FF2B5EF4-FFF2-40B4-BE49-F238E27FC236}">
                      <a16:creationId xmlns:a16="http://schemas.microsoft.com/office/drawing/2014/main" id="{B699B9C4-578D-31B4-3AC7-0BC10DA8BBDF}"/>
                    </a:ext>
                  </a:extLst>
                </p14:cNvPr>
                <p14:cNvContentPartPr/>
                <p14:nvPr/>
              </p14:nvContentPartPr>
              <p14:xfrm>
                <a:off x="8457771" y="2491714"/>
                <a:ext cx="44280" cy="360"/>
              </p14:xfrm>
            </p:contentPart>
          </mc:Choice>
          <mc:Fallback xmlns="">
            <p:pic>
              <p:nvPicPr>
                <p:cNvPr id="1093" name="Ink 1092">
                  <a:extLst>
                    <a:ext uri="{FF2B5EF4-FFF2-40B4-BE49-F238E27FC236}">
                      <a16:creationId xmlns:a16="http://schemas.microsoft.com/office/drawing/2014/main" id="{B699B9C4-578D-31B4-3AC7-0BC10DA8BBDF}"/>
                    </a:ext>
                  </a:extLst>
                </p:cNvPr>
                <p:cNvPicPr/>
                <p:nvPr/>
              </p:nvPicPr>
              <p:blipFill>
                <a:blip r:embed="rId212"/>
                <a:stretch>
                  <a:fillRect/>
                </a:stretch>
              </p:blipFill>
              <p:spPr>
                <a:xfrm>
                  <a:off x="8449131" y="2482714"/>
                  <a:ext cx="619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095" name="Ink 1094">
                  <a:extLst>
                    <a:ext uri="{FF2B5EF4-FFF2-40B4-BE49-F238E27FC236}">
                      <a16:creationId xmlns:a16="http://schemas.microsoft.com/office/drawing/2014/main" id="{852609AE-8493-9014-AC2A-C93C85A792B2}"/>
                    </a:ext>
                  </a:extLst>
                </p14:cNvPr>
                <p14:cNvContentPartPr/>
                <p14:nvPr/>
              </p14:nvContentPartPr>
              <p14:xfrm>
                <a:off x="8599611" y="2333674"/>
                <a:ext cx="91080" cy="135000"/>
              </p14:xfrm>
            </p:contentPart>
          </mc:Choice>
          <mc:Fallback xmlns="">
            <p:pic>
              <p:nvPicPr>
                <p:cNvPr id="1095" name="Ink 1094">
                  <a:extLst>
                    <a:ext uri="{FF2B5EF4-FFF2-40B4-BE49-F238E27FC236}">
                      <a16:creationId xmlns:a16="http://schemas.microsoft.com/office/drawing/2014/main" id="{852609AE-8493-9014-AC2A-C93C85A792B2}"/>
                    </a:ext>
                  </a:extLst>
                </p:cNvPr>
                <p:cNvPicPr/>
                <p:nvPr/>
              </p:nvPicPr>
              <p:blipFill>
                <a:blip r:embed="rId214"/>
                <a:stretch>
                  <a:fillRect/>
                </a:stretch>
              </p:blipFill>
              <p:spPr>
                <a:xfrm>
                  <a:off x="8590611" y="2324674"/>
                  <a:ext cx="1087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096" name="Ink 1095">
                  <a:extLst>
                    <a:ext uri="{FF2B5EF4-FFF2-40B4-BE49-F238E27FC236}">
                      <a16:creationId xmlns:a16="http://schemas.microsoft.com/office/drawing/2014/main" id="{7B6BAE23-C9EA-CBE2-6D1E-2A2C26546DFB}"/>
                    </a:ext>
                  </a:extLst>
                </p14:cNvPr>
                <p14:cNvContentPartPr/>
                <p14:nvPr/>
              </p14:nvContentPartPr>
              <p14:xfrm>
                <a:off x="8750091" y="2323594"/>
                <a:ext cx="14040" cy="121320"/>
              </p14:xfrm>
            </p:contentPart>
          </mc:Choice>
          <mc:Fallback xmlns="">
            <p:pic>
              <p:nvPicPr>
                <p:cNvPr id="1096" name="Ink 1095">
                  <a:extLst>
                    <a:ext uri="{FF2B5EF4-FFF2-40B4-BE49-F238E27FC236}">
                      <a16:creationId xmlns:a16="http://schemas.microsoft.com/office/drawing/2014/main" id="{7B6BAE23-C9EA-CBE2-6D1E-2A2C26546DFB}"/>
                    </a:ext>
                  </a:extLst>
                </p:cNvPr>
                <p:cNvPicPr/>
                <p:nvPr/>
              </p:nvPicPr>
              <p:blipFill>
                <a:blip r:embed="rId216"/>
                <a:stretch>
                  <a:fillRect/>
                </a:stretch>
              </p:blipFill>
              <p:spPr>
                <a:xfrm>
                  <a:off x="8741091" y="2314954"/>
                  <a:ext cx="316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097" name="Ink 1096">
                  <a:extLst>
                    <a:ext uri="{FF2B5EF4-FFF2-40B4-BE49-F238E27FC236}">
                      <a16:creationId xmlns:a16="http://schemas.microsoft.com/office/drawing/2014/main" id="{F0B89744-D42D-0F02-7C84-ADC965B21D94}"/>
                    </a:ext>
                  </a:extLst>
                </p14:cNvPr>
                <p14:cNvContentPartPr/>
                <p14:nvPr/>
              </p14:nvContentPartPr>
              <p14:xfrm>
                <a:off x="8853771" y="2270314"/>
                <a:ext cx="17640" cy="200160"/>
              </p14:xfrm>
            </p:contentPart>
          </mc:Choice>
          <mc:Fallback xmlns="">
            <p:pic>
              <p:nvPicPr>
                <p:cNvPr id="1097" name="Ink 1096">
                  <a:extLst>
                    <a:ext uri="{FF2B5EF4-FFF2-40B4-BE49-F238E27FC236}">
                      <a16:creationId xmlns:a16="http://schemas.microsoft.com/office/drawing/2014/main" id="{F0B89744-D42D-0F02-7C84-ADC965B21D94}"/>
                    </a:ext>
                  </a:extLst>
                </p:cNvPr>
                <p:cNvPicPr/>
                <p:nvPr/>
              </p:nvPicPr>
              <p:blipFill>
                <a:blip r:embed="rId218"/>
                <a:stretch>
                  <a:fillRect/>
                </a:stretch>
              </p:blipFill>
              <p:spPr>
                <a:xfrm>
                  <a:off x="8844771" y="2261674"/>
                  <a:ext cx="352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098" name="Ink 1097">
                  <a:extLst>
                    <a:ext uri="{FF2B5EF4-FFF2-40B4-BE49-F238E27FC236}">
                      <a16:creationId xmlns:a16="http://schemas.microsoft.com/office/drawing/2014/main" id="{10FC828F-A801-6E28-B265-EF4F27EDD3E7}"/>
                    </a:ext>
                  </a:extLst>
                </p14:cNvPr>
                <p14:cNvContentPartPr/>
                <p14:nvPr/>
              </p14:nvContentPartPr>
              <p14:xfrm>
                <a:off x="8821011" y="2265274"/>
                <a:ext cx="7920" cy="15480"/>
              </p14:xfrm>
            </p:contentPart>
          </mc:Choice>
          <mc:Fallback xmlns="">
            <p:pic>
              <p:nvPicPr>
                <p:cNvPr id="1098" name="Ink 1097">
                  <a:extLst>
                    <a:ext uri="{FF2B5EF4-FFF2-40B4-BE49-F238E27FC236}">
                      <a16:creationId xmlns:a16="http://schemas.microsoft.com/office/drawing/2014/main" id="{10FC828F-A801-6E28-B265-EF4F27EDD3E7}"/>
                    </a:ext>
                  </a:extLst>
                </p:cNvPr>
                <p:cNvPicPr/>
                <p:nvPr/>
              </p:nvPicPr>
              <p:blipFill>
                <a:blip r:embed="rId220"/>
                <a:stretch>
                  <a:fillRect/>
                </a:stretch>
              </p:blipFill>
              <p:spPr>
                <a:xfrm>
                  <a:off x="8812371" y="2256274"/>
                  <a:ext cx="255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100" name="Ink 1099">
                  <a:extLst>
                    <a:ext uri="{FF2B5EF4-FFF2-40B4-BE49-F238E27FC236}">
                      <a16:creationId xmlns:a16="http://schemas.microsoft.com/office/drawing/2014/main" id="{8EDB29CC-E3FF-8E4F-F98C-49D9D458F5A5}"/>
                    </a:ext>
                  </a:extLst>
                </p14:cNvPr>
                <p14:cNvContentPartPr/>
                <p14:nvPr/>
              </p14:nvContentPartPr>
              <p14:xfrm>
                <a:off x="8918571" y="2478754"/>
                <a:ext cx="4320" cy="2520"/>
              </p14:xfrm>
            </p:contentPart>
          </mc:Choice>
          <mc:Fallback xmlns="">
            <p:pic>
              <p:nvPicPr>
                <p:cNvPr id="1100" name="Ink 1099">
                  <a:extLst>
                    <a:ext uri="{FF2B5EF4-FFF2-40B4-BE49-F238E27FC236}">
                      <a16:creationId xmlns:a16="http://schemas.microsoft.com/office/drawing/2014/main" id="{8EDB29CC-E3FF-8E4F-F98C-49D9D458F5A5}"/>
                    </a:ext>
                  </a:extLst>
                </p:cNvPr>
                <p:cNvPicPr/>
                <p:nvPr/>
              </p:nvPicPr>
              <p:blipFill>
                <a:blip r:embed="rId222"/>
                <a:stretch>
                  <a:fillRect/>
                </a:stretch>
              </p:blipFill>
              <p:spPr>
                <a:xfrm>
                  <a:off x="8909931" y="2470114"/>
                  <a:ext cx="21960" cy="20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3">
            <p14:nvContentPartPr>
              <p14:cNvPr id="1102" name="Ink 1101">
                <a:extLst>
                  <a:ext uri="{FF2B5EF4-FFF2-40B4-BE49-F238E27FC236}">
                    <a16:creationId xmlns:a16="http://schemas.microsoft.com/office/drawing/2014/main" id="{838CD787-5573-6142-7ADB-ED7803234743}"/>
                  </a:ext>
                </a:extLst>
              </p14:cNvPr>
              <p14:cNvContentPartPr/>
              <p14:nvPr/>
            </p14:nvContentPartPr>
            <p14:xfrm>
              <a:off x="7129011" y="3072034"/>
              <a:ext cx="360" cy="34200"/>
            </p14:xfrm>
          </p:contentPart>
        </mc:Choice>
        <mc:Fallback xmlns="">
          <p:pic>
            <p:nvPicPr>
              <p:cNvPr id="1102" name="Ink 1101">
                <a:extLst>
                  <a:ext uri="{FF2B5EF4-FFF2-40B4-BE49-F238E27FC236}">
                    <a16:creationId xmlns:a16="http://schemas.microsoft.com/office/drawing/2014/main" id="{838CD787-5573-6142-7ADB-ED7803234743}"/>
                  </a:ext>
                </a:extLst>
              </p:cNvPr>
              <p:cNvPicPr/>
              <p:nvPr/>
            </p:nvPicPr>
            <p:blipFill>
              <a:blip r:embed="rId224"/>
              <a:stretch>
                <a:fillRect/>
              </a:stretch>
            </p:blipFill>
            <p:spPr>
              <a:xfrm>
                <a:off x="7120011" y="3063034"/>
                <a:ext cx="180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103" name="Ink 1102">
                <a:extLst>
                  <a:ext uri="{FF2B5EF4-FFF2-40B4-BE49-F238E27FC236}">
                    <a16:creationId xmlns:a16="http://schemas.microsoft.com/office/drawing/2014/main" id="{12698E7F-00BB-76EE-DE8B-092C93FD0F34}"/>
                  </a:ext>
                </a:extLst>
              </p14:cNvPr>
              <p14:cNvContentPartPr/>
              <p14:nvPr/>
            </p14:nvContentPartPr>
            <p14:xfrm>
              <a:off x="7132971" y="3189394"/>
              <a:ext cx="360" cy="27360"/>
            </p14:xfrm>
          </p:contentPart>
        </mc:Choice>
        <mc:Fallback xmlns="">
          <p:pic>
            <p:nvPicPr>
              <p:cNvPr id="1103" name="Ink 1102">
                <a:extLst>
                  <a:ext uri="{FF2B5EF4-FFF2-40B4-BE49-F238E27FC236}">
                    <a16:creationId xmlns:a16="http://schemas.microsoft.com/office/drawing/2014/main" id="{12698E7F-00BB-76EE-DE8B-092C93FD0F34}"/>
                  </a:ext>
                </a:extLst>
              </p:cNvPr>
              <p:cNvPicPr/>
              <p:nvPr/>
            </p:nvPicPr>
            <p:blipFill>
              <a:blip r:embed="rId226"/>
              <a:stretch>
                <a:fillRect/>
              </a:stretch>
            </p:blipFill>
            <p:spPr>
              <a:xfrm>
                <a:off x="7124331" y="3180394"/>
                <a:ext cx="180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104" name="Ink 1103">
                <a:extLst>
                  <a:ext uri="{FF2B5EF4-FFF2-40B4-BE49-F238E27FC236}">
                    <a16:creationId xmlns:a16="http://schemas.microsoft.com/office/drawing/2014/main" id="{26897005-8EC7-70E3-78FE-6D4E8167F91D}"/>
                  </a:ext>
                </a:extLst>
              </p14:cNvPr>
              <p14:cNvContentPartPr/>
              <p14:nvPr/>
            </p14:nvContentPartPr>
            <p14:xfrm>
              <a:off x="7135131" y="3315754"/>
              <a:ext cx="360" cy="40320"/>
            </p14:xfrm>
          </p:contentPart>
        </mc:Choice>
        <mc:Fallback xmlns="">
          <p:pic>
            <p:nvPicPr>
              <p:cNvPr id="1104" name="Ink 1103">
                <a:extLst>
                  <a:ext uri="{FF2B5EF4-FFF2-40B4-BE49-F238E27FC236}">
                    <a16:creationId xmlns:a16="http://schemas.microsoft.com/office/drawing/2014/main" id="{26897005-8EC7-70E3-78FE-6D4E8167F91D}"/>
                  </a:ext>
                </a:extLst>
              </p:cNvPr>
              <p:cNvPicPr/>
              <p:nvPr/>
            </p:nvPicPr>
            <p:blipFill>
              <a:blip r:embed="rId228"/>
              <a:stretch>
                <a:fillRect/>
              </a:stretch>
            </p:blipFill>
            <p:spPr>
              <a:xfrm>
                <a:off x="7126131" y="3306754"/>
                <a:ext cx="18000" cy="57960"/>
              </a:xfrm>
              <a:prstGeom prst="rect">
                <a:avLst/>
              </a:prstGeom>
            </p:spPr>
          </p:pic>
        </mc:Fallback>
      </mc:AlternateContent>
      <p:grpSp>
        <p:nvGrpSpPr>
          <p:cNvPr id="1137" name="Group 1136">
            <a:extLst>
              <a:ext uri="{FF2B5EF4-FFF2-40B4-BE49-F238E27FC236}">
                <a16:creationId xmlns:a16="http://schemas.microsoft.com/office/drawing/2014/main" id="{4A71D66C-DEAB-8154-4DA1-FA9BC0D3D51D}"/>
              </a:ext>
            </a:extLst>
          </p:cNvPr>
          <p:cNvGrpSpPr/>
          <p:nvPr/>
        </p:nvGrpSpPr>
        <p:grpSpPr>
          <a:xfrm>
            <a:off x="7136931" y="3459034"/>
            <a:ext cx="4680" cy="82080"/>
            <a:chOff x="7136931" y="3459034"/>
            <a:chExt cx="4680" cy="82080"/>
          </a:xfrm>
        </p:grpSpPr>
        <mc:AlternateContent xmlns:mc="http://schemas.openxmlformats.org/markup-compatibility/2006" xmlns:p14="http://schemas.microsoft.com/office/powerpoint/2010/main">
          <mc:Choice Requires="p14">
            <p:contentPart p14:bwMode="auto" r:id="rId229">
              <p14:nvContentPartPr>
                <p14:cNvPr id="1105" name="Ink 1104">
                  <a:extLst>
                    <a:ext uri="{FF2B5EF4-FFF2-40B4-BE49-F238E27FC236}">
                      <a16:creationId xmlns:a16="http://schemas.microsoft.com/office/drawing/2014/main" id="{C21D3C3F-FCA7-5B49-87B6-8FDC26AFB20B}"/>
                    </a:ext>
                  </a:extLst>
                </p14:cNvPr>
                <p14:cNvContentPartPr/>
                <p14:nvPr/>
              </p14:nvContentPartPr>
              <p14:xfrm>
                <a:off x="7136931" y="3459034"/>
                <a:ext cx="360" cy="8280"/>
              </p14:xfrm>
            </p:contentPart>
          </mc:Choice>
          <mc:Fallback xmlns="">
            <p:pic>
              <p:nvPicPr>
                <p:cNvPr id="1105" name="Ink 1104">
                  <a:extLst>
                    <a:ext uri="{FF2B5EF4-FFF2-40B4-BE49-F238E27FC236}">
                      <a16:creationId xmlns:a16="http://schemas.microsoft.com/office/drawing/2014/main" id="{C21D3C3F-FCA7-5B49-87B6-8FDC26AFB20B}"/>
                    </a:ext>
                  </a:extLst>
                </p:cNvPr>
                <p:cNvPicPr/>
                <p:nvPr/>
              </p:nvPicPr>
              <p:blipFill>
                <a:blip r:embed="rId230"/>
                <a:stretch>
                  <a:fillRect/>
                </a:stretch>
              </p:blipFill>
              <p:spPr>
                <a:xfrm>
                  <a:off x="7128291" y="3450394"/>
                  <a:ext cx="180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106" name="Ink 1105">
                  <a:extLst>
                    <a:ext uri="{FF2B5EF4-FFF2-40B4-BE49-F238E27FC236}">
                      <a16:creationId xmlns:a16="http://schemas.microsoft.com/office/drawing/2014/main" id="{4B477856-BE83-AC61-FADB-7F21E5B5BFA7}"/>
                    </a:ext>
                  </a:extLst>
                </p14:cNvPr>
                <p14:cNvContentPartPr/>
                <p14:nvPr/>
              </p14:nvContentPartPr>
              <p14:xfrm>
                <a:off x="7139091" y="3510874"/>
                <a:ext cx="2520" cy="30240"/>
              </p14:xfrm>
            </p:contentPart>
          </mc:Choice>
          <mc:Fallback xmlns="">
            <p:pic>
              <p:nvPicPr>
                <p:cNvPr id="1106" name="Ink 1105">
                  <a:extLst>
                    <a:ext uri="{FF2B5EF4-FFF2-40B4-BE49-F238E27FC236}">
                      <a16:creationId xmlns:a16="http://schemas.microsoft.com/office/drawing/2014/main" id="{4B477856-BE83-AC61-FADB-7F21E5B5BFA7}"/>
                    </a:ext>
                  </a:extLst>
                </p:cNvPr>
                <p:cNvPicPr/>
                <p:nvPr/>
              </p:nvPicPr>
              <p:blipFill>
                <a:blip r:embed="rId232"/>
                <a:stretch>
                  <a:fillRect/>
                </a:stretch>
              </p:blipFill>
              <p:spPr>
                <a:xfrm>
                  <a:off x="7130091" y="3502234"/>
                  <a:ext cx="20160" cy="47880"/>
                </a:xfrm>
                <a:prstGeom prst="rect">
                  <a:avLst/>
                </a:prstGeom>
              </p:spPr>
            </p:pic>
          </mc:Fallback>
        </mc:AlternateContent>
      </p:grpSp>
      <p:grpSp>
        <p:nvGrpSpPr>
          <p:cNvPr id="1136" name="Group 1135">
            <a:extLst>
              <a:ext uri="{FF2B5EF4-FFF2-40B4-BE49-F238E27FC236}">
                <a16:creationId xmlns:a16="http://schemas.microsoft.com/office/drawing/2014/main" id="{39928E30-12B6-3700-B425-51BEDA5C3890}"/>
              </a:ext>
            </a:extLst>
          </p:cNvPr>
          <p:cNvGrpSpPr/>
          <p:nvPr/>
        </p:nvGrpSpPr>
        <p:grpSpPr>
          <a:xfrm>
            <a:off x="7150611" y="3691954"/>
            <a:ext cx="10800" cy="109080"/>
            <a:chOff x="7150611" y="3691954"/>
            <a:chExt cx="10800" cy="109080"/>
          </a:xfrm>
        </p:grpSpPr>
        <mc:AlternateContent xmlns:mc="http://schemas.openxmlformats.org/markup-compatibility/2006" xmlns:p14="http://schemas.microsoft.com/office/powerpoint/2010/main">
          <mc:Choice Requires="p14">
            <p:contentPart p14:bwMode="auto" r:id="rId233">
              <p14:nvContentPartPr>
                <p14:cNvPr id="1107" name="Ink 1106">
                  <a:extLst>
                    <a:ext uri="{FF2B5EF4-FFF2-40B4-BE49-F238E27FC236}">
                      <a16:creationId xmlns:a16="http://schemas.microsoft.com/office/drawing/2014/main" id="{1B678F0E-A742-D319-7776-B6481B4A0C4A}"/>
                    </a:ext>
                  </a:extLst>
                </p14:cNvPr>
                <p14:cNvContentPartPr/>
                <p14:nvPr/>
              </p14:nvContentPartPr>
              <p14:xfrm>
                <a:off x="7150611" y="3691954"/>
                <a:ext cx="360" cy="360"/>
              </p14:xfrm>
            </p:contentPart>
          </mc:Choice>
          <mc:Fallback xmlns="">
            <p:pic>
              <p:nvPicPr>
                <p:cNvPr id="1107" name="Ink 1106">
                  <a:extLst>
                    <a:ext uri="{FF2B5EF4-FFF2-40B4-BE49-F238E27FC236}">
                      <a16:creationId xmlns:a16="http://schemas.microsoft.com/office/drawing/2014/main" id="{1B678F0E-A742-D319-7776-B6481B4A0C4A}"/>
                    </a:ext>
                  </a:extLst>
                </p:cNvPr>
                <p:cNvPicPr/>
                <p:nvPr/>
              </p:nvPicPr>
              <p:blipFill>
                <a:blip r:embed="rId234"/>
                <a:stretch>
                  <a:fillRect/>
                </a:stretch>
              </p:blipFill>
              <p:spPr>
                <a:xfrm>
                  <a:off x="7141611" y="368331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108" name="Ink 1107">
                  <a:extLst>
                    <a:ext uri="{FF2B5EF4-FFF2-40B4-BE49-F238E27FC236}">
                      <a16:creationId xmlns:a16="http://schemas.microsoft.com/office/drawing/2014/main" id="{5A449026-DF1A-E925-8188-DADF508F6D31}"/>
                    </a:ext>
                  </a:extLst>
                </p14:cNvPr>
                <p14:cNvContentPartPr/>
                <p14:nvPr/>
              </p14:nvContentPartPr>
              <p14:xfrm>
                <a:off x="7152411" y="3755674"/>
                <a:ext cx="9000" cy="45360"/>
              </p14:xfrm>
            </p:contentPart>
          </mc:Choice>
          <mc:Fallback xmlns="">
            <p:pic>
              <p:nvPicPr>
                <p:cNvPr id="1108" name="Ink 1107">
                  <a:extLst>
                    <a:ext uri="{FF2B5EF4-FFF2-40B4-BE49-F238E27FC236}">
                      <a16:creationId xmlns:a16="http://schemas.microsoft.com/office/drawing/2014/main" id="{5A449026-DF1A-E925-8188-DADF508F6D31}"/>
                    </a:ext>
                  </a:extLst>
                </p:cNvPr>
                <p:cNvPicPr/>
                <p:nvPr/>
              </p:nvPicPr>
              <p:blipFill>
                <a:blip r:embed="rId236"/>
                <a:stretch>
                  <a:fillRect/>
                </a:stretch>
              </p:blipFill>
              <p:spPr>
                <a:xfrm>
                  <a:off x="7143771" y="3747034"/>
                  <a:ext cx="26640" cy="63000"/>
                </a:xfrm>
                <a:prstGeom prst="rect">
                  <a:avLst/>
                </a:prstGeom>
              </p:spPr>
            </p:pic>
          </mc:Fallback>
        </mc:AlternateContent>
      </p:grpSp>
      <p:grpSp>
        <p:nvGrpSpPr>
          <p:cNvPr id="1134" name="Group 1133">
            <a:extLst>
              <a:ext uri="{FF2B5EF4-FFF2-40B4-BE49-F238E27FC236}">
                <a16:creationId xmlns:a16="http://schemas.microsoft.com/office/drawing/2014/main" id="{EAAE2D11-FEBE-1F98-E744-6074DB7F04A9}"/>
              </a:ext>
            </a:extLst>
          </p:cNvPr>
          <p:cNvGrpSpPr/>
          <p:nvPr/>
        </p:nvGrpSpPr>
        <p:grpSpPr>
          <a:xfrm>
            <a:off x="7186971" y="4746394"/>
            <a:ext cx="8280" cy="140400"/>
            <a:chOff x="7186971" y="4746394"/>
            <a:chExt cx="8280" cy="140400"/>
          </a:xfrm>
        </p:grpSpPr>
        <mc:AlternateContent xmlns:mc="http://schemas.openxmlformats.org/markup-compatibility/2006" xmlns:p14="http://schemas.microsoft.com/office/powerpoint/2010/main">
          <mc:Choice Requires="p14">
            <p:contentPart p14:bwMode="auto" r:id="rId237">
              <p14:nvContentPartPr>
                <p14:cNvPr id="1117" name="Ink 1116">
                  <a:extLst>
                    <a:ext uri="{FF2B5EF4-FFF2-40B4-BE49-F238E27FC236}">
                      <a16:creationId xmlns:a16="http://schemas.microsoft.com/office/drawing/2014/main" id="{EB5125F0-A989-F623-667D-0D1C09FBDF75}"/>
                    </a:ext>
                  </a:extLst>
                </p14:cNvPr>
                <p14:cNvContentPartPr/>
                <p14:nvPr/>
              </p14:nvContentPartPr>
              <p14:xfrm>
                <a:off x="7186971" y="4746394"/>
                <a:ext cx="6480" cy="43920"/>
              </p14:xfrm>
            </p:contentPart>
          </mc:Choice>
          <mc:Fallback xmlns="">
            <p:pic>
              <p:nvPicPr>
                <p:cNvPr id="1117" name="Ink 1116">
                  <a:extLst>
                    <a:ext uri="{FF2B5EF4-FFF2-40B4-BE49-F238E27FC236}">
                      <a16:creationId xmlns:a16="http://schemas.microsoft.com/office/drawing/2014/main" id="{EB5125F0-A989-F623-667D-0D1C09FBDF75}"/>
                    </a:ext>
                  </a:extLst>
                </p:cNvPr>
                <p:cNvPicPr/>
                <p:nvPr/>
              </p:nvPicPr>
              <p:blipFill>
                <a:blip r:embed="rId238"/>
                <a:stretch>
                  <a:fillRect/>
                </a:stretch>
              </p:blipFill>
              <p:spPr>
                <a:xfrm>
                  <a:off x="7177971" y="4737394"/>
                  <a:ext cx="241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118" name="Ink 1117">
                  <a:extLst>
                    <a:ext uri="{FF2B5EF4-FFF2-40B4-BE49-F238E27FC236}">
                      <a16:creationId xmlns:a16="http://schemas.microsoft.com/office/drawing/2014/main" id="{D360F42A-79DD-D5FA-C553-3CEDA0843D2C}"/>
                    </a:ext>
                  </a:extLst>
                </p14:cNvPr>
                <p14:cNvContentPartPr/>
                <p14:nvPr/>
              </p14:nvContentPartPr>
              <p14:xfrm>
                <a:off x="7192731" y="4833154"/>
                <a:ext cx="2520" cy="53640"/>
              </p14:xfrm>
            </p:contentPart>
          </mc:Choice>
          <mc:Fallback xmlns="">
            <p:pic>
              <p:nvPicPr>
                <p:cNvPr id="1118" name="Ink 1117">
                  <a:extLst>
                    <a:ext uri="{FF2B5EF4-FFF2-40B4-BE49-F238E27FC236}">
                      <a16:creationId xmlns:a16="http://schemas.microsoft.com/office/drawing/2014/main" id="{D360F42A-79DD-D5FA-C553-3CEDA0843D2C}"/>
                    </a:ext>
                  </a:extLst>
                </p:cNvPr>
                <p:cNvPicPr/>
                <p:nvPr/>
              </p:nvPicPr>
              <p:blipFill>
                <a:blip r:embed="rId240"/>
                <a:stretch>
                  <a:fillRect/>
                </a:stretch>
              </p:blipFill>
              <p:spPr>
                <a:xfrm>
                  <a:off x="7184091" y="4824514"/>
                  <a:ext cx="20160" cy="71280"/>
                </a:xfrm>
                <a:prstGeom prst="rect">
                  <a:avLst/>
                </a:prstGeom>
              </p:spPr>
            </p:pic>
          </mc:Fallback>
        </mc:AlternateContent>
      </p:grpSp>
      <p:grpSp>
        <p:nvGrpSpPr>
          <p:cNvPr id="1133" name="Group 1132">
            <a:extLst>
              <a:ext uri="{FF2B5EF4-FFF2-40B4-BE49-F238E27FC236}">
                <a16:creationId xmlns:a16="http://schemas.microsoft.com/office/drawing/2014/main" id="{6615B369-408B-CC3B-BA30-8794D6F4DDF0}"/>
              </a:ext>
            </a:extLst>
          </p:cNvPr>
          <p:cNvGrpSpPr/>
          <p:nvPr/>
        </p:nvGrpSpPr>
        <p:grpSpPr>
          <a:xfrm>
            <a:off x="7192731" y="5013514"/>
            <a:ext cx="24840" cy="603720"/>
            <a:chOff x="7192731" y="5013514"/>
            <a:chExt cx="24840" cy="603720"/>
          </a:xfrm>
        </p:grpSpPr>
        <mc:AlternateContent xmlns:mc="http://schemas.openxmlformats.org/markup-compatibility/2006" xmlns:p14="http://schemas.microsoft.com/office/powerpoint/2010/main">
          <mc:Choice Requires="p14">
            <p:contentPart p14:bwMode="auto" r:id="rId241">
              <p14:nvContentPartPr>
                <p14:cNvPr id="1119" name="Ink 1118">
                  <a:extLst>
                    <a:ext uri="{FF2B5EF4-FFF2-40B4-BE49-F238E27FC236}">
                      <a16:creationId xmlns:a16="http://schemas.microsoft.com/office/drawing/2014/main" id="{D6446C72-918F-A062-DE1A-7247155067FC}"/>
                    </a:ext>
                  </a:extLst>
                </p14:cNvPr>
                <p14:cNvContentPartPr/>
                <p14:nvPr/>
              </p14:nvContentPartPr>
              <p14:xfrm>
                <a:off x="7192731" y="5013514"/>
                <a:ext cx="2880" cy="93960"/>
              </p14:xfrm>
            </p:contentPart>
          </mc:Choice>
          <mc:Fallback xmlns="">
            <p:pic>
              <p:nvPicPr>
                <p:cNvPr id="1119" name="Ink 1118">
                  <a:extLst>
                    <a:ext uri="{FF2B5EF4-FFF2-40B4-BE49-F238E27FC236}">
                      <a16:creationId xmlns:a16="http://schemas.microsoft.com/office/drawing/2014/main" id="{D6446C72-918F-A062-DE1A-7247155067FC}"/>
                    </a:ext>
                  </a:extLst>
                </p:cNvPr>
                <p:cNvPicPr/>
                <p:nvPr/>
              </p:nvPicPr>
              <p:blipFill>
                <a:blip r:embed="rId242"/>
                <a:stretch>
                  <a:fillRect/>
                </a:stretch>
              </p:blipFill>
              <p:spPr>
                <a:xfrm>
                  <a:off x="7184091" y="5004874"/>
                  <a:ext cx="205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120" name="Ink 1119">
                  <a:extLst>
                    <a:ext uri="{FF2B5EF4-FFF2-40B4-BE49-F238E27FC236}">
                      <a16:creationId xmlns:a16="http://schemas.microsoft.com/office/drawing/2014/main" id="{ADEAC3C6-F8C0-B336-2252-B833C1B84213}"/>
                    </a:ext>
                  </a:extLst>
                </p14:cNvPr>
                <p14:cNvContentPartPr/>
                <p14:nvPr/>
              </p14:nvContentPartPr>
              <p14:xfrm>
                <a:off x="7193451" y="5116834"/>
                <a:ext cx="2520" cy="12240"/>
              </p14:xfrm>
            </p:contentPart>
          </mc:Choice>
          <mc:Fallback xmlns="">
            <p:pic>
              <p:nvPicPr>
                <p:cNvPr id="1120" name="Ink 1119">
                  <a:extLst>
                    <a:ext uri="{FF2B5EF4-FFF2-40B4-BE49-F238E27FC236}">
                      <a16:creationId xmlns:a16="http://schemas.microsoft.com/office/drawing/2014/main" id="{ADEAC3C6-F8C0-B336-2252-B833C1B84213}"/>
                    </a:ext>
                  </a:extLst>
                </p:cNvPr>
                <p:cNvPicPr/>
                <p:nvPr/>
              </p:nvPicPr>
              <p:blipFill>
                <a:blip r:embed="rId244"/>
                <a:stretch>
                  <a:fillRect/>
                </a:stretch>
              </p:blipFill>
              <p:spPr>
                <a:xfrm>
                  <a:off x="7184451" y="5108194"/>
                  <a:ext cx="201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121" name="Ink 1120">
                  <a:extLst>
                    <a:ext uri="{FF2B5EF4-FFF2-40B4-BE49-F238E27FC236}">
                      <a16:creationId xmlns:a16="http://schemas.microsoft.com/office/drawing/2014/main" id="{8122ED8F-DC5F-D78A-8C33-64ECD39488FD}"/>
                    </a:ext>
                  </a:extLst>
                </p14:cNvPr>
                <p14:cNvContentPartPr/>
                <p14:nvPr/>
              </p14:nvContentPartPr>
              <p14:xfrm>
                <a:off x="7195251" y="5184154"/>
                <a:ext cx="2520" cy="29880"/>
              </p14:xfrm>
            </p:contentPart>
          </mc:Choice>
          <mc:Fallback xmlns="">
            <p:pic>
              <p:nvPicPr>
                <p:cNvPr id="1121" name="Ink 1120">
                  <a:extLst>
                    <a:ext uri="{FF2B5EF4-FFF2-40B4-BE49-F238E27FC236}">
                      <a16:creationId xmlns:a16="http://schemas.microsoft.com/office/drawing/2014/main" id="{8122ED8F-DC5F-D78A-8C33-64ECD39488FD}"/>
                    </a:ext>
                  </a:extLst>
                </p:cNvPr>
                <p:cNvPicPr/>
                <p:nvPr/>
              </p:nvPicPr>
              <p:blipFill>
                <a:blip r:embed="rId246"/>
                <a:stretch>
                  <a:fillRect/>
                </a:stretch>
              </p:blipFill>
              <p:spPr>
                <a:xfrm>
                  <a:off x="7186611" y="5175514"/>
                  <a:ext cx="201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122" name="Ink 1121">
                  <a:extLst>
                    <a:ext uri="{FF2B5EF4-FFF2-40B4-BE49-F238E27FC236}">
                      <a16:creationId xmlns:a16="http://schemas.microsoft.com/office/drawing/2014/main" id="{7B4CC278-E622-9424-B055-D700A7FA696D}"/>
                    </a:ext>
                  </a:extLst>
                </p14:cNvPr>
                <p14:cNvContentPartPr/>
                <p14:nvPr/>
              </p14:nvContentPartPr>
              <p14:xfrm>
                <a:off x="7199211" y="5263714"/>
                <a:ext cx="2520" cy="20160"/>
              </p14:xfrm>
            </p:contentPart>
          </mc:Choice>
          <mc:Fallback xmlns="">
            <p:pic>
              <p:nvPicPr>
                <p:cNvPr id="1122" name="Ink 1121">
                  <a:extLst>
                    <a:ext uri="{FF2B5EF4-FFF2-40B4-BE49-F238E27FC236}">
                      <a16:creationId xmlns:a16="http://schemas.microsoft.com/office/drawing/2014/main" id="{7B4CC278-E622-9424-B055-D700A7FA696D}"/>
                    </a:ext>
                  </a:extLst>
                </p:cNvPr>
                <p:cNvPicPr/>
                <p:nvPr/>
              </p:nvPicPr>
              <p:blipFill>
                <a:blip r:embed="rId248"/>
                <a:stretch>
                  <a:fillRect/>
                </a:stretch>
              </p:blipFill>
              <p:spPr>
                <a:xfrm>
                  <a:off x="7190571" y="5254714"/>
                  <a:ext cx="201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123" name="Ink 1122">
                  <a:extLst>
                    <a:ext uri="{FF2B5EF4-FFF2-40B4-BE49-F238E27FC236}">
                      <a16:creationId xmlns:a16="http://schemas.microsoft.com/office/drawing/2014/main" id="{05874100-4226-F85E-3BEA-7F2C286D5FEC}"/>
                    </a:ext>
                  </a:extLst>
                </p14:cNvPr>
                <p14:cNvContentPartPr/>
                <p14:nvPr/>
              </p14:nvContentPartPr>
              <p14:xfrm>
                <a:off x="7199211" y="5336794"/>
                <a:ext cx="360" cy="22320"/>
              </p14:xfrm>
            </p:contentPart>
          </mc:Choice>
          <mc:Fallback xmlns="">
            <p:pic>
              <p:nvPicPr>
                <p:cNvPr id="1123" name="Ink 1122">
                  <a:extLst>
                    <a:ext uri="{FF2B5EF4-FFF2-40B4-BE49-F238E27FC236}">
                      <a16:creationId xmlns:a16="http://schemas.microsoft.com/office/drawing/2014/main" id="{05874100-4226-F85E-3BEA-7F2C286D5FEC}"/>
                    </a:ext>
                  </a:extLst>
                </p:cNvPr>
                <p:cNvPicPr/>
                <p:nvPr/>
              </p:nvPicPr>
              <p:blipFill>
                <a:blip r:embed="rId250"/>
                <a:stretch>
                  <a:fillRect/>
                </a:stretch>
              </p:blipFill>
              <p:spPr>
                <a:xfrm>
                  <a:off x="7190571" y="5328154"/>
                  <a:ext cx="180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124" name="Ink 1123">
                  <a:extLst>
                    <a:ext uri="{FF2B5EF4-FFF2-40B4-BE49-F238E27FC236}">
                      <a16:creationId xmlns:a16="http://schemas.microsoft.com/office/drawing/2014/main" id="{62FF32FB-C846-8BA3-38B9-936563A03757}"/>
                    </a:ext>
                  </a:extLst>
                </p14:cNvPr>
                <p14:cNvContentPartPr/>
                <p14:nvPr/>
              </p14:nvContentPartPr>
              <p14:xfrm>
                <a:off x="7199211" y="5360914"/>
                <a:ext cx="4320" cy="24120"/>
              </p14:xfrm>
            </p:contentPart>
          </mc:Choice>
          <mc:Fallback xmlns="">
            <p:pic>
              <p:nvPicPr>
                <p:cNvPr id="1124" name="Ink 1123">
                  <a:extLst>
                    <a:ext uri="{FF2B5EF4-FFF2-40B4-BE49-F238E27FC236}">
                      <a16:creationId xmlns:a16="http://schemas.microsoft.com/office/drawing/2014/main" id="{62FF32FB-C846-8BA3-38B9-936563A03757}"/>
                    </a:ext>
                  </a:extLst>
                </p:cNvPr>
                <p:cNvPicPr/>
                <p:nvPr/>
              </p:nvPicPr>
              <p:blipFill>
                <a:blip r:embed="rId252"/>
                <a:stretch>
                  <a:fillRect/>
                </a:stretch>
              </p:blipFill>
              <p:spPr>
                <a:xfrm>
                  <a:off x="7190571" y="5351914"/>
                  <a:ext cx="219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125" name="Ink 1124">
                  <a:extLst>
                    <a:ext uri="{FF2B5EF4-FFF2-40B4-BE49-F238E27FC236}">
                      <a16:creationId xmlns:a16="http://schemas.microsoft.com/office/drawing/2014/main" id="{9AA5BFBD-1295-25DF-EC74-93FAA9C01B4D}"/>
                    </a:ext>
                  </a:extLst>
                </p14:cNvPr>
                <p14:cNvContentPartPr/>
                <p14:nvPr/>
              </p14:nvContentPartPr>
              <p14:xfrm>
                <a:off x="7203171" y="5398714"/>
                <a:ext cx="360" cy="18360"/>
              </p14:xfrm>
            </p:contentPart>
          </mc:Choice>
          <mc:Fallback xmlns="">
            <p:pic>
              <p:nvPicPr>
                <p:cNvPr id="1125" name="Ink 1124">
                  <a:extLst>
                    <a:ext uri="{FF2B5EF4-FFF2-40B4-BE49-F238E27FC236}">
                      <a16:creationId xmlns:a16="http://schemas.microsoft.com/office/drawing/2014/main" id="{9AA5BFBD-1295-25DF-EC74-93FAA9C01B4D}"/>
                    </a:ext>
                  </a:extLst>
                </p:cNvPr>
                <p:cNvPicPr/>
                <p:nvPr/>
              </p:nvPicPr>
              <p:blipFill>
                <a:blip r:embed="rId254"/>
                <a:stretch>
                  <a:fillRect/>
                </a:stretch>
              </p:blipFill>
              <p:spPr>
                <a:xfrm>
                  <a:off x="7194531" y="5389714"/>
                  <a:ext cx="18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126" name="Ink 1125">
                  <a:extLst>
                    <a:ext uri="{FF2B5EF4-FFF2-40B4-BE49-F238E27FC236}">
                      <a16:creationId xmlns:a16="http://schemas.microsoft.com/office/drawing/2014/main" id="{444BAE8D-13EE-609E-4C44-D285BBAA7D0B}"/>
                    </a:ext>
                  </a:extLst>
                </p14:cNvPr>
                <p14:cNvContentPartPr/>
                <p14:nvPr/>
              </p14:nvContentPartPr>
              <p14:xfrm>
                <a:off x="7203171" y="5444074"/>
                <a:ext cx="360" cy="22320"/>
              </p14:xfrm>
            </p:contentPart>
          </mc:Choice>
          <mc:Fallback xmlns="">
            <p:pic>
              <p:nvPicPr>
                <p:cNvPr id="1126" name="Ink 1125">
                  <a:extLst>
                    <a:ext uri="{FF2B5EF4-FFF2-40B4-BE49-F238E27FC236}">
                      <a16:creationId xmlns:a16="http://schemas.microsoft.com/office/drawing/2014/main" id="{444BAE8D-13EE-609E-4C44-D285BBAA7D0B}"/>
                    </a:ext>
                  </a:extLst>
                </p:cNvPr>
                <p:cNvPicPr/>
                <p:nvPr/>
              </p:nvPicPr>
              <p:blipFill>
                <a:blip r:embed="rId250"/>
                <a:stretch>
                  <a:fillRect/>
                </a:stretch>
              </p:blipFill>
              <p:spPr>
                <a:xfrm>
                  <a:off x="7194531" y="5435074"/>
                  <a:ext cx="180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127" name="Ink 1126">
                  <a:extLst>
                    <a:ext uri="{FF2B5EF4-FFF2-40B4-BE49-F238E27FC236}">
                      <a16:creationId xmlns:a16="http://schemas.microsoft.com/office/drawing/2014/main" id="{C2496309-F754-4475-FF4E-388CC8297E58}"/>
                    </a:ext>
                  </a:extLst>
                </p14:cNvPr>
                <p14:cNvContentPartPr/>
                <p14:nvPr/>
              </p14:nvContentPartPr>
              <p14:xfrm>
                <a:off x="7203171" y="5469994"/>
                <a:ext cx="2520" cy="28080"/>
              </p14:xfrm>
            </p:contentPart>
          </mc:Choice>
          <mc:Fallback xmlns="">
            <p:pic>
              <p:nvPicPr>
                <p:cNvPr id="1127" name="Ink 1126">
                  <a:extLst>
                    <a:ext uri="{FF2B5EF4-FFF2-40B4-BE49-F238E27FC236}">
                      <a16:creationId xmlns:a16="http://schemas.microsoft.com/office/drawing/2014/main" id="{C2496309-F754-4475-FF4E-388CC8297E58}"/>
                    </a:ext>
                  </a:extLst>
                </p:cNvPr>
                <p:cNvPicPr/>
                <p:nvPr/>
              </p:nvPicPr>
              <p:blipFill>
                <a:blip r:embed="rId257"/>
                <a:stretch>
                  <a:fillRect/>
                </a:stretch>
              </p:blipFill>
              <p:spPr>
                <a:xfrm>
                  <a:off x="7194531" y="5460994"/>
                  <a:ext cx="201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128" name="Ink 1127">
                  <a:extLst>
                    <a:ext uri="{FF2B5EF4-FFF2-40B4-BE49-F238E27FC236}">
                      <a16:creationId xmlns:a16="http://schemas.microsoft.com/office/drawing/2014/main" id="{5CF8EBBC-ED0D-CDB9-08C9-62ACD226EBAB}"/>
                    </a:ext>
                  </a:extLst>
                </p14:cNvPr>
                <p14:cNvContentPartPr/>
                <p14:nvPr/>
              </p14:nvContentPartPr>
              <p14:xfrm>
                <a:off x="7205331" y="5505634"/>
                <a:ext cx="2520" cy="38160"/>
              </p14:xfrm>
            </p:contentPart>
          </mc:Choice>
          <mc:Fallback xmlns="">
            <p:pic>
              <p:nvPicPr>
                <p:cNvPr id="1128" name="Ink 1127">
                  <a:extLst>
                    <a:ext uri="{FF2B5EF4-FFF2-40B4-BE49-F238E27FC236}">
                      <a16:creationId xmlns:a16="http://schemas.microsoft.com/office/drawing/2014/main" id="{5CF8EBBC-ED0D-CDB9-08C9-62ACD226EBAB}"/>
                    </a:ext>
                  </a:extLst>
                </p:cNvPr>
                <p:cNvPicPr/>
                <p:nvPr/>
              </p:nvPicPr>
              <p:blipFill>
                <a:blip r:embed="rId259"/>
                <a:stretch>
                  <a:fillRect/>
                </a:stretch>
              </p:blipFill>
              <p:spPr>
                <a:xfrm>
                  <a:off x="7196331" y="5496994"/>
                  <a:ext cx="201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129" name="Ink 1128">
                  <a:extLst>
                    <a:ext uri="{FF2B5EF4-FFF2-40B4-BE49-F238E27FC236}">
                      <a16:creationId xmlns:a16="http://schemas.microsoft.com/office/drawing/2014/main" id="{85258D7E-F236-0C53-8A73-DD80674F1F49}"/>
                    </a:ext>
                  </a:extLst>
                </p14:cNvPr>
                <p14:cNvContentPartPr/>
                <p14:nvPr/>
              </p14:nvContentPartPr>
              <p14:xfrm>
                <a:off x="7207131" y="5555314"/>
                <a:ext cx="360" cy="24120"/>
              </p14:xfrm>
            </p:contentPart>
          </mc:Choice>
          <mc:Fallback xmlns="">
            <p:pic>
              <p:nvPicPr>
                <p:cNvPr id="1129" name="Ink 1128">
                  <a:extLst>
                    <a:ext uri="{FF2B5EF4-FFF2-40B4-BE49-F238E27FC236}">
                      <a16:creationId xmlns:a16="http://schemas.microsoft.com/office/drawing/2014/main" id="{85258D7E-F236-0C53-8A73-DD80674F1F49}"/>
                    </a:ext>
                  </a:extLst>
                </p:cNvPr>
                <p:cNvPicPr/>
                <p:nvPr/>
              </p:nvPicPr>
              <p:blipFill>
                <a:blip r:embed="rId250"/>
                <a:stretch>
                  <a:fillRect/>
                </a:stretch>
              </p:blipFill>
              <p:spPr>
                <a:xfrm>
                  <a:off x="7198491" y="5546674"/>
                  <a:ext cx="180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130" name="Ink 1129">
                  <a:extLst>
                    <a:ext uri="{FF2B5EF4-FFF2-40B4-BE49-F238E27FC236}">
                      <a16:creationId xmlns:a16="http://schemas.microsoft.com/office/drawing/2014/main" id="{07983E60-125F-8A4E-D48F-FBF6A708ADA5}"/>
                    </a:ext>
                  </a:extLst>
                </p14:cNvPr>
                <p14:cNvContentPartPr/>
                <p14:nvPr/>
              </p14:nvContentPartPr>
              <p14:xfrm>
                <a:off x="7207131" y="5601034"/>
                <a:ext cx="6480" cy="14400"/>
              </p14:xfrm>
            </p:contentPart>
          </mc:Choice>
          <mc:Fallback xmlns="">
            <p:pic>
              <p:nvPicPr>
                <p:cNvPr id="1130" name="Ink 1129">
                  <a:extLst>
                    <a:ext uri="{FF2B5EF4-FFF2-40B4-BE49-F238E27FC236}">
                      <a16:creationId xmlns:a16="http://schemas.microsoft.com/office/drawing/2014/main" id="{07983E60-125F-8A4E-D48F-FBF6A708ADA5}"/>
                    </a:ext>
                  </a:extLst>
                </p:cNvPr>
                <p:cNvPicPr/>
                <p:nvPr/>
              </p:nvPicPr>
              <p:blipFill>
                <a:blip r:embed="rId262"/>
                <a:stretch>
                  <a:fillRect/>
                </a:stretch>
              </p:blipFill>
              <p:spPr>
                <a:xfrm>
                  <a:off x="7198491" y="5592034"/>
                  <a:ext cx="241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131" name="Ink 1130">
                  <a:extLst>
                    <a:ext uri="{FF2B5EF4-FFF2-40B4-BE49-F238E27FC236}">
                      <a16:creationId xmlns:a16="http://schemas.microsoft.com/office/drawing/2014/main" id="{8DF4D41D-6CA2-234D-CDD9-D5414545EEDF}"/>
                    </a:ext>
                  </a:extLst>
                </p14:cNvPr>
                <p14:cNvContentPartPr/>
                <p14:nvPr/>
              </p14:nvContentPartPr>
              <p14:xfrm>
                <a:off x="7213251" y="5614714"/>
                <a:ext cx="4320" cy="2520"/>
              </p14:xfrm>
            </p:contentPart>
          </mc:Choice>
          <mc:Fallback xmlns="">
            <p:pic>
              <p:nvPicPr>
                <p:cNvPr id="1131" name="Ink 1130">
                  <a:extLst>
                    <a:ext uri="{FF2B5EF4-FFF2-40B4-BE49-F238E27FC236}">
                      <a16:creationId xmlns:a16="http://schemas.microsoft.com/office/drawing/2014/main" id="{8DF4D41D-6CA2-234D-CDD9-D5414545EEDF}"/>
                    </a:ext>
                  </a:extLst>
                </p:cNvPr>
                <p:cNvPicPr/>
                <p:nvPr/>
              </p:nvPicPr>
              <p:blipFill>
                <a:blip r:embed="rId264"/>
                <a:stretch>
                  <a:fillRect/>
                </a:stretch>
              </p:blipFill>
              <p:spPr>
                <a:xfrm>
                  <a:off x="7204611" y="5606074"/>
                  <a:ext cx="219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132" name="Ink 1131">
                  <a:extLst>
                    <a:ext uri="{FF2B5EF4-FFF2-40B4-BE49-F238E27FC236}">
                      <a16:creationId xmlns:a16="http://schemas.microsoft.com/office/drawing/2014/main" id="{D5052D04-3E92-9F06-CF04-8C5B222B3B9A}"/>
                    </a:ext>
                  </a:extLst>
                </p14:cNvPr>
                <p14:cNvContentPartPr/>
                <p14:nvPr/>
              </p14:nvContentPartPr>
              <p14:xfrm>
                <a:off x="7217211" y="5616874"/>
                <a:ext cx="360" cy="360"/>
              </p14:xfrm>
            </p:contentPart>
          </mc:Choice>
          <mc:Fallback xmlns="">
            <p:pic>
              <p:nvPicPr>
                <p:cNvPr id="1132" name="Ink 1131">
                  <a:extLst>
                    <a:ext uri="{FF2B5EF4-FFF2-40B4-BE49-F238E27FC236}">
                      <a16:creationId xmlns:a16="http://schemas.microsoft.com/office/drawing/2014/main" id="{D5052D04-3E92-9F06-CF04-8C5B222B3B9A}"/>
                    </a:ext>
                  </a:extLst>
                </p:cNvPr>
                <p:cNvPicPr/>
                <p:nvPr/>
              </p:nvPicPr>
              <p:blipFill>
                <a:blip r:embed="rId234"/>
                <a:stretch>
                  <a:fillRect/>
                </a:stretch>
              </p:blipFill>
              <p:spPr>
                <a:xfrm>
                  <a:off x="7208571" y="5607874"/>
                  <a:ext cx="18000" cy="18000"/>
                </a:xfrm>
                <a:prstGeom prst="rect">
                  <a:avLst/>
                </a:prstGeom>
              </p:spPr>
            </p:pic>
          </mc:Fallback>
        </mc:AlternateContent>
      </p:grpSp>
      <p:grpSp>
        <p:nvGrpSpPr>
          <p:cNvPr id="1161" name="Group 1160">
            <a:extLst>
              <a:ext uri="{FF2B5EF4-FFF2-40B4-BE49-F238E27FC236}">
                <a16:creationId xmlns:a16="http://schemas.microsoft.com/office/drawing/2014/main" id="{8CD7381C-1803-7743-E28D-38861730EB37}"/>
              </a:ext>
            </a:extLst>
          </p:cNvPr>
          <p:cNvGrpSpPr/>
          <p:nvPr/>
        </p:nvGrpSpPr>
        <p:grpSpPr>
          <a:xfrm>
            <a:off x="6794571" y="2367874"/>
            <a:ext cx="1018440" cy="513720"/>
            <a:chOff x="6794571" y="2367874"/>
            <a:chExt cx="1018440" cy="513720"/>
          </a:xfrm>
        </p:grpSpPr>
        <mc:AlternateContent xmlns:mc="http://schemas.openxmlformats.org/markup-compatibility/2006" xmlns:p14="http://schemas.microsoft.com/office/powerpoint/2010/main">
          <mc:Choice Requires="p14">
            <p:contentPart p14:bwMode="auto" r:id="rId266">
              <p14:nvContentPartPr>
                <p14:cNvPr id="1138" name="Ink 1137">
                  <a:extLst>
                    <a:ext uri="{FF2B5EF4-FFF2-40B4-BE49-F238E27FC236}">
                      <a16:creationId xmlns:a16="http://schemas.microsoft.com/office/drawing/2014/main" id="{3DB3C3AE-85FF-A87C-CC96-D99B2F95E53E}"/>
                    </a:ext>
                  </a:extLst>
                </p14:cNvPr>
                <p14:cNvContentPartPr/>
                <p14:nvPr/>
              </p14:nvContentPartPr>
              <p14:xfrm>
                <a:off x="6814371" y="2634994"/>
                <a:ext cx="2880" cy="154800"/>
              </p14:xfrm>
            </p:contentPart>
          </mc:Choice>
          <mc:Fallback xmlns="">
            <p:pic>
              <p:nvPicPr>
                <p:cNvPr id="1138" name="Ink 1137">
                  <a:extLst>
                    <a:ext uri="{FF2B5EF4-FFF2-40B4-BE49-F238E27FC236}">
                      <a16:creationId xmlns:a16="http://schemas.microsoft.com/office/drawing/2014/main" id="{3DB3C3AE-85FF-A87C-CC96-D99B2F95E53E}"/>
                    </a:ext>
                  </a:extLst>
                </p:cNvPr>
                <p:cNvPicPr/>
                <p:nvPr/>
              </p:nvPicPr>
              <p:blipFill>
                <a:blip r:embed="rId267"/>
                <a:stretch>
                  <a:fillRect/>
                </a:stretch>
              </p:blipFill>
              <p:spPr>
                <a:xfrm>
                  <a:off x="6805371" y="2626354"/>
                  <a:ext cx="205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139" name="Ink 1138">
                  <a:extLst>
                    <a:ext uri="{FF2B5EF4-FFF2-40B4-BE49-F238E27FC236}">
                      <a16:creationId xmlns:a16="http://schemas.microsoft.com/office/drawing/2014/main" id="{A05B9266-DB67-1F39-64AA-92B5FFBA627A}"/>
                    </a:ext>
                  </a:extLst>
                </p14:cNvPr>
                <p14:cNvContentPartPr/>
                <p14:nvPr/>
              </p14:nvContentPartPr>
              <p14:xfrm>
                <a:off x="6827331" y="2591074"/>
                <a:ext cx="102600" cy="141840"/>
              </p14:xfrm>
            </p:contentPart>
          </mc:Choice>
          <mc:Fallback xmlns="">
            <p:pic>
              <p:nvPicPr>
                <p:cNvPr id="1139" name="Ink 1138">
                  <a:extLst>
                    <a:ext uri="{FF2B5EF4-FFF2-40B4-BE49-F238E27FC236}">
                      <a16:creationId xmlns:a16="http://schemas.microsoft.com/office/drawing/2014/main" id="{A05B9266-DB67-1F39-64AA-92B5FFBA627A}"/>
                    </a:ext>
                  </a:extLst>
                </p:cNvPr>
                <p:cNvPicPr/>
                <p:nvPr/>
              </p:nvPicPr>
              <p:blipFill>
                <a:blip r:embed="rId269"/>
                <a:stretch>
                  <a:fillRect/>
                </a:stretch>
              </p:blipFill>
              <p:spPr>
                <a:xfrm>
                  <a:off x="6818691" y="2582434"/>
                  <a:ext cx="1202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140" name="Ink 1139">
                  <a:extLst>
                    <a:ext uri="{FF2B5EF4-FFF2-40B4-BE49-F238E27FC236}">
                      <a16:creationId xmlns:a16="http://schemas.microsoft.com/office/drawing/2014/main" id="{FEB5CD94-B736-7AB4-1688-37BDED360177}"/>
                    </a:ext>
                  </a:extLst>
                </p14:cNvPr>
                <p14:cNvContentPartPr/>
                <p14:nvPr/>
              </p14:nvContentPartPr>
              <p14:xfrm>
                <a:off x="6960531" y="2595754"/>
                <a:ext cx="10800" cy="172440"/>
              </p14:xfrm>
            </p:contentPart>
          </mc:Choice>
          <mc:Fallback xmlns="">
            <p:pic>
              <p:nvPicPr>
                <p:cNvPr id="1140" name="Ink 1139">
                  <a:extLst>
                    <a:ext uri="{FF2B5EF4-FFF2-40B4-BE49-F238E27FC236}">
                      <a16:creationId xmlns:a16="http://schemas.microsoft.com/office/drawing/2014/main" id="{FEB5CD94-B736-7AB4-1688-37BDED360177}"/>
                    </a:ext>
                  </a:extLst>
                </p:cNvPr>
                <p:cNvPicPr/>
                <p:nvPr/>
              </p:nvPicPr>
              <p:blipFill>
                <a:blip r:embed="rId271"/>
                <a:stretch>
                  <a:fillRect/>
                </a:stretch>
              </p:blipFill>
              <p:spPr>
                <a:xfrm>
                  <a:off x="6951891" y="2587114"/>
                  <a:ext cx="284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141" name="Ink 1140">
                  <a:extLst>
                    <a:ext uri="{FF2B5EF4-FFF2-40B4-BE49-F238E27FC236}">
                      <a16:creationId xmlns:a16="http://schemas.microsoft.com/office/drawing/2014/main" id="{C023B4DF-CB24-C228-2F2D-E437E34266F9}"/>
                    </a:ext>
                  </a:extLst>
                </p14:cNvPr>
                <p14:cNvContentPartPr/>
                <p14:nvPr/>
              </p14:nvContentPartPr>
              <p14:xfrm>
                <a:off x="6960891" y="2562994"/>
                <a:ext cx="79920" cy="156600"/>
              </p14:xfrm>
            </p:contentPart>
          </mc:Choice>
          <mc:Fallback xmlns="">
            <p:pic>
              <p:nvPicPr>
                <p:cNvPr id="1141" name="Ink 1140">
                  <a:extLst>
                    <a:ext uri="{FF2B5EF4-FFF2-40B4-BE49-F238E27FC236}">
                      <a16:creationId xmlns:a16="http://schemas.microsoft.com/office/drawing/2014/main" id="{C023B4DF-CB24-C228-2F2D-E437E34266F9}"/>
                    </a:ext>
                  </a:extLst>
                </p:cNvPr>
                <p:cNvPicPr/>
                <p:nvPr/>
              </p:nvPicPr>
              <p:blipFill>
                <a:blip r:embed="rId273"/>
                <a:stretch>
                  <a:fillRect/>
                </a:stretch>
              </p:blipFill>
              <p:spPr>
                <a:xfrm>
                  <a:off x="6952251" y="2553994"/>
                  <a:ext cx="975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143" name="Ink 1142">
                  <a:extLst>
                    <a:ext uri="{FF2B5EF4-FFF2-40B4-BE49-F238E27FC236}">
                      <a16:creationId xmlns:a16="http://schemas.microsoft.com/office/drawing/2014/main" id="{5404B489-8A93-3586-4170-988096FE447B}"/>
                    </a:ext>
                  </a:extLst>
                </p14:cNvPr>
                <p14:cNvContentPartPr/>
                <p14:nvPr/>
              </p14:nvContentPartPr>
              <p14:xfrm>
                <a:off x="6990051" y="2584954"/>
                <a:ext cx="95760" cy="175320"/>
              </p14:xfrm>
            </p:contentPart>
          </mc:Choice>
          <mc:Fallback xmlns="">
            <p:pic>
              <p:nvPicPr>
                <p:cNvPr id="1143" name="Ink 1142">
                  <a:extLst>
                    <a:ext uri="{FF2B5EF4-FFF2-40B4-BE49-F238E27FC236}">
                      <a16:creationId xmlns:a16="http://schemas.microsoft.com/office/drawing/2014/main" id="{5404B489-8A93-3586-4170-988096FE447B}"/>
                    </a:ext>
                  </a:extLst>
                </p:cNvPr>
                <p:cNvPicPr/>
                <p:nvPr/>
              </p:nvPicPr>
              <p:blipFill>
                <a:blip r:embed="rId275"/>
                <a:stretch>
                  <a:fillRect/>
                </a:stretch>
              </p:blipFill>
              <p:spPr>
                <a:xfrm>
                  <a:off x="6981051" y="2575954"/>
                  <a:ext cx="1134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144" name="Ink 1143">
                  <a:extLst>
                    <a:ext uri="{FF2B5EF4-FFF2-40B4-BE49-F238E27FC236}">
                      <a16:creationId xmlns:a16="http://schemas.microsoft.com/office/drawing/2014/main" id="{9D357A57-C04C-3877-E7CB-03A9922E08E7}"/>
                    </a:ext>
                  </a:extLst>
                </p14:cNvPr>
                <p14:cNvContentPartPr/>
                <p14:nvPr/>
              </p14:nvContentPartPr>
              <p14:xfrm>
                <a:off x="6997971" y="2692594"/>
                <a:ext cx="52560" cy="21600"/>
              </p14:xfrm>
            </p:contentPart>
          </mc:Choice>
          <mc:Fallback xmlns="">
            <p:pic>
              <p:nvPicPr>
                <p:cNvPr id="1144" name="Ink 1143">
                  <a:extLst>
                    <a:ext uri="{FF2B5EF4-FFF2-40B4-BE49-F238E27FC236}">
                      <a16:creationId xmlns:a16="http://schemas.microsoft.com/office/drawing/2014/main" id="{9D357A57-C04C-3877-E7CB-03A9922E08E7}"/>
                    </a:ext>
                  </a:extLst>
                </p:cNvPr>
                <p:cNvPicPr/>
                <p:nvPr/>
              </p:nvPicPr>
              <p:blipFill>
                <a:blip r:embed="rId277"/>
                <a:stretch>
                  <a:fillRect/>
                </a:stretch>
              </p:blipFill>
              <p:spPr>
                <a:xfrm>
                  <a:off x="6988971" y="2683594"/>
                  <a:ext cx="702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145" name="Ink 1144">
                  <a:extLst>
                    <a:ext uri="{FF2B5EF4-FFF2-40B4-BE49-F238E27FC236}">
                      <a16:creationId xmlns:a16="http://schemas.microsoft.com/office/drawing/2014/main" id="{F8DBE84C-CA38-4CC0-889D-7DFF1006805A}"/>
                    </a:ext>
                  </a:extLst>
                </p14:cNvPr>
                <p14:cNvContentPartPr/>
                <p14:nvPr/>
              </p14:nvContentPartPr>
              <p14:xfrm>
                <a:off x="7077171" y="2569474"/>
                <a:ext cx="45360" cy="101160"/>
              </p14:xfrm>
            </p:contentPart>
          </mc:Choice>
          <mc:Fallback xmlns="">
            <p:pic>
              <p:nvPicPr>
                <p:cNvPr id="1145" name="Ink 1144">
                  <a:extLst>
                    <a:ext uri="{FF2B5EF4-FFF2-40B4-BE49-F238E27FC236}">
                      <a16:creationId xmlns:a16="http://schemas.microsoft.com/office/drawing/2014/main" id="{F8DBE84C-CA38-4CC0-889D-7DFF1006805A}"/>
                    </a:ext>
                  </a:extLst>
                </p:cNvPr>
                <p:cNvPicPr/>
                <p:nvPr/>
              </p:nvPicPr>
              <p:blipFill>
                <a:blip r:embed="rId279"/>
                <a:stretch>
                  <a:fillRect/>
                </a:stretch>
              </p:blipFill>
              <p:spPr>
                <a:xfrm>
                  <a:off x="7068531" y="2560834"/>
                  <a:ext cx="630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146" name="Ink 1145">
                  <a:extLst>
                    <a:ext uri="{FF2B5EF4-FFF2-40B4-BE49-F238E27FC236}">
                      <a16:creationId xmlns:a16="http://schemas.microsoft.com/office/drawing/2014/main" id="{BBA1B21F-B10C-D49F-2A41-2359C2F73A31}"/>
                    </a:ext>
                  </a:extLst>
                </p14:cNvPr>
                <p14:cNvContentPartPr/>
                <p14:nvPr/>
              </p14:nvContentPartPr>
              <p14:xfrm>
                <a:off x="7084731" y="2536354"/>
                <a:ext cx="88920" cy="136800"/>
              </p14:xfrm>
            </p:contentPart>
          </mc:Choice>
          <mc:Fallback xmlns="">
            <p:pic>
              <p:nvPicPr>
                <p:cNvPr id="1146" name="Ink 1145">
                  <a:extLst>
                    <a:ext uri="{FF2B5EF4-FFF2-40B4-BE49-F238E27FC236}">
                      <a16:creationId xmlns:a16="http://schemas.microsoft.com/office/drawing/2014/main" id="{BBA1B21F-B10C-D49F-2A41-2359C2F73A31}"/>
                    </a:ext>
                  </a:extLst>
                </p:cNvPr>
                <p:cNvPicPr/>
                <p:nvPr/>
              </p:nvPicPr>
              <p:blipFill>
                <a:blip r:embed="rId281"/>
                <a:stretch>
                  <a:fillRect/>
                </a:stretch>
              </p:blipFill>
              <p:spPr>
                <a:xfrm>
                  <a:off x="7076091" y="2527714"/>
                  <a:ext cx="1065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147" name="Ink 1146">
                  <a:extLst>
                    <a:ext uri="{FF2B5EF4-FFF2-40B4-BE49-F238E27FC236}">
                      <a16:creationId xmlns:a16="http://schemas.microsoft.com/office/drawing/2014/main" id="{9C53E2D7-13B0-C0CE-8956-E2F412DDDC89}"/>
                    </a:ext>
                  </a:extLst>
                </p14:cNvPr>
                <p14:cNvContentPartPr/>
                <p14:nvPr/>
              </p14:nvContentPartPr>
              <p14:xfrm>
                <a:off x="7201011" y="2554354"/>
                <a:ext cx="17640" cy="103680"/>
              </p14:xfrm>
            </p:contentPart>
          </mc:Choice>
          <mc:Fallback xmlns="">
            <p:pic>
              <p:nvPicPr>
                <p:cNvPr id="1147" name="Ink 1146">
                  <a:extLst>
                    <a:ext uri="{FF2B5EF4-FFF2-40B4-BE49-F238E27FC236}">
                      <a16:creationId xmlns:a16="http://schemas.microsoft.com/office/drawing/2014/main" id="{9C53E2D7-13B0-C0CE-8956-E2F412DDDC89}"/>
                    </a:ext>
                  </a:extLst>
                </p:cNvPr>
                <p:cNvPicPr/>
                <p:nvPr/>
              </p:nvPicPr>
              <p:blipFill>
                <a:blip r:embed="rId283"/>
                <a:stretch>
                  <a:fillRect/>
                </a:stretch>
              </p:blipFill>
              <p:spPr>
                <a:xfrm>
                  <a:off x="7192011" y="2545714"/>
                  <a:ext cx="352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148" name="Ink 1147">
                  <a:extLst>
                    <a:ext uri="{FF2B5EF4-FFF2-40B4-BE49-F238E27FC236}">
                      <a16:creationId xmlns:a16="http://schemas.microsoft.com/office/drawing/2014/main" id="{2A3FEB2B-E1B2-A3CC-470A-345F63AA8C45}"/>
                    </a:ext>
                  </a:extLst>
                </p14:cNvPr>
                <p14:cNvContentPartPr/>
                <p14:nvPr/>
              </p14:nvContentPartPr>
              <p14:xfrm>
                <a:off x="7197411" y="2516914"/>
                <a:ext cx="84240" cy="102600"/>
              </p14:xfrm>
            </p:contentPart>
          </mc:Choice>
          <mc:Fallback xmlns="">
            <p:pic>
              <p:nvPicPr>
                <p:cNvPr id="1148" name="Ink 1147">
                  <a:extLst>
                    <a:ext uri="{FF2B5EF4-FFF2-40B4-BE49-F238E27FC236}">
                      <a16:creationId xmlns:a16="http://schemas.microsoft.com/office/drawing/2014/main" id="{2A3FEB2B-E1B2-A3CC-470A-345F63AA8C45}"/>
                    </a:ext>
                  </a:extLst>
                </p:cNvPr>
                <p:cNvPicPr/>
                <p:nvPr/>
              </p:nvPicPr>
              <p:blipFill>
                <a:blip r:embed="rId285"/>
                <a:stretch>
                  <a:fillRect/>
                </a:stretch>
              </p:blipFill>
              <p:spPr>
                <a:xfrm>
                  <a:off x="7188771" y="2507914"/>
                  <a:ext cx="1018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149" name="Ink 1148">
                  <a:extLst>
                    <a:ext uri="{FF2B5EF4-FFF2-40B4-BE49-F238E27FC236}">
                      <a16:creationId xmlns:a16="http://schemas.microsoft.com/office/drawing/2014/main" id="{46FF0E93-4FD5-AC66-E13C-995FE1228D60}"/>
                    </a:ext>
                  </a:extLst>
                </p14:cNvPr>
                <p14:cNvContentPartPr/>
                <p14:nvPr/>
              </p14:nvContentPartPr>
              <p14:xfrm>
                <a:off x="7334571" y="2555074"/>
                <a:ext cx="18360" cy="10440"/>
              </p14:xfrm>
            </p:contentPart>
          </mc:Choice>
          <mc:Fallback xmlns="">
            <p:pic>
              <p:nvPicPr>
                <p:cNvPr id="1149" name="Ink 1148">
                  <a:extLst>
                    <a:ext uri="{FF2B5EF4-FFF2-40B4-BE49-F238E27FC236}">
                      <a16:creationId xmlns:a16="http://schemas.microsoft.com/office/drawing/2014/main" id="{46FF0E93-4FD5-AC66-E13C-995FE1228D60}"/>
                    </a:ext>
                  </a:extLst>
                </p:cNvPr>
                <p:cNvPicPr/>
                <p:nvPr/>
              </p:nvPicPr>
              <p:blipFill>
                <a:blip r:embed="rId287"/>
                <a:stretch>
                  <a:fillRect/>
                </a:stretch>
              </p:blipFill>
              <p:spPr>
                <a:xfrm>
                  <a:off x="7325571" y="2546074"/>
                  <a:ext cx="360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150" name="Ink 1149">
                  <a:extLst>
                    <a:ext uri="{FF2B5EF4-FFF2-40B4-BE49-F238E27FC236}">
                      <a16:creationId xmlns:a16="http://schemas.microsoft.com/office/drawing/2014/main" id="{0344B927-4846-3891-833E-09C3C403A2D5}"/>
                    </a:ext>
                  </a:extLst>
                </p14:cNvPr>
                <p14:cNvContentPartPr/>
                <p14:nvPr/>
              </p14:nvContentPartPr>
              <p14:xfrm>
                <a:off x="7344291" y="2596834"/>
                <a:ext cx="14400" cy="12240"/>
              </p14:xfrm>
            </p:contentPart>
          </mc:Choice>
          <mc:Fallback xmlns="">
            <p:pic>
              <p:nvPicPr>
                <p:cNvPr id="1150" name="Ink 1149">
                  <a:extLst>
                    <a:ext uri="{FF2B5EF4-FFF2-40B4-BE49-F238E27FC236}">
                      <a16:creationId xmlns:a16="http://schemas.microsoft.com/office/drawing/2014/main" id="{0344B927-4846-3891-833E-09C3C403A2D5}"/>
                    </a:ext>
                  </a:extLst>
                </p:cNvPr>
                <p:cNvPicPr/>
                <p:nvPr/>
              </p:nvPicPr>
              <p:blipFill>
                <a:blip r:embed="rId289"/>
                <a:stretch>
                  <a:fillRect/>
                </a:stretch>
              </p:blipFill>
              <p:spPr>
                <a:xfrm>
                  <a:off x="7335651" y="2588194"/>
                  <a:ext cx="320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151" name="Ink 1150">
                  <a:extLst>
                    <a:ext uri="{FF2B5EF4-FFF2-40B4-BE49-F238E27FC236}">
                      <a16:creationId xmlns:a16="http://schemas.microsoft.com/office/drawing/2014/main" id="{9ABDB995-B6D6-F2ED-41E2-8259E52E2A9A}"/>
                    </a:ext>
                  </a:extLst>
                </p14:cNvPr>
                <p14:cNvContentPartPr/>
                <p14:nvPr/>
              </p14:nvContentPartPr>
              <p14:xfrm>
                <a:off x="7402611" y="2452834"/>
                <a:ext cx="27720" cy="140400"/>
              </p14:xfrm>
            </p:contentPart>
          </mc:Choice>
          <mc:Fallback xmlns="">
            <p:pic>
              <p:nvPicPr>
                <p:cNvPr id="1151" name="Ink 1150">
                  <a:extLst>
                    <a:ext uri="{FF2B5EF4-FFF2-40B4-BE49-F238E27FC236}">
                      <a16:creationId xmlns:a16="http://schemas.microsoft.com/office/drawing/2014/main" id="{9ABDB995-B6D6-F2ED-41E2-8259E52E2A9A}"/>
                    </a:ext>
                  </a:extLst>
                </p:cNvPr>
                <p:cNvPicPr/>
                <p:nvPr/>
              </p:nvPicPr>
              <p:blipFill>
                <a:blip r:embed="rId291"/>
                <a:stretch>
                  <a:fillRect/>
                </a:stretch>
              </p:blipFill>
              <p:spPr>
                <a:xfrm>
                  <a:off x="7393611" y="2443834"/>
                  <a:ext cx="453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152" name="Ink 1151">
                  <a:extLst>
                    <a:ext uri="{FF2B5EF4-FFF2-40B4-BE49-F238E27FC236}">
                      <a16:creationId xmlns:a16="http://schemas.microsoft.com/office/drawing/2014/main" id="{594D9538-D7A1-9C23-8B4A-936F1D8ABFDB}"/>
                    </a:ext>
                  </a:extLst>
                </p14:cNvPr>
                <p14:cNvContentPartPr/>
                <p14:nvPr/>
              </p14:nvContentPartPr>
              <p14:xfrm>
                <a:off x="7464891" y="2456794"/>
                <a:ext cx="61200" cy="135000"/>
              </p14:xfrm>
            </p:contentPart>
          </mc:Choice>
          <mc:Fallback xmlns="">
            <p:pic>
              <p:nvPicPr>
                <p:cNvPr id="1152" name="Ink 1151">
                  <a:extLst>
                    <a:ext uri="{FF2B5EF4-FFF2-40B4-BE49-F238E27FC236}">
                      <a16:creationId xmlns:a16="http://schemas.microsoft.com/office/drawing/2014/main" id="{594D9538-D7A1-9C23-8B4A-936F1D8ABFDB}"/>
                    </a:ext>
                  </a:extLst>
                </p:cNvPr>
                <p:cNvPicPr/>
                <p:nvPr/>
              </p:nvPicPr>
              <p:blipFill>
                <a:blip r:embed="rId293"/>
                <a:stretch>
                  <a:fillRect/>
                </a:stretch>
              </p:blipFill>
              <p:spPr>
                <a:xfrm>
                  <a:off x="7455891" y="2448154"/>
                  <a:ext cx="788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153" name="Ink 1152">
                  <a:extLst>
                    <a:ext uri="{FF2B5EF4-FFF2-40B4-BE49-F238E27FC236}">
                      <a16:creationId xmlns:a16="http://schemas.microsoft.com/office/drawing/2014/main" id="{6B7394EC-5D32-69C3-A632-1A161C0E559A}"/>
                    </a:ext>
                  </a:extLst>
                </p14:cNvPr>
                <p14:cNvContentPartPr/>
                <p14:nvPr/>
              </p14:nvContentPartPr>
              <p14:xfrm>
                <a:off x="7565331" y="2549674"/>
                <a:ext cx="2520" cy="360"/>
              </p14:xfrm>
            </p:contentPart>
          </mc:Choice>
          <mc:Fallback xmlns="">
            <p:pic>
              <p:nvPicPr>
                <p:cNvPr id="1153" name="Ink 1152">
                  <a:extLst>
                    <a:ext uri="{FF2B5EF4-FFF2-40B4-BE49-F238E27FC236}">
                      <a16:creationId xmlns:a16="http://schemas.microsoft.com/office/drawing/2014/main" id="{6B7394EC-5D32-69C3-A632-1A161C0E559A}"/>
                    </a:ext>
                  </a:extLst>
                </p:cNvPr>
                <p:cNvPicPr/>
                <p:nvPr/>
              </p:nvPicPr>
              <p:blipFill>
                <a:blip r:embed="rId295"/>
                <a:stretch>
                  <a:fillRect/>
                </a:stretch>
              </p:blipFill>
              <p:spPr>
                <a:xfrm>
                  <a:off x="7556331" y="2541034"/>
                  <a:ext cx="201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154" name="Ink 1153">
                  <a:extLst>
                    <a:ext uri="{FF2B5EF4-FFF2-40B4-BE49-F238E27FC236}">
                      <a16:creationId xmlns:a16="http://schemas.microsoft.com/office/drawing/2014/main" id="{C7CFE6EF-8B55-D0C0-F2FB-F1DBD30D159D}"/>
                    </a:ext>
                  </a:extLst>
                </p14:cNvPr>
                <p14:cNvContentPartPr/>
                <p14:nvPr/>
              </p14:nvContentPartPr>
              <p14:xfrm>
                <a:off x="7612491" y="2502154"/>
                <a:ext cx="28080" cy="50040"/>
              </p14:xfrm>
            </p:contentPart>
          </mc:Choice>
          <mc:Fallback xmlns="">
            <p:pic>
              <p:nvPicPr>
                <p:cNvPr id="1154" name="Ink 1153">
                  <a:extLst>
                    <a:ext uri="{FF2B5EF4-FFF2-40B4-BE49-F238E27FC236}">
                      <a16:creationId xmlns:a16="http://schemas.microsoft.com/office/drawing/2014/main" id="{C7CFE6EF-8B55-D0C0-F2FB-F1DBD30D159D}"/>
                    </a:ext>
                  </a:extLst>
                </p:cNvPr>
                <p:cNvPicPr/>
                <p:nvPr/>
              </p:nvPicPr>
              <p:blipFill>
                <a:blip r:embed="rId297"/>
                <a:stretch>
                  <a:fillRect/>
                </a:stretch>
              </p:blipFill>
              <p:spPr>
                <a:xfrm>
                  <a:off x="7603851" y="2493154"/>
                  <a:ext cx="457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155" name="Ink 1154">
                  <a:extLst>
                    <a:ext uri="{FF2B5EF4-FFF2-40B4-BE49-F238E27FC236}">
                      <a16:creationId xmlns:a16="http://schemas.microsoft.com/office/drawing/2014/main" id="{F4D71122-E12D-2366-ABB1-F251B4FC296C}"/>
                    </a:ext>
                  </a:extLst>
                </p14:cNvPr>
                <p14:cNvContentPartPr/>
                <p14:nvPr/>
              </p14:nvContentPartPr>
              <p14:xfrm>
                <a:off x="7675131" y="2447794"/>
                <a:ext cx="43560" cy="102600"/>
              </p14:xfrm>
            </p:contentPart>
          </mc:Choice>
          <mc:Fallback xmlns="">
            <p:pic>
              <p:nvPicPr>
                <p:cNvPr id="1155" name="Ink 1154">
                  <a:extLst>
                    <a:ext uri="{FF2B5EF4-FFF2-40B4-BE49-F238E27FC236}">
                      <a16:creationId xmlns:a16="http://schemas.microsoft.com/office/drawing/2014/main" id="{F4D71122-E12D-2366-ABB1-F251B4FC296C}"/>
                    </a:ext>
                  </a:extLst>
                </p:cNvPr>
                <p:cNvPicPr/>
                <p:nvPr/>
              </p:nvPicPr>
              <p:blipFill>
                <a:blip r:embed="rId299"/>
                <a:stretch>
                  <a:fillRect/>
                </a:stretch>
              </p:blipFill>
              <p:spPr>
                <a:xfrm>
                  <a:off x="7666131" y="2438794"/>
                  <a:ext cx="612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156" name="Ink 1155">
                  <a:extLst>
                    <a:ext uri="{FF2B5EF4-FFF2-40B4-BE49-F238E27FC236}">
                      <a16:creationId xmlns:a16="http://schemas.microsoft.com/office/drawing/2014/main" id="{69109A8C-B7E6-92BE-3E3C-4CFAB9E0A1B1}"/>
                    </a:ext>
                  </a:extLst>
                </p14:cNvPr>
                <p14:cNvContentPartPr/>
                <p14:nvPr/>
              </p14:nvContentPartPr>
              <p14:xfrm>
                <a:off x="7749651" y="2385154"/>
                <a:ext cx="63360" cy="149400"/>
              </p14:xfrm>
            </p:contentPart>
          </mc:Choice>
          <mc:Fallback xmlns="">
            <p:pic>
              <p:nvPicPr>
                <p:cNvPr id="1156" name="Ink 1155">
                  <a:extLst>
                    <a:ext uri="{FF2B5EF4-FFF2-40B4-BE49-F238E27FC236}">
                      <a16:creationId xmlns:a16="http://schemas.microsoft.com/office/drawing/2014/main" id="{69109A8C-B7E6-92BE-3E3C-4CFAB9E0A1B1}"/>
                    </a:ext>
                  </a:extLst>
                </p:cNvPr>
                <p:cNvPicPr/>
                <p:nvPr/>
              </p:nvPicPr>
              <p:blipFill>
                <a:blip r:embed="rId301"/>
                <a:stretch>
                  <a:fillRect/>
                </a:stretch>
              </p:blipFill>
              <p:spPr>
                <a:xfrm>
                  <a:off x="7741011" y="2376154"/>
                  <a:ext cx="810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157" name="Ink 1156">
                  <a:extLst>
                    <a:ext uri="{FF2B5EF4-FFF2-40B4-BE49-F238E27FC236}">
                      <a16:creationId xmlns:a16="http://schemas.microsoft.com/office/drawing/2014/main" id="{D74F9F5D-3156-5AD0-7139-5267E37CBEAA}"/>
                    </a:ext>
                  </a:extLst>
                </p14:cNvPr>
                <p14:cNvContentPartPr/>
                <p14:nvPr/>
              </p14:nvContentPartPr>
              <p14:xfrm>
                <a:off x="7766571" y="2367874"/>
                <a:ext cx="360" cy="360"/>
              </p14:xfrm>
            </p:contentPart>
          </mc:Choice>
          <mc:Fallback xmlns="">
            <p:pic>
              <p:nvPicPr>
                <p:cNvPr id="1157" name="Ink 1156">
                  <a:extLst>
                    <a:ext uri="{FF2B5EF4-FFF2-40B4-BE49-F238E27FC236}">
                      <a16:creationId xmlns:a16="http://schemas.microsoft.com/office/drawing/2014/main" id="{D74F9F5D-3156-5AD0-7139-5267E37CBEAA}"/>
                    </a:ext>
                  </a:extLst>
                </p:cNvPr>
                <p:cNvPicPr/>
                <p:nvPr/>
              </p:nvPicPr>
              <p:blipFill>
                <a:blip r:embed="rId234"/>
                <a:stretch>
                  <a:fillRect/>
                </a:stretch>
              </p:blipFill>
              <p:spPr>
                <a:xfrm>
                  <a:off x="7757571" y="23588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158" name="Ink 1157">
                  <a:extLst>
                    <a:ext uri="{FF2B5EF4-FFF2-40B4-BE49-F238E27FC236}">
                      <a16:creationId xmlns:a16="http://schemas.microsoft.com/office/drawing/2014/main" id="{B178354F-BEB1-7CB6-456B-1B42F1D0F16B}"/>
                    </a:ext>
                  </a:extLst>
                </p14:cNvPr>
                <p14:cNvContentPartPr/>
                <p14:nvPr/>
              </p14:nvContentPartPr>
              <p14:xfrm>
                <a:off x="7789971" y="2569114"/>
                <a:ext cx="4320" cy="360"/>
              </p14:xfrm>
            </p:contentPart>
          </mc:Choice>
          <mc:Fallback xmlns="">
            <p:pic>
              <p:nvPicPr>
                <p:cNvPr id="1158" name="Ink 1157">
                  <a:extLst>
                    <a:ext uri="{FF2B5EF4-FFF2-40B4-BE49-F238E27FC236}">
                      <a16:creationId xmlns:a16="http://schemas.microsoft.com/office/drawing/2014/main" id="{B178354F-BEB1-7CB6-456B-1B42F1D0F16B}"/>
                    </a:ext>
                  </a:extLst>
                </p:cNvPr>
                <p:cNvPicPr/>
                <p:nvPr/>
              </p:nvPicPr>
              <p:blipFill>
                <a:blip r:embed="rId295"/>
                <a:stretch>
                  <a:fillRect/>
                </a:stretch>
              </p:blipFill>
              <p:spPr>
                <a:xfrm>
                  <a:off x="7780971" y="2560474"/>
                  <a:ext cx="219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160" name="Ink 1159">
                  <a:extLst>
                    <a:ext uri="{FF2B5EF4-FFF2-40B4-BE49-F238E27FC236}">
                      <a16:creationId xmlns:a16="http://schemas.microsoft.com/office/drawing/2014/main" id="{59BF4CF1-FF87-C613-1E5C-9D7C66FCFC72}"/>
                    </a:ext>
                  </a:extLst>
                </p14:cNvPr>
                <p14:cNvContentPartPr/>
                <p14:nvPr/>
              </p14:nvContentPartPr>
              <p14:xfrm>
                <a:off x="6794571" y="2671714"/>
                <a:ext cx="905400" cy="209880"/>
              </p14:xfrm>
            </p:contentPart>
          </mc:Choice>
          <mc:Fallback xmlns="">
            <p:pic>
              <p:nvPicPr>
                <p:cNvPr id="1160" name="Ink 1159">
                  <a:extLst>
                    <a:ext uri="{FF2B5EF4-FFF2-40B4-BE49-F238E27FC236}">
                      <a16:creationId xmlns:a16="http://schemas.microsoft.com/office/drawing/2014/main" id="{59BF4CF1-FF87-C613-1E5C-9D7C66FCFC72}"/>
                    </a:ext>
                  </a:extLst>
                </p:cNvPr>
                <p:cNvPicPr/>
                <p:nvPr/>
              </p:nvPicPr>
              <p:blipFill>
                <a:blip r:embed="rId305"/>
                <a:stretch>
                  <a:fillRect/>
                </a:stretch>
              </p:blipFill>
              <p:spPr>
                <a:xfrm>
                  <a:off x="6785571" y="2662714"/>
                  <a:ext cx="923040" cy="227520"/>
                </a:xfrm>
                <a:prstGeom prst="rect">
                  <a:avLst/>
                </a:prstGeom>
              </p:spPr>
            </p:pic>
          </mc:Fallback>
        </mc:AlternateContent>
      </p:grpSp>
      <p:grpSp>
        <p:nvGrpSpPr>
          <p:cNvPr id="1164" name="Group 1163">
            <a:extLst>
              <a:ext uri="{FF2B5EF4-FFF2-40B4-BE49-F238E27FC236}">
                <a16:creationId xmlns:a16="http://schemas.microsoft.com/office/drawing/2014/main" id="{1227AF63-E3F2-71A9-9376-14D84515489D}"/>
              </a:ext>
            </a:extLst>
          </p:cNvPr>
          <p:cNvGrpSpPr/>
          <p:nvPr/>
        </p:nvGrpSpPr>
        <p:grpSpPr>
          <a:xfrm>
            <a:off x="3860931" y="4648834"/>
            <a:ext cx="552960" cy="82440"/>
            <a:chOff x="3860931" y="4648834"/>
            <a:chExt cx="552960" cy="82440"/>
          </a:xfrm>
        </p:grpSpPr>
        <mc:AlternateContent xmlns:mc="http://schemas.openxmlformats.org/markup-compatibility/2006" xmlns:p14="http://schemas.microsoft.com/office/powerpoint/2010/main">
          <mc:Choice Requires="p14">
            <p:contentPart p14:bwMode="auto" r:id="rId306">
              <p14:nvContentPartPr>
                <p14:cNvPr id="1162" name="Ink 1161">
                  <a:extLst>
                    <a:ext uri="{FF2B5EF4-FFF2-40B4-BE49-F238E27FC236}">
                      <a16:creationId xmlns:a16="http://schemas.microsoft.com/office/drawing/2014/main" id="{1E4AE655-B6CE-8A0E-751D-5632745ED705}"/>
                    </a:ext>
                  </a:extLst>
                </p14:cNvPr>
                <p14:cNvContentPartPr/>
                <p14:nvPr/>
              </p14:nvContentPartPr>
              <p14:xfrm>
                <a:off x="3860931" y="4719034"/>
                <a:ext cx="552960" cy="12240"/>
              </p14:xfrm>
            </p:contentPart>
          </mc:Choice>
          <mc:Fallback xmlns="">
            <p:pic>
              <p:nvPicPr>
                <p:cNvPr id="1162" name="Ink 1161">
                  <a:extLst>
                    <a:ext uri="{FF2B5EF4-FFF2-40B4-BE49-F238E27FC236}">
                      <a16:creationId xmlns:a16="http://schemas.microsoft.com/office/drawing/2014/main" id="{1E4AE655-B6CE-8A0E-751D-5632745ED705}"/>
                    </a:ext>
                  </a:extLst>
                </p:cNvPr>
                <p:cNvPicPr/>
                <p:nvPr/>
              </p:nvPicPr>
              <p:blipFill>
                <a:blip r:embed="rId307"/>
                <a:stretch>
                  <a:fillRect/>
                </a:stretch>
              </p:blipFill>
              <p:spPr>
                <a:xfrm>
                  <a:off x="3851931" y="4710034"/>
                  <a:ext cx="5706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163" name="Ink 1162">
                  <a:extLst>
                    <a:ext uri="{FF2B5EF4-FFF2-40B4-BE49-F238E27FC236}">
                      <a16:creationId xmlns:a16="http://schemas.microsoft.com/office/drawing/2014/main" id="{44EA37D5-54D4-5B75-CB32-F2AADF0218F9}"/>
                    </a:ext>
                  </a:extLst>
                </p14:cNvPr>
                <p14:cNvContentPartPr/>
                <p14:nvPr/>
              </p14:nvContentPartPr>
              <p14:xfrm>
                <a:off x="3905571" y="4648834"/>
                <a:ext cx="26280" cy="56160"/>
              </p14:xfrm>
            </p:contentPart>
          </mc:Choice>
          <mc:Fallback xmlns="">
            <p:pic>
              <p:nvPicPr>
                <p:cNvPr id="1163" name="Ink 1162">
                  <a:extLst>
                    <a:ext uri="{FF2B5EF4-FFF2-40B4-BE49-F238E27FC236}">
                      <a16:creationId xmlns:a16="http://schemas.microsoft.com/office/drawing/2014/main" id="{44EA37D5-54D4-5B75-CB32-F2AADF0218F9}"/>
                    </a:ext>
                  </a:extLst>
                </p:cNvPr>
                <p:cNvPicPr/>
                <p:nvPr/>
              </p:nvPicPr>
              <p:blipFill>
                <a:blip r:embed="rId309"/>
                <a:stretch>
                  <a:fillRect/>
                </a:stretch>
              </p:blipFill>
              <p:spPr>
                <a:xfrm>
                  <a:off x="3896931" y="4640194"/>
                  <a:ext cx="43920" cy="73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0">
            <p14:nvContentPartPr>
              <p14:cNvPr id="1165" name="Ink 1164">
                <a:extLst>
                  <a:ext uri="{FF2B5EF4-FFF2-40B4-BE49-F238E27FC236}">
                    <a16:creationId xmlns:a16="http://schemas.microsoft.com/office/drawing/2014/main" id="{26CBF1E5-E3EE-734B-ABC5-CD49E8B76773}"/>
                  </a:ext>
                </a:extLst>
              </p14:cNvPr>
              <p14:cNvContentPartPr/>
              <p14:nvPr/>
            </p14:nvContentPartPr>
            <p14:xfrm>
              <a:off x="4220931" y="4658914"/>
              <a:ext cx="38160" cy="40320"/>
            </p14:xfrm>
          </p:contentPart>
        </mc:Choice>
        <mc:Fallback xmlns="">
          <p:pic>
            <p:nvPicPr>
              <p:cNvPr id="1165" name="Ink 1164">
                <a:extLst>
                  <a:ext uri="{FF2B5EF4-FFF2-40B4-BE49-F238E27FC236}">
                    <a16:creationId xmlns:a16="http://schemas.microsoft.com/office/drawing/2014/main" id="{26CBF1E5-E3EE-734B-ABC5-CD49E8B76773}"/>
                  </a:ext>
                </a:extLst>
              </p:cNvPr>
              <p:cNvPicPr/>
              <p:nvPr/>
            </p:nvPicPr>
            <p:blipFill>
              <a:blip r:embed="rId311"/>
              <a:stretch>
                <a:fillRect/>
              </a:stretch>
            </p:blipFill>
            <p:spPr>
              <a:xfrm>
                <a:off x="4212291" y="4649914"/>
                <a:ext cx="55800" cy="57960"/>
              </a:xfrm>
              <a:prstGeom prst="rect">
                <a:avLst/>
              </a:prstGeom>
            </p:spPr>
          </p:pic>
        </mc:Fallback>
      </mc:AlternateContent>
      <p:grpSp>
        <p:nvGrpSpPr>
          <p:cNvPr id="1185" name="Group 1184">
            <a:extLst>
              <a:ext uri="{FF2B5EF4-FFF2-40B4-BE49-F238E27FC236}">
                <a16:creationId xmlns:a16="http://schemas.microsoft.com/office/drawing/2014/main" id="{8BC45D12-BB2C-9CC2-00A1-65FDA8472A18}"/>
              </a:ext>
            </a:extLst>
          </p:cNvPr>
          <p:cNvGrpSpPr/>
          <p:nvPr/>
        </p:nvGrpSpPr>
        <p:grpSpPr>
          <a:xfrm>
            <a:off x="100371" y="2962234"/>
            <a:ext cx="394920" cy="245880"/>
            <a:chOff x="100371" y="2962234"/>
            <a:chExt cx="394920" cy="245880"/>
          </a:xfrm>
        </p:grpSpPr>
        <mc:AlternateContent xmlns:mc="http://schemas.openxmlformats.org/markup-compatibility/2006" xmlns:p14="http://schemas.microsoft.com/office/powerpoint/2010/main">
          <mc:Choice Requires="p14">
            <p:contentPart p14:bwMode="auto" r:id="rId312">
              <p14:nvContentPartPr>
                <p14:cNvPr id="1166" name="Ink 1165">
                  <a:extLst>
                    <a:ext uri="{FF2B5EF4-FFF2-40B4-BE49-F238E27FC236}">
                      <a16:creationId xmlns:a16="http://schemas.microsoft.com/office/drawing/2014/main" id="{EAB2D56F-EB80-4D02-70E3-86E5052C5D51}"/>
                    </a:ext>
                  </a:extLst>
                </p14:cNvPr>
                <p14:cNvContentPartPr/>
                <p14:nvPr/>
              </p14:nvContentPartPr>
              <p14:xfrm>
                <a:off x="100371" y="2992474"/>
                <a:ext cx="7920" cy="187200"/>
              </p14:xfrm>
            </p:contentPart>
          </mc:Choice>
          <mc:Fallback xmlns="">
            <p:pic>
              <p:nvPicPr>
                <p:cNvPr id="1166" name="Ink 1165">
                  <a:extLst>
                    <a:ext uri="{FF2B5EF4-FFF2-40B4-BE49-F238E27FC236}">
                      <a16:creationId xmlns:a16="http://schemas.microsoft.com/office/drawing/2014/main" id="{EAB2D56F-EB80-4D02-70E3-86E5052C5D51}"/>
                    </a:ext>
                  </a:extLst>
                </p:cNvPr>
                <p:cNvPicPr/>
                <p:nvPr/>
              </p:nvPicPr>
              <p:blipFill>
                <a:blip r:embed="rId313"/>
                <a:stretch>
                  <a:fillRect/>
                </a:stretch>
              </p:blipFill>
              <p:spPr>
                <a:xfrm>
                  <a:off x="91731" y="2983474"/>
                  <a:ext cx="255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167" name="Ink 1166">
                  <a:extLst>
                    <a:ext uri="{FF2B5EF4-FFF2-40B4-BE49-F238E27FC236}">
                      <a16:creationId xmlns:a16="http://schemas.microsoft.com/office/drawing/2014/main" id="{D294BFEE-4E0A-E09E-2788-B1098446073B}"/>
                    </a:ext>
                  </a:extLst>
                </p14:cNvPr>
                <p14:cNvContentPartPr/>
                <p14:nvPr/>
              </p14:nvContentPartPr>
              <p14:xfrm>
                <a:off x="116571" y="2962234"/>
                <a:ext cx="78120" cy="185040"/>
              </p14:xfrm>
            </p:contentPart>
          </mc:Choice>
          <mc:Fallback xmlns="">
            <p:pic>
              <p:nvPicPr>
                <p:cNvPr id="1167" name="Ink 1166">
                  <a:extLst>
                    <a:ext uri="{FF2B5EF4-FFF2-40B4-BE49-F238E27FC236}">
                      <a16:creationId xmlns:a16="http://schemas.microsoft.com/office/drawing/2014/main" id="{D294BFEE-4E0A-E09E-2788-B1098446073B}"/>
                    </a:ext>
                  </a:extLst>
                </p:cNvPr>
                <p:cNvPicPr/>
                <p:nvPr/>
              </p:nvPicPr>
              <p:blipFill>
                <a:blip r:embed="rId315"/>
                <a:stretch>
                  <a:fillRect/>
                </a:stretch>
              </p:blipFill>
              <p:spPr>
                <a:xfrm>
                  <a:off x="107931" y="2953594"/>
                  <a:ext cx="957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168" name="Ink 1167">
                  <a:extLst>
                    <a:ext uri="{FF2B5EF4-FFF2-40B4-BE49-F238E27FC236}">
                      <a16:creationId xmlns:a16="http://schemas.microsoft.com/office/drawing/2014/main" id="{062F10D7-252C-8A5D-7C62-276A08F8C2D8}"/>
                    </a:ext>
                  </a:extLst>
                </p14:cNvPr>
                <p14:cNvContentPartPr/>
                <p14:nvPr/>
              </p14:nvContentPartPr>
              <p14:xfrm>
                <a:off x="236811" y="3014434"/>
                <a:ext cx="4320" cy="155880"/>
              </p14:xfrm>
            </p:contentPart>
          </mc:Choice>
          <mc:Fallback xmlns="">
            <p:pic>
              <p:nvPicPr>
                <p:cNvPr id="1168" name="Ink 1167">
                  <a:extLst>
                    <a:ext uri="{FF2B5EF4-FFF2-40B4-BE49-F238E27FC236}">
                      <a16:creationId xmlns:a16="http://schemas.microsoft.com/office/drawing/2014/main" id="{062F10D7-252C-8A5D-7C62-276A08F8C2D8}"/>
                    </a:ext>
                  </a:extLst>
                </p:cNvPr>
                <p:cNvPicPr/>
                <p:nvPr/>
              </p:nvPicPr>
              <p:blipFill>
                <a:blip r:embed="rId317"/>
                <a:stretch>
                  <a:fillRect/>
                </a:stretch>
              </p:blipFill>
              <p:spPr>
                <a:xfrm>
                  <a:off x="228171" y="3005434"/>
                  <a:ext cx="219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169" name="Ink 1168">
                  <a:extLst>
                    <a:ext uri="{FF2B5EF4-FFF2-40B4-BE49-F238E27FC236}">
                      <a16:creationId xmlns:a16="http://schemas.microsoft.com/office/drawing/2014/main" id="{127C4584-D05C-8E61-1FDF-9B494B1A4174}"/>
                    </a:ext>
                  </a:extLst>
                </p14:cNvPr>
                <p14:cNvContentPartPr/>
                <p14:nvPr/>
              </p14:nvContentPartPr>
              <p14:xfrm>
                <a:off x="238971" y="3015514"/>
                <a:ext cx="60840" cy="142920"/>
              </p14:xfrm>
            </p:contentPart>
          </mc:Choice>
          <mc:Fallback xmlns="">
            <p:pic>
              <p:nvPicPr>
                <p:cNvPr id="1169" name="Ink 1168">
                  <a:extLst>
                    <a:ext uri="{FF2B5EF4-FFF2-40B4-BE49-F238E27FC236}">
                      <a16:creationId xmlns:a16="http://schemas.microsoft.com/office/drawing/2014/main" id="{127C4584-D05C-8E61-1FDF-9B494B1A4174}"/>
                    </a:ext>
                  </a:extLst>
                </p:cNvPr>
                <p:cNvPicPr/>
                <p:nvPr/>
              </p:nvPicPr>
              <p:blipFill>
                <a:blip r:embed="rId319"/>
                <a:stretch>
                  <a:fillRect/>
                </a:stretch>
              </p:blipFill>
              <p:spPr>
                <a:xfrm>
                  <a:off x="229971" y="3006874"/>
                  <a:ext cx="784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170" name="Ink 1169">
                  <a:extLst>
                    <a:ext uri="{FF2B5EF4-FFF2-40B4-BE49-F238E27FC236}">
                      <a16:creationId xmlns:a16="http://schemas.microsoft.com/office/drawing/2014/main" id="{3738F21A-A476-C44E-6CC5-9A45A4C89474}"/>
                    </a:ext>
                  </a:extLst>
                </p14:cNvPr>
                <p14:cNvContentPartPr/>
                <p14:nvPr/>
              </p14:nvContentPartPr>
              <p14:xfrm>
                <a:off x="256251" y="3115954"/>
                <a:ext cx="30960" cy="3600"/>
              </p14:xfrm>
            </p:contentPart>
          </mc:Choice>
          <mc:Fallback xmlns="">
            <p:pic>
              <p:nvPicPr>
                <p:cNvPr id="1170" name="Ink 1169">
                  <a:extLst>
                    <a:ext uri="{FF2B5EF4-FFF2-40B4-BE49-F238E27FC236}">
                      <a16:creationId xmlns:a16="http://schemas.microsoft.com/office/drawing/2014/main" id="{3738F21A-A476-C44E-6CC5-9A45A4C89474}"/>
                    </a:ext>
                  </a:extLst>
                </p:cNvPr>
                <p:cNvPicPr/>
                <p:nvPr/>
              </p:nvPicPr>
              <p:blipFill>
                <a:blip r:embed="rId321"/>
                <a:stretch>
                  <a:fillRect/>
                </a:stretch>
              </p:blipFill>
              <p:spPr>
                <a:xfrm>
                  <a:off x="247251" y="3106954"/>
                  <a:ext cx="486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171" name="Ink 1170">
                  <a:extLst>
                    <a:ext uri="{FF2B5EF4-FFF2-40B4-BE49-F238E27FC236}">
                      <a16:creationId xmlns:a16="http://schemas.microsoft.com/office/drawing/2014/main" id="{D3FEEE9F-A1F5-AF58-B993-88C58A1F6371}"/>
                    </a:ext>
                  </a:extLst>
                </p14:cNvPr>
                <p14:cNvContentPartPr/>
                <p14:nvPr/>
              </p14:nvContentPartPr>
              <p14:xfrm>
                <a:off x="330411" y="3021274"/>
                <a:ext cx="2880" cy="118080"/>
              </p14:xfrm>
            </p:contentPart>
          </mc:Choice>
          <mc:Fallback xmlns="">
            <p:pic>
              <p:nvPicPr>
                <p:cNvPr id="1171" name="Ink 1170">
                  <a:extLst>
                    <a:ext uri="{FF2B5EF4-FFF2-40B4-BE49-F238E27FC236}">
                      <a16:creationId xmlns:a16="http://schemas.microsoft.com/office/drawing/2014/main" id="{D3FEEE9F-A1F5-AF58-B993-88C58A1F6371}"/>
                    </a:ext>
                  </a:extLst>
                </p:cNvPr>
                <p:cNvPicPr/>
                <p:nvPr/>
              </p:nvPicPr>
              <p:blipFill>
                <a:blip r:embed="rId323"/>
                <a:stretch>
                  <a:fillRect/>
                </a:stretch>
              </p:blipFill>
              <p:spPr>
                <a:xfrm>
                  <a:off x="321771" y="3012634"/>
                  <a:ext cx="205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172" name="Ink 1171">
                  <a:extLst>
                    <a:ext uri="{FF2B5EF4-FFF2-40B4-BE49-F238E27FC236}">
                      <a16:creationId xmlns:a16="http://schemas.microsoft.com/office/drawing/2014/main" id="{3FC0DA11-E2AA-E715-61E2-FBA87EA3C10C}"/>
                    </a:ext>
                  </a:extLst>
                </p14:cNvPr>
                <p14:cNvContentPartPr/>
                <p14:nvPr/>
              </p14:nvContentPartPr>
              <p14:xfrm>
                <a:off x="317451" y="2996434"/>
                <a:ext cx="75240" cy="145440"/>
              </p14:xfrm>
            </p:contentPart>
          </mc:Choice>
          <mc:Fallback xmlns="">
            <p:pic>
              <p:nvPicPr>
                <p:cNvPr id="1172" name="Ink 1171">
                  <a:extLst>
                    <a:ext uri="{FF2B5EF4-FFF2-40B4-BE49-F238E27FC236}">
                      <a16:creationId xmlns:a16="http://schemas.microsoft.com/office/drawing/2014/main" id="{3FC0DA11-E2AA-E715-61E2-FBA87EA3C10C}"/>
                    </a:ext>
                  </a:extLst>
                </p:cNvPr>
                <p:cNvPicPr/>
                <p:nvPr/>
              </p:nvPicPr>
              <p:blipFill>
                <a:blip r:embed="rId325"/>
                <a:stretch>
                  <a:fillRect/>
                </a:stretch>
              </p:blipFill>
              <p:spPr>
                <a:xfrm>
                  <a:off x="308451" y="2987794"/>
                  <a:ext cx="928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173" name="Ink 1172">
                  <a:extLst>
                    <a:ext uri="{FF2B5EF4-FFF2-40B4-BE49-F238E27FC236}">
                      <a16:creationId xmlns:a16="http://schemas.microsoft.com/office/drawing/2014/main" id="{9FA5447C-EC55-B5A5-466E-C3E4FBAB84B7}"/>
                    </a:ext>
                  </a:extLst>
                </p14:cNvPr>
                <p14:cNvContentPartPr/>
                <p14:nvPr/>
              </p14:nvContentPartPr>
              <p14:xfrm>
                <a:off x="428691" y="3013354"/>
                <a:ext cx="360" cy="194760"/>
              </p14:xfrm>
            </p:contentPart>
          </mc:Choice>
          <mc:Fallback xmlns="">
            <p:pic>
              <p:nvPicPr>
                <p:cNvPr id="1173" name="Ink 1172">
                  <a:extLst>
                    <a:ext uri="{FF2B5EF4-FFF2-40B4-BE49-F238E27FC236}">
                      <a16:creationId xmlns:a16="http://schemas.microsoft.com/office/drawing/2014/main" id="{9FA5447C-EC55-B5A5-466E-C3E4FBAB84B7}"/>
                    </a:ext>
                  </a:extLst>
                </p:cNvPr>
                <p:cNvPicPr/>
                <p:nvPr/>
              </p:nvPicPr>
              <p:blipFill>
                <a:blip r:embed="rId327"/>
                <a:stretch>
                  <a:fillRect/>
                </a:stretch>
              </p:blipFill>
              <p:spPr>
                <a:xfrm>
                  <a:off x="420051" y="3004354"/>
                  <a:ext cx="180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174" name="Ink 1173">
                  <a:extLst>
                    <a:ext uri="{FF2B5EF4-FFF2-40B4-BE49-F238E27FC236}">
                      <a16:creationId xmlns:a16="http://schemas.microsoft.com/office/drawing/2014/main" id="{D0960012-4A78-D39F-649C-EA4273E2E090}"/>
                    </a:ext>
                  </a:extLst>
                </p14:cNvPr>
                <p14:cNvContentPartPr/>
                <p14:nvPr/>
              </p14:nvContentPartPr>
              <p14:xfrm>
                <a:off x="424731" y="3006154"/>
                <a:ext cx="70560" cy="196920"/>
              </p14:xfrm>
            </p:contentPart>
          </mc:Choice>
          <mc:Fallback xmlns="">
            <p:pic>
              <p:nvPicPr>
                <p:cNvPr id="1174" name="Ink 1173">
                  <a:extLst>
                    <a:ext uri="{FF2B5EF4-FFF2-40B4-BE49-F238E27FC236}">
                      <a16:creationId xmlns:a16="http://schemas.microsoft.com/office/drawing/2014/main" id="{D0960012-4A78-D39F-649C-EA4273E2E090}"/>
                    </a:ext>
                  </a:extLst>
                </p:cNvPr>
                <p:cNvPicPr/>
                <p:nvPr/>
              </p:nvPicPr>
              <p:blipFill>
                <a:blip r:embed="rId329"/>
                <a:stretch>
                  <a:fillRect/>
                </a:stretch>
              </p:blipFill>
              <p:spPr>
                <a:xfrm>
                  <a:off x="416091" y="2997514"/>
                  <a:ext cx="88200" cy="214560"/>
                </a:xfrm>
                <a:prstGeom prst="rect">
                  <a:avLst/>
                </a:prstGeom>
              </p:spPr>
            </p:pic>
          </mc:Fallback>
        </mc:AlternateContent>
      </p:grpSp>
      <p:grpSp>
        <p:nvGrpSpPr>
          <p:cNvPr id="1189" name="Group 1188">
            <a:extLst>
              <a:ext uri="{FF2B5EF4-FFF2-40B4-BE49-F238E27FC236}">
                <a16:creationId xmlns:a16="http://schemas.microsoft.com/office/drawing/2014/main" id="{400EDF9D-886B-3513-80AD-4BAC66F35EBF}"/>
              </a:ext>
            </a:extLst>
          </p:cNvPr>
          <p:cNvGrpSpPr/>
          <p:nvPr/>
        </p:nvGrpSpPr>
        <p:grpSpPr>
          <a:xfrm>
            <a:off x="943491" y="2936674"/>
            <a:ext cx="883080" cy="288360"/>
            <a:chOff x="943491" y="2936674"/>
            <a:chExt cx="883080" cy="288360"/>
          </a:xfrm>
        </p:grpSpPr>
        <mc:AlternateContent xmlns:mc="http://schemas.openxmlformats.org/markup-compatibility/2006" xmlns:p14="http://schemas.microsoft.com/office/powerpoint/2010/main">
          <mc:Choice Requires="p14">
            <p:contentPart p14:bwMode="auto" r:id="rId330">
              <p14:nvContentPartPr>
                <p14:cNvPr id="1176" name="Ink 1175">
                  <a:extLst>
                    <a:ext uri="{FF2B5EF4-FFF2-40B4-BE49-F238E27FC236}">
                      <a16:creationId xmlns:a16="http://schemas.microsoft.com/office/drawing/2014/main" id="{63677838-12FA-306E-6291-2FB1D4310DB6}"/>
                    </a:ext>
                  </a:extLst>
                </p14:cNvPr>
                <p14:cNvContentPartPr/>
                <p14:nvPr/>
              </p14:nvContentPartPr>
              <p14:xfrm>
                <a:off x="943491" y="2986714"/>
                <a:ext cx="5040" cy="238320"/>
              </p14:xfrm>
            </p:contentPart>
          </mc:Choice>
          <mc:Fallback xmlns="">
            <p:pic>
              <p:nvPicPr>
                <p:cNvPr id="1176" name="Ink 1175">
                  <a:extLst>
                    <a:ext uri="{FF2B5EF4-FFF2-40B4-BE49-F238E27FC236}">
                      <a16:creationId xmlns:a16="http://schemas.microsoft.com/office/drawing/2014/main" id="{63677838-12FA-306E-6291-2FB1D4310DB6}"/>
                    </a:ext>
                  </a:extLst>
                </p:cNvPr>
                <p:cNvPicPr/>
                <p:nvPr/>
              </p:nvPicPr>
              <p:blipFill>
                <a:blip r:embed="rId331"/>
                <a:stretch>
                  <a:fillRect/>
                </a:stretch>
              </p:blipFill>
              <p:spPr>
                <a:xfrm>
                  <a:off x="934851" y="2978074"/>
                  <a:ext cx="2268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177" name="Ink 1176">
                  <a:extLst>
                    <a:ext uri="{FF2B5EF4-FFF2-40B4-BE49-F238E27FC236}">
                      <a16:creationId xmlns:a16="http://schemas.microsoft.com/office/drawing/2014/main" id="{EA7A18B4-4532-58EE-AE57-956EC521BF14}"/>
                    </a:ext>
                  </a:extLst>
                </p14:cNvPr>
                <p14:cNvContentPartPr/>
                <p14:nvPr/>
              </p14:nvContentPartPr>
              <p14:xfrm>
                <a:off x="1052571" y="3015874"/>
                <a:ext cx="81360" cy="163080"/>
              </p14:xfrm>
            </p:contentPart>
          </mc:Choice>
          <mc:Fallback xmlns="">
            <p:pic>
              <p:nvPicPr>
                <p:cNvPr id="1177" name="Ink 1176">
                  <a:extLst>
                    <a:ext uri="{FF2B5EF4-FFF2-40B4-BE49-F238E27FC236}">
                      <a16:creationId xmlns:a16="http://schemas.microsoft.com/office/drawing/2014/main" id="{EA7A18B4-4532-58EE-AE57-956EC521BF14}"/>
                    </a:ext>
                  </a:extLst>
                </p:cNvPr>
                <p:cNvPicPr/>
                <p:nvPr/>
              </p:nvPicPr>
              <p:blipFill>
                <a:blip r:embed="rId333"/>
                <a:stretch>
                  <a:fillRect/>
                </a:stretch>
              </p:blipFill>
              <p:spPr>
                <a:xfrm>
                  <a:off x="1043571" y="3006874"/>
                  <a:ext cx="990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178" name="Ink 1177">
                  <a:extLst>
                    <a:ext uri="{FF2B5EF4-FFF2-40B4-BE49-F238E27FC236}">
                      <a16:creationId xmlns:a16="http://schemas.microsoft.com/office/drawing/2014/main" id="{80C9E0E4-C0D3-8F43-B626-DE4F865C6EB1}"/>
                    </a:ext>
                  </a:extLst>
                </p14:cNvPr>
                <p14:cNvContentPartPr/>
                <p14:nvPr/>
              </p14:nvContentPartPr>
              <p14:xfrm>
                <a:off x="1182531" y="3124594"/>
                <a:ext cx="4320" cy="2520"/>
              </p14:xfrm>
            </p:contentPart>
          </mc:Choice>
          <mc:Fallback xmlns="">
            <p:pic>
              <p:nvPicPr>
                <p:cNvPr id="1178" name="Ink 1177">
                  <a:extLst>
                    <a:ext uri="{FF2B5EF4-FFF2-40B4-BE49-F238E27FC236}">
                      <a16:creationId xmlns:a16="http://schemas.microsoft.com/office/drawing/2014/main" id="{80C9E0E4-C0D3-8F43-B626-DE4F865C6EB1}"/>
                    </a:ext>
                  </a:extLst>
                </p:cNvPr>
                <p:cNvPicPr/>
                <p:nvPr/>
              </p:nvPicPr>
              <p:blipFill>
                <a:blip r:embed="rId335"/>
                <a:stretch>
                  <a:fillRect/>
                </a:stretch>
              </p:blipFill>
              <p:spPr>
                <a:xfrm>
                  <a:off x="1173891" y="3115594"/>
                  <a:ext cx="219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179" name="Ink 1178">
                  <a:extLst>
                    <a:ext uri="{FF2B5EF4-FFF2-40B4-BE49-F238E27FC236}">
                      <a16:creationId xmlns:a16="http://schemas.microsoft.com/office/drawing/2014/main" id="{614E9432-7798-50BA-6478-EEDD53360A82}"/>
                    </a:ext>
                  </a:extLst>
                </p14:cNvPr>
                <p14:cNvContentPartPr/>
                <p14:nvPr/>
              </p14:nvContentPartPr>
              <p14:xfrm>
                <a:off x="1222491" y="3052234"/>
                <a:ext cx="36360" cy="52200"/>
              </p14:xfrm>
            </p:contentPart>
          </mc:Choice>
          <mc:Fallback xmlns="">
            <p:pic>
              <p:nvPicPr>
                <p:cNvPr id="1179" name="Ink 1178">
                  <a:extLst>
                    <a:ext uri="{FF2B5EF4-FFF2-40B4-BE49-F238E27FC236}">
                      <a16:creationId xmlns:a16="http://schemas.microsoft.com/office/drawing/2014/main" id="{614E9432-7798-50BA-6478-EEDD53360A82}"/>
                    </a:ext>
                  </a:extLst>
                </p:cNvPr>
                <p:cNvPicPr/>
                <p:nvPr/>
              </p:nvPicPr>
              <p:blipFill>
                <a:blip r:embed="rId337"/>
                <a:stretch>
                  <a:fillRect/>
                </a:stretch>
              </p:blipFill>
              <p:spPr>
                <a:xfrm>
                  <a:off x="1213491" y="3043594"/>
                  <a:ext cx="540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180" name="Ink 1179">
                  <a:extLst>
                    <a:ext uri="{FF2B5EF4-FFF2-40B4-BE49-F238E27FC236}">
                      <a16:creationId xmlns:a16="http://schemas.microsoft.com/office/drawing/2014/main" id="{22656C7A-AED3-230E-B11F-D9BD7187909F}"/>
                    </a:ext>
                  </a:extLst>
                </p14:cNvPr>
                <p14:cNvContentPartPr/>
                <p14:nvPr/>
              </p14:nvContentPartPr>
              <p14:xfrm>
                <a:off x="1303851" y="2992834"/>
                <a:ext cx="62640" cy="131760"/>
              </p14:xfrm>
            </p:contentPart>
          </mc:Choice>
          <mc:Fallback xmlns="">
            <p:pic>
              <p:nvPicPr>
                <p:cNvPr id="1180" name="Ink 1179">
                  <a:extLst>
                    <a:ext uri="{FF2B5EF4-FFF2-40B4-BE49-F238E27FC236}">
                      <a16:creationId xmlns:a16="http://schemas.microsoft.com/office/drawing/2014/main" id="{22656C7A-AED3-230E-B11F-D9BD7187909F}"/>
                    </a:ext>
                  </a:extLst>
                </p:cNvPr>
                <p:cNvPicPr/>
                <p:nvPr/>
              </p:nvPicPr>
              <p:blipFill>
                <a:blip r:embed="rId339"/>
                <a:stretch>
                  <a:fillRect/>
                </a:stretch>
              </p:blipFill>
              <p:spPr>
                <a:xfrm>
                  <a:off x="1295211" y="2983834"/>
                  <a:ext cx="802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181" name="Ink 1180">
                  <a:extLst>
                    <a:ext uri="{FF2B5EF4-FFF2-40B4-BE49-F238E27FC236}">
                      <a16:creationId xmlns:a16="http://schemas.microsoft.com/office/drawing/2014/main" id="{12DCEFBB-4B7B-5BBD-C5E3-F15C006957DC}"/>
                    </a:ext>
                  </a:extLst>
                </p14:cNvPr>
                <p14:cNvContentPartPr/>
                <p14:nvPr/>
              </p14:nvContentPartPr>
              <p14:xfrm>
                <a:off x="1481691" y="2974474"/>
                <a:ext cx="97560" cy="175320"/>
              </p14:xfrm>
            </p:contentPart>
          </mc:Choice>
          <mc:Fallback xmlns="">
            <p:pic>
              <p:nvPicPr>
                <p:cNvPr id="1181" name="Ink 1180">
                  <a:extLst>
                    <a:ext uri="{FF2B5EF4-FFF2-40B4-BE49-F238E27FC236}">
                      <a16:creationId xmlns:a16="http://schemas.microsoft.com/office/drawing/2014/main" id="{12DCEFBB-4B7B-5BBD-C5E3-F15C006957DC}"/>
                    </a:ext>
                  </a:extLst>
                </p:cNvPr>
                <p:cNvPicPr/>
                <p:nvPr/>
              </p:nvPicPr>
              <p:blipFill>
                <a:blip r:embed="rId341"/>
                <a:stretch>
                  <a:fillRect/>
                </a:stretch>
              </p:blipFill>
              <p:spPr>
                <a:xfrm>
                  <a:off x="1473051" y="2965474"/>
                  <a:ext cx="1152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182" name="Ink 1181">
                  <a:extLst>
                    <a:ext uri="{FF2B5EF4-FFF2-40B4-BE49-F238E27FC236}">
                      <a16:creationId xmlns:a16="http://schemas.microsoft.com/office/drawing/2014/main" id="{7549EA66-ECB5-814E-96B5-BA8681576E2B}"/>
                    </a:ext>
                  </a:extLst>
                </p14:cNvPr>
                <p14:cNvContentPartPr/>
                <p14:nvPr/>
              </p14:nvContentPartPr>
              <p14:xfrm>
                <a:off x="1491411" y="2936674"/>
                <a:ext cx="360" cy="360"/>
              </p14:xfrm>
            </p:contentPart>
          </mc:Choice>
          <mc:Fallback xmlns="">
            <p:pic>
              <p:nvPicPr>
                <p:cNvPr id="1182" name="Ink 1181">
                  <a:extLst>
                    <a:ext uri="{FF2B5EF4-FFF2-40B4-BE49-F238E27FC236}">
                      <a16:creationId xmlns:a16="http://schemas.microsoft.com/office/drawing/2014/main" id="{7549EA66-ECB5-814E-96B5-BA8681576E2B}"/>
                    </a:ext>
                  </a:extLst>
                </p:cNvPr>
                <p:cNvPicPr/>
                <p:nvPr/>
              </p:nvPicPr>
              <p:blipFill>
                <a:blip r:embed="rId234"/>
                <a:stretch>
                  <a:fillRect/>
                </a:stretch>
              </p:blipFill>
              <p:spPr>
                <a:xfrm>
                  <a:off x="1482771" y="29280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183" name="Ink 1182">
                  <a:extLst>
                    <a:ext uri="{FF2B5EF4-FFF2-40B4-BE49-F238E27FC236}">
                      <a16:creationId xmlns:a16="http://schemas.microsoft.com/office/drawing/2014/main" id="{5F0DDC38-AB8A-AFC1-2BF4-8A536B53A2D9}"/>
                    </a:ext>
                  </a:extLst>
                </p14:cNvPr>
                <p14:cNvContentPartPr/>
                <p14:nvPr/>
              </p14:nvContentPartPr>
              <p14:xfrm>
                <a:off x="1557651" y="3108034"/>
                <a:ext cx="4320" cy="6480"/>
              </p14:xfrm>
            </p:contentPart>
          </mc:Choice>
          <mc:Fallback xmlns="">
            <p:pic>
              <p:nvPicPr>
                <p:cNvPr id="1183" name="Ink 1182">
                  <a:extLst>
                    <a:ext uri="{FF2B5EF4-FFF2-40B4-BE49-F238E27FC236}">
                      <a16:creationId xmlns:a16="http://schemas.microsoft.com/office/drawing/2014/main" id="{5F0DDC38-AB8A-AFC1-2BF4-8A536B53A2D9}"/>
                    </a:ext>
                  </a:extLst>
                </p:cNvPr>
                <p:cNvPicPr/>
                <p:nvPr/>
              </p:nvPicPr>
              <p:blipFill>
                <a:blip r:embed="rId230"/>
                <a:stretch>
                  <a:fillRect/>
                </a:stretch>
              </p:blipFill>
              <p:spPr>
                <a:xfrm>
                  <a:off x="1549011" y="3099034"/>
                  <a:ext cx="219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186" name="Ink 1185">
                  <a:extLst>
                    <a:ext uri="{FF2B5EF4-FFF2-40B4-BE49-F238E27FC236}">
                      <a16:creationId xmlns:a16="http://schemas.microsoft.com/office/drawing/2014/main" id="{9C515A75-5FDC-6CB5-DC05-C93DA4753DA0}"/>
                    </a:ext>
                  </a:extLst>
                </p14:cNvPr>
                <p14:cNvContentPartPr/>
                <p14:nvPr/>
              </p14:nvContentPartPr>
              <p14:xfrm>
                <a:off x="1653411" y="3066274"/>
                <a:ext cx="108720" cy="5040"/>
              </p14:xfrm>
            </p:contentPart>
          </mc:Choice>
          <mc:Fallback xmlns="">
            <p:pic>
              <p:nvPicPr>
                <p:cNvPr id="1186" name="Ink 1185">
                  <a:extLst>
                    <a:ext uri="{FF2B5EF4-FFF2-40B4-BE49-F238E27FC236}">
                      <a16:creationId xmlns:a16="http://schemas.microsoft.com/office/drawing/2014/main" id="{9C515A75-5FDC-6CB5-DC05-C93DA4753DA0}"/>
                    </a:ext>
                  </a:extLst>
                </p:cNvPr>
                <p:cNvPicPr/>
                <p:nvPr/>
              </p:nvPicPr>
              <p:blipFill>
                <a:blip r:embed="rId345"/>
                <a:stretch>
                  <a:fillRect/>
                </a:stretch>
              </p:blipFill>
              <p:spPr>
                <a:xfrm>
                  <a:off x="1644411" y="3057274"/>
                  <a:ext cx="1263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188" name="Ink 1187">
                  <a:extLst>
                    <a:ext uri="{FF2B5EF4-FFF2-40B4-BE49-F238E27FC236}">
                      <a16:creationId xmlns:a16="http://schemas.microsoft.com/office/drawing/2014/main" id="{F2C84B84-BEC2-3AFC-BED4-739CE42E9055}"/>
                    </a:ext>
                  </a:extLst>
                </p14:cNvPr>
                <p14:cNvContentPartPr/>
                <p14:nvPr/>
              </p14:nvContentPartPr>
              <p14:xfrm>
                <a:off x="1733691" y="3023074"/>
                <a:ext cx="92880" cy="94680"/>
              </p14:xfrm>
            </p:contentPart>
          </mc:Choice>
          <mc:Fallback xmlns="">
            <p:pic>
              <p:nvPicPr>
                <p:cNvPr id="1188" name="Ink 1187">
                  <a:extLst>
                    <a:ext uri="{FF2B5EF4-FFF2-40B4-BE49-F238E27FC236}">
                      <a16:creationId xmlns:a16="http://schemas.microsoft.com/office/drawing/2014/main" id="{F2C84B84-BEC2-3AFC-BED4-739CE42E9055}"/>
                    </a:ext>
                  </a:extLst>
                </p:cNvPr>
                <p:cNvPicPr/>
                <p:nvPr/>
              </p:nvPicPr>
              <p:blipFill>
                <a:blip r:embed="rId347"/>
                <a:stretch>
                  <a:fillRect/>
                </a:stretch>
              </p:blipFill>
              <p:spPr>
                <a:xfrm>
                  <a:off x="1724691" y="3014074"/>
                  <a:ext cx="110520" cy="112320"/>
                </a:xfrm>
                <a:prstGeom prst="rect">
                  <a:avLst/>
                </a:prstGeom>
              </p:spPr>
            </p:pic>
          </mc:Fallback>
        </mc:AlternateContent>
      </p:grpSp>
      <p:grpSp>
        <p:nvGrpSpPr>
          <p:cNvPr id="1191" name="Group 1190">
            <a:extLst>
              <a:ext uri="{FF2B5EF4-FFF2-40B4-BE49-F238E27FC236}">
                <a16:creationId xmlns:a16="http://schemas.microsoft.com/office/drawing/2014/main" id="{6C18E838-2A16-9B96-A495-2D9E9096D1D0}"/>
              </a:ext>
            </a:extLst>
          </p:cNvPr>
          <p:cNvGrpSpPr/>
          <p:nvPr/>
        </p:nvGrpSpPr>
        <p:grpSpPr>
          <a:xfrm>
            <a:off x="1945011" y="2025514"/>
            <a:ext cx="337680" cy="334800"/>
            <a:chOff x="1945011" y="2025514"/>
            <a:chExt cx="337680" cy="334800"/>
          </a:xfrm>
        </p:grpSpPr>
        <mc:AlternateContent xmlns:mc="http://schemas.openxmlformats.org/markup-compatibility/2006" xmlns:p14="http://schemas.microsoft.com/office/powerpoint/2010/main">
          <mc:Choice Requires="p14">
            <p:contentPart p14:bwMode="auto" r:id="rId348">
              <p14:nvContentPartPr>
                <p14:cNvPr id="46" name="Ink 45">
                  <a:extLst>
                    <a:ext uri="{FF2B5EF4-FFF2-40B4-BE49-F238E27FC236}">
                      <a16:creationId xmlns:a16="http://schemas.microsoft.com/office/drawing/2014/main" id="{18418AFA-01F5-EB12-2539-6D37B2795DB1}"/>
                    </a:ext>
                  </a:extLst>
                </p14:cNvPr>
                <p14:cNvContentPartPr/>
                <p14:nvPr/>
              </p14:nvContentPartPr>
              <p14:xfrm>
                <a:off x="1945011" y="2079514"/>
                <a:ext cx="29880" cy="280800"/>
              </p14:xfrm>
            </p:contentPart>
          </mc:Choice>
          <mc:Fallback xmlns="">
            <p:pic>
              <p:nvPicPr>
                <p:cNvPr id="46" name="Ink 45">
                  <a:extLst>
                    <a:ext uri="{FF2B5EF4-FFF2-40B4-BE49-F238E27FC236}">
                      <a16:creationId xmlns:a16="http://schemas.microsoft.com/office/drawing/2014/main" id="{18418AFA-01F5-EB12-2539-6D37B2795DB1}"/>
                    </a:ext>
                  </a:extLst>
                </p:cNvPr>
                <p:cNvPicPr/>
                <p:nvPr/>
              </p:nvPicPr>
              <p:blipFill>
                <a:blip r:embed="rId349"/>
                <a:stretch>
                  <a:fillRect/>
                </a:stretch>
              </p:blipFill>
              <p:spPr>
                <a:xfrm>
                  <a:off x="1936011" y="2070874"/>
                  <a:ext cx="4752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47" name="Ink 46">
                  <a:extLst>
                    <a:ext uri="{FF2B5EF4-FFF2-40B4-BE49-F238E27FC236}">
                      <a16:creationId xmlns:a16="http://schemas.microsoft.com/office/drawing/2014/main" id="{4A3DFE39-9DD8-1C41-856F-960E97496EBE}"/>
                    </a:ext>
                  </a:extLst>
                </p14:cNvPr>
                <p14:cNvContentPartPr/>
                <p14:nvPr/>
              </p14:nvContentPartPr>
              <p14:xfrm>
                <a:off x="1945011" y="2058274"/>
                <a:ext cx="106200" cy="127440"/>
              </p14:xfrm>
            </p:contentPart>
          </mc:Choice>
          <mc:Fallback xmlns="">
            <p:pic>
              <p:nvPicPr>
                <p:cNvPr id="47" name="Ink 46">
                  <a:extLst>
                    <a:ext uri="{FF2B5EF4-FFF2-40B4-BE49-F238E27FC236}">
                      <a16:creationId xmlns:a16="http://schemas.microsoft.com/office/drawing/2014/main" id="{4A3DFE39-9DD8-1C41-856F-960E97496EBE}"/>
                    </a:ext>
                  </a:extLst>
                </p:cNvPr>
                <p:cNvPicPr/>
                <p:nvPr/>
              </p:nvPicPr>
              <p:blipFill>
                <a:blip r:embed="rId351"/>
                <a:stretch>
                  <a:fillRect/>
                </a:stretch>
              </p:blipFill>
              <p:spPr>
                <a:xfrm>
                  <a:off x="1936011" y="2049634"/>
                  <a:ext cx="1238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48" name="Ink 47">
                  <a:extLst>
                    <a:ext uri="{FF2B5EF4-FFF2-40B4-BE49-F238E27FC236}">
                      <a16:creationId xmlns:a16="http://schemas.microsoft.com/office/drawing/2014/main" id="{B1804A51-0E9E-E471-5DA9-EE041936EA20}"/>
                    </a:ext>
                  </a:extLst>
                </p14:cNvPr>
                <p14:cNvContentPartPr/>
                <p14:nvPr/>
              </p14:nvContentPartPr>
              <p14:xfrm>
                <a:off x="2108811" y="2072314"/>
                <a:ext cx="66240" cy="173880"/>
              </p14:xfrm>
            </p:contentPart>
          </mc:Choice>
          <mc:Fallback xmlns="">
            <p:pic>
              <p:nvPicPr>
                <p:cNvPr id="48" name="Ink 47">
                  <a:extLst>
                    <a:ext uri="{FF2B5EF4-FFF2-40B4-BE49-F238E27FC236}">
                      <a16:creationId xmlns:a16="http://schemas.microsoft.com/office/drawing/2014/main" id="{B1804A51-0E9E-E471-5DA9-EE041936EA20}"/>
                    </a:ext>
                  </a:extLst>
                </p:cNvPr>
                <p:cNvPicPr/>
                <p:nvPr/>
              </p:nvPicPr>
              <p:blipFill>
                <a:blip r:embed="rId353"/>
                <a:stretch>
                  <a:fillRect/>
                </a:stretch>
              </p:blipFill>
              <p:spPr>
                <a:xfrm>
                  <a:off x="2100171" y="2063674"/>
                  <a:ext cx="838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190" name="Ink 1189">
                  <a:extLst>
                    <a:ext uri="{FF2B5EF4-FFF2-40B4-BE49-F238E27FC236}">
                      <a16:creationId xmlns:a16="http://schemas.microsoft.com/office/drawing/2014/main" id="{F859AF7F-8735-A8EA-2CC5-3BD5EEEE35DE}"/>
                    </a:ext>
                  </a:extLst>
                </p14:cNvPr>
                <p14:cNvContentPartPr/>
                <p14:nvPr/>
              </p14:nvContentPartPr>
              <p14:xfrm>
                <a:off x="2177571" y="2025514"/>
                <a:ext cx="105120" cy="196200"/>
              </p14:xfrm>
            </p:contentPart>
          </mc:Choice>
          <mc:Fallback xmlns="">
            <p:pic>
              <p:nvPicPr>
                <p:cNvPr id="1190" name="Ink 1189">
                  <a:extLst>
                    <a:ext uri="{FF2B5EF4-FFF2-40B4-BE49-F238E27FC236}">
                      <a16:creationId xmlns:a16="http://schemas.microsoft.com/office/drawing/2014/main" id="{F859AF7F-8735-A8EA-2CC5-3BD5EEEE35DE}"/>
                    </a:ext>
                  </a:extLst>
                </p:cNvPr>
                <p:cNvPicPr/>
                <p:nvPr/>
              </p:nvPicPr>
              <p:blipFill>
                <a:blip r:embed="rId355"/>
                <a:stretch>
                  <a:fillRect/>
                </a:stretch>
              </p:blipFill>
              <p:spPr>
                <a:xfrm>
                  <a:off x="2168571" y="2016874"/>
                  <a:ext cx="122760" cy="213840"/>
                </a:xfrm>
                <a:prstGeom prst="rect">
                  <a:avLst/>
                </a:prstGeom>
              </p:spPr>
            </p:pic>
          </mc:Fallback>
        </mc:AlternateContent>
      </p:grpSp>
      <p:grpSp>
        <p:nvGrpSpPr>
          <p:cNvPr id="1194" name="Group 1193">
            <a:extLst>
              <a:ext uri="{FF2B5EF4-FFF2-40B4-BE49-F238E27FC236}">
                <a16:creationId xmlns:a16="http://schemas.microsoft.com/office/drawing/2014/main" id="{E0A37E53-41C9-E3E0-501C-816C1DA2CC08}"/>
              </a:ext>
            </a:extLst>
          </p:cNvPr>
          <p:cNvGrpSpPr/>
          <p:nvPr/>
        </p:nvGrpSpPr>
        <p:grpSpPr>
          <a:xfrm>
            <a:off x="4629531" y="6179914"/>
            <a:ext cx="2215440" cy="203400"/>
            <a:chOff x="4629531" y="6179914"/>
            <a:chExt cx="2215440" cy="203400"/>
          </a:xfrm>
        </p:grpSpPr>
        <mc:AlternateContent xmlns:mc="http://schemas.openxmlformats.org/markup-compatibility/2006" xmlns:p14="http://schemas.microsoft.com/office/powerpoint/2010/main">
          <mc:Choice Requires="p14">
            <p:contentPart p14:bwMode="auto" r:id="rId356">
              <p14:nvContentPartPr>
                <p14:cNvPr id="1192" name="Ink 1191">
                  <a:extLst>
                    <a:ext uri="{FF2B5EF4-FFF2-40B4-BE49-F238E27FC236}">
                      <a16:creationId xmlns:a16="http://schemas.microsoft.com/office/drawing/2014/main" id="{DF74789A-C030-F18E-FDD6-8CD0012A25C7}"/>
                    </a:ext>
                  </a:extLst>
                </p14:cNvPr>
                <p14:cNvContentPartPr/>
                <p14:nvPr/>
              </p14:nvContentPartPr>
              <p14:xfrm>
                <a:off x="4700091" y="6228514"/>
                <a:ext cx="2144880" cy="58320"/>
              </p14:xfrm>
            </p:contentPart>
          </mc:Choice>
          <mc:Fallback xmlns="">
            <p:pic>
              <p:nvPicPr>
                <p:cNvPr id="1192" name="Ink 1191">
                  <a:extLst>
                    <a:ext uri="{FF2B5EF4-FFF2-40B4-BE49-F238E27FC236}">
                      <a16:creationId xmlns:a16="http://schemas.microsoft.com/office/drawing/2014/main" id="{DF74789A-C030-F18E-FDD6-8CD0012A25C7}"/>
                    </a:ext>
                  </a:extLst>
                </p:cNvPr>
                <p:cNvPicPr/>
                <p:nvPr/>
              </p:nvPicPr>
              <p:blipFill>
                <a:blip r:embed="rId357"/>
                <a:stretch>
                  <a:fillRect/>
                </a:stretch>
              </p:blipFill>
              <p:spPr>
                <a:xfrm>
                  <a:off x="4691451" y="6219874"/>
                  <a:ext cx="21625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193" name="Ink 1192">
                  <a:extLst>
                    <a:ext uri="{FF2B5EF4-FFF2-40B4-BE49-F238E27FC236}">
                      <a16:creationId xmlns:a16="http://schemas.microsoft.com/office/drawing/2014/main" id="{8D5F2840-357B-5778-FDBF-2868C916CCF2}"/>
                    </a:ext>
                  </a:extLst>
                </p14:cNvPr>
                <p14:cNvContentPartPr/>
                <p14:nvPr/>
              </p14:nvContentPartPr>
              <p14:xfrm>
                <a:off x="4629531" y="6179914"/>
                <a:ext cx="195840" cy="203400"/>
              </p14:xfrm>
            </p:contentPart>
          </mc:Choice>
          <mc:Fallback xmlns="">
            <p:pic>
              <p:nvPicPr>
                <p:cNvPr id="1193" name="Ink 1192">
                  <a:extLst>
                    <a:ext uri="{FF2B5EF4-FFF2-40B4-BE49-F238E27FC236}">
                      <a16:creationId xmlns:a16="http://schemas.microsoft.com/office/drawing/2014/main" id="{8D5F2840-357B-5778-FDBF-2868C916CCF2}"/>
                    </a:ext>
                  </a:extLst>
                </p:cNvPr>
                <p:cNvPicPr/>
                <p:nvPr/>
              </p:nvPicPr>
              <p:blipFill>
                <a:blip r:embed="rId359"/>
                <a:stretch>
                  <a:fillRect/>
                </a:stretch>
              </p:blipFill>
              <p:spPr>
                <a:xfrm>
                  <a:off x="4620891" y="6170914"/>
                  <a:ext cx="213480" cy="221040"/>
                </a:xfrm>
                <a:prstGeom prst="rect">
                  <a:avLst/>
                </a:prstGeom>
              </p:spPr>
            </p:pic>
          </mc:Fallback>
        </mc:AlternateContent>
      </p:grpSp>
      <p:grpSp>
        <p:nvGrpSpPr>
          <p:cNvPr id="1198" name="Group 1197">
            <a:extLst>
              <a:ext uri="{FF2B5EF4-FFF2-40B4-BE49-F238E27FC236}">
                <a16:creationId xmlns:a16="http://schemas.microsoft.com/office/drawing/2014/main" id="{CE44621F-3B2F-FA0C-36E6-5590EB45AA31}"/>
              </a:ext>
            </a:extLst>
          </p:cNvPr>
          <p:cNvGrpSpPr/>
          <p:nvPr/>
        </p:nvGrpSpPr>
        <p:grpSpPr>
          <a:xfrm>
            <a:off x="1988931" y="2741194"/>
            <a:ext cx="271080" cy="300240"/>
            <a:chOff x="1988931" y="2741194"/>
            <a:chExt cx="271080" cy="300240"/>
          </a:xfrm>
        </p:grpSpPr>
        <mc:AlternateContent xmlns:mc="http://schemas.openxmlformats.org/markup-compatibility/2006" xmlns:p14="http://schemas.microsoft.com/office/powerpoint/2010/main">
          <mc:Choice Requires="p14">
            <p:contentPart p14:bwMode="auto" r:id="rId360">
              <p14:nvContentPartPr>
                <p14:cNvPr id="1195" name="Ink 1194">
                  <a:extLst>
                    <a:ext uri="{FF2B5EF4-FFF2-40B4-BE49-F238E27FC236}">
                      <a16:creationId xmlns:a16="http://schemas.microsoft.com/office/drawing/2014/main" id="{03AFA6E9-44E2-5C61-10D5-893167AC877C}"/>
                    </a:ext>
                  </a:extLst>
                </p14:cNvPr>
                <p14:cNvContentPartPr/>
                <p14:nvPr/>
              </p14:nvContentPartPr>
              <p14:xfrm>
                <a:off x="1988931" y="2830114"/>
                <a:ext cx="80640" cy="211320"/>
              </p14:xfrm>
            </p:contentPart>
          </mc:Choice>
          <mc:Fallback xmlns="">
            <p:pic>
              <p:nvPicPr>
                <p:cNvPr id="1195" name="Ink 1194">
                  <a:extLst>
                    <a:ext uri="{FF2B5EF4-FFF2-40B4-BE49-F238E27FC236}">
                      <a16:creationId xmlns:a16="http://schemas.microsoft.com/office/drawing/2014/main" id="{03AFA6E9-44E2-5C61-10D5-893167AC877C}"/>
                    </a:ext>
                  </a:extLst>
                </p:cNvPr>
                <p:cNvPicPr/>
                <p:nvPr/>
              </p:nvPicPr>
              <p:blipFill>
                <a:blip r:embed="rId361"/>
                <a:stretch>
                  <a:fillRect/>
                </a:stretch>
              </p:blipFill>
              <p:spPr>
                <a:xfrm>
                  <a:off x="1979931" y="2821474"/>
                  <a:ext cx="9828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196" name="Ink 1195">
                  <a:extLst>
                    <a:ext uri="{FF2B5EF4-FFF2-40B4-BE49-F238E27FC236}">
                      <a16:creationId xmlns:a16="http://schemas.microsoft.com/office/drawing/2014/main" id="{F5EBDD5C-351A-CB6F-3F77-A5CF0D0D60B2}"/>
                    </a:ext>
                  </a:extLst>
                </p14:cNvPr>
                <p14:cNvContentPartPr/>
                <p14:nvPr/>
              </p14:nvContentPartPr>
              <p14:xfrm>
                <a:off x="2110251" y="2782234"/>
                <a:ext cx="14400" cy="243720"/>
              </p14:xfrm>
            </p:contentPart>
          </mc:Choice>
          <mc:Fallback xmlns="">
            <p:pic>
              <p:nvPicPr>
                <p:cNvPr id="1196" name="Ink 1195">
                  <a:extLst>
                    <a:ext uri="{FF2B5EF4-FFF2-40B4-BE49-F238E27FC236}">
                      <a16:creationId xmlns:a16="http://schemas.microsoft.com/office/drawing/2014/main" id="{F5EBDD5C-351A-CB6F-3F77-A5CF0D0D60B2}"/>
                    </a:ext>
                  </a:extLst>
                </p:cNvPr>
                <p:cNvPicPr/>
                <p:nvPr/>
              </p:nvPicPr>
              <p:blipFill>
                <a:blip r:embed="rId363"/>
                <a:stretch>
                  <a:fillRect/>
                </a:stretch>
              </p:blipFill>
              <p:spPr>
                <a:xfrm>
                  <a:off x="2101251" y="2773594"/>
                  <a:ext cx="3204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197" name="Ink 1196">
                  <a:extLst>
                    <a:ext uri="{FF2B5EF4-FFF2-40B4-BE49-F238E27FC236}">
                      <a16:creationId xmlns:a16="http://schemas.microsoft.com/office/drawing/2014/main" id="{E023135C-E7B6-64BC-A316-6D86FEE41723}"/>
                    </a:ext>
                  </a:extLst>
                </p14:cNvPr>
                <p14:cNvContentPartPr/>
                <p14:nvPr/>
              </p14:nvContentPartPr>
              <p14:xfrm>
                <a:off x="2172531" y="2741194"/>
                <a:ext cx="87480" cy="273600"/>
              </p14:xfrm>
            </p:contentPart>
          </mc:Choice>
          <mc:Fallback xmlns="">
            <p:pic>
              <p:nvPicPr>
                <p:cNvPr id="1197" name="Ink 1196">
                  <a:extLst>
                    <a:ext uri="{FF2B5EF4-FFF2-40B4-BE49-F238E27FC236}">
                      <a16:creationId xmlns:a16="http://schemas.microsoft.com/office/drawing/2014/main" id="{E023135C-E7B6-64BC-A316-6D86FEE41723}"/>
                    </a:ext>
                  </a:extLst>
                </p:cNvPr>
                <p:cNvPicPr/>
                <p:nvPr/>
              </p:nvPicPr>
              <p:blipFill>
                <a:blip r:embed="rId365"/>
                <a:stretch>
                  <a:fillRect/>
                </a:stretch>
              </p:blipFill>
              <p:spPr>
                <a:xfrm>
                  <a:off x="2163531" y="2732194"/>
                  <a:ext cx="105120" cy="291240"/>
                </a:xfrm>
                <a:prstGeom prst="rect">
                  <a:avLst/>
                </a:prstGeom>
              </p:spPr>
            </p:pic>
          </mc:Fallback>
        </mc:AlternateContent>
      </p:grpSp>
      <p:grpSp>
        <p:nvGrpSpPr>
          <p:cNvPr id="1209" name="Group 1208">
            <a:extLst>
              <a:ext uri="{FF2B5EF4-FFF2-40B4-BE49-F238E27FC236}">
                <a16:creationId xmlns:a16="http://schemas.microsoft.com/office/drawing/2014/main" id="{D24613B6-4C06-CBF5-5BE4-AD67E3EF8F39}"/>
              </a:ext>
            </a:extLst>
          </p:cNvPr>
          <p:cNvGrpSpPr/>
          <p:nvPr/>
        </p:nvGrpSpPr>
        <p:grpSpPr>
          <a:xfrm>
            <a:off x="117651" y="4146994"/>
            <a:ext cx="746280" cy="294480"/>
            <a:chOff x="117651" y="4146994"/>
            <a:chExt cx="746280" cy="294480"/>
          </a:xfrm>
        </p:grpSpPr>
        <mc:AlternateContent xmlns:mc="http://schemas.openxmlformats.org/markup-compatibility/2006" xmlns:p14="http://schemas.microsoft.com/office/powerpoint/2010/main">
          <mc:Choice Requires="p14">
            <p:contentPart p14:bwMode="auto" r:id="rId366">
              <p14:nvContentPartPr>
                <p14:cNvPr id="1199" name="Ink 1198">
                  <a:extLst>
                    <a:ext uri="{FF2B5EF4-FFF2-40B4-BE49-F238E27FC236}">
                      <a16:creationId xmlns:a16="http://schemas.microsoft.com/office/drawing/2014/main" id="{F9E4580E-BF14-E97D-DBB8-AF1B15F827CE}"/>
                    </a:ext>
                  </a:extLst>
                </p14:cNvPr>
                <p14:cNvContentPartPr/>
                <p14:nvPr/>
              </p14:nvContentPartPr>
              <p14:xfrm>
                <a:off x="117651" y="4146994"/>
                <a:ext cx="32400" cy="226800"/>
              </p14:xfrm>
            </p:contentPart>
          </mc:Choice>
          <mc:Fallback xmlns="">
            <p:pic>
              <p:nvPicPr>
                <p:cNvPr id="1199" name="Ink 1198">
                  <a:extLst>
                    <a:ext uri="{FF2B5EF4-FFF2-40B4-BE49-F238E27FC236}">
                      <a16:creationId xmlns:a16="http://schemas.microsoft.com/office/drawing/2014/main" id="{F9E4580E-BF14-E97D-DBB8-AF1B15F827CE}"/>
                    </a:ext>
                  </a:extLst>
                </p:cNvPr>
                <p:cNvPicPr/>
                <p:nvPr/>
              </p:nvPicPr>
              <p:blipFill>
                <a:blip r:embed="rId367"/>
                <a:stretch>
                  <a:fillRect/>
                </a:stretch>
              </p:blipFill>
              <p:spPr>
                <a:xfrm>
                  <a:off x="109011" y="4137994"/>
                  <a:ext cx="5004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200" name="Ink 1199">
                  <a:extLst>
                    <a:ext uri="{FF2B5EF4-FFF2-40B4-BE49-F238E27FC236}">
                      <a16:creationId xmlns:a16="http://schemas.microsoft.com/office/drawing/2014/main" id="{E44BD963-11FD-DB5E-6267-2A8559909864}"/>
                    </a:ext>
                  </a:extLst>
                </p14:cNvPr>
                <p14:cNvContentPartPr/>
                <p14:nvPr/>
              </p14:nvContentPartPr>
              <p14:xfrm>
                <a:off x="146811" y="4186954"/>
                <a:ext cx="123120" cy="163080"/>
              </p14:xfrm>
            </p:contentPart>
          </mc:Choice>
          <mc:Fallback xmlns="">
            <p:pic>
              <p:nvPicPr>
                <p:cNvPr id="1200" name="Ink 1199">
                  <a:extLst>
                    <a:ext uri="{FF2B5EF4-FFF2-40B4-BE49-F238E27FC236}">
                      <a16:creationId xmlns:a16="http://schemas.microsoft.com/office/drawing/2014/main" id="{E44BD963-11FD-DB5E-6267-2A8559909864}"/>
                    </a:ext>
                  </a:extLst>
                </p:cNvPr>
                <p:cNvPicPr/>
                <p:nvPr/>
              </p:nvPicPr>
              <p:blipFill>
                <a:blip r:embed="rId369"/>
                <a:stretch>
                  <a:fillRect/>
                </a:stretch>
              </p:blipFill>
              <p:spPr>
                <a:xfrm>
                  <a:off x="138171" y="4177954"/>
                  <a:ext cx="1407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201" name="Ink 1200">
                  <a:extLst>
                    <a:ext uri="{FF2B5EF4-FFF2-40B4-BE49-F238E27FC236}">
                      <a16:creationId xmlns:a16="http://schemas.microsoft.com/office/drawing/2014/main" id="{3D02BE5B-9496-5B20-07AE-CB85B914D489}"/>
                    </a:ext>
                  </a:extLst>
                </p14:cNvPr>
                <p14:cNvContentPartPr/>
                <p14:nvPr/>
              </p14:nvContentPartPr>
              <p14:xfrm>
                <a:off x="305931" y="4199194"/>
                <a:ext cx="14400" cy="186840"/>
              </p14:xfrm>
            </p:contentPart>
          </mc:Choice>
          <mc:Fallback xmlns="">
            <p:pic>
              <p:nvPicPr>
                <p:cNvPr id="1201" name="Ink 1200">
                  <a:extLst>
                    <a:ext uri="{FF2B5EF4-FFF2-40B4-BE49-F238E27FC236}">
                      <a16:creationId xmlns:a16="http://schemas.microsoft.com/office/drawing/2014/main" id="{3D02BE5B-9496-5B20-07AE-CB85B914D489}"/>
                    </a:ext>
                  </a:extLst>
                </p:cNvPr>
                <p:cNvPicPr/>
                <p:nvPr/>
              </p:nvPicPr>
              <p:blipFill>
                <a:blip r:embed="rId371"/>
                <a:stretch>
                  <a:fillRect/>
                </a:stretch>
              </p:blipFill>
              <p:spPr>
                <a:xfrm>
                  <a:off x="296931" y="4190194"/>
                  <a:ext cx="320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202" name="Ink 1201">
                  <a:extLst>
                    <a:ext uri="{FF2B5EF4-FFF2-40B4-BE49-F238E27FC236}">
                      <a16:creationId xmlns:a16="http://schemas.microsoft.com/office/drawing/2014/main" id="{19E532C6-7CEC-2478-CFEA-57CE8706FFB6}"/>
                    </a:ext>
                  </a:extLst>
                </p14:cNvPr>
                <p14:cNvContentPartPr/>
                <p14:nvPr/>
              </p14:nvContentPartPr>
              <p14:xfrm>
                <a:off x="323931" y="4182634"/>
                <a:ext cx="66960" cy="214200"/>
              </p14:xfrm>
            </p:contentPart>
          </mc:Choice>
          <mc:Fallback xmlns="">
            <p:pic>
              <p:nvPicPr>
                <p:cNvPr id="1202" name="Ink 1201">
                  <a:extLst>
                    <a:ext uri="{FF2B5EF4-FFF2-40B4-BE49-F238E27FC236}">
                      <a16:creationId xmlns:a16="http://schemas.microsoft.com/office/drawing/2014/main" id="{19E532C6-7CEC-2478-CFEA-57CE8706FFB6}"/>
                    </a:ext>
                  </a:extLst>
                </p:cNvPr>
                <p:cNvPicPr/>
                <p:nvPr/>
              </p:nvPicPr>
              <p:blipFill>
                <a:blip r:embed="rId373"/>
                <a:stretch>
                  <a:fillRect/>
                </a:stretch>
              </p:blipFill>
              <p:spPr>
                <a:xfrm>
                  <a:off x="315291" y="4173994"/>
                  <a:ext cx="8460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1203" name="Ink 1202">
                  <a:extLst>
                    <a:ext uri="{FF2B5EF4-FFF2-40B4-BE49-F238E27FC236}">
                      <a16:creationId xmlns:a16="http://schemas.microsoft.com/office/drawing/2014/main" id="{3956E22C-E569-9D25-59A4-5E16204BDD55}"/>
                    </a:ext>
                  </a:extLst>
                </p14:cNvPr>
                <p14:cNvContentPartPr/>
                <p14:nvPr/>
              </p14:nvContentPartPr>
              <p14:xfrm>
                <a:off x="327171" y="4316554"/>
                <a:ext cx="48240" cy="6480"/>
              </p14:xfrm>
            </p:contentPart>
          </mc:Choice>
          <mc:Fallback xmlns="">
            <p:pic>
              <p:nvPicPr>
                <p:cNvPr id="1203" name="Ink 1202">
                  <a:extLst>
                    <a:ext uri="{FF2B5EF4-FFF2-40B4-BE49-F238E27FC236}">
                      <a16:creationId xmlns:a16="http://schemas.microsoft.com/office/drawing/2014/main" id="{3956E22C-E569-9D25-59A4-5E16204BDD55}"/>
                    </a:ext>
                  </a:extLst>
                </p:cNvPr>
                <p:cNvPicPr/>
                <p:nvPr/>
              </p:nvPicPr>
              <p:blipFill>
                <a:blip r:embed="rId375"/>
                <a:stretch>
                  <a:fillRect/>
                </a:stretch>
              </p:blipFill>
              <p:spPr>
                <a:xfrm>
                  <a:off x="318171" y="4307914"/>
                  <a:ext cx="65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1205" name="Ink 1204">
                  <a:extLst>
                    <a:ext uri="{FF2B5EF4-FFF2-40B4-BE49-F238E27FC236}">
                      <a16:creationId xmlns:a16="http://schemas.microsoft.com/office/drawing/2014/main" id="{36C25BEA-CA96-6229-A8F3-2BCE7AB68646}"/>
                    </a:ext>
                  </a:extLst>
                </p14:cNvPr>
                <p14:cNvContentPartPr/>
                <p14:nvPr/>
              </p14:nvContentPartPr>
              <p14:xfrm>
                <a:off x="420771" y="4195234"/>
                <a:ext cx="14760" cy="225720"/>
              </p14:xfrm>
            </p:contentPart>
          </mc:Choice>
          <mc:Fallback xmlns="">
            <p:pic>
              <p:nvPicPr>
                <p:cNvPr id="1205" name="Ink 1204">
                  <a:extLst>
                    <a:ext uri="{FF2B5EF4-FFF2-40B4-BE49-F238E27FC236}">
                      <a16:creationId xmlns:a16="http://schemas.microsoft.com/office/drawing/2014/main" id="{36C25BEA-CA96-6229-A8F3-2BCE7AB68646}"/>
                    </a:ext>
                  </a:extLst>
                </p:cNvPr>
                <p:cNvPicPr/>
                <p:nvPr/>
              </p:nvPicPr>
              <p:blipFill>
                <a:blip r:embed="rId377"/>
                <a:stretch>
                  <a:fillRect/>
                </a:stretch>
              </p:blipFill>
              <p:spPr>
                <a:xfrm>
                  <a:off x="411771" y="4186234"/>
                  <a:ext cx="324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1206" name="Ink 1205">
                  <a:extLst>
                    <a:ext uri="{FF2B5EF4-FFF2-40B4-BE49-F238E27FC236}">
                      <a16:creationId xmlns:a16="http://schemas.microsoft.com/office/drawing/2014/main" id="{1BE3E344-E903-BE31-6911-953AD3CA9A73}"/>
                    </a:ext>
                  </a:extLst>
                </p14:cNvPr>
                <p14:cNvContentPartPr/>
                <p14:nvPr/>
              </p14:nvContentPartPr>
              <p14:xfrm>
                <a:off x="433011" y="4196314"/>
                <a:ext cx="117000" cy="224640"/>
              </p14:xfrm>
            </p:contentPart>
          </mc:Choice>
          <mc:Fallback xmlns="">
            <p:pic>
              <p:nvPicPr>
                <p:cNvPr id="1206" name="Ink 1205">
                  <a:extLst>
                    <a:ext uri="{FF2B5EF4-FFF2-40B4-BE49-F238E27FC236}">
                      <a16:creationId xmlns:a16="http://schemas.microsoft.com/office/drawing/2014/main" id="{1BE3E344-E903-BE31-6911-953AD3CA9A73}"/>
                    </a:ext>
                  </a:extLst>
                </p:cNvPr>
                <p:cNvPicPr/>
                <p:nvPr/>
              </p:nvPicPr>
              <p:blipFill>
                <a:blip r:embed="rId379"/>
                <a:stretch>
                  <a:fillRect/>
                </a:stretch>
              </p:blipFill>
              <p:spPr>
                <a:xfrm>
                  <a:off x="424371" y="4187674"/>
                  <a:ext cx="13464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1207" name="Ink 1206">
                  <a:extLst>
                    <a:ext uri="{FF2B5EF4-FFF2-40B4-BE49-F238E27FC236}">
                      <a16:creationId xmlns:a16="http://schemas.microsoft.com/office/drawing/2014/main" id="{8A3FF69F-A461-76E3-DABD-DCB90468984F}"/>
                    </a:ext>
                  </a:extLst>
                </p14:cNvPr>
                <p14:cNvContentPartPr/>
                <p14:nvPr/>
              </p14:nvContentPartPr>
              <p14:xfrm>
                <a:off x="580251" y="4226554"/>
                <a:ext cx="18000" cy="214920"/>
              </p14:xfrm>
            </p:contentPart>
          </mc:Choice>
          <mc:Fallback xmlns="">
            <p:pic>
              <p:nvPicPr>
                <p:cNvPr id="1207" name="Ink 1206">
                  <a:extLst>
                    <a:ext uri="{FF2B5EF4-FFF2-40B4-BE49-F238E27FC236}">
                      <a16:creationId xmlns:a16="http://schemas.microsoft.com/office/drawing/2014/main" id="{8A3FF69F-A461-76E3-DABD-DCB90468984F}"/>
                    </a:ext>
                  </a:extLst>
                </p:cNvPr>
                <p:cNvPicPr/>
                <p:nvPr/>
              </p:nvPicPr>
              <p:blipFill>
                <a:blip r:embed="rId381"/>
                <a:stretch>
                  <a:fillRect/>
                </a:stretch>
              </p:blipFill>
              <p:spPr>
                <a:xfrm>
                  <a:off x="571251" y="4217554"/>
                  <a:ext cx="3564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1208" name="Ink 1207">
                  <a:extLst>
                    <a:ext uri="{FF2B5EF4-FFF2-40B4-BE49-F238E27FC236}">
                      <a16:creationId xmlns:a16="http://schemas.microsoft.com/office/drawing/2014/main" id="{CA3F3EDB-91BA-5120-A5E3-327290864391}"/>
                    </a:ext>
                  </a:extLst>
                </p14:cNvPr>
                <p14:cNvContentPartPr/>
                <p14:nvPr/>
              </p14:nvContentPartPr>
              <p14:xfrm>
                <a:off x="584931" y="4206034"/>
                <a:ext cx="279000" cy="221400"/>
              </p14:xfrm>
            </p:contentPart>
          </mc:Choice>
          <mc:Fallback xmlns="">
            <p:pic>
              <p:nvPicPr>
                <p:cNvPr id="1208" name="Ink 1207">
                  <a:extLst>
                    <a:ext uri="{FF2B5EF4-FFF2-40B4-BE49-F238E27FC236}">
                      <a16:creationId xmlns:a16="http://schemas.microsoft.com/office/drawing/2014/main" id="{CA3F3EDB-91BA-5120-A5E3-327290864391}"/>
                    </a:ext>
                  </a:extLst>
                </p:cNvPr>
                <p:cNvPicPr/>
                <p:nvPr/>
              </p:nvPicPr>
              <p:blipFill>
                <a:blip r:embed="rId383"/>
                <a:stretch>
                  <a:fillRect/>
                </a:stretch>
              </p:blipFill>
              <p:spPr>
                <a:xfrm>
                  <a:off x="575931" y="4197034"/>
                  <a:ext cx="296640" cy="239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4">
            <p14:nvContentPartPr>
              <p14:cNvPr id="1210" name="Ink 1209">
                <a:extLst>
                  <a:ext uri="{FF2B5EF4-FFF2-40B4-BE49-F238E27FC236}">
                    <a16:creationId xmlns:a16="http://schemas.microsoft.com/office/drawing/2014/main" id="{D352D7BE-0211-486E-A3F9-5B6BCD45E629}"/>
                  </a:ext>
                </a:extLst>
              </p14:cNvPr>
              <p14:cNvContentPartPr/>
              <p14:nvPr/>
            </p14:nvContentPartPr>
            <p14:xfrm>
              <a:off x="628491" y="3027754"/>
              <a:ext cx="172080" cy="177480"/>
            </p14:xfrm>
          </p:contentPart>
        </mc:Choice>
        <mc:Fallback xmlns="">
          <p:pic>
            <p:nvPicPr>
              <p:cNvPr id="1210" name="Ink 1209">
                <a:extLst>
                  <a:ext uri="{FF2B5EF4-FFF2-40B4-BE49-F238E27FC236}">
                    <a16:creationId xmlns:a16="http://schemas.microsoft.com/office/drawing/2014/main" id="{D352D7BE-0211-486E-A3F9-5B6BCD45E629}"/>
                  </a:ext>
                </a:extLst>
              </p:cNvPr>
              <p:cNvPicPr/>
              <p:nvPr/>
            </p:nvPicPr>
            <p:blipFill>
              <a:blip r:embed="rId385"/>
              <a:stretch>
                <a:fillRect/>
              </a:stretch>
            </p:blipFill>
            <p:spPr>
              <a:xfrm>
                <a:off x="619491" y="3018754"/>
                <a:ext cx="189720" cy="195120"/>
              </a:xfrm>
              <a:prstGeom prst="rect">
                <a:avLst/>
              </a:prstGeom>
            </p:spPr>
          </p:pic>
        </mc:Fallback>
      </mc:AlternateContent>
      <p:grpSp>
        <p:nvGrpSpPr>
          <p:cNvPr id="1228" name="Group 1227">
            <a:extLst>
              <a:ext uri="{FF2B5EF4-FFF2-40B4-BE49-F238E27FC236}">
                <a16:creationId xmlns:a16="http://schemas.microsoft.com/office/drawing/2014/main" id="{61187CAC-5BE6-93CB-A3D0-495DB59091D8}"/>
              </a:ext>
            </a:extLst>
          </p:cNvPr>
          <p:cNvGrpSpPr/>
          <p:nvPr/>
        </p:nvGrpSpPr>
        <p:grpSpPr>
          <a:xfrm>
            <a:off x="858171" y="4018834"/>
            <a:ext cx="1492200" cy="335160"/>
            <a:chOff x="858171" y="4018834"/>
            <a:chExt cx="1492200" cy="335160"/>
          </a:xfrm>
        </p:grpSpPr>
        <mc:AlternateContent xmlns:mc="http://schemas.openxmlformats.org/markup-compatibility/2006" xmlns:p14="http://schemas.microsoft.com/office/powerpoint/2010/main">
          <mc:Choice Requires="p14">
            <p:contentPart p14:bwMode="auto" r:id="rId386">
              <p14:nvContentPartPr>
                <p14:cNvPr id="1211" name="Ink 1210">
                  <a:extLst>
                    <a:ext uri="{FF2B5EF4-FFF2-40B4-BE49-F238E27FC236}">
                      <a16:creationId xmlns:a16="http://schemas.microsoft.com/office/drawing/2014/main" id="{97F6D0E3-7AA9-6EEB-CD16-4DD776BDD5A1}"/>
                    </a:ext>
                  </a:extLst>
                </p14:cNvPr>
                <p14:cNvContentPartPr/>
                <p14:nvPr/>
              </p14:nvContentPartPr>
              <p14:xfrm>
                <a:off x="858171" y="4114594"/>
                <a:ext cx="220320" cy="236880"/>
              </p14:xfrm>
            </p:contentPart>
          </mc:Choice>
          <mc:Fallback xmlns="">
            <p:pic>
              <p:nvPicPr>
                <p:cNvPr id="1211" name="Ink 1210">
                  <a:extLst>
                    <a:ext uri="{FF2B5EF4-FFF2-40B4-BE49-F238E27FC236}">
                      <a16:creationId xmlns:a16="http://schemas.microsoft.com/office/drawing/2014/main" id="{97F6D0E3-7AA9-6EEB-CD16-4DD776BDD5A1}"/>
                    </a:ext>
                  </a:extLst>
                </p:cNvPr>
                <p:cNvPicPr/>
                <p:nvPr/>
              </p:nvPicPr>
              <p:blipFill>
                <a:blip r:embed="rId387"/>
                <a:stretch>
                  <a:fillRect/>
                </a:stretch>
              </p:blipFill>
              <p:spPr>
                <a:xfrm>
                  <a:off x="849531" y="4105954"/>
                  <a:ext cx="23796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212" name="Ink 1211">
                  <a:extLst>
                    <a:ext uri="{FF2B5EF4-FFF2-40B4-BE49-F238E27FC236}">
                      <a16:creationId xmlns:a16="http://schemas.microsoft.com/office/drawing/2014/main" id="{DFFF3B31-0615-A7EB-4A70-E4B4B4F9B4B6}"/>
                    </a:ext>
                  </a:extLst>
                </p14:cNvPr>
                <p14:cNvContentPartPr/>
                <p14:nvPr/>
              </p14:nvContentPartPr>
              <p14:xfrm>
                <a:off x="1203051" y="4065634"/>
                <a:ext cx="6480" cy="288360"/>
              </p14:xfrm>
            </p:contentPart>
          </mc:Choice>
          <mc:Fallback xmlns="">
            <p:pic>
              <p:nvPicPr>
                <p:cNvPr id="1212" name="Ink 1211">
                  <a:extLst>
                    <a:ext uri="{FF2B5EF4-FFF2-40B4-BE49-F238E27FC236}">
                      <a16:creationId xmlns:a16="http://schemas.microsoft.com/office/drawing/2014/main" id="{DFFF3B31-0615-A7EB-4A70-E4B4B4F9B4B6}"/>
                    </a:ext>
                  </a:extLst>
                </p:cNvPr>
                <p:cNvPicPr/>
                <p:nvPr/>
              </p:nvPicPr>
              <p:blipFill>
                <a:blip r:embed="rId389"/>
                <a:stretch>
                  <a:fillRect/>
                </a:stretch>
              </p:blipFill>
              <p:spPr>
                <a:xfrm>
                  <a:off x="1194411" y="4056634"/>
                  <a:ext cx="2412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213" name="Ink 1212">
                  <a:extLst>
                    <a:ext uri="{FF2B5EF4-FFF2-40B4-BE49-F238E27FC236}">
                      <a16:creationId xmlns:a16="http://schemas.microsoft.com/office/drawing/2014/main" id="{F8B58690-CF3F-5E7D-20A4-F6D8B06FAA88}"/>
                    </a:ext>
                  </a:extLst>
                </p14:cNvPr>
                <p14:cNvContentPartPr/>
                <p14:nvPr/>
              </p14:nvContentPartPr>
              <p14:xfrm>
                <a:off x="1294851" y="4091914"/>
                <a:ext cx="74880" cy="193680"/>
              </p14:xfrm>
            </p:contentPart>
          </mc:Choice>
          <mc:Fallback xmlns="">
            <p:pic>
              <p:nvPicPr>
                <p:cNvPr id="1213" name="Ink 1212">
                  <a:extLst>
                    <a:ext uri="{FF2B5EF4-FFF2-40B4-BE49-F238E27FC236}">
                      <a16:creationId xmlns:a16="http://schemas.microsoft.com/office/drawing/2014/main" id="{F8B58690-CF3F-5E7D-20A4-F6D8B06FAA88}"/>
                    </a:ext>
                  </a:extLst>
                </p:cNvPr>
                <p:cNvPicPr/>
                <p:nvPr/>
              </p:nvPicPr>
              <p:blipFill>
                <a:blip r:embed="rId391"/>
                <a:stretch>
                  <a:fillRect/>
                </a:stretch>
              </p:blipFill>
              <p:spPr>
                <a:xfrm>
                  <a:off x="1286211" y="4083274"/>
                  <a:ext cx="925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214" name="Ink 1213">
                  <a:extLst>
                    <a:ext uri="{FF2B5EF4-FFF2-40B4-BE49-F238E27FC236}">
                      <a16:creationId xmlns:a16="http://schemas.microsoft.com/office/drawing/2014/main" id="{515C01E8-9673-9140-53E9-7A2AB9E17558}"/>
                    </a:ext>
                  </a:extLst>
                </p14:cNvPr>
                <p14:cNvContentPartPr/>
                <p14:nvPr/>
              </p14:nvContentPartPr>
              <p14:xfrm>
                <a:off x="1423731" y="4242034"/>
                <a:ext cx="360" cy="360"/>
              </p14:xfrm>
            </p:contentPart>
          </mc:Choice>
          <mc:Fallback xmlns="">
            <p:pic>
              <p:nvPicPr>
                <p:cNvPr id="1214" name="Ink 1213">
                  <a:extLst>
                    <a:ext uri="{FF2B5EF4-FFF2-40B4-BE49-F238E27FC236}">
                      <a16:creationId xmlns:a16="http://schemas.microsoft.com/office/drawing/2014/main" id="{515C01E8-9673-9140-53E9-7A2AB9E17558}"/>
                    </a:ext>
                  </a:extLst>
                </p:cNvPr>
                <p:cNvPicPr/>
                <p:nvPr/>
              </p:nvPicPr>
              <p:blipFill>
                <a:blip r:embed="rId234"/>
                <a:stretch>
                  <a:fillRect/>
                </a:stretch>
              </p:blipFill>
              <p:spPr>
                <a:xfrm>
                  <a:off x="1414731" y="423339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215" name="Ink 1214">
                  <a:extLst>
                    <a:ext uri="{FF2B5EF4-FFF2-40B4-BE49-F238E27FC236}">
                      <a16:creationId xmlns:a16="http://schemas.microsoft.com/office/drawing/2014/main" id="{C9DD2AAD-72EE-92A4-2027-D6867E806A23}"/>
                    </a:ext>
                  </a:extLst>
                </p14:cNvPr>
                <p14:cNvContentPartPr/>
                <p14:nvPr/>
              </p14:nvContentPartPr>
              <p14:xfrm>
                <a:off x="1490331" y="4167874"/>
                <a:ext cx="29880" cy="77760"/>
              </p14:xfrm>
            </p:contentPart>
          </mc:Choice>
          <mc:Fallback xmlns="">
            <p:pic>
              <p:nvPicPr>
                <p:cNvPr id="1215" name="Ink 1214">
                  <a:extLst>
                    <a:ext uri="{FF2B5EF4-FFF2-40B4-BE49-F238E27FC236}">
                      <a16:creationId xmlns:a16="http://schemas.microsoft.com/office/drawing/2014/main" id="{C9DD2AAD-72EE-92A4-2027-D6867E806A23}"/>
                    </a:ext>
                  </a:extLst>
                </p:cNvPr>
                <p:cNvPicPr/>
                <p:nvPr/>
              </p:nvPicPr>
              <p:blipFill>
                <a:blip r:embed="rId394"/>
                <a:stretch>
                  <a:fillRect/>
                </a:stretch>
              </p:blipFill>
              <p:spPr>
                <a:xfrm>
                  <a:off x="1481691" y="4158874"/>
                  <a:ext cx="475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216" name="Ink 1215">
                  <a:extLst>
                    <a:ext uri="{FF2B5EF4-FFF2-40B4-BE49-F238E27FC236}">
                      <a16:creationId xmlns:a16="http://schemas.microsoft.com/office/drawing/2014/main" id="{57C55378-D665-6775-0391-9DF2A9A5CE0B}"/>
                    </a:ext>
                  </a:extLst>
                </p14:cNvPr>
                <p14:cNvContentPartPr/>
                <p14:nvPr/>
              </p14:nvContentPartPr>
              <p14:xfrm>
                <a:off x="1555491" y="4090474"/>
                <a:ext cx="100080" cy="214200"/>
              </p14:xfrm>
            </p:contentPart>
          </mc:Choice>
          <mc:Fallback xmlns="">
            <p:pic>
              <p:nvPicPr>
                <p:cNvPr id="1216" name="Ink 1215">
                  <a:extLst>
                    <a:ext uri="{FF2B5EF4-FFF2-40B4-BE49-F238E27FC236}">
                      <a16:creationId xmlns:a16="http://schemas.microsoft.com/office/drawing/2014/main" id="{57C55378-D665-6775-0391-9DF2A9A5CE0B}"/>
                    </a:ext>
                  </a:extLst>
                </p:cNvPr>
                <p:cNvPicPr/>
                <p:nvPr/>
              </p:nvPicPr>
              <p:blipFill>
                <a:blip r:embed="rId396"/>
                <a:stretch>
                  <a:fillRect/>
                </a:stretch>
              </p:blipFill>
              <p:spPr>
                <a:xfrm>
                  <a:off x="1546491" y="4081834"/>
                  <a:ext cx="11772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217" name="Ink 1216">
                  <a:extLst>
                    <a:ext uri="{FF2B5EF4-FFF2-40B4-BE49-F238E27FC236}">
                      <a16:creationId xmlns:a16="http://schemas.microsoft.com/office/drawing/2014/main" id="{74EE324D-610C-12D7-2536-49402AE43784}"/>
                    </a:ext>
                  </a:extLst>
                </p14:cNvPr>
                <p14:cNvContentPartPr/>
                <p14:nvPr/>
              </p14:nvContentPartPr>
              <p14:xfrm>
                <a:off x="1707411" y="4085074"/>
                <a:ext cx="29520" cy="138600"/>
              </p14:xfrm>
            </p:contentPart>
          </mc:Choice>
          <mc:Fallback xmlns="">
            <p:pic>
              <p:nvPicPr>
                <p:cNvPr id="1217" name="Ink 1216">
                  <a:extLst>
                    <a:ext uri="{FF2B5EF4-FFF2-40B4-BE49-F238E27FC236}">
                      <a16:creationId xmlns:a16="http://schemas.microsoft.com/office/drawing/2014/main" id="{74EE324D-610C-12D7-2536-49402AE43784}"/>
                    </a:ext>
                  </a:extLst>
                </p:cNvPr>
                <p:cNvPicPr/>
                <p:nvPr/>
              </p:nvPicPr>
              <p:blipFill>
                <a:blip r:embed="rId398"/>
                <a:stretch>
                  <a:fillRect/>
                </a:stretch>
              </p:blipFill>
              <p:spPr>
                <a:xfrm>
                  <a:off x="1698411" y="4076434"/>
                  <a:ext cx="471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218" name="Ink 1217">
                  <a:extLst>
                    <a:ext uri="{FF2B5EF4-FFF2-40B4-BE49-F238E27FC236}">
                      <a16:creationId xmlns:a16="http://schemas.microsoft.com/office/drawing/2014/main" id="{807BD571-7B0D-B283-C68A-AA139523BF12}"/>
                    </a:ext>
                  </a:extLst>
                </p14:cNvPr>
                <p14:cNvContentPartPr/>
                <p14:nvPr/>
              </p14:nvContentPartPr>
              <p14:xfrm>
                <a:off x="1705251" y="4076434"/>
                <a:ext cx="360" cy="360"/>
              </p14:xfrm>
            </p:contentPart>
          </mc:Choice>
          <mc:Fallback xmlns="">
            <p:pic>
              <p:nvPicPr>
                <p:cNvPr id="1218" name="Ink 1217">
                  <a:extLst>
                    <a:ext uri="{FF2B5EF4-FFF2-40B4-BE49-F238E27FC236}">
                      <a16:creationId xmlns:a16="http://schemas.microsoft.com/office/drawing/2014/main" id="{807BD571-7B0D-B283-C68A-AA139523BF12}"/>
                    </a:ext>
                  </a:extLst>
                </p:cNvPr>
                <p:cNvPicPr/>
                <p:nvPr/>
              </p:nvPicPr>
              <p:blipFill>
                <a:blip r:embed="rId234"/>
                <a:stretch>
                  <a:fillRect/>
                </a:stretch>
              </p:blipFill>
              <p:spPr>
                <a:xfrm>
                  <a:off x="1696611" y="4067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1219" name="Ink 1218">
                  <a:extLst>
                    <a:ext uri="{FF2B5EF4-FFF2-40B4-BE49-F238E27FC236}">
                      <a16:creationId xmlns:a16="http://schemas.microsoft.com/office/drawing/2014/main" id="{4863AE65-D141-144F-EAF3-B9BD792DDC05}"/>
                    </a:ext>
                  </a:extLst>
                </p14:cNvPr>
                <p14:cNvContentPartPr/>
                <p14:nvPr/>
              </p14:nvContentPartPr>
              <p14:xfrm>
                <a:off x="1777971" y="4227994"/>
                <a:ext cx="360" cy="360"/>
              </p14:xfrm>
            </p:contentPart>
          </mc:Choice>
          <mc:Fallback xmlns="">
            <p:pic>
              <p:nvPicPr>
                <p:cNvPr id="1219" name="Ink 1218">
                  <a:extLst>
                    <a:ext uri="{FF2B5EF4-FFF2-40B4-BE49-F238E27FC236}">
                      <a16:creationId xmlns:a16="http://schemas.microsoft.com/office/drawing/2014/main" id="{4863AE65-D141-144F-EAF3-B9BD792DDC05}"/>
                    </a:ext>
                  </a:extLst>
                </p:cNvPr>
                <p:cNvPicPr/>
                <p:nvPr/>
              </p:nvPicPr>
              <p:blipFill>
                <a:blip r:embed="rId234"/>
                <a:stretch>
                  <a:fillRect/>
                </a:stretch>
              </p:blipFill>
              <p:spPr>
                <a:xfrm>
                  <a:off x="1769331" y="421899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220" name="Ink 1219">
                  <a:extLst>
                    <a:ext uri="{FF2B5EF4-FFF2-40B4-BE49-F238E27FC236}">
                      <a16:creationId xmlns:a16="http://schemas.microsoft.com/office/drawing/2014/main" id="{F340053E-247B-7F88-3CEF-D9FF723C062D}"/>
                    </a:ext>
                  </a:extLst>
                </p14:cNvPr>
                <p14:cNvContentPartPr/>
                <p14:nvPr/>
              </p14:nvContentPartPr>
              <p14:xfrm>
                <a:off x="1824411" y="4146994"/>
                <a:ext cx="108720" cy="360"/>
              </p14:xfrm>
            </p:contentPart>
          </mc:Choice>
          <mc:Fallback xmlns="">
            <p:pic>
              <p:nvPicPr>
                <p:cNvPr id="1220" name="Ink 1219">
                  <a:extLst>
                    <a:ext uri="{FF2B5EF4-FFF2-40B4-BE49-F238E27FC236}">
                      <a16:creationId xmlns:a16="http://schemas.microsoft.com/office/drawing/2014/main" id="{F340053E-247B-7F88-3CEF-D9FF723C062D}"/>
                    </a:ext>
                  </a:extLst>
                </p:cNvPr>
                <p:cNvPicPr/>
                <p:nvPr/>
              </p:nvPicPr>
              <p:blipFill>
                <a:blip r:embed="rId402"/>
                <a:stretch>
                  <a:fillRect/>
                </a:stretch>
              </p:blipFill>
              <p:spPr>
                <a:xfrm>
                  <a:off x="1815771" y="4138354"/>
                  <a:ext cx="1263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221" name="Ink 1220">
                  <a:extLst>
                    <a:ext uri="{FF2B5EF4-FFF2-40B4-BE49-F238E27FC236}">
                      <a16:creationId xmlns:a16="http://schemas.microsoft.com/office/drawing/2014/main" id="{FF3FEE5C-768A-49CD-3E1E-1DC222360986}"/>
                    </a:ext>
                  </a:extLst>
                </p14:cNvPr>
                <p14:cNvContentPartPr/>
                <p14:nvPr/>
              </p14:nvContentPartPr>
              <p14:xfrm>
                <a:off x="1905411" y="4096234"/>
                <a:ext cx="88920" cy="100080"/>
              </p14:xfrm>
            </p:contentPart>
          </mc:Choice>
          <mc:Fallback xmlns="">
            <p:pic>
              <p:nvPicPr>
                <p:cNvPr id="1221" name="Ink 1220">
                  <a:extLst>
                    <a:ext uri="{FF2B5EF4-FFF2-40B4-BE49-F238E27FC236}">
                      <a16:creationId xmlns:a16="http://schemas.microsoft.com/office/drawing/2014/main" id="{FF3FEE5C-768A-49CD-3E1E-1DC222360986}"/>
                    </a:ext>
                  </a:extLst>
                </p:cNvPr>
                <p:cNvPicPr/>
                <p:nvPr/>
              </p:nvPicPr>
              <p:blipFill>
                <a:blip r:embed="rId404"/>
                <a:stretch>
                  <a:fillRect/>
                </a:stretch>
              </p:blipFill>
              <p:spPr>
                <a:xfrm>
                  <a:off x="1896771" y="4087594"/>
                  <a:ext cx="1065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222" name="Ink 1221">
                  <a:extLst>
                    <a:ext uri="{FF2B5EF4-FFF2-40B4-BE49-F238E27FC236}">
                      <a16:creationId xmlns:a16="http://schemas.microsoft.com/office/drawing/2014/main" id="{C2C23766-A9CA-E8C7-C1F4-39B1984AA060}"/>
                    </a:ext>
                  </a:extLst>
                </p14:cNvPr>
                <p14:cNvContentPartPr/>
                <p14:nvPr/>
              </p14:nvContentPartPr>
              <p14:xfrm>
                <a:off x="2049051" y="4042234"/>
                <a:ext cx="9000" cy="154080"/>
              </p14:xfrm>
            </p:contentPart>
          </mc:Choice>
          <mc:Fallback xmlns="">
            <p:pic>
              <p:nvPicPr>
                <p:cNvPr id="1222" name="Ink 1221">
                  <a:extLst>
                    <a:ext uri="{FF2B5EF4-FFF2-40B4-BE49-F238E27FC236}">
                      <a16:creationId xmlns:a16="http://schemas.microsoft.com/office/drawing/2014/main" id="{C2C23766-A9CA-E8C7-C1F4-39B1984AA060}"/>
                    </a:ext>
                  </a:extLst>
                </p:cNvPr>
                <p:cNvPicPr/>
                <p:nvPr/>
              </p:nvPicPr>
              <p:blipFill>
                <a:blip r:embed="rId406"/>
                <a:stretch>
                  <a:fillRect/>
                </a:stretch>
              </p:blipFill>
              <p:spPr>
                <a:xfrm>
                  <a:off x="2040051" y="4033234"/>
                  <a:ext cx="266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223" name="Ink 1222">
                  <a:extLst>
                    <a:ext uri="{FF2B5EF4-FFF2-40B4-BE49-F238E27FC236}">
                      <a16:creationId xmlns:a16="http://schemas.microsoft.com/office/drawing/2014/main" id="{2F09264A-276B-EFAC-02FB-ABFCA07CCD3A}"/>
                    </a:ext>
                  </a:extLst>
                </p14:cNvPr>
                <p14:cNvContentPartPr/>
                <p14:nvPr/>
              </p14:nvContentPartPr>
              <p14:xfrm>
                <a:off x="2059131" y="4050874"/>
                <a:ext cx="60480" cy="110520"/>
              </p14:xfrm>
            </p:contentPart>
          </mc:Choice>
          <mc:Fallback xmlns="">
            <p:pic>
              <p:nvPicPr>
                <p:cNvPr id="1223" name="Ink 1222">
                  <a:extLst>
                    <a:ext uri="{FF2B5EF4-FFF2-40B4-BE49-F238E27FC236}">
                      <a16:creationId xmlns:a16="http://schemas.microsoft.com/office/drawing/2014/main" id="{2F09264A-276B-EFAC-02FB-ABFCA07CCD3A}"/>
                    </a:ext>
                  </a:extLst>
                </p:cNvPr>
                <p:cNvPicPr/>
                <p:nvPr/>
              </p:nvPicPr>
              <p:blipFill>
                <a:blip r:embed="rId408"/>
                <a:stretch>
                  <a:fillRect/>
                </a:stretch>
              </p:blipFill>
              <p:spPr>
                <a:xfrm>
                  <a:off x="2050491" y="4042234"/>
                  <a:ext cx="781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224" name="Ink 1223">
                  <a:extLst>
                    <a:ext uri="{FF2B5EF4-FFF2-40B4-BE49-F238E27FC236}">
                      <a16:creationId xmlns:a16="http://schemas.microsoft.com/office/drawing/2014/main" id="{540AD7D5-AAFF-1A4D-5629-7D37A9BBAEA9}"/>
                    </a:ext>
                  </a:extLst>
                </p14:cNvPr>
                <p14:cNvContentPartPr/>
                <p14:nvPr/>
              </p14:nvContentPartPr>
              <p14:xfrm>
                <a:off x="2115291" y="4027114"/>
                <a:ext cx="2520" cy="133200"/>
              </p14:xfrm>
            </p:contentPart>
          </mc:Choice>
          <mc:Fallback xmlns="">
            <p:pic>
              <p:nvPicPr>
                <p:cNvPr id="1224" name="Ink 1223">
                  <a:extLst>
                    <a:ext uri="{FF2B5EF4-FFF2-40B4-BE49-F238E27FC236}">
                      <a16:creationId xmlns:a16="http://schemas.microsoft.com/office/drawing/2014/main" id="{540AD7D5-AAFF-1A4D-5629-7D37A9BBAEA9}"/>
                    </a:ext>
                  </a:extLst>
                </p:cNvPr>
                <p:cNvPicPr/>
                <p:nvPr/>
              </p:nvPicPr>
              <p:blipFill>
                <a:blip r:embed="rId410"/>
                <a:stretch>
                  <a:fillRect/>
                </a:stretch>
              </p:blipFill>
              <p:spPr>
                <a:xfrm>
                  <a:off x="2106651" y="4018474"/>
                  <a:ext cx="201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1226" name="Ink 1225">
                  <a:extLst>
                    <a:ext uri="{FF2B5EF4-FFF2-40B4-BE49-F238E27FC236}">
                      <a16:creationId xmlns:a16="http://schemas.microsoft.com/office/drawing/2014/main" id="{B03CA208-96DC-6A62-516C-DBE5CEFD2578}"/>
                    </a:ext>
                  </a:extLst>
                </p14:cNvPr>
                <p14:cNvContentPartPr/>
                <p14:nvPr/>
              </p14:nvContentPartPr>
              <p14:xfrm>
                <a:off x="2164251" y="4053394"/>
                <a:ext cx="56520" cy="86040"/>
              </p14:xfrm>
            </p:contentPart>
          </mc:Choice>
          <mc:Fallback xmlns="">
            <p:pic>
              <p:nvPicPr>
                <p:cNvPr id="1226" name="Ink 1225">
                  <a:extLst>
                    <a:ext uri="{FF2B5EF4-FFF2-40B4-BE49-F238E27FC236}">
                      <a16:creationId xmlns:a16="http://schemas.microsoft.com/office/drawing/2014/main" id="{B03CA208-96DC-6A62-516C-DBE5CEFD2578}"/>
                    </a:ext>
                  </a:extLst>
                </p:cNvPr>
                <p:cNvPicPr/>
                <p:nvPr/>
              </p:nvPicPr>
              <p:blipFill>
                <a:blip r:embed="rId412"/>
                <a:stretch>
                  <a:fillRect/>
                </a:stretch>
              </p:blipFill>
              <p:spPr>
                <a:xfrm>
                  <a:off x="2155611" y="4044394"/>
                  <a:ext cx="741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1227" name="Ink 1226">
                  <a:extLst>
                    <a:ext uri="{FF2B5EF4-FFF2-40B4-BE49-F238E27FC236}">
                      <a16:creationId xmlns:a16="http://schemas.microsoft.com/office/drawing/2014/main" id="{D743B945-CEF0-475B-5086-2E4F9843254A}"/>
                    </a:ext>
                  </a:extLst>
                </p14:cNvPr>
                <p14:cNvContentPartPr/>
                <p14:nvPr/>
              </p14:nvContentPartPr>
              <p14:xfrm>
                <a:off x="2247051" y="4018834"/>
                <a:ext cx="103320" cy="100080"/>
              </p14:xfrm>
            </p:contentPart>
          </mc:Choice>
          <mc:Fallback xmlns="">
            <p:pic>
              <p:nvPicPr>
                <p:cNvPr id="1227" name="Ink 1226">
                  <a:extLst>
                    <a:ext uri="{FF2B5EF4-FFF2-40B4-BE49-F238E27FC236}">
                      <a16:creationId xmlns:a16="http://schemas.microsoft.com/office/drawing/2014/main" id="{D743B945-CEF0-475B-5086-2E4F9843254A}"/>
                    </a:ext>
                  </a:extLst>
                </p:cNvPr>
                <p:cNvPicPr/>
                <p:nvPr/>
              </p:nvPicPr>
              <p:blipFill>
                <a:blip r:embed="rId414"/>
                <a:stretch>
                  <a:fillRect/>
                </a:stretch>
              </p:blipFill>
              <p:spPr>
                <a:xfrm>
                  <a:off x="2238411" y="4009834"/>
                  <a:ext cx="120960" cy="117720"/>
                </a:xfrm>
                <a:prstGeom prst="rect">
                  <a:avLst/>
                </a:prstGeom>
              </p:spPr>
            </p:pic>
          </mc:Fallback>
        </mc:AlternateContent>
      </p:grpSp>
      <p:grpSp>
        <p:nvGrpSpPr>
          <p:cNvPr id="1249" name="Group 1248">
            <a:extLst>
              <a:ext uri="{FF2B5EF4-FFF2-40B4-BE49-F238E27FC236}">
                <a16:creationId xmlns:a16="http://schemas.microsoft.com/office/drawing/2014/main" id="{9B46F8C2-5DE3-3E97-51E0-9B653CEB8E85}"/>
              </a:ext>
            </a:extLst>
          </p:cNvPr>
          <p:cNvGrpSpPr/>
          <p:nvPr/>
        </p:nvGrpSpPr>
        <p:grpSpPr>
          <a:xfrm>
            <a:off x="102171" y="3456154"/>
            <a:ext cx="430200" cy="173880"/>
            <a:chOff x="102171" y="3456154"/>
            <a:chExt cx="430200" cy="173880"/>
          </a:xfrm>
        </p:grpSpPr>
        <mc:AlternateContent xmlns:mc="http://schemas.openxmlformats.org/markup-compatibility/2006" xmlns:p14="http://schemas.microsoft.com/office/powerpoint/2010/main">
          <mc:Choice Requires="p14">
            <p:contentPart p14:bwMode="auto" r:id="rId415">
              <p14:nvContentPartPr>
                <p14:cNvPr id="1229" name="Ink 1228">
                  <a:extLst>
                    <a:ext uri="{FF2B5EF4-FFF2-40B4-BE49-F238E27FC236}">
                      <a16:creationId xmlns:a16="http://schemas.microsoft.com/office/drawing/2014/main" id="{C4D28743-2620-ACBC-6A9D-C6F4A1707A10}"/>
                    </a:ext>
                  </a:extLst>
                </p14:cNvPr>
                <p14:cNvContentPartPr/>
                <p14:nvPr/>
              </p14:nvContentPartPr>
              <p14:xfrm>
                <a:off x="102171" y="3531034"/>
                <a:ext cx="16920" cy="86040"/>
              </p14:xfrm>
            </p:contentPart>
          </mc:Choice>
          <mc:Fallback xmlns="">
            <p:pic>
              <p:nvPicPr>
                <p:cNvPr id="1229" name="Ink 1228">
                  <a:extLst>
                    <a:ext uri="{FF2B5EF4-FFF2-40B4-BE49-F238E27FC236}">
                      <a16:creationId xmlns:a16="http://schemas.microsoft.com/office/drawing/2014/main" id="{C4D28743-2620-ACBC-6A9D-C6F4A1707A10}"/>
                    </a:ext>
                  </a:extLst>
                </p:cNvPr>
                <p:cNvPicPr/>
                <p:nvPr/>
              </p:nvPicPr>
              <p:blipFill>
                <a:blip r:embed="rId416"/>
                <a:stretch>
                  <a:fillRect/>
                </a:stretch>
              </p:blipFill>
              <p:spPr>
                <a:xfrm>
                  <a:off x="93531" y="3522394"/>
                  <a:ext cx="345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1230" name="Ink 1229">
                  <a:extLst>
                    <a:ext uri="{FF2B5EF4-FFF2-40B4-BE49-F238E27FC236}">
                      <a16:creationId xmlns:a16="http://schemas.microsoft.com/office/drawing/2014/main" id="{CF9525AD-4726-79DF-54E4-301086C1A872}"/>
                    </a:ext>
                  </a:extLst>
                </p14:cNvPr>
                <p14:cNvContentPartPr/>
                <p14:nvPr/>
              </p14:nvContentPartPr>
              <p14:xfrm>
                <a:off x="124491" y="3478834"/>
                <a:ext cx="93960" cy="151200"/>
              </p14:xfrm>
            </p:contentPart>
          </mc:Choice>
          <mc:Fallback xmlns="">
            <p:pic>
              <p:nvPicPr>
                <p:cNvPr id="1230" name="Ink 1229">
                  <a:extLst>
                    <a:ext uri="{FF2B5EF4-FFF2-40B4-BE49-F238E27FC236}">
                      <a16:creationId xmlns:a16="http://schemas.microsoft.com/office/drawing/2014/main" id="{CF9525AD-4726-79DF-54E4-301086C1A872}"/>
                    </a:ext>
                  </a:extLst>
                </p:cNvPr>
                <p:cNvPicPr/>
                <p:nvPr/>
              </p:nvPicPr>
              <p:blipFill>
                <a:blip r:embed="rId418"/>
                <a:stretch>
                  <a:fillRect/>
                </a:stretch>
              </p:blipFill>
              <p:spPr>
                <a:xfrm>
                  <a:off x="115491" y="3470194"/>
                  <a:ext cx="1116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1231" name="Ink 1230">
                  <a:extLst>
                    <a:ext uri="{FF2B5EF4-FFF2-40B4-BE49-F238E27FC236}">
                      <a16:creationId xmlns:a16="http://schemas.microsoft.com/office/drawing/2014/main" id="{BB8AD01C-E7CF-6437-1A5B-BC053302DBA3}"/>
                    </a:ext>
                  </a:extLst>
                </p14:cNvPr>
                <p14:cNvContentPartPr/>
                <p14:nvPr/>
              </p14:nvContentPartPr>
              <p14:xfrm>
                <a:off x="265971" y="3506914"/>
                <a:ext cx="10800" cy="111240"/>
              </p14:xfrm>
            </p:contentPart>
          </mc:Choice>
          <mc:Fallback xmlns="">
            <p:pic>
              <p:nvPicPr>
                <p:cNvPr id="1231" name="Ink 1230">
                  <a:extLst>
                    <a:ext uri="{FF2B5EF4-FFF2-40B4-BE49-F238E27FC236}">
                      <a16:creationId xmlns:a16="http://schemas.microsoft.com/office/drawing/2014/main" id="{BB8AD01C-E7CF-6437-1A5B-BC053302DBA3}"/>
                    </a:ext>
                  </a:extLst>
                </p:cNvPr>
                <p:cNvPicPr/>
                <p:nvPr/>
              </p:nvPicPr>
              <p:blipFill>
                <a:blip r:embed="rId420"/>
                <a:stretch>
                  <a:fillRect/>
                </a:stretch>
              </p:blipFill>
              <p:spPr>
                <a:xfrm>
                  <a:off x="256971" y="3497914"/>
                  <a:ext cx="284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1232" name="Ink 1231">
                  <a:extLst>
                    <a:ext uri="{FF2B5EF4-FFF2-40B4-BE49-F238E27FC236}">
                      <a16:creationId xmlns:a16="http://schemas.microsoft.com/office/drawing/2014/main" id="{8D6F8459-D91C-4F08-3F4B-D66E346FB798}"/>
                    </a:ext>
                  </a:extLst>
                </p14:cNvPr>
                <p14:cNvContentPartPr/>
                <p14:nvPr/>
              </p14:nvContentPartPr>
              <p14:xfrm>
                <a:off x="279291" y="3511594"/>
                <a:ext cx="45000" cy="103680"/>
              </p14:xfrm>
            </p:contentPart>
          </mc:Choice>
          <mc:Fallback xmlns="">
            <p:pic>
              <p:nvPicPr>
                <p:cNvPr id="1232" name="Ink 1231">
                  <a:extLst>
                    <a:ext uri="{FF2B5EF4-FFF2-40B4-BE49-F238E27FC236}">
                      <a16:creationId xmlns:a16="http://schemas.microsoft.com/office/drawing/2014/main" id="{8D6F8459-D91C-4F08-3F4B-D66E346FB798}"/>
                    </a:ext>
                  </a:extLst>
                </p:cNvPr>
                <p:cNvPicPr/>
                <p:nvPr/>
              </p:nvPicPr>
              <p:blipFill>
                <a:blip r:embed="rId422"/>
                <a:stretch>
                  <a:fillRect/>
                </a:stretch>
              </p:blipFill>
              <p:spPr>
                <a:xfrm>
                  <a:off x="270651" y="3502954"/>
                  <a:ext cx="626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1233" name="Ink 1232">
                  <a:extLst>
                    <a:ext uri="{FF2B5EF4-FFF2-40B4-BE49-F238E27FC236}">
                      <a16:creationId xmlns:a16="http://schemas.microsoft.com/office/drawing/2014/main" id="{DE779EBE-1682-102A-C5BE-641856B09483}"/>
                    </a:ext>
                  </a:extLst>
                </p14:cNvPr>
                <p14:cNvContentPartPr/>
                <p14:nvPr/>
              </p14:nvContentPartPr>
              <p14:xfrm>
                <a:off x="270651" y="3583234"/>
                <a:ext cx="43920" cy="8280"/>
              </p14:xfrm>
            </p:contentPart>
          </mc:Choice>
          <mc:Fallback xmlns="">
            <p:pic>
              <p:nvPicPr>
                <p:cNvPr id="1233" name="Ink 1232">
                  <a:extLst>
                    <a:ext uri="{FF2B5EF4-FFF2-40B4-BE49-F238E27FC236}">
                      <a16:creationId xmlns:a16="http://schemas.microsoft.com/office/drawing/2014/main" id="{DE779EBE-1682-102A-C5BE-641856B09483}"/>
                    </a:ext>
                  </a:extLst>
                </p:cNvPr>
                <p:cNvPicPr/>
                <p:nvPr/>
              </p:nvPicPr>
              <p:blipFill>
                <a:blip r:embed="rId424"/>
                <a:stretch>
                  <a:fillRect/>
                </a:stretch>
              </p:blipFill>
              <p:spPr>
                <a:xfrm>
                  <a:off x="261651" y="3574234"/>
                  <a:ext cx="615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1234" name="Ink 1233">
                  <a:extLst>
                    <a:ext uri="{FF2B5EF4-FFF2-40B4-BE49-F238E27FC236}">
                      <a16:creationId xmlns:a16="http://schemas.microsoft.com/office/drawing/2014/main" id="{8FB08C9B-06CC-3C30-70C3-AC77FA444FD4}"/>
                    </a:ext>
                  </a:extLst>
                </p14:cNvPr>
                <p14:cNvContentPartPr/>
                <p14:nvPr/>
              </p14:nvContentPartPr>
              <p14:xfrm>
                <a:off x="372891" y="3531394"/>
                <a:ext cx="2520" cy="69480"/>
              </p14:xfrm>
            </p:contentPart>
          </mc:Choice>
          <mc:Fallback xmlns="">
            <p:pic>
              <p:nvPicPr>
                <p:cNvPr id="1234" name="Ink 1233">
                  <a:extLst>
                    <a:ext uri="{FF2B5EF4-FFF2-40B4-BE49-F238E27FC236}">
                      <a16:creationId xmlns:a16="http://schemas.microsoft.com/office/drawing/2014/main" id="{8FB08C9B-06CC-3C30-70C3-AC77FA444FD4}"/>
                    </a:ext>
                  </a:extLst>
                </p:cNvPr>
                <p:cNvPicPr/>
                <p:nvPr/>
              </p:nvPicPr>
              <p:blipFill>
                <a:blip r:embed="rId426"/>
                <a:stretch>
                  <a:fillRect/>
                </a:stretch>
              </p:blipFill>
              <p:spPr>
                <a:xfrm>
                  <a:off x="363891" y="3522754"/>
                  <a:ext cx="201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1235" name="Ink 1234">
                  <a:extLst>
                    <a:ext uri="{FF2B5EF4-FFF2-40B4-BE49-F238E27FC236}">
                      <a16:creationId xmlns:a16="http://schemas.microsoft.com/office/drawing/2014/main" id="{197F92C2-D103-6C08-06DB-C12A767C917B}"/>
                    </a:ext>
                  </a:extLst>
                </p14:cNvPr>
                <p14:cNvContentPartPr/>
                <p14:nvPr/>
              </p14:nvContentPartPr>
              <p14:xfrm>
                <a:off x="352731" y="3479914"/>
                <a:ext cx="82440" cy="115560"/>
              </p14:xfrm>
            </p:contentPart>
          </mc:Choice>
          <mc:Fallback xmlns="">
            <p:pic>
              <p:nvPicPr>
                <p:cNvPr id="1235" name="Ink 1234">
                  <a:extLst>
                    <a:ext uri="{FF2B5EF4-FFF2-40B4-BE49-F238E27FC236}">
                      <a16:creationId xmlns:a16="http://schemas.microsoft.com/office/drawing/2014/main" id="{197F92C2-D103-6C08-06DB-C12A767C917B}"/>
                    </a:ext>
                  </a:extLst>
                </p:cNvPr>
                <p:cNvPicPr/>
                <p:nvPr/>
              </p:nvPicPr>
              <p:blipFill>
                <a:blip r:embed="rId428"/>
                <a:stretch>
                  <a:fillRect/>
                </a:stretch>
              </p:blipFill>
              <p:spPr>
                <a:xfrm>
                  <a:off x="344091" y="3470914"/>
                  <a:ext cx="1000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1236" name="Ink 1235">
                  <a:extLst>
                    <a:ext uri="{FF2B5EF4-FFF2-40B4-BE49-F238E27FC236}">
                      <a16:creationId xmlns:a16="http://schemas.microsoft.com/office/drawing/2014/main" id="{230C5F0B-C113-3F06-6FDD-F0E50F154AF7}"/>
                    </a:ext>
                  </a:extLst>
                </p14:cNvPr>
                <p14:cNvContentPartPr/>
                <p14:nvPr/>
              </p14:nvContentPartPr>
              <p14:xfrm>
                <a:off x="465771" y="3484954"/>
                <a:ext cx="2880" cy="107640"/>
              </p14:xfrm>
            </p:contentPart>
          </mc:Choice>
          <mc:Fallback xmlns="">
            <p:pic>
              <p:nvPicPr>
                <p:cNvPr id="1236" name="Ink 1235">
                  <a:extLst>
                    <a:ext uri="{FF2B5EF4-FFF2-40B4-BE49-F238E27FC236}">
                      <a16:creationId xmlns:a16="http://schemas.microsoft.com/office/drawing/2014/main" id="{230C5F0B-C113-3F06-6FDD-F0E50F154AF7}"/>
                    </a:ext>
                  </a:extLst>
                </p:cNvPr>
                <p:cNvPicPr/>
                <p:nvPr/>
              </p:nvPicPr>
              <p:blipFill>
                <a:blip r:embed="rId430"/>
                <a:stretch>
                  <a:fillRect/>
                </a:stretch>
              </p:blipFill>
              <p:spPr>
                <a:xfrm>
                  <a:off x="457131" y="3476314"/>
                  <a:ext cx="205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1237" name="Ink 1236">
                  <a:extLst>
                    <a:ext uri="{FF2B5EF4-FFF2-40B4-BE49-F238E27FC236}">
                      <a16:creationId xmlns:a16="http://schemas.microsoft.com/office/drawing/2014/main" id="{ABAC9EEC-C515-3C80-B01D-922CB8929AFA}"/>
                    </a:ext>
                  </a:extLst>
                </p14:cNvPr>
                <p14:cNvContentPartPr/>
                <p14:nvPr/>
              </p14:nvContentPartPr>
              <p14:xfrm>
                <a:off x="463251" y="3456154"/>
                <a:ext cx="69120" cy="123840"/>
              </p14:xfrm>
            </p:contentPart>
          </mc:Choice>
          <mc:Fallback xmlns="">
            <p:pic>
              <p:nvPicPr>
                <p:cNvPr id="1237" name="Ink 1236">
                  <a:extLst>
                    <a:ext uri="{FF2B5EF4-FFF2-40B4-BE49-F238E27FC236}">
                      <a16:creationId xmlns:a16="http://schemas.microsoft.com/office/drawing/2014/main" id="{ABAC9EEC-C515-3C80-B01D-922CB8929AFA}"/>
                    </a:ext>
                  </a:extLst>
                </p:cNvPr>
                <p:cNvPicPr/>
                <p:nvPr/>
              </p:nvPicPr>
              <p:blipFill>
                <a:blip r:embed="rId432"/>
                <a:stretch>
                  <a:fillRect/>
                </a:stretch>
              </p:blipFill>
              <p:spPr>
                <a:xfrm>
                  <a:off x="454611" y="3447154"/>
                  <a:ext cx="86760" cy="141480"/>
                </a:xfrm>
                <a:prstGeom prst="rect">
                  <a:avLst/>
                </a:prstGeom>
              </p:spPr>
            </p:pic>
          </mc:Fallback>
        </mc:AlternateContent>
      </p:grpSp>
      <p:grpSp>
        <p:nvGrpSpPr>
          <p:cNvPr id="1262" name="Group 1261">
            <a:extLst>
              <a:ext uri="{FF2B5EF4-FFF2-40B4-BE49-F238E27FC236}">
                <a16:creationId xmlns:a16="http://schemas.microsoft.com/office/drawing/2014/main" id="{D745BAFD-0534-8402-E863-6743E476955C}"/>
              </a:ext>
            </a:extLst>
          </p:cNvPr>
          <p:cNvGrpSpPr/>
          <p:nvPr/>
        </p:nvGrpSpPr>
        <p:grpSpPr>
          <a:xfrm>
            <a:off x="671331" y="3448594"/>
            <a:ext cx="1881360" cy="225720"/>
            <a:chOff x="671331" y="3448594"/>
            <a:chExt cx="1881360" cy="225720"/>
          </a:xfrm>
        </p:grpSpPr>
        <mc:AlternateContent xmlns:mc="http://schemas.openxmlformats.org/markup-compatibility/2006" xmlns:p14="http://schemas.microsoft.com/office/powerpoint/2010/main">
          <mc:Choice Requires="p14">
            <p:contentPart p14:bwMode="auto" r:id="rId433">
              <p14:nvContentPartPr>
                <p14:cNvPr id="1238" name="Ink 1237">
                  <a:extLst>
                    <a:ext uri="{FF2B5EF4-FFF2-40B4-BE49-F238E27FC236}">
                      <a16:creationId xmlns:a16="http://schemas.microsoft.com/office/drawing/2014/main" id="{E9E23041-838D-9424-E5B9-4809BA01EEC8}"/>
                    </a:ext>
                  </a:extLst>
                </p14:cNvPr>
                <p14:cNvContentPartPr/>
                <p14:nvPr/>
              </p14:nvContentPartPr>
              <p14:xfrm>
                <a:off x="696171" y="3542554"/>
                <a:ext cx="71640" cy="3960"/>
              </p14:xfrm>
            </p:contentPart>
          </mc:Choice>
          <mc:Fallback xmlns="">
            <p:pic>
              <p:nvPicPr>
                <p:cNvPr id="1238" name="Ink 1237">
                  <a:extLst>
                    <a:ext uri="{FF2B5EF4-FFF2-40B4-BE49-F238E27FC236}">
                      <a16:creationId xmlns:a16="http://schemas.microsoft.com/office/drawing/2014/main" id="{E9E23041-838D-9424-E5B9-4809BA01EEC8}"/>
                    </a:ext>
                  </a:extLst>
                </p:cNvPr>
                <p:cNvPicPr/>
                <p:nvPr/>
              </p:nvPicPr>
              <p:blipFill>
                <a:blip r:embed="rId434"/>
                <a:stretch>
                  <a:fillRect/>
                </a:stretch>
              </p:blipFill>
              <p:spPr>
                <a:xfrm>
                  <a:off x="687531" y="3533914"/>
                  <a:ext cx="892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1239" name="Ink 1238">
                  <a:extLst>
                    <a:ext uri="{FF2B5EF4-FFF2-40B4-BE49-F238E27FC236}">
                      <a16:creationId xmlns:a16="http://schemas.microsoft.com/office/drawing/2014/main" id="{B3FE14C2-DB15-A855-15A9-37403FDA2C62}"/>
                    </a:ext>
                  </a:extLst>
                </p14:cNvPr>
                <p14:cNvContentPartPr/>
                <p14:nvPr/>
              </p14:nvContentPartPr>
              <p14:xfrm>
                <a:off x="671331" y="3600874"/>
                <a:ext cx="65160" cy="360"/>
              </p14:xfrm>
            </p:contentPart>
          </mc:Choice>
          <mc:Fallback xmlns="">
            <p:pic>
              <p:nvPicPr>
                <p:cNvPr id="1239" name="Ink 1238">
                  <a:extLst>
                    <a:ext uri="{FF2B5EF4-FFF2-40B4-BE49-F238E27FC236}">
                      <a16:creationId xmlns:a16="http://schemas.microsoft.com/office/drawing/2014/main" id="{B3FE14C2-DB15-A855-15A9-37403FDA2C62}"/>
                    </a:ext>
                  </a:extLst>
                </p:cNvPr>
                <p:cNvPicPr/>
                <p:nvPr/>
              </p:nvPicPr>
              <p:blipFill>
                <a:blip r:embed="rId436"/>
                <a:stretch>
                  <a:fillRect/>
                </a:stretch>
              </p:blipFill>
              <p:spPr>
                <a:xfrm>
                  <a:off x="662331" y="3592234"/>
                  <a:ext cx="82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1240" name="Ink 1239">
                  <a:extLst>
                    <a:ext uri="{FF2B5EF4-FFF2-40B4-BE49-F238E27FC236}">
                      <a16:creationId xmlns:a16="http://schemas.microsoft.com/office/drawing/2014/main" id="{433E3782-5C5A-3526-52DA-13F7C67AFAF8}"/>
                    </a:ext>
                  </a:extLst>
                </p14:cNvPr>
                <p14:cNvContentPartPr/>
                <p14:nvPr/>
              </p14:nvContentPartPr>
              <p14:xfrm>
                <a:off x="884811" y="3502234"/>
                <a:ext cx="2520" cy="120240"/>
              </p14:xfrm>
            </p:contentPart>
          </mc:Choice>
          <mc:Fallback xmlns="">
            <p:pic>
              <p:nvPicPr>
                <p:cNvPr id="1240" name="Ink 1239">
                  <a:extLst>
                    <a:ext uri="{FF2B5EF4-FFF2-40B4-BE49-F238E27FC236}">
                      <a16:creationId xmlns:a16="http://schemas.microsoft.com/office/drawing/2014/main" id="{433E3782-5C5A-3526-52DA-13F7C67AFAF8}"/>
                    </a:ext>
                  </a:extLst>
                </p:cNvPr>
                <p:cNvPicPr/>
                <p:nvPr/>
              </p:nvPicPr>
              <p:blipFill>
                <a:blip r:embed="rId438"/>
                <a:stretch>
                  <a:fillRect/>
                </a:stretch>
              </p:blipFill>
              <p:spPr>
                <a:xfrm>
                  <a:off x="875811" y="3493234"/>
                  <a:ext cx="201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1241" name="Ink 1240">
                  <a:extLst>
                    <a:ext uri="{FF2B5EF4-FFF2-40B4-BE49-F238E27FC236}">
                      <a16:creationId xmlns:a16="http://schemas.microsoft.com/office/drawing/2014/main" id="{F1D19E3F-96C1-C180-5DB3-D479A706DE94}"/>
                    </a:ext>
                  </a:extLst>
                </p14:cNvPr>
                <p14:cNvContentPartPr/>
                <p14:nvPr/>
              </p14:nvContentPartPr>
              <p14:xfrm>
                <a:off x="932331" y="3516994"/>
                <a:ext cx="74520" cy="131400"/>
              </p14:xfrm>
            </p:contentPart>
          </mc:Choice>
          <mc:Fallback xmlns="">
            <p:pic>
              <p:nvPicPr>
                <p:cNvPr id="1241" name="Ink 1240">
                  <a:extLst>
                    <a:ext uri="{FF2B5EF4-FFF2-40B4-BE49-F238E27FC236}">
                      <a16:creationId xmlns:a16="http://schemas.microsoft.com/office/drawing/2014/main" id="{F1D19E3F-96C1-C180-5DB3-D479A706DE94}"/>
                    </a:ext>
                  </a:extLst>
                </p:cNvPr>
                <p:cNvPicPr/>
                <p:nvPr/>
              </p:nvPicPr>
              <p:blipFill>
                <a:blip r:embed="rId440"/>
                <a:stretch>
                  <a:fillRect/>
                </a:stretch>
              </p:blipFill>
              <p:spPr>
                <a:xfrm>
                  <a:off x="923691" y="3507994"/>
                  <a:ext cx="921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1242" name="Ink 1241">
                  <a:extLst>
                    <a:ext uri="{FF2B5EF4-FFF2-40B4-BE49-F238E27FC236}">
                      <a16:creationId xmlns:a16="http://schemas.microsoft.com/office/drawing/2014/main" id="{29BFB948-DE12-75BD-B786-FCAF23676FFC}"/>
                    </a:ext>
                  </a:extLst>
                </p14:cNvPr>
                <p14:cNvContentPartPr/>
                <p14:nvPr/>
              </p14:nvContentPartPr>
              <p14:xfrm>
                <a:off x="1039251" y="3618154"/>
                <a:ext cx="360" cy="2520"/>
              </p14:xfrm>
            </p:contentPart>
          </mc:Choice>
          <mc:Fallback xmlns="">
            <p:pic>
              <p:nvPicPr>
                <p:cNvPr id="1242" name="Ink 1241">
                  <a:extLst>
                    <a:ext uri="{FF2B5EF4-FFF2-40B4-BE49-F238E27FC236}">
                      <a16:creationId xmlns:a16="http://schemas.microsoft.com/office/drawing/2014/main" id="{29BFB948-DE12-75BD-B786-FCAF23676FFC}"/>
                    </a:ext>
                  </a:extLst>
                </p:cNvPr>
                <p:cNvPicPr/>
                <p:nvPr/>
              </p:nvPicPr>
              <p:blipFill>
                <a:blip r:embed="rId442"/>
                <a:stretch>
                  <a:fillRect/>
                </a:stretch>
              </p:blipFill>
              <p:spPr>
                <a:xfrm>
                  <a:off x="1030251" y="3609154"/>
                  <a:ext cx="180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1243" name="Ink 1242">
                  <a:extLst>
                    <a:ext uri="{FF2B5EF4-FFF2-40B4-BE49-F238E27FC236}">
                      <a16:creationId xmlns:a16="http://schemas.microsoft.com/office/drawing/2014/main" id="{4FBA16C5-B766-BFD2-F009-2808C4B31F42}"/>
                    </a:ext>
                  </a:extLst>
                </p14:cNvPr>
                <p14:cNvContentPartPr/>
                <p14:nvPr/>
              </p14:nvContentPartPr>
              <p14:xfrm>
                <a:off x="1088931" y="3550474"/>
                <a:ext cx="26280" cy="64440"/>
              </p14:xfrm>
            </p:contentPart>
          </mc:Choice>
          <mc:Fallback xmlns="">
            <p:pic>
              <p:nvPicPr>
                <p:cNvPr id="1243" name="Ink 1242">
                  <a:extLst>
                    <a:ext uri="{FF2B5EF4-FFF2-40B4-BE49-F238E27FC236}">
                      <a16:creationId xmlns:a16="http://schemas.microsoft.com/office/drawing/2014/main" id="{4FBA16C5-B766-BFD2-F009-2808C4B31F42}"/>
                    </a:ext>
                  </a:extLst>
                </p:cNvPr>
                <p:cNvPicPr/>
                <p:nvPr/>
              </p:nvPicPr>
              <p:blipFill>
                <a:blip r:embed="rId444"/>
                <a:stretch>
                  <a:fillRect/>
                </a:stretch>
              </p:blipFill>
              <p:spPr>
                <a:xfrm>
                  <a:off x="1079931" y="3541474"/>
                  <a:ext cx="439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1244" name="Ink 1243">
                  <a:extLst>
                    <a:ext uri="{FF2B5EF4-FFF2-40B4-BE49-F238E27FC236}">
                      <a16:creationId xmlns:a16="http://schemas.microsoft.com/office/drawing/2014/main" id="{E7353F46-8732-64A2-D1BF-31B2BC1185AD}"/>
                    </a:ext>
                  </a:extLst>
                </p14:cNvPr>
                <p14:cNvContentPartPr/>
                <p14:nvPr/>
              </p14:nvContentPartPr>
              <p14:xfrm>
                <a:off x="1153011" y="3506914"/>
                <a:ext cx="98280" cy="166680"/>
              </p14:xfrm>
            </p:contentPart>
          </mc:Choice>
          <mc:Fallback xmlns="">
            <p:pic>
              <p:nvPicPr>
                <p:cNvPr id="1244" name="Ink 1243">
                  <a:extLst>
                    <a:ext uri="{FF2B5EF4-FFF2-40B4-BE49-F238E27FC236}">
                      <a16:creationId xmlns:a16="http://schemas.microsoft.com/office/drawing/2014/main" id="{E7353F46-8732-64A2-D1BF-31B2BC1185AD}"/>
                    </a:ext>
                  </a:extLst>
                </p:cNvPr>
                <p:cNvPicPr/>
                <p:nvPr/>
              </p:nvPicPr>
              <p:blipFill>
                <a:blip r:embed="rId446"/>
                <a:stretch>
                  <a:fillRect/>
                </a:stretch>
              </p:blipFill>
              <p:spPr>
                <a:xfrm>
                  <a:off x="1144011" y="3497914"/>
                  <a:ext cx="1159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1245" name="Ink 1244">
                  <a:extLst>
                    <a:ext uri="{FF2B5EF4-FFF2-40B4-BE49-F238E27FC236}">
                      <a16:creationId xmlns:a16="http://schemas.microsoft.com/office/drawing/2014/main" id="{9EE88B37-85ED-8E6F-D29B-6AD8FA002DCD}"/>
                    </a:ext>
                  </a:extLst>
                </p14:cNvPr>
                <p14:cNvContentPartPr/>
                <p14:nvPr/>
              </p14:nvContentPartPr>
              <p14:xfrm>
                <a:off x="1333011" y="3476314"/>
                <a:ext cx="69120" cy="171360"/>
              </p14:xfrm>
            </p:contentPart>
          </mc:Choice>
          <mc:Fallback xmlns="">
            <p:pic>
              <p:nvPicPr>
                <p:cNvPr id="1245" name="Ink 1244">
                  <a:extLst>
                    <a:ext uri="{FF2B5EF4-FFF2-40B4-BE49-F238E27FC236}">
                      <a16:creationId xmlns:a16="http://schemas.microsoft.com/office/drawing/2014/main" id="{9EE88B37-85ED-8E6F-D29B-6AD8FA002DCD}"/>
                    </a:ext>
                  </a:extLst>
                </p:cNvPr>
                <p:cNvPicPr/>
                <p:nvPr/>
              </p:nvPicPr>
              <p:blipFill>
                <a:blip r:embed="rId448"/>
                <a:stretch>
                  <a:fillRect/>
                </a:stretch>
              </p:blipFill>
              <p:spPr>
                <a:xfrm>
                  <a:off x="1324371" y="3467314"/>
                  <a:ext cx="867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1246" name="Ink 1245">
                  <a:extLst>
                    <a:ext uri="{FF2B5EF4-FFF2-40B4-BE49-F238E27FC236}">
                      <a16:creationId xmlns:a16="http://schemas.microsoft.com/office/drawing/2014/main" id="{DA727BDE-AE08-4D9E-685C-DED88F6D1913}"/>
                    </a:ext>
                  </a:extLst>
                </p14:cNvPr>
                <p14:cNvContentPartPr/>
                <p14:nvPr/>
              </p14:nvContentPartPr>
              <p14:xfrm>
                <a:off x="1342011" y="3525274"/>
                <a:ext cx="360" cy="360"/>
              </p14:xfrm>
            </p:contentPart>
          </mc:Choice>
          <mc:Fallback xmlns="">
            <p:pic>
              <p:nvPicPr>
                <p:cNvPr id="1246" name="Ink 1245">
                  <a:extLst>
                    <a:ext uri="{FF2B5EF4-FFF2-40B4-BE49-F238E27FC236}">
                      <a16:creationId xmlns:a16="http://schemas.microsoft.com/office/drawing/2014/main" id="{DA727BDE-AE08-4D9E-685C-DED88F6D1913}"/>
                    </a:ext>
                  </a:extLst>
                </p:cNvPr>
                <p:cNvPicPr/>
                <p:nvPr/>
              </p:nvPicPr>
              <p:blipFill>
                <a:blip r:embed="rId234"/>
                <a:stretch>
                  <a:fillRect/>
                </a:stretch>
              </p:blipFill>
              <p:spPr>
                <a:xfrm>
                  <a:off x="1333371" y="35162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1247" name="Ink 1246">
                  <a:extLst>
                    <a:ext uri="{FF2B5EF4-FFF2-40B4-BE49-F238E27FC236}">
                      <a16:creationId xmlns:a16="http://schemas.microsoft.com/office/drawing/2014/main" id="{98FF613E-E8C7-EC3F-FD33-943FCB18D1F6}"/>
                    </a:ext>
                  </a:extLst>
                </p14:cNvPr>
                <p14:cNvContentPartPr/>
                <p14:nvPr/>
              </p14:nvContentPartPr>
              <p14:xfrm>
                <a:off x="1378731" y="3629314"/>
                <a:ext cx="2520" cy="2520"/>
              </p14:xfrm>
            </p:contentPart>
          </mc:Choice>
          <mc:Fallback xmlns="">
            <p:pic>
              <p:nvPicPr>
                <p:cNvPr id="1247" name="Ink 1246">
                  <a:extLst>
                    <a:ext uri="{FF2B5EF4-FFF2-40B4-BE49-F238E27FC236}">
                      <a16:creationId xmlns:a16="http://schemas.microsoft.com/office/drawing/2014/main" id="{98FF613E-E8C7-EC3F-FD33-943FCB18D1F6}"/>
                    </a:ext>
                  </a:extLst>
                </p:cNvPr>
                <p:cNvPicPr/>
                <p:nvPr/>
              </p:nvPicPr>
              <p:blipFill>
                <a:blip r:embed="rId264"/>
                <a:stretch>
                  <a:fillRect/>
                </a:stretch>
              </p:blipFill>
              <p:spPr>
                <a:xfrm>
                  <a:off x="1369731" y="3620674"/>
                  <a:ext cx="201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1250" name="Ink 1249">
                  <a:extLst>
                    <a:ext uri="{FF2B5EF4-FFF2-40B4-BE49-F238E27FC236}">
                      <a16:creationId xmlns:a16="http://schemas.microsoft.com/office/drawing/2014/main" id="{B3438C7F-5C7A-C228-BF31-A2936B318118}"/>
                    </a:ext>
                  </a:extLst>
                </p14:cNvPr>
                <p14:cNvContentPartPr/>
                <p14:nvPr/>
              </p14:nvContentPartPr>
              <p14:xfrm>
                <a:off x="1498251" y="3577474"/>
                <a:ext cx="120240" cy="16560"/>
              </p14:xfrm>
            </p:contentPart>
          </mc:Choice>
          <mc:Fallback xmlns="">
            <p:pic>
              <p:nvPicPr>
                <p:cNvPr id="1250" name="Ink 1249">
                  <a:extLst>
                    <a:ext uri="{FF2B5EF4-FFF2-40B4-BE49-F238E27FC236}">
                      <a16:creationId xmlns:a16="http://schemas.microsoft.com/office/drawing/2014/main" id="{B3438C7F-5C7A-C228-BF31-A2936B318118}"/>
                    </a:ext>
                  </a:extLst>
                </p:cNvPr>
                <p:cNvPicPr/>
                <p:nvPr/>
              </p:nvPicPr>
              <p:blipFill>
                <a:blip r:embed="rId452"/>
                <a:stretch>
                  <a:fillRect/>
                </a:stretch>
              </p:blipFill>
              <p:spPr>
                <a:xfrm>
                  <a:off x="1489251" y="3568474"/>
                  <a:ext cx="1378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1251" name="Ink 1250">
                  <a:extLst>
                    <a:ext uri="{FF2B5EF4-FFF2-40B4-BE49-F238E27FC236}">
                      <a16:creationId xmlns:a16="http://schemas.microsoft.com/office/drawing/2014/main" id="{380179A5-452E-5BA6-80B7-011608E7D3A4}"/>
                    </a:ext>
                  </a:extLst>
                </p14:cNvPr>
                <p14:cNvContentPartPr/>
                <p14:nvPr/>
              </p14:nvContentPartPr>
              <p14:xfrm>
                <a:off x="1569891" y="3531754"/>
                <a:ext cx="85320" cy="118440"/>
              </p14:xfrm>
            </p:contentPart>
          </mc:Choice>
          <mc:Fallback xmlns="">
            <p:pic>
              <p:nvPicPr>
                <p:cNvPr id="1251" name="Ink 1250">
                  <a:extLst>
                    <a:ext uri="{FF2B5EF4-FFF2-40B4-BE49-F238E27FC236}">
                      <a16:creationId xmlns:a16="http://schemas.microsoft.com/office/drawing/2014/main" id="{380179A5-452E-5BA6-80B7-011608E7D3A4}"/>
                    </a:ext>
                  </a:extLst>
                </p:cNvPr>
                <p:cNvPicPr/>
                <p:nvPr/>
              </p:nvPicPr>
              <p:blipFill>
                <a:blip r:embed="rId454"/>
                <a:stretch>
                  <a:fillRect/>
                </a:stretch>
              </p:blipFill>
              <p:spPr>
                <a:xfrm>
                  <a:off x="1561251" y="3522754"/>
                  <a:ext cx="1029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1252" name="Ink 1251">
                  <a:extLst>
                    <a:ext uri="{FF2B5EF4-FFF2-40B4-BE49-F238E27FC236}">
                      <a16:creationId xmlns:a16="http://schemas.microsoft.com/office/drawing/2014/main" id="{E6EEAB91-0679-01A3-6435-68E303F3A803}"/>
                    </a:ext>
                  </a:extLst>
                </p14:cNvPr>
                <p14:cNvContentPartPr/>
                <p14:nvPr/>
              </p14:nvContentPartPr>
              <p14:xfrm>
                <a:off x="1692651" y="3538594"/>
                <a:ext cx="49320" cy="116640"/>
              </p14:xfrm>
            </p:contentPart>
          </mc:Choice>
          <mc:Fallback xmlns="">
            <p:pic>
              <p:nvPicPr>
                <p:cNvPr id="1252" name="Ink 1251">
                  <a:extLst>
                    <a:ext uri="{FF2B5EF4-FFF2-40B4-BE49-F238E27FC236}">
                      <a16:creationId xmlns:a16="http://schemas.microsoft.com/office/drawing/2014/main" id="{E6EEAB91-0679-01A3-6435-68E303F3A803}"/>
                    </a:ext>
                  </a:extLst>
                </p:cNvPr>
                <p:cNvPicPr/>
                <p:nvPr/>
              </p:nvPicPr>
              <p:blipFill>
                <a:blip r:embed="rId456"/>
                <a:stretch>
                  <a:fillRect/>
                </a:stretch>
              </p:blipFill>
              <p:spPr>
                <a:xfrm>
                  <a:off x="1683651" y="3529594"/>
                  <a:ext cx="669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1253" name="Ink 1252">
                  <a:extLst>
                    <a:ext uri="{FF2B5EF4-FFF2-40B4-BE49-F238E27FC236}">
                      <a16:creationId xmlns:a16="http://schemas.microsoft.com/office/drawing/2014/main" id="{9A0D1B88-BFC5-E8F2-E38F-6C3E3E56FDE7}"/>
                    </a:ext>
                  </a:extLst>
                </p14:cNvPr>
                <p14:cNvContentPartPr/>
                <p14:nvPr/>
              </p14:nvContentPartPr>
              <p14:xfrm>
                <a:off x="1787331" y="3498994"/>
                <a:ext cx="8280" cy="175320"/>
              </p14:xfrm>
            </p:contentPart>
          </mc:Choice>
          <mc:Fallback xmlns="">
            <p:pic>
              <p:nvPicPr>
                <p:cNvPr id="1253" name="Ink 1252">
                  <a:extLst>
                    <a:ext uri="{FF2B5EF4-FFF2-40B4-BE49-F238E27FC236}">
                      <a16:creationId xmlns:a16="http://schemas.microsoft.com/office/drawing/2014/main" id="{9A0D1B88-BFC5-E8F2-E38F-6C3E3E56FDE7}"/>
                    </a:ext>
                  </a:extLst>
                </p:cNvPr>
                <p:cNvPicPr/>
                <p:nvPr/>
              </p:nvPicPr>
              <p:blipFill>
                <a:blip r:embed="rId458"/>
                <a:stretch>
                  <a:fillRect/>
                </a:stretch>
              </p:blipFill>
              <p:spPr>
                <a:xfrm>
                  <a:off x="1778331" y="3490354"/>
                  <a:ext cx="259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1254" name="Ink 1253">
                  <a:extLst>
                    <a:ext uri="{FF2B5EF4-FFF2-40B4-BE49-F238E27FC236}">
                      <a16:creationId xmlns:a16="http://schemas.microsoft.com/office/drawing/2014/main" id="{AB84CC2D-6684-3B8C-06EC-5C91396C72B7}"/>
                    </a:ext>
                  </a:extLst>
                </p14:cNvPr>
                <p14:cNvContentPartPr/>
                <p14:nvPr/>
              </p14:nvContentPartPr>
              <p14:xfrm>
                <a:off x="1820451" y="3473794"/>
                <a:ext cx="74160" cy="200520"/>
              </p14:xfrm>
            </p:contentPart>
          </mc:Choice>
          <mc:Fallback xmlns="">
            <p:pic>
              <p:nvPicPr>
                <p:cNvPr id="1254" name="Ink 1253">
                  <a:extLst>
                    <a:ext uri="{FF2B5EF4-FFF2-40B4-BE49-F238E27FC236}">
                      <a16:creationId xmlns:a16="http://schemas.microsoft.com/office/drawing/2014/main" id="{AB84CC2D-6684-3B8C-06EC-5C91396C72B7}"/>
                    </a:ext>
                  </a:extLst>
                </p:cNvPr>
                <p:cNvPicPr/>
                <p:nvPr/>
              </p:nvPicPr>
              <p:blipFill>
                <a:blip r:embed="rId460"/>
                <a:stretch>
                  <a:fillRect/>
                </a:stretch>
              </p:blipFill>
              <p:spPr>
                <a:xfrm>
                  <a:off x="1811451" y="3464794"/>
                  <a:ext cx="9180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1255" name="Ink 1254">
                  <a:extLst>
                    <a:ext uri="{FF2B5EF4-FFF2-40B4-BE49-F238E27FC236}">
                      <a16:creationId xmlns:a16="http://schemas.microsoft.com/office/drawing/2014/main" id="{6C8171B7-326B-21E1-5E02-1F7F2C58E7CF}"/>
                    </a:ext>
                  </a:extLst>
                </p14:cNvPr>
                <p14:cNvContentPartPr/>
                <p14:nvPr/>
              </p14:nvContentPartPr>
              <p14:xfrm>
                <a:off x="1969131" y="3564874"/>
                <a:ext cx="43560" cy="42840"/>
              </p14:xfrm>
            </p:contentPart>
          </mc:Choice>
          <mc:Fallback xmlns="">
            <p:pic>
              <p:nvPicPr>
                <p:cNvPr id="1255" name="Ink 1254">
                  <a:extLst>
                    <a:ext uri="{FF2B5EF4-FFF2-40B4-BE49-F238E27FC236}">
                      <a16:creationId xmlns:a16="http://schemas.microsoft.com/office/drawing/2014/main" id="{6C8171B7-326B-21E1-5E02-1F7F2C58E7CF}"/>
                    </a:ext>
                  </a:extLst>
                </p:cNvPr>
                <p:cNvPicPr/>
                <p:nvPr/>
              </p:nvPicPr>
              <p:blipFill>
                <a:blip r:embed="rId462"/>
                <a:stretch>
                  <a:fillRect/>
                </a:stretch>
              </p:blipFill>
              <p:spPr>
                <a:xfrm>
                  <a:off x="1960491" y="3556234"/>
                  <a:ext cx="612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1256" name="Ink 1255">
                  <a:extLst>
                    <a:ext uri="{FF2B5EF4-FFF2-40B4-BE49-F238E27FC236}">
                      <a16:creationId xmlns:a16="http://schemas.microsoft.com/office/drawing/2014/main" id="{A6554A9F-55F5-DF1E-AE80-578EA65175BC}"/>
                    </a:ext>
                  </a:extLst>
                </p14:cNvPr>
                <p14:cNvContentPartPr/>
                <p14:nvPr/>
              </p14:nvContentPartPr>
              <p14:xfrm>
                <a:off x="2064171" y="3559834"/>
                <a:ext cx="52200" cy="55440"/>
              </p14:xfrm>
            </p:contentPart>
          </mc:Choice>
          <mc:Fallback xmlns="">
            <p:pic>
              <p:nvPicPr>
                <p:cNvPr id="1256" name="Ink 1255">
                  <a:extLst>
                    <a:ext uri="{FF2B5EF4-FFF2-40B4-BE49-F238E27FC236}">
                      <a16:creationId xmlns:a16="http://schemas.microsoft.com/office/drawing/2014/main" id="{A6554A9F-55F5-DF1E-AE80-578EA65175BC}"/>
                    </a:ext>
                  </a:extLst>
                </p:cNvPr>
                <p:cNvPicPr/>
                <p:nvPr/>
              </p:nvPicPr>
              <p:blipFill>
                <a:blip r:embed="rId464"/>
                <a:stretch>
                  <a:fillRect/>
                </a:stretch>
              </p:blipFill>
              <p:spPr>
                <a:xfrm>
                  <a:off x="2055531" y="3550834"/>
                  <a:ext cx="698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1257" name="Ink 1256">
                  <a:extLst>
                    <a:ext uri="{FF2B5EF4-FFF2-40B4-BE49-F238E27FC236}">
                      <a16:creationId xmlns:a16="http://schemas.microsoft.com/office/drawing/2014/main" id="{D2C755DD-B37B-8F41-FC49-75BC981E6FEC}"/>
                    </a:ext>
                  </a:extLst>
                </p14:cNvPr>
                <p14:cNvContentPartPr/>
                <p14:nvPr/>
              </p14:nvContentPartPr>
              <p14:xfrm>
                <a:off x="2223291" y="3478474"/>
                <a:ext cx="6840" cy="124920"/>
              </p14:xfrm>
            </p:contentPart>
          </mc:Choice>
          <mc:Fallback xmlns="">
            <p:pic>
              <p:nvPicPr>
                <p:cNvPr id="1257" name="Ink 1256">
                  <a:extLst>
                    <a:ext uri="{FF2B5EF4-FFF2-40B4-BE49-F238E27FC236}">
                      <a16:creationId xmlns:a16="http://schemas.microsoft.com/office/drawing/2014/main" id="{D2C755DD-B37B-8F41-FC49-75BC981E6FEC}"/>
                    </a:ext>
                  </a:extLst>
                </p:cNvPr>
                <p:cNvPicPr/>
                <p:nvPr/>
              </p:nvPicPr>
              <p:blipFill>
                <a:blip r:embed="rId466"/>
                <a:stretch>
                  <a:fillRect/>
                </a:stretch>
              </p:blipFill>
              <p:spPr>
                <a:xfrm>
                  <a:off x="2214651" y="3469474"/>
                  <a:ext cx="244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1258" name="Ink 1257">
                  <a:extLst>
                    <a:ext uri="{FF2B5EF4-FFF2-40B4-BE49-F238E27FC236}">
                      <a16:creationId xmlns:a16="http://schemas.microsoft.com/office/drawing/2014/main" id="{432B38D1-7DEE-0203-89CF-D3AFE4EC0552}"/>
                    </a:ext>
                  </a:extLst>
                </p14:cNvPr>
                <p14:cNvContentPartPr/>
                <p14:nvPr/>
              </p14:nvContentPartPr>
              <p14:xfrm>
                <a:off x="2221491" y="3460474"/>
                <a:ext cx="106920" cy="132480"/>
              </p14:xfrm>
            </p:contentPart>
          </mc:Choice>
          <mc:Fallback xmlns="">
            <p:pic>
              <p:nvPicPr>
                <p:cNvPr id="1258" name="Ink 1257">
                  <a:extLst>
                    <a:ext uri="{FF2B5EF4-FFF2-40B4-BE49-F238E27FC236}">
                      <a16:creationId xmlns:a16="http://schemas.microsoft.com/office/drawing/2014/main" id="{432B38D1-7DEE-0203-89CF-D3AFE4EC0552}"/>
                    </a:ext>
                  </a:extLst>
                </p:cNvPr>
                <p:cNvPicPr/>
                <p:nvPr/>
              </p:nvPicPr>
              <p:blipFill>
                <a:blip r:embed="rId468"/>
                <a:stretch>
                  <a:fillRect/>
                </a:stretch>
              </p:blipFill>
              <p:spPr>
                <a:xfrm>
                  <a:off x="2212491" y="3451834"/>
                  <a:ext cx="1245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1259" name="Ink 1258">
                  <a:extLst>
                    <a:ext uri="{FF2B5EF4-FFF2-40B4-BE49-F238E27FC236}">
                      <a16:creationId xmlns:a16="http://schemas.microsoft.com/office/drawing/2014/main" id="{33E5AE0F-6EFB-1650-3ABB-CC808432F0A8}"/>
                    </a:ext>
                  </a:extLst>
                </p14:cNvPr>
                <p14:cNvContentPartPr/>
                <p14:nvPr/>
              </p14:nvContentPartPr>
              <p14:xfrm>
                <a:off x="2320131" y="3448594"/>
                <a:ext cx="4320" cy="141840"/>
              </p14:xfrm>
            </p:contentPart>
          </mc:Choice>
          <mc:Fallback xmlns="">
            <p:pic>
              <p:nvPicPr>
                <p:cNvPr id="1259" name="Ink 1258">
                  <a:extLst>
                    <a:ext uri="{FF2B5EF4-FFF2-40B4-BE49-F238E27FC236}">
                      <a16:creationId xmlns:a16="http://schemas.microsoft.com/office/drawing/2014/main" id="{33E5AE0F-6EFB-1650-3ABB-CC808432F0A8}"/>
                    </a:ext>
                  </a:extLst>
                </p:cNvPr>
                <p:cNvPicPr/>
                <p:nvPr/>
              </p:nvPicPr>
              <p:blipFill>
                <a:blip r:embed="rId470"/>
                <a:stretch>
                  <a:fillRect/>
                </a:stretch>
              </p:blipFill>
              <p:spPr>
                <a:xfrm>
                  <a:off x="2311131" y="3439954"/>
                  <a:ext cx="219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1260" name="Ink 1259">
                  <a:extLst>
                    <a:ext uri="{FF2B5EF4-FFF2-40B4-BE49-F238E27FC236}">
                      <a16:creationId xmlns:a16="http://schemas.microsoft.com/office/drawing/2014/main" id="{8DB8C34A-F146-09CF-03DC-7464DF2FFC2B}"/>
                    </a:ext>
                  </a:extLst>
                </p14:cNvPr>
                <p14:cNvContentPartPr/>
                <p14:nvPr/>
              </p14:nvContentPartPr>
              <p14:xfrm>
                <a:off x="2371971" y="3529594"/>
                <a:ext cx="54000" cy="77760"/>
              </p14:xfrm>
            </p:contentPart>
          </mc:Choice>
          <mc:Fallback xmlns="">
            <p:pic>
              <p:nvPicPr>
                <p:cNvPr id="1260" name="Ink 1259">
                  <a:extLst>
                    <a:ext uri="{FF2B5EF4-FFF2-40B4-BE49-F238E27FC236}">
                      <a16:creationId xmlns:a16="http://schemas.microsoft.com/office/drawing/2014/main" id="{8DB8C34A-F146-09CF-03DC-7464DF2FFC2B}"/>
                    </a:ext>
                  </a:extLst>
                </p:cNvPr>
                <p:cNvPicPr/>
                <p:nvPr/>
              </p:nvPicPr>
              <p:blipFill>
                <a:blip r:embed="rId472"/>
                <a:stretch>
                  <a:fillRect/>
                </a:stretch>
              </p:blipFill>
              <p:spPr>
                <a:xfrm>
                  <a:off x="2363331" y="3520594"/>
                  <a:ext cx="716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1261" name="Ink 1260">
                  <a:extLst>
                    <a:ext uri="{FF2B5EF4-FFF2-40B4-BE49-F238E27FC236}">
                      <a16:creationId xmlns:a16="http://schemas.microsoft.com/office/drawing/2014/main" id="{6A36C3A3-8A59-C808-6855-1E884E1220B4}"/>
                    </a:ext>
                  </a:extLst>
                </p14:cNvPr>
                <p14:cNvContentPartPr/>
                <p14:nvPr/>
              </p14:nvContentPartPr>
              <p14:xfrm>
                <a:off x="2476011" y="3548674"/>
                <a:ext cx="76680" cy="61560"/>
              </p14:xfrm>
            </p:contentPart>
          </mc:Choice>
          <mc:Fallback xmlns="">
            <p:pic>
              <p:nvPicPr>
                <p:cNvPr id="1261" name="Ink 1260">
                  <a:extLst>
                    <a:ext uri="{FF2B5EF4-FFF2-40B4-BE49-F238E27FC236}">
                      <a16:creationId xmlns:a16="http://schemas.microsoft.com/office/drawing/2014/main" id="{6A36C3A3-8A59-C808-6855-1E884E1220B4}"/>
                    </a:ext>
                  </a:extLst>
                </p:cNvPr>
                <p:cNvPicPr/>
                <p:nvPr/>
              </p:nvPicPr>
              <p:blipFill>
                <a:blip r:embed="rId474"/>
                <a:stretch>
                  <a:fillRect/>
                </a:stretch>
              </p:blipFill>
              <p:spPr>
                <a:xfrm>
                  <a:off x="2467011" y="3540034"/>
                  <a:ext cx="94320" cy="79200"/>
                </a:xfrm>
                <a:prstGeom prst="rect">
                  <a:avLst/>
                </a:prstGeom>
              </p:spPr>
            </p:pic>
          </mc:Fallback>
        </mc:AlternateContent>
      </p:grpSp>
      <p:grpSp>
        <p:nvGrpSpPr>
          <p:cNvPr id="1264" name="Group 1263">
            <a:extLst>
              <a:ext uri="{FF2B5EF4-FFF2-40B4-BE49-F238E27FC236}">
                <a16:creationId xmlns:a16="http://schemas.microsoft.com/office/drawing/2014/main" id="{F2F47D1D-BD58-8099-8C42-6A96E6A4C422}"/>
              </a:ext>
            </a:extLst>
          </p:cNvPr>
          <p:cNvGrpSpPr/>
          <p:nvPr/>
        </p:nvGrpSpPr>
        <p:grpSpPr>
          <a:xfrm>
            <a:off x="6736971" y="3903634"/>
            <a:ext cx="2290320" cy="723240"/>
            <a:chOff x="6736971" y="3903634"/>
            <a:chExt cx="2290320" cy="723240"/>
          </a:xfrm>
        </p:grpSpPr>
        <mc:AlternateContent xmlns:mc="http://schemas.openxmlformats.org/markup-compatibility/2006" xmlns:p14="http://schemas.microsoft.com/office/powerpoint/2010/main">
          <mc:Choice Requires="p14">
            <p:contentPart p14:bwMode="auto" r:id="rId475">
              <p14:nvContentPartPr>
                <p14:cNvPr id="1109" name="Ink 1108">
                  <a:extLst>
                    <a:ext uri="{FF2B5EF4-FFF2-40B4-BE49-F238E27FC236}">
                      <a16:creationId xmlns:a16="http://schemas.microsoft.com/office/drawing/2014/main" id="{FAAF9233-386E-9D43-5BC6-6733C122D63E}"/>
                    </a:ext>
                  </a:extLst>
                </p14:cNvPr>
                <p14:cNvContentPartPr/>
                <p14:nvPr/>
              </p14:nvContentPartPr>
              <p14:xfrm>
                <a:off x="7166811" y="3903634"/>
                <a:ext cx="2520" cy="26280"/>
              </p14:xfrm>
            </p:contentPart>
          </mc:Choice>
          <mc:Fallback xmlns="">
            <p:pic>
              <p:nvPicPr>
                <p:cNvPr id="1109" name="Ink 1108">
                  <a:extLst>
                    <a:ext uri="{FF2B5EF4-FFF2-40B4-BE49-F238E27FC236}">
                      <a16:creationId xmlns:a16="http://schemas.microsoft.com/office/drawing/2014/main" id="{FAAF9233-386E-9D43-5BC6-6733C122D63E}"/>
                    </a:ext>
                  </a:extLst>
                </p:cNvPr>
                <p:cNvPicPr/>
                <p:nvPr/>
              </p:nvPicPr>
              <p:blipFill>
                <a:blip r:embed="rId252"/>
                <a:stretch>
                  <a:fillRect/>
                </a:stretch>
              </p:blipFill>
              <p:spPr>
                <a:xfrm>
                  <a:off x="7158171" y="3894634"/>
                  <a:ext cx="201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1110" name="Ink 1109">
                  <a:extLst>
                    <a:ext uri="{FF2B5EF4-FFF2-40B4-BE49-F238E27FC236}">
                      <a16:creationId xmlns:a16="http://schemas.microsoft.com/office/drawing/2014/main" id="{5A401E57-98D6-D0EF-796A-1AEDA70A219E}"/>
                    </a:ext>
                  </a:extLst>
                </p14:cNvPr>
                <p14:cNvContentPartPr/>
                <p14:nvPr/>
              </p14:nvContentPartPr>
              <p14:xfrm>
                <a:off x="7172931" y="3973474"/>
                <a:ext cx="2520" cy="28080"/>
              </p14:xfrm>
            </p:contentPart>
          </mc:Choice>
          <mc:Fallback xmlns="">
            <p:pic>
              <p:nvPicPr>
                <p:cNvPr id="1110" name="Ink 1109">
                  <a:extLst>
                    <a:ext uri="{FF2B5EF4-FFF2-40B4-BE49-F238E27FC236}">
                      <a16:creationId xmlns:a16="http://schemas.microsoft.com/office/drawing/2014/main" id="{5A401E57-98D6-D0EF-796A-1AEDA70A219E}"/>
                    </a:ext>
                  </a:extLst>
                </p:cNvPr>
                <p:cNvPicPr/>
                <p:nvPr/>
              </p:nvPicPr>
              <p:blipFill>
                <a:blip r:embed="rId477"/>
                <a:stretch>
                  <a:fillRect/>
                </a:stretch>
              </p:blipFill>
              <p:spPr>
                <a:xfrm>
                  <a:off x="7163931" y="3964474"/>
                  <a:ext cx="201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1111" name="Ink 1110">
                  <a:extLst>
                    <a:ext uri="{FF2B5EF4-FFF2-40B4-BE49-F238E27FC236}">
                      <a16:creationId xmlns:a16="http://schemas.microsoft.com/office/drawing/2014/main" id="{C7F7903D-FC55-59E9-AC09-48A85EC9D78E}"/>
                    </a:ext>
                  </a:extLst>
                </p14:cNvPr>
                <p14:cNvContentPartPr/>
                <p14:nvPr/>
              </p14:nvContentPartPr>
              <p14:xfrm>
                <a:off x="7174731" y="4046554"/>
                <a:ext cx="360" cy="44280"/>
              </p14:xfrm>
            </p:contentPart>
          </mc:Choice>
          <mc:Fallback xmlns="">
            <p:pic>
              <p:nvPicPr>
                <p:cNvPr id="1111" name="Ink 1110">
                  <a:extLst>
                    <a:ext uri="{FF2B5EF4-FFF2-40B4-BE49-F238E27FC236}">
                      <a16:creationId xmlns:a16="http://schemas.microsoft.com/office/drawing/2014/main" id="{C7F7903D-FC55-59E9-AC09-48A85EC9D78E}"/>
                    </a:ext>
                  </a:extLst>
                </p:cNvPr>
                <p:cNvPicPr/>
                <p:nvPr/>
              </p:nvPicPr>
              <p:blipFill>
                <a:blip r:embed="rId479"/>
                <a:stretch>
                  <a:fillRect/>
                </a:stretch>
              </p:blipFill>
              <p:spPr>
                <a:xfrm>
                  <a:off x="7166091" y="4037914"/>
                  <a:ext cx="180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1112" name="Ink 1111">
                  <a:extLst>
                    <a:ext uri="{FF2B5EF4-FFF2-40B4-BE49-F238E27FC236}">
                      <a16:creationId xmlns:a16="http://schemas.microsoft.com/office/drawing/2014/main" id="{BC4EF2EC-A63F-DB42-1ABC-94DAB7F71DFA}"/>
                    </a:ext>
                  </a:extLst>
                </p14:cNvPr>
                <p14:cNvContentPartPr/>
                <p14:nvPr/>
              </p14:nvContentPartPr>
              <p14:xfrm>
                <a:off x="7174731" y="4165354"/>
                <a:ext cx="2520" cy="60120"/>
              </p14:xfrm>
            </p:contentPart>
          </mc:Choice>
          <mc:Fallback xmlns="">
            <p:pic>
              <p:nvPicPr>
                <p:cNvPr id="1112" name="Ink 1111">
                  <a:extLst>
                    <a:ext uri="{FF2B5EF4-FFF2-40B4-BE49-F238E27FC236}">
                      <a16:creationId xmlns:a16="http://schemas.microsoft.com/office/drawing/2014/main" id="{BC4EF2EC-A63F-DB42-1ABC-94DAB7F71DFA}"/>
                    </a:ext>
                  </a:extLst>
                </p:cNvPr>
                <p:cNvPicPr/>
                <p:nvPr/>
              </p:nvPicPr>
              <p:blipFill>
                <a:blip r:embed="rId481"/>
                <a:stretch>
                  <a:fillRect/>
                </a:stretch>
              </p:blipFill>
              <p:spPr>
                <a:xfrm>
                  <a:off x="7166091" y="4156354"/>
                  <a:ext cx="201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1113" name="Ink 1112">
                  <a:extLst>
                    <a:ext uri="{FF2B5EF4-FFF2-40B4-BE49-F238E27FC236}">
                      <a16:creationId xmlns:a16="http://schemas.microsoft.com/office/drawing/2014/main" id="{A1D75AB1-C450-2356-565E-48A43B837E46}"/>
                    </a:ext>
                  </a:extLst>
                </p14:cNvPr>
                <p14:cNvContentPartPr/>
                <p14:nvPr/>
              </p14:nvContentPartPr>
              <p14:xfrm>
                <a:off x="7176891" y="4272274"/>
                <a:ext cx="2520" cy="77400"/>
              </p14:xfrm>
            </p:contentPart>
          </mc:Choice>
          <mc:Fallback xmlns="">
            <p:pic>
              <p:nvPicPr>
                <p:cNvPr id="1113" name="Ink 1112">
                  <a:extLst>
                    <a:ext uri="{FF2B5EF4-FFF2-40B4-BE49-F238E27FC236}">
                      <a16:creationId xmlns:a16="http://schemas.microsoft.com/office/drawing/2014/main" id="{A1D75AB1-C450-2356-565E-48A43B837E46}"/>
                    </a:ext>
                  </a:extLst>
                </p:cNvPr>
                <p:cNvPicPr/>
                <p:nvPr/>
              </p:nvPicPr>
              <p:blipFill>
                <a:blip r:embed="rId483"/>
                <a:stretch>
                  <a:fillRect/>
                </a:stretch>
              </p:blipFill>
              <p:spPr>
                <a:xfrm>
                  <a:off x="7167891" y="4263274"/>
                  <a:ext cx="201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1114" name="Ink 1113">
                  <a:extLst>
                    <a:ext uri="{FF2B5EF4-FFF2-40B4-BE49-F238E27FC236}">
                      <a16:creationId xmlns:a16="http://schemas.microsoft.com/office/drawing/2014/main" id="{F861CB85-03CC-1FF1-0F9A-33AAE2FAAE12}"/>
                    </a:ext>
                  </a:extLst>
                </p14:cNvPr>
                <p14:cNvContentPartPr/>
                <p14:nvPr/>
              </p14:nvContentPartPr>
              <p14:xfrm>
                <a:off x="7180851" y="4407994"/>
                <a:ext cx="360" cy="24120"/>
              </p14:xfrm>
            </p:contentPart>
          </mc:Choice>
          <mc:Fallback xmlns="">
            <p:pic>
              <p:nvPicPr>
                <p:cNvPr id="1114" name="Ink 1113">
                  <a:extLst>
                    <a:ext uri="{FF2B5EF4-FFF2-40B4-BE49-F238E27FC236}">
                      <a16:creationId xmlns:a16="http://schemas.microsoft.com/office/drawing/2014/main" id="{F861CB85-03CC-1FF1-0F9A-33AAE2FAAE12}"/>
                    </a:ext>
                  </a:extLst>
                </p:cNvPr>
                <p:cNvPicPr/>
                <p:nvPr/>
              </p:nvPicPr>
              <p:blipFill>
                <a:blip r:embed="rId246"/>
                <a:stretch>
                  <a:fillRect/>
                </a:stretch>
              </p:blipFill>
              <p:spPr>
                <a:xfrm>
                  <a:off x="7172211" y="4399354"/>
                  <a:ext cx="180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1115" name="Ink 1114">
                  <a:extLst>
                    <a:ext uri="{FF2B5EF4-FFF2-40B4-BE49-F238E27FC236}">
                      <a16:creationId xmlns:a16="http://schemas.microsoft.com/office/drawing/2014/main" id="{1EC01F59-2FCA-DB8A-4DCE-0D56B158538A}"/>
                    </a:ext>
                  </a:extLst>
                </p14:cNvPr>
                <p14:cNvContentPartPr/>
                <p14:nvPr/>
              </p14:nvContentPartPr>
              <p14:xfrm>
                <a:off x="7179051" y="4499434"/>
                <a:ext cx="360" cy="16200"/>
              </p14:xfrm>
            </p:contentPart>
          </mc:Choice>
          <mc:Fallback xmlns="">
            <p:pic>
              <p:nvPicPr>
                <p:cNvPr id="1115" name="Ink 1114">
                  <a:extLst>
                    <a:ext uri="{FF2B5EF4-FFF2-40B4-BE49-F238E27FC236}">
                      <a16:creationId xmlns:a16="http://schemas.microsoft.com/office/drawing/2014/main" id="{1EC01F59-2FCA-DB8A-4DCE-0D56B158538A}"/>
                    </a:ext>
                  </a:extLst>
                </p:cNvPr>
                <p:cNvPicPr/>
                <p:nvPr/>
              </p:nvPicPr>
              <p:blipFill>
                <a:blip r:embed="rId486"/>
                <a:stretch>
                  <a:fillRect/>
                </a:stretch>
              </p:blipFill>
              <p:spPr>
                <a:xfrm>
                  <a:off x="7170051" y="4490434"/>
                  <a:ext cx="180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1116" name="Ink 1115">
                  <a:extLst>
                    <a:ext uri="{FF2B5EF4-FFF2-40B4-BE49-F238E27FC236}">
                      <a16:creationId xmlns:a16="http://schemas.microsoft.com/office/drawing/2014/main" id="{DF681928-061E-27D5-9F63-60C4BFE5FB1E}"/>
                    </a:ext>
                  </a:extLst>
                </p14:cNvPr>
                <p14:cNvContentPartPr/>
                <p14:nvPr/>
              </p14:nvContentPartPr>
              <p14:xfrm>
                <a:off x="7176891" y="4588714"/>
                <a:ext cx="4320" cy="38160"/>
              </p14:xfrm>
            </p:contentPart>
          </mc:Choice>
          <mc:Fallback xmlns="">
            <p:pic>
              <p:nvPicPr>
                <p:cNvPr id="1116" name="Ink 1115">
                  <a:extLst>
                    <a:ext uri="{FF2B5EF4-FFF2-40B4-BE49-F238E27FC236}">
                      <a16:creationId xmlns:a16="http://schemas.microsoft.com/office/drawing/2014/main" id="{DF681928-061E-27D5-9F63-60C4BFE5FB1E}"/>
                    </a:ext>
                  </a:extLst>
                </p:cNvPr>
                <p:cNvPicPr/>
                <p:nvPr/>
              </p:nvPicPr>
              <p:blipFill>
                <a:blip r:embed="rId488"/>
                <a:stretch>
                  <a:fillRect/>
                </a:stretch>
              </p:blipFill>
              <p:spPr>
                <a:xfrm>
                  <a:off x="7167891" y="4580074"/>
                  <a:ext cx="219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1263" name="Ink 1262">
                  <a:extLst>
                    <a:ext uri="{FF2B5EF4-FFF2-40B4-BE49-F238E27FC236}">
                      <a16:creationId xmlns:a16="http://schemas.microsoft.com/office/drawing/2014/main" id="{8BB2A9DD-3CFE-2CB6-A79B-4A8C55F88C0F}"/>
                    </a:ext>
                  </a:extLst>
                </p14:cNvPr>
                <p14:cNvContentPartPr/>
                <p14:nvPr/>
              </p14:nvContentPartPr>
              <p14:xfrm>
                <a:off x="6736971" y="4394314"/>
                <a:ext cx="2290320" cy="12240"/>
              </p14:xfrm>
            </p:contentPart>
          </mc:Choice>
          <mc:Fallback xmlns="">
            <p:pic>
              <p:nvPicPr>
                <p:cNvPr id="1263" name="Ink 1262">
                  <a:extLst>
                    <a:ext uri="{FF2B5EF4-FFF2-40B4-BE49-F238E27FC236}">
                      <a16:creationId xmlns:a16="http://schemas.microsoft.com/office/drawing/2014/main" id="{8BB2A9DD-3CFE-2CB6-A79B-4A8C55F88C0F}"/>
                    </a:ext>
                  </a:extLst>
                </p:cNvPr>
                <p:cNvPicPr/>
                <p:nvPr/>
              </p:nvPicPr>
              <p:blipFill>
                <a:blip r:embed="rId490"/>
                <a:stretch>
                  <a:fillRect/>
                </a:stretch>
              </p:blipFill>
              <p:spPr>
                <a:xfrm>
                  <a:off x="6727971" y="4385674"/>
                  <a:ext cx="2307960" cy="29880"/>
                </a:xfrm>
                <a:prstGeom prst="rect">
                  <a:avLst/>
                </a:prstGeom>
              </p:spPr>
            </p:pic>
          </mc:Fallback>
        </mc:AlternateContent>
      </p:grpSp>
      <p:grpSp>
        <p:nvGrpSpPr>
          <p:cNvPr id="1286" name="Group 1285">
            <a:extLst>
              <a:ext uri="{FF2B5EF4-FFF2-40B4-BE49-F238E27FC236}">
                <a16:creationId xmlns:a16="http://schemas.microsoft.com/office/drawing/2014/main" id="{FBECE7A1-41A5-6375-27D5-81CA6FA31E76}"/>
              </a:ext>
            </a:extLst>
          </p:cNvPr>
          <p:cNvGrpSpPr/>
          <p:nvPr/>
        </p:nvGrpSpPr>
        <p:grpSpPr>
          <a:xfrm>
            <a:off x="9327531" y="2707354"/>
            <a:ext cx="2080080" cy="1293840"/>
            <a:chOff x="9327531" y="2707354"/>
            <a:chExt cx="2080080" cy="1293840"/>
          </a:xfrm>
        </p:grpSpPr>
        <mc:AlternateContent xmlns:mc="http://schemas.openxmlformats.org/markup-compatibility/2006" xmlns:p14="http://schemas.microsoft.com/office/powerpoint/2010/main">
          <mc:Choice Requires="p14">
            <p:contentPart p14:bwMode="auto" r:id="rId491">
              <p14:nvContentPartPr>
                <p14:cNvPr id="1265" name="Ink 1264">
                  <a:extLst>
                    <a:ext uri="{FF2B5EF4-FFF2-40B4-BE49-F238E27FC236}">
                      <a16:creationId xmlns:a16="http://schemas.microsoft.com/office/drawing/2014/main" id="{91B52786-A80A-73C1-D4D8-6B089BE07FDA}"/>
                    </a:ext>
                  </a:extLst>
                </p14:cNvPr>
                <p14:cNvContentPartPr/>
                <p14:nvPr/>
              </p14:nvContentPartPr>
              <p14:xfrm>
                <a:off x="9448851" y="3361474"/>
                <a:ext cx="2520" cy="281160"/>
              </p14:xfrm>
            </p:contentPart>
          </mc:Choice>
          <mc:Fallback xmlns="">
            <p:pic>
              <p:nvPicPr>
                <p:cNvPr id="1265" name="Ink 1264">
                  <a:extLst>
                    <a:ext uri="{FF2B5EF4-FFF2-40B4-BE49-F238E27FC236}">
                      <a16:creationId xmlns:a16="http://schemas.microsoft.com/office/drawing/2014/main" id="{91B52786-A80A-73C1-D4D8-6B089BE07FDA}"/>
                    </a:ext>
                  </a:extLst>
                </p:cNvPr>
                <p:cNvPicPr/>
                <p:nvPr/>
              </p:nvPicPr>
              <p:blipFill>
                <a:blip r:embed="rId492"/>
                <a:stretch>
                  <a:fillRect/>
                </a:stretch>
              </p:blipFill>
              <p:spPr>
                <a:xfrm>
                  <a:off x="9440211" y="3352834"/>
                  <a:ext cx="2016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1266" name="Ink 1265">
                  <a:extLst>
                    <a:ext uri="{FF2B5EF4-FFF2-40B4-BE49-F238E27FC236}">
                      <a16:creationId xmlns:a16="http://schemas.microsoft.com/office/drawing/2014/main" id="{B8EBF58F-B574-1CBF-56F7-A255C555278E}"/>
                    </a:ext>
                  </a:extLst>
                </p14:cNvPr>
                <p14:cNvContentPartPr/>
                <p14:nvPr/>
              </p14:nvContentPartPr>
              <p14:xfrm>
                <a:off x="9437691" y="3318634"/>
                <a:ext cx="190440" cy="329400"/>
              </p14:xfrm>
            </p:contentPart>
          </mc:Choice>
          <mc:Fallback xmlns="">
            <p:pic>
              <p:nvPicPr>
                <p:cNvPr id="1266" name="Ink 1265">
                  <a:extLst>
                    <a:ext uri="{FF2B5EF4-FFF2-40B4-BE49-F238E27FC236}">
                      <a16:creationId xmlns:a16="http://schemas.microsoft.com/office/drawing/2014/main" id="{B8EBF58F-B574-1CBF-56F7-A255C555278E}"/>
                    </a:ext>
                  </a:extLst>
                </p:cNvPr>
                <p:cNvPicPr/>
                <p:nvPr/>
              </p:nvPicPr>
              <p:blipFill>
                <a:blip r:embed="rId494"/>
                <a:stretch>
                  <a:fillRect/>
                </a:stretch>
              </p:blipFill>
              <p:spPr>
                <a:xfrm>
                  <a:off x="9429051" y="3309994"/>
                  <a:ext cx="20808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1267" name="Ink 1266">
                  <a:extLst>
                    <a:ext uri="{FF2B5EF4-FFF2-40B4-BE49-F238E27FC236}">
                      <a16:creationId xmlns:a16="http://schemas.microsoft.com/office/drawing/2014/main" id="{1923EA6F-BB35-42E3-83AC-096034D6CD91}"/>
                    </a:ext>
                  </a:extLst>
                </p14:cNvPr>
                <p14:cNvContentPartPr/>
                <p14:nvPr/>
              </p14:nvContentPartPr>
              <p14:xfrm>
                <a:off x="9701931" y="3524194"/>
                <a:ext cx="170640" cy="119520"/>
              </p14:xfrm>
            </p:contentPart>
          </mc:Choice>
          <mc:Fallback xmlns="">
            <p:pic>
              <p:nvPicPr>
                <p:cNvPr id="1267" name="Ink 1266">
                  <a:extLst>
                    <a:ext uri="{FF2B5EF4-FFF2-40B4-BE49-F238E27FC236}">
                      <a16:creationId xmlns:a16="http://schemas.microsoft.com/office/drawing/2014/main" id="{1923EA6F-BB35-42E3-83AC-096034D6CD91}"/>
                    </a:ext>
                  </a:extLst>
                </p:cNvPr>
                <p:cNvPicPr/>
                <p:nvPr/>
              </p:nvPicPr>
              <p:blipFill>
                <a:blip r:embed="rId496"/>
                <a:stretch>
                  <a:fillRect/>
                </a:stretch>
              </p:blipFill>
              <p:spPr>
                <a:xfrm>
                  <a:off x="9692931" y="3515554"/>
                  <a:ext cx="1882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1268" name="Ink 1267">
                  <a:extLst>
                    <a:ext uri="{FF2B5EF4-FFF2-40B4-BE49-F238E27FC236}">
                      <a16:creationId xmlns:a16="http://schemas.microsoft.com/office/drawing/2014/main" id="{9AAFD89F-0D9F-DC29-AD59-792E73191B40}"/>
                    </a:ext>
                  </a:extLst>
                </p14:cNvPr>
                <p14:cNvContentPartPr/>
                <p14:nvPr/>
              </p14:nvContentPartPr>
              <p14:xfrm>
                <a:off x="9914691" y="3515554"/>
                <a:ext cx="111960" cy="108720"/>
              </p14:xfrm>
            </p:contentPart>
          </mc:Choice>
          <mc:Fallback xmlns="">
            <p:pic>
              <p:nvPicPr>
                <p:cNvPr id="1268" name="Ink 1267">
                  <a:extLst>
                    <a:ext uri="{FF2B5EF4-FFF2-40B4-BE49-F238E27FC236}">
                      <a16:creationId xmlns:a16="http://schemas.microsoft.com/office/drawing/2014/main" id="{9AAFD89F-0D9F-DC29-AD59-792E73191B40}"/>
                    </a:ext>
                  </a:extLst>
                </p:cNvPr>
                <p:cNvPicPr/>
                <p:nvPr/>
              </p:nvPicPr>
              <p:blipFill>
                <a:blip r:embed="rId498"/>
                <a:stretch>
                  <a:fillRect/>
                </a:stretch>
              </p:blipFill>
              <p:spPr>
                <a:xfrm>
                  <a:off x="9905691" y="3506914"/>
                  <a:ext cx="1296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1269" name="Ink 1268">
                  <a:extLst>
                    <a:ext uri="{FF2B5EF4-FFF2-40B4-BE49-F238E27FC236}">
                      <a16:creationId xmlns:a16="http://schemas.microsoft.com/office/drawing/2014/main" id="{5CA034F7-0769-11D5-3942-98EB37141C50}"/>
                    </a:ext>
                  </a:extLst>
                </p14:cNvPr>
                <p14:cNvContentPartPr/>
                <p14:nvPr/>
              </p14:nvContentPartPr>
              <p14:xfrm>
                <a:off x="10072011" y="3348514"/>
                <a:ext cx="6480" cy="318240"/>
              </p14:xfrm>
            </p:contentPart>
          </mc:Choice>
          <mc:Fallback xmlns="">
            <p:pic>
              <p:nvPicPr>
                <p:cNvPr id="1269" name="Ink 1268">
                  <a:extLst>
                    <a:ext uri="{FF2B5EF4-FFF2-40B4-BE49-F238E27FC236}">
                      <a16:creationId xmlns:a16="http://schemas.microsoft.com/office/drawing/2014/main" id="{5CA034F7-0769-11D5-3942-98EB37141C50}"/>
                    </a:ext>
                  </a:extLst>
                </p:cNvPr>
                <p:cNvPicPr/>
                <p:nvPr/>
              </p:nvPicPr>
              <p:blipFill>
                <a:blip r:embed="rId500"/>
                <a:stretch>
                  <a:fillRect/>
                </a:stretch>
              </p:blipFill>
              <p:spPr>
                <a:xfrm>
                  <a:off x="10063371" y="3339514"/>
                  <a:ext cx="2412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1270" name="Ink 1269">
                  <a:extLst>
                    <a:ext uri="{FF2B5EF4-FFF2-40B4-BE49-F238E27FC236}">
                      <a16:creationId xmlns:a16="http://schemas.microsoft.com/office/drawing/2014/main" id="{8DB06385-9B4E-8D2F-88DC-D2E2C0A49F69}"/>
                    </a:ext>
                  </a:extLst>
                </p14:cNvPr>
                <p14:cNvContentPartPr/>
                <p14:nvPr/>
              </p14:nvContentPartPr>
              <p14:xfrm>
                <a:off x="10063371" y="3426274"/>
                <a:ext cx="79200" cy="216000"/>
              </p14:xfrm>
            </p:contentPart>
          </mc:Choice>
          <mc:Fallback xmlns="">
            <p:pic>
              <p:nvPicPr>
                <p:cNvPr id="1270" name="Ink 1269">
                  <a:extLst>
                    <a:ext uri="{FF2B5EF4-FFF2-40B4-BE49-F238E27FC236}">
                      <a16:creationId xmlns:a16="http://schemas.microsoft.com/office/drawing/2014/main" id="{8DB06385-9B4E-8D2F-88DC-D2E2C0A49F69}"/>
                    </a:ext>
                  </a:extLst>
                </p:cNvPr>
                <p:cNvPicPr/>
                <p:nvPr/>
              </p:nvPicPr>
              <p:blipFill>
                <a:blip r:embed="rId502"/>
                <a:stretch>
                  <a:fillRect/>
                </a:stretch>
              </p:blipFill>
              <p:spPr>
                <a:xfrm>
                  <a:off x="10054731" y="3417274"/>
                  <a:ext cx="9684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1271" name="Ink 1270">
                  <a:extLst>
                    <a:ext uri="{FF2B5EF4-FFF2-40B4-BE49-F238E27FC236}">
                      <a16:creationId xmlns:a16="http://schemas.microsoft.com/office/drawing/2014/main" id="{819101FF-1A16-8301-F8ED-14AF916337BA}"/>
                    </a:ext>
                  </a:extLst>
                </p14:cNvPr>
                <p14:cNvContentPartPr/>
                <p14:nvPr/>
              </p14:nvContentPartPr>
              <p14:xfrm>
                <a:off x="10209531" y="3543994"/>
                <a:ext cx="22320" cy="84960"/>
              </p14:xfrm>
            </p:contentPart>
          </mc:Choice>
          <mc:Fallback xmlns="">
            <p:pic>
              <p:nvPicPr>
                <p:cNvPr id="1271" name="Ink 1270">
                  <a:extLst>
                    <a:ext uri="{FF2B5EF4-FFF2-40B4-BE49-F238E27FC236}">
                      <a16:creationId xmlns:a16="http://schemas.microsoft.com/office/drawing/2014/main" id="{819101FF-1A16-8301-F8ED-14AF916337BA}"/>
                    </a:ext>
                  </a:extLst>
                </p:cNvPr>
                <p:cNvPicPr/>
                <p:nvPr/>
              </p:nvPicPr>
              <p:blipFill>
                <a:blip r:embed="rId504"/>
                <a:stretch>
                  <a:fillRect/>
                </a:stretch>
              </p:blipFill>
              <p:spPr>
                <a:xfrm>
                  <a:off x="10200891" y="3535354"/>
                  <a:ext cx="399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1272" name="Ink 1271">
                  <a:extLst>
                    <a:ext uri="{FF2B5EF4-FFF2-40B4-BE49-F238E27FC236}">
                      <a16:creationId xmlns:a16="http://schemas.microsoft.com/office/drawing/2014/main" id="{CA27101A-A357-0D41-99D4-2ECE2A1B28FA}"/>
                    </a:ext>
                  </a:extLst>
                </p14:cNvPr>
                <p14:cNvContentPartPr/>
                <p14:nvPr/>
              </p14:nvContentPartPr>
              <p14:xfrm>
                <a:off x="10221411" y="3469114"/>
                <a:ext cx="2520" cy="12240"/>
              </p14:xfrm>
            </p:contentPart>
          </mc:Choice>
          <mc:Fallback xmlns="">
            <p:pic>
              <p:nvPicPr>
                <p:cNvPr id="1272" name="Ink 1271">
                  <a:extLst>
                    <a:ext uri="{FF2B5EF4-FFF2-40B4-BE49-F238E27FC236}">
                      <a16:creationId xmlns:a16="http://schemas.microsoft.com/office/drawing/2014/main" id="{CA27101A-A357-0D41-99D4-2ECE2A1B28FA}"/>
                    </a:ext>
                  </a:extLst>
                </p:cNvPr>
                <p:cNvPicPr/>
                <p:nvPr/>
              </p:nvPicPr>
              <p:blipFill>
                <a:blip r:embed="rId506"/>
                <a:stretch>
                  <a:fillRect/>
                </a:stretch>
              </p:blipFill>
              <p:spPr>
                <a:xfrm>
                  <a:off x="10212771" y="3460114"/>
                  <a:ext cx="201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1273" name="Ink 1272">
                  <a:extLst>
                    <a:ext uri="{FF2B5EF4-FFF2-40B4-BE49-F238E27FC236}">
                      <a16:creationId xmlns:a16="http://schemas.microsoft.com/office/drawing/2014/main" id="{11EC64FA-C9C2-1F00-01A6-31A7D3D1E4C0}"/>
                    </a:ext>
                  </a:extLst>
                </p14:cNvPr>
                <p14:cNvContentPartPr/>
                <p14:nvPr/>
              </p14:nvContentPartPr>
              <p14:xfrm>
                <a:off x="10268931" y="3525994"/>
                <a:ext cx="66960" cy="82440"/>
              </p14:xfrm>
            </p:contentPart>
          </mc:Choice>
          <mc:Fallback xmlns="">
            <p:pic>
              <p:nvPicPr>
                <p:cNvPr id="1273" name="Ink 1272">
                  <a:extLst>
                    <a:ext uri="{FF2B5EF4-FFF2-40B4-BE49-F238E27FC236}">
                      <a16:creationId xmlns:a16="http://schemas.microsoft.com/office/drawing/2014/main" id="{11EC64FA-C9C2-1F00-01A6-31A7D3D1E4C0}"/>
                    </a:ext>
                  </a:extLst>
                </p:cNvPr>
                <p:cNvPicPr/>
                <p:nvPr/>
              </p:nvPicPr>
              <p:blipFill>
                <a:blip r:embed="rId508"/>
                <a:stretch>
                  <a:fillRect/>
                </a:stretch>
              </p:blipFill>
              <p:spPr>
                <a:xfrm>
                  <a:off x="10259931" y="3516994"/>
                  <a:ext cx="846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1274" name="Ink 1273">
                  <a:extLst>
                    <a:ext uri="{FF2B5EF4-FFF2-40B4-BE49-F238E27FC236}">
                      <a16:creationId xmlns:a16="http://schemas.microsoft.com/office/drawing/2014/main" id="{48158D9F-E608-80AF-8EE5-D03A3528241F}"/>
                    </a:ext>
                  </a:extLst>
                </p14:cNvPr>
                <p14:cNvContentPartPr/>
                <p14:nvPr/>
              </p14:nvContentPartPr>
              <p14:xfrm>
                <a:off x="10371891" y="3525994"/>
                <a:ext cx="84960" cy="240120"/>
              </p14:xfrm>
            </p:contentPart>
          </mc:Choice>
          <mc:Fallback xmlns="">
            <p:pic>
              <p:nvPicPr>
                <p:cNvPr id="1274" name="Ink 1273">
                  <a:extLst>
                    <a:ext uri="{FF2B5EF4-FFF2-40B4-BE49-F238E27FC236}">
                      <a16:creationId xmlns:a16="http://schemas.microsoft.com/office/drawing/2014/main" id="{48158D9F-E608-80AF-8EE5-D03A3528241F}"/>
                    </a:ext>
                  </a:extLst>
                </p:cNvPr>
                <p:cNvPicPr/>
                <p:nvPr/>
              </p:nvPicPr>
              <p:blipFill>
                <a:blip r:embed="rId510"/>
                <a:stretch>
                  <a:fillRect/>
                </a:stretch>
              </p:blipFill>
              <p:spPr>
                <a:xfrm>
                  <a:off x="10362891" y="3516994"/>
                  <a:ext cx="10260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1275" name="Ink 1274">
                  <a:extLst>
                    <a:ext uri="{FF2B5EF4-FFF2-40B4-BE49-F238E27FC236}">
                      <a16:creationId xmlns:a16="http://schemas.microsoft.com/office/drawing/2014/main" id="{4AFF2263-A24A-0FDD-F155-698A2418647F}"/>
                    </a:ext>
                  </a:extLst>
                </p14:cNvPr>
                <p14:cNvContentPartPr/>
                <p14:nvPr/>
              </p14:nvContentPartPr>
              <p14:xfrm>
                <a:off x="10599771" y="3405034"/>
                <a:ext cx="9000" cy="234000"/>
              </p14:xfrm>
            </p:contentPart>
          </mc:Choice>
          <mc:Fallback xmlns="">
            <p:pic>
              <p:nvPicPr>
                <p:cNvPr id="1275" name="Ink 1274">
                  <a:extLst>
                    <a:ext uri="{FF2B5EF4-FFF2-40B4-BE49-F238E27FC236}">
                      <a16:creationId xmlns:a16="http://schemas.microsoft.com/office/drawing/2014/main" id="{4AFF2263-A24A-0FDD-F155-698A2418647F}"/>
                    </a:ext>
                  </a:extLst>
                </p:cNvPr>
                <p:cNvPicPr/>
                <p:nvPr/>
              </p:nvPicPr>
              <p:blipFill>
                <a:blip r:embed="rId512"/>
                <a:stretch>
                  <a:fillRect/>
                </a:stretch>
              </p:blipFill>
              <p:spPr>
                <a:xfrm>
                  <a:off x="10591131" y="3396034"/>
                  <a:ext cx="2664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1276" name="Ink 1275">
                  <a:extLst>
                    <a:ext uri="{FF2B5EF4-FFF2-40B4-BE49-F238E27FC236}">
                      <a16:creationId xmlns:a16="http://schemas.microsoft.com/office/drawing/2014/main" id="{A4C214B9-CD91-D6F7-16E7-5227D4B602C7}"/>
                    </a:ext>
                  </a:extLst>
                </p14:cNvPr>
                <p14:cNvContentPartPr/>
                <p14:nvPr/>
              </p14:nvContentPartPr>
              <p14:xfrm>
                <a:off x="10564131" y="3350674"/>
                <a:ext cx="189360" cy="306720"/>
              </p14:xfrm>
            </p:contentPart>
          </mc:Choice>
          <mc:Fallback xmlns="">
            <p:pic>
              <p:nvPicPr>
                <p:cNvPr id="1276" name="Ink 1275">
                  <a:extLst>
                    <a:ext uri="{FF2B5EF4-FFF2-40B4-BE49-F238E27FC236}">
                      <a16:creationId xmlns:a16="http://schemas.microsoft.com/office/drawing/2014/main" id="{A4C214B9-CD91-D6F7-16E7-5227D4B602C7}"/>
                    </a:ext>
                  </a:extLst>
                </p:cNvPr>
                <p:cNvPicPr/>
                <p:nvPr/>
              </p:nvPicPr>
              <p:blipFill>
                <a:blip r:embed="rId514"/>
                <a:stretch>
                  <a:fillRect/>
                </a:stretch>
              </p:blipFill>
              <p:spPr>
                <a:xfrm>
                  <a:off x="10555491" y="3341674"/>
                  <a:ext cx="20700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1277" name="Ink 1276">
                  <a:extLst>
                    <a:ext uri="{FF2B5EF4-FFF2-40B4-BE49-F238E27FC236}">
                      <a16:creationId xmlns:a16="http://schemas.microsoft.com/office/drawing/2014/main" id="{503447AC-2DF0-DA3B-0F5A-BA9855194ECC}"/>
                    </a:ext>
                  </a:extLst>
                </p14:cNvPr>
                <p14:cNvContentPartPr/>
                <p14:nvPr/>
              </p14:nvContentPartPr>
              <p14:xfrm>
                <a:off x="10753851" y="3482434"/>
                <a:ext cx="87840" cy="133920"/>
              </p14:xfrm>
            </p:contentPart>
          </mc:Choice>
          <mc:Fallback xmlns="">
            <p:pic>
              <p:nvPicPr>
                <p:cNvPr id="1277" name="Ink 1276">
                  <a:extLst>
                    <a:ext uri="{FF2B5EF4-FFF2-40B4-BE49-F238E27FC236}">
                      <a16:creationId xmlns:a16="http://schemas.microsoft.com/office/drawing/2014/main" id="{503447AC-2DF0-DA3B-0F5A-BA9855194ECC}"/>
                    </a:ext>
                  </a:extLst>
                </p:cNvPr>
                <p:cNvPicPr/>
                <p:nvPr/>
              </p:nvPicPr>
              <p:blipFill>
                <a:blip r:embed="rId516"/>
                <a:stretch>
                  <a:fillRect/>
                </a:stretch>
              </p:blipFill>
              <p:spPr>
                <a:xfrm>
                  <a:off x="10745211" y="3473794"/>
                  <a:ext cx="1054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1278" name="Ink 1277">
                  <a:extLst>
                    <a:ext uri="{FF2B5EF4-FFF2-40B4-BE49-F238E27FC236}">
                      <a16:creationId xmlns:a16="http://schemas.microsoft.com/office/drawing/2014/main" id="{5396CDBC-23E1-88F3-0BAE-111BD94E5DE0}"/>
                    </a:ext>
                  </a:extLst>
                </p14:cNvPr>
                <p14:cNvContentPartPr/>
                <p14:nvPr/>
              </p14:nvContentPartPr>
              <p14:xfrm>
                <a:off x="10875891" y="3486394"/>
                <a:ext cx="72360" cy="83880"/>
              </p14:xfrm>
            </p:contentPart>
          </mc:Choice>
          <mc:Fallback xmlns="">
            <p:pic>
              <p:nvPicPr>
                <p:cNvPr id="1278" name="Ink 1277">
                  <a:extLst>
                    <a:ext uri="{FF2B5EF4-FFF2-40B4-BE49-F238E27FC236}">
                      <a16:creationId xmlns:a16="http://schemas.microsoft.com/office/drawing/2014/main" id="{5396CDBC-23E1-88F3-0BAE-111BD94E5DE0}"/>
                    </a:ext>
                  </a:extLst>
                </p:cNvPr>
                <p:cNvPicPr/>
                <p:nvPr/>
              </p:nvPicPr>
              <p:blipFill>
                <a:blip r:embed="rId518"/>
                <a:stretch>
                  <a:fillRect/>
                </a:stretch>
              </p:blipFill>
              <p:spPr>
                <a:xfrm>
                  <a:off x="10867251" y="3477394"/>
                  <a:ext cx="900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1279" name="Ink 1278">
                  <a:extLst>
                    <a:ext uri="{FF2B5EF4-FFF2-40B4-BE49-F238E27FC236}">
                      <a16:creationId xmlns:a16="http://schemas.microsoft.com/office/drawing/2014/main" id="{D108DA23-7D03-27AB-5FF6-DFCA58663963}"/>
                    </a:ext>
                  </a:extLst>
                </p14:cNvPr>
                <p14:cNvContentPartPr/>
                <p14:nvPr/>
              </p14:nvContentPartPr>
              <p14:xfrm>
                <a:off x="10974531" y="3478474"/>
                <a:ext cx="67320" cy="98280"/>
              </p14:xfrm>
            </p:contentPart>
          </mc:Choice>
          <mc:Fallback xmlns="">
            <p:pic>
              <p:nvPicPr>
                <p:cNvPr id="1279" name="Ink 1278">
                  <a:extLst>
                    <a:ext uri="{FF2B5EF4-FFF2-40B4-BE49-F238E27FC236}">
                      <a16:creationId xmlns:a16="http://schemas.microsoft.com/office/drawing/2014/main" id="{D108DA23-7D03-27AB-5FF6-DFCA58663963}"/>
                    </a:ext>
                  </a:extLst>
                </p:cNvPr>
                <p:cNvPicPr/>
                <p:nvPr/>
              </p:nvPicPr>
              <p:blipFill>
                <a:blip r:embed="rId520"/>
                <a:stretch>
                  <a:fillRect/>
                </a:stretch>
              </p:blipFill>
              <p:spPr>
                <a:xfrm>
                  <a:off x="10965891" y="3469474"/>
                  <a:ext cx="849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1280" name="Ink 1279">
                  <a:extLst>
                    <a:ext uri="{FF2B5EF4-FFF2-40B4-BE49-F238E27FC236}">
                      <a16:creationId xmlns:a16="http://schemas.microsoft.com/office/drawing/2014/main" id="{99CB069C-7A4E-6166-916A-7EF9B8794BEF}"/>
                    </a:ext>
                  </a:extLst>
                </p14:cNvPr>
                <p14:cNvContentPartPr/>
                <p14:nvPr/>
              </p14:nvContentPartPr>
              <p14:xfrm>
                <a:off x="11055531" y="3446794"/>
                <a:ext cx="42840" cy="102960"/>
              </p14:xfrm>
            </p:contentPart>
          </mc:Choice>
          <mc:Fallback xmlns="">
            <p:pic>
              <p:nvPicPr>
                <p:cNvPr id="1280" name="Ink 1279">
                  <a:extLst>
                    <a:ext uri="{FF2B5EF4-FFF2-40B4-BE49-F238E27FC236}">
                      <a16:creationId xmlns:a16="http://schemas.microsoft.com/office/drawing/2014/main" id="{99CB069C-7A4E-6166-916A-7EF9B8794BEF}"/>
                    </a:ext>
                  </a:extLst>
                </p:cNvPr>
                <p:cNvPicPr/>
                <p:nvPr/>
              </p:nvPicPr>
              <p:blipFill>
                <a:blip r:embed="rId522"/>
                <a:stretch>
                  <a:fillRect/>
                </a:stretch>
              </p:blipFill>
              <p:spPr>
                <a:xfrm>
                  <a:off x="11046531" y="3438154"/>
                  <a:ext cx="604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1281" name="Ink 1280">
                  <a:extLst>
                    <a:ext uri="{FF2B5EF4-FFF2-40B4-BE49-F238E27FC236}">
                      <a16:creationId xmlns:a16="http://schemas.microsoft.com/office/drawing/2014/main" id="{C06B0F5E-D559-DB6F-51D2-5F0292BFD3DC}"/>
                    </a:ext>
                  </a:extLst>
                </p14:cNvPr>
                <p14:cNvContentPartPr/>
                <p14:nvPr/>
              </p14:nvContentPartPr>
              <p14:xfrm>
                <a:off x="11128251" y="3449674"/>
                <a:ext cx="71280" cy="95040"/>
              </p14:xfrm>
            </p:contentPart>
          </mc:Choice>
          <mc:Fallback xmlns="">
            <p:pic>
              <p:nvPicPr>
                <p:cNvPr id="1281" name="Ink 1280">
                  <a:extLst>
                    <a:ext uri="{FF2B5EF4-FFF2-40B4-BE49-F238E27FC236}">
                      <a16:creationId xmlns:a16="http://schemas.microsoft.com/office/drawing/2014/main" id="{C06B0F5E-D559-DB6F-51D2-5F0292BFD3DC}"/>
                    </a:ext>
                  </a:extLst>
                </p:cNvPr>
                <p:cNvPicPr/>
                <p:nvPr/>
              </p:nvPicPr>
              <p:blipFill>
                <a:blip r:embed="rId524"/>
                <a:stretch>
                  <a:fillRect/>
                </a:stretch>
              </p:blipFill>
              <p:spPr>
                <a:xfrm>
                  <a:off x="11119611" y="3441034"/>
                  <a:ext cx="889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1282" name="Ink 1281">
                  <a:extLst>
                    <a:ext uri="{FF2B5EF4-FFF2-40B4-BE49-F238E27FC236}">
                      <a16:creationId xmlns:a16="http://schemas.microsoft.com/office/drawing/2014/main" id="{9F200345-93C3-9CDA-E701-7E533324665E}"/>
                    </a:ext>
                  </a:extLst>
                </p14:cNvPr>
                <p14:cNvContentPartPr/>
                <p14:nvPr/>
              </p14:nvContentPartPr>
              <p14:xfrm>
                <a:off x="11229411" y="3473434"/>
                <a:ext cx="87480" cy="46080"/>
              </p14:xfrm>
            </p:contentPart>
          </mc:Choice>
          <mc:Fallback xmlns="">
            <p:pic>
              <p:nvPicPr>
                <p:cNvPr id="1282" name="Ink 1281">
                  <a:extLst>
                    <a:ext uri="{FF2B5EF4-FFF2-40B4-BE49-F238E27FC236}">
                      <a16:creationId xmlns:a16="http://schemas.microsoft.com/office/drawing/2014/main" id="{9F200345-93C3-9CDA-E701-7E533324665E}"/>
                    </a:ext>
                  </a:extLst>
                </p:cNvPr>
                <p:cNvPicPr/>
                <p:nvPr/>
              </p:nvPicPr>
              <p:blipFill>
                <a:blip r:embed="rId526"/>
                <a:stretch>
                  <a:fillRect/>
                </a:stretch>
              </p:blipFill>
              <p:spPr>
                <a:xfrm>
                  <a:off x="11220771" y="3464794"/>
                  <a:ext cx="1051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1283" name="Ink 1282">
                  <a:extLst>
                    <a:ext uri="{FF2B5EF4-FFF2-40B4-BE49-F238E27FC236}">
                      <a16:creationId xmlns:a16="http://schemas.microsoft.com/office/drawing/2014/main" id="{8588370C-D4BB-32ED-D17E-241999250D46}"/>
                    </a:ext>
                  </a:extLst>
                </p14:cNvPr>
                <p14:cNvContentPartPr/>
                <p14:nvPr/>
              </p14:nvContentPartPr>
              <p14:xfrm>
                <a:off x="11318691" y="3328714"/>
                <a:ext cx="88920" cy="241200"/>
              </p14:xfrm>
            </p:contentPart>
          </mc:Choice>
          <mc:Fallback xmlns="">
            <p:pic>
              <p:nvPicPr>
                <p:cNvPr id="1283" name="Ink 1282">
                  <a:extLst>
                    <a:ext uri="{FF2B5EF4-FFF2-40B4-BE49-F238E27FC236}">
                      <a16:creationId xmlns:a16="http://schemas.microsoft.com/office/drawing/2014/main" id="{8588370C-D4BB-32ED-D17E-241999250D46}"/>
                    </a:ext>
                  </a:extLst>
                </p:cNvPr>
                <p:cNvPicPr/>
                <p:nvPr/>
              </p:nvPicPr>
              <p:blipFill>
                <a:blip r:embed="rId528"/>
                <a:stretch>
                  <a:fillRect/>
                </a:stretch>
              </p:blipFill>
              <p:spPr>
                <a:xfrm>
                  <a:off x="11310051" y="3320074"/>
                  <a:ext cx="10656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1285" name="Ink 1284">
                  <a:extLst>
                    <a:ext uri="{FF2B5EF4-FFF2-40B4-BE49-F238E27FC236}">
                      <a16:creationId xmlns:a16="http://schemas.microsoft.com/office/drawing/2014/main" id="{2A52FA2A-B625-452D-630A-3C83A8BD6E0B}"/>
                    </a:ext>
                  </a:extLst>
                </p14:cNvPr>
                <p14:cNvContentPartPr/>
                <p14:nvPr/>
              </p14:nvContentPartPr>
              <p14:xfrm>
                <a:off x="9327531" y="2707354"/>
                <a:ext cx="2054880" cy="1293840"/>
              </p14:xfrm>
            </p:contentPart>
          </mc:Choice>
          <mc:Fallback xmlns="">
            <p:pic>
              <p:nvPicPr>
                <p:cNvPr id="1285" name="Ink 1284">
                  <a:extLst>
                    <a:ext uri="{FF2B5EF4-FFF2-40B4-BE49-F238E27FC236}">
                      <a16:creationId xmlns:a16="http://schemas.microsoft.com/office/drawing/2014/main" id="{2A52FA2A-B625-452D-630A-3C83A8BD6E0B}"/>
                    </a:ext>
                  </a:extLst>
                </p:cNvPr>
                <p:cNvPicPr/>
                <p:nvPr/>
              </p:nvPicPr>
              <p:blipFill>
                <a:blip r:embed="rId530"/>
                <a:stretch>
                  <a:fillRect/>
                </a:stretch>
              </p:blipFill>
              <p:spPr>
                <a:xfrm>
                  <a:off x="9318891" y="2698714"/>
                  <a:ext cx="2072520" cy="1311480"/>
                </a:xfrm>
                <a:prstGeom prst="rect">
                  <a:avLst/>
                </a:prstGeom>
              </p:spPr>
            </p:pic>
          </mc:Fallback>
        </mc:AlternateContent>
      </p:grpSp>
      <p:grpSp>
        <p:nvGrpSpPr>
          <p:cNvPr id="1289" name="Group 1288">
            <a:extLst>
              <a:ext uri="{FF2B5EF4-FFF2-40B4-BE49-F238E27FC236}">
                <a16:creationId xmlns:a16="http://schemas.microsoft.com/office/drawing/2014/main" id="{B1D3EE3F-E0C9-A396-A6BD-084EA6D6D6BA}"/>
              </a:ext>
            </a:extLst>
          </p:cNvPr>
          <p:cNvGrpSpPr/>
          <p:nvPr/>
        </p:nvGrpSpPr>
        <p:grpSpPr>
          <a:xfrm>
            <a:off x="1888851" y="2422234"/>
            <a:ext cx="388080" cy="36360"/>
            <a:chOff x="1888851" y="2422234"/>
            <a:chExt cx="388080" cy="36360"/>
          </a:xfrm>
        </p:grpSpPr>
        <mc:AlternateContent xmlns:mc="http://schemas.openxmlformats.org/markup-compatibility/2006" xmlns:p14="http://schemas.microsoft.com/office/powerpoint/2010/main">
          <mc:Choice Requires="p14">
            <p:contentPart p14:bwMode="auto" r:id="rId531">
              <p14:nvContentPartPr>
                <p14:cNvPr id="1287" name="Ink 1286">
                  <a:extLst>
                    <a:ext uri="{FF2B5EF4-FFF2-40B4-BE49-F238E27FC236}">
                      <a16:creationId xmlns:a16="http://schemas.microsoft.com/office/drawing/2014/main" id="{1C7BBDF1-3657-6C72-5CA8-8999AC1F96C4}"/>
                    </a:ext>
                  </a:extLst>
                </p14:cNvPr>
                <p14:cNvContentPartPr/>
                <p14:nvPr/>
              </p14:nvContentPartPr>
              <p14:xfrm>
                <a:off x="1888851" y="2422234"/>
                <a:ext cx="388080" cy="5760"/>
              </p14:xfrm>
            </p:contentPart>
          </mc:Choice>
          <mc:Fallback xmlns="">
            <p:pic>
              <p:nvPicPr>
                <p:cNvPr id="1287" name="Ink 1286">
                  <a:extLst>
                    <a:ext uri="{FF2B5EF4-FFF2-40B4-BE49-F238E27FC236}">
                      <a16:creationId xmlns:a16="http://schemas.microsoft.com/office/drawing/2014/main" id="{1C7BBDF1-3657-6C72-5CA8-8999AC1F96C4}"/>
                    </a:ext>
                  </a:extLst>
                </p:cNvPr>
                <p:cNvPicPr/>
                <p:nvPr/>
              </p:nvPicPr>
              <p:blipFill>
                <a:blip r:embed="rId532"/>
                <a:stretch>
                  <a:fillRect/>
                </a:stretch>
              </p:blipFill>
              <p:spPr>
                <a:xfrm>
                  <a:off x="1880211" y="2413594"/>
                  <a:ext cx="4057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1288" name="Ink 1287">
                  <a:extLst>
                    <a:ext uri="{FF2B5EF4-FFF2-40B4-BE49-F238E27FC236}">
                      <a16:creationId xmlns:a16="http://schemas.microsoft.com/office/drawing/2014/main" id="{A80AB0B6-60CE-7EBF-02C9-D0B065183A38}"/>
                    </a:ext>
                  </a:extLst>
                </p14:cNvPr>
                <p14:cNvContentPartPr/>
                <p14:nvPr/>
              </p14:nvContentPartPr>
              <p14:xfrm>
                <a:off x="2067771" y="2454274"/>
                <a:ext cx="126000" cy="4320"/>
              </p14:xfrm>
            </p:contentPart>
          </mc:Choice>
          <mc:Fallback xmlns="">
            <p:pic>
              <p:nvPicPr>
                <p:cNvPr id="1288" name="Ink 1287">
                  <a:extLst>
                    <a:ext uri="{FF2B5EF4-FFF2-40B4-BE49-F238E27FC236}">
                      <a16:creationId xmlns:a16="http://schemas.microsoft.com/office/drawing/2014/main" id="{A80AB0B6-60CE-7EBF-02C9-D0B065183A38}"/>
                    </a:ext>
                  </a:extLst>
                </p:cNvPr>
                <p:cNvPicPr/>
                <p:nvPr/>
              </p:nvPicPr>
              <p:blipFill>
                <a:blip r:embed="rId534"/>
                <a:stretch>
                  <a:fillRect/>
                </a:stretch>
              </p:blipFill>
              <p:spPr>
                <a:xfrm>
                  <a:off x="2059131" y="2445274"/>
                  <a:ext cx="143640" cy="21960"/>
                </a:xfrm>
                <a:prstGeom prst="rect">
                  <a:avLst/>
                </a:prstGeom>
              </p:spPr>
            </p:pic>
          </mc:Fallback>
        </mc:AlternateContent>
      </p:grpSp>
      <p:grpSp>
        <p:nvGrpSpPr>
          <p:cNvPr id="1302" name="Group 1301">
            <a:extLst>
              <a:ext uri="{FF2B5EF4-FFF2-40B4-BE49-F238E27FC236}">
                <a16:creationId xmlns:a16="http://schemas.microsoft.com/office/drawing/2014/main" id="{2B9B9B1B-0AF3-0F8B-A63E-F7C054A9A006}"/>
              </a:ext>
            </a:extLst>
          </p:cNvPr>
          <p:cNvGrpSpPr/>
          <p:nvPr/>
        </p:nvGrpSpPr>
        <p:grpSpPr>
          <a:xfrm>
            <a:off x="252651" y="5869954"/>
            <a:ext cx="142200" cy="298800"/>
            <a:chOff x="252651" y="5869954"/>
            <a:chExt cx="142200" cy="298800"/>
          </a:xfrm>
        </p:grpSpPr>
        <mc:AlternateContent xmlns:mc="http://schemas.openxmlformats.org/markup-compatibility/2006" xmlns:p14="http://schemas.microsoft.com/office/powerpoint/2010/main">
          <mc:Choice Requires="p14">
            <p:contentPart p14:bwMode="auto" r:id="rId535">
              <p14:nvContentPartPr>
                <p14:cNvPr id="1290" name="Ink 1289">
                  <a:extLst>
                    <a:ext uri="{FF2B5EF4-FFF2-40B4-BE49-F238E27FC236}">
                      <a16:creationId xmlns:a16="http://schemas.microsoft.com/office/drawing/2014/main" id="{3113BF23-3C2C-44EB-DCC8-5923B0991298}"/>
                    </a:ext>
                  </a:extLst>
                </p14:cNvPr>
                <p14:cNvContentPartPr/>
                <p14:nvPr/>
              </p14:nvContentPartPr>
              <p14:xfrm>
                <a:off x="252651" y="5925394"/>
                <a:ext cx="142200" cy="243360"/>
              </p14:xfrm>
            </p:contentPart>
          </mc:Choice>
          <mc:Fallback xmlns="">
            <p:pic>
              <p:nvPicPr>
                <p:cNvPr id="1290" name="Ink 1289">
                  <a:extLst>
                    <a:ext uri="{FF2B5EF4-FFF2-40B4-BE49-F238E27FC236}">
                      <a16:creationId xmlns:a16="http://schemas.microsoft.com/office/drawing/2014/main" id="{3113BF23-3C2C-44EB-DCC8-5923B0991298}"/>
                    </a:ext>
                  </a:extLst>
                </p:cNvPr>
                <p:cNvPicPr/>
                <p:nvPr/>
              </p:nvPicPr>
              <p:blipFill>
                <a:blip r:embed="rId536"/>
                <a:stretch>
                  <a:fillRect/>
                </a:stretch>
              </p:blipFill>
              <p:spPr>
                <a:xfrm>
                  <a:off x="243651" y="5916754"/>
                  <a:ext cx="15984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1291" name="Ink 1290">
                  <a:extLst>
                    <a:ext uri="{FF2B5EF4-FFF2-40B4-BE49-F238E27FC236}">
                      <a16:creationId xmlns:a16="http://schemas.microsoft.com/office/drawing/2014/main" id="{C029991F-C43B-F763-F580-E4D8FA93D0E4}"/>
                    </a:ext>
                  </a:extLst>
                </p14:cNvPr>
                <p14:cNvContentPartPr/>
                <p14:nvPr/>
              </p14:nvContentPartPr>
              <p14:xfrm>
                <a:off x="384411" y="5869954"/>
                <a:ext cx="360" cy="360"/>
              </p14:xfrm>
            </p:contentPart>
          </mc:Choice>
          <mc:Fallback xmlns="">
            <p:pic>
              <p:nvPicPr>
                <p:cNvPr id="1291" name="Ink 1290">
                  <a:extLst>
                    <a:ext uri="{FF2B5EF4-FFF2-40B4-BE49-F238E27FC236}">
                      <a16:creationId xmlns:a16="http://schemas.microsoft.com/office/drawing/2014/main" id="{C029991F-C43B-F763-F580-E4D8FA93D0E4}"/>
                    </a:ext>
                  </a:extLst>
                </p:cNvPr>
                <p:cNvPicPr/>
                <p:nvPr/>
              </p:nvPicPr>
              <p:blipFill>
                <a:blip r:embed="rId234"/>
                <a:stretch>
                  <a:fillRect/>
                </a:stretch>
              </p:blipFill>
              <p:spPr>
                <a:xfrm>
                  <a:off x="375771" y="5860954"/>
                  <a:ext cx="18000" cy="18000"/>
                </a:xfrm>
                <a:prstGeom prst="rect">
                  <a:avLst/>
                </a:prstGeom>
              </p:spPr>
            </p:pic>
          </mc:Fallback>
        </mc:AlternateContent>
      </p:grpSp>
      <p:grpSp>
        <p:nvGrpSpPr>
          <p:cNvPr id="1301" name="Group 1300">
            <a:extLst>
              <a:ext uri="{FF2B5EF4-FFF2-40B4-BE49-F238E27FC236}">
                <a16:creationId xmlns:a16="http://schemas.microsoft.com/office/drawing/2014/main" id="{763B6B14-0E7F-CC09-3740-01B2580F8B59}"/>
              </a:ext>
            </a:extLst>
          </p:cNvPr>
          <p:cNvGrpSpPr/>
          <p:nvPr/>
        </p:nvGrpSpPr>
        <p:grpSpPr>
          <a:xfrm>
            <a:off x="599691" y="5710474"/>
            <a:ext cx="209880" cy="401400"/>
            <a:chOff x="599691" y="5710474"/>
            <a:chExt cx="209880" cy="401400"/>
          </a:xfrm>
        </p:grpSpPr>
        <mc:AlternateContent xmlns:mc="http://schemas.openxmlformats.org/markup-compatibility/2006" xmlns:p14="http://schemas.microsoft.com/office/powerpoint/2010/main">
          <mc:Choice Requires="p14">
            <p:contentPart p14:bwMode="auto" r:id="rId538">
              <p14:nvContentPartPr>
                <p14:cNvPr id="1292" name="Ink 1291">
                  <a:extLst>
                    <a:ext uri="{FF2B5EF4-FFF2-40B4-BE49-F238E27FC236}">
                      <a16:creationId xmlns:a16="http://schemas.microsoft.com/office/drawing/2014/main" id="{981F00BD-19F7-A436-5591-8835A83DC59C}"/>
                    </a:ext>
                  </a:extLst>
                </p14:cNvPr>
                <p14:cNvContentPartPr/>
                <p14:nvPr/>
              </p14:nvContentPartPr>
              <p14:xfrm>
                <a:off x="710571" y="5710474"/>
                <a:ext cx="14760" cy="401400"/>
              </p14:xfrm>
            </p:contentPart>
          </mc:Choice>
          <mc:Fallback xmlns="">
            <p:pic>
              <p:nvPicPr>
                <p:cNvPr id="1292" name="Ink 1291">
                  <a:extLst>
                    <a:ext uri="{FF2B5EF4-FFF2-40B4-BE49-F238E27FC236}">
                      <a16:creationId xmlns:a16="http://schemas.microsoft.com/office/drawing/2014/main" id="{981F00BD-19F7-A436-5591-8835A83DC59C}"/>
                    </a:ext>
                  </a:extLst>
                </p:cNvPr>
                <p:cNvPicPr/>
                <p:nvPr/>
              </p:nvPicPr>
              <p:blipFill>
                <a:blip r:embed="rId539"/>
                <a:stretch>
                  <a:fillRect/>
                </a:stretch>
              </p:blipFill>
              <p:spPr>
                <a:xfrm>
                  <a:off x="701571" y="5701474"/>
                  <a:ext cx="32400" cy="41904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1293" name="Ink 1292">
                  <a:extLst>
                    <a:ext uri="{FF2B5EF4-FFF2-40B4-BE49-F238E27FC236}">
                      <a16:creationId xmlns:a16="http://schemas.microsoft.com/office/drawing/2014/main" id="{B41EB1FD-9D74-DA7C-A6CE-53C3ED9A5B24}"/>
                    </a:ext>
                  </a:extLst>
                </p14:cNvPr>
                <p14:cNvContentPartPr/>
                <p14:nvPr/>
              </p14:nvContentPartPr>
              <p14:xfrm>
                <a:off x="599691" y="5710474"/>
                <a:ext cx="119520" cy="95400"/>
              </p14:xfrm>
            </p:contentPart>
          </mc:Choice>
          <mc:Fallback xmlns="">
            <p:pic>
              <p:nvPicPr>
                <p:cNvPr id="1293" name="Ink 1292">
                  <a:extLst>
                    <a:ext uri="{FF2B5EF4-FFF2-40B4-BE49-F238E27FC236}">
                      <a16:creationId xmlns:a16="http://schemas.microsoft.com/office/drawing/2014/main" id="{B41EB1FD-9D74-DA7C-A6CE-53C3ED9A5B24}"/>
                    </a:ext>
                  </a:extLst>
                </p:cNvPr>
                <p:cNvPicPr/>
                <p:nvPr/>
              </p:nvPicPr>
              <p:blipFill>
                <a:blip r:embed="rId541"/>
                <a:stretch>
                  <a:fillRect/>
                </a:stretch>
              </p:blipFill>
              <p:spPr>
                <a:xfrm>
                  <a:off x="591051" y="5701834"/>
                  <a:ext cx="1371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1294" name="Ink 1293">
                  <a:extLst>
                    <a:ext uri="{FF2B5EF4-FFF2-40B4-BE49-F238E27FC236}">
                      <a16:creationId xmlns:a16="http://schemas.microsoft.com/office/drawing/2014/main" id="{75745F41-6CB9-B152-3777-30FF6150F1CB}"/>
                    </a:ext>
                  </a:extLst>
                </p14:cNvPr>
                <p14:cNvContentPartPr/>
                <p14:nvPr/>
              </p14:nvContentPartPr>
              <p14:xfrm>
                <a:off x="705171" y="5727754"/>
                <a:ext cx="104400" cy="109440"/>
              </p14:xfrm>
            </p:contentPart>
          </mc:Choice>
          <mc:Fallback xmlns="">
            <p:pic>
              <p:nvPicPr>
                <p:cNvPr id="1294" name="Ink 1293">
                  <a:extLst>
                    <a:ext uri="{FF2B5EF4-FFF2-40B4-BE49-F238E27FC236}">
                      <a16:creationId xmlns:a16="http://schemas.microsoft.com/office/drawing/2014/main" id="{75745F41-6CB9-B152-3777-30FF6150F1CB}"/>
                    </a:ext>
                  </a:extLst>
                </p:cNvPr>
                <p:cNvPicPr/>
                <p:nvPr/>
              </p:nvPicPr>
              <p:blipFill>
                <a:blip r:embed="rId543"/>
                <a:stretch>
                  <a:fillRect/>
                </a:stretch>
              </p:blipFill>
              <p:spPr>
                <a:xfrm>
                  <a:off x="696531" y="5718754"/>
                  <a:ext cx="122040" cy="127080"/>
                </a:xfrm>
                <a:prstGeom prst="rect">
                  <a:avLst/>
                </a:prstGeom>
              </p:spPr>
            </p:pic>
          </mc:Fallback>
        </mc:AlternateContent>
      </p:grpSp>
      <p:grpSp>
        <p:nvGrpSpPr>
          <p:cNvPr id="1300" name="Group 1299">
            <a:extLst>
              <a:ext uri="{FF2B5EF4-FFF2-40B4-BE49-F238E27FC236}">
                <a16:creationId xmlns:a16="http://schemas.microsoft.com/office/drawing/2014/main" id="{1DA89DCC-5464-CA94-F8D9-2FAFA5B62B85}"/>
              </a:ext>
            </a:extLst>
          </p:cNvPr>
          <p:cNvGrpSpPr/>
          <p:nvPr/>
        </p:nvGrpSpPr>
        <p:grpSpPr>
          <a:xfrm>
            <a:off x="939531" y="5992714"/>
            <a:ext cx="265320" cy="168480"/>
            <a:chOff x="939531" y="5992714"/>
            <a:chExt cx="265320" cy="168480"/>
          </a:xfrm>
        </p:grpSpPr>
        <mc:AlternateContent xmlns:mc="http://schemas.openxmlformats.org/markup-compatibility/2006" xmlns:p14="http://schemas.microsoft.com/office/powerpoint/2010/main">
          <mc:Choice Requires="p14">
            <p:contentPart p14:bwMode="auto" r:id="rId544">
              <p14:nvContentPartPr>
                <p14:cNvPr id="1295" name="Ink 1294">
                  <a:extLst>
                    <a:ext uri="{FF2B5EF4-FFF2-40B4-BE49-F238E27FC236}">
                      <a16:creationId xmlns:a16="http://schemas.microsoft.com/office/drawing/2014/main" id="{70ED5CED-935C-DD2A-177F-059D0BA6C64B}"/>
                    </a:ext>
                  </a:extLst>
                </p14:cNvPr>
                <p14:cNvContentPartPr/>
                <p14:nvPr/>
              </p14:nvContentPartPr>
              <p14:xfrm>
                <a:off x="939531" y="6039874"/>
                <a:ext cx="213840" cy="34920"/>
              </p14:xfrm>
            </p:contentPart>
          </mc:Choice>
          <mc:Fallback xmlns="">
            <p:pic>
              <p:nvPicPr>
                <p:cNvPr id="1295" name="Ink 1294">
                  <a:extLst>
                    <a:ext uri="{FF2B5EF4-FFF2-40B4-BE49-F238E27FC236}">
                      <a16:creationId xmlns:a16="http://schemas.microsoft.com/office/drawing/2014/main" id="{70ED5CED-935C-DD2A-177F-059D0BA6C64B}"/>
                    </a:ext>
                  </a:extLst>
                </p:cNvPr>
                <p:cNvPicPr/>
                <p:nvPr/>
              </p:nvPicPr>
              <p:blipFill>
                <a:blip r:embed="rId545"/>
                <a:stretch>
                  <a:fillRect/>
                </a:stretch>
              </p:blipFill>
              <p:spPr>
                <a:xfrm>
                  <a:off x="930531" y="6030874"/>
                  <a:ext cx="2314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1296" name="Ink 1295">
                  <a:extLst>
                    <a:ext uri="{FF2B5EF4-FFF2-40B4-BE49-F238E27FC236}">
                      <a16:creationId xmlns:a16="http://schemas.microsoft.com/office/drawing/2014/main" id="{29DA4D32-16ED-3EFC-9752-75A317F54300}"/>
                    </a:ext>
                  </a:extLst>
                </p14:cNvPr>
                <p14:cNvContentPartPr/>
                <p14:nvPr/>
              </p14:nvContentPartPr>
              <p14:xfrm>
                <a:off x="1078131" y="5992714"/>
                <a:ext cx="126720" cy="168480"/>
              </p14:xfrm>
            </p:contentPart>
          </mc:Choice>
          <mc:Fallback xmlns="">
            <p:pic>
              <p:nvPicPr>
                <p:cNvPr id="1296" name="Ink 1295">
                  <a:extLst>
                    <a:ext uri="{FF2B5EF4-FFF2-40B4-BE49-F238E27FC236}">
                      <a16:creationId xmlns:a16="http://schemas.microsoft.com/office/drawing/2014/main" id="{29DA4D32-16ED-3EFC-9752-75A317F54300}"/>
                    </a:ext>
                  </a:extLst>
                </p:cNvPr>
                <p:cNvPicPr/>
                <p:nvPr/>
              </p:nvPicPr>
              <p:blipFill>
                <a:blip r:embed="rId547"/>
                <a:stretch>
                  <a:fillRect/>
                </a:stretch>
              </p:blipFill>
              <p:spPr>
                <a:xfrm>
                  <a:off x="1069131" y="5983714"/>
                  <a:ext cx="144360" cy="186120"/>
                </a:xfrm>
                <a:prstGeom prst="rect">
                  <a:avLst/>
                </a:prstGeom>
              </p:spPr>
            </p:pic>
          </mc:Fallback>
        </mc:AlternateContent>
      </p:grpSp>
      <p:grpSp>
        <p:nvGrpSpPr>
          <p:cNvPr id="1304" name="Group 1303">
            <a:extLst>
              <a:ext uri="{FF2B5EF4-FFF2-40B4-BE49-F238E27FC236}">
                <a16:creationId xmlns:a16="http://schemas.microsoft.com/office/drawing/2014/main" id="{0C90CE3A-5CCD-5D12-6AA9-0AB24638A9AF}"/>
              </a:ext>
            </a:extLst>
          </p:cNvPr>
          <p:cNvGrpSpPr/>
          <p:nvPr/>
        </p:nvGrpSpPr>
        <p:grpSpPr>
          <a:xfrm>
            <a:off x="1356411" y="5822074"/>
            <a:ext cx="451080" cy="312840"/>
            <a:chOff x="1356411" y="5822074"/>
            <a:chExt cx="451080" cy="312840"/>
          </a:xfrm>
        </p:grpSpPr>
        <mc:AlternateContent xmlns:mc="http://schemas.openxmlformats.org/markup-compatibility/2006" xmlns:p14="http://schemas.microsoft.com/office/powerpoint/2010/main">
          <mc:Choice Requires="p14">
            <p:contentPart p14:bwMode="auto" r:id="rId548">
              <p14:nvContentPartPr>
                <p14:cNvPr id="1297" name="Ink 1296">
                  <a:extLst>
                    <a:ext uri="{FF2B5EF4-FFF2-40B4-BE49-F238E27FC236}">
                      <a16:creationId xmlns:a16="http://schemas.microsoft.com/office/drawing/2014/main" id="{EE2EC06F-6FD2-8A39-101B-0E4235C322E6}"/>
                    </a:ext>
                  </a:extLst>
                </p14:cNvPr>
                <p14:cNvContentPartPr/>
                <p14:nvPr/>
              </p14:nvContentPartPr>
              <p14:xfrm>
                <a:off x="1387731" y="5885794"/>
                <a:ext cx="2520" cy="249120"/>
              </p14:xfrm>
            </p:contentPart>
          </mc:Choice>
          <mc:Fallback xmlns="">
            <p:pic>
              <p:nvPicPr>
                <p:cNvPr id="1297" name="Ink 1296">
                  <a:extLst>
                    <a:ext uri="{FF2B5EF4-FFF2-40B4-BE49-F238E27FC236}">
                      <a16:creationId xmlns:a16="http://schemas.microsoft.com/office/drawing/2014/main" id="{EE2EC06F-6FD2-8A39-101B-0E4235C322E6}"/>
                    </a:ext>
                  </a:extLst>
                </p:cNvPr>
                <p:cNvPicPr/>
                <p:nvPr/>
              </p:nvPicPr>
              <p:blipFill>
                <a:blip r:embed="rId549"/>
                <a:stretch>
                  <a:fillRect/>
                </a:stretch>
              </p:blipFill>
              <p:spPr>
                <a:xfrm>
                  <a:off x="1378731" y="5877154"/>
                  <a:ext cx="2016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1298" name="Ink 1297">
                  <a:extLst>
                    <a:ext uri="{FF2B5EF4-FFF2-40B4-BE49-F238E27FC236}">
                      <a16:creationId xmlns:a16="http://schemas.microsoft.com/office/drawing/2014/main" id="{F234393B-6035-383F-CB48-D605D94BE0F1}"/>
                    </a:ext>
                  </a:extLst>
                </p14:cNvPr>
                <p14:cNvContentPartPr/>
                <p14:nvPr/>
              </p14:nvContentPartPr>
              <p14:xfrm>
                <a:off x="1356411" y="5822074"/>
                <a:ext cx="154080" cy="121680"/>
              </p14:xfrm>
            </p:contentPart>
          </mc:Choice>
          <mc:Fallback xmlns="">
            <p:pic>
              <p:nvPicPr>
                <p:cNvPr id="1298" name="Ink 1297">
                  <a:extLst>
                    <a:ext uri="{FF2B5EF4-FFF2-40B4-BE49-F238E27FC236}">
                      <a16:creationId xmlns:a16="http://schemas.microsoft.com/office/drawing/2014/main" id="{F234393B-6035-383F-CB48-D605D94BE0F1}"/>
                    </a:ext>
                  </a:extLst>
                </p:cNvPr>
                <p:cNvPicPr/>
                <p:nvPr/>
              </p:nvPicPr>
              <p:blipFill>
                <a:blip r:embed="rId551"/>
                <a:stretch>
                  <a:fillRect/>
                </a:stretch>
              </p:blipFill>
              <p:spPr>
                <a:xfrm>
                  <a:off x="1347411" y="5813434"/>
                  <a:ext cx="1717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1303" name="Ink 1302">
                  <a:extLst>
                    <a:ext uri="{FF2B5EF4-FFF2-40B4-BE49-F238E27FC236}">
                      <a16:creationId xmlns:a16="http://schemas.microsoft.com/office/drawing/2014/main" id="{3C792CA9-B8F9-0E25-C0FB-44C150DF2AA0}"/>
                    </a:ext>
                  </a:extLst>
                </p14:cNvPr>
                <p14:cNvContentPartPr/>
                <p14:nvPr/>
              </p14:nvContentPartPr>
              <p14:xfrm>
                <a:off x="1587531" y="5840794"/>
                <a:ext cx="219960" cy="228600"/>
              </p14:xfrm>
            </p:contentPart>
          </mc:Choice>
          <mc:Fallback xmlns="">
            <p:pic>
              <p:nvPicPr>
                <p:cNvPr id="1303" name="Ink 1302">
                  <a:extLst>
                    <a:ext uri="{FF2B5EF4-FFF2-40B4-BE49-F238E27FC236}">
                      <a16:creationId xmlns:a16="http://schemas.microsoft.com/office/drawing/2014/main" id="{3C792CA9-B8F9-0E25-C0FB-44C150DF2AA0}"/>
                    </a:ext>
                  </a:extLst>
                </p:cNvPr>
                <p:cNvPicPr/>
                <p:nvPr/>
              </p:nvPicPr>
              <p:blipFill>
                <a:blip r:embed="rId553"/>
                <a:stretch>
                  <a:fillRect/>
                </a:stretch>
              </p:blipFill>
              <p:spPr>
                <a:xfrm>
                  <a:off x="1578531" y="5831794"/>
                  <a:ext cx="237600" cy="246240"/>
                </a:xfrm>
                <a:prstGeom prst="rect">
                  <a:avLst/>
                </a:prstGeom>
              </p:spPr>
            </p:pic>
          </mc:Fallback>
        </mc:AlternateContent>
      </p:grpSp>
      <p:grpSp>
        <p:nvGrpSpPr>
          <p:cNvPr id="1307" name="Group 1306">
            <a:extLst>
              <a:ext uri="{FF2B5EF4-FFF2-40B4-BE49-F238E27FC236}">
                <a16:creationId xmlns:a16="http://schemas.microsoft.com/office/drawing/2014/main" id="{A1F4D5F3-B6A2-D20F-8C32-4F11D9C70A2B}"/>
              </a:ext>
            </a:extLst>
          </p:cNvPr>
          <p:cNvGrpSpPr/>
          <p:nvPr/>
        </p:nvGrpSpPr>
        <p:grpSpPr>
          <a:xfrm>
            <a:off x="1944291" y="5742874"/>
            <a:ext cx="138240" cy="549360"/>
            <a:chOff x="1944291" y="5742874"/>
            <a:chExt cx="138240" cy="549360"/>
          </a:xfrm>
        </p:grpSpPr>
        <mc:AlternateContent xmlns:mc="http://schemas.openxmlformats.org/markup-compatibility/2006" xmlns:p14="http://schemas.microsoft.com/office/powerpoint/2010/main">
          <mc:Choice Requires="p14">
            <p:contentPart p14:bwMode="auto" r:id="rId554">
              <p14:nvContentPartPr>
                <p14:cNvPr id="1305" name="Ink 1304">
                  <a:extLst>
                    <a:ext uri="{FF2B5EF4-FFF2-40B4-BE49-F238E27FC236}">
                      <a16:creationId xmlns:a16="http://schemas.microsoft.com/office/drawing/2014/main" id="{AA15EE68-65F1-65DA-813D-45AAA20F9D96}"/>
                    </a:ext>
                  </a:extLst>
                </p14:cNvPr>
                <p14:cNvContentPartPr/>
                <p14:nvPr/>
              </p14:nvContentPartPr>
              <p14:xfrm>
                <a:off x="2025291" y="5742874"/>
                <a:ext cx="3960" cy="486000"/>
              </p14:xfrm>
            </p:contentPart>
          </mc:Choice>
          <mc:Fallback xmlns="">
            <p:pic>
              <p:nvPicPr>
                <p:cNvPr id="1305" name="Ink 1304">
                  <a:extLst>
                    <a:ext uri="{FF2B5EF4-FFF2-40B4-BE49-F238E27FC236}">
                      <a16:creationId xmlns:a16="http://schemas.microsoft.com/office/drawing/2014/main" id="{AA15EE68-65F1-65DA-813D-45AAA20F9D96}"/>
                    </a:ext>
                  </a:extLst>
                </p:cNvPr>
                <p:cNvPicPr/>
                <p:nvPr/>
              </p:nvPicPr>
              <p:blipFill>
                <a:blip r:embed="rId555"/>
                <a:stretch>
                  <a:fillRect/>
                </a:stretch>
              </p:blipFill>
              <p:spPr>
                <a:xfrm>
                  <a:off x="2016291" y="5734234"/>
                  <a:ext cx="21600" cy="50364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1306" name="Ink 1305">
                  <a:extLst>
                    <a:ext uri="{FF2B5EF4-FFF2-40B4-BE49-F238E27FC236}">
                      <a16:creationId xmlns:a16="http://schemas.microsoft.com/office/drawing/2014/main" id="{C6F11072-0BE4-9076-4FC5-08751338E7AA}"/>
                    </a:ext>
                  </a:extLst>
                </p14:cNvPr>
                <p14:cNvContentPartPr/>
                <p14:nvPr/>
              </p14:nvContentPartPr>
              <p14:xfrm>
                <a:off x="1944291" y="6160834"/>
                <a:ext cx="138240" cy="131400"/>
              </p14:xfrm>
            </p:contentPart>
          </mc:Choice>
          <mc:Fallback xmlns="">
            <p:pic>
              <p:nvPicPr>
                <p:cNvPr id="1306" name="Ink 1305">
                  <a:extLst>
                    <a:ext uri="{FF2B5EF4-FFF2-40B4-BE49-F238E27FC236}">
                      <a16:creationId xmlns:a16="http://schemas.microsoft.com/office/drawing/2014/main" id="{C6F11072-0BE4-9076-4FC5-08751338E7AA}"/>
                    </a:ext>
                  </a:extLst>
                </p:cNvPr>
                <p:cNvPicPr/>
                <p:nvPr/>
              </p:nvPicPr>
              <p:blipFill>
                <a:blip r:embed="rId557"/>
                <a:stretch>
                  <a:fillRect/>
                </a:stretch>
              </p:blipFill>
              <p:spPr>
                <a:xfrm>
                  <a:off x="1935651" y="6152194"/>
                  <a:ext cx="155880" cy="149040"/>
                </a:xfrm>
                <a:prstGeom prst="rect">
                  <a:avLst/>
                </a:prstGeom>
              </p:spPr>
            </p:pic>
          </mc:Fallback>
        </mc:AlternateContent>
      </p:grpSp>
      <p:grpSp>
        <p:nvGrpSpPr>
          <p:cNvPr id="1311" name="Group 1310">
            <a:extLst>
              <a:ext uri="{FF2B5EF4-FFF2-40B4-BE49-F238E27FC236}">
                <a16:creationId xmlns:a16="http://schemas.microsoft.com/office/drawing/2014/main" id="{E56F1026-142A-A9EA-8FD4-7F1610B2C5BE}"/>
              </a:ext>
            </a:extLst>
          </p:cNvPr>
          <p:cNvGrpSpPr/>
          <p:nvPr/>
        </p:nvGrpSpPr>
        <p:grpSpPr>
          <a:xfrm>
            <a:off x="263091" y="6425074"/>
            <a:ext cx="134280" cy="186480"/>
            <a:chOff x="263091" y="6425074"/>
            <a:chExt cx="134280" cy="186480"/>
          </a:xfrm>
        </p:grpSpPr>
        <mc:AlternateContent xmlns:mc="http://schemas.openxmlformats.org/markup-compatibility/2006" xmlns:p14="http://schemas.microsoft.com/office/powerpoint/2010/main">
          <mc:Choice Requires="p14">
            <p:contentPart p14:bwMode="auto" r:id="rId558">
              <p14:nvContentPartPr>
                <p14:cNvPr id="1308" name="Ink 1307">
                  <a:extLst>
                    <a:ext uri="{FF2B5EF4-FFF2-40B4-BE49-F238E27FC236}">
                      <a16:creationId xmlns:a16="http://schemas.microsoft.com/office/drawing/2014/main" id="{46A7E6EB-8112-BE4A-8C8C-B179208DC004}"/>
                    </a:ext>
                  </a:extLst>
                </p14:cNvPr>
                <p14:cNvContentPartPr/>
                <p14:nvPr/>
              </p14:nvContentPartPr>
              <p14:xfrm>
                <a:off x="263091" y="6463954"/>
                <a:ext cx="8640" cy="147600"/>
              </p14:xfrm>
            </p:contentPart>
          </mc:Choice>
          <mc:Fallback xmlns="">
            <p:pic>
              <p:nvPicPr>
                <p:cNvPr id="1308" name="Ink 1307">
                  <a:extLst>
                    <a:ext uri="{FF2B5EF4-FFF2-40B4-BE49-F238E27FC236}">
                      <a16:creationId xmlns:a16="http://schemas.microsoft.com/office/drawing/2014/main" id="{46A7E6EB-8112-BE4A-8C8C-B179208DC004}"/>
                    </a:ext>
                  </a:extLst>
                </p:cNvPr>
                <p:cNvPicPr/>
                <p:nvPr/>
              </p:nvPicPr>
              <p:blipFill>
                <a:blip r:embed="rId559"/>
                <a:stretch>
                  <a:fillRect/>
                </a:stretch>
              </p:blipFill>
              <p:spPr>
                <a:xfrm>
                  <a:off x="254451" y="6455314"/>
                  <a:ext cx="262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1309" name="Ink 1308">
                  <a:extLst>
                    <a:ext uri="{FF2B5EF4-FFF2-40B4-BE49-F238E27FC236}">
                      <a16:creationId xmlns:a16="http://schemas.microsoft.com/office/drawing/2014/main" id="{45E7BC3C-C516-3F90-7745-DCAD0B4AA804}"/>
                    </a:ext>
                  </a:extLst>
                </p14:cNvPr>
                <p14:cNvContentPartPr/>
                <p14:nvPr/>
              </p14:nvContentPartPr>
              <p14:xfrm>
                <a:off x="277131" y="6475474"/>
                <a:ext cx="81360" cy="97560"/>
              </p14:xfrm>
            </p:contentPart>
          </mc:Choice>
          <mc:Fallback xmlns="">
            <p:pic>
              <p:nvPicPr>
                <p:cNvPr id="1309" name="Ink 1308">
                  <a:extLst>
                    <a:ext uri="{FF2B5EF4-FFF2-40B4-BE49-F238E27FC236}">
                      <a16:creationId xmlns:a16="http://schemas.microsoft.com/office/drawing/2014/main" id="{45E7BC3C-C516-3F90-7745-DCAD0B4AA804}"/>
                    </a:ext>
                  </a:extLst>
                </p:cNvPr>
                <p:cNvPicPr/>
                <p:nvPr/>
              </p:nvPicPr>
              <p:blipFill>
                <a:blip r:embed="rId561"/>
                <a:stretch>
                  <a:fillRect/>
                </a:stretch>
              </p:blipFill>
              <p:spPr>
                <a:xfrm>
                  <a:off x="268491" y="6466834"/>
                  <a:ext cx="990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1310" name="Ink 1309">
                  <a:extLst>
                    <a:ext uri="{FF2B5EF4-FFF2-40B4-BE49-F238E27FC236}">
                      <a16:creationId xmlns:a16="http://schemas.microsoft.com/office/drawing/2014/main" id="{6FD0BF93-9C44-AF28-BCA4-658C68696F18}"/>
                    </a:ext>
                  </a:extLst>
                </p14:cNvPr>
                <p14:cNvContentPartPr/>
                <p14:nvPr/>
              </p14:nvContentPartPr>
              <p14:xfrm>
                <a:off x="377931" y="6425074"/>
                <a:ext cx="19440" cy="149400"/>
              </p14:xfrm>
            </p:contentPart>
          </mc:Choice>
          <mc:Fallback xmlns="">
            <p:pic>
              <p:nvPicPr>
                <p:cNvPr id="1310" name="Ink 1309">
                  <a:extLst>
                    <a:ext uri="{FF2B5EF4-FFF2-40B4-BE49-F238E27FC236}">
                      <a16:creationId xmlns:a16="http://schemas.microsoft.com/office/drawing/2014/main" id="{6FD0BF93-9C44-AF28-BCA4-658C68696F18}"/>
                    </a:ext>
                  </a:extLst>
                </p:cNvPr>
                <p:cNvPicPr/>
                <p:nvPr/>
              </p:nvPicPr>
              <p:blipFill>
                <a:blip r:embed="rId563"/>
                <a:stretch>
                  <a:fillRect/>
                </a:stretch>
              </p:blipFill>
              <p:spPr>
                <a:xfrm>
                  <a:off x="368931" y="6416434"/>
                  <a:ext cx="37080" cy="167040"/>
                </a:xfrm>
                <a:prstGeom prst="rect">
                  <a:avLst/>
                </a:prstGeom>
              </p:spPr>
            </p:pic>
          </mc:Fallback>
        </mc:AlternateContent>
      </p:grpSp>
      <p:grpSp>
        <p:nvGrpSpPr>
          <p:cNvPr id="1322" name="Group 1321">
            <a:extLst>
              <a:ext uri="{FF2B5EF4-FFF2-40B4-BE49-F238E27FC236}">
                <a16:creationId xmlns:a16="http://schemas.microsoft.com/office/drawing/2014/main" id="{5810BBD6-4B3A-78FE-CE38-E21E320E31E7}"/>
              </a:ext>
            </a:extLst>
          </p:cNvPr>
          <p:cNvGrpSpPr/>
          <p:nvPr/>
        </p:nvGrpSpPr>
        <p:grpSpPr>
          <a:xfrm>
            <a:off x="637131" y="6334714"/>
            <a:ext cx="116640" cy="251640"/>
            <a:chOff x="637131" y="6334714"/>
            <a:chExt cx="116640" cy="251640"/>
          </a:xfrm>
        </p:grpSpPr>
        <mc:AlternateContent xmlns:mc="http://schemas.openxmlformats.org/markup-compatibility/2006" xmlns:p14="http://schemas.microsoft.com/office/powerpoint/2010/main">
          <mc:Choice Requires="p14">
            <p:contentPart p14:bwMode="auto" r:id="rId564">
              <p14:nvContentPartPr>
                <p14:cNvPr id="1312" name="Ink 1311">
                  <a:extLst>
                    <a:ext uri="{FF2B5EF4-FFF2-40B4-BE49-F238E27FC236}">
                      <a16:creationId xmlns:a16="http://schemas.microsoft.com/office/drawing/2014/main" id="{5A4734E8-F9A7-1063-8190-6B93AFB2C8E9}"/>
                    </a:ext>
                  </a:extLst>
                </p14:cNvPr>
                <p14:cNvContentPartPr/>
                <p14:nvPr/>
              </p14:nvContentPartPr>
              <p14:xfrm>
                <a:off x="673851" y="6353074"/>
                <a:ext cx="11880" cy="233280"/>
              </p14:xfrm>
            </p:contentPart>
          </mc:Choice>
          <mc:Fallback xmlns="">
            <p:pic>
              <p:nvPicPr>
                <p:cNvPr id="1312" name="Ink 1311">
                  <a:extLst>
                    <a:ext uri="{FF2B5EF4-FFF2-40B4-BE49-F238E27FC236}">
                      <a16:creationId xmlns:a16="http://schemas.microsoft.com/office/drawing/2014/main" id="{5A4734E8-F9A7-1063-8190-6B93AFB2C8E9}"/>
                    </a:ext>
                  </a:extLst>
                </p:cNvPr>
                <p:cNvPicPr/>
                <p:nvPr/>
              </p:nvPicPr>
              <p:blipFill>
                <a:blip r:embed="rId565"/>
                <a:stretch>
                  <a:fillRect/>
                </a:stretch>
              </p:blipFill>
              <p:spPr>
                <a:xfrm>
                  <a:off x="665211" y="6344434"/>
                  <a:ext cx="2952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1313" name="Ink 1312">
                  <a:extLst>
                    <a:ext uri="{FF2B5EF4-FFF2-40B4-BE49-F238E27FC236}">
                      <a16:creationId xmlns:a16="http://schemas.microsoft.com/office/drawing/2014/main" id="{B38CF3E6-838D-06AC-9530-33D835D903CA}"/>
                    </a:ext>
                  </a:extLst>
                </p14:cNvPr>
                <p14:cNvContentPartPr/>
                <p14:nvPr/>
              </p14:nvContentPartPr>
              <p14:xfrm>
                <a:off x="637131" y="6334714"/>
                <a:ext cx="54360" cy="78480"/>
              </p14:xfrm>
            </p:contentPart>
          </mc:Choice>
          <mc:Fallback xmlns="">
            <p:pic>
              <p:nvPicPr>
                <p:cNvPr id="1313" name="Ink 1312">
                  <a:extLst>
                    <a:ext uri="{FF2B5EF4-FFF2-40B4-BE49-F238E27FC236}">
                      <a16:creationId xmlns:a16="http://schemas.microsoft.com/office/drawing/2014/main" id="{B38CF3E6-838D-06AC-9530-33D835D903CA}"/>
                    </a:ext>
                  </a:extLst>
                </p:cNvPr>
                <p:cNvPicPr/>
                <p:nvPr/>
              </p:nvPicPr>
              <p:blipFill>
                <a:blip r:embed="rId567"/>
                <a:stretch>
                  <a:fillRect/>
                </a:stretch>
              </p:blipFill>
              <p:spPr>
                <a:xfrm>
                  <a:off x="628491" y="6325714"/>
                  <a:ext cx="720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1314" name="Ink 1313">
                  <a:extLst>
                    <a:ext uri="{FF2B5EF4-FFF2-40B4-BE49-F238E27FC236}">
                      <a16:creationId xmlns:a16="http://schemas.microsoft.com/office/drawing/2014/main" id="{B2857EA0-7C37-D1F2-5F78-B90D963798A3}"/>
                    </a:ext>
                  </a:extLst>
                </p14:cNvPr>
                <p14:cNvContentPartPr/>
                <p14:nvPr/>
              </p14:nvContentPartPr>
              <p14:xfrm>
                <a:off x="685011" y="6348034"/>
                <a:ext cx="68760" cy="78840"/>
              </p14:xfrm>
            </p:contentPart>
          </mc:Choice>
          <mc:Fallback xmlns="">
            <p:pic>
              <p:nvPicPr>
                <p:cNvPr id="1314" name="Ink 1313">
                  <a:extLst>
                    <a:ext uri="{FF2B5EF4-FFF2-40B4-BE49-F238E27FC236}">
                      <a16:creationId xmlns:a16="http://schemas.microsoft.com/office/drawing/2014/main" id="{B2857EA0-7C37-D1F2-5F78-B90D963798A3}"/>
                    </a:ext>
                  </a:extLst>
                </p:cNvPr>
                <p:cNvPicPr/>
                <p:nvPr/>
              </p:nvPicPr>
              <p:blipFill>
                <a:blip r:embed="rId569"/>
                <a:stretch>
                  <a:fillRect/>
                </a:stretch>
              </p:blipFill>
              <p:spPr>
                <a:xfrm>
                  <a:off x="676011" y="6339394"/>
                  <a:ext cx="86400" cy="96480"/>
                </a:xfrm>
                <a:prstGeom prst="rect">
                  <a:avLst/>
                </a:prstGeom>
              </p:spPr>
            </p:pic>
          </mc:Fallback>
        </mc:AlternateContent>
      </p:grpSp>
      <p:grpSp>
        <p:nvGrpSpPr>
          <p:cNvPr id="1321" name="Group 1320">
            <a:extLst>
              <a:ext uri="{FF2B5EF4-FFF2-40B4-BE49-F238E27FC236}">
                <a16:creationId xmlns:a16="http://schemas.microsoft.com/office/drawing/2014/main" id="{DFA3FAC0-E4F0-3C8F-639C-79A5F7602069}"/>
              </a:ext>
            </a:extLst>
          </p:cNvPr>
          <p:cNvGrpSpPr/>
          <p:nvPr/>
        </p:nvGrpSpPr>
        <p:grpSpPr>
          <a:xfrm>
            <a:off x="943851" y="6473674"/>
            <a:ext cx="264600" cy="142200"/>
            <a:chOff x="943851" y="6473674"/>
            <a:chExt cx="264600" cy="142200"/>
          </a:xfrm>
        </p:grpSpPr>
        <mc:AlternateContent xmlns:mc="http://schemas.openxmlformats.org/markup-compatibility/2006" xmlns:p14="http://schemas.microsoft.com/office/powerpoint/2010/main">
          <mc:Choice Requires="p14">
            <p:contentPart p14:bwMode="auto" r:id="rId570">
              <p14:nvContentPartPr>
                <p14:cNvPr id="1315" name="Ink 1314">
                  <a:extLst>
                    <a:ext uri="{FF2B5EF4-FFF2-40B4-BE49-F238E27FC236}">
                      <a16:creationId xmlns:a16="http://schemas.microsoft.com/office/drawing/2014/main" id="{6368A05B-E45C-E4DC-69BA-C14131A1373B}"/>
                    </a:ext>
                  </a:extLst>
                </p14:cNvPr>
                <p14:cNvContentPartPr/>
                <p14:nvPr/>
              </p14:nvContentPartPr>
              <p14:xfrm>
                <a:off x="943851" y="6512194"/>
                <a:ext cx="191160" cy="9000"/>
              </p14:xfrm>
            </p:contentPart>
          </mc:Choice>
          <mc:Fallback xmlns="">
            <p:pic>
              <p:nvPicPr>
                <p:cNvPr id="1315" name="Ink 1314">
                  <a:extLst>
                    <a:ext uri="{FF2B5EF4-FFF2-40B4-BE49-F238E27FC236}">
                      <a16:creationId xmlns:a16="http://schemas.microsoft.com/office/drawing/2014/main" id="{6368A05B-E45C-E4DC-69BA-C14131A1373B}"/>
                    </a:ext>
                  </a:extLst>
                </p:cNvPr>
                <p:cNvPicPr/>
                <p:nvPr/>
              </p:nvPicPr>
              <p:blipFill>
                <a:blip r:embed="rId571"/>
                <a:stretch>
                  <a:fillRect/>
                </a:stretch>
              </p:blipFill>
              <p:spPr>
                <a:xfrm>
                  <a:off x="934851" y="6503554"/>
                  <a:ext cx="2088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1316" name="Ink 1315">
                  <a:extLst>
                    <a:ext uri="{FF2B5EF4-FFF2-40B4-BE49-F238E27FC236}">
                      <a16:creationId xmlns:a16="http://schemas.microsoft.com/office/drawing/2014/main" id="{6753A3D7-EDDE-9A8B-CC56-25E56845B398}"/>
                    </a:ext>
                  </a:extLst>
                </p14:cNvPr>
                <p14:cNvContentPartPr/>
                <p14:nvPr/>
              </p14:nvContentPartPr>
              <p14:xfrm>
                <a:off x="1099731" y="6473674"/>
                <a:ext cx="108720" cy="142200"/>
              </p14:xfrm>
            </p:contentPart>
          </mc:Choice>
          <mc:Fallback xmlns="">
            <p:pic>
              <p:nvPicPr>
                <p:cNvPr id="1316" name="Ink 1315">
                  <a:extLst>
                    <a:ext uri="{FF2B5EF4-FFF2-40B4-BE49-F238E27FC236}">
                      <a16:creationId xmlns:a16="http://schemas.microsoft.com/office/drawing/2014/main" id="{6753A3D7-EDDE-9A8B-CC56-25E56845B398}"/>
                    </a:ext>
                  </a:extLst>
                </p:cNvPr>
                <p:cNvPicPr/>
                <p:nvPr/>
              </p:nvPicPr>
              <p:blipFill>
                <a:blip r:embed="rId573"/>
                <a:stretch>
                  <a:fillRect/>
                </a:stretch>
              </p:blipFill>
              <p:spPr>
                <a:xfrm>
                  <a:off x="1090731" y="6464674"/>
                  <a:ext cx="126360" cy="159840"/>
                </a:xfrm>
                <a:prstGeom prst="rect">
                  <a:avLst/>
                </a:prstGeom>
              </p:spPr>
            </p:pic>
          </mc:Fallback>
        </mc:AlternateContent>
      </p:grpSp>
      <p:grpSp>
        <p:nvGrpSpPr>
          <p:cNvPr id="1320" name="Group 1319">
            <a:extLst>
              <a:ext uri="{FF2B5EF4-FFF2-40B4-BE49-F238E27FC236}">
                <a16:creationId xmlns:a16="http://schemas.microsoft.com/office/drawing/2014/main" id="{D1DE31CA-1E13-BBD0-CC1F-3CB3D318612B}"/>
              </a:ext>
            </a:extLst>
          </p:cNvPr>
          <p:cNvGrpSpPr/>
          <p:nvPr/>
        </p:nvGrpSpPr>
        <p:grpSpPr>
          <a:xfrm>
            <a:off x="1365051" y="6451714"/>
            <a:ext cx="290880" cy="227520"/>
            <a:chOff x="1365051" y="6451714"/>
            <a:chExt cx="290880" cy="227520"/>
          </a:xfrm>
        </p:grpSpPr>
        <mc:AlternateContent xmlns:mc="http://schemas.openxmlformats.org/markup-compatibility/2006" xmlns:p14="http://schemas.microsoft.com/office/powerpoint/2010/main">
          <mc:Choice Requires="p14">
            <p:contentPart p14:bwMode="auto" r:id="rId574">
              <p14:nvContentPartPr>
                <p14:cNvPr id="1317" name="Ink 1316">
                  <a:extLst>
                    <a:ext uri="{FF2B5EF4-FFF2-40B4-BE49-F238E27FC236}">
                      <a16:creationId xmlns:a16="http://schemas.microsoft.com/office/drawing/2014/main" id="{2DDA8942-E808-DB79-3A8E-85E46348B063}"/>
                    </a:ext>
                  </a:extLst>
                </p14:cNvPr>
                <p14:cNvContentPartPr/>
                <p14:nvPr/>
              </p14:nvContentPartPr>
              <p14:xfrm>
                <a:off x="1388451" y="6463594"/>
                <a:ext cx="360" cy="215640"/>
              </p14:xfrm>
            </p:contentPart>
          </mc:Choice>
          <mc:Fallback xmlns="">
            <p:pic>
              <p:nvPicPr>
                <p:cNvPr id="1317" name="Ink 1316">
                  <a:extLst>
                    <a:ext uri="{FF2B5EF4-FFF2-40B4-BE49-F238E27FC236}">
                      <a16:creationId xmlns:a16="http://schemas.microsoft.com/office/drawing/2014/main" id="{2DDA8942-E808-DB79-3A8E-85E46348B063}"/>
                    </a:ext>
                  </a:extLst>
                </p:cNvPr>
                <p:cNvPicPr/>
                <p:nvPr/>
              </p:nvPicPr>
              <p:blipFill>
                <a:blip r:embed="rId575"/>
                <a:stretch>
                  <a:fillRect/>
                </a:stretch>
              </p:blipFill>
              <p:spPr>
                <a:xfrm>
                  <a:off x="1379451" y="6454594"/>
                  <a:ext cx="180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1318" name="Ink 1317">
                  <a:extLst>
                    <a:ext uri="{FF2B5EF4-FFF2-40B4-BE49-F238E27FC236}">
                      <a16:creationId xmlns:a16="http://schemas.microsoft.com/office/drawing/2014/main" id="{FFE67D91-FF1A-7615-2DAB-A942F74136D1}"/>
                    </a:ext>
                  </a:extLst>
                </p14:cNvPr>
                <p14:cNvContentPartPr/>
                <p14:nvPr/>
              </p14:nvContentPartPr>
              <p14:xfrm>
                <a:off x="1365051" y="6451714"/>
                <a:ext cx="91080" cy="111600"/>
              </p14:xfrm>
            </p:contentPart>
          </mc:Choice>
          <mc:Fallback xmlns="">
            <p:pic>
              <p:nvPicPr>
                <p:cNvPr id="1318" name="Ink 1317">
                  <a:extLst>
                    <a:ext uri="{FF2B5EF4-FFF2-40B4-BE49-F238E27FC236}">
                      <a16:creationId xmlns:a16="http://schemas.microsoft.com/office/drawing/2014/main" id="{FFE67D91-FF1A-7615-2DAB-A942F74136D1}"/>
                    </a:ext>
                  </a:extLst>
                </p:cNvPr>
                <p:cNvPicPr/>
                <p:nvPr/>
              </p:nvPicPr>
              <p:blipFill>
                <a:blip r:embed="rId577"/>
                <a:stretch>
                  <a:fillRect/>
                </a:stretch>
              </p:blipFill>
              <p:spPr>
                <a:xfrm>
                  <a:off x="1356051" y="6442714"/>
                  <a:ext cx="1087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1319" name="Ink 1318">
                  <a:extLst>
                    <a:ext uri="{FF2B5EF4-FFF2-40B4-BE49-F238E27FC236}">
                      <a16:creationId xmlns:a16="http://schemas.microsoft.com/office/drawing/2014/main" id="{D3DBA25E-E56E-4DAC-45A5-E8CE117092E9}"/>
                    </a:ext>
                  </a:extLst>
                </p14:cNvPr>
                <p14:cNvContentPartPr/>
                <p14:nvPr/>
              </p14:nvContentPartPr>
              <p14:xfrm>
                <a:off x="1507611" y="6487714"/>
                <a:ext cx="148320" cy="159120"/>
              </p14:xfrm>
            </p:contentPart>
          </mc:Choice>
          <mc:Fallback xmlns="">
            <p:pic>
              <p:nvPicPr>
                <p:cNvPr id="1319" name="Ink 1318">
                  <a:extLst>
                    <a:ext uri="{FF2B5EF4-FFF2-40B4-BE49-F238E27FC236}">
                      <a16:creationId xmlns:a16="http://schemas.microsoft.com/office/drawing/2014/main" id="{D3DBA25E-E56E-4DAC-45A5-E8CE117092E9}"/>
                    </a:ext>
                  </a:extLst>
                </p:cNvPr>
                <p:cNvPicPr/>
                <p:nvPr/>
              </p:nvPicPr>
              <p:blipFill>
                <a:blip r:embed="rId579"/>
                <a:stretch>
                  <a:fillRect/>
                </a:stretch>
              </p:blipFill>
              <p:spPr>
                <a:xfrm>
                  <a:off x="1498971" y="6479074"/>
                  <a:ext cx="165960" cy="176760"/>
                </a:xfrm>
                <a:prstGeom prst="rect">
                  <a:avLst/>
                </a:prstGeom>
              </p:spPr>
            </p:pic>
          </mc:Fallback>
        </mc:AlternateContent>
      </p:grpSp>
      <p:grpSp>
        <p:nvGrpSpPr>
          <p:cNvPr id="1325" name="Group 1324">
            <a:extLst>
              <a:ext uri="{FF2B5EF4-FFF2-40B4-BE49-F238E27FC236}">
                <a16:creationId xmlns:a16="http://schemas.microsoft.com/office/drawing/2014/main" id="{95647267-6D0B-79A9-D5F8-20330721DF66}"/>
              </a:ext>
            </a:extLst>
          </p:cNvPr>
          <p:cNvGrpSpPr/>
          <p:nvPr/>
        </p:nvGrpSpPr>
        <p:grpSpPr>
          <a:xfrm>
            <a:off x="1813611" y="6450994"/>
            <a:ext cx="126000" cy="231480"/>
            <a:chOff x="1813611" y="6450994"/>
            <a:chExt cx="126000" cy="231480"/>
          </a:xfrm>
        </p:grpSpPr>
        <mc:AlternateContent xmlns:mc="http://schemas.openxmlformats.org/markup-compatibility/2006" xmlns:p14="http://schemas.microsoft.com/office/powerpoint/2010/main">
          <mc:Choice Requires="p14">
            <p:contentPart p14:bwMode="auto" r:id="rId580">
              <p14:nvContentPartPr>
                <p14:cNvPr id="1323" name="Ink 1322">
                  <a:extLst>
                    <a:ext uri="{FF2B5EF4-FFF2-40B4-BE49-F238E27FC236}">
                      <a16:creationId xmlns:a16="http://schemas.microsoft.com/office/drawing/2014/main" id="{8D64FF8A-20A0-B006-C6F9-D6F35DAE4E2B}"/>
                    </a:ext>
                  </a:extLst>
                </p14:cNvPr>
                <p14:cNvContentPartPr/>
                <p14:nvPr/>
              </p14:nvContentPartPr>
              <p14:xfrm>
                <a:off x="1879851" y="6450994"/>
                <a:ext cx="20880" cy="189720"/>
              </p14:xfrm>
            </p:contentPart>
          </mc:Choice>
          <mc:Fallback xmlns="">
            <p:pic>
              <p:nvPicPr>
                <p:cNvPr id="1323" name="Ink 1322">
                  <a:extLst>
                    <a:ext uri="{FF2B5EF4-FFF2-40B4-BE49-F238E27FC236}">
                      <a16:creationId xmlns:a16="http://schemas.microsoft.com/office/drawing/2014/main" id="{8D64FF8A-20A0-B006-C6F9-D6F35DAE4E2B}"/>
                    </a:ext>
                  </a:extLst>
                </p:cNvPr>
                <p:cNvPicPr/>
                <p:nvPr/>
              </p:nvPicPr>
              <p:blipFill>
                <a:blip r:embed="rId581"/>
                <a:stretch>
                  <a:fillRect/>
                </a:stretch>
              </p:blipFill>
              <p:spPr>
                <a:xfrm>
                  <a:off x="1871211" y="6442354"/>
                  <a:ext cx="3852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1324" name="Ink 1323">
                  <a:extLst>
                    <a:ext uri="{FF2B5EF4-FFF2-40B4-BE49-F238E27FC236}">
                      <a16:creationId xmlns:a16="http://schemas.microsoft.com/office/drawing/2014/main" id="{5B91C044-BE5C-75EF-D453-AF3CC7569A98}"/>
                    </a:ext>
                  </a:extLst>
                </p14:cNvPr>
                <p14:cNvContentPartPr/>
                <p14:nvPr/>
              </p14:nvContentPartPr>
              <p14:xfrm>
                <a:off x="1813611" y="6604354"/>
                <a:ext cx="126000" cy="78120"/>
              </p14:xfrm>
            </p:contentPart>
          </mc:Choice>
          <mc:Fallback xmlns="">
            <p:pic>
              <p:nvPicPr>
                <p:cNvPr id="1324" name="Ink 1323">
                  <a:extLst>
                    <a:ext uri="{FF2B5EF4-FFF2-40B4-BE49-F238E27FC236}">
                      <a16:creationId xmlns:a16="http://schemas.microsoft.com/office/drawing/2014/main" id="{5B91C044-BE5C-75EF-D453-AF3CC7569A98}"/>
                    </a:ext>
                  </a:extLst>
                </p:cNvPr>
                <p:cNvPicPr/>
                <p:nvPr/>
              </p:nvPicPr>
              <p:blipFill>
                <a:blip r:embed="rId583"/>
                <a:stretch>
                  <a:fillRect/>
                </a:stretch>
              </p:blipFill>
              <p:spPr>
                <a:xfrm>
                  <a:off x="1804611" y="6595354"/>
                  <a:ext cx="143640" cy="95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84">
            <p14:nvContentPartPr>
              <p14:cNvPr id="17" name="Ink 16">
                <a:extLst>
                  <a:ext uri="{FF2B5EF4-FFF2-40B4-BE49-F238E27FC236}">
                    <a16:creationId xmlns:a16="http://schemas.microsoft.com/office/drawing/2014/main" id="{E80C3588-1046-3CAF-0FA9-65D593E6B6C0}"/>
                  </a:ext>
                </a:extLst>
              </p14:cNvPr>
              <p14:cNvContentPartPr/>
              <p14:nvPr/>
            </p14:nvContentPartPr>
            <p14:xfrm>
              <a:off x="4574691" y="4821274"/>
              <a:ext cx="1270800" cy="307080"/>
            </p14:xfrm>
          </p:contentPart>
        </mc:Choice>
        <mc:Fallback xmlns="">
          <p:pic>
            <p:nvPicPr>
              <p:cNvPr id="17" name="Ink 16">
                <a:extLst>
                  <a:ext uri="{FF2B5EF4-FFF2-40B4-BE49-F238E27FC236}">
                    <a16:creationId xmlns:a16="http://schemas.microsoft.com/office/drawing/2014/main" id="{E80C3588-1046-3CAF-0FA9-65D593E6B6C0}"/>
                  </a:ext>
                </a:extLst>
              </p:cNvPr>
              <p:cNvPicPr/>
              <p:nvPr/>
            </p:nvPicPr>
            <p:blipFill>
              <a:blip r:embed="rId585"/>
              <a:stretch>
                <a:fillRect/>
              </a:stretch>
            </p:blipFill>
            <p:spPr>
              <a:xfrm>
                <a:off x="4568571" y="4815154"/>
                <a:ext cx="128304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1342" name="Ink 1341">
                <a:extLst>
                  <a:ext uri="{FF2B5EF4-FFF2-40B4-BE49-F238E27FC236}">
                    <a16:creationId xmlns:a16="http://schemas.microsoft.com/office/drawing/2014/main" id="{09520669-8143-5F06-43DB-102BAE9CF47C}"/>
                  </a:ext>
                </a:extLst>
              </p14:cNvPr>
              <p14:cNvContentPartPr/>
              <p14:nvPr/>
            </p14:nvContentPartPr>
            <p14:xfrm>
              <a:off x="10147131" y="4177954"/>
              <a:ext cx="215640" cy="226080"/>
            </p14:xfrm>
          </p:contentPart>
        </mc:Choice>
        <mc:Fallback xmlns="">
          <p:pic>
            <p:nvPicPr>
              <p:cNvPr id="1342" name="Ink 1341">
                <a:extLst>
                  <a:ext uri="{FF2B5EF4-FFF2-40B4-BE49-F238E27FC236}">
                    <a16:creationId xmlns:a16="http://schemas.microsoft.com/office/drawing/2014/main" id="{09520669-8143-5F06-43DB-102BAE9CF47C}"/>
                  </a:ext>
                </a:extLst>
              </p:cNvPr>
              <p:cNvPicPr/>
              <p:nvPr/>
            </p:nvPicPr>
            <p:blipFill>
              <a:blip r:embed="rId587"/>
              <a:stretch>
                <a:fillRect/>
              </a:stretch>
            </p:blipFill>
            <p:spPr>
              <a:xfrm>
                <a:off x="10141011" y="4171834"/>
                <a:ext cx="227880" cy="238320"/>
              </a:xfrm>
              <a:prstGeom prst="rect">
                <a:avLst/>
              </a:prstGeom>
            </p:spPr>
          </p:pic>
        </mc:Fallback>
      </mc:AlternateContent>
      <p:grpSp>
        <p:nvGrpSpPr>
          <p:cNvPr id="1344" name="Group 1343">
            <a:extLst>
              <a:ext uri="{FF2B5EF4-FFF2-40B4-BE49-F238E27FC236}">
                <a16:creationId xmlns:a16="http://schemas.microsoft.com/office/drawing/2014/main" id="{A53F5A99-9982-1D0C-C522-F470383EFEFE}"/>
              </a:ext>
            </a:extLst>
          </p:cNvPr>
          <p:cNvGrpSpPr/>
          <p:nvPr/>
        </p:nvGrpSpPr>
        <p:grpSpPr>
          <a:xfrm>
            <a:off x="9277371" y="4071394"/>
            <a:ext cx="2407680" cy="862560"/>
            <a:chOff x="9277371" y="4071394"/>
            <a:chExt cx="2407680" cy="862560"/>
          </a:xfrm>
        </p:grpSpPr>
        <mc:AlternateContent xmlns:mc="http://schemas.openxmlformats.org/markup-compatibility/2006" xmlns:p14="http://schemas.microsoft.com/office/powerpoint/2010/main">
          <mc:Choice Requires="p14">
            <p:contentPart p14:bwMode="auto" r:id="rId588">
              <p14:nvContentPartPr>
                <p14:cNvPr id="30" name="Ink 29">
                  <a:extLst>
                    <a:ext uri="{FF2B5EF4-FFF2-40B4-BE49-F238E27FC236}">
                      <a16:creationId xmlns:a16="http://schemas.microsoft.com/office/drawing/2014/main" id="{D1609F3E-F813-59AD-E067-0FC110C30BF8}"/>
                    </a:ext>
                  </a:extLst>
                </p14:cNvPr>
                <p14:cNvContentPartPr/>
                <p14:nvPr/>
              </p14:nvContentPartPr>
              <p14:xfrm>
                <a:off x="10854891" y="4556674"/>
                <a:ext cx="56520" cy="146520"/>
              </p14:xfrm>
            </p:contentPart>
          </mc:Choice>
          <mc:Fallback xmlns="">
            <p:pic>
              <p:nvPicPr>
                <p:cNvPr id="30" name="Ink 29">
                  <a:extLst>
                    <a:ext uri="{FF2B5EF4-FFF2-40B4-BE49-F238E27FC236}">
                      <a16:creationId xmlns:a16="http://schemas.microsoft.com/office/drawing/2014/main" id="{D1609F3E-F813-59AD-E067-0FC110C30BF8}"/>
                    </a:ext>
                  </a:extLst>
                </p:cNvPr>
                <p:cNvPicPr/>
                <p:nvPr/>
              </p:nvPicPr>
              <p:blipFill>
                <a:blip r:embed="rId589"/>
                <a:stretch>
                  <a:fillRect/>
                </a:stretch>
              </p:blipFill>
              <p:spPr>
                <a:xfrm>
                  <a:off x="10848771" y="4550554"/>
                  <a:ext cx="687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19" name="Ink 18">
                  <a:extLst>
                    <a:ext uri="{FF2B5EF4-FFF2-40B4-BE49-F238E27FC236}">
                      <a16:creationId xmlns:a16="http://schemas.microsoft.com/office/drawing/2014/main" id="{0BC8DE91-66F4-B0C0-865A-35597C43A06B}"/>
                    </a:ext>
                  </a:extLst>
                </p14:cNvPr>
                <p14:cNvContentPartPr/>
                <p14:nvPr/>
              </p14:nvContentPartPr>
              <p14:xfrm>
                <a:off x="10997091" y="4546954"/>
                <a:ext cx="104760" cy="193680"/>
              </p14:xfrm>
            </p:contentPart>
          </mc:Choice>
          <mc:Fallback xmlns="">
            <p:pic>
              <p:nvPicPr>
                <p:cNvPr id="19" name="Ink 18">
                  <a:extLst>
                    <a:ext uri="{FF2B5EF4-FFF2-40B4-BE49-F238E27FC236}">
                      <a16:creationId xmlns:a16="http://schemas.microsoft.com/office/drawing/2014/main" id="{0BC8DE91-66F4-B0C0-865A-35597C43A06B}"/>
                    </a:ext>
                  </a:extLst>
                </p:cNvPr>
                <p:cNvPicPr/>
                <p:nvPr/>
              </p:nvPicPr>
              <p:blipFill>
                <a:blip r:embed="rId591"/>
                <a:stretch>
                  <a:fillRect/>
                </a:stretch>
              </p:blipFill>
              <p:spPr>
                <a:xfrm>
                  <a:off x="10990971" y="4540834"/>
                  <a:ext cx="1170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49" name="Ink 48">
                  <a:extLst>
                    <a:ext uri="{FF2B5EF4-FFF2-40B4-BE49-F238E27FC236}">
                      <a16:creationId xmlns:a16="http://schemas.microsoft.com/office/drawing/2014/main" id="{E02D09F4-BEDF-630D-61D0-714B5B1BA021}"/>
                    </a:ext>
                  </a:extLst>
                </p14:cNvPr>
                <p14:cNvContentPartPr/>
                <p14:nvPr/>
              </p14:nvContentPartPr>
              <p14:xfrm>
                <a:off x="11158371" y="4741714"/>
                <a:ext cx="360" cy="360"/>
              </p14:xfrm>
            </p:contentPart>
          </mc:Choice>
          <mc:Fallback xmlns="">
            <p:pic>
              <p:nvPicPr>
                <p:cNvPr id="49" name="Ink 48">
                  <a:extLst>
                    <a:ext uri="{FF2B5EF4-FFF2-40B4-BE49-F238E27FC236}">
                      <a16:creationId xmlns:a16="http://schemas.microsoft.com/office/drawing/2014/main" id="{E02D09F4-BEDF-630D-61D0-714B5B1BA021}"/>
                    </a:ext>
                  </a:extLst>
                </p:cNvPr>
                <p:cNvPicPr/>
                <p:nvPr/>
              </p:nvPicPr>
              <p:blipFill>
                <a:blip r:embed="rId593"/>
                <a:stretch>
                  <a:fillRect/>
                </a:stretch>
              </p:blipFill>
              <p:spPr>
                <a:xfrm>
                  <a:off x="11152251" y="473559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54" name="Ink 53">
                  <a:extLst>
                    <a:ext uri="{FF2B5EF4-FFF2-40B4-BE49-F238E27FC236}">
                      <a16:creationId xmlns:a16="http://schemas.microsoft.com/office/drawing/2014/main" id="{C1A28162-4771-78CC-08EE-B88CFBBADA68}"/>
                    </a:ext>
                  </a:extLst>
                </p14:cNvPr>
                <p14:cNvContentPartPr/>
                <p14:nvPr/>
              </p14:nvContentPartPr>
              <p14:xfrm>
                <a:off x="11214171" y="4633354"/>
                <a:ext cx="54720" cy="91080"/>
              </p14:xfrm>
            </p:contentPart>
          </mc:Choice>
          <mc:Fallback xmlns="">
            <p:pic>
              <p:nvPicPr>
                <p:cNvPr id="54" name="Ink 53">
                  <a:extLst>
                    <a:ext uri="{FF2B5EF4-FFF2-40B4-BE49-F238E27FC236}">
                      <a16:creationId xmlns:a16="http://schemas.microsoft.com/office/drawing/2014/main" id="{C1A28162-4771-78CC-08EE-B88CFBBADA68}"/>
                    </a:ext>
                  </a:extLst>
                </p:cNvPr>
                <p:cNvPicPr/>
                <p:nvPr/>
              </p:nvPicPr>
              <p:blipFill>
                <a:blip r:embed="rId595"/>
                <a:stretch>
                  <a:fillRect/>
                </a:stretch>
              </p:blipFill>
              <p:spPr>
                <a:xfrm>
                  <a:off x="11208051" y="4627234"/>
                  <a:ext cx="669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63" name="Ink 62">
                  <a:extLst>
                    <a:ext uri="{FF2B5EF4-FFF2-40B4-BE49-F238E27FC236}">
                      <a16:creationId xmlns:a16="http://schemas.microsoft.com/office/drawing/2014/main" id="{16DD0407-8558-07CB-3502-22D8FB93FF6E}"/>
                    </a:ext>
                  </a:extLst>
                </p14:cNvPr>
                <p14:cNvContentPartPr/>
                <p14:nvPr/>
              </p14:nvContentPartPr>
              <p14:xfrm>
                <a:off x="11361411" y="4563154"/>
                <a:ext cx="100440" cy="153000"/>
              </p14:xfrm>
            </p:contentPart>
          </mc:Choice>
          <mc:Fallback xmlns="">
            <p:pic>
              <p:nvPicPr>
                <p:cNvPr id="63" name="Ink 62">
                  <a:extLst>
                    <a:ext uri="{FF2B5EF4-FFF2-40B4-BE49-F238E27FC236}">
                      <a16:creationId xmlns:a16="http://schemas.microsoft.com/office/drawing/2014/main" id="{16DD0407-8558-07CB-3502-22D8FB93FF6E}"/>
                    </a:ext>
                  </a:extLst>
                </p:cNvPr>
                <p:cNvPicPr/>
                <p:nvPr/>
              </p:nvPicPr>
              <p:blipFill>
                <a:blip r:embed="rId597"/>
                <a:stretch>
                  <a:fillRect/>
                </a:stretch>
              </p:blipFill>
              <p:spPr>
                <a:xfrm>
                  <a:off x="11355291" y="4557034"/>
                  <a:ext cx="1126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1025" name="Ink 1024">
                  <a:extLst>
                    <a:ext uri="{FF2B5EF4-FFF2-40B4-BE49-F238E27FC236}">
                      <a16:creationId xmlns:a16="http://schemas.microsoft.com/office/drawing/2014/main" id="{A2F02B31-178F-BAA2-34C6-FDA8A54638D8}"/>
                    </a:ext>
                  </a:extLst>
                </p14:cNvPr>
                <p14:cNvContentPartPr/>
                <p14:nvPr/>
              </p14:nvContentPartPr>
              <p14:xfrm>
                <a:off x="11560131" y="4483234"/>
                <a:ext cx="124920" cy="206280"/>
              </p14:xfrm>
            </p:contentPart>
          </mc:Choice>
          <mc:Fallback xmlns="">
            <p:pic>
              <p:nvPicPr>
                <p:cNvPr id="1025" name="Ink 1024">
                  <a:extLst>
                    <a:ext uri="{FF2B5EF4-FFF2-40B4-BE49-F238E27FC236}">
                      <a16:creationId xmlns:a16="http://schemas.microsoft.com/office/drawing/2014/main" id="{A2F02B31-178F-BAA2-34C6-FDA8A54638D8}"/>
                    </a:ext>
                  </a:extLst>
                </p:cNvPr>
                <p:cNvPicPr/>
                <p:nvPr/>
              </p:nvPicPr>
              <p:blipFill>
                <a:blip r:embed="rId599"/>
                <a:stretch>
                  <a:fillRect/>
                </a:stretch>
              </p:blipFill>
              <p:spPr>
                <a:xfrm>
                  <a:off x="11554011" y="4477114"/>
                  <a:ext cx="1371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1037" name="Ink 1036">
                  <a:extLst>
                    <a:ext uri="{FF2B5EF4-FFF2-40B4-BE49-F238E27FC236}">
                      <a16:creationId xmlns:a16="http://schemas.microsoft.com/office/drawing/2014/main" id="{66F2FEEA-44B1-81F5-22AD-716FEB3F3E11}"/>
                    </a:ext>
                  </a:extLst>
                </p14:cNvPr>
                <p14:cNvContentPartPr/>
                <p14:nvPr/>
              </p14:nvContentPartPr>
              <p14:xfrm>
                <a:off x="11586771" y="4500154"/>
                <a:ext cx="360" cy="360"/>
              </p14:xfrm>
            </p:contentPart>
          </mc:Choice>
          <mc:Fallback xmlns="">
            <p:pic>
              <p:nvPicPr>
                <p:cNvPr id="1037" name="Ink 1036">
                  <a:extLst>
                    <a:ext uri="{FF2B5EF4-FFF2-40B4-BE49-F238E27FC236}">
                      <a16:creationId xmlns:a16="http://schemas.microsoft.com/office/drawing/2014/main" id="{66F2FEEA-44B1-81F5-22AD-716FEB3F3E11}"/>
                    </a:ext>
                  </a:extLst>
                </p:cNvPr>
                <p:cNvPicPr/>
                <p:nvPr/>
              </p:nvPicPr>
              <p:blipFill>
                <a:blip r:embed="rId593"/>
                <a:stretch>
                  <a:fillRect/>
                </a:stretch>
              </p:blipFill>
              <p:spPr>
                <a:xfrm>
                  <a:off x="11580651" y="449403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1056" name="Ink 1055">
                  <a:extLst>
                    <a:ext uri="{FF2B5EF4-FFF2-40B4-BE49-F238E27FC236}">
                      <a16:creationId xmlns:a16="http://schemas.microsoft.com/office/drawing/2014/main" id="{522A6E72-2F6F-518C-228A-5247277DDC23}"/>
                    </a:ext>
                  </a:extLst>
                </p14:cNvPr>
                <p14:cNvContentPartPr/>
                <p14:nvPr/>
              </p14:nvContentPartPr>
              <p14:xfrm>
                <a:off x="11650131" y="4675474"/>
                <a:ext cx="360" cy="360"/>
              </p14:xfrm>
            </p:contentPart>
          </mc:Choice>
          <mc:Fallback xmlns="">
            <p:pic>
              <p:nvPicPr>
                <p:cNvPr id="1056" name="Ink 1055">
                  <a:extLst>
                    <a:ext uri="{FF2B5EF4-FFF2-40B4-BE49-F238E27FC236}">
                      <a16:creationId xmlns:a16="http://schemas.microsoft.com/office/drawing/2014/main" id="{522A6E72-2F6F-518C-228A-5247277DDC23}"/>
                    </a:ext>
                  </a:extLst>
                </p:cNvPr>
                <p:cNvPicPr/>
                <p:nvPr/>
              </p:nvPicPr>
              <p:blipFill>
                <a:blip r:embed="rId593"/>
                <a:stretch>
                  <a:fillRect/>
                </a:stretch>
              </p:blipFill>
              <p:spPr>
                <a:xfrm>
                  <a:off x="11644011" y="466935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1099" name="Ink 1098">
                  <a:extLst>
                    <a:ext uri="{FF2B5EF4-FFF2-40B4-BE49-F238E27FC236}">
                      <a16:creationId xmlns:a16="http://schemas.microsoft.com/office/drawing/2014/main" id="{DB54E18A-9E22-4BB1-219C-F2F5821B74B2}"/>
                    </a:ext>
                  </a:extLst>
                </p14:cNvPr>
                <p14:cNvContentPartPr/>
                <p14:nvPr/>
              </p14:nvContentPartPr>
              <p14:xfrm>
                <a:off x="10681011" y="4126834"/>
                <a:ext cx="2520" cy="151200"/>
              </p14:xfrm>
            </p:contentPart>
          </mc:Choice>
          <mc:Fallback xmlns="">
            <p:pic>
              <p:nvPicPr>
                <p:cNvPr id="1099" name="Ink 1098">
                  <a:extLst>
                    <a:ext uri="{FF2B5EF4-FFF2-40B4-BE49-F238E27FC236}">
                      <a16:creationId xmlns:a16="http://schemas.microsoft.com/office/drawing/2014/main" id="{DB54E18A-9E22-4BB1-219C-F2F5821B74B2}"/>
                    </a:ext>
                  </a:extLst>
                </p:cNvPr>
                <p:cNvPicPr/>
                <p:nvPr/>
              </p:nvPicPr>
              <p:blipFill>
                <a:blip r:embed="rId603"/>
                <a:stretch>
                  <a:fillRect/>
                </a:stretch>
              </p:blipFill>
              <p:spPr>
                <a:xfrm>
                  <a:off x="10674891" y="4120714"/>
                  <a:ext cx="147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1135" name="Ink 1134">
                  <a:extLst>
                    <a:ext uri="{FF2B5EF4-FFF2-40B4-BE49-F238E27FC236}">
                      <a16:creationId xmlns:a16="http://schemas.microsoft.com/office/drawing/2014/main" id="{0853E264-8CD3-0EED-79F8-C71E13CC963A}"/>
                    </a:ext>
                  </a:extLst>
                </p14:cNvPr>
                <p14:cNvContentPartPr/>
                <p14:nvPr/>
              </p14:nvContentPartPr>
              <p14:xfrm>
                <a:off x="10632051" y="4271914"/>
                <a:ext cx="97200" cy="12240"/>
              </p14:xfrm>
            </p:contentPart>
          </mc:Choice>
          <mc:Fallback xmlns="">
            <p:pic>
              <p:nvPicPr>
                <p:cNvPr id="1135" name="Ink 1134">
                  <a:extLst>
                    <a:ext uri="{FF2B5EF4-FFF2-40B4-BE49-F238E27FC236}">
                      <a16:creationId xmlns:a16="http://schemas.microsoft.com/office/drawing/2014/main" id="{0853E264-8CD3-0EED-79F8-C71E13CC963A}"/>
                    </a:ext>
                  </a:extLst>
                </p:cNvPr>
                <p:cNvPicPr/>
                <p:nvPr/>
              </p:nvPicPr>
              <p:blipFill>
                <a:blip r:embed="rId605"/>
                <a:stretch>
                  <a:fillRect/>
                </a:stretch>
              </p:blipFill>
              <p:spPr>
                <a:xfrm>
                  <a:off x="10625931" y="4265794"/>
                  <a:ext cx="1094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1142" name="Ink 1141">
                  <a:extLst>
                    <a:ext uri="{FF2B5EF4-FFF2-40B4-BE49-F238E27FC236}">
                      <a16:creationId xmlns:a16="http://schemas.microsoft.com/office/drawing/2014/main" id="{261EE38F-4C5B-B9BB-C407-154AA891E355}"/>
                    </a:ext>
                  </a:extLst>
                </p14:cNvPr>
                <p14:cNvContentPartPr/>
                <p14:nvPr/>
              </p14:nvContentPartPr>
              <p14:xfrm>
                <a:off x="10572651" y="4113154"/>
                <a:ext cx="160560" cy="14400"/>
              </p14:xfrm>
            </p:contentPart>
          </mc:Choice>
          <mc:Fallback xmlns="">
            <p:pic>
              <p:nvPicPr>
                <p:cNvPr id="1142" name="Ink 1141">
                  <a:extLst>
                    <a:ext uri="{FF2B5EF4-FFF2-40B4-BE49-F238E27FC236}">
                      <a16:creationId xmlns:a16="http://schemas.microsoft.com/office/drawing/2014/main" id="{261EE38F-4C5B-B9BB-C407-154AA891E355}"/>
                    </a:ext>
                  </a:extLst>
                </p:cNvPr>
                <p:cNvPicPr/>
                <p:nvPr/>
              </p:nvPicPr>
              <p:blipFill>
                <a:blip r:embed="rId607"/>
                <a:stretch>
                  <a:fillRect/>
                </a:stretch>
              </p:blipFill>
              <p:spPr>
                <a:xfrm>
                  <a:off x="10566531" y="4107034"/>
                  <a:ext cx="1728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1159" name="Ink 1158">
                  <a:extLst>
                    <a:ext uri="{FF2B5EF4-FFF2-40B4-BE49-F238E27FC236}">
                      <a16:creationId xmlns:a16="http://schemas.microsoft.com/office/drawing/2014/main" id="{883B765B-89D3-6A10-4124-AB5C96E2846B}"/>
                    </a:ext>
                  </a:extLst>
                </p14:cNvPr>
                <p14:cNvContentPartPr/>
                <p14:nvPr/>
              </p14:nvContentPartPr>
              <p14:xfrm>
                <a:off x="10812771" y="4124674"/>
                <a:ext cx="360" cy="113040"/>
              </p14:xfrm>
            </p:contentPart>
          </mc:Choice>
          <mc:Fallback xmlns="">
            <p:pic>
              <p:nvPicPr>
                <p:cNvPr id="1159" name="Ink 1158">
                  <a:extLst>
                    <a:ext uri="{FF2B5EF4-FFF2-40B4-BE49-F238E27FC236}">
                      <a16:creationId xmlns:a16="http://schemas.microsoft.com/office/drawing/2014/main" id="{883B765B-89D3-6A10-4124-AB5C96E2846B}"/>
                    </a:ext>
                  </a:extLst>
                </p:cNvPr>
                <p:cNvPicPr/>
                <p:nvPr/>
              </p:nvPicPr>
              <p:blipFill>
                <a:blip r:embed="rId609"/>
                <a:stretch>
                  <a:fillRect/>
                </a:stretch>
              </p:blipFill>
              <p:spPr>
                <a:xfrm>
                  <a:off x="10806651" y="4118554"/>
                  <a:ext cx="126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1175" name="Ink 1174">
                  <a:extLst>
                    <a:ext uri="{FF2B5EF4-FFF2-40B4-BE49-F238E27FC236}">
                      <a16:creationId xmlns:a16="http://schemas.microsoft.com/office/drawing/2014/main" id="{7467AA39-CF33-E524-BD2F-02D044841A1E}"/>
                    </a:ext>
                  </a:extLst>
                </p14:cNvPr>
                <p14:cNvContentPartPr/>
                <p14:nvPr/>
              </p14:nvContentPartPr>
              <p14:xfrm>
                <a:off x="10809171" y="4071394"/>
                <a:ext cx="115200" cy="161280"/>
              </p14:xfrm>
            </p:contentPart>
          </mc:Choice>
          <mc:Fallback xmlns="">
            <p:pic>
              <p:nvPicPr>
                <p:cNvPr id="1175" name="Ink 1174">
                  <a:extLst>
                    <a:ext uri="{FF2B5EF4-FFF2-40B4-BE49-F238E27FC236}">
                      <a16:creationId xmlns:a16="http://schemas.microsoft.com/office/drawing/2014/main" id="{7467AA39-CF33-E524-BD2F-02D044841A1E}"/>
                    </a:ext>
                  </a:extLst>
                </p:cNvPr>
                <p:cNvPicPr/>
                <p:nvPr/>
              </p:nvPicPr>
              <p:blipFill>
                <a:blip r:embed="rId611"/>
                <a:stretch>
                  <a:fillRect/>
                </a:stretch>
              </p:blipFill>
              <p:spPr>
                <a:xfrm>
                  <a:off x="10803051" y="4065274"/>
                  <a:ext cx="1274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1184" name="Ink 1183">
                  <a:extLst>
                    <a:ext uri="{FF2B5EF4-FFF2-40B4-BE49-F238E27FC236}">
                      <a16:creationId xmlns:a16="http://schemas.microsoft.com/office/drawing/2014/main" id="{3DF861ED-95E5-719E-343A-8256A8490D81}"/>
                    </a:ext>
                  </a:extLst>
                </p14:cNvPr>
                <p14:cNvContentPartPr/>
                <p14:nvPr/>
              </p14:nvContentPartPr>
              <p14:xfrm>
                <a:off x="11024811" y="4101634"/>
                <a:ext cx="360" cy="106200"/>
              </p14:xfrm>
            </p:contentPart>
          </mc:Choice>
          <mc:Fallback xmlns="">
            <p:pic>
              <p:nvPicPr>
                <p:cNvPr id="1184" name="Ink 1183">
                  <a:extLst>
                    <a:ext uri="{FF2B5EF4-FFF2-40B4-BE49-F238E27FC236}">
                      <a16:creationId xmlns:a16="http://schemas.microsoft.com/office/drawing/2014/main" id="{3DF861ED-95E5-719E-343A-8256A8490D81}"/>
                    </a:ext>
                  </a:extLst>
                </p:cNvPr>
                <p:cNvPicPr/>
                <p:nvPr/>
              </p:nvPicPr>
              <p:blipFill>
                <a:blip r:embed="rId613"/>
                <a:stretch>
                  <a:fillRect/>
                </a:stretch>
              </p:blipFill>
              <p:spPr>
                <a:xfrm>
                  <a:off x="11018691" y="4095514"/>
                  <a:ext cx="126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1187" name="Ink 1186">
                  <a:extLst>
                    <a:ext uri="{FF2B5EF4-FFF2-40B4-BE49-F238E27FC236}">
                      <a16:creationId xmlns:a16="http://schemas.microsoft.com/office/drawing/2014/main" id="{EDCCC768-4116-78A7-4475-D1E16F9DDBC5}"/>
                    </a:ext>
                  </a:extLst>
                </p14:cNvPr>
                <p14:cNvContentPartPr/>
                <p14:nvPr/>
              </p14:nvContentPartPr>
              <p14:xfrm>
                <a:off x="11022291" y="4073194"/>
                <a:ext cx="59400" cy="141120"/>
              </p14:xfrm>
            </p:contentPart>
          </mc:Choice>
          <mc:Fallback xmlns="">
            <p:pic>
              <p:nvPicPr>
                <p:cNvPr id="1187" name="Ink 1186">
                  <a:extLst>
                    <a:ext uri="{FF2B5EF4-FFF2-40B4-BE49-F238E27FC236}">
                      <a16:creationId xmlns:a16="http://schemas.microsoft.com/office/drawing/2014/main" id="{EDCCC768-4116-78A7-4475-D1E16F9DDBC5}"/>
                    </a:ext>
                  </a:extLst>
                </p:cNvPr>
                <p:cNvPicPr/>
                <p:nvPr/>
              </p:nvPicPr>
              <p:blipFill>
                <a:blip r:embed="rId615"/>
                <a:stretch>
                  <a:fillRect/>
                </a:stretch>
              </p:blipFill>
              <p:spPr>
                <a:xfrm>
                  <a:off x="11016171" y="4067074"/>
                  <a:ext cx="716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1204" name="Ink 1203">
                  <a:extLst>
                    <a:ext uri="{FF2B5EF4-FFF2-40B4-BE49-F238E27FC236}">
                      <a16:creationId xmlns:a16="http://schemas.microsoft.com/office/drawing/2014/main" id="{0F7D3A1E-0571-19AB-2B03-0E08DF17759E}"/>
                    </a:ext>
                  </a:extLst>
                </p14:cNvPr>
                <p14:cNvContentPartPr/>
                <p14:nvPr/>
              </p14:nvContentPartPr>
              <p14:xfrm>
                <a:off x="11163051" y="4180114"/>
                <a:ext cx="2880" cy="117360"/>
              </p14:xfrm>
            </p:contentPart>
          </mc:Choice>
          <mc:Fallback xmlns="">
            <p:pic>
              <p:nvPicPr>
                <p:cNvPr id="1204" name="Ink 1203">
                  <a:extLst>
                    <a:ext uri="{FF2B5EF4-FFF2-40B4-BE49-F238E27FC236}">
                      <a16:creationId xmlns:a16="http://schemas.microsoft.com/office/drawing/2014/main" id="{0F7D3A1E-0571-19AB-2B03-0E08DF17759E}"/>
                    </a:ext>
                  </a:extLst>
                </p:cNvPr>
                <p:cNvPicPr/>
                <p:nvPr/>
              </p:nvPicPr>
              <p:blipFill>
                <a:blip r:embed="rId617"/>
                <a:stretch>
                  <a:fillRect/>
                </a:stretch>
              </p:blipFill>
              <p:spPr>
                <a:xfrm>
                  <a:off x="11156931" y="4173994"/>
                  <a:ext cx="151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1225" name="Ink 1224">
                  <a:extLst>
                    <a:ext uri="{FF2B5EF4-FFF2-40B4-BE49-F238E27FC236}">
                      <a16:creationId xmlns:a16="http://schemas.microsoft.com/office/drawing/2014/main" id="{57B304DB-04BD-6390-2FAA-81FE3B8C7B49}"/>
                    </a:ext>
                  </a:extLst>
                </p14:cNvPr>
                <p14:cNvContentPartPr/>
                <p14:nvPr/>
              </p14:nvContentPartPr>
              <p14:xfrm>
                <a:off x="11163771" y="4179034"/>
                <a:ext cx="77400" cy="141840"/>
              </p14:xfrm>
            </p:contentPart>
          </mc:Choice>
          <mc:Fallback xmlns="">
            <p:pic>
              <p:nvPicPr>
                <p:cNvPr id="1225" name="Ink 1224">
                  <a:extLst>
                    <a:ext uri="{FF2B5EF4-FFF2-40B4-BE49-F238E27FC236}">
                      <a16:creationId xmlns:a16="http://schemas.microsoft.com/office/drawing/2014/main" id="{57B304DB-04BD-6390-2FAA-81FE3B8C7B49}"/>
                    </a:ext>
                  </a:extLst>
                </p:cNvPr>
                <p:cNvPicPr/>
                <p:nvPr/>
              </p:nvPicPr>
              <p:blipFill>
                <a:blip r:embed="rId619"/>
                <a:stretch>
                  <a:fillRect/>
                </a:stretch>
              </p:blipFill>
              <p:spPr>
                <a:xfrm>
                  <a:off x="11157651" y="4172914"/>
                  <a:ext cx="896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1284" name="Ink 1283">
                  <a:extLst>
                    <a:ext uri="{FF2B5EF4-FFF2-40B4-BE49-F238E27FC236}">
                      <a16:creationId xmlns:a16="http://schemas.microsoft.com/office/drawing/2014/main" id="{5D337709-4E8E-8074-31B2-B8A2ABEF93B8}"/>
                    </a:ext>
                  </a:extLst>
                </p14:cNvPr>
                <p14:cNvContentPartPr/>
                <p14:nvPr/>
              </p14:nvContentPartPr>
              <p14:xfrm>
                <a:off x="9406971" y="4294234"/>
                <a:ext cx="9000" cy="108360"/>
              </p14:xfrm>
            </p:contentPart>
          </mc:Choice>
          <mc:Fallback xmlns="">
            <p:pic>
              <p:nvPicPr>
                <p:cNvPr id="1284" name="Ink 1283">
                  <a:extLst>
                    <a:ext uri="{FF2B5EF4-FFF2-40B4-BE49-F238E27FC236}">
                      <a16:creationId xmlns:a16="http://schemas.microsoft.com/office/drawing/2014/main" id="{5D337709-4E8E-8074-31B2-B8A2ABEF93B8}"/>
                    </a:ext>
                  </a:extLst>
                </p:cNvPr>
                <p:cNvPicPr/>
                <p:nvPr/>
              </p:nvPicPr>
              <p:blipFill>
                <a:blip r:embed="rId621"/>
                <a:stretch>
                  <a:fillRect/>
                </a:stretch>
              </p:blipFill>
              <p:spPr>
                <a:xfrm>
                  <a:off x="9400851" y="4288114"/>
                  <a:ext cx="212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1299" name="Ink 1298">
                  <a:extLst>
                    <a:ext uri="{FF2B5EF4-FFF2-40B4-BE49-F238E27FC236}">
                      <a16:creationId xmlns:a16="http://schemas.microsoft.com/office/drawing/2014/main" id="{069DED09-5B3D-E8BE-1EEC-3EC92E2DF7F9}"/>
                    </a:ext>
                  </a:extLst>
                </p14:cNvPr>
                <p14:cNvContentPartPr/>
                <p14:nvPr/>
              </p14:nvContentPartPr>
              <p14:xfrm>
                <a:off x="9371331" y="4414834"/>
                <a:ext cx="73440" cy="13680"/>
              </p14:xfrm>
            </p:contentPart>
          </mc:Choice>
          <mc:Fallback xmlns="">
            <p:pic>
              <p:nvPicPr>
                <p:cNvPr id="1299" name="Ink 1298">
                  <a:extLst>
                    <a:ext uri="{FF2B5EF4-FFF2-40B4-BE49-F238E27FC236}">
                      <a16:creationId xmlns:a16="http://schemas.microsoft.com/office/drawing/2014/main" id="{069DED09-5B3D-E8BE-1EEC-3EC92E2DF7F9}"/>
                    </a:ext>
                  </a:extLst>
                </p:cNvPr>
                <p:cNvPicPr/>
                <p:nvPr/>
              </p:nvPicPr>
              <p:blipFill>
                <a:blip r:embed="rId623"/>
                <a:stretch>
                  <a:fillRect/>
                </a:stretch>
              </p:blipFill>
              <p:spPr>
                <a:xfrm>
                  <a:off x="9365211" y="4408714"/>
                  <a:ext cx="856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1326" name="Ink 1325">
                  <a:extLst>
                    <a:ext uri="{FF2B5EF4-FFF2-40B4-BE49-F238E27FC236}">
                      <a16:creationId xmlns:a16="http://schemas.microsoft.com/office/drawing/2014/main" id="{A74775F7-FC3A-A953-D38E-06C6D315B0FB}"/>
                    </a:ext>
                  </a:extLst>
                </p14:cNvPr>
                <p14:cNvContentPartPr/>
                <p14:nvPr/>
              </p14:nvContentPartPr>
              <p14:xfrm>
                <a:off x="9372771" y="4280194"/>
                <a:ext cx="84600" cy="8280"/>
              </p14:xfrm>
            </p:contentPart>
          </mc:Choice>
          <mc:Fallback xmlns="">
            <p:pic>
              <p:nvPicPr>
                <p:cNvPr id="1326" name="Ink 1325">
                  <a:extLst>
                    <a:ext uri="{FF2B5EF4-FFF2-40B4-BE49-F238E27FC236}">
                      <a16:creationId xmlns:a16="http://schemas.microsoft.com/office/drawing/2014/main" id="{A74775F7-FC3A-A953-D38E-06C6D315B0FB}"/>
                    </a:ext>
                  </a:extLst>
                </p:cNvPr>
                <p:cNvPicPr/>
                <p:nvPr/>
              </p:nvPicPr>
              <p:blipFill>
                <a:blip r:embed="rId625"/>
                <a:stretch>
                  <a:fillRect/>
                </a:stretch>
              </p:blipFill>
              <p:spPr>
                <a:xfrm>
                  <a:off x="9366651" y="4274074"/>
                  <a:ext cx="968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1327" name="Ink 1326">
                  <a:extLst>
                    <a:ext uri="{FF2B5EF4-FFF2-40B4-BE49-F238E27FC236}">
                      <a16:creationId xmlns:a16="http://schemas.microsoft.com/office/drawing/2014/main" id="{DA17FEE4-5C33-CB35-A9AF-1F3BF92BC066}"/>
                    </a:ext>
                  </a:extLst>
                </p14:cNvPr>
                <p14:cNvContentPartPr/>
                <p14:nvPr/>
              </p14:nvContentPartPr>
              <p14:xfrm>
                <a:off x="9501291" y="4267954"/>
                <a:ext cx="12600" cy="107640"/>
              </p14:xfrm>
            </p:contentPart>
          </mc:Choice>
          <mc:Fallback xmlns="">
            <p:pic>
              <p:nvPicPr>
                <p:cNvPr id="1327" name="Ink 1326">
                  <a:extLst>
                    <a:ext uri="{FF2B5EF4-FFF2-40B4-BE49-F238E27FC236}">
                      <a16:creationId xmlns:a16="http://schemas.microsoft.com/office/drawing/2014/main" id="{DA17FEE4-5C33-CB35-A9AF-1F3BF92BC066}"/>
                    </a:ext>
                  </a:extLst>
                </p:cNvPr>
                <p:cNvPicPr/>
                <p:nvPr/>
              </p:nvPicPr>
              <p:blipFill>
                <a:blip r:embed="rId627"/>
                <a:stretch>
                  <a:fillRect/>
                </a:stretch>
              </p:blipFill>
              <p:spPr>
                <a:xfrm>
                  <a:off x="9495171" y="4261834"/>
                  <a:ext cx="248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1328" name="Ink 1327">
                  <a:extLst>
                    <a:ext uri="{FF2B5EF4-FFF2-40B4-BE49-F238E27FC236}">
                      <a16:creationId xmlns:a16="http://schemas.microsoft.com/office/drawing/2014/main" id="{8888DBA0-D0A0-54BD-692C-477D21AACB99}"/>
                    </a:ext>
                  </a:extLst>
                </p14:cNvPr>
                <p14:cNvContentPartPr/>
                <p14:nvPr/>
              </p14:nvContentPartPr>
              <p14:xfrm>
                <a:off x="9496971" y="4212874"/>
                <a:ext cx="86760" cy="150480"/>
              </p14:xfrm>
            </p:contentPart>
          </mc:Choice>
          <mc:Fallback xmlns="">
            <p:pic>
              <p:nvPicPr>
                <p:cNvPr id="1328" name="Ink 1327">
                  <a:extLst>
                    <a:ext uri="{FF2B5EF4-FFF2-40B4-BE49-F238E27FC236}">
                      <a16:creationId xmlns:a16="http://schemas.microsoft.com/office/drawing/2014/main" id="{8888DBA0-D0A0-54BD-692C-477D21AACB99}"/>
                    </a:ext>
                  </a:extLst>
                </p:cNvPr>
                <p:cNvPicPr/>
                <p:nvPr/>
              </p:nvPicPr>
              <p:blipFill>
                <a:blip r:embed="rId629"/>
                <a:stretch>
                  <a:fillRect/>
                </a:stretch>
              </p:blipFill>
              <p:spPr>
                <a:xfrm>
                  <a:off x="9490851" y="4206754"/>
                  <a:ext cx="990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1329" name="Ink 1328">
                  <a:extLst>
                    <a:ext uri="{FF2B5EF4-FFF2-40B4-BE49-F238E27FC236}">
                      <a16:creationId xmlns:a16="http://schemas.microsoft.com/office/drawing/2014/main" id="{273AA9F5-6832-688C-2A17-26B35D874BE5}"/>
                    </a:ext>
                  </a:extLst>
                </p14:cNvPr>
                <p14:cNvContentPartPr/>
                <p14:nvPr/>
              </p14:nvContentPartPr>
              <p14:xfrm>
                <a:off x="9616491" y="4250314"/>
                <a:ext cx="3960" cy="134640"/>
              </p14:xfrm>
            </p:contentPart>
          </mc:Choice>
          <mc:Fallback xmlns="">
            <p:pic>
              <p:nvPicPr>
                <p:cNvPr id="1329" name="Ink 1328">
                  <a:extLst>
                    <a:ext uri="{FF2B5EF4-FFF2-40B4-BE49-F238E27FC236}">
                      <a16:creationId xmlns:a16="http://schemas.microsoft.com/office/drawing/2014/main" id="{273AA9F5-6832-688C-2A17-26B35D874BE5}"/>
                    </a:ext>
                  </a:extLst>
                </p:cNvPr>
                <p:cNvPicPr/>
                <p:nvPr/>
              </p:nvPicPr>
              <p:blipFill>
                <a:blip r:embed="rId631"/>
                <a:stretch>
                  <a:fillRect/>
                </a:stretch>
              </p:blipFill>
              <p:spPr>
                <a:xfrm>
                  <a:off x="9610371" y="4244194"/>
                  <a:ext cx="162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1330" name="Ink 1329">
                  <a:extLst>
                    <a:ext uri="{FF2B5EF4-FFF2-40B4-BE49-F238E27FC236}">
                      <a16:creationId xmlns:a16="http://schemas.microsoft.com/office/drawing/2014/main" id="{5829D056-48B5-8D60-2D91-E14B8CE67FFB}"/>
                    </a:ext>
                  </a:extLst>
                </p14:cNvPr>
                <p14:cNvContentPartPr/>
                <p14:nvPr/>
              </p14:nvContentPartPr>
              <p14:xfrm>
                <a:off x="9618651" y="4222234"/>
                <a:ext cx="50760" cy="154080"/>
              </p14:xfrm>
            </p:contentPart>
          </mc:Choice>
          <mc:Fallback xmlns="">
            <p:pic>
              <p:nvPicPr>
                <p:cNvPr id="1330" name="Ink 1329">
                  <a:extLst>
                    <a:ext uri="{FF2B5EF4-FFF2-40B4-BE49-F238E27FC236}">
                      <a16:creationId xmlns:a16="http://schemas.microsoft.com/office/drawing/2014/main" id="{5829D056-48B5-8D60-2D91-E14B8CE67FFB}"/>
                    </a:ext>
                  </a:extLst>
                </p:cNvPr>
                <p:cNvPicPr/>
                <p:nvPr/>
              </p:nvPicPr>
              <p:blipFill>
                <a:blip r:embed="rId633"/>
                <a:stretch>
                  <a:fillRect/>
                </a:stretch>
              </p:blipFill>
              <p:spPr>
                <a:xfrm>
                  <a:off x="9612531" y="4216114"/>
                  <a:ext cx="630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1331" name="Ink 1330">
                  <a:extLst>
                    <a:ext uri="{FF2B5EF4-FFF2-40B4-BE49-F238E27FC236}">
                      <a16:creationId xmlns:a16="http://schemas.microsoft.com/office/drawing/2014/main" id="{D4EEAA47-0349-1FE3-D634-46F2AA381158}"/>
                    </a:ext>
                  </a:extLst>
                </p14:cNvPr>
                <p14:cNvContentPartPr/>
                <p14:nvPr/>
              </p14:nvContentPartPr>
              <p14:xfrm>
                <a:off x="9706491" y="4394674"/>
                <a:ext cx="34200" cy="92880"/>
              </p14:xfrm>
            </p:contentPart>
          </mc:Choice>
          <mc:Fallback xmlns="">
            <p:pic>
              <p:nvPicPr>
                <p:cNvPr id="1331" name="Ink 1330">
                  <a:extLst>
                    <a:ext uri="{FF2B5EF4-FFF2-40B4-BE49-F238E27FC236}">
                      <a16:creationId xmlns:a16="http://schemas.microsoft.com/office/drawing/2014/main" id="{D4EEAA47-0349-1FE3-D634-46F2AA381158}"/>
                    </a:ext>
                  </a:extLst>
                </p:cNvPr>
                <p:cNvPicPr/>
                <p:nvPr/>
              </p:nvPicPr>
              <p:blipFill>
                <a:blip r:embed="rId635"/>
                <a:stretch>
                  <a:fillRect/>
                </a:stretch>
              </p:blipFill>
              <p:spPr>
                <a:xfrm>
                  <a:off x="9700371" y="4388554"/>
                  <a:ext cx="464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1332" name="Ink 1331">
                  <a:extLst>
                    <a:ext uri="{FF2B5EF4-FFF2-40B4-BE49-F238E27FC236}">
                      <a16:creationId xmlns:a16="http://schemas.microsoft.com/office/drawing/2014/main" id="{1CEFA2DA-6D7A-0D2B-3FD0-3F4FEE4B56A3}"/>
                    </a:ext>
                  </a:extLst>
                </p14:cNvPr>
                <p14:cNvContentPartPr/>
                <p14:nvPr/>
              </p14:nvContentPartPr>
              <p14:xfrm>
                <a:off x="9732771" y="4383514"/>
                <a:ext cx="48960" cy="106560"/>
              </p14:xfrm>
            </p:contentPart>
          </mc:Choice>
          <mc:Fallback xmlns="">
            <p:pic>
              <p:nvPicPr>
                <p:cNvPr id="1332" name="Ink 1331">
                  <a:extLst>
                    <a:ext uri="{FF2B5EF4-FFF2-40B4-BE49-F238E27FC236}">
                      <a16:creationId xmlns:a16="http://schemas.microsoft.com/office/drawing/2014/main" id="{1CEFA2DA-6D7A-0D2B-3FD0-3F4FEE4B56A3}"/>
                    </a:ext>
                  </a:extLst>
                </p:cNvPr>
                <p:cNvPicPr/>
                <p:nvPr/>
              </p:nvPicPr>
              <p:blipFill>
                <a:blip r:embed="rId637"/>
                <a:stretch>
                  <a:fillRect/>
                </a:stretch>
              </p:blipFill>
              <p:spPr>
                <a:xfrm>
                  <a:off x="9726651" y="4377394"/>
                  <a:ext cx="612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1333" name="Ink 1332">
                  <a:extLst>
                    <a:ext uri="{FF2B5EF4-FFF2-40B4-BE49-F238E27FC236}">
                      <a16:creationId xmlns:a16="http://schemas.microsoft.com/office/drawing/2014/main" id="{030BAACE-639C-8394-DB2F-CD1324912886}"/>
                    </a:ext>
                  </a:extLst>
                </p14:cNvPr>
                <p14:cNvContentPartPr/>
                <p14:nvPr/>
              </p14:nvContentPartPr>
              <p14:xfrm>
                <a:off x="9687771" y="4457674"/>
                <a:ext cx="82080" cy="5040"/>
              </p14:xfrm>
            </p:contentPart>
          </mc:Choice>
          <mc:Fallback xmlns="">
            <p:pic>
              <p:nvPicPr>
                <p:cNvPr id="1333" name="Ink 1332">
                  <a:extLst>
                    <a:ext uri="{FF2B5EF4-FFF2-40B4-BE49-F238E27FC236}">
                      <a16:creationId xmlns:a16="http://schemas.microsoft.com/office/drawing/2014/main" id="{030BAACE-639C-8394-DB2F-CD1324912886}"/>
                    </a:ext>
                  </a:extLst>
                </p:cNvPr>
                <p:cNvPicPr/>
                <p:nvPr/>
              </p:nvPicPr>
              <p:blipFill>
                <a:blip r:embed="rId639"/>
                <a:stretch>
                  <a:fillRect/>
                </a:stretch>
              </p:blipFill>
              <p:spPr>
                <a:xfrm>
                  <a:off x="9681651" y="4451554"/>
                  <a:ext cx="943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1335" name="Ink 1334">
                  <a:extLst>
                    <a:ext uri="{FF2B5EF4-FFF2-40B4-BE49-F238E27FC236}">
                      <a16:creationId xmlns:a16="http://schemas.microsoft.com/office/drawing/2014/main" id="{2FA51E28-B3C0-D5DD-EDB3-F1A36E609464}"/>
                    </a:ext>
                  </a:extLst>
                </p14:cNvPr>
                <p14:cNvContentPartPr/>
                <p14:nvPr/>
              </p14:nvContentPartPr>
              <p14:xfrm>
                <a:off x="9361971" y="4655674"/>
                <a:ext cx="91800" cy="125640"/>
              </p14:xfrm>
            </p:contentPart>
          </mc:Choice>
          <mc:Fallback xmlns="">
            <p:pic>
              <p:nvPicPr>
                <p:cNvPr id="1335" name="Ink 1334">
                  <a:extLst>
                    <a:ext uri="{FF2B5EF4-FFF2-40B4-BE49-F238E27FC236}">
                      <a16:creationId xmlns:a16="http://schemas.microsoft.com/office/drawing/2014/main" id="{2FA51E28-B3C0-D5DD-EDB3-F1A36E609464}"/>
                    </a:ext>
                  </a:extLst>
                </p:cNvPr>
                <p:cNvPicPr/>
                <p:nvPr/>
              </p:nvPicPr>
              <p:blipFill>
                <a:blip r:embed="rId641"/>
                <a:stretch>
                  <a:fillRect/>
                </a:stretch>
              </p:blipFill>
              <p:spPr>
                <a:xfrm>
                  <a:off x="9355851" y="4649554"/>
                  <a:ext cx="1040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1336" name="Ink 1335">
                  <a:extLst>
                    <a:ext uri="{FF2B5EF4-FFF2-40B4-BE49-F238E27FC236}">
                      <a16:creationId xmlns:a16="http://schemas.microsoft.com/office/drawing/2014/main" id="{A48A92E4-94D1-B460-AD70-87C0E98FBB0E}"/>
                    </a:ext>
                  </a:extLst>
                </p14:cNvPr>
                <p14:cNvContentPartPr/>
                <p14:nvPr/>
              </p14:nvContentPartPr>
              <p14:xfrm>
                <a:off x="9518211" y="4661434"/>
                <a:ext cx="91800" cy="128160"/>
              </p14:xfrm>
            </p:contentPart>
          </mc:Choice>
          <mc:Fallback xmlns="">
            <p:pic>
              <p:nvPicPr>
                <p:cNvPr id="1336" name="Ink 1335">
                  <a:extLst>
                    <a:ext uri="{FF2B5EF4-FFF2-40B4-BE49-F238E27FC236}">
                      <a16:creationId xmlns:a16="http://schemas.microsoft.com/office/drawing/2014/main" id="{A48A92E4-94D1-B460-AD70-87C0E98FBB0E}"/>
                    </a:ext>
                  </a:extLst>
                </p:cNvPr>
                <p:cNvPicPr/>
                <p:nvPr/>
              </p:nvPicPr>
              <p:blipFill>
                <a:blip r:embed="rId643"/>
                <a:stretch>
                  <a:fillRect/>
                </a:stretch>
              </p:blipFill>
              <p:spPr>
                <a:xfrm>
                  <a:off x="9512091" y="4655314"/>
                  <a:ext cx="1040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1337" name="Ink 1336">
                  <a:extLst>
                    <a:ext uri="{FF2B5EF4-FFF2-40B4-BE49-F238E27FC236}">
                      <a16:creationId xmlns:a16="http://schemas.microsoft.com/office/drawing/2014/main" id="{F93A5423-3311-BD2E-6259-4E53D222C84C}"/>
                    </a:ext>
                  </a:extLst>
                </p14:cNvPr>
                <p14:cNvContentPartPr/>
                <p14:nvPr/>
              </p14:nvContentPartPr>
              <p14:xfrm>
                <a:off x="9685251" y="4755754"/>
                <a:ext cx="8280" cy="360"/>
              </p14:xfrm>
            </p:contentPart>
          </mc:Choice>
          <mc:Fallback xmlns="">
            <p:pic>
              <p:nvPicPr>
                <p:cNvPr id="1337" name="Ink 1336">
                  <a:extLst>
                    <a:ext uri="{FF2B5EF4-FFF2-40B4-BE49-F238E27FC236}">
                      <a16:creationId xmlns:a16="http://schemas.microsoft.com/office/drawing/2014/main" id="{F93A5423-3311-BD2E-6259-4E53D222C84C}"/>
                    </a:ext>
                  </a:extLst>
                </p:cNvPr>
                <p:cNvPicPr/>
                <p:nvPr/>
              </p:nvPicPr>
              <p:blipFill>
                <a:blip r:embed="rId645"/>
                <a:stretch>
                  <a:fillRect/>
                </a:stretch>
              </p:blipFill>
              <p:spPr>
                <a:xfrm>
                  <a:off x="9679131" y="4749634"/>
                  <a:ext cx="205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1338" name="Ink 1337">
                  <a:extLst>
                    <a:ext uri="{FF2B5EF4-FFF2-40B4-BE49-F238E27FC236}">
                      <a16:creationId xmlns:a16="http://schemas.microsoft.com/office/drawing/2014/main" id="{C78D1CAC-0CDA-7E4C-F7BB-10B25158D335}"/>
                    </a:ext>
                  </a:extLst>
                </p14:cNvPr>
                <p14:cNvContentPartPr/>
                <p14:nvPr/>
              </p14:nvContentPartPr>
              <p14:xfrm>
                <a:off x="9788571" y="4662154"/>
                <a:ext cx="63360" cy="146160"/>
              </p14:xfrm>
            </p:contentPart>
          </mc:Choice>
          <mc:Fallback xmlns="">
            <p:pic>
              <p:nvPicPr>
                <p:cNvPr id="1338" name="Ink 1337">
                  <a:extLst>
                    <a:ext uri="{FF2B5EF4-FFF2-40B4-BE49-F238E27FC236}">
                      <a16:creationId xmlns:a16="http://schemas.microsoft.com/office/drawing/2014/main" id="{C78D1CAC-0CDA-7E4C-F7BB-10B25158D335}"/>
                    </a:ext>
                  </a:extLst>
                </p:cNvPr>
                <p:cNvPicPr/>
                <p:nvPr/>
              </p:nvPicPr>
              <p:blipFill>
                <a:blip r:embed="rId647"/>
                <a:stretch>
                  <a:fillRect/>
                </a:stretch>
              </p:blipFill>
              <p:spPr>
                <a:xfrm>
                  <a:off x="9782451" y="4656034"/>
                  <a:ext cx="756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1339" name="Ink 1338">
                  <a:extLst>
                    <a:ext uri="{FF2B5EF4-FFF2-40B4-BE49-F238E27FC236}">
                      <a16:creationId xmlns:a16="http://schemas.microsoft.com/office/drawing/2014/main" id="{CEDEC9E9-7337-9F58-DB4A-0D5F459E542D}"/>
                    </a:ext>
                  </a:extLst>
                </p14:cNvPr>
                <p14:cNvContentPartPr/>
                <p14:nvPr/>
              </p14:nvContentPartPr>
              <p14:xfrm>
                <a:off x="9898731" y="4639834"/>
                <a:ext cx="51480" cy="151920"/>
              </p14:xfrm>
            </p:contentPart>
          </mc:Choice>
          <mc:Fallback xmlns="">
            <p:pic>
              <p:nvPicPr>
                <p:cNvPr id="1339" name="Ink 1338">
                  <a:extLst>
                    <a:ext uri="{FF2B5EF4-FFF2-40B4-BE49-F238E27FC236}">
                      <a16:creationId xmlns:a16="http://schemas.microsoft.com/office/drawing/2014/main" id="{CEDEC9E9-7337-9F58-DB4A-0D5F459E542D}"/>
                    </a:ext>
                  </a:extLst>
                </p:cNvPr>
                <p:cNvPicPr/>
                <p:nvPr/>
              </p:nvPicPr>
              <p:blipFill>
                <a:blip r:embed="rId649"/>
                <a:stretch>
                  <a:fillRect/>
                </a:stretch>
              </p:blipFill>
              <p:spPr>
                <a:xfrm>
                  <a:off x="9892611" y="4633714"/>
                  <a:ext cx="637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1340" name="Ink 1339">
                  <a:extLst>
                    <a:ext uri="{FF2B5EF4-FFF2-40B4-BE49-F238E27FC236}">
                      <a16:creationId xmlns:a16="http://schemas.microsoft.com/office/drawing/2014/main" id="{F844E2B5-AF25-C4BA-BD74-CFD0039B776F}"/>
                    </a:ext>
                  </a:extLst>
                </p14:cNvPr>
                <p14:cNvContentPartPr/>
                <p14:nvPr/>
              </p14:nvContentPartPr>
              <p14:xfrm>
                <a:off x="9911691" y="4728754"/>
                <a:ext cx="101160" cy="11520"/>
              </p14:xfrm>
            </p:contentPart>
          </mc:Choice>
          <mc:Fallback xmlns="">
            <p:pic>
              <p:nvPicPr>
                <p:cNvPr id="1340" name="Ink 1339">
                  <a:extLst>
                    <a:ext uri="{FF2B5EF4-FFF2-40B4-BE49-F238E27FC236}">
                      <a16:creationId xmlns:a16="http://schemas.microsoft.com/office/drawing/2014/main" id="{F844E2B5-AF25-C4BA-BD74-CFD0039B776F}"/>
                    </a:ext>
                  </a:extLst>
                </p:cNvPr>
                <p:cNvPicPr/>
                <p:nvPr/>
              </p:nvPicPr>
              <p:blipFill>
                <a:blip r:embed="rId651"/>
                <a:stretch>
                  <a:fillRect/>
                </a:stretch>
              </p:blipFill>
              <p:spPr>
                <a:xfrm>
                  <a:off x="9905571" y="4722634"/>
                  <a:ext cx="1134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1343" name="Ink 1342">
                  <a:extLst>
                    <a:ext uri="{FF2B5EF4-FFF2-40B4-BE49-F238E27FC236}">
                      <a16:creationId xmlns:a16="http://schemas.microsoft.com/office/drawing/2014/main" id="{08141038-71DF-C0F1-C429-02208A0D6A46}"/>
                    </a:ext>
                  </a:extLst>
                </p14:cNvPr>
                <p14:cNvContentPartPr/>
                <p14:nvPr/>
              </p14:nvContentPartPr>
              <p14:xfrm>
                <a:off x="9277371" y="4858714"/>
                <a:ext cx="2242800" cy="75240"/>
              </p14:xfrm>
            </p:contentPart>
          </mc:Choice>
          <mc:Fallback xmlns="">
            <p:pic>
              <p:nvPicPr>
                <p:cNvPr id="1343" name="Ink 1342">
                  <a:extLst>
                    <a:ext uri="{FF2B5EF4-FFF2-40B4-BE49-F238E27FC236}">
                      <a16:creationId xmlns:a16="http://schemas.microsoft.com/office/drawing/2014/main" id="{08141038-71DF-C0F1-C429-02208A0D6A46}"/>
                    </a:ext>
                  </a:extLst>
                </p:cNvPr>
                <p:cNvPicPr/>
                <p:nvPr/>
              </p:nvPicPr>
              <p:blipFill>
                <a:blip r:embed="rId653"/>
                <a:stretch>
                  <a:fillRect/>
                </a:stretch>
              </p:blipFill>
              <p:spPr>
                <a:xfrm>
                  <a:off x="9271251" y="4852594"/>
                  <a:ext cx="2255040" cy="87480"/>
                </a:xfrm>
                <a:prstGeom prst="rect">
                  <a:avLst/>
                </a:prstGeom>
              </p:spPr>
            </p:pic>
          </mc:Fallback>
        </mc:AlternateContent>
      </p:grpSp>
      <p:grpSp>
        <p:nvGrpSpPr>
          <p:cNvPr id="1349" name="Group 1348">
            <a:extLst>
              <a:ext uri="{FF2B5EF4-FFF2-40B4-BE49-F238E27FC236}">
                <a16:creationId xmlns:a16="http://schemas.microsoft.com/office/drawing/2014/main" id="{03E77639-A3BF-3054-B317-6CA6B1F01681}"/>
              </a:ext>
            </a:extLst>
          </p:cNvPr>
          <p:cNvGrpSpPr/>
          <p:nvPr/>
        </p:nvGrpSpPr>
        <p:grpSpPr>
          <a:xfrm>
            <a:off x="10879011" y="5288914"/>
            <a:ext cx="171720" cy="342360"/>
            <a:chOff x="10879011" y="5288914"/>
            <a:chExt cx="171720" cy="342360"/>
          </a:xfrm>
        </p:grpSpPr>
        <mc:AlternateContent xmlns:mc="http://schemas.openxmlformats.org/markup-compatibility/2006" xmlns:p14="http://schemas.microsoft.com/office/powerpoint/2010/main">
          <mc:Choice Requires="p14">
            <p:contentPart p14:bwMode="auto" r:id="rId654">
              <p14:nvContentPartPr>
                <p14:cNvPr id="1345" name="Ink 1344">
                  <a:extLst>
                    <a:ext uri="{FF2B5EF4-FFF2-40B4-BE49-F238E27FC236}">
                      <a16:creationId xmlns:a16="http://schemas.microsoft.com/office/drawing/2014/main" id="{86C69D3B-D290-3FC6-CC13-6AB347858410}"/>
                    </a:ext>
                  </a:extLst>
                </p14:cNvPr>
                <p14:cNvContentPartPr/>
                <p14:nvPr/>
              </p14:nvContentPartPr>
              <p14:xfrm>
                <a:off x="10879011" y="5453794"/>
                <a:ext cx="6840" cy="78840"/>
              </p14:xfrm>
            </p:contentPart>
          </mc:Choice>
          <mc:Fallback xmlns="">
            <p:pic>
              <p:nvPicPr>
                <p:cNvPr id="1345" name="Ink 1344">
                  <a:extLst>
                    <a:ext uri="{FF2B5EF4-FFF2-40B4-BE49-F238E27FC236}">
                      <a16:creationId xmlns:a16="http://schemas.microsoft.com/office/drawing/2014/main" id="{86C69D3B-D290-3FC6-CC13-6AB347858410}"/>
                    </a:ext>
                  </a:extLst>
                </p:cNvPr>
                <p:cNvPicPr/>
                <p:nvPr/>
              </p:nvPicPr>
              <p:blipFill>
                <a:blip r:embed="rId655"/>
                <a:stretch>
                  <a:fillRect/>
                </a:stretch>
              </p:blipFill>
              <p:spPr>
                <a:xfrm>
                  <a:off x="10872891" y="5447674"/>
                  <a:ext cx="190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1346" name="Ink 1345">
                  <a:extLst>
                    <a:ext uri="{FF2B5EF4-FFF2-40B4-BE49-F238E27FC236}">
                      <a16:creationId xmlns:a16="http://schemas.microsoft.com/office/drawing/2014/main" id="{109C358C-E5A1-F3DE-05BE-6F8F861689B7}"/>
                    </a:ext>
                  </a:extLst>
                </p14:cNvPr>
                <p14:cNvContentPartPr/>
                <p14:nvPr/>
              </p14:nvContentPartPr>
              <p14:xfrm>
                <a:off x="10881891" y="5331034"/>
                <a:ext cx="360" cy="360"/>
              </p14:xfrm>
            </p:contentPart>
          </mc:Choice>
          <mc:Fallback xmlns="">
            <p:pic>
              <p:nvPicPr>
                <p:cNvPr id="1346" name="Ink 1345">
                  <a:extLst>
                    <a:ext uri="{FF2B5EF4-FFF2-40B4-BE49-F238E27FC236}">
                      <a16:creationId xmlns:a16="http://schemas.microsoft.com/office/drawing/2014/main" id="{109C358C-E5A1-F3DE-05BE-6F8F861689B7}"/>
                    </a:ext>
                  </a:extLst>
                </p:cNvPr>
                <p:cNvPicPr/>
                <p:nvPr/>
              </p:nvPicPr>
              <p:blipFill>
                <a:blip r:embed="rId593"/>
                <a:stretch>
                  <a:fillRect/>
                </a:stretch>
              </p:blipFill>
              <p:spPr>
                <a:xfrm>
                  <a:off x="10875771" y="532491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1347" name="Ink 1346">
                  <a:extLst>
                    <a:ext uri="{FF2B5EF4-FFF2-40B4-BE49-F238E27FC236}">
                      <a16:creationId xmlns:a16="http://schemas.microsoft.com/office/drawing/2014/main" id="{3BDB047B-A567-E8A5-7CC1-CAB33CDC51E5}"/>
                    </a:ext>
                  </a:extLst>
                </p14:cNvPr>
                <p14:cNvContentPartPr/>
                <p14:nvPr/>
              </p14:nvContentPartPr>
              <p14:xfrm>
                <a:off x="10978011" y="5288914"/>
                <a:ext cx="51120" cy="342360"/>
              </p14:xfrm>
            </p:contentPart>
          </mc:Choice>
          <mc:Fallback xmlns="">
            <p:pic>
              <p:nvPicPr>
                <p:cNvPr id="1347" name="Ink 1346">
                  <a:extLst>
                    <a:ext uri="{FF2B5EF4-FFF2-40B4-BE49-F238E27FC236}">
                      <a16:creationId xmlns:a16="http://schemas.microsoft.com/office/drawing/2014/main" id="{3BDB047B-A567-E8A5-7CC1-CAB33CDC51E5}"/>
                    </a:ext>
                  </a:extLst>
                </p:cNvPr>
                <p:cNvPicPr/>
                <p:nvPr/>
              </p:nvPicPr>
              <p:blipFill>
                <a:blip r:embed="rId658"/>
                <a:stretch>
                  <a:fillRect/>
                </a:stretch>
              </p:blipFill>
              <p:spPr>
                <a:xfrm>
                  <a:off x="10971891" y="5282794"/>
                  <a:ext cx="6336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1348" name="Ink 1347">
                  <a:extLst>
                    <a:ext uri="{FF2B5EF4-FFF2-40B4-BE49-F238E27FC236}">
                      <a16:creationId xmlns:a16="http://schemas.microsoft.com/office/drawing/2014/main" id="{BE1FDC4D-D850-A324-9625-351AD39C19DC}"/>
                    </a:ext>
                  </a:extLst>
                </p14:cNvPr>
                <p14:cNvContentPartPr/>
                <p14:nvPr/>
              </p14:nvContentPartPr>
              <p14:xfrm>
                <a:off x="10999611" y="5464954"/>
                <a:ext cx="51120" cy="2520"/>
              </p14:xfrm>
            </p:contentPart>
          </mc:Choice>
          <mc:Fallback xmlns="">
            <p:pic>
              <p:nvPicPr>
                <p:cNvPr id="1348" name="Ink 1347">
                  <a:extLst>
                    <a:ext uri="{FF2B5EF4-FFF2-40B4-BE49-F238E27FC236}">
                      <a16:creationId xmlns:a16="http://schemas.microsoft.com/office/drawing/2014/main" id="{BE1FDC4D-D850-A324-9625-351AD39C19DC}"/>
                    </a:ext>
                  </a:extLst>
                </p:cNvPr>
                <p:cNvPicPr/>
                <p:nvPr/>
              </p:nvPicPr>
              <p:blipFill>
                <a:blip r:embed="rId660"/>
                <a:stretch>
                  <a:fillRect/>
                </a:stretch>
              </p:blipFill>
              <p:spPr>
                <a:xfrm>
                  <a:off x="10993491" y="5458834"/>
                  <a:ext cx="63360" cy="14760"/>
                </a:xfrm>
                <a:prstGeom prst="rect">
                  <a:avLst/>
                </a:prstGeom>
              </p:spPr>
            </p:pic>
          </mc:Fallback>
        </mc:AlternateContent>
      </p:grpSp>
      <p:grpSp>
        <p:nvGrpSpPr>
          <p:cNvPr id="1355" name="Group 1354">
            <a:extLst>
              <a:ext uri="{FF2B5EF4-FFF2-40B4-BE49-F238E27FC236}">
                <a16:creationId xmlns:a16="http://schemas.microsoft.com/office/drawing/2014/main" id="{08734D0D-D591-4B3C-A097-F6A4F5B704C0}"/>
              </a:ext>
            </a:extLst>
          </p:cNvPr>
          <p:cNvGrpSpPr/>
          <p:nvPr/>
        </p:nvGrpSpPr>
        <p:grpSpPr>
          <a:xfrm>
            <a:off x="10706931" y="6182074"/>
            <a:ext cx="348120" cy="261000"/>
            <a:chOff x="10706931" y="6182074"/>
            <a:chExt cx="348120" cy="261000"/>
          </a:xfrm>
        </p:grpSpPr>
        <mc:AlternateContent xmlns:mc="http://schemas.openxmlformats.org/markup-compatibility/2006" xmlns:p14="http://schemas.microsoft.com/office/powerpoint/2010/main">
          <mc:Choice Requires="p14">
            <p:contentPart p14:bwMode="auto" r:id="rId661">
              <p14:nvContentPartPr>
                <p14:cNvPr id="1350" name="Ink 1349">
                  <a:extLst>
                    <a:ext uri="{FF2B5EF4-FFF2-40B4-BE49-F238E27FC236}">
                      <a16:creationId xmlns:a16="http://schemas.microsoft.com/office/drawing/2014/main" id="{524294A7-A94B-806E-A29E-DC5FCD8A7F5C}"/>
                    </a:ext>
                  </a:extLst>
                </p14:cNvPr>
                <p14:cNvContentPartPr/>
                <p14:nvPr/>
              </p14:nvContentPartPr>
              <p14:xfrm>
                <a:off x="10770651" y="6182074"/>
                <a:ext cx="71280" cy="176040"/>
              </p14:xfrm>
            </p:contentPart>
          </mc:Choice>
          <mc:Fallback xmlns="">
            <p:pic>
              <p:nvPicPr>
                <p:cNvPr id="1350" name="Ink 1349">
                  <a:extLst>
                    <a:ext uri="{FF2B5EF4-FFF2-40B4-BE49-F238E27FC236}">
                      <a16:creationId xmlns:a16="http://schemas.microsoft.com/office/drawing/2014/main" id="{524294A7-A94B-806E-A29E-DC5FCD8A7F5C}"/>
                    </a:ext>
                  </a:extLst>
                </p:cNvPr>
                <p:cNvPicPr/>
                <p:nvPr/>
              </p:nvPicPr>
              <p:blipFill>
                <a:blip r:embed="rId662"/>
                <a:stretch>
                  <a:fillRect/>
                </a:stretch>
              </p:blipFill>
              <p:spPr>
                <a:xfrm>
                  <a:off x="10764531" y="6175954"/>
                  <a:ext cx="835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1351" name="Ink 1350">
                  <a:extLst>
                    <a:ext uri="{FF2B5EF4-FFF2-40B4-BE49-F238E27FC236}">
                      <a16:creationId xmlns:a16="http://schemas.microsoft.com/office/drawing/2014/main" id="{A8565A7B-6104-C73B-618A-6CA2AA211342}"/>
                    </a:ext>
                  </a:extLst>
                </p14:cNvPr>
                <p14:cNvContentPartPr/>
                <p14:nvPr/>
              </p14:nvContentPartPr>
              <p14:xfrm>
                <a:off x="10706931" y="6226354"/>
                <a:ext cx="4320" cy="216720"/>
              </p14:xfrm>
            </p:contentPart>
          </mc:Choice>
          <mc:Fallback xmlns="">
            <p:pic>
              <p:nvPicPr>
                <p:cNvPr id="1351" name="Ink 1350">
                  <a:extLst>
                    <a:ext uri="{FF2B5EF4-FFF2-40B4-BE49-F238E27FC236}">
                      <a16:creationId xmlns:a16="http://schemas.microsoft.com/office/drawing/2014/main" id="{A8565A7B-6104-C73B-618A-6CA2AA211342}"/>
                    </a:ext>
                  </a:extLst>
                </p:cNvPr>
                <p:cNvPicPr/>
                <p:nvPr/>
              </p:nvPicPr>
              <p:blipFill>
                <a:blip r:embed="rId664"/>
                <a:stretch>
                  <a:fillRect/>
                </a:stretch>
              </p:blipFill>
              <p:spPr>
                <a:xfrm>
                  <a:off x="10700811" y="6220234"/>
                  <a:ext cx="165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1352" name="Ink 1351">
                  <a:extLst>
                    <a:ext uri="{FF2B5EF4-FFF2-40B4-BE49-F238E27FC236}">
                      <a16:creationId xmlns:a16="http://schemas.microsoft.com/office/drawing/2014/main" id="{9E5440B1-23C2-CCB9-EE97-6C021A075F6D}"/>
                    </a:ext>
                  </a:extLst>
                </p14:cNvPr>
                <p14:cNvContentPartPr/>
                <p14:nvPr/>
              </p14:nvContentPartPr>
              <p14:xfrm>
                <a:off x="10942731" y="6189274"/>
                <a:ext cx="91800" cy="163800"/>
              </p14:xfrm>
            </p:contentPart>
          </mc:Choice>
          <mc:Fallback xmlns="">
            <p:pic>
              <p:nvPicPr>
                <p:cNvPr id="1352" name="Ink 1351">
                  <a:extLst>
                    <a:ext uri="{FF2B5EF4-FFF2-40B4-BE49-F238E27FC236}">
                      <a16:creationId xmlns:a16="http://schemas.microsoft.com/office/drawing/2014/main" id="{9E5440B1-23C2-CCB9-EE97-6C021A075F6D}"/>
                    </a:ext>
                  </a:extLst>
                </p:cNvPr>
                <p:cNvPicPr/>
                <p:nvPr/>
              </p:nvPicPr>
              <p:blipFill>
                <a:blip r:embed="rId666"/>
                <a:stretch>
                  <a:fillRect/>
                </a:stretch>
              </p:blipFill>
              <p:spPr>
                <a:xfrm>
                  <a:off x="10936611" y="6183154"/>
                  <a:ext cx="1040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1353" name="Ink 1352">
                  <a:extLst>
                    <a:ext uri="{FF2B5EF4-FFF2-40B4-BE49-F238E27FC236}">
                      <a16:creationId xmlns:a16="http://schemas.microsoft.com/office/drawing/2014/main" id="{30DE293C-F408-6F2F-8F44-FAA8D16A7FB6}"/>
                    </a:ext>
                  </a:extLst>
                </p14:cNvPr>
                <p14:cNvContentPartPr/>
                <p14:nvPr/>
              </p14:nvContentPartPr>
              <p14:xfrm>
                <a:off x="10938771" y="6193954"/>
                <a:ext cx="360" cy="360"/>
              </p14:xfrm>
            </p:contentPart>
          </mc:Choice>
          <mc:Fallback xmlns="">
            <p:pic>
              <p:nvPicPr>
                <p:cNvPr id="1353" name="Ink 1352">
                  <a:extLst>
                    <a:ext uri="{FF2B5EF4-FFF2-40B4-BE49-F238E27FC236}">
                      <a16:creationId xmlns:a16="http://schemas.microsoft.com/office/drawing/2014/main" id="{30DE293C-F408-6F2F-8F44-FAA8D16A7FB6}"/>
                    </a:ext>
                  </a:extLst>
                </p:cNvPr>
                <p:cNvPicPr/>
                <p:nvPr/>
              </p:nvPicPr>
              <p:blipFill>
                <a:blip r:embed="rId593"/>
                <a:stretch>
                  <a:fillRect/>
                </a:stretch>
              </p:blipFill>
              <p:spPr>
                <a:xfrm>
                  <a:off x="10932651" y="618783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1354" name="Ink 1353">
                  <a:extLst>
                    <a:ext uri="{FF2B5EF4-FFF2-40B4-BE49-F238E27FC236}">
                      <a16:creationId xmlns:a16="http://schemas.microsoft.com/office/drawing/2014/main" id="{EA634E76-686E-D3EC-8448-AF7147A7A8EE}"/>
                    </a:ext>
                  </a:extLst>
                </p14:cNvPr>
                <p14:cNvContentPartPr/>
                <p14:nvPr/>
              </p14:nvContentPartPr>
              <p14:xfrm>
                <a:off x="11052531" y="6348034"/>
                <a:ext cx="2520" cy="12240"/>
              </p14:xfrm>
            </p:contentPart>
          </mc:Choice>
          <mc:Fallback xmlns="">
            <p:pic>
              <p:nvPicPr>
                <p:cNvPr id="1354" name="Ink 1353">
                  <a:extLst>
                    <a:ext uri="{FF2B5EF4-FFF2-40B4-BE49-F238E27FC236}">
                      <a16:creationId xmlns:a16="http://schemas.microsoft.com/office/drawing/2014/main" id="{EA634E76-686E-D3EC-8448-AF7147A7A8EE}"/>
                    </a:ext>
                  </a:extLst>
                </p:cNvPr>
                <p:cNvPicPr/>
                <p:nvPr/>
              </p:nvPicPr>
              <p:blipFill>
                <a:blip r:embed="rId669"/>
                <a:stretch>
                  <a:fillRect/>
                </a:stretch>
              </p:blipFill>
              <p:spPr>
                <a:xfrm>
                  <a:off x="11046411" y="6341914"/>
                  <a:ext cx="14760" cy="24480"/>
                </a:xfrm>
                <a:prstGeom prst="rect">
                  <a:avLst/>
                </a:prstGeom>
              </p:spPr>
            </p:pic>
          </mc:Fallback>
        </mc:AlternateContent>
      </p:grpSp>
      <p:grpSp>
        <p:nvGrpSpPr>
          <p:cNvPr id="1361" name="Group 1360">
            <a:extLst>
              <a:ext uri="{FF2B5EF4-FFF2-40B4-BE49-F238E27FC236}">
                <a16:creationId xmlns:a16="http://schemas.microsoft.com/office/drawing/2014/main" id="{CD62E6D7-0E1A-7CFB-E7B4-531B91361774}"/>
              </a:ext>
            </a:extLst>
          </p:cNvPr>
          <p:cNvGrpSpPr/>
          <p:nvPr/>
        </p:nvGrpSpPr>
        <p:grpSpPr>
          <a:xfrm>
            <a:off x="11340531" y="6148954"/>
            <a:ext cx="414720" cy="260640"/>
            <a:chOff x="11340531" y="6148954"/>
            <a:chExt cx="414720" cy="260640"/>
          </a:xfrm>
        </p:grpSpPr>
        <mc:AlternateContent xmlns:mc="http://schemas.openxmlformats.org/markup-compatibility/2006" xmlns:p14="http://schemas.microsoft.com/office/powerpoint/2010/main">
          <mc:Choice Requires="p14">
            <p:contentPart p14:bwMode="auto" r:id="rId670">
              <p14:nvContentPartPr>
                <p14:cNvPr id="1356" name="Ink 1355">
                  <a:extLst>
                    <a:ext uri="{FF2B5EF4-FFF2-40B4-BE49-F238E27FC236}">
                      <a16:creationId xmlns:a16="http://schemas.microsoft.com/office/drawing/2014/main" id="{1FAA8BE0-34EE-E3AE-294E-000E68B2E4BD}"/>
                    </a:ext>
                  </a:extLst>
                </p14:cNvPr>
                <p14:cNvContentPartPr/>
                <p14:nvPr/>
              </p14:nvContentPartPr>
              <p14:xfrm>
                <a:off x="11340531" y="6265234"/>
                <a:ext cx="144360" cy="3960"/>
              </p14:xfrm>
            </p:contentPart>
          </mc:Choice>
          <mc:Fallback xmlns="">
            <p:pic>
              <p:nvPicPr>
                <p:cNvPr id="1356" name="Ink 1355">
                  <a:extLst>
                    <a:ext uri="{FF2B5EF4-FFF2-40B4-BE49-F238E27FC236}">
                      <a16:creationId xmlns:a16="http://schemas.microsoft.com/office/drawing/2014/main" id="{1FAA8BE0-34EE-E3AE-294E-000E68B2E4BD}"/>
                    </a:ext>
                  </a:extLst>
                </p:cNvPr>
                <p:cNvPicPr/>
                <p:nvPr/>
              </p:nvPicPr>
              <p:blipFill>
                <a:blip r:embed="rId671"/>
                <a:stretch>
                  <a:fillRect/>
                </a:stretch>
              </p:blipFill>
              <p:spPr>
                <a:xfrm>
                  <a:off x="11334411" y="6259114"/>
                  <a:ext cx="1566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1357" name="Ink 1356">
                  <a:extLst>
                    <a:ext uri="{FF2B5EF4-FFF2-40B4-BE49-F238E27FC236}">
                      <a16:creationId xmlns:a16="http://schemas.microsoft.com/office/drawing/2014/main" id="{7EC0B0BD-91C6-38CF-B1DF-84D443A12D3C}"/>
                    </a:ext>
                  </a:extLst>
                </p14:cNvPr>
                <p14:cNvContentPartPr/>
                <p14:nvPr/>
              </p14:nvContentPartPr>
              <p14:xfrm>
                <a:off x="11456091" y="6219514"/>
                <a:ext cx="80640" cy="96480"/>
              </p14:xfrm>
            </p:contentPart>
          </mc:Choice>
          <mc:Fallback xmlns="">
            <p:pic>
              <p:nvPicPr>
                <p:cNvPr id="1357" name="Ink 1356">
                  <a:extLst>
                    <a:ext uri="{FF2B5EF4-FFF2-40B4-BE49-F238E27FC236}">
                      <a16:creationId xmlns:a16="http://schemas.microsoft.com/office/drawing/2014/main" id="{7EC0B0BD-91C6-38CF-B1DF-84D443A12D3C}"/>
                    </a:ext>
                  </a:extLst>
                </p:cNvPr>
                <p:cNvPicPr/>
                <p:nvPr/>
              </p:nvPicPr>
              <p:blipFill>
                <a:blip r:embed="rId673"/>
                <a:stretch>
                  <a:fillRect/>
                </a:stretch>
              </p:blipFill>
              <p:spPr>
                <a:xfrm>
                  <a:off x="11449971" y="6213394"/>
                  <a:ext cx="928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1358" name="Ink 1357">
                  <a:extLst>
                    <a:ext uri="{FF2B5EF4-FFF2-40B4-BE49-F238E27FC236}">
                      <a16:creationId xmlns:a16="http://schemas.microsoft.com/office/drawing/2014/main" id="{6C0FD5AD-2C13-459D-B92C-278D2B3D6B7E}"/>
                    </a:ext>
                  </a:extLst>
                </p14:cNvPr>
                <p14:cNvContentPartPr/>
                <p14:nvPr/>
              </p14:nvContentPartPr>
              <p14:xfrm>
                <a:off x="11637171" y="6166594"/>
                <a:ext cx="41400" cy="243000"/>
              </p14:xfrm>
            </p:contentPart>
          </mc:Choice>
          <mc:Fallback xmlns="">
            <p:pic>
              <p:nvPicPr>
                <p:cNvPr id="1358" name="Ink 1357">
                  <a:extLst>
                    <a:ext uri="{FF2B5EF4-FFF2-40B4-BE49-F238E27FC236}">
                      <a16:creationId xmlns:a16="http://schemas.microsoft.com/office/drawing/2014/main" id="{6C0FD5AD-2C13-459D-B92C-278D2B3D6B7E}"/>
                    </a:ext>
                  </a:extLst>
                </p:cNvPr>
                <p:cNvPicPr/>
                <p:nvPr/>
              </p:nvPicPr>
              <p:blipFill>
                <a:blip r:embed="rId675"/>
                <a:stretch>
                  <a:fillRect/>
                </a:stretch>
              </p:blipFill>
              <p:spPr>
                <a:xfrm>
                  <a:off x="11631051" y="6160474"/>
                  <a:ext cx="5364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1359" name="Ink 1358">
                  <a:extLst>
                    <a:ext uri="{FF2B5EF4-FFF2-40B4-BE49-F238E27FC236}">
                      <a16:creationId xmlns:a16="http://schemas.microsoft.com/office/drawing/2014/main" id="{057ECD79-D475-E17A-A05B-F27832C6B77A}"/>
                    </a:ext>
                  </a:extLst>
                </p14:cNvPr>
                <p14:cNvContentPartPr/>
                <p14:nvPr/>
              </p14:nvContentPartPr>
              <p14:xfrm>
                <a:off x="11671371" y="6148954"/>
                <a:ext cx="83880" cy="219600"/>
              </p14:xfrm>
            </p:contentPart>
          </mc:Choice>
          <mc:Fallback xmlns="">
            <p:pic>
              <p:nvPicPr>
                <p:cNvPr id="1359" name="Ink 1358">
                  <a:extLst>
                    <a:ext uri="{FF2B5EF4-FFF2-40B4-BE49-F238E27FC236}">
                      <a16:creationId xmlns:a16="http://schemas.microsoft.com/office/drawing/2014/main" id="{057ECD79-D475-E17A-A05B-F27832C6B77A}"/>
                    </a:ext>
                  </a:extLst>
                </p:cNvPr>
                <p:cNvPicPr/>
                <p:nvPr/>
              </p:nvPicPr>
              <p:blipFill>
                <a:blip r:embed="rId677"/>
                <a:stretch>
                  <a:fillRect/>
                </a:stretch>
              </p:blipFill>
              <p:spPr>
                <a:xfrm>
                  <a:off x="11665251" y="6142834"/>
                  <a:ext cx="9612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1360" name="Ink 1359">
                  <a:extLst>
                    <a:ext uri="{FF2B5EF4-FFF2-40B4-BE49-F238E27FC236}">
                      <a16:creationId xmlns:a16="http://schemas.microsoft.com/office/drawing/2014/main" id="{97B9591F-3064-DCE4-BF35-84080E866BBF}"/>
                    </a:ext>
                  </a:extLst>
                </p14:cNvPr>
                <p14:cNvContentPartPr/>
                <p14:nvPr/>
              </p14:nvContentPartPr>
              <p14:xfrm>
                <a:off x="11691171" y="6301594"/>
                <a:ext cx="53280" cy="2520"/>
              </p14:xfrm>
            </p:contentPart>
          </mc:Choice>
          <mc:Fallback xmlns="">
            <p:pic>
              <p:nvPicPr>
                <p:cNvPr id="1360" name="Ink 1359">
                  <a:extLst>
                    <a:ext uri="{FF2B5EF4-FFF2-40B4-BE49-F238E27FC236}">
                      <a16:creationId xmlns:a16="http://schemas.microsoft.com/office/drawing/2014/main" id="{97B9591F-3064-DCE4-BF35-84080E866BBF}"/>
                    </a:ext>
                  </a:extLst>
                </p:cNvPr>
                <p:cNvPicPr/>
                <p:nvPr/>
              </p:nvPicPr>
              <p:blipFill>
                <a:blip r:embed="rId679"/>
                <a:stretch>
                  <a:fillRect/>
                </a:stretch>
              </p:blipFill>
              <p:spPr>
                <a:xfrm>
                  <a:off x="11685051" y="6295474"/>
                  <a:ext cx="65520" cy="14760"/>
                </a:xfrm>
                <a:prstGeom prst="rect">
                  <a:avLst/>
                </a:prstGeom>
              </p:spPr>
            </p:pic>
          </mc:Fallback>
        </mc:AlternateContent>
      </p:grpSp>
      <p:grpSp>
        <p:nvGrpSpPr>
          <p:cNvPr id="1372" name="Group 1371">
            <a:extLst>
              <a:ext uri="{FF2B5EF4-FFF2-40B4-BE49-F238E27FC236}">
                <a16:creationId xmlns:a16="http://schemas.microsoft.com/office/drawing/2014/main" id="{A418036F-D0FA-EA21-EADB-37074446DB82}"/>
              </a:ext>
            </a:extLst>
          </p:cNvPr>
          <p:cNvGrpSpPr/>
          <p:nvPr/>
        </p:nvGrpSpPr>
        <p:grpSpPr>
          <a:xfrm>
            <a:off x="10743651" y="6606154"/>
            <a:ext cx="374760" cy="122760"/>
            <a:chOff x="10743651" y="6606154"/>
            <a:chExt cx="374760" cy="122760"/>
          </a:xfrm>
        </p:grpSpPr>
        <mc:AlternateContent xmlns:mc="http://schemas.openxmlformats.org/markup-compatibility/2006" xmlns:p14="http://schemas.microsoft.com/office/powerpoint/2010/main">
          <mc:Choice Requires="p14">
            <p:contentPart p14:bwMode="auto" r:id="rId680">
              <p14:nvContentPartPr>
                <p14:cNvPr id="1362" name="Ink 1361">
                  <a:extLst>
                    <a:ext uri="{FF2B5EF4-FFF2-40B4-BE49-F238E27FC236}">
                      <a16:creationId xmlns:a16="http://schemas.microsoft.com/office/drawing/2014/main" id="{BB17E018-08FC-E95B-5A58-D3B99BE7D45C}"/>
                    </a:ext>
                  </a:extLst>
                </p14:cNvPr>
                <p14:cNvContentPartPr/>
                <p14:nvPr/>
              </p14:nvContentPartPr>
              <p14:xfrm>
                <a:off x="10743651" y="6606154"/>
                <a:ext cx="107640" cy="122760"/>
              </p14:xfrm>
            </p:contentPart>
          </mc:Choice>
          <mc:Fallback xmlns="">
            <p:pic>
              <p:nvPicPr>
                <p:cNvPr id="1362" name="Ink 1361">
                  <a:extLst>
                    <a:ext uri="{FF2B5EF4-FFF2-40B4-BE49-F238E27FC236}">
                      <a16:creationId xmlns:a16="http://schemas.microsoft.com/office/drawing/2014/main" id="{BB17E018-08FC-E95B-5A58-D3B99BE7D45C}"/>
                    </a:ext>
                  </a:extLst>
                </p:cNvPr>
                <p:cNvPicPr/>
                <p:nvPr/>
              </p:nvPicPr>
              <p:blipFill>
                <a:blip r:embed="rId681"/>
                <a:stretch>
                  <a:fillRect/>
                </a:stretch>
              </p:blipFill>
              <p:spPr>
                <a:xfrm>
                  <a:off x="10737531" y="6600034"/>
                  <a:ext cx="1198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1363" name="Ink 1362">
                  <a:extLst>
                    <a:ext uri="{FF2B5EF4-FFF2-40B4-BE49-F238E27FC236}">
                      <a16:creationId xmlns:a16="http://schemas.microsoft.com/office/drawing/2014/main" id="{B650B822-9681-6284-19CB-2FA660FCDBA4}"/>
                    </a:ext>
                  </a:extLst>
                </p14:cNvPr>
                <p14:cNvContentPartPr/>
                <p14:nvPr/>
              </p14:nvContentPartPr>
              <p14:xfrm>
                <a:off x="10888371" y="6643234"/>
                <a:ext cx="55080" cy="61200"/>
              </p14:xfrm>
            </p:contentPart>
          </mc:Choice>
          <mc:Fallback xmlns="">
            <p:pic>
              <p:nvPicPr>
                <p:cNvPr id="1363" name="Ink 1362">
                  <a:extLst>
                    <a:ext uri="{FF2B5EF4-FFF2-40B4-BE49-F238E27FC236}">
                      <a16:creationId xmlns:a16="http://schemas.microsoft.com/office/drawing/2014/main" id="{B650B822-9681-6284-19CB-2FA660FCDBA4}"/>
                    </a:ext>
                  </a:extLst>
                </p:cNvPr>
                <p:cNvPicPr/>
                <p:nvPr/>
              </p:nvPicPr>
              <p:blipFill>
                <a:blip r:embed="rId683"/>
                <a:stretch>
                  <a:fillRect/>
                </a:stretch>
              </p:blipFill>
              <p:spPr>
                <a:xfrm>
                  <a:off x="10882251" y="6637114"/>
                  <a:ext cx="673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1364" name="Ink 1363">
                  <a:extLst>
                    <a:ext uri="{FF2B5EF4-FFF2-40B4-BE49-F238E27FC236}">
                      <a16:creationId xmlns:a16="http://schemas.microsoft.com/office/drawing/2014/main" id="{9466DACD-884A-514F-63C6-DB9A2CEEAB2C}"/>
                    </a:ext>
                  </a:extLst>
                </p14:cNvPr>
                <p14:cNvContentPartPr/>
                <p14:nvPr/>
              </p14:nvContentPartPr>
              <p14:xfrm>
                <a:off x="11058651" y="6635314"/>
                <a:ext cx="47160" cy="78840"/>
              </p14:xfrm>
            </p:contentPart>
          </mc:Choice>
          <mc:Fallback xmlns="">
            <p:pic>
              <p:nvPicPr>
                <p:cNvPr id="1364" name="Ink 1363">
                  <a:extLst>
                    <a:ext uri="{FF2B5EF4-FFF2-40B4-BE49-F238E27FC236}">
                      <a16:creationId xmlns:a16="http://schemas.microsoft.com/office/drawing/2014/main" id="{9466DACD-884A-514F-63C6-DB9A2CEEAB2C}"/>
                    </a:ext>
                  </a:extLst>
                </p:cNvPr>
                <p:cNvPicPr/>
                <p:nvPr/>
              </p:nvPicPr>
              <p:blipFill>
                <a:blip r:embed="rId685"/>
                <a:stretch>
                  <a:fillRect/>
                </a:stretch>
              </p:blipFill>
              <p:spPr>
                <a:xfrm>
                  <a:off x="11052531" y="6629194"/>
                  <a:ext cx="594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1365" name="Ink 1364">
                  <a:extLst>
                    <a:ext uri="{FF2B5EF4-FFF2-40B4-BE49-F238E27FC236}">
                      <a16:creationId xmlns:a16="http://schemas.microsoft.com/office/drawing/2014/main" id="{EE09C110-4647-C396-4B93-6AFD7A6C711D}"/>
                    </a:ext>
                  </a:extLst>
                </p14:cNvPr>
                <p14:cNvContentPartPr/>
                <p14:nvPr/>
              </p14:nvContentPartPr>
              <p14:xfrm>
                <a:off x="11048571" y="6614794"/>
                <a:ext cx="12960" cy="19080"/>
              </p14:xfrm>
            </p:contentPart>
          </mc:Choice>
          <mc:Fallback xmlns="">
            <p:pic>
              <p:nvPicPr>
                <p:cNvPr id="1365" name="Ink 1364">
                  <a:extLst>
                    <a:ext uri="{FF2B5EF4-FFF2-40B4-BE49-F238E27FC236}">
                      <a16:creationId xmlns:a16="http://schemas.microsoft.com/office/drawing/2014/main" id="{EE09C110-4647-C396-4B93-6AFD7A6C711D}"/>
                    </a:ext>
                  </a:extLst>
                </p:cNvPr>
                <p:cNvPicPr/>
                <p:nvPr/>
              </p:nvPicPr>
              <p:blipFill>
                <a:blip r:embed="rId687"/>
                <a:stretch>
                  <a:fillRect/>
                </a:stretch>
              </p:blipFill>
              <p:spPr>
                <a:xfrm>
                  <a:off x="11042451" y="6608674"/>
                  <a:ext cx="252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1366" name="Ink 1365">
                  <a:extLst>
                    <a:ext uri="{FF2B5EF4-FFF2-40B4-BE49-F238E27FC236}">
                      <a16:creationId xmlns:a16="http://schemas.microsoft.com/office/drawing/2014/main" id="{2C371CB4-E3D0-0551-CEA6-3085FD85CCDC}"/>
                    </a:ext>
                  </a:extLst>
                </p14:cNvPr>
                <p14:cNvContentPartPr/>
                <p14:nvPr/>
              </p14:nvContentPartPr>
              <p14:xfrm>
                <a:off x="11115891" y="6713074"/>
                <a:ext cx="2520" cy="2520"/>
              </p14:xfrm>
            </p:contentPart>
          </mc:Choice>
          <mc:Fallback xmlns="">
            <p:pic>
              <p:nvPicPr>
                <p:cNvPr id="1366" name="Ink 1365">
                  <a:extLst>
                    <a:ext uri="{FF2B5EF4-FFF2-40B4-BE49-F238E27FC236}">
                      <a16:creationId xmlns:a16="http://schemas.microsoft.com/office/drawing/2014/main" id="{2C371CB4-E3D0-0551-CEA6-3085FD85CCDC}"/>
                    </a:ext>
                  </a:extLst>
                </p:cNvPr>
                <p:cNvPicPr/>
                <p:nvPr/>
              </p:nvPicPr>
              <p:blipFill>
                <a:blip r:embed="rId689"/>
                <a:stretch>
                  <a:fillRect/>
                </a:stretch>
              </p:blipFill>
              <p:spPr>
                <a:xfrm>
                  <a:off x="11109771" y="6706954"/>
                  <a:ext cx="14760" cy="14760"/>
                </a:xfrm>
                <a:prstGeom prst="rect">
                  <a:avLst/>
                </a:prstGeom>
              </p:spPr>
            </p:pic>
          </mc:Fallback>
        </mc:AlternateContent>
      </p:grpSp>
      <p:grpSp>
        <p:nvGrpSpPr>
          <p:cNvPr id="1371" name="Group 1370">
            <a:extLst>
              <a:ext uri="{FF2B5EF4-FFF2-40B4-BE49-F238E27FC236}">
                <a16:creationId xmlns:a16="http://schemas.microsoft.com/office/drawing/2014/main" id="{A4210E2C-A78C-D88D-569E-2556FF24F99D}"/>
              </a:ext>
            </a:extLst>
          </p:cNvPr>
          <p:cNvGrpSpPr/>
          <p:nvPr/>
        </p:nvGrpSpPr>
        <p:grpSpPr>
          <a:xfrm>
            <a:off x="11327211" y="6601114"/>
            <a:ext cx="361440" cy="145440"/>
            <a:chOff x="11327211" y="6601114"/>
            <a:chExt cx="361440" cy="145440"/>
          </a:xfrm>
        </p:grpSpPr>
        <mc:AlternateContent xmlns:mc="http://schemas.openxmlformats.org/markup-compatibility/2006" xmlns:p14="http://schemas.microsoft.com/office/powerpoint/2010/main">
          <mc:Choice Requires="p14">
            <p:contentPart p14:bwMode="auto" r:id="rId690">
              <p14:nvContentPartPr>
                <p14:cNvPr id="1367" name="Ink 1366">
                  <a:extLst>
                    <a:ext uri="{FF2B5EF4-FFF2-40B4-BE49-F238E27FC236}">
                      <a16:creationId xmlns:a16="http://schemas.microsoft.com/office/drawing/2014/main" id="{CD3EE341-BDC2-50FE-A44F-B3DE4D0DBB0D}"/>
                    </a:ext>
                  </a:extLst>
                </p14:cNvPr>
                <p14:cNvContentPartPr/>
                <p14:nvPr/>
              </p14:nvContentPartPr>
              <p14:xfrm>
                <a:off x="11327211" y="6687154"/>
                <a:ext cx="172080" cy="360"/>
              </p14:xfrm>
            </p:contentPart>
          </mc:Choice>
          <mc:Fallback xmlns="">
            <p:pic>
              <p:nvPicPr>
                <p:cNvPr id="1367" name="Ink 1366">
                  <a:extLst>
                    <a:ext uri="{FF2B5EF4-FFF2-40B4-BE49-F238E27FC236}">
                      <a16:creationId xmlns:a16="http://schemas.microsoft.com/office/drawing/2014/main" id="{CD3EE341-BDC2-50FE-A44F-B3DE4D0DBB0D}"/>
                    </a:ext>
                  </a:extLst>
                </p:cNvPr>
                <p:cNvPicPr/>
                <p:nvPr/>
              </p:nvPicPr>
              <p:blipFill>
                <a:blip r:embed="rId691"/>
                <a:stretch>
                  <a:fillRect/>
                </a:stretch>
              </p:blipFill>
              <p:spPr>
                <a:xfrm>
                  <a:off x="11321091" y="6681034"/>
                  <a:ext cx="1843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1368" name="Ink 1367">
                  <a:extLst>
                    <a:ext uri="{FF2B5EF4-FFF2-40B4-BE49-F238E27FC236}">
                      <a16:creationId xmlns:a16="http://schemas.microsoft.com/office/drawing/2014/main" id="{D82693D7-E33A-50B7-8055-EE11A47CB03E}"/>
                    </a:ext>
                  </a:extLst>
                </p14:cNvPr>
                <p14:cNvContentPartPr/>
                <p14:nvPr/>
              </p14:nvContentPartPr>
              <p14:xfrm>
                <a:off x="11496051" y="6618034"/>
                <a:ext cx="56880" cy="111960"/>
              </p14:xfrm>
            </p:contentPart>
          </mc:Choice>
          <mc:Fallback xmlns="">
            <p:pic>
              <p:nvPicPr>
                <p:cNvPr id="1368" name="Ink 1367">
                  <a:extLst>
                    <a:ext uri="{FF2B5EF4-FFF2-40B4-BE49-F238E27FC236}">
                      <a16:creationId xmlns:a16="http://schemas.microsoft.com/office/drawing/2014/main" id="{D82693D7-E33A-50B7-8055-EE11A47CB03E}"/>
                    </a:ext>
                  </a:extLst>
                </p:cNvPr>
                <p:cNvPicPr/>
                <p:nvPr/>
              </p:nvPicPr>
              <p:blipFill>
                <a:blip r:embed="rId693"/>
                <a:stretch>
                  <a:fillRect/>
                </a:stretch>
              </p:blipFill>
              <p:spPr>
                <a:xfrm>
                  <a:off x="11489931" y="6611914"/>
                  <a:ext cx="691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1369" name="Ink 1368">
                  <a:extLst>
                    <a:ext uri="{FF2B5EF4-FFF2-40B4-BE49-F238E27FC236}">
                      <a16:creationId xmlns:a16="http://schemas.microsoft.com/office/drawing/2014/main" id="{E7B0AE7C-F0B2-0F28-C6F6-17C3099C16FB}"/>
                    </a:ext>
                  </a:extLst>
                </p14:cNvPr>
                <p14:cNvContentPartPr/>
                <p14:nvPr/>
              </p14:nvContentPartPr>
              <p14:xfrm>
                <a:off x="11630691" y="6650074"/>
                <a:ext cx="360" cy="70560"/>
              </p14:xfrm>
            </p:contentPart>
          </mc:Choice>
          <mc:Fallback xmlns="">
            <p:pic>
              <p:nvPicPr>
                <p:cNvPr id="1369" name="Ink 1368">
                  <a:extLst>
                    <a:ext uri="{FF2B5EF4-FFF2-40B4-BE49-F238E27FC236}">
                      <a16:creationId xmlns:a16="http://schemas.microsoft.com/office/drawing/2014/main" id="{E7B0AE7C-F0B2-0F28-C6F6-17C3099C16FB}"/>
                    </a:ext>
                  </a:extLst>
                </p:cNvPr>
                <p:cNvPicPr/>
                <p:nvPr/>
              </p:nvPicPr>
              <p:blipFill>
                <a:blip r:embed="rId695"/>
                <a:stretch>
                  <a:fillRect/>
                </a:stretch>
              </p:blipFill>
              <p:spPr>
                <a:xfrm>
                  <a:off x="11624571" y="6643954"/>
                  <a:ext cx="126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1370" name="Ink 1369">
                  <a:extLst>
                    <a:ext uri="{FF2B5EF4-FFF2-40B4-BE49-F238E27FC236}">
                      <a16:creationId xmlns:a16="http://schemas.microsoft.com/office/drawing/2014/main" id="{4E753B0F-B364-678E-31C9-D4C785DBC445}"/>
                    </a:ext>
                  </a:extLst>
                </p14:cNvPr>
                <p14:cNvContentPartPr/>
                <p14:nvPr/>
              </p14:nvContentPartPr>
              <p14:xfrm>
                <a:off x="11605851" y="6601114"/>
                <a:ext cx="82800" cy="145440"/>
              </p14:xfrm>
            </p:contentPart>
          </mc:Choice>
          <mc:Fallback xmlns="">
            <p:pic>
              <p:nvPicPr>
                <p:cNvPr id="1370" name="Ink 1369">
                  <a:extLst>
                    <a:ext uri="{FF2B5EF4-FFF2-40B4-BE49-F238E27FC236}">
                      <a16:creationId xmlns:a16="http://schemas.microsoft.com/office/drawing/2014/main" id="{4E753B0F-B364-678E-31C9-D4C785DBC445}"/>
                    </a:ext>
                  </a:extLst>
                </p:cNvPr>
                <p:cNvPicPr/>
                <p:nvPr/>
              </p:nvPicPr>
              <p:blipFill>
                <a:blip r:embed="rId697"/>
                <a:stretch>
                  <a:fillRect/>
                </a:stretch>
              </p:blipFill>
              <p:spPr>
                <a:xfrm>
                  <a:off x="11599731" y="6594994"/>
                  <a:ext cx="95040" cy="157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98">
            <p14:nvContentPartPr>
              <p14:cNvPr id="1373" name="Ink 1372">
                <a:extLst>
                  <a:ext uri="{FF2B5EF4-FFF2-40B4-BE49-F238E27FC236}">
                    <a16:creationId xmlns:a16="http://schemas.microsoft.com/office/drawing/2014/main" id="{83457E0B-A546-5BA6-B144-DC182A7391FC}"/>
                  </a:ext>
                </a:extLst>
              </p14:cNvPr>
              <p14:cNvContentPartPr/>
              <p14:nvPr/>
            </p14:nvContentPartPr>
            <p14:xfrm>
              <a:off x="10611171" y="6458914"/>
              <a:ext cx="2158200" cy="77400"/>
            </p14:xfrm>
          </p:contentPart>
        </mc:Choice>
        <mc:Fallback xmlns="">
          <p:pic>
            <p:nvPicPr>
              <p:cNvPr id="1373" name="Ink 1372">
                <a:extLst>
                  <a:ext uri="{FF2B5EF4-FFF2-40B4-BE49-F238E27FC236}">
                    <a16:creationId xmlns:a16="http://schemas.microsoft.com/office/drawing/2014/main" id="{83457E0B-A546-5BA6-B144-DC182A7391FC}"/>
                  </a:ext>
                </a:extLst>
              </p:cNvPr>
              <p:cNvPicPr/>
              <p:nvPr/>
            </p:nvPicPr>
            <p:blipFill>
              <a:blip r:embed="rId699"/>
              <a:stretch>
                <a:fillRect/>
              </a:stretch>
            </p:blipFill>
            <p:spPr>
              <a:xfrm>
                <a:off x="10605051" y="6452794"/>
                <a:ext cx="2170440" cy="89640"/>
              </a:xfrm>
              <a:prstGeom prst="rect">
                <a:avLst/>
              </a:prstGeom>
            </p:spPr>
          </p:pic>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lide Number Placeholder 2">
            <a:extLst>
              <a:ext uri="{FF2B5EF4-FFF2-40B4-BE49-F238E27FC236}">
                <a16:creationId xmlns:a16="http://schemas.microsoft.com/office/drawing/2014/main" id="{78F4228B-9FAD-90FD-DFA4-81C438C3EC55}"/>
              </a:ext>
            </a:extLst>
          </p:cNvPr>
          <p:cNvSpPr>
            <a:spLocks noGrp="1"/>
          </p:cNvSpPr>
          <p:nvPr>
            <p:ph type="sldNum" sz="quarter" idx="12"/>
          </p:nvPr>
        </p:nvSpPr>
        <p:spPr>
          <a:xfrm>
            <a:off x="8805333" y="6356350"/>
            <a:ext cx="2743200" cy="365125"/>
          </a:xfrm>
        </p:spPr>
        <p:txBody>
          <a:bodyPr>
            <a:normAutofit/>
          </a:bodyPr>
          <a:lstStyle/>
          <a:p>
            <a:pPr>
              <a:spcAft>
                <a:spcPts val="600"/>
              </a:spcAft>
            </a:pPr>
            <a:fld id="{C86488E0-EA66-EE4C-84C2-226D9C4A9E6B}" type="slidenum">
              <a:rPr lang="en-PS" smtClean="0"/>
              <a:pPr>
                <a:spcAft>
                  <a:spcPts val="600"/>
                </a:spcAft>
              </a:pPr>
              <a:t>16</a:t>
            </a:fld>
            <a:endParaRPr lang="en-PS"/>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929CFD9-159E-4326-1F57-0BE18B034B69}"/>
              </a:ext>
            </a:extLst>
          </p:cNvPr>
          <p:cNvPicPr>
            <a:picLocks noChangeAspect="1"/>
          </p:cNvPicPr>
          <p:nvPr/>
        </p:nvPicPr>
        <p:blipFill>
          <a:blip r:embed="rId2"/>
          <a:stretch>
            <a:fillRect/>
          </a:stretch>
        </p:blipFill>
        <p:spPr>
          <a:xfrm>
            <a:off x="1670670" y="643467"/>
            <a:ext cx="8230431"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F6908BAB-1CAC-5E12-AE8D-D7A0AA444E9C}"/>
                  </a:ext>
                </a:extLst>
              </p14:cNvPr>
              <p14:cNvContentPartPr/>
              <p14:nvPr/>
            </p14:nvContentPartPr>
            <p14:xfrm>
              <a:off x="3897543" y="4013672"/>
              <a:ext cx="115920" cy="18720"/>
            </p14:xfrm>
          </p:contentPart>
        </mc:Choice>
        <mc:Fallback xmlns="">
          <p:pic>
            <p:nvPicPr>
              <p:cNvPr id="10" name="Ink 9">
                <a:extLst>
                  <a:ext uri="{FF2B5EF4-FFF2-40B4-BE49-F238E27FC236}">
                    <a16:creationId xmlns:a16="http://schemas.microsoft.com/office/drawing/2014/main" id="{F6908BAB-1CAC-5E12-AE8D-D7A0AA444E9C}"/>
                  </a:ext>
                </a:extLst>
              </p:cNvPr>
              <p:cNvPicPr/>
              <p:nvPr/>
            </p:nvPicPr>
            <p:blipFill>
              <a:blip r:embed="rId4"/>
              <a:stretch>
                <a:fillRect/>
              </a:stretch>
            </p:blipFill>
            <p:spPr>
              <a:xfrm>
                <a:off x="3893223" y="4009352"/>
                <a:ext cx="1245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A9EA77EA-40B6-CE60-5F78-67665E3B71CD}"/>
                  </a:ext>
                </a:extLst>
              </p14:cNvPr>
              <p14:cNvContentPartPr/>
              <p14:nvPr/>
            </p14:nvContentPartPr>
            <p14:xfrm>
              <a:off x="3862983" y="3966872"/>
              <a:ext cx="170640" cy="18720"/>
            </p14:xfrm>
          </p:contentPart>
        </mc:Choice>
        <mc:Fallback xmlns="">
          <p:pic>
            <p:nvPicPr>
              <p:cNvPr id="14" name="Ink 13">
                <a:extLst>
                  <a:ext uri="{FF2B5EF4-FFF2-40B4-BE49-F238E27FC236}">
                    <a16:creationId xmlns:a16="http://schemas.microsoft.com/office/drawing/2014/main" id="{A9EA77EA-40B6-CE60-5F78-67665E3B71CD}"/>
                  </a:ext>
                </a:extLst>
              </p:cNvPr>
              <p:cNvPicPr/>
              <p:nvPr/>
            </p:nvPicPr>
            <p:blipFill>
              <a:blip r:embed="rId6"/>
              <a:stretch>
                <a:fillRect/>
              </a:stretch>
            </p:blipFill>
            <p:spPr>
              <a:xfrm>
                <a:off x="3858663" y="3962552"/>
                <a:ext cx="1792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 name="Ink 1">
                <a:extLst>
                  <a:ext uri="{FF2B5EF4-FFF2-40B4-BE49-F238E27FC236}">
                    <a16:creationId xmlns:a16="http://schemas.microsoft.com/office/drawing/2014/main" id="{01E89737-1A4C-2181-4870-A87C76319310}"/>
                  </a:ext>
                </a:extLst>
              </p14:cNvPr>
              <p14:cNvContentPartPr/>
              <p14:nvPr/>
            </p14:nvContentPartPr>
            <p14:xfrm>
              <a:off x="2411931" y="1132714"/>
              <a:ext cx="1395720" cy="13320"/>
            </p14:xfrm>
          </p:contentPart>
        </mc:Choice>
        <mc:Fallback xmlns="">
          <p:pic>
            <p:nvPicPr>
              <p:cNvPr id="2" name="Ink 1">
                <a:extLst>
                  <a:ext uri="{FF2B5EF4-FFF2-40B4-BE49-F238E27FC236}">
                    <a16:creationId xmlns:a16="http://schemas.microsoft.com/office/drawing/2014/main" id="{01E89737-1A4C-2181-4870-A87C76319310}"/>
                  </a:ext>
                </a:extLst>
              </p:cNvPr>
              <p:cNvPicPr/>
              <p:nvPr/>
            </p:nvPicPr>
            <p:blipFill>
              <a:blip r:embed="rId8"/>
              <a:stretch>
                <a:fillRect/>
              </a:stretch>
            </p:blipFill>
            <p:spPr>
              <a:xfrm>
                <a:off x="2403291" y="1123714"/>
                <a:ext cx="14133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AEB42386-58BF-9B90-C0E0-D600DCB09444}"/>
                  </a:ext>
                </a:extLst>
              </p14:cNvPr>
              <p14:cNvContentPartPr/>
              <p14:nvPr/>
            </p14:nvContentPartPr>
            <p14:xfrm>
              <a:off x="2900451" y="1590994"/>
              <a:ext cx="935640" cy="5040"/>
            </p14:xfrm>
          </p:contentPart>
        </mc:Choice>
        <mc:Fallback xmlns="">
          <p:pic>
            <p:nvPicPr>
              <p:cNvPr id="5" name="Ink 4">
                <a:extLst>
                  <a:ext uri="{FF2B5EF4-FFF2-40B4-BE49-F238E27FC236}">
                    <a16:creationId xmlns:a16="http://schemas.microsoft.com/office/drawing/2014/main" id="{AEB42386-58BF-9B90-C0E0-D600DCB09444}"/>
                  </a:ext>
                </a:extLst>
              </p:cNvPr>
              <p:cNvPicPr/>
              <p:nvPr/>
            </p:nvPicPr>
            <p:blipFill>
              <a:blip r:embed="rId10"/>
              <a:stretch>
                <a:fillRect/>
              </a:stretch>
            </p:blipFill>
            <p:spPr>
              <a:xfrm>
                <a:off x="2891451" y="1582354"/>
                <a:ext cx="9532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Ink 5">
                <a:extLst>
                  <a:ext uri="{FF2B5EF4-FFF2-40B4-BE49-F238E27FC236}">
                    <a16:creationId xmlns:a16="http://schemas.microsoft.com/office/drawing/2014/main" id="{F5DDFCC6-F09E-6558-4B3B-A2E5676BB48F}"/>
                  </a:ext>
                </a:extLst>
              </p14:cNvPr>
              <p14:cNvContentPartPr/>
              <p14:nvPr/>
            </p14:nvContentPartPr>
            <p14:xfrm>
              <a:off x="2198451" y="1573714"/>
              <a:ext cx="721080" cy="25200"/>
            </p14:xfrm>
          </p:contentPart>
        </mc:Choice>
        <mc:Fallback xmlns="">
          <p:pic>
            <p:nvPicPr>
              <p:cNvPr id="6" name="Ink 5">
                <a:extLst>
                  <a:ext uri="{FF2B5EF4-FFF2-40B4-BE49-F238E27FC236}">
                    <a16:creationId xmlns:a16="http://schemas.microsoft.com/office/drawing/2014/main" id="{F5DDFCC6-F09E-6558-4B3B-A2E5676BB48F}"/>
                  </a:ext>
                </a:extLst>
              </p:cNvPr>
              <p:cNvPicPr/>
              <p:nvPr/>
            </p:nvPicPr>
            <p:blipFill>
              <a:blip r:embed="rId12"/>
              <a:stretch>
                <a:fillRect/>
              </a:stretch>
            </p:blipFill>
            <p:spPr>
              <a:xfrm>
                <a:off x="2189811" y="1565074"/>
                <a:ext cx="738720" cy="42840"/>
              </a:xfrm>
              <a:prstGeom prst="rect">
                <a:avLst/>
              </a:prstGeom>
            </p:spPr>
          </p:pic>
        </mc:Fallback>
      </mc:AlternateContent>
      <p:grpSp>
        <p:nvGrpSpPr>
          <p:cNvPr id="34" name="Group 33">
            <a:extLst>
              <a:ext uri="{FF2B5EF4-FFF2-40B4-BE49-F238E27FC236}">
                <a16:creationId xmlns:a16="http://schemas.microsoft.com/office/drawing/2014/main" id="{A6675E29-BA58-F644-EFDF-1B36A862A820}"/>
              </a:ext>
            </a:extLst>
          </p:cNvPr>
          <p:cNvGrpSpPr/>
          <p:nvPr/>
        </p:nvGrpSpPr>
        <p:grpSpPr>
          <a:xfrm>
            <a:off x="8899851" y="978994"/>
            <a:ext cx="960840" cy="413640"/>
            <a:chOff x="8899851" y="978994"/>
            <a:chExt cx="960840" cy="413640"/>
          </a:xfrm>
        </p:grpSpPr>
        <mc:AlternateContent xmlns:mc="http://schemas.openxmlformats.org/markup-compatibility/2006" xmlns:p14="http://schemas.microsoft.com/office/powerpoint/2010/main">
          <mc:Choice Requires="p14">
            <p:contentPart p14:bwMode="auto" r:id="rId13">
              <p14:nvContentPartPr>
                <p14:cNvPr id="7" name="Ink 6">
                  <a:extLst>
                    <a:ext uri="{FF2B5EF4-FFF2-40B4-BE49-F238E27FC236}">
                      <a16:creationId xmlns:a16="http://schemas.microsoft.com/office/drawing/2014/main" id="{95C33620-0A0F-1E8C-9338-3CFC42B0D0B6}"/>
                    </a:ext>
                  </a:extLst>
                </p14:cNvPr>
                <p14:cNvContentPartPr/>
                <p14:nvPr/>
              </p14:nvContentPartPr>
              <p14:xfrm>
                <a:off x="8899851" y="1098514"/>
                <a:ext cx="177120" cy="176400"/>
              </p14:xfrm>
            </p:contentPart>
          </mc:Choice>
          <mc:Fallback xmlns="">
            <p:pic>
              <p:nvPicPr>
                <p:cNvPr id="7" name="Ink 6">
                  <a:extLst>
                    <a:ext uri="{FF2B5EF4-FFF2-40B4-BE49-F238E27FC236}">
                      <a16:creationId xmlns:a16="http://schemas.microsoft.com/office/drawing/2014/main" id="{95C33620-0A0F-1E8C-9338-3CFC42B0D0B6}"/>
                    </a:ext>
                  </a:extLst>
                </p:cNvPr>
                <p:cNvPicPr/>
                <p:nvPr/>
              </p:nvPicPr>
              <p:blipFill>
                <a:blip r:embed="rId14"/>
                <a:stretch>
                  <a:fillRect/>
                </a:stretch>
              </p:blipFill>
              <p:spPr>
                <a:xfrm>
                  <a:off x="8891211" y="1089514"/>
                  <a:ext cx="1947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Ink 7">
                  <a:extLst>
                    <a:ext uri="{FF2B5EF4-FFF2-40B4-BE49-F238E27FC236}">
                      <a16:creationId xmlns:a16="http://schemas.microsoft.com/office/drawing/2014/main" id="{2D2DB396-3799-29B5-3A9D-F1660F1CFB4D}"/>
                    </a:ext>
                  </a:extLst>
                </p14:cNvPr>
                <p14:cNvContentPartPr/>
                <p14:nvPr/>
              </p14:nvContentPartPr>
              <p14:xfrm>
                <a:off x="9166971" y="1168354"/>
                <a:ext cx="101880" cy="79560"/>
              </p14:xfrm>
            </p:contentPart>
          </mc:Choice>
          <mc:Fallback xmlns="">
            <p:pic>
              <p:nvPicPr>
                <p:cNvPr id="8" name="Ink 7">
                  <a:extLst>
                    <a:ext uri="{FF2B5EF4-FFF2-40B4-BE49-F238E27FC236}">
                      <a16:creationId xmlns:a16="http://schemas.microsoft.com/office/drawing/2014/main" id="{2D2DB396-3799-29B5-3A9D-F1660F1CFB4D}"/>
                    </a:ext>
                  </a:extLst>
                </p:cNvPr>
                <p:cNvPicPr/>
                <p:nvPr/>
              </p:nvPicPr>
              <p:blipFill>
                <a:blip r:embed="rId16"/>
                <a:stretch>
                  <a:fillRect/>
                </a:stretch>
              </p:blipFill>
              <p:spPr>
                <a:xfrm>
                  <a:off x="9157971" y="1159714"/>
                  <a:ext cx="1195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Ink 11">
                  <a:extLst>
                    <a:ext uri="{FF2B5EF4-FFF2-40B4-BE49-F238E27FC236}">
                      <a16:creationId xmlns:a16="http://schemas.microsoft.com/office/drawing/2014/main" id="{7D2F0602-4560-1B81-182C-73C2D9FA0ACD}"/>
                    </a:ext>
                  </a:extLst>
                </p14:cNvPr>
                <p14:cNvContentPartPr/>
                <p14:nvPr/>
              </p14:nvContentPartPr>
              <p14:xfrm>
                <a:off x="9293691" y="1021114"/>
                <a:ext cx="6840" cy="188640"/>
              </p14:xfrm>
            </p:contentPart>
          </mc:Choice>
          <mc:Fallback xmlns="">
            <p:pic>
              <p:nvPicPr>
                <p:cNvPr id="12" name="Ink 11">
                  <a:extLst>
                    <a:ext uri="{FF2B5EF4-FFF2-40B4-BE49-F238E27FC236}">
                      <a16:creationId xmlns:a16="http://schemas.microsoft.com/office/drawing/2014/main" id="{7D2F0602-4560-1B81-182C-73C2D9FA0ACD}"/>
                    </a:ext>
                  </a:extLst>
                </p:cNvPr>
                <p:cNvPicPr/>
                <p:nvPr/>
              </p:nvPicPr>
              <p:blipFill>
                <a:blip r:embed="rId18"/>
                <a:stretch>
                  <a:fillRect/>
                </a:stretch>
              </p:blipFill>
              <p:spPr>
                <a:xfrm>
                  <a:off x="9285051" y="1012474"/>
                  <a:ext cx="244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Ink 15">
                  <a:extLst>
                    <a:ext uri="{FF2B5EF4-FFF2-40B4-BE49-F238E27FC236}">
                      <a16:creationId xmlns:a16="http://schemas.microsoft.com/office/drawing/2014/main" id="{EB067514-1C3A-8567-4CF4-18BCC1599738}"/>
                    </a:ext>
                  </a:extLst>
                </p14:cNvPr>
                <p14:cNvContentPartPr/>
                <p14:nvPr/>
              </p14:nvContentPartPr>
              <p14:xfrm>
                <a:off x="9303051" y="1095274"/>
                <a:ext cx="41760" cy="360"/>
              </p14:xfrm>
            </p:contentPart>
          </mc:Choice>
          <mc:Fallback xmlns="">
            <p:pic>
              <p:nvPicPr>
                <p:cNvPr id="16" name="Ink 15">
                  <a:extLst>
                    <a:ext uri="{FF2B5EF4-FFF2-40B4-BE49-F238E27FC236}">
                      <a16:creationId xmlns:a16="http://schemas.microsoft.com/office/drawing/2014/main" id="{EB067514-1C3A-8567-4CF4-18BCC1599738}"/>
                    </a:ext>
                  </a:extLst>
                </p:cNvPr>
                <p:cNvPicPr/>
                <p:nvPr/>
              </p:nvPicPr>
              <p:blipFill>
                <a:blip r:embed="rId20"/>
                <a:stretch>
                  <a:fillRect/>
                </a:stretch>
              </p:blipFill>
              <p:spPr>
                <a:xfrm>
                  <a:off x="9294411" y="1086634"/>
                  <a:ext cx="594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Ink 17">
                  <a:extLst>
                    <a:ext uri="{FF2B5EF4-FFF2-40B4-BE49-F238E27FC236}">
                      <a16:creationId xmlns:a16="http://schemas.microsoft.com/office/drawing/2014/main" id="{9BFE3087-3D6C-5EBC-5DA7-51AFDCC68717}"/>
                    </a:ext>
                  </a:extLst>
                </p14:cNvPr>
                <p14:cNvContentPartPr/>
                <p14:nvPr/>
              </p14:nvContentPartPr>
              <p14:xfrm>
                <a:off x="9357771" y="1140634"/>
                <a:ext cx="237960" cy="85320"/>
              </p14:xfrm>
            </p:contentPart>
          </mc:Choice>
          <mc:Fallback xmlns="">
            <p:pic>
              <p:nvPicPr>
                <p:cNvPr id="18" name="Ink 17">
                  <a:extLst>
                    <a:ext uri="{FF2B5EF4-FFF2-40B4-BE49-F238E27FC236}">
                      <a16:creationId xmlns:a16="http://schemas.microsoft.com/office/drawing/2014/main" id="{9BFE3087-3D6C-5EBC-5DA7-51AFDCC68717}"/>
                    </a:ext>
                  </a:extLst>
                </p:cNvPr>
                <p:cNvPicPr/>
                <p:nvPr/>
              </p:nvPicPr>
              <p:blipFill>
                <a:blip r:embed="rId22"/>
                <a:stretch>
                  <a:fillRect/>
                </a:stretch>
              </p:blipFill>
              <p:spPr>
                <a:xfrm>
                  <a:off x="9349131" y="1131994"/>
                  <a:ext cx="2556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Ink 19">
                  <a:extLst>
                    <a:ext uri="{FF2B5EF4-FFF2-40B4-BE49-F238E27FC236}">
                      <a16:creationId xmlns:a16="http://schemas.microsoft.com/office/drawing/2014/main" id="{D334A6B6-09E1-2D3B-5E51-0265009B1612}"/>
                    </a:ext>
                  </a:extLst>
                </p14:cNvPr>
                <p14:cNvContentPartPr/>
                <p14:nvPr/>
              </p14:nvContentPartPr>
              <p14:xfrm>
                <a:off x="9617331" y="1155034"/>
                <a:ext cx="6480" cy="43560"/>
              </p14:xfrm>
            </p:contentPart>
          </mc:Choice>
          <mc:Fallback xmlns="">
            <p:pic>
              <p:nvPicPr>
                <p:cNvPr id="20" name="Ink 19">
                  <a:extLst>
                    <a:ext uri="{FF2B5EF4-FFF2-40B4-BE49-F238E27FC236}">
                      <a16:creationId xmlns:a16="http://schemas.microsoft.com/office/drawing/2014/main" id="{D334A6B6-09E1-2D3B-5E51-0265009B1612}"/>
                    </a:ext>
                  </a:extLst>
                </p:cNvPr>
                <p:cNvPicPr/>
                <p:nvPr/>
              </p:nvPicPr>
              <p:blipFill>
                <a:blip r:embed="rId24"/>
                <a:stretch>
                  <a:fillRect/>
                </a:stretch>
              </p:blipFill>
              <p:spPr>
                <a:xfrm>
                  <a:off x="9608691" y="1146394"/>
                  <a:ext cx="241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Ink 21">
                  <a:extLst>
                    <a:ext uri="{FF2B5EF4-FFF2-40B4-BE49-F238E27FC236}">
                      <a16:creationId xmlns:a16="http://schemas.microsoft.com/office/drawing/2014/main" id="{4E580131-5602-A91D-BBE7-43FB55F0C1D0}"/>
                    </a:ext>
                  </a:extLst>
                </p14:cNvPr>
                <p14:cNvContentPartPr/>
                <p14:nvPr/>
              </p14:nvContentPartPr>
              <p14:xfrm>
                <a:off x="9619491" y="1103194"/>
                <a:ext cx="360" cy="360"/>
              </p14:xfrm>
            </p:contentPart>
          </mc:Choice>
          <mc:Fallback xmlns="">
            <p:pic>
              <p:nvPicPr>
                <p:cNvPr id="22" name="Ink 21">
                  <a:extLst>
                    <a:ext uri="{FF2B5EF4-FFF2-40B4-BE49-F238E27FC236}">
                      <a16:creationId xmlns:a16="http://schemas.microsoft.com/office/drawing/2014/main" id="{4E580131-5602-A91D-BBE7-43FB55F0C1D0}"/>
                    </a:ext>
                  </a:extLst>
                </p:cNvPr>
                <p:cNvPicPr/>
                <p:nvPr/>
              </p:nvPicPr>
              <p:blipFill>
                <a:blip r:embed="rId26"/>
                <a:stretch>
                  <a:fillRect/>
                </a:stretch>
              </p:blipFill>
              <p:spPr>
                <a:xfrm>
                  <a:off x="9610491" y="10945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3" name="Ink 22">
                  <a:extLst>
                    <a:ext uri="{FF2B5EF4-FFF2-40B4-BE49-F238E27FC236}">
                      <a16:creationId xmlns:a16="http://schemas.microsoft.com/office/drawing/2014/main" id="{6AE591FB-D7D0-8F0B-C68C-44D8328CC47C}"/>
                    </a:ext>
                  </a:extLst>
                </p14:cNvPr>
                <p14:cNvContentPartPr/>
                <p14:nvPr/>
              </p14:nvContentPartPr>
              <p14:xfrm>
                <a:off x="9688251" y="978994"/>
                <a:ext cx="15480" cy="150120"/>
              </p14:xfrm>
            </p:contentPart>
          </mc:Choice>
          <mc:Fallback xmlns="">
            <p:pic>
              <p:nvPicPr>
                <p:cNvPr id="23" name="Ink 22">
                  <a:extLst>
                    <a:ext uri="{FF2B5EF4-FFF2-40B4-BE49-F238E27FC236}">
                      <a16:creationId xmlns:a16="http://schemas.microsoft.com/office/drawing/2014/main" id="{6AE591FB-D7D0-8F0B-C68C-44D8328CC47C}"/>
                    </a:ext>
                  </a:extLst>
                </p:cNvPr>
                <p:cNvPicPr/>
                <p:nvPr/>
              </p:nvPicPr>
              <p:blipFill>
                <a:blip r:embed="rId28"/>
                <a:stretch>
                  <a:fillRect/>
                </a:stretch>
              </p:blipFill>
              <p:spPr>
                <a:xfrm>
                  <a:off x="9679251" y="969994"/>
                  <a:ext cx="331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Ink 23">
                  <a:extLst>
                    <a:ext uri="{FF2B5EF4-FFF2-40B4-BE49-F238E27FC236}">
                      <a16:creationId xmlns:a16="http://schemas.microsoft.com/office/drawing/2014/main" id="{435116C0-0001-8374-4952-57395350240F}"/>
                    </a:ext>
                  </a:extLst>
                </p14:cNvPr>
                <p14:cNvContentPartPr/>
                <p14:nvPr/>
              </p14:nvContentPartPr>
              <p14:xfrm>
                <a:off x="9702291" y="1041994"/>
                <a:ext cx="37800" cy="6480"/>
              </p14:xfrm>
            </p:contentPart>
          </mc:Choice>
          <mc:Fallback xmlns="">
            <p:pic>
              <p:nvPicPr>
                <p:cNvPr id="24" name="Ink 23">
                  <a:extLst>
                    <a:ext uri="{FF2B5EF4-FFF2-40B4-BE49-F238E27FC236}">
                      <a16:creationId xmlns:a16="http://schemas.microsoft.com/office/drawing/2014/main" id="{435116C0-0001-8374-4952-57395350240F}"/>
                    </a:ext>
                  </a:extLst>
                </p:cNvPr>
                <p:cNvPicPr/>
                <p:nvPr/>
              </p:nvPicPr>
              <p:blipFill>
                <a:blip r:embed="rId30"/>
                <a:stretch>
                  <a:fillRect/>
                </a:stretch>
              </p:blipFill>
              <p:spPr>
                <a:xfrm>
                  <a:off x="9693651" y="1032994"/>
                  <a:ext cx="554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6" name="Ink 25">
                  <a:extLst>
                    <a:ext uri="{FF2B5EF4-FFF2-40B4-BE49-F238E27FC236}">
                      <a16:creationId xmlns:a16="http://schemas.microsoft.com/office/drawing/2014/main" id="{E30374AB-24EB-86E0-3274-762CFD103FC0}"/>
                    </a:ext>
                  </a:extLst>
                </p14:cNvPr>
                <p14:cNvContentPartPr/>
                <p14:nvPr/>
              </p14:nvContentPartPr>
              <p14:xfrm>
                <a:off x="9791931" y="1115434"/>
                <a:ext cx="46080" cy="58320"/>
              </p14:xfrm>
            </p:contentPart>
          </mc:Choice>
          <mc:Fallback xmlns="">
            <p:pic>
              <p:nvPicPr>
                <p:cNvPr id="26" name="Ink 25">
                  <a:extLst>
                    <a:ext uri="{FF2B5EF4-FFF2-40B4-BE49-F238E27FC236}">
                      <a16:creationId xmlns:a16="http://schemas.microsoft.com/office/drawing/2014/main" id="{E30374AB-24EB-86E0-3274-762CFD103FC0}"/>
                    </a:ext>
                  </a:extLst>
                </p:cNvPr>
                <p:cNvPicPr/>
                <p:nvPr/>
              </p:nvPicPr>
              <p:blipFill>
                <a:blip r:embed="rId32"/>
                <a:stretch>
                  <a:fillRect/>
                </a:stretch>
              </p:blipFill>
              <p:spPr>
                <a:xfrm>
                  <a:off x="9782931" y="1106794"/>
                  <a:ext cx="637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 name="Ink 26">
                  <a:extLst>
                    <a:ext uri="{FF2B5EF4-FFF2-40B4-BE49-F238E27FC236}">
                      <a16:creationId xmlns:a16="http://schemas.microsoft.com/office/drawing/2014/main" id="{3A6D41F7-EDE5-AAC9-B17A-336D5BDAD5C3}"/>
                    </a:ext>
                  </a:extLst>
                </p14:cNvPr>
                <p14:cNvContentPartPr/>
                <p14:nvPr/>
              </p14:nvContentPartPr>
              <p14:xfrm>
                <a:off x="9814251" y="1102114"/>
                <a:ext cx="46440" cy="290520"/>
              </p14:xfrm>
            </p:contentPart>
          </mc:Choice>
          <mc:Fallback xmlns="">
            <p:pic>
              <p:nvPicPr>
                <p:cNvPr id="27" name="Ink 26">
                  <a:extLst>
                    <a:ext uri="{FF2B5EF4-FFF2-40B4-BE49-F238E27FC236}">
                      <a16:creationId xmlns:a16="http://schemas.microsoft.com/office/drawing/2014/main" id="{3A6D41F7-EDE5-AAC9-B17A-336D5BDAD5C3}"/>
                    </a:ext>
                  </a:extLst>
                </p:cNvPr>
                <p:cNvPicPr/>
                <p:nvPr/>
              </p:nvPicPr>
              <p:blipFill>
                <a:blip r:embed="rId34"/>
                <a:stretch>
                  <a:fillRect/>
                </a:stretch>
              </p:blipFill>
              <p:spPr>
                <a:xfrm>
                  <a:off x="9805251" y="1093474"/>
                  <a:ext cx="64080" cy="308160"/>
                </a:xfrm>
                <a:prstGeom prst="rect">
                  <a:avLst/>
                </a:prstGeom>
              </p:spPr>
            </p:pic>
          </mc:Fallback>
        </mc:AlternateContent>
      </p:grpSp>
      <p:grpSp>
        <p:nvGrpSpPr>
          <p:cNvPr id="47" name="Group 46">
            <a:extLst>
              <a:ext uri="{FF2B5EF4-FFF2-40B4-BE49-F238E27FC236}">
                <a16:creationId xmlns:a16="http://schemas.microsoft.com/office/drawing/2014/main" id="{CDCB634C-DDCC-8F26-96BD-36B8FEAF14C1}"/>
              </a:ext>
            </a:extLst>
          </p:cNvPr>
          <p:cNvGrpSpPr/>
          <p:nvPr/>
        </p:nvGrpSpPr>
        <p:grpSpPr>
          <a:xfrm>
            <a:off x="10046091" y="923914"/>
            <a:ext cx="1634760" cy="521280"/>
            <a:chOff x="10046091" y="923914"/>
            <a:chExt cx="1634760" cy="521280"/>
          </a:xfrm>
        </p:grpSpPr>
        <mc:AlternateContent xmlns:mc="http://schemas.openxmlformats.org/markup-compatibility/2006" xmlns:p14="http://schemas.microsoft.com/office/powerpoint/2010/main">
          <mc:Choice Requires="p14">
            <p:contentPart p14:bwMode="auto" r:id="rId35">
              <p14:nvContentPartPr>
                <p14:cNvPr id="28" name="Ink 27">
                  <a:extLst>
                    <a:ext uri="{FF2B5EF4-FFF2-40B4-BE49-F238E27FC236}">
                      <a16:creationId xmlns:a16="http://schemas.microsoft.com/office/drawing/2014/main" id="{451EA078-AB8C-61CE-F75C-300606409F2B}"/>
                    </a:ext>
                  </a:extLst>
                </p14:cNvPr>
                <p14:cNvContentPartPr/>
                <p14:nvPr/>
              </p14:nvContentPartPr>
              <p14:xfrm>
                <a:off x="10046091" y="923914"/>
                <a:ext cx="149040" cy="276480"/>
              </p14:xfrm>
            </p:contentPart>
          </mc:Choice>
          <mc:Fallback xmlns="">
            <p:pic>
              <p:nvPicPr>
                <p:cNvPr id="28" name="Ink 27">
                  <a:extLst>
                    <a:ext uri="{FF2B5EF4-FFF2-40B4-BE49-F238E27FC236}">
                      <a16:creationId xmlns:a16="http://schemas.microsoft.com/office/drawing/2014/main" id="{451EA078-AB8C-61CE-F75C-300606409F2B}"/>
                    </a:ext>
                  </a:extLst>
                </p:cNvPr>
                <p:cNvPicPr/>
                <p:nvPr/>
              </p:nvPicPr>
              <p:blipFill>
                <a:blip r:embed="rId36"/>
                <a:stretch>
                  <a:fillRect/>
                </a:stretch>
              </p:blipFill>
              <p:spPr>
                <a:xfrm>
                  <a:off x="10037091" y="914914"/>
                  <a:ext cx="16668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9" name="Ink 28">
                  <a:extLst>
                    <a:ext uri="{FF2B5EF4-FFF2-40B4-BE49-F238E27FC236}">
                      <a16:creationId xmlns:a16="http://schemas.microsoft.com/office/drawing/2014/main" id="{A6142585-23B5-C865-DEF4-09FFEF48DC89}"/>
                    </a:ext>
                  </a:extLst>
                </p14:cNvPr>
                <p14:cNvContentPartPr/>
                <p14:nvPr/>
              </p14:nvContentPartPr>
              <p14:xfrm>
                <a:off x="10244811" y="1135594"/>
                <a:ext cx="73800" cy="57600"/>
              </p14:xfrm>
            </p:contentPart>
          </mc:Choice>
          <mc:Fallback xmlns="">
            <p:pic>
              <p:nvPicPr>
                <p:cNvPr id="29" name="Ink 28">
                  <a:extLst>
                    <a:ext uri="{FF2B5EF4-FFF2-40B4-BE49-F238E27FC236}">
                      <a16:creationId xmlns:a16="http://schemas.microsoft.com/office/drawing/2014/main" id="{A6142585-23B5-C865-DEF4-09FFEF48DC89}"/>
                    </a:ext>
                  </a:extLst>
                </p:cNvPr>
                <p:cNvPicPr/>
                <p:nvPr/>
              </p:nvPicPr>
              <p:blipFill>
                <a:blip r:embed="rId38"/>
                <a:stretch>
                  <a:fillRect/>
                </a:stretch>
              </p:blipFill>
              <p:spPr>
                <a:xfrm>
                  <a:off x="10235811" y="1126954"/>
                  <a:ext cx="914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0" name="Ink 29">
                  <a:extLst>
                    <a:ext uri="{FF2B5EF4-FFF2-40B4-BE49-F238E27FC236}">
                      <a16:creationId xmlns:a16="http://schemas.microsoft.com/office/drawing/2014/main" id="{39145174-0BBA-78BA-B0DD-9CAF06B34656}"/>
                    </a:ext>
                  </a:extLst>
                </p14:cNvPr>
                <p14:cNvContentPartPr/>
                <p14:nvPr/>
              </p14:nvContentPartPr>
              <p14:xfrm>
                <a:off x="10333371" y="973234"/>
                <a:ext cx="13680" cy="231120"/>
              </p14:xfrm>
            </p:contentPart>
          </mc:Choice>
          <mc:Fallback xmlns="">
            <p:pic>
              <p:nvPicPr>
                <p:cNvPr id="30" name="Ink 29">
                  <a:extLst>
                    <a:ext uri="{FF2B5EF4-FFF2-40B4-BE49-F238E27FC236}">
                      <a16:creationId xmlns:a16="http://schemas.microsoft.com/office/drawing/2014/main" id="{39145174-0BBA-78BA-B0DD-9CAF06B34656}"/>
                    </a:ext>
                  </a:extLst>
                </p:cNvPr>
                <p:cNvPicPr/>
                <p:nvPr/>
              </p:nvPicPr>
              <p:blipFill>
                <a:blip r:embed="rId40"/>
                <a:stretch>
                  <a:fillRect/>
                </a:stretch>
              </p:blipFill>
              <p:spPr>
                <a:xfrm>
                  <a:off x="10324371" y="964594"/>
                  <a:ext cx="3132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1" name="Ink 30">
                  <a:extLst>
                    <a:ext uri="{FF2B5EF4-FFF2-40B4-BE49-F238E27FC236}">
                      <a16:creationId xmlns:a16="http://schemas.microsoft.com/office/drawing/2014/main" id="{7F1FDEE4-5F70-5CD9-50BC-D1F98AE4B6FA}"/>
                    </a:ext>
                  </a:extLst>
                </p14:cNvPr>
                <p14:cNvContentPartPr/>
                <p14:nvPr/>
              </p14:nvContentPartPr>
              <p14:xfrm>
                <a:off x="10324371" y="1034074"/>
                <a:ext cx="87120" cy="19080"/>
              </p14:xfrm>
            </p:contentPart>
          </mc:Choice>
          <mc:Fallback xmlns="">
            <p:pic>
              <p:nvPicPr>
                <p:cNvPr id="31" name="Ink 30">
                  <a:extLst>
                    <a:ext uri="{FF2B5EF4-FFF2-40B4-BE49-F238E27FC236}">
                      <a16:creationId xmlns:a16="http://schemas.microsoft.com/office/drawing/2014/main" id="{7F1FDEE4-5F70-5CD9-50BC-D1F98AE4B6FA}"/>
                    </a:ext>
                  </a:extLst>
                </p:cNvPr>
                <p:cNvPicPr/>
                <p:nvPr/>
              </p:nvPicPr>
              <p:blipFill>
                <a:blip r:embed="rId42"/>
                <a:stretch>
                  <a:fillRect/>
                </a:stretch>
              </p:blipFill>
              <p:spPr>
                <a:xfrm>
                  <a:off x="10315731" y="1025434"/>
                  <a:ext cx="1047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2" name="Ink 31">
                  <a:extLst>
                    <a:ext uri="{FF2B5EF4-FFF2-40B4-BE49-F238E27FC236}">
                      <a16:creationId xmlns:a16="http://schemas.microsoft.com/office/drawing/2014/main" id="{F2606ABB-D0C1-49B7-2E5E-46078CAF65D3}"/>
                    </a:ext>
                  </a:extLst>
                </p14:cNvPr>
                <p14:cNvContentPartPr/>
                <p14:nvPr/>
              </p14:nvContentPartPr>
              <p14:xfrm>
                <a:off x="10404651" y="1112554"/>
                <a:ext cx="72720" cy="61200"/>
              </p14:xfrm>
            </p:contentPart>
          </mc:Choice>
          <mc:Fallback xmlns="">
            <p:pic>
              <p:nvPicPr>
                <p:cNvPr id="32" name="Ink 31">
                  <a:extLst>
                    <a:ext uri="{FF2B5EF4-FFF2-40B4-BE49-F238E27FC236}">
                      <a16:creationId xmlns:a16="http://schemas.microsoft.com/office/drawing/2014/main" id="{F2606ABB-D0C1-49B7-2E5E-46078CAF65D3}"/>
                    </a:ext>
                  </a:extLst>
                </p:cNvPr>
                <p:cNvPicPr/>
                <p:nvPr/>
              </p:nvPicPr>
              <p:blipFill>
                <a:blip r:embed="rId44"/>
                <a:stretch>
                  <a:fillRect/>
                </a:stretch>
              </p:blipFill>
              <p:spPr>
                <a:xfrm>
                  <a:off x="10395651" y="1103914"/>
                  <a:ext cx="903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5" name="Ink 34">
                  <a:extLst>
                    <a:ext uri="{FF2B5EF4-FFF2-40B4-BE49-F238E27FC236}">
                      <a16:creationId xmlns:a16="http://schemas.microsoft.com/office/drawing/2014/main" id="{EB195621-147B-8EA1-4B83-357467ABD340}"/>
                    </a:ext>
                  </a:extLst>
                </p14:cNvPr>
                <p14:cNvContentPartPr/>
                <p14:nvPr/>
              </p14:nvContentPartPr>
              <p14:xfrm>
                <a:off x="11351091" y="1192114"/>
                <a:ext cx="329760" cy="141840"/>
              </p14:xfrm>
            </p:contentPart>
          </mc:Choice>
          <mc:Fallback xmlns="">
            <p:pic>
              <p:nvPicPr>
                <p:cNvPr id="35" name="Ink 34">
                  <a:extLst>
                    <a:ext uri="{FF2B5EF4-FFF2-40B4-BE49-F238E27FC236}">
                      <a16:creationId xmlns:a16="http://schemas.microsoft.com/office/drawing/2014/main" id="{EB195621-147B-8EA1-4B83-357467ABD340}"/>
                    </a:ext>
                  </a:extLst>
                </p:cNvPr>
                <p:cNvPicPr/>
                <p:nvPr/>
              </p:nvPicPr>
              <p:blipFill>
                <a:blip r:embed="rId46"/>
                <a:stretch>
                  <a:fillRect/>
                </a:stretch>
              </p:blipFill>
              <p:spPr>
                <a:xfrm>
                  <a:off x="11342091" y="1183114"/>
                  <a:ext cx="3474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6" name="Ink 35">
                  <a:extLst>
                    <a:ext uri="{FF2B5EF4-FFF2-40B4-BE49-F238E27FC236}">
                      <a16:creationId xmlns:a16="http://schemas.microsoft.com/office/drawing/2014/main" id="{3342982C-EAB7-890C-E3C3-3AD092249AD0}"/>
                    </a:ext>
                  </a:extLst>
                </p14:cNvPr>
                <p14:cNvContentPartPr/>
                <p14:nvPr/>
              </p14:nvContentPartPr>
              <p14:xfrm>
                <a:off x="11671491" y="1086634"/>
                <a:ext cx="360" cy="360"/>
              </p14:xfrm>
            </p:contentPart>
          </mc:Choice>
          <mc:Fallback xmlns="">
            <p:pic>
              <p:nvPicPr>
                <p:cNvPr id="36" name="Ink 35">
                  <a:extLst>
                    <a:ext uri="{FF2B5EF4-FFF2-40B4-BE49-F238E27FC236}">
                      <a16:creationId xmlns:a16="http://schemas.microsoft.com/office/drawing/2014/main" id="{3342982C-EAB7-890C-E3C3-3AD092249AD0}"/>
                    </a:ext>
                  </a:extLst>
                </p:cNvPr>
                <p:cNvPicPr/>
                <p:nvPr/>
              </p:nvPicPr>
              <p:blipFill>
                <a:blip r:embed="rId26"/>
                <a:stretch>
                  <a:fillRect/>
                </a:stretch>
              </p:blipFill>
              <p:spPr>
                <a:xfrm>
                  <a:off x="11662491" y="107799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7" name="Ink 36">
                  <a:extLst>
                    <a:ext uri="{FF2B5EF4-FFF2-40B4-BE49-F238E27FC236}">
                      <a16:creationId xmlns:a16="http://schemas.microsoft.com/office/drawing/2014/main" id="{C28CB529-6516-2D20-393A-7CD4B32648DC}"/>
                    </a:ext>
                  </a:extLst>
                </p14:cNvPr>
                <p14:cNvContentPartPr/>
                <p14:nvPr/>
              </p14:nvContentPartPr>
              <p14:xfrm>
                <a:off x="11431371" y="1143514"/>
                <a:ext cx="60480" cy="6480"/>
              </p14:xfrm>
            </p:contentPart>
          </mc:Choice>
          <mc:Fallback xmlns="">
            <p:pic>
              <p:nvPicPr>
                <p:cNvPr id="37" name="Ink 36">
                  <a:extLst>
                    <a:ext uri="{FF2B5EF4-FFF2-40B4-BE49-F238E27FC236}">
                      <a16:creationId xmlns:a16="http://schemas.microsoft.com/office/drawing/2014/main" id="{C28CB529-6516-2D20-393A-7CD4B32648DC}"/>
                    </a:ext>
                  </a:extLst>
                </p:cNvPr>
                <p:cNvPicPr/>
                <p:nvPr/>
              </p:nvPicPr>
              <p:blipFill>
                <a:blip r:embed="rId49"/>
                <a:stretch>
                  <a:fillRect/>
                </a:stretch>
              </p:blipFill>
              <p:spPr>
                <a:xfrm>
                  <a:off x="11422371" y="1134874"/>
                  <a:ext cx="781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8" name="Ink 37">
                  <a:extLst>
                    <a:ext uri="{FF2B5EF4-FFF2-40B4-BE49-F238E27FC236}">
                      <a16:creationId xmlns:a16="http://schemas.microsoft.com/office/drawing/2014/main" id="{DD3BE47F-AF57-3C00-22F6-0A2B93487B99}"/>
                    </a:ext>
                  </a:extLst>
                </p14:cNvPr>
                <p14:cNvContentPartPr/>
                <p14:nvPr/>
              </p14:nvContentPartPr>
              <p14:xfrm>
                <a:off x="11254611" y="1220914"/>
                <a:ext cx="58680" cy="70920"/>
              </p14:xfrm>
            </p:contentPart>
          </mc:Choice>
          <mc:Fallback xmlns="">
            <p:pic>
              <p:nvPicPr>
                <p:cNvPr id="38" name="Ink 37">
                  <a:extLst>
                    <a:ext uri="{FF2B5EF4-FFF2-40B4-BE49-F238E27FC236}">
                      <a16:creationId xmlns:a16="http://schemas.microsoft.com/office/drawing/2014/main" id="{DD3BE47F-AF57-3C00-22F6-0A2B93487B99}"/>
                    </a:ext>
                  </a:extLst>
                </p:cNvPr>
                <p:cNvPicPr/>
                <p:nvPr/>
              </p:nvPicPr>
              <p:blipFill>
                <a:blip r:embed="rId51"/>
                <a:stretch>
                  <a:fillRect/>
                </a:stretch>
              </p:blipFill>
              <p:spPr>
                <a:xfrm>
                  <a:off x="11245611" y="1212274"/>
                  <a:ext cx="763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9" name="Ink 38">
                  <a:extLst>
                    <a:ext uri="{FF2B5EF4-FFF2-40B4-BE49-F238E27FC236}">
                      <a16:creationId xmlns:a16="http://schemas.microsoft.com/office/drawing/2014/main" id="{FADBF49B-5EE0-110B-6259-266656B9BE9A}"/>
                    </a:ext>
                  </a:extLst>
                </p14:cNvPr>
                <p14:cNvContentPartPr/>
                <p14:nvPr/>
              </p14:nvContentPartPr>
              <p14:xfrm>
                <a:off x="11243811" y="1160434"/>
                <a:ext cx="25920" cy="10440"/>
              </p14:xfrm>
            </p:contentPart>
          </mc:Choice>
          <mc:Fallback xmlns="">
            <p:pic>
              <p:nvPicPr>
                <p:cNvPr id="39" name="Ink 38">
                  <a:extLst>
                    <a:ext uri="{FF2B5EF4-FFF2-40B4-BE49-F238E27FC236}">
                      <a16:creationId xmlns:a16="http://schemas.microsoft.com/office/drawing/2014/main" id="{FADBF49B-5EE0-110B-6259-266656B9BE9A}"/>
                    </a:ext>
                  </a:extLst>
                </p:cNvPr>
                <p:cNvPicPr/>
                <p:nvPr/>
              </p:nvPicPr>
              <p:blipFill>
                <a:blip r:embed="rId53"/>
                <a:stretch>
                  <a:fillRect/>
                </a:stretch>
              </p:blipFill>
              <p:spPr>
                <a:xfrm>
                  <a:off x="11234811" y="1151434"/>
                  <a:ext cx="435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0" name="Ink 39">
                  <a:extLst>
                    <a:ext uri="{FF2B5EF4-FFF2-40B4-BE49-F238E27FC236}">
                      <a16:creationId xmlns:a16="http://schemas.microsoft.com/office/drawing/2014/main" id="{7941AE11-8924-2420-E914-C57BFA24EC3D}"/>
                    </a:ext>
                  </a:extLst>
                </p14:cNvPr>
                <p14:cNvContentPartPr/>
                <p14:nvPr/>
              </p14:nvContentPartPr>
              <p14:xfrm>
                <a:off x="11177571" y="1207234"/>
                <a:ext cx="5400" cy="77040"/>
              </p14:xfrm>
            </p:contentPart>
          </mc:Choice>
          <mc:Fallback xmlns="">
            <p:pic>
              <p:nvPicPr>
                <p:cNvPr id="40" name="Ink 39">
                  <a:extLst>
                    <a:ext uri="{FF2B5EF4-FFF2-40B4-BE49-F238E27FC236}">
                      <a16:creationId xmlns:a16="http://schemas.microsoft.com/office/drawing/2014/main" id="{7941AE11-8924-2420-E914-C57BFA24EC3D}"/>
                    </a:ext>
                  </a:extLst>
                </p:cNvPr>
                <p:cNvPicPr/>
                <p:nvPr/>
              </p:nvPicPr>
              <p:blipFill>
                <a:blip r:embed="rId55"/>
                <a:stretch>
                  <a:fillRect/>
                </a:stretch>
              </p:blipFill>
              <p:spPr>
                <a:xfrm>
                  <a:off x="11168931" y="1198594"/>
                  <a:ext cx="230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1" name="Ink 40">
                  <a:extLst>
                    <a:ext uri="{FF2B5EF4-FFF2-40B4-BE49-F238E27FC236}">
                      <a16:creationId xmlns:a16="http://schemas.microsoft.com/office/drawing/2014/main" id="{6F676B63-6E8B-2E81-6767-95C989653F16}"/>
                    </a:ext>
                  </a:extLst>
                </p14:cNvPr>
                <p14:cNvContentPartPr/>
                <p14:nvPr/>
              </p14:nvContentPartPr>
              <p14:xfrm>
                <a:off x="10980651" y="1203274"/>
                <a:ext cx="103320" cy="125280"/>
              </p14:xfrm>
            </p:contentPart>
          </mc:Choice>
          <mc:Fallback xmlns="">
            <p:pic>
              <p:nvPicPr>
                <p:cNvPr id="41" name="Ink 40">
                  <a:extLst>
                    <a:ext uri="{FF2B5EF4-FFF2-40B4-BE49-F238E27FC236}">
                      <a16:creationId xmlns:a16="http://schemas.microsoft.com/office/drawing/2014/main" id="{6F676B63-6E8B-2E81-6767-95C989653F16}"/>
                    </a:ext>
                  </a:extLst>
                </p:cNvPr>
                <p:cNvPicPr/>
                <p:nvPr/>
              </p:nvPicPr>
              <p:blipFill>
                <a:blip r:embed="rId57"/>
                <a:stretch>
                  <a:fillRect/>
                </a:stretch>
              </p:blipFill>
              <p:spPr>
                <a:xfrm>
                  <a:off x="10972011" y="1194634"/>
                  <a:ext cx="1209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2" name="Ink 41">
                  <a:extLst>
                    <a:ext uri="{FF2B5EF4-FFF2-40B4-BE49-F238E27FC236}">
                      <a16:creationId xmlns:a16="http://schemas.microsoft.com/office/drawing/2014/main" id="{AFD77A98-D038-33EC-8960-1A7C61F6F384}"/>
                    </a:ext>
                  </a:extLst>
                </p14:cNvPr>
                <p14:cNvContentPartPr/>
                <p14:nvPr/>
              </p14:nvContentPartPr>
              <p14:xfrm>
                <a:off x="10990731" y="1239634"/>
                <a:ext cx="28080" cy="60480"/>
              </p14:xfrm>
            </p:contentPart>
          </mc:Choice>
          <mc:Fallback xmlns="">
            <p:pic>
              <p:nvPicPr>
                <p:cNvPr id="42" name="Ink 41">
                  <a:extLst>
                    <a:ext uri="{FF2B5EF4-FFF2-40B4-BE49-F238E27FC236}">
                      <a16:creationId xmlns:a16="http://schemas.microsoft.com/office/drawing/2014/main" id="{AFD77A98-D038-33EC-8960-1A7C61F6F384}"/>
                    </a:ext>
                  </a:extLst>
                </p:cNvPr>
                <p:cNvPicPr/>
                <p:nvPr/>
              </p:nvPicPr>
              <p:blipFill>
                <a:blip r:embed="rId59"/>
                <a:stretch>
                  <a:fillRect/>
                </a:stretch>
              </p:blipFill>
              <p:spPr>
                <a:xfrm>
                  <a:off x="10982091" y="1230994"/>
                  <a:ext cx="457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3" name="Ink 42">
                  <a:extLst>
                    <a:ext uri="{FF2B5EF4-FFF2-40B4-BE49-F238E27FC236}">
                      <a16:creationId xmlns:a16="http://schemas.microsoft.com/office/drawing/2014/main" id="{88D5F1C0-8E3C-0E6C-DFC6-9FA55036C25D}"/>
                    </a:ext>
                  </a:extLst>
                </p14:cNvPr>
                <p14:cNvContentPartPr/>
                <p14:nvPr/>
              </p14:nvContentPartPr>
              <p14:xfrm>
                <a:off x="10334811" y="1284274"/>
                <a:ext cx="535680" cy="160920"/>
              </p14:xfrm>
            </p:contentPart>
          </mc:Choice>
          <mc:Fallback xmlns="">
            <p:pic>
              <p:nvPicPr>
                <p:cNvPr id="43" name="Ink 42">
                  <a:extLst>
                    <a:ext uri="{FF2B5EF4-FFF2-40B4-BE49-F238E27FC236}">
                      <a16:creationId xmlns:a16="http://schemas.microsoft.com/office/drawing/2014/main" id="{88D5F1C0-8E3C-0E6C-DFC6-9FA55036C25D}"/>
                    </a:ext>
                  </a:extLst>
                </p:cNvPr>
                <p:cNvPicPr/>
                <p:nvPr/>
              </p:nvPicPr>
              <p:blipFill>
                <a:blip r:embed="rId61"/>
                <a:stretch>
                  <a:fillRect/>
                </a:stretch>
              </p:blipFill>
              <p:spPr>
                <a:xfrm>
                  <a:off x="10325811" y="1275634"/>
                  <a:ext cx="5533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4" name="Ink 43">
                  <a:extLst>
                    <a:ext uri="{FF2B5EF4-FFF2-40B4-BE49-F238E27FC236}">
                      <a16:creationId xmlns:a16="http://schemas.microsoft.com/office/drawing/2014/main" id="{ADC61DEC-B0C5-315D-AD15-111D3B94BECF}"/>
                    </a:ext>
                  </a:extLst>
                </p14:cNvPr>
                <p14:cNvContentPartPr/>
                <p14:nvPr/>
              </p14:nvContentPartPr>
              <p14:xfrm>
                <a:off x="10507251" y="1220194"/>
                <a:ext cx="70920" cy="27000"/>
              </p14:xfrm>
            </p:contentPart>
          </mc:Choice>
          <mc:Fallback xmlns="">
            <p:pic>
              <p:nvPicPr>
                <p:cNvPr id="44" name="Ink 43">
                  <a:extLst>
                    <a:ext uri="{FF2B5EF4-FFF2-40B4-BE49-F238E27FC236}">
                      <a16:creationId xmlns:a16="http://schemas.microsoft.com/office/drawing/2014/main" id="{ADC61DEC-B0C5-315D-AD15-111D3B94BECF}"/>
                    </a:ext>
                  </a:extLst>
                </p:cNvPr>
                <p:cNvPicPr/>
                <p:nvPr/>
              </p:nvPicPr>
              <p:blipFill>
                <a:blip r:embed="rId63"/>
                <a:stretch>
                  <a:fillRect/>
                </a:stretch>
              </p:blipFill>
              <p:spPr>
                <a:xfrm>
                  <a:off x="10498611" y="1211554"/>
                  <a:ext cx="885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5" name="Ink 44">
                  <a:extLst>
                    <a:ext uri="{FF2B5EF4-FFF2-40B4-BE49-F238E27FC236}">
                      <a16:creationId xmlns:a16="http://schemas.microsoft.com/office/drawing/2014/main" id="{E8D67A8B-EA9A-2FD1-6ECE-560AFDA2CBE1}"/>
                    </a:ext>
                  </a:extLst>
                </p14:cNvPr>
                <p14:cNvContentPartPr/>
                <p14:nvPr/>
              </p14:nvContentPartPr>
              <p14:xfrm>
                <a:off x="10442811" y="1293634"/>
                <a:ext cx="24120" cy="16200"/>
              </p14:xfrm>
            </p:contentPart>
          </mc:Choice>
          <mc:Fallback xmlns="">
            <p:pic>
              <p:nvPicPr>
                <p:cNvPr id="45" name="Ink 44">
                  <a:extLst>
                    <a:ext uri="{FF2B5EF4-FFF2-40B4-BE49-F238E27FC236}">
                      <a16:creationId xmlns:a16="http://schemas.microsoft.com/office/drawing/2014/main" id="{E8D67A8B-EA9A-2FD1-6ECE-560AFDA2CBE1}"/>
                    </a:ext>
                  </a:extLst>
                </p:cNvPr>
                <p:cNvPicPr/>
                <p:nvPr/>
              </p:nvPicPr>
              <p:blipFill>
                <a:blip r:embed="rId65"/>
                <a:stretch>
                  <a:fillRect/>
                </a:stretch>
              </p:blipFill>
              <p:spPr>
                <a:xfrm>
                  <a:off x="10434171" y="1284634"/>
                  <a:ext cx="417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6" name="Ink 45">
                  <a:extLst>
                    <a:ext uri="{FF2B5EF4-FFF2-40B4-BE49-F238E27FC236}">
                      <a16:creationId xmlns:a16="http://schemas.microsoft.com/office/drawing/2014/main" id="{247DF47F-9640-3659-E095-A275AD0C9615}"/>
                    </a:ext>
                  </a:extLst>
                </p14:cNvPr>
                <p14:cNvContentPartPr/>
                <p14:nvPr/>
              </p14:nvContentPartPr>
              <p14:xfrm>
                <a:off x="10124571" y="1349074"/>
                <a:ext cx="155160" cy="77400"/>
              </p14:xfrm>
            </p:contentPart>
          </mc:Choice>
          <mc:Fallback xmlns="">
            <p:pic>
              <p:nvPicPr>
                <p:cNvPr id="46" name="Ink 45">
                  <a:extLst>
                    <a:ext uri="{FF2B5EF4-FFF2-40B4-BE49-F238E27FC236}">
                      <a16:creationId xmlns:a16="http://schemas.microsoft.com/office/drawing/2014/main" id="{247DF47F-9640-3659-E095-A275AD0C9615}"/>
                    </a:ext>
                  </a:extLst>
                </p:cNvPr>
                <p:cNvPicPr/>
                <p:nvPr/>
              </p:nvPicPr>
              <p:blipFill>
                <a:blip r:embed="rId67"/>
                <a:stretch>
                  <a:fillRect/>
                </a:stretch>
              </p:blipFill>
              <p:spPr>
                <a:xfrm>
                  <a:off x="10115931" y="1340434"/>
                  <a:ext cx="172800" cy="95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8">
            <p14:nvContentPartPr>
              <p14:cNvPr id="48" name="Ink 47">
                <a:extLst>
                  <a:ext uri="{FF2B5EF4-FFF2-40B4-BE49-F238E27FC236}">
                    <a16:creationId xmlns:a16="http://schemas.microsoft.com/office/drawing/2014/main" id="{B5BB57C3-E018-FB6E-82E2-FF4AB2C31A05}"/>
                  </a:ext>
                </a:extLst>
              </p14:cNvPr>
              <p14:cNvContentPartPr/>
              <p14:nvPr/>
            </p14:nvContentPartPr>
            <p14:xfrm>
              <a:off x="2401491" y="2226394"/>
              <a:ext cx="2786040" cy="44280"/>
            </p14:xfrm>
          </p:contentPart>
        </mc:Choice>
        <mc:Fallback xmlns="">
          <p:pic>
            <p:nvPicPr>
              <p:cNvPr id="48" name="Ink 47">
                <a:extLst>
                  <a:ext uri="{FF2B5EF4-FFF2-40B4-BE49-F238E27FC236}">
                    <a16:creationId xmlns:a16="http://schemas.microsoft.com/office/drawing/2014/main" id="{B5BB57C3-E018-FB6E-82E2-FF4AB2C31A05}"/>
                  </a:ext>
                </a:extLst>
              </p:cNvPr>
              <p:cNvPicPr/>
              <p:nvPr/>
            </p:nvPicPr>
            <p:blipFill>
              <a:blip r:embed="rId69"/>
              <a:stretch>
                <a:fillRect/>
              </a:stretch>
            </p:blipFill>
            <p:spPr>
              <a:xfrm>
                <a:off x="2392851" y="2217394"/>
                <a:ext cx="2803680" cy="61920"/>
              </a:xfrm>
              <a:prstGeom prst="rect">
                <a:avLst/>
              </a:prstGeom>
            </p:spPr>
          </p:pic>
        </mc:Fallback>
      </mc:AlternateContent>
      <p:grpSp>
        <p:nvGrpSpPr>
          <p:cNvPr id="62" name="Group 61">
            <a:extLst>
              <a:ext uri="{FF2B5EF4-FFF2-40B4-BE49-F238E27FC236}">
                <a16:creationId xmlns:a16="http://schemas.microsoft.com/office/drawing/2014/main" id="{E58AA833-55A2-E6F3-ABA3-07FF5C659C9C}"/>
              </a:ext>
            </a:extLst>
          </p:cNvPr>
          <p:cNvGrpSpPr/>
          <p:nvPr/>
        </p:nvGrpSpPr>
        <p:grpSpPr>
          <a:xfrm>
            <a:off x="450651" y="1789354"/>
            <a:ext cx="1268280" cy="482400"/>
            <a:chOff x="450651" y="1789354"/>
            <a:chExt cx="1268280" cy="482400"/>
          </a:xfrm>
        </p:grpSpPr>
        <mc:AlternateContent xmlns:mc="http://schemas.openxmlformats.org/markup-compatibility/2006" xmlns:p14="http://schemas.microsoft.com/office/powerpoint/2010/main">
          <mc:Choice Requires="p14">
            <p:contentPart p14:bwMode="auto" r:id="rId70">
              <p14:nvContentPartPr>
                <p14:cNvPr id="49" name="Ink 48">
                  <a:extLst>
                    <a:ext uri="{FF2B5EF4-FFF2-40B4-BE49-F238E27FC236}">
                      <a16:creationId xmlns:a16="http://schemas.microsoft.com/office/drawing/2014/main" id="{C749B463-C2A1-EEAF-C7AB-64E7796AB0C8}"/>
                    </a:ext>
                  </a:extLst>
                </p14:cNvPr>
                <p14:cNvContentPartPr/>
                <p14:nvPr/>
              </p14:nvContentPartPr>
              <p14:xfrm>
                <a:off x="1701291" y="1918594"/>
                <a:ext cx="17640" cy="170640"/>
              </p14:xfrm>
            </p:contentPart>
          </mc:Choice>
          <mc:Fallback xmlns="">
            <p:pic>
              <p:nvPicPr>
                <p:cNvPr id="49" name="Ink 48">
                  <a:extLst>
                    <a:ext uri="{FF2B5EF4-FFF2-40B4-BE49-F238E27FC236}">
                      <a16:creationId xmlns:a16="http://schemas.microsoft.com/office/drawing/2014/main" id="{C749B463-C2A1-EEAF-C7AB-64E7796AB0C8}"/>
                    </a:ext>
                  </a:extLst>
                </p:cNvPr>
                <p:cNvPicPr/>
                <p:nvPr/>
              </p:nvPicPr>
              <p:blipFill>
                <a:blip r:embed="rId71"/>
                <a:stretch>
                  <a:fillRect/>
                </a:stretch>
              </p:blipFill>
              <p:spPr>
                <a:xfrm>
                  <a:off x="1692651" y="1909954"/>
                  <a:ext cx="352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0" name="Ink 49">
                  <a:extLst>
                    <a:ext uri="{FF2B5EF4-FFF2-40B4-BE49-F238E27FC236}">
                      <a16:creationId xmlns:a16="http://schemas.microsoft.com/office/drawing/2014/main" id="{20442B91-7C56-129E-D9CB-83A94FFFD9BF}"/>
                    </a:ext>
                  </a:extLst>
                </p14:cNvPr>
                <p14:cNvContentPartPr/>
                <p14:nvPr/>
              </p14:nvContentPartPr>
              <p14:xfrm>
                <a:off x="1178211" y="1884754"/>
                <a:ext cx="399600" cy="282960"/>
              </p14:xfrm>
            </p:contentPart>
          </mc:Choice>
          <mc:Fallback xmlns="">
            <p:pic>
              <p:nvPicPr>
                <p:cNvPr id="50" name="Ink 49">
                  <a:extLst>
                    <a:ext uri="{FF2B5EF4-FFF2-40B4-BE49-F238E27FC236}">
                      <a16:creationId xmlns:a16="http://schemas.microsoft.com/office/drawing/2014/main" id="{20442B91-7C56-129E-D9CB-83A94FFFD9BF}"/>
                    </a:ext>
                  </a:extLst>
                </p:cNvPr>
                <p:cNvPicPr/>
                <p:nvPr/>
              </p:nvPicPr>
              <p:blipFill>
                <a:blip r:embed="rId73"/>
                <a:stretch>
                  <a:fillRect/>
                </a:stretch>
              </p:blipFill>
              <p:spPr>
                <a:xfrm>
                  <a:off x="1169211" y="1875754"/>
                  <a:ext cx="41724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1" name="Ink 50">
                  <a:extLst>
                    <a:ext uri="{FF2B5EF4-FFF2-40B4-BE49-F238E27FC236}">
                      <a16:creationId xmlns:a16="http://schemas.microsoft.com/office/drawing/2014/main" id="{C9279BFD-906C-E521-3777-FEFB79609B9C}"/>
                    </a:ext>
                  </a:extLst>
                </p14:cNvPr>
                <p14:cNvContentPartPr/>
                <p14:nvPr/>
              </p14:nvContentPartPr>
              <p14:xfrm>
                <a:off x="1388451" y="1909954"/>
                <a:ext cx="25920" cy="17280"/>
              </p14:xfrm>
            </p:contentPart>
          </mc:Choice>
          <mc:Fallback xmlns="">
            <p:pic>
              <p:nvPicPr>
                <p:cNvPr id="51" name="Ink 50">
                  <a:extLst>
                    <a:ext uri="{FF2B5EF4-FFF2-40B4-BE49-F238E27FC236}">
                      <a16:creationId xmlns:a16="http://schemas.microsoft.com/office/drawing/2014/main" id="{C9279BFD-906C-E521-3777-FEFB79609B9C}"/>
                    </a:ext>
                  </a:extLst>
                </p:cNvPr>
                <p:cNvPicPr/>
                <p:nvPr/>
              </p:nvPicPr>
              <p:blipFill>
                <a:blip r:embed="rId75"/>
                <a:stretch>
                  <a:fillRect/>
                </a:stretch>
              </p:blipFill>
              <p:spPr>
                <a:xfrm>
                  <a:off x="1379451" y="1900954"/>
                  <a:ext cx="435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2" name="Ink 51">
                  <a:extLst>
                    <a:ext uri="{FF2B5EF4-FFF2-40B4-BE49-F238E27FC236}">
                      <a16:creationId xmlns:a16="http://schemas.microsoft.com/office/drawing/2014/main" id="{E24365BC-CF0D-DFC0-F933-0EA8F867D0B1}"/>
                    </a:ext>
                  </a:extLst>
                </p14:cNvPr>
                <p14:cNvContentPartPr/>
                <p14:nvPr/>
              </p14:nvContentPartPr>
              <p14:xfrm>
                <a:off x="1382691" y="2218114"/>
                <a:ext cx="43920" cy="10440"/>
              </p14:xfrm>
            </p:contentPart>
          </mc:Choice>
          <mc:Fallback xmlns="">
            <p:pic>
              <p:nvPicPr>
                <p:cNvPr id="52" name="Ink 51">
                  <a:extLst>
                    <a:ext uri="{FF2B5EF4-FFF2-40B4-BE49-F238E27FC236}">
                      <a16:creationId xmlns:a16="http://schemas.microsoft.com/office/drawing/2014/main" id="{E24365BC-CF0D-DFC0-F933-0EA8F867D0B1}"/>
                    </a:ext>
                  </a:extLst>
                </p:cNvPr>
                <p:cNvPicPr/>
                <p:nvPr/>
              </p:nvPicPr>
              <p:blipFill>
                <a:blip r:embed="rId77"/>
                <a:stretch>
                  <a:fillRect/>
                </a:stretch>
              </p:blipFill>
              <p:spPr>
                <a:xfrm>
                  <a:off x="1373691" y="2209474"/>
                  <a:ext cx="615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3" name="Ink 52">
                  <a:extLst>
                    <a:ext uri="{FF2B5EF4-FFF2-40B4-BE49-F238E27FC236}">
                      <a16:creationId xmlns:a16="http://schemas.microsoft.com/office/drawing/2014/main" id="{2BCE24B3-15F0-D105-A6BC-9DC8F0F7414C}"/>
                    </a:ext>
                  </a:extLst>
                </p14:cNvPr>
                <p14:cNvContentPartPr/>
                <p14:nvPr/>
              </p14:nvContentPartPr>
              <p14:xfrm>
                <a:off x="1171371" y="1863514"/>
                <a:ext cx="48960" cy="24480"/>
              </p14:xfrm>
            </p:contentPart>
          </mc:Choice>
          <mc:Fallback xmlns="">
            <p:pic>
              <p:nvPicPr>
                <p:cNvPr id="53" name="Ink 52">
                  <a:extLst>
                    <a:ext uri="{FF2B5EF4-FFF2-40B4-BE49-F238E27FC236}">
                      <a16:creationId xmlns:a16="http://schemas.microsoft.com/office/drawing/2014/main" id="{2BCE24B3-15F0-D105-A6BC-9DC8F0F7414C}"/>
                    </a:ext>
                  </a:extLst>
                </p:cNvPr>
                <p:cNvPicPr/>
                <p:nvPr/>
              </p:nvPicPr>
              <p:blipFill>
                <a:blip r:embed="rId79"/>
                <a:stretch>
                  <a:fillRect/>
                </a:stretch>
              </p:blipFill>
              <p:spPr>
                <a:xfrm>
                  <a:off x="1162731" y="1854874"/>
                  <a:ext cx="666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4" name="Ink 53">
                  <a:extLst>
                    <a:ext uri="{FF2B5EF4-FFF2-40B4-BE49-F238E27FC236}">
                      <a16:creationId xmlns:a16="http://schemas.microsoft.com/office/drawing/2014/main" id="{7D3BA45C-21E1-994C-4E38-BA187B127A06}"/>
                    </a:ext>
                  </a:extLst>
                </p14:cNvPr>
                <p14:cNvContentPartPr/>
                <p14:nvPr/>
              </p14:nvContentPartPr>
              <p14:xfrm>
                <a:off x="1001811" y="1926514"/>
                <a:ext cx="31680" cy="142920"/>
              </p14:xfrm>
            </p:contentPart>
          </mc:Choice>
          <mc:Fallback xmlns="">
            <p:pic>
              <p:nvPicPr>
                <p:cNvPr id="54" name="Ink 53">
                  <a:extLst>
                    <a:ext uri="{FF2B5EF4-FFF2-40B4-BE49-F238E27FC236}">
                      <a16:creationId xmlns:a16="http://schemas.microsoft.com/office/drawing/2014/main" id="{7D3BA45C-21E1-994C-4E38-BA187B127A06}"/>
                    </a:ext>
                  </a:extLst>
                </p:cNvPr>
                <p:cNvPicPr/>
                <p:nvPr/>
              </p:nvPicPr>
              <p:blipFill>
                <a:blip r:embed="rId81"/>
                <a:stretch>
                  <a:fillRect/>
                </a:stretch>
              </p:blipFill>
              <p:spPr>
                <a:xfrm>
                  <a:off x="993171" y="1917514"/>
                  <a:ext cx="493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5" name="Ink 54">
                  <a:extLst>
                    <a:ext uri="{FF2B5EF4-FFF2-40B4-BE49-F238E27FC236}">
                      <a16:creationId xmlns:a16="http://schemas.microsoft.com/office/drawing/2014/main" id="{A79838C0-03BA-CB6A-7F3A-E5566766627F}"/>
                    </a:ext>
                  </a:extLst>
                </p14:cNvPr>
                <p14:cNvContentPartPr/>
                <p14:nvPr/>
              </p14:nvContentPartPr>
              <p14:xfrm>
                <a:off x="753051" y="1866394"/>
                <a:ext cx="216720" cy="287280"/>
              </p14:xfrm>
            </p:contentPart>
          </mc:Choice>
          <mc:Fallback xmlns="">
            <p:pic>
              <p:nvPicPr>
                <p:cNvPr id="55" name="Ink 54">
                  <a:extLst>
                    <a:ext uri="{FF2B5EF4-FFF2-40B4-BE49-F238E27FC236}">
                      <a16:creationId xmlns:a16="http://schemas.microsoft.com/office/drawing/2014/main" id="{A79838C0-03BA-CB6A-7F3A-E5566766627F}"/>
                    </a:ext>
                  </a:extLst>
                </p:cNvPr>
                <p:cNvPicPr/>
                <p:nvPr/>
              </p:nvPicPr>
              <p:blipFill>
                <a:blip r:embed="rId83"/>
                <a:stretch>
                  <a:fillRect/>
                </a:stretch>
              </p:blipFill>
              <p:spPr>
                <a:xfrm>
                  <a:off x="744411" y="1857754"/>
                  <a:ext cx="23436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6" name="Ink 55">
                  <a:extLst>
                    <a:ext uri="{FF2B5EF4-FFF2-40B4-BE49-F238E27FC236}">
                      <a16:creationId xmlns:a16="http://schemas.microsoft.com/office/drawing/2014/main" id="{C6170D02-1E63-7CE6-B02F-55BE5357114A}"/>
                    </a:ext>
                  </a:extLst>
                </p14:cNvPr>
                <p14:cNvContentPartPr/>
                <p14:nvPr/>
              </p14:nvContentPartPr>
              <p14:xfrm>
                <a:off x="795891" y="1789354"/>
                <a:ext cx="26280" cy="18360"/>
              </p14:xfrm>
            </p:contentPart>
          </mc:Choice>
          <mc:Fallback xmlns="">
            <p:pic>
              <p:nvPicPr>
                <p:cNvPr id="56" name="Ink 55">
                  <a:extLst>
                    <a:ext uri="{FF2B5EF4-FFF2-40B4-BE49-F238E27FC236}">
                      <a16:creationId xmlns:a16="http://schemas.microsoft.com/office/drawing/2014/main" id="{C6170D02-1E63-7CE6-B02F-55BE5357114A}"/>
                    </a:ext>
                  </a:extLst>
                </p:cNvPr>
                <p:cNvPicPr/>
                <p:nvPr/>
              </p:nvPicPr>
              <p:blipFill>
                <a:blip r:embed="rId85"/>
                <a:stretch>
                  <a:fillRect/>
                </a:stretch>
              </p:blipFill>
              <p:spPr>
                <a:xfrm>
                  <a:off x="787251" y="1780714"/>
                  <a:ext cx="439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7" name="Ink 56">
                  <a:extLst>
                    <a:ext uri="{FF2B5EF4-FFF2-40B4-BE49-F238E27FC236}">
                      <a16:creationId xmlns:a16="http://schemas.microsoft.com/office/drawing/2014/main" id="{C0FFDD89-343E-1C72-92C3-415AFCB6BE28}"/>
                    </a:ext>
                  </a:extLst>
                </p14:cNvPr>
                <p14:cNvContentPartPr/>
                <p14:nvPr/>
              </p14:nvContentPartPr>
              <p14:xfrm>
                <a:off x="875451" y="2207674"/>
                <a:ext cx="4320" cy="8280"/>
              </p14:xfrm>
            </p:contentPart>
          </mc:Choice>
          <mc:Fallback xmlns="">
            <p:pic>
              <p:nvPicPr>
                <p:cNvPr id="57" name="Ink 56">
                  <a:extLst>
                    <a:ext uri="{FF2B5EF4-FFF2-40B4-BE49-F238E27FC236}">
                      <a16:creationId xmlns:a16="http://schemas.microsoft.com/office/drawing/2014/main" id="{C0FFDD89-343E-1C72-92C3-415AFCB6BE28}"/>
                    </a:ext>
                  </a:extLst>
                </p:cNvPr>
                <p:cNvPicPr/>
                <p:nvPr/>
              </p:nvPicPr>
              <p:blipFill>
                <a:blip r:embed="rId87"/>
                <a:stretch>
                  <a:fillRect/>
                </a:stretch>
              </p:blipFill>
              <p:spPr>
                <a:xfrm>
                  <a:off x="866451" y="2198674"/>
                  <a:ext cx="219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8" name="Ink 57">
                  <a:extLst>
                    <a:ext uri="{FF2B5EF4-FFF2-40B4-BE49-F238E27FC236}">
                      <a16:creationId xmlns:a16="http://schemas.microsoft.com/office/drawing/2014/main" id="{CD999302-7D3C-514F-FCB6-5DF76C13EB8F}"/>
                    </a:ext>
                  </a:extLst>
                </p14:cNvPr>
                <p14:cNvContentPartPr/>
                <p14:nvPr/>
              </p14:nvContentPartPr>
              <p14:xfrm>
                <a:off x="648291" y="2112634"/>
                <a:ext cx="27720" cy="94320"/>
              </p14:xfrm>
            </p:contentPart>
          </mc:Choice>
          <mc:Fallback xmlns="">
            <p:pic>
              <p:nvPicPr>
                <p:cNvPr id="58" name="Ink 57">
                  <a:extLst>
                    <a:ext uri="{FF2B5EF4-FFF2-40B4-BE49-F238E27FC236}">
                      <a16:creationId xmlns:a16="http://schemas.microsoft.com/office/drawing/2014/main" id="{CD999302-7D3C-514F-FCB6-5DF76C13EB8F}"/>
                    </a:ext>
                  </a:extLst>
                </p:cNvPr>
                <p:cNvPicPr/>
                <p:nvPr/>
              </p:nvPicPr>
              <p:blipFill>
                <a:blip r:embed="rId89"/>
                <a:stretch>
                  <a:fillRect/>
                </a:stretch>
              </p:blipFill>
              <p:spPr>
                <a:xfrm>
                  <a:off x="639291" y="2103994"/>
                  <a:ext cx="453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9" name="Ink 58">
                  <a:extLst>
                    <a:ext uri="{FF2B5EF4-FFF2-40B4-BE49-F238E27FC236}">
                      <a16:creationId xmlns:a16="http://schemas.microsoft.com/office/drawing/2014/main" id="{27CEDDEF-8C67-4E29-91E4-1EC32CBE1606}"/>
                    </a:ext>
                  </a:extLst>
                </p14:cNvPr>
                <p14:cNvContentPartPr/>
                <p14:nvPr/>
              </p14:nvContentPartPr>
              <p14:xfrm>
                <a:off x="450651" y="2080594"/>
                <a:ext cx="176040" cy="90360"/>
              </p14:xfrm>
            </p:contentPart>
          </mc:Choice>
          <mc:Fallback xmlns="">
            <p:pic>
              <p:nvPicPr>
                <p:cNvPr id="59" name="Ink 58">
                  <a:extLst>
                    <a:ext uri="{FF2B5EF4-FFF2-40B4-BE49-F238E27FC236}">
                      <a16:creationId xmlns:a16="http://schemas.microsoft.com/office/drawing/2014/main" id="{27CEDDEF-8C67-4E29-91E4-1EC32CBE1606}"/>
                    </a:ext>
                  </a:extLst>
                </p:cNvPr>
                <p:cNvPicPr/>
                <p:nvPr/>
              </p:nvPicPr>
              <p:blipFill>
                <a:blip r:embed="rId91"/>
                <a:stretch>
                  <a:fillRect/>
                </a:stretch>
              </p:blipFill>
              <p:spPr>
                <a:xfrm>
                  <a:off x="442011" y="2071594"/>
                  <a:ext cx="1936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0" name="Ink 59">
                  <a:extLst>
                    <a:ext uri="{FF2B5EF4-FFF2-40B4-BE49-F238E27FC236}">
                      <a16:creationId xmlns:a16="http://schemas.microsoft.com/office/drawing/2014/main" id="{EE912895-F4F4-8B1B-B0B5-364590D60736}"/>
                    </a:ext>
                  </a:extLst>
                </p14:cNvPr>
                <p14:cNvContentPartPr/>
                <p14:nvPr/>
              </p14:nvContentPartPr>
              <p14:xfrm>
                <a:off x="515091" y="2263474"/>
                <a:ext cx="28080" cy="8280"/>
              </p14:xfrm>
            </p:contentPart>
          </mc:Choice>
          <mc:Fallback xmlns="">
            <p:pic>
              <p:nvPicPr>
                <p:cNvPr id="60" name="Ink 59">
                  <a:extLst>
                    <a:ext uri="{FF2B5EF4-FFF2-40B4-BE49-F238E27FC236}">
                      <a16:creationId xmlns:a16="http://schemas.microsoft.com/office/drawing/2014/main" id="{EE912895-F4F4-8B1B-B0B5-364590D60736}"/>
                    </a:ext>
                  </a:extLst>
                </p:cNvPr>
                <p:cNvPicPr/>
                <p:nvPr/>
              </p:nvPicPr>
              <p:blipFill>
                <a:blip r:embed="rId93"/>
                <a:stretch>
                  <a:fillRect/>
                </a:stretch>
              </p:blipFill>
              <p:spPr>
                <a:xfrm>
                  <a:off x="506091" y="2254474"/>
                  <a:ext cx="457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1" name="Ink 60">
                  <a:extLst>
                    <a:ext uri="{FF2B5EF4-FFF2-40B4-BE49-F238E27FC236}">
                      <a16:creationId xmlns:a16="http://schemas.microsoft.com/office/drawing/2014/main" id="{D4DC73D2-D673-77E1-CAE3-500B4E91E354}"/>
                    </a:ext>
                  </a:extLst>
                </p14:cNvPr>
                <p14:cNvContentPartPr/>
                <p14:nvPr/>
              </p14:nvContentPartPr>
              <p14:xfrm>
                <a:off x="456411" y="1990594"/>
                <a:ext cx="30240" cy="18360"/>
              </p14:xfrm>
            </p:contentPart>
          </mc:Choice>
          <mc:Fallback xmlns="">
            <p:pic>
              <p:nvPicPr>
                <p:cNvPr id="61" name="Ink 60">
                  <a:extLst>
                    <a:ext uri="{FF2B5EF4-FFF2-40B4-BE49-F238E27FC236}">
                      <a16:creationId xmlns:a16="http://schemas.microsoft.com/office/drawing/2014/main" id="{D4DC73D2-D673-77E1-CAE3-500B4E91E354}"/>
                    </a:ext>
                  </a:extLst>
                </p:cNvPr>
                <p:cNvPicPr/>
                <p:nvPr/>
              </p:nvPicPr>
              <p:blipFill>
                <a:blip r:embed="rId95"/>
                <a:stretch>
                  <a:fillRect/>
                </a:stretch>
              </p:blipFill>
              <p:spPr>
                <a:xfrm>
                  <a:off x="447771" y="1981954"/>
                  <a:ext cx="4788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6">
            <p14:nvContentPartPr>
              <p14:cNvPr id="63" name="Ink 62">
                <a:extLst>
                  <a:ext uri="{FF2B5EF4-FFF2-40B4-BE49-F238E27FC236}">
                    <a16:creationId xmlns:a16="http://schemas.microsoft.com/office/drawing/2014/main" id="{F6142656-CBF4-6F69-86DB-40981D0B620B}"/>
                  </a:ext>
                </a:extLst>
              </p14:cNvPr>
              <p14:cNvContentPartPr/>
              <p14:nvPr/>
            </p14:nvContentPartPr>
            <p14:xfrm>
              <a:off x="6883131" y="2239354"/>
              <a:ext cx="411120" cy="3960"/>
            </p14:xfrm>
          </p:contentPart>
        </mc:Choice>
        <mc:Fallback xmlns="">
          <p:pic>
            <p:nvPicPr>
              <p:cNvPr id="63" name="Ink 62">
                <a:extLst>
                  <a:ext uri="{FF2B5EF4-FFF2-40B4-BE49-F238E27FC236}">
                    <a16:creationId xmlns:a16="http://schemas.microsoft.com/office/drawing/2014/main" id="{F6142656-CBF4-6F69-86DB-40981D0B620B}"/>
                  </a:ext>
                </a:extLst>
              </p:cNvPr>
              <p:cNvPicPr/>
              <p:nvPr/>
            </p:nvPicPr>
            <p:blipFill>
              <a:blip r:embed="rId97"/>
              <a:stretch>
                <a:fillRect/>
              </a:stretch>
            </p:blipFill>
            <p:spPr>
              <a:xfrm>
                <a:off x="6874491" y="2230354"/>
                <a:ext cx="4287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4" name="Ink 63">
                <a:extLst>
                  <a:ext uri="{FF2B5EF4-FFF2-40B4-BE49-F238E27FC236}">
                    <a16:creationId xmlns:a16="http://schemas.microsoft.com/office/drawing/2014/main" id="{A55E5706-3B03-8143-B4A2-5E48F77CE12B}"/>
                  </a:ext>
                </a:extLst>
              </p14:cNvPr>
              <p14:cNvContentPartPr/>
              <p14:nvPr/>
            </p14:nvContentPartPr>
            <p14:xfrm>
              <a:off x="7982211" y="2251234"/>
              <a:ext cx="1120680" cy="5760"/>
            </p14:xfrm>
          </p:contentPart>
        </mc:Choice>
        <mc:Fallback xmlns="">
          <p:pic>
            <p:nvPicPr>
              <p:cNvPr id="64" name="Ink 63">
                <a:extLst>
                  <a:ext uri="{FF2B5EF4-FFF2-40B4-BE49-F238E27FC236}">
                    <a16:creationId xmlns:a16="http://schemas.microsoft.com/office/drawing/2014/main" id="{A55E5706-3B03-8143-B4A2-5E48F77CE12B}"/>
                  </a:ext>
                </a:extLst>
              </p:cNvPr>
              <p:cNvPicPr/>
              <p:nvPr/>
            </p:nvPicPr>
            <p:blipFill>
              <a:blip r:embed="rId99"/>
              <a:stretch>
                <a:fillRect/>
              </a:stretch>
            </p:blipFill>
            <p:spPr>
              <a:xfrm>
                <a:off x="7973571" y="2242234"/>
                <a:ext cx="11383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5" name="Ink 64">
                <a:extLst>
                  <a:ext uri="{FF2B5EF4-FFF2-40B4-BE49-F238E27FC236}">
                    <a16:creationId xmlns:a16="http://schemas.microsoft.com/office/drawing/2014/main" id="{79F48C50-01EF-628A-C60F-7A2B1A7640CE}"/>
                  </a:ext>
                </a:extLst>
              </p14:cNvPr>
              <p14:cNvContentPartPr/>
              <p14:nvPr/>
            </p14:nvContentPartPr>
            <p14:xfrm>
              <a:off x="2269011" y="2572354"/>
              <a:ext cx="899640" cy="10440"/>
            </p14:xfrm>
          </p:contentPart>
        </mc:Choice>
        <mc:Fallback xmlns="">
          <p:pic>
            <p:nvPicPr>
              <p:cNvPr id="65" name="Ink 64">
                <a:extLst>
                  <a:ext uri="{FF2B5EF4-FFF2-40B4-BE49-F238E27FC236}">
                    <a16:creationId xmlns:a16="http://schemas.microsoft.com/office/drawing/2014/main" id="{79F48C50-01EF-628A-C60F-7A2B1A7640CE}"/>
                  </a:ext>
                </a:extLst>
              </p:cNvPr>
              <p:cNvPicPr/>
              <p:nvPr/>
            </p:nvPicPr>
            <p:blipFill>
              <a:blip r:embed="rId101"/>
              <a:stretch>
                <a:fillRect/>
              </a:stretch>
            </p:blipFill>
            <p:spPr>
              <a:xfrm>
                <a:off x="2260371" y="2563354"/>
                <a:ext cx="9172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6" name="Ink 65">
                <a:extLst>
                  <a:ext uri="{FF2B5EF4-FFF2-40B4-BE49-F238E27FC236}">
                    <a16:creationId xmlns:a16="http://schemas.microsoft.com/office/drawing/2014/main" id="{3F6721B0-CA0D-65C4-5339-284A87E1E2F8}"/>
                  </a:ext>
                </a:extLst>
              </p14:cNvPr>
              <p14:cNvContentPartPr/>
              <p14:nvPr/>
            </p14:nvContentPartPr>
            <p14:xfrm>
              <a:off x="4898811" y="2555794"/>
              <a:ext cx="954720" cy="6480"/>
            </p14:xfrm>
          </p:contentPart>
        </mc:Choice>
        <mc:Fallback xmlns="">
          <p:pic>
            <p:nvPicPr>
              <p:cNvPr id="66" name="Ink 65">
                <a:extLst>
                  <a:ext uri="{FF2B5EF4-FFF2-40B4-BE49-F238E27FC236}">
                    <a16:creationId xmlns:a16="http://schemas.microsoft.com/office/drawing/2014/main" id="{3F6721B0-CA0D-65C4-5339-284A87E1E2F8}"/>
                  </a:ext>
                </a:extLst>
              </p:cNvPr>
              <p:cNvPicPr/>
              <p:nvPr/>
            </p:nvPicPr>
            <p:blipFill>
              <a:blip r:embed="rId103"/>
              <a:stretch>
                <a:fillRect/>
              </a:stretch>
            </p:blipFill>
            <p:spPr>
              <a:xfrm>
                <a:off x="4890171" y="2547154"/>
                <a:ext cx="9723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7" name="Ink 66">
                <a:extLst>
                  <a:ext uri="{FF2B5EF4-FFF2-40B4-BE49-F238E27FC236}">
                    <a16:creationId xmlns:a16="http://schemas.microsoft.com/office/drawing/2014/main" id="{908AAA38-17B5-645A-79D5-DB4A2AC68203}"/>
                  </a:ext>
                </a:extLst>
              </p14:cNvPr>
              <p14:cNvContentPartPr/>
              <p14:nvPr/>
            </p14:nvContentPartPr>
            <p14:xfrm>
              <a:off x="7121451" y="2564074"/>
              <a:ext cx="1679760" cy="10080"/>
            </p14:xfrm>
          </p:contentPart>
        </mc:Choice>
        <mc:Fallback xmlns="">
          <p:pic>
            <p:nvPicPr>
              <p:cNvPr id="67" name="Ink 66">
                <a:extLst>
                  <a:ext uri="{FF2B5EF4-FFF2-40B4-BE49-F238E27FC236}">
                    <a16:creationId xmlns:a16="http://schemas.microsoft.com/office/drawing/2014/main" id="{908AAA38-17B5-645A-79D5-DB4A2AC68203}"/>
                  </a:ext>
                </a:extLst>
              </p:cNvPr>
              <p:cNvPicPr/>
              <p:nvPr/>
            </p:nvPicPr>
            <p:blipFill>
              <a:blip r:embed="rId105"/>
              <a:stretch>
                <a:fillRect/>
              </a:stretch>
            </p:blipFill>
            <p:spPr>
              <a:xfrm>
                <a:off x="7112811" y="2555074"/>
                <a:ext cx="1697400" cy="27720"/>
              </a:xfrm>
              <a:prstGeom prst="rect">
                <a:avLst/>
              </a:prstGeom>
            </p:spPr>
          </p:pic>
        </mc:Fallback>
      </mc:AlternateContent>
      <p:grpSp>
        <p:nvGrpSpPr>
          <p:cNvPr id="70" name="Group 69">
            <a:extLst>
              <a:ext uri="{FF2B5EF4-FFF2-40B4-BE49-F238E27FC236}">
                <a16:creationId xmlns:a16="http://schemas.microsoft.com/office/drawing/2014/main" id="{63A8CD55-5849-5631-5233-ED4F8A21A519}"/>
              </a:ext>
            </a:extLst>
          </p:cNvPr>
          <p:cNvGrpSpPr/>
          <p:nvPr/>
        </p:nvGrpSpPr>
        <p:grpSpPr>
          <a:xfrm>
            <a:off x="2444331" y="2851354"/>
            <a:ext cx="1286640" cy="56160"/>
            <a:chOff x="2444331" y="2851354"/>
            <a:chExt cx="1286640" cy="56160"/>
          </a:xfrm>
        </p:grpSpPr>
        <mc:AlternateContent xmlns:mc="http://schemas.openxmlformats.org/markup-compatibility/2006" xmlns:p14="http://schemas.microsoft.com/office/powerpoint/2010/main">
          <mc:Choice Requires="p14">
            <p:contentPart p14:bwMode="auto" r:id="rId106">
              <p14:nvContentPartPr>
                <p14:cNvPr id="68" name="Ink 67">
                  <a:extLst>
                    <a:ext uri="{FF2B5EF4-FFF2-40B4-BE49-F238E27FC236}">
                      <a16:creationId xmlns:a16="http://schemas.microsoft.com/office/drawing/2014/main" id="{6E2A9B68-9453-E218-D974-BB28A7CCE3FE}"/>
                    </a:ext>
                  </a:extLst>
                </p14:cNvPr>
                <p14:cNvContentPartPr/>
                <p14:nvPr/>
              </p14:nvContentPartPr>
              <p14:xfrm>
                <a:off x="2444331" y="2851354"/>
                <a:ext cx="1286640" cy="22680"/>
              </p14:xfrm>
            </p:contentPart>
          </mc:Choice>
          <mc:Fallback xmlns="">
            <p:pic>
              <p:nvPicPr>
                <p:cNvPr id="68" name="Ink 67">
                  <a:extLst>
                    <a:ext uri="{FF2B5EF4-FFF2-40B4-BE49-F238E27FC236}">
                      <a16:creationId xmlns:a16="http://schemas.microsoft.com/office/drawing/2014/main" id="{6E2A9B68-9453-E218-D974-BB28A7CCE3FE}"/>
                    </a:ext>
                  </a:extLst>
                </p:cNvPr>
                <p:cNvPicPr/>
                <p:nvPr/>
              </p:nvPicPr>
              <p:blipFill>
                <a:blip r:embed="rId107"/>
                <a:stretch>
                  <a:fillRect/>
                </a:stretch>
              </p:blipFill>
              <p:spPr>
                <a:xfrm>
                  <a:off x="2435691" y="2842354"/>
                  <a:ext cx="13042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9" name="Ink 68">
                  <a:extLst>
                    <a:ext uri="{FF2B5EF4-FFF2-40B4-BE49-F238E27FC236}">
                      <a16:creationId xmlns:a16="http://schemas.microsoft.com/office/drawing/2014/main" id="{6D7DB4B0-1D1F-6613-8BF4-66B4D3EC71B9}"/>
                    </a:ext>
                  </a:extLst>
                </p14:cNvPr>
                <p14:cNvContentPartPr/>
                <p14:nvPr/>
              </p14:nvContentPartPr>
              <p14:xfrm>
                <a:off x="3497691" y="2903194"/>
                <a:ext cx="181080" cy="4320"/>
              </p14:xfrm>
            </p:contentPart>
          </mc:Choice>
          <mc:Fallback xmlns="">
            <p:pic>
              <p:nvPicPr>
                <p:cNvPr id="69" name="Ink 68">
                  <a:extLst>
                    <a:ext uri="{FF2B5EF4-FFF2-40B4-BE49-F238E27FC236}">
                      <a16:creationId xmlns:a16="http://schemas.microsoft.com/office/drawing/2014/main" id="{6D7DB4B0-1D1F-6613-8BF4-66B4D3EC71B9}"/>
                    </a:ext>
                  </a:extLst>
                </p:cNvPr>
                <p:cNvPicPr/>
                <p:nvPr/>
              </p:nvPicPr>
              <p:blipFill>
                <a:blip r:embed="rId109"/>
                <a:stretch>
                  <a:fillRect/>
                </a:stretch>
              </p:blipFill>
              <p:spPr>
                <a:xfrm>
                  <a:off x="3489051" y="2894194"/>
                  <a:ext cx="198720" cy="21960"/>
                </a:xfrm>
                <a:prstGeom prst="rect">
                  <a:avLst/>
                </a:prstGeom>
              </p:spPr>
            </p:pic>
          </mc:Fallback>
        </mc:AlternateContent>
      </p:grpSp>
      <p:grpSp>
        <p:nvGrpSpPr>
          <p:cNvPr id="80" name="Group 79">
            <a:extLst>
              <a:ext uri="{FF2B5EF4-FFF2-40B4-BE49-F238E27FC236}">
                <a16:creationId xmlns:a16="http://schemas.microsoft.com/office/drawing/2014/main" id="{9D38BC12-F1B6-52CB-F55D-F8804D435DFF}"/>
              </a:ext>
            </a:extLst>
          </p:cNvPr>
          <p:cNvGrpSpPr/>
          <p:nvPr/>
        </p:nvGrpSpPr>
        <p:grpSpPr>
          <a:xfrm>
            <a:off x="-167109" y="3464794"/>
            <a:ext cx="1472040" cy="891000"/>
            <a:chOff x="-167109" y="3464794"/>
            <a:chExt cx="1472040" cy="891000"/>
          </a:xfrm>
        </p:grpSpPr>
        <mc:AlternateContent xmlns:mc="http://schemas.openxmlformats.org/markup-compatibility/2006" xmlns:p14="http://schemas.microsoft.com/office/powerpoint/2010/main">
          <mc:Choice Requires="p14">
            <p:contentPart p14:bwMode="auto" r:id="rId110">
              <p14:nvContentPartPr>
                <p14:cNvPr id="71" name="Ink 70">
                  <a:extLst>
                    <a:ext uri="{FF2B5EF4-FFF2-40B4-BE49-F238E27FC236}">
                      <a16:creationId xmlns:a16="http://schemas.microsoft.com/office/drawing/2014/main" id="{F9654343-9D2F-068A-3E2E-533D12C6AB44}"/>
                    </a:ext>
                  </a:extLst>
                </p14:cNvPr>
                <p14:cNvContentPartPr/>
                <p14:nvPr/>
              </p14:nvContentPartPr>
              <p14:xfrm>
                <a:off x="-167109" y="3464794"/>
                <a:ext cx="1472040" cy="891000"/>
              </p14:xfrm>
            </p:contentPart>
          </mc:Choice>
          <mc:Fallback xmlns="">
            <p:pic>
              <p:nvPicPr>
                <p:cNvPr id="71" name="Ink 70">
                  <a:extLst>
                    <a:ext uri="{FF2B5EF4-FFF2-40B4-BE49-F238E27FC236}">
                      <a16:creationId xmlns:a16="http://schemas.microsoft.com/office/drawing/2014/main" id="{F9654343-9D2F-068A-3E2E-533D12C6AB44}"/>
                    </a:ext>
                  </a:extLst>
                </p:cNvPr>
                <p:cNvPicPr/>
                <p:nvPr/>
              </p:nvPicPr>
              <p:blipFill>
                <a:blip r:embed="rId111"/>
                <a:stretch>
                  <a:fillRect/>
                </a:stretch>
              </p:blipFill>
              <p:spPr>
                <a:xfrm>
                  <a:off x="-176109" y="3455794"/>
                  <a:ext cx="1489680" cy="9086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2" name="Ink 71">
                  <a:extLst>
                    <a:ext uri="{FF2B5EF4-FFF2-40B4-BE49-F238E27FC236}">
                      <a16:creationId xmlns:a16="http://schemas.microsoft.com/office/drawing/2014/main" id="{A7796458-22D8-2949-47B4-BE3104545CBC}"/>
                    </a:ext>
                  </a:extLst>
                </p14:cNvPr>
                <p14:cNvContentPartPr/>
                <p14:nvPr/>
              </p14:nvContentPartPr>
              <p14:xfrm>
                <a:off x="818931" y="3668194"/>
                <a:ext cx="360" cy="174600"/>
              </p14:xfrm>
            </p:contentPart>
          </mc:Choice>
          <mc:Fallback xmlns="">
            <p:pic>
              <p:nvPicPr>
                <p:cNvPr id="72" name="Ink 71">
                  <a:extLst>
                    <a:ext uri="{FF2B5EF4-FFF2-40B4-BE49-F238E27FC236}">
                      <a16:creationId xmlns:a16="http://schemas.microsoft.com/office/drawing/2014/main" id="{A7796458-22D8-2949-47B4-BE3104545CBC}"/>
                    </a:ext>
                  </a:extLst>
                </p:cNvPr>
                <p:cNvPicPr/>
                <p:nvPr/>
              </p:nvPicPr>
              <p:blipFill>
                <a:blip r:embed="rId113"/>
                <a:stretch>
                  <a:fillRect/>
                </a:stretch>
              </p:blipFill>
              <p:spPr>
                <a:xfrm>
                  <a:off x="810291" y="3659554"/>
                  <a:ext cx="180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3" name="Ink 72">
                  <a:extLst>
                    <a:ext uri="{FF2B5EF4-FFF2-40B4-BE49-F238E27FC236}">
                      <a16:creationId xmlns:a16="http://schemas.microsoft.com/office/drawing/2014/main" id="{3AB3F01A-1930-8AC2-BCF8-2FAE249EDB89}"/>
                    </a:ext>
                  </a:extLst>
                </p14:cNvPr>
                <p14:cNvContentPartPr/>
                <p14:nvPr/>
              </p14:nvContentPartPr>
              <p14:xfrm>
                <a:off x="866811" y="3740194"/>
                <a:ext cx="46080" cy="55440"/>
              </p14:xfrm>
            </p:contentPart>
          </mc:Choice>
          <mc:Fallback xmlns="">
            <p:pic>
              <p:nvPicPr>
                <p:cNvPr id="73" name="Ink 72">
                  <a:extLst>
                    <a:ext uri="{FF2B5EF4-FFF2-40B4-BE49-F238E27FC236}">
                      <a16:creationId xmlns:a16="http://schemas.microsoft.com/office/drawing/2014/main" id="{3AB3F01A-1930-8AC2-BCF8-2FAE249EDB89}"/>
                    </a:ext>
                  </a:extLst>
                </p:cNvPr>
                <p:cNvPicPr/>
                <p:nvPr/>
              </p:nvPicPr>
              <p:blipFill>
                <a:blip r:embed="rId115"/>
                <a:stretch>
                  <a:fillRect/>
                </a:stretch>
              </p:blipFill>
              <p:spPr>
                <a:xfrm>
                  <a:off x="857811" y="3731554"/>
                  <a:ext cx="637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4" name="Ink 73">
                  <a:extLst>
                    <a:ext uri="{FF2B5EF4-FFF2-40B4-BE49-F238E27FC236}">
                      <a16:creationId xmlns:a16="http://schemas.microsoft.com/office/drawing/2014/main" id="{A7D16C0C-3C15-372D-11D0-5B3B784DD088}"/>
                    </a:ext>
                  </a:extLst>
                </p14:cNvPr>
                <p14:cNvContentPartPr/>
                <p14:nvPr/>
              </p14:nvContentPartPr>
              <p14:xfrm>
                <a:off x="947451" y="3750994"/>
                <a:ext cx="43920" cy="52560"/>
              </p14:xfrm>
            </p:contentPart>
          </mc:Choice>
          <mc:Fallback xmlns="">
            <p:pic>
              <p:nvPicPr>
                <p:cNvPr id="74" name="Ink 73">
                  <a:extLst>
                    <a:ext uri="{FF2B5EF4-FFF2-40B4-BE49-F238E27FC236}">
                      <a16:creationId xmlns:a16="http://schemas.microsoft.com/office/drawing/2014/main" id="{A7D16C0C-3C15-372D-11D0-5B3B784DD088}"/>
                    </a:ext>
                  </a:extLst>
                </p:cNvPr>
                <p:cNvPicPr/>
                <p:nvPr/>
              </p:nvPicPr>
              <p:blipFill>
                <a:blip r:embed="rId117"/>
                <a:stretch>
                  <a:fillRect/>
                </a:stretch>
              </p:blipFill>
              <p:spPr>
                <a:xfrm>
                  <a:off x="938811" y="3742354"/>
                  <a:ext cx="615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5" name="Ink 74">
                  <a:extLst>
                    <a:ext uri="{FF2B5EF4-FFF2-40B4-BE49-F238E27FC236}">
                      <a16:creationId xmlns:a16="http://schemas.microsoft.com/office/drawing/2014/main" id="{35905F83-9A83-8347-9ABC-C3FCBE72D9F8}"/>
                    </a:ext>
                  </a:extLst>
                </p14:cNvPr>
                <p14:cNvContentPartPr/>
                <p14:nvPr/>
              </p14:nvContentPartPr>
              <p14:xfrm>
                <a:off x="1032411" y="3760714"/>
                <a:ext cx="60480" cy="39240"/>
              </p14:xfrm>
            </p:contentPart>
          </mc:Choice>
          <mc:Fallback xmlns="">
            <p:pic>
              <p:nvPicPr>
                <p:cNvPr id="75" name="Ink 74">
                  <a:extLst>
                    <a:ext uri="{FF2B5EF4-FFF2-40B4-BE49-F238E27FC236}">
                      <a16:creationId xmlns:a16="http://schemas.microsoft.com/office/drawing/2014/main" id="{35905F83-9A83-8347-9ABC-C3FCBE72D9F8}"/>
                    </a:ext>
                  </a:extLst>
                </p:cNvPr>
                <p:cNvPicPr/>
                <p:nvPr/>
              </p:nvPicPr>
              <p:blipFill>
                <a:blip r:embed="rId119"/>
                <a:stretch>
                  <a:fillRect/>
                </a:stretch>
              </p:blipFill>
              <p:spPr>
                <a:xfrm>
                  <a:off x="1023771" y="3752074"/>
                  <a:ext cx="781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7" name="Ink 76">
                  <a:extLst>
                    <a:ext uri="{FF2B5EF4-FFF2-40B4-BE49-F238E27FC236}">
                      <a16:creationId xmlns:a16="http://schemas.microsoft.com/office/drawing/2014/main" id="{0029E792-D7FF-ABF2-7053-F7312B081BB6}"/>
                    </a:ext>
                  </a:extLst>
                </p14:cNvPr>
                <p14:cNvContentPartPr/>
                <p14:nvPr/>
              </p14:nvContentPartPr>
              <p14:xfrm>
                <a:off x="586731" y="3665674"/>
                <a:ext cx="63720" cy="67680"/>
              </p14:xfrm>
            </p:contentPart>
          </mc:Choice>
          <mc:Fallback xmlns="">
            <p:pic>
              <p:nvPicPr>
                <p:cNvPr id="77" name="Ink 76">
                  <a:extLst>
                    <a:ext uri="{FF2B5EF4-FFF2-40B4-BE49-F238E27FC236}">
                      <a16:creationId xmlns:a16="http://schemas.microsoft.com/office/drawing/2014/main" id="{0029E792-D7FF-ABF2-7053-F7312B081BB6}"/>
                    </a:ext>
                  </a:extLst>
                </p:cNvPr>
                <p:cNvPicPr/>
                <p:nvPr/>
              </p:nvPicPr>
              <p:blipFill>
                <a:blip r:embed="rId121"/>
                <a:stretch>
                  <a:fillRect/>
                </a:stretch>
              </p:blipFill>
              <p:spPr>
                <a:xfrm>
                  <a:off x="577731" y="3656674"/>
                  <a:ext cx="813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8" name="Ink 77">
                  <a:extLst>
                    <a:ext uri="{FF2B5EF4-FFF2-40B4-BE49-F238E27FC236}">
                      <a16:creationId xmlns:a16="http://schemas.microsoft.com/office/drawing/2014/main" id="{E261D268-D454-91C4-CAEB-41DAF9DAAC0F}"/>
                    </a:ext>
                  </a:extLst>
                </p14:cNvPr>
                <p14:cNvContentPartPr/>
                <p14:nvPr/>
              </p14:nvContentPartPr>
              <p14:xfrm>
                <a:off x="595371" y="3633274"/>
                <a:ext cx="6840" cy="115200"/>
              </p14:xfrm>
            </p:contentPart>
          </mc:Choice>
          <mc:Fallback xmlns="">
            <p:pic>
              <p:nvPicPr>
                <p:cNvPr id="78" name="Ink 77">
                  <a:extLst>
                    <a:ext uri="{FF2B5EF4-FFF2-40B4-BE49-F238E27FC236}">
                      <a16:creationId xmlns:a16="http://schemas.microsoft.com/office/drawing/2014/main" id="{E261D268-D454-91C4-CAEB-41DAF9DAAC0F}"/>
                    </a:ext>
                  </a:extLst>
                </p:cNvPr>
                <p:cNvPicPr/>
                <p:nvPr/>
              </p:nvPicPr>
              <p:blipFill>
                <a:blip r:embed="rId123"/>
                <a:stretch>
                  <a:fillRect/>
                </a:stretch>
              </p:blipFill>
              <p:spPr>
                <a:xfrm>
                  <a:off x="586371" y="3624634"/>
                  <a:ext cx="244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9" name="Ink 78">
                  <a:extLst>
                    <a:ext uri="{FF2B5EF4-FFF2-40B4-BE49-F238E27FC236}">
                      <a16:creationId xmlns:a16="http://schemas.microsoft.com/office/drawing/2014/main" id="{B1D3ED6F-8230-FF10-EC26-F86B5F77CBF1}"/>
                    </a:ext>
                  </a:extLst>
                </p14:cNvPr>
                <p14:cNvContentPartPr/>
                <p14:nvPr/>
              </p14:nvContentPartPr>
              <p14:xfrm>
                <a:off x="694731" y="3866194"/>
                <a:ext cx="397080" cy="44280"/>
              </p14:xfrm>
            </p:contentPart>
          </mc:Choice>
          <mc:Fallback xmlns="">
            <p:pic>
              <p:nvPicPr>
                <p:cNvPr id="79" name="Ink 78">
                  <a:extLst>
                    <a:ext uri="{FF2B5EF4-FFF2-40B4-BE49-F238E27FC236}">
                      <a16:creationId xmlns:a16="http://schemas.microsoft.com/office/drawing/2014/main" id="{B1D3ED6F-8230-FF10-EC26-F86B5F77CBF1}"/>
                    </a:ext>
                  </a:extLst>
                </p:cNvPr>
                <p:cNvPicPr/>
                <p:nvPr/>
              </p:nvPicPr>
              <p:blipFill>
                <a:blip r:embed="rId125"/>
                <a:stretch>
                  <a:fillRect/>
                </a:stretch>
              </p:blipFill>
              <p:spPr>
                <a:xfrm>
                  <a:off x="686091" y="3857554"/>
                  <a:ext cx="414720" cy="61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6">
            <p14:nvContentPartPr>
              <p14:cNvPr id="81" name="Ink 80">
                <a:extLst>
                  <a:ext uri="{FF2B5EF4-FFF2-40B4-BE49-F238E27FC236}">
                    <a16:creationId xmlns:a16="http://schemas.microsoft.com/office/drawing/2014/main" id="{34A8D718-192F-2EF1-54CE-28586E64E88C}"/>
                  </a:ext>
                </a:extLst>
              </p14:cNvPr>
              <p14:cNvContentPartPr/>
              <p14:nvPr/>
            </p14:nvContentPartPr>
            <p14:xfrm>
              <a:off x="1086411" y="2831194"/>
              <a:ext cx="1109160" cy="597600"/>
            </p14:xfrm>
          </p:contentPart>
        </mc:Choice>
        <mc:Fallback xmlns="">
          <p:pic>
            <p:nvPicPr>
              <p:cNvPr id="81" name="Ink 80">
                <a:extLst>
                  <a:ext uri="{FF2B5EF4-FFF2-40B4-BE49-F238E27FC236}">
                    <a16:creationId xmlns:a16="http://schemas.microsoft.com/office/drawing/2014/main" id="{34A8D718-192F-2EF1-54CE-28586E64E88C}"/>
                  </a:ext>
                </a:extLst>
              </p:cNvPr>
              <p:cNvPicPr/>
              <p:nvPr/>
            </p:nvPicPr>
            <p:blipFill>
              <a:blip r:embed="rId127"/>
              <a:stretch>
                <a:fillRect/>
              </a:stretch>
            </p:blipFill>
            <p:spPr>
              <a:xfrm>
                <a:off x="1077411" y="2822194"/>
                <a:ext cx="1126800" cy="615240"/>
              </a:xfrm>
              <a:prstGeom prst="rect">
                <a:avLst/>
              </a:prstGeom>
            </p:spPr>
          </p:pic>
        </mc:Fallback>
      </mc:AlternateContent>
      <p:grpSp>
        <p:nvGrpSpPr>
          <p:cNvPr id="100" name="Group 99">
            <a:extLst>
              <a:ext uri="{FF2B5EF4-FFF2-40B4-BE49-F238E27FC236}">
                <a16:creationId xmlns:a16="http://schemas.microsoft.com/office/drawing/2014/main" id="{111C3539-2AA7-73FA-D879-FDF4AA00B29C}"/>
              </a:ext>
            </a:extLst>
          </p:cNvPr>
          <p:cNvGrpSpPr/>
          <p:nvPr/>
        </p:nvGrpSpPr>
        <p:grpSpPr>
          <a:xfrm>
            <a:off x="292971" y="4098034"/>
            <a:ext cx="659880" cy="117720"/>
            <a:chOff x="292971" y="4098034"/>
            <a:chExt cx="659880" cy="117720"/>
          </a:xfrm>
        </p:grpSpPr>
        <mc:AlternateContent xmlns:mc="http://schemas.openxmlformats.org/markup-compatibility/2006" xmlns:p14="http://schemas.microsoft.com/office/powerpoint/2010/main">
          <mc:Choice Requires="p14">
            <p:contentPart p14:bwMode="auto" r:id="rId128">
              <p14:nvContentPartPr>
                <p14:cNvPr id="82" name="Ink 81">
                  <a:extLst>
                    <a:ext uri="{FF2B5EF4-FFF2-40B4-BE49-F238E27FC236}">
                      <a16:creationId xmlns:a16="http://schemas.microsoft.com/office/drawing/2014/main" id="{5A94D6B5-2F46-A23A-530A-98B03B0F4758}"/>
                    </a:ext>
                  </a:extLst>
                </p14:cNvPr>
                <p14:cNvContentPartPr/>
                <p14:nvPr/>
              </p14:nvContentPartPr>
              <p14:xfrm>
                <a:off x="292971" y="4172554"/>
                <a:ext cx="360" cy="360"/>
              </p14:xfrm>
            </p:contentPart>
          </mc:Choice>
          <mc:Fallback xmlns="">
            <p:pic>
              <p:nvPicPr>
                <p:cNvPr id="82" name="Ink 81">
                  <a:extLst>
                    <a:ext uri="{FF2B5EF4-FFF2-40B4-BE49-F238E27FC236}">
                      <a16:creationId xmlns:a16="http://schemas.microsoft.com/office/drawing/2014/main" id="{5A94D6B5-2F46-A23A-530A-98B03B0F4758}"/>
                    </a:ext>
                  </a:extLst>
                </p:cNvPr>
                <p:cNvPicPr/>
                <p:nvPr/>
              </p:nvPicPr>
              <p:blipFill>
                <a:blip r:embed="rId26"/>
                <a:stretch>
                  <a:fillRect/>
                </a:stretch>
              </p:blipFill>
              <p:spPr>
                <a:xfrm>
                  <a:off x="284331" y="416391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3" name="Ink 82">
                  <a:extLst>
                    <a:ext uri="{FF2B5EF4-FFF2-40B4-BE49-F238E27FC236}">
                      <a16:creationId xmlns:a16="http://schemas.microsoft.com/office/drawing/2014/main" id="{32D9EDF1-49D2-960B-A295-E56A0707085C}"/>
                    </a:ext>
                  </a:extLst>
                </p14:cNvPr>
                <p14:cNvContentPartPr/>
                <p14:nvPr/>
              </p14:nvContentPartPr>
              <p14:xfrm>
                <a:off x="368931" y="4172554"/>
                <a:ext cx="360" cy="360"/>
              </p14:xfrm>
            </p:contentPart>
          </mc:Choice>
          <mc:Fallback xmlns="">
            <p:pic>
              <p:nvPicPr>
                <p:cNvPr id="83" name="Ink 82">
                  <a:extLst>
                    <a:ext uri="{FF2B5EF4-FFF2-40B4-BE49-F238E27FC236}">
                      <a16:creationId xmlns:a16="http://schemas.microsoft.com/office/drawing/2014/main" id="{32D9EDF1-49D2-960B-A295-E56A0707085C}"/>
                    </a:ext>
                  </a:extLst>
                </p:cNvPr>
                <p:cNvPicPr/>
                <p:nvPr/>
              </p:nvPicPr>
              <p:blipFill>
                <a:blip r:embed="rId26"/>
                <a:stretch>
                  <a:fillRect/>
                </a:stretch>
              </p:blipFill>
              <p:spPr>
                <a:xfrm>
                  <a:off x="359931" y="416391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4" name="Ink 83">
                  <a:extLst>
                    <a:ext uri="{FF2B5EF4-FFF2-40B4-BE49-F238E27FC236}">
                      <a16:creationId xmlns:a16="http://schemas.microsoft.com/office/drawing/2014/main" id="{ECB43509-FE5C-7FF8-CFDF-C726B880E1DE}"/>
                    </a:ext>
                  </a:extLst>
                </p14:cNvPr>
                <p14:cNvContentPartPr/>
                <p14:nvPr/>
              </p14:nvContentPartPr>
              <p14:xfrm>
                <a:off x="431571" y="4168594"/>
                <a:ext cx="6480" cy="2520"/>
              </p14:xfrm>
            </p:contentPart>
          </mc:Choice>
          <mc:Fallback xmlns="">
            <p:pic>
              <p:nvPicPr>
                <p:cNvPr id="84" name="Ink 83">
                  <a:extLst>
                    <a:ext uri="{FF2B5EF4-FFF2-40B4-BE49-F238E27FC236}">
                      <a16:creationId xmlns:a16="http://schemas.microsoft.com/office/drawing/2014/main" id="{ECB43509-FE5C-7FF8-CFDF-C726B880E1DE}"/>
                    </a:ext>
                  </a:extLst>
                </p:cNvPr>
                <p:cNvPicPr/>
                <p:nvPr/>
              </p:nvPicPr>
              <p:blipFill>
                <a:blip r:embed="rId131"/>
                <a:stretch>
                  <a:fillRect/>
                </a:stretch>
              </p:blipFill>
              <p:spPr>
                <a:xfrm>
                  <a:off x="422931" y="4159594"/>
                  <a:ext cx="241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5" name="Ink 84">
                  <a:extLst>
                    <a:ext uri="{FF2B5EF4-FFF2-40B4-BE49-F238E27FC236}">
                      <a16:creationId xmlns:a16="http://schemas.microsoft.com/office/drawing/2014/main" id="{38483B6F-7EAF-50CF-69B2-85D47DF0F9B1}"/>
                    </a:ext>
                  </a:extLst>
                </p14:cNvPr>
                <p14:cNvContentPartPr/>
                <p14:nvPr/>
              </p14:nvContentPartPr>
              <p14:xfrm>
                <a:off x="497451" y="4176514"/>
                <a:ext cx="360" cy="360"/>
              </p14:xfrm>
            </p:contentPart>
          </mc:Choice>
          <mc:Fallback xmlns="">
            <p:pic>
              <p:nvPicPr>
                <p:cNvPr id="85" name="Ink 84">
                  <a:extLst>
                    <a:ext uri="{FF2B5EF4-FFF2-40B4-BE49-F238E27FC236}">
                      <a16:creationId xmlns:a16="http://schemas.microsoft.com/office/drawing/2014/main" id="{38483B6F-7EAF-50CF-69B2-85D47DF0F9B1}"/>
                    </a:ext>
                  </a:extLst>
                </p:cNvPr>
                <p:cNvPicPr/>
                <p:nvPr/>
              </p:nvPicPr>
              <p:blipFill>
                <a:blip r:embed="rId26"/>
                <a:stretch>
                  <a:fillRect/>
                </a:stretch>
              </p:blipFill>
              <p:spPr>
                <a:xfrm>
                  <a:off x="488451" y="41678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9" name="Ink 88">
                  <a:extLst>
                    <a:ext uri="{FF2B5EF4-FFF2-40B4-BE49-F238E27FC236}">
                      <a16:creationId xmlns:a16="http://schemas.microsoft.com/office/drawing/2014/main" id="{6A409DD0-2F54-8C5E-125E-AC742FE54027}"/>
                    </a:ext>
                  </a:extLst>
                </p14:cNvPr>
                <p14:cNvContentPartPr/>
                <p14:nvPr/>
              </p14:nvContentPartPr>
              <p14:xfrm>
                <a:off x="707691" y="4144834"/>
                <a:ext cx="26280" cy="2520"/>
              </p14:xfrm>
            </p:contentPart>
          </mc:Choice>
          <mc:Fallback xmlns="">
            <p:pic>
              <p:nvPicPr>
                <p:cNvPr id="89" name="Ink 88">
                  <a:extLst>
                    <a:ext uri="{FF2B5EF4-FFF2-40B4-BE49-F238E27FC236}">
                      <a16:creationId xmlns:a16="http://schemas.microsoft.com/office/drawing/2014/main" id="{6A409DD0-2F54-8C5E-125E-AC742FE54027}"/>
                    </a:ext>
                  </a:extLst>
                </p:cNvPr>
                <p:cNvPicPr/>
                <p:nvPr/>
              </p:nvPicPr>
              <p:blipFill>
                <a:blip r:embed="rId134"/>
                <a:stretch>
                  <a:fillRect/>
                </a:stretch>
              </p:blipFill>
              <p:spPr>
                <a:xfrm>
                  <a:off x="699051" y="4136194"/>
                  <a:ext cx="439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0" name="Ink 89">
                  <a:extLst>
                    <a:ext uri="{FF2B5EF4-FFF2-40B4-BE49-F238E27FC236}">
                      <a16:creationId xmlns:a16="http://schemas.microsoft.com/office/drawing/2014/main" id="{2AD5BA57-7816-2B95-35A2-90636FE30C09}"/>
                    </a:ext>
                  </a:extLst>
                </p14:cNvPr>
                <p14:cNvContentPartPr/>
                <p14:nvPr/>
              </p14:nvContentPartPr>
              <p14:xfrm>
                <a:off x="714531" y="4188034"/>
                <a:ext cx="26280" cy="8280"/>
              </p14:xfrm>
            </p:contentPart>
          </mc:Choice>
          <mc:Fallback xmlns="">
            <p:pic>
              <p:nvPicPr>
                <p:cNvPr id="90" name="Ink 89">
                  <a:extLst>
                    <a:ext uri="{FF2B5EF4-FFF2-40B4-BE49-F238E27FC236}">
                      <a16:creationId xmlns:a16="http://schemas.microsoft.com/office/drawing/2014/main" id="{2AD5BA57-7816-2B95-35A2-90636FE30C09}"/>
                    </a:ext>
                  </a:extLst>
                </p:cNvPr>
                <p:cNvPicPr/>
                <p:nvPr/>
              </p:nvPicPr>
              <p:blipFill>
                <a:blip r:embed="rId136"/>
                <a:stretch>
                  <a:fillRect/>
                </a:stretch>
              </p:blipFill>
              <p:spPr>
                <a:xfrm>
                  <a:off x="705891" y="4179034"/>
                  <a:ext cx="439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2" name="Ink 91">
                  <a:extLst>
                    <a:ext uri="{FF2B5EF4-FFF2-40B4-BE49-F238E27FC236}">
                      <a16:creationId xmlns:a16="http://schemas.microsoft.com/office/drawing/2014/main" id="{08007CC2-1EE4-B645-D3EC-3E7A96B65FFC}"/>
                    </a:ext>
                  </a:extLst>
                </p14:cNvPr>
                <p14:cNvContentPartPr/>
                <p14:nvPr/>
              </p14:nvContentPartPr>
              <p14:xfrm>
                <a:off x="798411" y="4116394"/>
                <a:ext cx="24840" cy="63720"/>
              </p14:xfrm>
            </p:contentPart>
          </mc:Choice>
          <mc:Fallback xmlns="">
            <p:pic>
              <p:nvPicPr>
                <p:cNvPr id="92" name="Ink 91">
                  <a:extLst>
                    <a:ext uri="{FF2B5EF4-FFF2-40B4-BE49-F238E27FC236}">
                      <a16:creationId xmlns:a16="http://schemas.microsoft.com/office/drawing/2014/main" id="{08007CC2-1EE4-B645-D3EC-3E7A96B65FFC}"/>
                    </a:ext>
                  </a:extLst>
                </p:cNvPr>
                <p:cNvPicPr/>
                <p:nvPr/>
              </p:nvPicPr>
              <p:blipFill>
                <a:blip r:embed="rId138"/>
                <a:stretch>
                  <a:fillRect/>
                </a:stretch>
              </p:blipFill>
              <p:spPr>
                <a:xfrm>
                  <a:off x="789771" y="4107394"/>
                  <a:ext cx="424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3" name="Ink 92">
                  <a:extLst>
                    <a:ext uri="{FF2B5EF4-FFF2-40B4-BE49-F238E27FC236}">
                      <a16:creationId xmlns:a16="http://schemas.microsoft.com/office/drawing/2014/main" id="{071F0824-2D5A-BE26-C5BB-A790211AF4E7}"/>
                    </a:ext>
                  </a:extLst>
                </p14:cNvPr>
                <p14:cNvContentPartPr/>
                <p14:nvPr/>
              </p14:nvContentPartPr>
              <p14:xfrm>
                <a:off x="845571" y="4143394"/>
                <a:ext cx="43920" cy="50040"/>
              </p14:xfrm>
            </p:contentPart>
          </mc:Choice>
          <mc:Fallback xmlns="">
            <p:pic>
              <p:nvPicPr>
                <p:cNvPr id="93" name="Ink 92">
                  <a:extLst>
                    <a:ext uri="{FF2B5EF4-FFF2-40B4-BE49-F238E27FC236}">
                      <a16:creationId xmlns:a16="http://schemas.microsoft.com/office/drawing/2014/main" id="{071F0824-2D5A-BE26-C5BB-A790211AF4E7}"/>
                    </a:ext>
                  </a:extLst>
                </p:cNvPr>
                <p:cNvPicPr/>
                <p:nvPr/>
              </p:nvPicPr>
              <p:blipFill>
                <a:blip r:embed="rId140"/>
                <a:stretch>
                  <a:fillRect/>
                </a:stretch>
              </p:blipFill>
              <p:spPr>
                <a:xfrm>
                  <a:off x="836931" y="4134754"/>
                  <a:ext cx="615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4" name="Ink 93">
                  <a:extLst>
                    <a:ext uri="{FF2B5EF4-FFF2-40B4-BE49-F238E27FC236}">
                      <a16:creationId xmlns:a16="http://schemas.microsoft.com/office/drawing/2014/main" id="{3D807D27-059A-9C18-6D1C-172E13FE3220}"/>
                    </a:ext>
                  </a:extLst>
                </p14:cNvPr>
                <p14:cNvContentPartPr/>
                <p14:nvPr/>
              </p14:nvContentPartPr>
              <p14:xfrm>
                <a:off x="906771" y="4127554"/>
                <a:ext cx="43920" cy="88200"/>
              </p14:xfrm>
            </p:contentPart>
          </mc:Choice>
          <mc:Fallback xmlns="">
            <p:pic>
              <p:nvPicPr>
                <p:cNvPr id="94" name="Ink 93">
                  <a:extLst>
                    <a:ext uri="{FF2B5EF4-FFF2-40B4-BE49-F238E27FC236}">
                      <a16:creationId xmlns:a16="http://schemas.microsoft.com/office/drawing/2014/main" id="{3D807D27-059A-9C18-6D1C-172E13FE3220}"/>
                    </a:ext>
                  </a:extLst>
                </p:cNvPr>
                <p:cNvPicPr/>
                <p:nvPr/>
              </p:nvPicPr>
              <p:blipFill>
                <a:blip r:embed="rId142"/>
                <a:stretch>
                  <a:fillRect/>
                </a:stretch>
              </p:blipFill>
              <p:spPr>
                <a:xfrm>
                  <a:off x="898131" y="4118914"/>
                  <a:ext cx="615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5" name="Ink 94">
                  <a:extLst>
                    <a:ext uri="{FF2B5EF4-FFF2-40B4-BE49-F238E27FC236}">
                      <a16:creationId xmlns:a16="http://schemas.microsoft.com/office/drawing/2014/main" id="{889D35B6-BFAA-9A45-C7AF-7ADCAA4A1751}"/>
                    </a:ext>
                  </a:extLst>
                </p14:cNvPr>
                <p14:cNvContentPartPr/>
                <p14:nvPr/>
              </p14:nvContentPartPr>
              <p14:xfrm>
                <a:off x="910371" y="4113874"/>
                <a:ext cx="360" cy="360"/>
              </p14:xfrm>
            </p:contentPart>
          </mc:Choice>
          <mc:Fallback xmlns="">
            <p:pic>
              <p:nvPicPr>
                <p:cNvPr id="95" name="Ink 94">
                  <a:extLst>
                    <a:ext uri="{FF2B5EF4-FFF2-40B4-BE49-F238E27FC236}">
                      <a16:creationId xmlns:a16="http://schemas.microsoft.com/office/drawing/2014/main" id="{889D35B6-BFAA-9A45-C7AF-7ADCAA4A1751}"/>
                    </a:ext>
                  </a:extLst>
                </p:cNvPr>
                <p:cNvPicPr/>
                <p:nvPr/>
              </p:nvPicPr>
              <p:blipFill>
                <a:blip r:embed="rId26"/>
                <a:stretch>
                  <a:fillRect/>
                </a:stretch>
              </p:blipFill>
              <p:spPr>
                <a:xfrm>
                  <a:off x="901371" y="41052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7" name="Ink 96">
                  <a:extLst>
                    <a:ext uri="{FF2B5EF4-FFF2-40B4-BE49-F238E27FC236}">
                      <a16:creationId xmlns:a16="http://schemas.microsoft.com/office/drawing/2014/main" id="{75749570-D2BD-3A52-94F4-1129E442E551}"/>
                    </a:ext>
                  </a:extLst>
                </p14:cNvPr>
                <p14:cNvContentPartPr/>
                <p14:nvPr/>
              </p14:nvContentPartPr>
              <p14:xfrm>
                <a:off x="952491" y="4200274"/>
                <a:ext cx="360" cy="360"/>
              </p14:xfrm>
            </p:contentPart>
          </mc:Choice>
          <mc:Fallback xmlns="">
            <p:pic>
              <p:nvPicPr>
                <p:cNvPr id="97" name="Ink 96">
                  <a:extLst>
                    <a:ext uri="{FF2B5EF4-FFF2-40B4-BE49-F238E27FC236}">
                      <a16:creationId xmlns:a16="http://schemas.microsoft.com/office/drawing/2014/main" id="{75749570-D2BD-3A52-94F4-1129E442E551}"/>
                    </a:ext>
                  </a:extLst>
                </p:cNvPr>
                <p:cNvPicPr/>
                <p:nvPr/>
              </p:nvPicPr>
              <p:blipFill>
                <a:blip r:embed="rId26"/>
                <a:stretch>
                  <a:fillRect/>
                </a:stretch>
              </p:blipFill>
              <p:spPr>
                <a:xfrm>
                  <a:off x="943491" y="41916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9" name="Ink 98">
                  <a:extLst>
                    <a:ext uri="{FF2B5EF4-FFF2-40B4-BE49-F238E27FC236}">
                      <a16:creationId xmlns:a16="http://schemas.microsoft.com/office/drawing/2014/main" id="{0E0E50A7-9EA0-C7B2-B477-41242559CCBE}"/>
                    </a:ext>
                  </a:extLst>
                </p14:cNvPr>
                <p14:cNvContentPartPr/>
                <p14:nvPr/>
              </p14:nvContentPartPr>
              <p14:xfrm>
                <a:off x="559011" y="4098034"/>
                <a:ext cx="75600" cy="113400"/>
              </p14:xfrm>
            </p:contentPart>
          </mc:Choice>
          <mc:Fallback xmlns="">
            <p:pic>
              <p:nvPicPr>
                <p:cNvPr id="99" name="Ink 98">
                  <a:extLst>
                    <a:ext uri="{FF2B5EF4-FFF2-40B4-BE49-F238E27FC236}">
                      <a16:creationId xmlns:a16="http://schemas.microsoft.com/office/drawing/2014/main" id="{0E0E50A7-9EA0-C7B2-B477-41242559CCBE}"/>
                    </a:ext>
                  </a:extLst>
                </p:cNvPr>
                <p:cNvPicPr/>
                <p:nvPr/>
              </p:nvPicPr>
              <p:blipFill>
                <a:blip r:embed="rId146"/>
                <a:stretch>
                  <a:fillRect/>
                </a:stretch>
              </p:blipFill>
              <p:spPr>
                <a:xfrm>
                  <a:off x="550371" y="4089034"/>
                  <a:ext cx="93240" cy="131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7">
            <p14:nvContentPartPr>
              <p14:cNvPr id="101" name="Ink 100">
                <a:extLst>
                  <a:ext uri="{FF2B5EF4-FFF2-40B4-BE49-F238E27FC236}">
                    <a16:creationId xmlns:a16="http://schemas.microsoft.com/office/drawing/2014/main" id="{8174D1DD-01B1-60FD-B8DF-0CD93A0D0D1A}"/>
                  </a:ext>
                </a:extLst>
              </p14:cNvPr>
              <p14:cNvContentPartPr/>
              <p14:nvPr/>
            </p14:nvContentPartPr>
            <p14:xfrm>
              <a:off x="8097411" y="3194074"/>
              <a:ext cx="1028160" cy="5040"/>
            </p14:xfrm>
          </p:contentPart>
        </mc:Choice>
        <mc:Fallback xmlns="">
          <p:pic>
            <p:nvPicPr>
              <p:cNvPr id="101" name="Ink 100">
                <a:extLst>
                  <a:ext uri="{FF2B5EF4-FFF2-40B4-BE49-F238E27FC236}">
                    <a16:creationId xmlns:a16="http://schemas.microsoft.com/office/drawing/2014/main" id="{8174D1DD-01B1-60FD-B8DF-0CD93A0D0D1A}"/>
                  </a:ext>
                </a:extLst>
              </p:cNvPr>
              <p:cNvPicPr/>
              <p:nvPr/>
            </p:nvPicPr>
            <p:blipFill>
              <a:blip r:embed="rId148"/>
              <a:stretch>
                <a:fillRect/>
              </a:stretch>
            </p:blipFill>
            <p:spPr>
              <a:xfrm>
                <a:off x="8088411" y="3185074"/>
                <a:ext cx="10458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2" name="Ink 101">
                <a:extLst>
                  <a:ext uri="{FF2B5EF4-FFF2-40B4-BE49-F238E27FC236}">
                    <a16:creationId xmlns:a16="http://schemas.microsoft.com/office/drawing/2014/main" id="{0B038DB6-AE2F-FE84-8F6F-89F6CEEA9873}"/>
                  </a:ext>
                </a:extLst>
              </p14:cNvPr>
              <p14:cNvContentPartPr/>
              <p14:nvPr/>
            </p14:nvContentPartPr>
            <p14:xfrm>
              <a:off x="2550891" y="3492874"/>
              <a:ext cx="301680" cy="15120"/>
            </p14:xfrm>
          </p:contentPart>
        </mc:Choice>
        <mc:Fallback xmlns="">
          <p:pic>
            <p:nvPicPr>
              <p:cNvPr id="102" name="Ink 101">
                <a:extLst>
                  <a:ext uri="{FF2B5EF4-FFF2-40B4-BE49-F238E27FC236}">
                    <a16:creationId xmlns:a16="http://schemas.microsoft.com/office/drawing/2014/main" id="{0B038DB6-AE2F-FE84-8F6F-89F6CEEA9873}"/>
                  </a:ext>
                </a:extLst>
              </p:cNvPr>
              <p:cNvPicPr/>
              <p:nvPr/>
            </p:nvPicPr>
            <p:blipFill>
              <a:blip r:embed="rId150"/>
              <a:stretch>
                <a:fillRect/>
              </a:stretch>
            </p:blipFill>
            <p:spPr>
              <a:xfrm>
                <a:off x="2542251" y="3484234"/>
                <a:ext cx="3193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3" name="Ink 102">
                <a:extLst>
                  <a:ext uri="{FF2B5EF4-FFF2-40B4-BE49-F238E27FC236}">
                    <a16:creationId xmlns:a16="http://schemas.microsoft.com/office/drawing/2014/main" id="{385B7A1A-6369-ED1B-44FA-84A05943DE24}"/>
                  </a:ext>
                </a:extLst>
              </p14:cNvPr>
              <p14:cNvContentPartPr/>
              <p14:nvPr/>
            </p14:nvContentPartPr>
            <p14:xfrm>
              <a:off x="8556051" y="3261034"/>
              <a:ext cx="635760" cy="5040"/>
            </p14:xfrm>
          </p:contentPart>
        </mc:Choice>
        <mc:Fallback xmlns="">
          <p:pic>
            <p:nvPicPr>
              <p:cNvPr id="103" name="Ink 102">
                <a:extLst>
                  <a:ext uri="{FF2B5EF4-FFF2-40B4-BE49-F238E27FC236}">
                    <a16:creationId xmlns:a16="http://schemas.microsoft.com/office/drawing/2014/main" id="{385B7A1A-6369-ED1B-44FA-84A05943DE24}"/>
                  </a:ext>
                </a:extLst>
              </p:cNvPr>
              <p:cNvPicPr/>
              <p:nvPr/>
            </p:nvPicPr>
            <p:blipFill>
              <a:blip r:embed="rId152"/>
              <a:stretch>
                <a:fillRect/>
              </a:stretch>
            </p:blipFill>
            <p:spPr>
              <a:xfrm>
                <a:off x="8547411" y="3252394"/>
                <a:ext cx="6534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4" name="Ink 103">
                <a:extLst>
                  <a:ext uri="{FF2B5EF4-FFF2-40B4-BE49-F238E27FC236}">
                    <a16:creationId xmlns:a16="http://schemas.microsoft.com/office/drawing/2014/main" id="{37FF0B3E-7241-6282-92A4-D4E26A1B365F}"/>
                  </a:ext>
                </a:extLst>
              </p14:cNvPr>
              <p14:cNvContentPartPr/>
              <p14:nvPr/>
            </p14:nvContentPartPr>
            <p14:xfrm>
              <a:off x="2065251" y="3511954"/>
              <a:ext cx="207720" cy="6480"/>
            </p14:xfrm>
          </p:contentPart>
        </mc:Choice>
        <mc:Fallback xmlns="">
          <p:pic>
            <p:nvPicPr>
              <p:cNvPr id="104" name="Ink 103">
                <a:extLst>
                  <a:ext uri="{FF2B5EF4-FFF2-40B4-BE49-F238E27FC236}">
                    <a16:creationId xmlns:a16="http://schemas.microsoft.com/office/drawing/2014/main" id="{37FF0B3E-7241-6282-92A4-D4E26A1B365F}"/>
                  </a:ext>
                </a:extLst>
              </p:cNvPr>
              <p:cNvPicPr/>
              <p:nvPr/>
            </p:nvPicPr>
            <p:blipFill>
              <a:blip r:embed="rId154"/>
              <a:stretch>
                <a:fillRect/>
              </a:stretch>
            </p:blipFill>
            <p:spPr>
              <a:xfrm>
                <a:off x="2056251" y="3503314"/>
                <a:ext cx="225360" cy="24120"/>
              </a:xfrm>
              <a:prstGeom prst="rect">
                <a:avLst/>
              </a:prstGeom>
            </p:spPr>
          </p:pic>
        </mc:Fallback>
      </mc:AlternateContent>
      <p:grpSp>
        <p:nvGrpSpPr>
          <p:cNvPr id="120" name="Group 119">
            <a:extLst>
              <a:ext uri="{FF2B5EF4-FFF2-40B4-BE49-F238E27FC236}">
                <a16:creationId xmlns:a16="http://schemas.microsoft.com/office/drawing/2014/main" id="{A29ED1DC-006D-9AD5-53ED-CC5E24A873DC}"/>
              </a:ext>
            </a:extLst>
          </p:cNvPr>
          <p:cNvGrpSpPr/>
          <p:nvPr/>
        </p:nvGrpSpPr>
        <p:grpSpPr>
          <a:xfrm>
            <a:off x="1083171" y="4861234"/>
            <a:ext cx="1268640" cy="408600"/>
            <a:chOff x="1083171" y="4861234"/>
            <a:chExt cx="1268640" cy="408600"/>
          </a:xfrm>
        </p:grpSpPr>
        <mc:AlternateContent xmlns:mc="http://schemas.openxmlformats.org/markup-compatibility/2006" xmlns:p14="http://schemas.microsoft.com/office/powerpoint/2010/main">
          <mc:Choice Requires="p14">
            <p:contentPart p14:bwMode="auto" r:id="rId155">
              <p14:nvContentPartPr>
                <p14:cNvPr id="105" name="Ink 104">
                  <a:extLst>
                    <a:ext uri="{FF2B5EF4-FFF2-40B4-BE49-F238E27FC236}">
                      <a16:creationId xmlns:a16="http://schemas.microsoft.com/office/drawing/2014/main" id="{F4D11706-7937-D2CF-BE31-D1CE6F945CF9}"/>
                    </a:ext>
                  </a:extLst>
                </p14:cNvPr>
                <p14:cNvContentPartPr/>
                <p14:nvPr/>
              </p14:nvContentPartPr>
              <p14:xfrm>
                <a:off x="1083171" y="4906234"/>
                <a:ext cx="107280" cy="128160"/>
              </p14:xfrm>
            </p:contentPart>
          </mc:Choice>
          <mc:Fallback xmlns="">
            <p:pic>
              <p:nvPicPr>
                <p:cNvPr id="105" name="Ink 104">
                  <a:extLst>
                    <a:ext uri="{FF2B5EF4-FFF2-40B4-BE49-F238E27FC236}">
                      <a16:creationId xmlns:a16="http://schemas.microsoft.com/office/drawing/2014/main" id="{F4D11706-7937-D2CF-BE31-D1CE6F945CF9}"/>
                    </a:ext>
                  </a:extLst>
                </p:cNvPr>
                <p:cNvPicPr/>
                <p:nvPr/>
              </p:nvPicPr>
              <p:blipFill>
                <a:blip r:embed="rId156"/>
                <a:stretch>
                  <a:fillRect/>
                </a:stretch>
              </p:blipFill>
              <p:spPr>
                <a:xfrm>
                  <a:off x="1074171" y="4897594"/>
                  <a:ext cx="1249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6" name="Ink 105">
                  <a:extLst>
                    <a:ext uri="{FF2B5EF4-FFF2-40B4-BE49-F238E27FC236}">
                      <a16:creationId xmlns:a16="http://schemas.microsoft.com/office/drawing/2014/main" id="{C114CF84-5200-DD7A-74E8-365E551E8CD6}"/>
                    </a:ext>
                  </a:extLst>
                </p14:cNvPr>
                <p14:cNvContentPartPr/>
                <p14:nvPr/>
              </p14:nvContentPartPr>
              <p14:xfrm>
                <a:off x="1096851" y="4909474"/>
                <a:ext cx="150120" cy="360360"/>
              </p14:xfrm>
            </p:contentPart>
          </mc:Choice>
          <mc:Fallback xmlns="">
            <p:pic>
              <p:nvPicPr>
                <p:cNvPr id="106" name="Ink 105">
                  <a:extLst>
                    <a:ext uri="{FF2B5EF4-FFF2-40B4-BE49-F238E27FC236}">
                      <a16:creationId xmlns:a16="http://schemas.microsoft.com/office/drawing/2014/main" id="{C114CF84-5200-DD7A-74E8-365E551E8CD6}"/>
                    </a:ext>
                  </a:extLst>
                </p:cNvPr>
                <p:cNvPicPr/>
                <p:nvPr/>
              </p:nvPicPr>
              <p:blipFill>
                <a:blip r:embed="rId158"/>
                <a:stretch>
                  <a:fillRect/>
                </a:stretch>
              </p:blipFill>
              <p:spPr>
                <a:xfrm>
                  <a:off x="1087851" y="4900834"/>
                  <a:ext cx="167760" cy="3780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7" name="Ink 106">
                  <a:extLst>
                    <a:ext uri="{FF2B5EF4-FFF2-40B4-BE49-F238E27FC236}">
                      <a16:creationId xmlns:a16="http://schemas.microsoft.com/office/drawing/2014/main" id="{7B2C3693-EBF1-CF3E-0FCD-21B40EC40AA8}"/>
                    </a:ext>
                  </a:extLst>
                </p14:cNvPr>
                <p14:cNvContentPartPr/>
                <p14:nvPr/>
              </p14:nvContentPartPr>
              <p14:xfrm>
                <a:off x="1302771" y="5045194"/>
                <a:ext cx="2520" cy="44280"/>
              </p14:xfrm>
            </p:contentPart>
          </mc:Choice>
          <mc:Fallback xmlns="">
            <p:pic>
              <p:nvPicPr>
                <p:cNvPr id="107" name="Ink 106">
                  <a:extLst>
                    <a:ext uri="{FF2B5EF4-FFF2-40B4-BE49-F238E27FC236}">
                      <a16:creationId xmlns:a16="http://schemas.microsoft.com/office/drawing/2014/main" id="{7B2C3693-EBF1-CF3E-0FCD-21B40EC40AA8}"/>
                    </a:ext>
                  </a:extLst>
                </p:cNvPr>
                <p:cNvPicPr/>
                <p:nvPr/>
              </p:nvPicPr>
              <p:blipFill>
                <a:blip r:embed="rId160"/>
                <a:stretch>
                  <a:fillRect/>
                </a:stretch>
              </p:blipFill>
              <p:spPr>
                <a:xfrm>
                  <a:off x="1294131" y="5036194"/>
                  <a:ext cx="201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8" name="Ink 107">
                  <a:extLst>
                    <a:ext uri="{FF2B5EF4-FFF2-40B4-BE49-F238E27FC236}">
                      <a16:creationId xmlns:a16="http://schemas.microsoft.com/office/drawing/2014/main" id="{C5BC3653-1F0D-D159-3EE4-2A6B4C6AA017}"/>
                    </a:ext>
                  </a:extLst>
                </p14:cNvPr>
                <p14:cNvContentPartPr/>
                <p14:nvPr/>
              </p14:nvContentPartPr>
              <p14:xfrm>
                <a:off x="1305291" y="4965274"/>
                <a:ext cx="360" cy="360"/>
              </p14:xfrm>
            </p:contentPart>
          </mc:Choice>
          <mc:Fallback xmlns="">
            <p:pic>
              <p:nvPicPr>
                <p:cNvPr id="108" name="Ink 107">
                  <a:extLst>
                    <a:ext uri="{FF2B5EF4-FFF2-40B4-BE49-F238E27FC236}">
                      <a16:creationId xmlns:a16="http://schemas.microsoft.com/office/drawing/2014/main" id="{C5BC3653-1F0D-D159-3EE4-2A6B4C6AA017}"/>
                    </a:ext>
                  </a:extLst>
                </p:cNvPr>
                <p:cNvPicPr/>
                <p:nvPr/>
              </p:nvPicPr>
              <p:blipFill>
                <a:blip r:embed="rId26"/>
                <a:stretch>
                  <a:fillRect/>
                </a:stretch>
              </p:blipFill>
              <p:spPr>
                <a:xfrm>
                  <a:off x="1296651" y="49562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9" name="Ink 108">
                  <a:extLst>
                    <a:ext uri="{FF2B5EF4-FFF2-40B4-BE49-F238E27FC236}">
                      <a16:creationId xmlns:a16="http://schemas.microsoft.com/office/drawing/2014/main" id="{EAE7D018-4AAD-D862-8039-297FB84B7AD3}"/>
                    </a:ext>
                  </a:extLst>
                </p14:cNvPr>
                <p14:cNvContentPartPr/>
                <p14:nvPr/>
              </p14:nvContentPartPr>
              <p14:xfrm>
                <a:off x="1395291" y="5020354"/>
                <a:ext cx="77760" cy="70200"/>
              </p14:xfrm>
            </p:contentPart>
          </mc:Choice>
          <mc:Fallback xmlns="">
            <p:pic>
              <p:nvPicPr>
                <p:cNvPr id="109" name="Ink 108">
                  <a:extLst>
                    <a:ext uri="{FF2B5EF4-FFF2-40B4-BE49-F238E27FC236}">
                      <a16:creationId xmlns:a16="http://schemas.microsoft.com/office/drawing/2014/main" id="{EAE7D018-4AAD-D862-8039-297FB84B7AD3}"/>
                    </a:ext>
                  </a:extLst>
                </p:cNvPr>
                <p:cNvPicPr/>
                <p:nvPr/>
              </p:nvPicPr>
              <p:blipFill>
                <a:blip r:embed="rId163"/>
                <a:stretch>
                  <a:fillRect/>
                </a:stretch>
              </p:blipFill>
              <p:spPr>
                <a:xfrm>
                  <a:off x="1386291" y="5011714"/>
                  <a:ext cx="954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0" name="Ink 109">
                  <a:extLst>
                    <a:ext uri="{FF2B5EF4-FFF2-40B4-BE49-F238E27FC236}">
                      <a16:creationId xmlns:a16="http://schemas.microsoft.com/office/drawing/2014/main" id="{79D995E3-5630-1BA1-D17D-7E473D88C126}"/>
                    </a:ext>
                  </a:extLst>
                </p14:cNvPr>
                <p14:cNvContentPartPr/>
                <p14:nvPr/>
              </p14:nvContentPartPr>
              <p14:xfrm>
                <a:off x="1496451" y="4930714"/>
                <a:ext cx="4680" cy="164160"/>
              </p14:xfrm>
            </p:contentPart>
          </mc:Choice>
          <mc:Fallback xmlns="">
            <p:pic>
              <p:nvPicPr>
                <p:cNvPr id="110" name="Ink 109">
                  <a:extLst>
                    <a:ext uri="{FF2B5EF4-FFF2-40B4-BE49-F238E27FC236}">
                      <a16:creationId xmlns:a16="http://schemas.microsoft.com/office/drawing/2014/main" id="{79D995E3-5630-1BA1-D17D-7E473D88C126}"/>
                    </a:ext>
                  </a:extLst>
                </p:cNvPr>
                <p:cNvPicPr/>
                <p:nvPr/>
              </p:nvPicPr>
              <p:blipFill>
                <a:blip r:embed="rId165"/>
                <a:stretch>
                  <a:fillRect/>
                </a:stretch>
              </p:blipFill>
              <p:spPr>
                <a:xfrm>
                  <a:off x="1487451" y="4922074"/>
                  <a:ext cx="223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1" name="Ink 110">
                  <a:extLst>
                    <a:ext uri="{FF2B5EF4-FFF2-40B4-BE49-F238E27FC236}">
                      <a16:creationId xmlns:a16="http://schemas.microsoft.com/office/drawing/2014/main" id="{A915987A-F837-132F-7B47-804997D59AA0}"/>
                    </a:ext>
                  </a:extLst>
                </p14:cNvPr>
                <p14:cNvContentPartPr/>
                <p14:nvPr/>
              </p14:nvContentPartPr>
              <p14:xfrm>
                <a:off x="1562691" y="4886434"/>
                <a:ext cx="47520" cy="203040"/>
              </p14:xfrm>
            </p:contentPart>
          </mc:Choice>
          <mc:Fallback xmlns="">
            <p:pic>
              <p:nvPicPr>
                <p:cNvPr id="111" name="Ink 110">
                  <a:extLst>
                    <a:ext uri="{FF2B5EF4-FFF2-40B4-BE49-F238E27FC236}">
                      <a16:creationId xmlns:a16="http://schemas.microsoft.com/office/drawing/2014/main" id="{A915987A-F837-132F-7B47-804997D59AA0}"/>
                    </a:ext>
                  </a:extLst>
                </p:cNvPr>
                <p:cNvPicPr/>
                <p:nvPr/>
              </p:nvPicPr>
              <p:blipFill>
                <a:blip r:embed="rId167"/>
                <a:stretch>
                  <a:fillRect/>
                </a:stretch>
              </p:blipFill>
              <p:spPr>
                <a:xfrm>
                  <a:off x="1553691" y="4877434"/>
                  <a:ext cx="651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2" name="Ink 111">
                  <a:extLst>
                    <a:ext uri="{FF2B5EF4-FFF2-40B4-BE49-F238E27FC236}">
                      <a16:creationId xmlns:a16="http://schemas.microsoft.com/office/drawing/2014/main" id="{2F8B7BB5-BF8F-1E9D-5207-DA31556F6E15}"/>
                    </a:ext>
                  </a:extLst>
                </p14:cNvPr>
                <p14:cNvContentPartPr/>
                <p14:nvPr/>
              </p14:nvContentPartPr>
              <p14:xfrm>
                <a:off x="1773291" y="5029354"/>
                <a:ext cx="46080" cy="4320"/>
              </p14:xfrm>
            </p:contentPart>
          </mc:Choice>
          <mc:Fallback xmlns="">
            <p:pic>
              <p:nvPicPr>
                <p:cNvPr id="112" name="Ink 111">
                  <a:extLst>
                    <a:ext uri="{FF2B5EF4-FFF2-40B4-BE49-F238E27FC236}">
                      <a16:creationId xmlns:a16="http://schemas.microsoft.com/office/drawing/2014/main" id="{2F8B7BB5-BF8F-1E9D-5207-DA31556F6E15}"/>
                    </a:ext>
                  </a:extLst>
                </p:cNvPr>
                <p:cNvPicPr/>
                <p:nvPr/>
              </p:nvPicPr>
              <p:blipFill>
                <a:blip r:embed="rId169"/>
                <a:stretch>
                  <a:fillRect/>
                </a:stretch>
              </p:blipFill>
              <p:spPr>
                <a:xfrm>
                  <a:off x="1764291" y="5020354"/>
                  <a:ext cx="637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3" name="Ink 112">
                  <a:extLst>
                    <a:ext uri="{FF2B5EF4-FFF2-40B4-BE49-F238E27FC236}">
                      <a16:creationId xmlns:a16="http://schemas.microsoft.com/office/drawing/2014/main" id="{C69B9BB0-3CF3-96E9-C776-B251FF6EEBDD}"/>
                    </a:ext>
                  </a:extLst>
                </p14:cNvPr>
                <p14:cNvContentPartPr/>
                <p14:nvPr/>
              </p14:nvContentPartPr>
              <p14:xfrm>
                <a:off x="1771491" y="5113954"/>
                <a:ext cx="54000" cy="2520"/>
              </p14:xfrm>
            </p:contentPart>
          </mc:Choice>
          <mc:Fallback xmlns="">
            <p:pic>
              <p:nvPicPr>
                <p:cNvPr id="113" name="Ink 112">
                  <a:extLst>
                    <a:ext uri="{FF2B5EF4-FFF2-40B4-BE49-F238E27FC236}">
                      <a16:creationId xmlns:a16="http://schemas.microsoft.com/office/drawing/2014/main" id="{C69B9BB0-3CF3-96E9-C776-B251FF6EEBDD}"/>
                    </a:ext>
                  </a:extLst>
                </p:cNvPr>
                <p:cNvPicPr/>
                <p:nvPr/>
              </p:nvPicPr>
              <p:blipFill>
                <a:blip r:embed="rId171"/>
                <a:stretch>
                  <a:fillRect/>
                </a:stretch>
              </p:blipFill>
              <p:spPr>
                <a:xfrm>
                  <a:off x="1762491" y="5105314"/>
                  <a:ext cx="716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5" name="Ink 114">
                  <a:extLst>
                    <a:ext uri="{FF2B5EF4-FFF2-40B4-BE49-F238E27FC236}">
                      <a16:creationId xmlns:a16="http://schemas.microsoft.com/office/drawing/2014/main" id="{ED122770-EB0F-40F3-A533-A5A0DB97632E}"/>
                    </a:ext>
                  </a:extLst>
                </p14:cNvPr>
                <p14:cNvContentPartPr/>
                <p14:nvPr/>
              </p14:nvContentPartPr>
              <p14:xfrm>
                <a:off x="2031411" y="4969234"/>
                <a:ext cx="96120" cy="107280"/>
              </p14:xfrm>
            </p:contentPart>
          </mc:Choice>
          <mc:Fallback xmlns="">
            <p:pic>
              <p:nvPicPr>
                <p:cNvPr id="115" name="Ink 114">
                  <a:extLst>
                    <a:ext uri="{FF2B5EF4-FFF2-40B4-BE49-F238E27FC236}">
                      <a16:creationId xmlns:a16="http://schemas.microsoft.com/office/drawing/2014/main" id="{ED122770-EB0F-40F3-A533-A5A0DB97632E}"/>
                    </a:ext>
                  </a:extLst>
                </p:cNvPr>
                <p:cNvPicPr/>
                <p:nvPr/>
              </p:nvPicPr>
              <p:blipFill>
                <a:blip r:embed="rId173"/>
                <a:stretch>
                  <a:fillRect/>
                </a:stretch>
              </p:blipFill>
              <p:spPr>
                <a:xfrm>
                  <a:off x="2022771" y="4960234"/>
                  <a:ext cx="1137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6" name="Ink 115">
                  <a:extLst>
                    <a:ext uri="{FF2B5EF4-FFF2-40B4-BE49-F238E27FC236}">
                      <a16:creationId xmlns:a16="http://schemas.microsoft.com/office/drawing/2014/main" id="{0B293447-15BF-1F3C-72D1-73D7ABAB5F90}"/>
                    </a:ext>
                  </a:extLst>
                </p14:cNvPr>
                <p14:cNvContentPartPr/>
                <p14:nvPr/>
              </p14:nvContentPartPr>
              <p14:xfrm>
                <a:off x="2098731" y="4861234"/>
                <a:ext cx="360" cy="360"/>
              </p14:xfrm>
            </p:contentPart>
          </mc:Choice>
          <mc:Fallback xmlns="">
            <p:pic>
              <p:nvPicPr>
                <p:cNvPr id="116" name="Ink 115">
                  <a:extLst>
                    <a:ext uri="{FF2B5EF4-FFF2-40B4-BE49-F238E27FC236}">
                      <a16:creationId xmlns:a16="http://schemas.microsoft.com/office/drawing/2014/main" id="{0B293447-15BF-1F3C-72D1-73D7ABAB5F90}"/>
                    </a:ext>
                  </a:extLst>
                </p:cNvPr>
                <p:cNvPicPr/>
                <p:nvPr/>
              </p:nvPicPr>
              <p:blipFill>
                <a:blip r:embed="rId26"/>
                <a:stretch>
                  <a:fillRect/>
                </a:stretch>
              </p:blipFill>
              <p:spPr>
                <a:xfrm>
                  <a:off x="2090091" y="485259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7" name="Ink 116">
                  <a:extLst>
                    <a:ext uri="{FF2B5EF4-FFF2-40B4-BE49-F238E27FC236}">
                      <a16:creationId xmlns:a16="http://schemas.microsoft.com/office/drawing/2014/main" id="{8AC55E25-31F8-BE4E-91A3-F8D102283F0E}"/>
                    </a:ext>
                  </a:extLst>
                </p14:cNvPr>
                <p14:cNvContentPartPr/>
                <p14:nvPr/>
              </p14:nvContentPartPr>
              <p14:xfrm>
                <a:off x="2247771" y="4904794"/>
                <a:ext cx="104040" cy="165240"/>
              </p14:xfrm>
            </p:contentPart>
          </mc:Choice>
          <mc:Fallback xmlns="">
            <p:pic>
              <p:nvPicPr>
                <p:cNvPr id="117" name="Ink 116">
                  <a:extLst>
                    <a:ext uri="{FF2B5EF4-FFF2-40B4-BE49-F238E27FC236}">
                      <a16:creationId xmlns:a16="http://schemas.microsoft.com/office/drawing/2014/main" id="{8AC55E25-31F8-BE4E-91A3-F8D102283F0E}"/>
                    </a:ext>
                  </a:extLst>
                </p:cNvPr>
                <p:cNvPicPr/>
                <p:nvPr/>
              </p:nvPicPr>
              <p:blipFill>
                <a:blip r:embed="rId176"/>
                <a:stretch>
                  <a:fillRect/>
                </a:stretch>
              </p:blipFill>
              <p:spPr>
                <a:xfrm>
                  <a:off x="2239131" y="4896154"/>
                  <a:ext cx="1216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8" name="Ink 117">
                  <a:extLst>
                    <a:ext uri="{FF2B5EF4-FFF2-40B4-BE49-F238E27FC236}">
                      <a16:creationId xmlns:a16="http://schemas.microsoft.com/office/drawing/2014/main" id="{4B1D54A3-11E6-912F-DC34-46149E1D6B7D}"/>
                    </a:ext>
                  </a:extLst>
                </p14:cNvPr>
                <p14:cNvContentPartPr/>
                <p14:nvPr/>
              </p14:nvContentPartPr>
              <p14:xfrm>
                <a:off x="2263611" y="4908754"/>
                <a:ext cx="360" cy="360"/>
              </p14:xfrm>
            </p:contentPart>
          </mc:Choice>
          <mc:Fallback xmlns="">
            <p:pic>
              <p:nvPicPr>
                <p:cNvPr id="118" name="Ink 117">
                  <a:extLst>
                    <a:ext uri="{FF2B5EF4-FFF2-40B4-BE49-F238E27FC236}">
                      <a16:creationId xmlns:a16="http://schemas.microsoft.com/office/drawing/2014/main" id="{4B1D54A3-11E6-912F-DC34-46149E1D6B7D}"/>
                    </a:ext>
                  </a:extLst>
                </p:cNvPr>
                <p:cNvPicPr/>
                <p:nvPr/>
              </p:nvPicPr>
              <p:blipFill>
                <a:blip r:embed="rId26"/>
                <a:stretch>
                  <a:fillRect/>
                </a:stretch>
              </p:blipFill>
              <p:spPr>
                <a:xfrm>
                  <a:off x="2254611" y="490011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9" name="Ink 118">
                  <a:extLst>
                    <a:ext uri="{FF2B5EF4-FFF2-40B4-BE49-F238E27FC236}">
                      <a16:creationId xmlns:a16="http://schemas.microsoft.com/office/drawing/2014/main" id="{CA6CE7BF-7043-8EA9-FE04-577DCD4BFCEE}"/>
                    </a:ext>
                  </a:extLst>
                </p14:cNvPr>
                <p14:cNvContentPartPr/>
                <p14:nvPr/>
              </p14:nvContentPartPr>
              <p14:xfrm>
                <a:off x="2300331" y="5116114"/>
                <a:ext cx="360" cy="360"/>
              </p14:xfrm>
            </p:contentPart>
          </mc:Choice>
          <mc:Fallback xmlns="">
            <p:pic>
              <p:nvPicPr>
                <p:cNvPr id="119" name="Ink 118">
                  <a:extLst>
                    <a:ext uri="{FF2B5EF4-FFF2-40B4-BE49-F238E27FC236}">
                      <a16:creationId xmlns:a16="http://schemas.microsoft.com/office/drawing/2014/main" id="{CA6CE7BF-7043-8EA9-FE04-577DCD4BFCEE}"/>
                    </a:ext>
                  </a:extLst>
                </p:cNvPr>
                <p:cNvPicPr/>
                <p:nvPr/>
              </p:nvPicPr>
              <p:blipFill>
                <a:blip r:embed="rId26"/>
                <a:stretch>
                  <a:fillRect/>
                </a:stretch>
              </p:blipFill>
              <p:spPr>
                <a:xfrm>
                  <a:off x="2291691" y="5107474"/>
                  <a:ext cx="18000" cy="18000"/>
                </a:xfrm>
                <a:prstGeom prst="rect">
                  <a:avLst/>
                </a:prstGeom>
              </p:spPr>
            </p:pic>
          </mc:Fallback>
        </mc:AlternateContent>
      </p:grpSp>
      <p:grpSp>
        <p:nvGrpSpPr>
          <p:cNvPr id="139" name="Group 138">
            <a:extLst>
              <a:ext uri="{FF2B5EF4-FFF2-40B4-BE49-F238E27FC236}">
                <a16:creationId xmlns:a16="http://schemas.microsoft.com/office/drawing/2014/main" id="{8FC56A52-F637-7F7C-1517-2798FAB6DB6F}"/>
              </a:ext>
            </a:extLst>
          </p:cNvPr>
          <p:cNvGrpSpPr/>
          <p:nvPr/>
        </p:nvGrpSpPr>
        <p:grpSpPr>
          <a:xfrm>
            <a:off x="5075571" y="4694554"/>
            <a:ext cx="1659600" cy="301680"/>
            <a:chOff x="5075571" y="4694554"/>
            <a:chExt cx="1659600" cy="301680"/>
          </a:xfrm>
        </p:grpSpPr>
        <mc:AlternateContent xmlns:mc="http://schemas.openxmlformats.org/markup-compatibility/2006" xmlns:p14="http://schemas.microsoft.com/office/powerpoint/2010/main">
          <mc:Choice Requires="p14">
            <p:contentPart p14:bwMode="auto" r:id="rId179">
              <p14:nvContentPartPr>
                <p14:cNvPr id="121" name="Ink 120">
                  <a:extLst>
                    <a:ext uri="{FF2B5EF4-FFF2-40B4-BE49-F238E27FC236}">
                      <a16:creationId xmlns:a16="http://schemas.microsoft.com/office/drawing/2014/main" id="{BCDA0DF5-C9FF-6F17-9BC6-9CCB0107FA3C}"/>
                    </a:ext>
                  </a:extLst>
                </p14:cNvPr>
                <p14:cNvContentPartPr/>
                <p14:nvPr/>
              </p14:nvContentPartPr>
              <p14:xfrm>
                <a:off x="5160171" y="4811194"/>
                <a:ext cx="2520" cy="132480"/>
              </p14:xfrm>
            </p:contentPart>
          </mc:Choice>
          <mc:Fallback xmlns="">
            <p:pic>
              <p:nvPicPr>
                <p:cNvPr id="121" name="Ink 120">
                  <a:extLst>
                    <a:ext uri="{FF2B5EF4-FFF2-40B4-BE49-F238E27FC236}">
                      <a16:creationId xmlns:a16="http://schemas.microsoft.com/office/drawing/2014/main" id="{BCDA0DF5-C9FF-6F17-9BC6-9CCB0107FA3C}"/>
                    </a:ext>
                  </a:extLst>
                </p:cNvPr>
                <p:cNvPicPr/>
                <p:nvPr/>
              </p:nvPicPr>
              <p:blipFill>
                <a:blip r:embed="rId180"/>
                <a:stretch>
                  <a:fillRect/>
                </a:stretch>
              </p:blipFill>
              <p:spPr>
                <a:xfrm>
                  <a:off x="5151531" y="4802194"/>
                  <a:ext cx="201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22" name="Ink 121">
                  <a:extLst>
                    <a:ext uri="{FF2B5EF4-FFF2-40B4-BE49-F238E27FC236}">
                      <a16:creationId xmlns:a16="http://schemas.microsoft.com/office/drawing/2014/main" id="{3CF5623A-942C-C541-85D7-DE9911B0FF61}"/>
                    </a:ext>
                  </a:extLst>
                </p14:cNvPr>
                <p14:cNvContentPartPr/>
                <p14:nvPr/>
              </p14:nvContentPartPr>
              <p14:xfrm>
                <a:off x="5075571" y="4786714"/>
                <a:ext cx="178560" cy="170640"/>
              </p14:xfrm>
            </p:contentPart>
          </mc:Choice>
          <mc:Fallback xmlns="">
            <p:pic>
              <p:nvPicPr>
                <p:cNvPr id="122" name="Ink 121">
                  <a:extLst>
                    <a:ext uri="{FF2B5EF4-FFF2-40B4-BE49-F238E27FC236}">
                      <a16:creationId xmlns:a16="http://schemas.microsoft.com/office/drawing/2014/main" id="{3CF5623A-942C-C541-85D7-DE9911B0FF61}"/>
                    </a:ext>
                  </a:extLst>
                </p:cNvPr>
                <p:cNvPicPr/>
                <p:nvPr/>
              </p:nvPicPr>
              <p:blipFill>
                <a:blip r:embed="rId182"/>
                <a:stretch>
                  <a:fillRect/>
                </a:stretch>
              </p:blipFill>
              <p:spPr>
                <a:xfrm>
                  <a:off x="5066931" y="4777714"/>
                  <a:ext cx="1962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23" name="Ink 122">
                  <a:extLst>
                    <a:ext uri="{FF2B5EF4-FFF2-40B4-BE49-F238E27FC236}">
                      <a16:creationId xmlns:a16="http://schemas.microsoft.com/office/drawing/2014/main" id="{AB809B97-E868-2A10-1696-BFEA12E53C8C}"/>
                    </a:ext>
                  </a:extLst>
                </p14:cNvPr>
                <p14:cNvContentPartPr/>
                <p14:nvPr/>
              </p14:nvContentPartPr>
              <p14:xfrm>
                <a:off x="5313531" y="4904074"/>
                <a:ext cx="11520" cy="48960"/>
              </p14:xfrm>
            </p:contentPart>
          </mc:Choice>
          <mc:Fallback xmlns="">
            <p:pic>
              <p:nvPicPr>
                <p:cNvPr id="123" name="Ink 122">
                  <a:extLst>
                    <a:ext uri="{FF2B5EF4-FFF2-40B4-BE49-F238E27FC236}">
                      <a16:creationId xmlns:a16="http://schemas.microsoft.com/office/drawing/2014/main" id="{AB809B97-E868-2A10-1696-BFEA12E53C8C}"/>
                    </a:ext>
                  </a:extLst>
                </p:cNvPr>
                <p:cNvPicPr/>
                <p:nvPr/>
              </p:nvPicPr>
              <p:blipFill>
                <a:blip r:embed="rId184"/>
                <a:stretch>
                  <a:fillRect/>
                </a:stretch>
              </p:blipFill>
              <p:spPr>
                <a:xfrm>
                  <a:off x="5304531" y="4895074"/>
                  <a:ext cx="291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4" name="Ink 123">
                  <a:extLst>
                    <a:ext uri="{FF2B5EF4-FFF2-40B4-BE49-F238E27FC236}">
                      <a16:creationId xmlns:a16="http://schemas.microsoft.com/office/drawing/2014/main" id="{CE7FA380-9510-1122-8D90-A95216B80FB9}"/>
                    </a:ext>
                  </a:extLst>
                </p14:cNvPr>
                <p14:cNvContentPartPr/>
                <p14:nvPr/>
              </p14:nvContentPartPr>
              <p14:xfrm>
                <a:off x="5316051" y="4847914"/>
                <a:ext cx="360" cy="360"/>
              </p14:xfrm>
            </p:contentPart>
          </mc:Choice>
          <mc:Fallback xmlns="">
            <p:pic>
              <p:nvPicPr>
                <p:cNvPr id="124" name="Ink 123">
                  <a:extLst>
                    <a:ext uri="{FF2B5EF4-FFF2-40B4-BE49-F238E27FC236}">
                      <a16:creationId xmlns:a16="http://schemas.microsoft.com/office/drawing/2014/main" id="{CE7FA380-9510-1122-8D90-A95216B80FB9}"/>
                    </a:ext>
                  </a:extLst>
                </p:cNvPr>
                <p:cNvPicPr/>
                <p:nvPr/>
              </p:nvPicPr>
              <p:blipFill>
                <a:blip r:embed="rId26"/>
                <a:stretch>
                  <a:fillRect/>
                </a:stretch>
              </p:blipFill>
              <p:spPr>
                <a:xfrm>
                  <a:off x="5307051" y="483891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5" name="Ink 124">
                  <a:extLst>
                    <a:ext uri="{FF2B5EF4-FFF2-40B4-BE49-F238E27FC236}">
                      <a16:creationId xmlns:a16="http://schemas.microsoft.com/office/drawing/2014/main" id="{0B73AAF5-023C-F506-58B2-B7C1A8D7661F}"/>
                    </a:ext>
                  </a:extLst>
                </p14:cNvPr>
                <p14:cNvContentPartPr/>
                <p14:nvPr/>
              </p14:nvContentPartPr>
              <p14:xfrm>
                <a:off x="5391291" y="4866994"/>
                <a:ext cx="36720" cy="85320"/>
              </p14:xfrm>
            </p:contentPart>
          </mc:Choice>
          <mc:Fallback xmlns="">
            <p:pic>
              <p:nvPicPr>
                <p:cNvPr id="125" name="Ink 124">
                  <a:extLst>
                    <a:ext uri="{FF2B5EF4-FFF2-40B4-BE49-F238E27FC236}">
                      <a16:creationId xmlns:a16="http://schemas.microsoft.com/office/drawing/2014/main" id="{0B73AAF5-023C-F506-58B2-B7C1A8D7661F}"/>
                    </a:ext>
                  </a:extLst>
                </p:cNvPr>
                <p:cNvPicPr/>
                <p:nvPr/>
              </p:nvPicPr>
              <p:blipFill>
                <a:blip r:embed="rId187"/>
                <a:stretch>
                  <a:fillRect/>
                </a:stretch>
              </p:blipFill>
              <p:spPr>
                <a:xfrm>
                  <a:off x="5382651" y="4857994"/>
                  <a:ext cx="543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6" name="Ink 125">
                  <a:extLst>
                    <a:ext uri="{FF2B5EF4-FFF2-40B4-BE49-F238E27FC236}">
                      <a16:creationId xmlns:a16="http://schemas.microsoft.com/office/drawing/2014/main" id="{7B9A4381-F874-F0E2-A075-69DC217FFF8B}"/>
                    </a:ext>
                  </a:extLst>
                </p14:cNvPr>
                <p14:cNvContentPartPr/>
                <p14:nvPr/>
              </p14:nvContentPartPr>
              <p14:xfrm>
                <a:off x="5484531" y="4883194"/>
                <a:ext cx="360" cy="57240"/>
              </p14:xfrm>
            </p:contentPart>
          </mc:Choice>
          <mc:Fallback xmlns="">
            <p:pic>
              <p:nvPicPr>
                <p:cNvPr id="126" name="Ink 125">
                  <a:extLst>
                    <a:ext uri="{FF2B5EF4-FFF2-40B4-BE49-F238E27FC236}">
                      <a16:creationId xmlns:a16="http://schemas.microsoft.com/office/drawing/2014/main" id="{7B9A4381-F874-F0E2-A075-69DC217FFF8B}"/>
                    </a:ext>
                  </a:extLst>
                </p:cNvPr>
                <p:cNvPicPr/>
                <p:nvPr/>
              </p:nvPicPr>
              <p:blipFill>
                <a:blip r:embed="rId189"/>
                <a:stretch>
                  <a:fillRect/>
                </a:stretch>
              </p:blipFill>
              <p:spPr>
                <a:xfrm>
                  <a:off x="5475891" y="4874194"/>
                  <a:ext cx="180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7" name="Ink 126">
                  <a:extLst>
                    <a:ext uri="{FF2B5EF4-FFF2-40B4-BE49-F238E27FC236}">
                      <a16:creationId xmlns:a16="http://schemas.microsoft.com/office/drawing/2014/main" id="{1A4C871D-9D19-24D2-9E3D-F9431296E223}"/>
                    </a:ext>
                  </a:extLst>
                </p14:cNvPr>
                <p14:cNvContentPartPr/>
                <p14:nvPr/>
              </p14:nvContentPartPr>
              <p14:xfrm>
                <a:off x="5476971" y="4830274"/>
                <a:ext cx="360" cy="360"/>
              </p14:xfrm>
            </p:contentPart>
          </mc:Choice>
          <mc:Fallback xmlns="">
            <p:pic>
              <p:nvPicPr>
                <p:cNvPr id="127" name="Ink 126">
                  <a:extLst>
                    <a:ext uri="{FF2B5EF4-FFF2-40B4-BE49-F238E27FC236}">
                      <a16:creationId xmlns:a16="http://schemas.microsoft.com/office/drawing/2014/main" id="{1A4C871D-9D19-24D2-9E3D-F9431296E223}"/>
                    </a:ext>
                  </a:extLst>
                </p:cNvPr>
                <p:cNvPicPr/>
                <p:nvPr/>
              </p:nvPicPr>
              <p:blipFill>
                <a:blip r:embed="rId26"/>
                <a:stretch>
                  <a:fillRect/>
                </a:stretch>
              </p:blipFill>
              <p:spPr>
                <a:xfrm>
                  <a:off x="5467971" y="48216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8" name="Ink 127">
                  <a:extLst>
                    <a:ext uri="{FF2B5EF4-FFF2-40B4-BE49-F238E27FC236}">
                      <a16:creationId xmlns:a16="http://schemas.microsoft.com/office/drawing/2014/main" id="{E99C3365-6714-7810-ECFA-3039F869A69A}"/>
                    </a:ext>
                  </a:extLst>
                </p14:cNvPr>
                <p14:cNvContentPartPr/>
                <p14:nvPr/>
              </p14:nvContentPartPr>
              <p14:xfrm>
                <a:off x="5552571" y="4871674"/>
                <a:ext cx="49320" cy="63720"/>
              </p14:xfrm>
            </p:contentPart>
          </mc:Choice>
          <mc:Fallback xmlns="">
            <p:pic>
              <p:nvPicPr>
                <p:cNvPr id="128" name="Ink 127">
                  <a:extLst>
                    <a:ext uri="{FF2B5EF4-FFF2-40B4-BE49-F238E27FC236}">
                      <a16:creationId xmlns:a16="http://schemas.microsoft.com/office/drawing/2014/main" id="{E99C3365-6714-7810-ECFA-3039F869A69A}"/>
                    </a:ext>
                  </a:extLst>
                </p:cNvPr>
                <p:cNvPicPr/>
                <p:nvPr/>
              </p:nvPicPr>
              <p:blipFill>
                <a:blip r:embed="rId192"/>
                <a:stretch>
                  <a:fillRect/>
                </a:stretch>
              </p:blipFill>
              <p:spPr>
                <a:xfrm>
                  <a:off x="5543571" y="4863034"/>
                  <a:ext cx="669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0" name="Ink 129">
                  <a:extLst>
                    <a:ext uri="{FF2B5EF4-FFF2-40B4-BE49-F238E27FC236}">
                      <a16:creationId xmlns:a16="http://schemas.microsoft.com/office/drawing/2014/main" id="{6F1538FA-E932-E048-34CB-7CC6AB70E0BE}"/>
                    </a:ext>
                  </a:extLst>
                </p14:cNvPr>
                <p14:cNvContentPartPr/>
                <p14:nvPr/>
              </p14:nvContentPartPr>
              <p14:xfrm>
                <a:off x="5563731" y="4766194"/>
                <a:ext cx="77040" cy="230040"/>
              </p14:xfrm>
            </p:contentPart>
          </mc:Choice>
          <mc:Fallback xmlns="">
            <p:pic>
              <p:nvPicPr>
                <p:cNvPr id="130" name="Ink 129">
                  <a:extLst>
                    <a:ext uri="{FF2B5EF4-FFF2-40B4-BE49-F238E27FC236}">
                      <a16:creationId xmlns:a16="http://schemas.microsoft.com/office/drawing/2014/main" id="{6F1538FA-E932-E048-34CB-7CC6AB70E0BE}"/>
                    </a:ext>
                  </a:extLst>
                </p:cNvPr>
                <p:cNvPicPr/>
                <p:nvPr/>
              </p:nvPicPr>
              <p:blipFill>
                <a:blip r:embed="rId194"/>
                <a:stretch>
                  <a:fillRect/>
                </a:stretch>
              </p:blipFill>
              <p:spPr>
                <a:xfrm>
                  <a:off x="5555091" y="4757194"/>
                  <a:ext cx="9468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1" name="Ink 130">
                  <a:extLst>
                    <a:ext uri="{FF2B5EF4-FFF2-40B4-BE49-F238E27FC236}">
                      <a16:creationId xmlns:a16="http://schemas.microsoft.com/office/drawing/2014/main" id="{FFB15EBF-7F33-805B-27B0-48E7285C9E2B}"/>
                    </a:ext>
                  </a:extLst>
                </p14:cNvPr>
                <p14:cNvContentPartPr/>
                <p14:nvPr/>
              </p14:nvContentPartPr>
              <p14:xfrm>
                <a:off x="5655891" y="4916314"/>
                <a:ext cx="55800" cy="65520"/>
              </p14:xfrm>
            </p:contentPart>
          </mc:Choice>
          <mc:Fallback xmlns="">
            <p:pic>
              <p:nvPicPr>
                <p:cNvPr id="131" name="Ink 130">
                  <a:extLst>
                    <a:ext uri="{FF2B5EF4-FFF2-40B4-BE49-F238E27FC236}">
                      <a16:creationId xmlns:a16="http://schemas.microsoft.com/office/drawing/2014/main" id="{FFB15EBF-7F33-805B-27B0-48E7285C9E2B}"/>
                    </a:ext>
                  </a:extLst>
                </p:cNvPr>
                <p:cNvPicPr/>
                <p:nvPr/>
              </p:nvPicPr>
              <p:blipFill>
                <a:blip r:embed="rId196"/>
                <a:stretch>
                  <a:fillRect/>
                </a:stretch>
              </p:blipFill>
              <p:spPr>
                <a:xfrm>
                  <a:off x="5647251" y="4907674"/>
                  <a:ext cx="734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2" name="Ink 131">
                  <a:extLst>
                    <a:ext uri="{FF2B5EF4-FFF2-40B4-BE49-F238E27FC236}">
                      <a16:creationId xmlns:a16="http://schemas.microsoft.com/office/drawing/2014/main" id="{091B2D18-BF45-E00F-5B49-DEDA384C2B8F}"/>
                    </a:ext>
                  </a:extLst>
                </p14:cNvPr>
                <p14:cNvContentPartPr/>
                <p14:nvPr/>
              </p14:nvContentPartPr>
              <p14:xfrm>
                <a:off x="5749131" y="4911634"/>
                <a:ext cx="55080" cy="56160"/>
              </p14:xfrm>
            </p:contentPart>
          </mc:Choice>
          <mc:Fallback xmlns="">
            <p:pic>
              <p:nvPicPr>
                <p:cNvPr id="132" name="Ink 131">
                  <a:extLst>
                    <a:ext uri="{FF2B5EF4-FFF2-40B4-BE49-F238E27FC236}">
                      <a16:creationId xmlns:a16="http://schemas.microsoft.com/office/drawing/2014/main" id="{091B2D18-BF45-E00F-5B49-DEDA384C2B8F}"/>
                    </a:ext>
                  </a:extLst>
                </p:cNvPr>
                <p:cNvPicPr/>
                <p:nvPr/>
              </p:nvPicPr>
              <p:blipFill>
                <a:blip r:embed="rId198"/>
                <a:stretch>
                  <a:fillRect/>
                </a:stretch>
              </p:blipFill>
              <p:spPr>
                <a:xfrm>
                  <a:off x="5740131" y="4902994"/>
                  <a:ext cx="727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3" name="Ink 132">
                  <a:extLst>
                    <a:ext uri="{FF2B5EF4-FFF2-40B4-BE49-F238E27FC236}">
                      <a16:creationId xmlns:a16="http://schemas.microsoft.com/office/drawing/2014/main" id="{E1B5F590-0498-3951-8CC6-8F7581A5E3AF}"/>
                    </a:ext>
                  </a:extLst>
                </p14:cNvPr>
                <p14:cNvContentPartPr/>
                <p14:nvPr/>
              </p14:nvContentPartPr>
              <p14:xfrm>
                <a:off x="5829051" y="4712554"/>
                <a:ext cx="94680" cy="252360"/>
              </p14:xfrm>
            </p:contentPart>
          </mc:Choice>
          <mc:Fallback xmlns="">
            <p:pic>
              <p:nvPicPr>
                <p:cNvPr id="133" name="Ink 132">
                  <a:extLst>
                    <a:ext uri="{FF2B5EF4-FFF2-40B4-BE49-F238E27FC236}">
                      <a16:creationId xmlns:a16="http://schemas.microsoft.com/office/drawing/2014/main" id="{E1B5F590-0498-3951-8CC6-8F7581A5E3AF}"/>
                    </a:ext>
                  </a:extLst>
                </p:cNvPr>
                <p:cNvPicPr/>
                <p:nvPr/>
              </p:nvPicPr>
              <p:blipFill>
                <a:blip r:embed="rId200"/>
                <a:stretch>
                  <a:fillRect/>
                </a:stretch>
              </p:blipFill>
              <p:spPr>
                <a:xfrm>
                  <a:off x="5820051" y="4703554"/>
                  <a:ext cx="11232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4" name="Ink 133">
                  <a:extLst>
                    <a:ext uri="{FF2B5EF4-FFF2-40B4-BE49-F238E27FC236}">
                      <a16:creationId xmlns:a16="http://schemas.microsoft.com/office/drawing/2014/main" id="{4BD03CB4-BABD-665E-70FA-C788A95A16E9}"/>
                    </a:ext>
                  </a:extLst>
                </p14:cNvPr>
                <p14:cNvContentPartPr/>
                <p14:nvPr/>
              </p14:nvContentPartPr>
              <p14:xfrm>
                <a:off x="5998971" y="4886434"/>
                <a:ext cx="105480" cy="6480"/>
              </p14:xfrm>
            </p:contentPart>
          </mc:Choice>
          <mc:Fallback xmlns="">
            <p:pic>
              <p:nvPicPr>
                <p:cNvPr id="134" name="Ink 133">
                  <a:extLst>
                    <a:ext uri="{FF2B5EF4-FFF2-40B4-BE49-F238E27FC236}">
                      <a16:creationId xmlns:a16="http://schemas.microsoft.com/office/drawing/2014/main" id="{4BD03CB4-BABD-665E-70FA-C788A95A16E9}"/>
                    </a:ext>
                  </a:extLst>
                </p:cNvPr>
                <p:cNvPicPr/>
                <p:nvPr/>
              </p:nvPicPr>
              <p:blipFill>
                <a:blip r:embed="rId202"/>
                <a:stretch>
                  <a:fillRect/>
                </a:stretch>
              </p:blipFill>
              <p:spPr>
                <a:xfrm>
                  <a:off x="5989971" y="4877794"/>
                  <a:ext cx="1231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5" name="Ink 134">
                  <a:extLst>
                    <a:ext uri="{FF2B5EF4-FFF2-40B4-BE49-F238E27FC236}">
                      <a16:creationId xmlns:a16="http://schemas.microsoft.com/office/drawing/2014/main" id="{290BFDD8-9C06-B0A3-DDB3-1832D2E427CB}"/>
                    </a:ext>
                  </a:extLst>
                </p14:cNvPr>
                <p14:cNvContentPartPr/>
                <p14:nvPr/>
              </p14:nvContentPartPr>
              <p14:xfrm>
                <a:off x="6045411" y="4943314"/>
                <a:ext cx="55800" cy="15120"/>
              </p14:xfrm>
            </p:contentPart>
          </mc:Choice>
          <mc:Fallback xmlns="">
            <p:pic>
              <p:nvPicPr>
                <p:cNvPr id="135" name="Ink 134">
                  <a:extLst>
                    <a:ext uri="{FF2B5EF4-FFF2-40B4-BE49-F238E27FC236}">
                      <a16:creationId xmlns:a16="http://schemas.microsoft.com/office/drawing/2014/main" id="{290BFDD8-9C06-B0A3-DDB3-1832D2E427CB}"/>
                    </a:ext>
                  </a:extLst>
                </p:cNvPr>
                <p:cNvPicPr/>
                <p:nvPr/>
              </p:nvPicPr>
              <p:blipFill>
                <a:blip r:embed="rId204"/>
                <a:stretch>
                  <a:fillRect/>
                </a:stretch>
              </p:blipFill>
              <p:spPr>
                <a:xfrm>
                  <a:off x="6036771" y="4934314"/>
                  <a:ext cx="734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6" name="Ink 135">
                  <a:extLst>
                    <a:ext uri="{FF2B5EF4-FFF2-40B4-BE49-F238E27FC236}">
                      <a16:creationId xmlns:a16="http://schemas.microsoft.com/office/drawing/2014/main" id="{43BBDC09-2344-5164-A9A3-AFFE4B6A473D}"/>
                    </a:ext>
                  </a:extLst>
                </p14:cNvPr>
                <p14:cNvContentPartPr/>
                <p14:nvPr/>
              </p14:nvContentPartPr>
              <p14:xfrm>
                <a:off x="6286611" y="4828474"/>
                <a:ext cx="70920" cy="79560"/>
              </p14:xfrm>
            </p:contentPart>
          </mc:Choice>
          <mc:Fallback xmlns="">
            <p:pic>
              <p:nvPicPr>
                <p:cNvPr id="136" name="Ink 135">
                  <a:extLst>
                    <a:ext uri="{FF2B5EF4-FFF2-40B4-BE49-F238E27FC236}">
                      <a16:creationId xmlns:a16="http://schemas.microsoft.com/office/drawing/2014/main" id="{43BBDC09-2344-5164-A9A3-AFFE4B6A473D}"/>
                    </a:ext>
                  </a:extLst>
                </p:cNvPr>
                <p:cNvPicPr/>
                <p:nvPr/>
              </p:nvPicPr>
              <p:blipFill>
                <a:blip r:embed="rId206"/>
                <a:stretch>
                  <a:fillRect/>
                </a:stretch>
              </p:blipFill>
              <p:spPr>
                <a:xfrm>
                  <a:off x="6277611" y="4819474"/>
                  <a:ext cx="885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7" name="Ink 136">
                  <a:extLst>
                    <a:ext uri="{FF2B5EF4-FFF2-40B4-BE49-F238E27FC236}">
                      <a16:creationId xmlns:a16="http://schemas.microsoft.com/office/drawing/2014/main" id="{BD6F69CF-8D38-55FB-817D-1B5503ACAA2C}"/>
                    </a:ext>
                  </a:extLst>
                </p14:cNvPr>
                <p14:cNvContentPartPr/>
                <p14:nvPr/>
              </p14:nvContentPartPr>
              <p14:xfrm>
                <a:off x="6490731" y="4694554"/>
                <a:ext cx="244440" cy="162000"/>
              </p14:xfrm>
            </p:contentPart>
          </mc:Choice>
          <mc:Fallback xmlns="">
            <p:pic>
              <p:nvPicPr>
                <p:cNvPr id="137" name="Ink 136">
                  <a:extLst>
                    <a:ext uri="{FF2B5EF4-FFF2-40B4-BE49-F238E27FC236}">
                      <a16:creationId xmlns:a16="http://schemas.microsoft.com/office/drawing/2014/main" id="{BD6F69CF-8D38-55FB-817D-1B5503ACAA2C}"/>
                    </a:ext>
                  </a:extLst>
                </p:cNvPr>
                <p:cNvPicPr/>
                <p:nvPr/>
              </p:nvPicPr>
              <p:blipFill>
                <a:blip r:embed="rId208"/>
                <a:stretch>
                  <a:fillRect/>
                </a:stretch>
              </p:blipFill>
              <p:spPr>
                <a:xfrm>
                  <a:off x="6482091" y="4685914"/>
                  <a:ext cx="2620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8" name="Ink 137">
                  <a:extLst>
                    <a:ext uri="{FF2B5EF4-FFF2-40B4-BE49-F238E27FC236}">
                      <a16:creationId xmlns:a16="http://schemas.microsoft.com/office/drawing/2014/main" id="{2D77ADF5-4974-74AF-CBF1-12CBBE11F5EF}"/>
                    </a:ext>
                  </a:extLst>
                </p14:cNvPr>
                <p14:cNvContentPartPr/>
                <p14:nvPr/>
              </p14:nvContentPartPr>
              <p14:xfrm>
                <a:off x="6368331" y="4847194"/>
                <a:ext cx="16200" cy="360"/>
              </p14:xfrm>
            </p:contentPart>
          </mc:Choice>
          <mc:Fallback xmlns="">
            <p:pic>
              <p:nvPicPr>
                <p:cNvPr id="138" name="Ink 137">
                  <a:extLst>
                    <a:ext uri="{FF2B5EF4-FFF2-40B4-BE49-F238E27FC236}">
                      <a16:creationId xmlns:a16="http://schemas.microsoft.com/office/drawing/2014/main" id="{2D77ADF5-4974-74AF-CBF1-12CBBE11F5EF}"/>
                    </a:ext>
                  </a:extLst>
                </p:cNvPr>
                <p:cNvPicPr/>
                <p:nvPr/>
              </p:nvPicPr>
              <p:blipFill>
                <a:blip r:embed="rId210"/>
                <a:stretch>
                  <a:fillRect/>
                </a:stretch>
              </p:blipFill>
              <p:spPr>
                <a:xfrm>
                  <a:off x="6359691" y="4838554"/>
                  <a:ext cx="33840" cy="18000"/>
                </a:xfrm>
                <a:prstGeom prst="rect">
                  <a:avLst/>
                </a:prstGeom>
              </p:spPr>
            </p:pic>
          </mc:Fallback>
        </mc:AlternateContent>
      </p:grpSp>
      <p:grpSp>
        <p:nvGrpSpPr>
          <p:cNvPr id="149" name="Group 148">
            <a:extLst>
              <a:ext uri="{FF2B5EF4-FFF2-40B4-BE49-F238E27FC236}">
                <a16:creationId xmlns:a16="http://schemas.microsoft.com/office/drawing/2014/main" id="{DA118AB4-7EC3-1798-804B-15F7D9E8AE74}"/>
              </a:ext>
            </a:extLst>
          </p:cNvPr>
          <p:cNvGrpSpPr/>
          <p:nvPr/>
        </p:nvGrpSpPr>
        <p:grpSpPr>
          <a:xfrm>
            <a:off x="3125811" y="5282794"/>
            <a:ext cx="793440" cy="365400"/>
            <a:chOff x="3125811" y="5282794"/>
            <a:chExt cx="793440" cy="365400"/>
          </a:xfrm>
        </p:grpSpPr>
        <mc:AlternateContent xmlns:mc="http://schemas.openxmlformats.org/markup-compatibility/2006" xmlns:p14="http://schemas.microsoft.com/office/powerpoint/2010/main">
          <mc:Choice Requires="p14">
            <p:contentPart p14:bwMode="auto" r:id="rId211">
              <p14:nvContentPartPr>
                <p14:cNvPr id="140" name="Ink 139">
                  <a:extLst>
                    <a:ext uri="{FF2B5EF4-FFF2-40B4-BE49-F238E27FC236}">
                      <a16:creationId xmlns:a16="http://schemas.microsoft.com/office/drawing/2014/main" id="{4CDAFA84-E6EC-C0ED-0F7C-3FFF19447A3A}"/>
                    </a:ext>
                  </a:extLst>
                </p14:cNvPr>
                <p14:cNvContentPartPr/>
                <p14:nvPr/>
              </p14:nvContentPartPr>
              <p14:xfrm>
                <a:off x="3313011" y="5444434"/>
                <a:ext cx="34200" cy="69480"/>
              </p14:xfrm>
            </p:contentPart>
          </mc:Choice>
          <mc:Fallback xmlns="">
            <p:pic>
              <p:nvPicPr>
                <p:cNvPr id="140" name="Ink 139">
                  <a:extLst>
                    <a:ext uri="{FF2B5EF4-FFF2-40B4-BE49-F238E27FC236}">
                      <a16:creationId xmlns:a16="http://schemas.microsoft.com/office/drawing/2014/main" id="{4CDAFA84-E6EC-C0ED-0F7C-3FFF19447A3A}"/>
                    </a:ext>
                  </a:extLst>
                </p:cNvPr>
                <p:cNvPicPr/>
                <p:nvPr/>
              </p:nvPicPr>
              <p:blipFill>
                <a:blip r:embed="rId212"/>
                <a:stretch>
                  <a:fillRect/>
                </a:stretch>
              </p:blipFill>
              <p:spPr>
                <a:xfrm>
                  <a:off x="3304371" y="5435794"/>
                  <a:ext cx="518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1" name="Ink 140">
                  <a:extLst>
                    <a:ext uri="{FF2B5EF4-FFF2-40B4-BE49-F238E27FC236}">
                      <a16:creationId xmlns:a16="http://schemas.microsoft.com/office/drawing/2014/main" id="{46900FB2-BCE4-B7D0-981D-A31BCC1D70F4}"/>
                    </a:ext>
                  </a:extLst>
                </p14:cNvPr>
                <p14:cNvContentPartPr/>
                <p14:nvPr/>
              </p14:nvContentPartPr>
              <p14:xfrm>
                <a:off x="3349011" y="5385394"/>
                <a:ext cx="4320" cy="2520"/>
              </p14:xfrm>
            </p:contentPart>
          </mc:Choice>
          <mc:Fallback xmlns="">
            <p:pic>
              <p:nvPicPr>
                <p:cNvPr id="141" name="Ink 140">
                  <a:extLst>
                    <a:ext uri="{FF2B5EF4-FFF2-40B4-BE49-F238E27FC236}">
                      <a16:creationId xmlns:a16="http://schemas.microsoft.com/office/drawing/2014/main" id="{46900FB2-BCE4-B7D0-981D-A31BCC1D70F4}"/>
                    </a:ext>
                  </a:extLst>
                </p:cNvPr>
                <p:cNvPicPr/>
                <p:nvPr/>
              </p:nvPicPr>
              <p:blipFill>
                <a:blip r:embed="rId214"/>
                <a:stretch>
                  <a:fillRect/>
                </a:stretch>
              </p:blipFill>
              <p:spPr>
                <a:xfrm>
                  <a:off x="3340371" y="5376754"/>
                  <a:ext cx="219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2" name="Ink 141">
                  <a:extLst>
                    <a:ext uri="{FF2B5EF4-FFF2-40B4-BE49-F238E27FC236}">
                      <a16:creationId xmlns:a16="http://schemas.microsoft.com/office/drawing/2014/main" id="{0C2CA636-4AD5-14F4-5D45-0670FADF57F5}"/>
                    </a:ext>
                  </a:extLst>
                </p14:cNvPr>
                <p14:cNvContentPartPr/>
                <p14:nvPr/>
              </p14:nvContentPartPr>
              <p14:xfrm>
                <a:off x="3489051" y="5490154"/>
                <a:ext cx="136080" cy="5040"/>
              </p14:xfrm>
            </p:contentPart>
          </mc:Choice>
          <mc:Fallback xmlns="">
            <p:pic>
              <p:nvPicPr>
                <p:cNvPr id="142" name="Ink 141">
                  <a:extLst>
                    <a:ext uri="{FF2B5EF4-FFF2-40B4-BE49-F238E27FC236}">
                      <a16:creationId xmlns:a16="http://schemas.microsoft.com/office/drawing/2014/main" id="{0C2CA636-4AD5-14F4-5D45-0670FADF57F5}"/>
                    </a:ext>
                  </a:extLst>
                </p:cNvPr>
                <p:cNvPicPr/>
                <p:nvPr/>
              </p:nvPicPr>
              <p:blipFill>
                <a:blip r:embed="rId216"/>
                <a:stretch>
                  <a:fillRect/>
                </a:stretch>
              </p:blipFill>
              <p:spPr>
                <a:xfrm>
                  <a:off x="3480411" y="5481514"/>
                  <a:ext cx="1537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3" name="Ink 142">
                  <a:extLst>
                    <a:ext uri="{FF2B5EF4-FFF2-40B4-BE49-F238E27FC236}">
                      <a16:creationId xmlns:a16="http://schemas.microsoft.com/office/drawing/2014/main" id="{C38BAD1C-240B-C6C2-8524-AF7FEF486AF6}"/>
                    </a:ext>
                  </a:extLst>
                </p14:cNvPr>
                <p14:cNvContentPartPr/>
                <p14:nvPr/>
              </p14:nvContentPartPr>
              <p14:xfrm>
                <a:off x="3510291" y="5556754"/>
                <a:ext cx="91800" cy="6840"/>
              </p14:xfrm>
            </p:contentPart>
          </mc:Choice>
          <mc:Fallback xmlns="">
            <p:pic>
              <p:nvPicPr>
                <p:cNvPr id="143" name="Ink 142">
                  <a:extLst>
                    <a:ext uri="{FF2B5EF4-FFF2-40B4-BE49-F238E27FC236}">
                      <a16:creationId xmlns:a16="http://schemas.microsoft.com/office/drawing/2014/main" id="{C38BAD1C-240B-C6C2-8524-AF7FEF486AF6}"/>
                    </a:ext>
                  </a:extLst>
                </p:cNvPr>
                <p:cNvPicPr/>
                <p:nvPr/>
              </p:nvPicPr>
              <p:blipFill>
                <a:blip r:embed="rId218"/>
                <a:stretch>
                  <a:fillRect/>
                </a:stretch>
              </p:blipFill>
              <p:spPr>
                <a:xfrm>
                  <a:off x="3501291" y="5547754"/>
                  <a:ext cx="1094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4" name="Ink 143">
                  <a:extLst>
                    <a:ext uri="{FF2B5EF4-FFF2-40B4-BE49-F238E27FC236}">
                      <a16:creationId xmlns:a16="http://schemas.microsoft.com/office/drawing/2014/main" id="{F0050463-2633-4C7D-71CC-B10D10C18470}"/>
                    </a:ext>
                  </a:extLst>
                </p14:cNvPr>
                <p14:cNvContentPartPr/>
                <p14:nvPr/>
              </p14:nvContentPartPr>
              <p14:xfrm>
                <a:off x="3545571" y="5428954"/>
                <a:ext cx="28080" cy="179640"/>
              </p14:xfrm>
            </p:contentPart>
          </mc:Choice>
          <mc:Fallback xmlns="">
            <p:pic>
              <p:nvPicPr>
                <p:cNvPr id="144" name="Ink 143">
                  <a:extLst>
                    <a:ext uri="{FF2B5EF4-FFF2-40B4-BE49-F238E27FC236}">
                      <a16:creationId xmlns:a16="http://schemas.microsoft.com/office/drawing/2014/main" id="{F0050463-2633-4C7D-71CC-B10D10C18470}"/>
                    </a:ext>
                  </a:extLst>
                </p:cNvPr>
                <p:cNvPicPr/>
                <p:nvPr/>
              </p:nvPicPr>
              <p:blipFill>
                <a:blip r:embed="rId220"/>
                <a:stretch>
                  <a:fillRect/>
                </a:stretch>
              </p:blipFill>
              <p:spPr>
                <a:xfrm>
                  <a:off x="3536571" y="5419954"/>
                  <a:ext cx="4572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5" name="Ink 144">
                  <a:extLst>
                    <a:ext uri="{FF2B5EF4-FFF2-40B4-BE49-F238E27FC236}">
                      <a16:creationId xmlns:a16="http://schemas.microsoft.com/office/drawing/2014/main" id="{AAF46E19-7A2E-3BA4-9450-06AF7FA2B537}"/>
                    </a:ext>
                  </a:extLst>
                </p14:cNvPr>
                <p14:cNvContentPartPr/>
                <p14:nvPr/>
              </p14:nvContentPartPr>
              <p14:xfrm>
                <a:off x="3756891" y="5446954"/>
                <a:ext cx="53280" cy="360"/>
              </p14:xfrm>
            </p:contentPart>
          </mc:Choice>
          <mc:Fallback xmlns="">
            <p:pic>
              <p:nvPicPr>
                <p:cNvPr id="145" name="Ink 144">
                  <a:extLst>
                    <a:ext uri="{FF2B5EF4-FFF2-40B4-BE49-F238E27FC236}">
                      <a16:creationId xmlns:a16="http://schemas.microsoft.com/office/drawing/2014/main" id="{AAF46E19-7A2E-3BA4-9450-06AF7FA2B537}"/>
                    </a:ext>
                  </a:extLst>
                </p:cNvPr>
                <p:cNvPicPr/>
                <p:nvPr/>
              </p:nvPicPr>
              <p:blipFill>
                <a:blip r:embed="rId222"/>
                <a:stretch>
                  <a:fillRect/>
                </a:stretch>
              </p:blipFill>
              <p:spPr>
                <a:xfrm>
                  <a:off x="3747891" y="5438314"/>
                  <a:ext cx="709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7" name="Ink 146">
                  <a:extLst>
                    <a:ext uri="{FF2B5EF4-FFF2-40B4-BE49-F238E27FC236}">
                      <a16:creationId xmlns:a16="http://schemas.microsoft.com/office/drawing/2014/main" id="{259F2304-C73E-F791-188F-DC00D4FF08D7}"/>
                    </a:ext>
                  </a:extLst>
                </p14:cNvPr>
                <p14:cNvContentPartPr/>
                <p14:nvPr/>
              </p14:nvContentPartPr>
              <p14:xfrm>
                <a:off x="3747891" y="5427154"/>
                <a:ext cx="68040" cy="79920"/>
              </p14:xfrm>
            </p:contentPart>
          </mc:Choice>
          <mc:Fallback xmlns="">
            <p:pic>
              <p:nvPicPr>
                <p:cNvPr id="147" name="Ink 146">
                  <a:extLst>
                    <a:ext uri="{FF2B5EF4-FFF2-40B4-BE49-F238E27FC236}">
                      <a16:creationId xmlns:a16="http://schemas.microsoft.com/office/drawing/2014/main" id="{259F2304-C73E-F791-188F-DC00D4FF08D7}"/>
                    </a:ext>
                  </a:extLst>
                </p:cNvPr>
                <p:cNvPicPr/>
                <p:nvPr/>
              </p:nvPicPr>
              <p:blipFill>
                <a:blip r:embed="rId224"/>
                <a:stretch>
                  <a:fillRect/>
                </a:stretch>
              </p:blipFill>
              <p:spPr>
                <a:xfrm>
                  <a:off x="3739251" y="5418154"/>
                  <a:ext cx="856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8" name="Ink 147">
                  <a:extLst>
                    <a:ext uri="{FF2B5EF4-FFF2-40B4-BE49-F238E27FC236}">
                      <a16:creationId xmlns:a16="http://schemas.microsoft.com/office/drawing/2014/main" id="{7697D75A-8682-0F20-3CB9-27C89E8F5317}"/>
                    </a:ext>
                  </a:extLst>
                </p14:cNvPr>
                <p14:cNvContentPartPr/>
                <p14:nvPr/>
              </p14:nvContentPartPr>
              <p14:xfrm>
                <a:off x="3125811" y="5282794"/>
                <a:ext cx="793440" cy="365400"/>
              </p14:xfrm>
            </p:contentPart>
          </mc:Choice>
          <mc:Fallback xmlns="">
            <p:pic>
              <p:nvPicPr>
                <p:cNvPr id="148" name="Ink 147">
                  <a:extLst>
                    <a:ext uri="{FF2B5EF4-FFF2-40B4-BE49-F238E27FC236}">
                      <a16:creationId xmlns:a16="http://schemas.microsoft.com/office/drawing/2014/main" id="{7697D75A-8682-0F20-3CB9-27C89E8F5317}"/>
                    </a:ext>
                  </a:extLst>
                </p:cNvPr>
                <p:cNvPicPr/>
                <p:nvPr/>
              </p:nvPicPr>
              <p:blipFill>
                <a:blip r:embed="rId226"/>
                <a:stretch>
                  <a:fillRect/>
                </a:stretch>
              </p:blipFill>
              <p:spPr>
                <a:xfrm>
                  <a:off x="3116811" y="5274154"/>
                  <a:ext cx="811080" cy="383040"/>
                </a:xfrm>
                <a:prstGeom prst="rect">
                  <a:avLst/>
                </a:prstGeom>
              </p:spPr>
            </p:pic>
          </mc:Fallback>
        </mc:AlternateContent>
      </p:grpSp>
    </p:spTree>
    <p:extLst>
      <p:ext uri="{BB962C8B-B14F-4D97-AF65-F5344CB8AC3E}">
        <p14:creationId xmlns:p14="http://schemas.microsoft.com/office/powerpoint/2010/main" val="1703804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lide Number Placeholder 2">
            <a:extLst>
              <a:ext uri="{FF2B5EF4-FFF2-40B4-BE49-F238E27FC236}">
                <a16:creationId xmlns:a16="http://schemas.microsoft.com/office/drawing/2014/main" id="{E0B88952-B6D3-5577-3D11-1A02902F6749}"/>
              </a:ext>
            </a:extLst>
          </p:cNvPr>
          <p:cNvSpPr>
            <a:spLocks noGrp="1"/>
          </p:cNvSpPr>
          <p:nvPr>
            <p:ph type="sldNum" sz="quarter" idx="12"/>
          </p:nvPr>
        </p:nvSpPr>
        <p:spPr>
          <a:xfrm>
            <a:off x="8805333" y="6356350"/>
            <a:ext cx="2743200" cy="365125"/>
          </a:xfrm>
        </p:spPr>
        <p:txBody>
          <a:bodyPr>
            <a:normAutofit/>
          </a:bodyPr>
          <a:lstStyle/>
          <a:p>
            <a:pPr>
              <a:spcAft>
                <a:spcPts val="600"/>
              </a:spcAft>
            </a:pPr>
            <a:fld id="{C86488E0-EA66-EE4C-84C2-226D9C4A9E6B}" type="slidenum">
              <a:rPr lang="en-PS" smtClean="0"/>
              <a:pPr>
                <a:spcAft>
                  <a:spcPts val="600"/>
                </a:spcAft>
              </a:pPr>
              <a:t>17</a:t>
            </a:fld>
            <a:endParaRPr lang="en-PS"/>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54BC228-3E92-A9E4-D6C4-FE05BBD0AE39}"/>
              </a:ext>
            </a:extLst>
          </p:cNvPr>
          <p:cNvPicPr>
            <a:picLocks noChangeAspect="1"/>
          </p:cNvPicPr>
          <p:nvPr/>
        </p:nvPicPr>
        <p:blipFill>
          <a:blip r:embed="rId2"/>
          <a:stretch>
            <a:fillRect/>
          </a:stretch>
        </p:blipFill>
        <p:spPr>
          <a:xfrm>
            <a:off x="1670670" y="643467"/>
            <a:ext cx="8418925"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BC23C776-0C3C-CDC7-CE0D-842770A3673F}"/>
                  </a:ext>
                </a:extLst>
              </p14:cNvPr>
              <p14:cNvContentPartPr/>
              <p14:nvPr/>
            </p14:nvContentPartPr>
            <p14:xfrm>
              <a:off x="2599851" y="1306954"/>
              <a:ext cx="1147320" cy="24480"/>
            </p14:xfrm>
          </p:contentPart>
        </mc:Choice>
        <mc:Fallback xmlns="">
          <p:pic>
            <p:nvPicPr>
              <p:cNvPr id="2" name="Ink 1">
                <a:extLst>
                  <a:ext uri="{FF2B5EF4-FFF2-40B4-BE49-F238E27FC236}">
                    <a16:creationId xmlns:a16="http://schemas.microsoft.com/office/drawing/2014/main" id="{BC23C776-0C3C-CDC7-CE0D-842770A3673F}"/>
                  </a:ext>
                </a:extLst>
              </p:cNvPr>
              <p:cNvPicPr/>
              <p:nvPr/>
            </p:nvPicPr>
            <p:blipFill>
              <a:blip r:embed="rId4"/>
              <a:stretch>
                <a:fillRect/>
              </a:stretch>
            </p:blipFill>
            <p:spPr>
              <a:xfrm>
                <a:off x="2590851" y="1298314"/>
                <a:ext cx="11649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685D7F66-1376-7A6C-C98E-5CC08529E60F}"/>
                  </a:ext>
                </a:extLst>
              </p14:cNvPr>
              <p14:cNvContentPartPr/>
              <p14:nvPr/>
            </p14:nvContentPartPr>
            <p14:xfrm>
              <a:off x="4573011" y="1854874"/>
              <a:ext cx="505080" cy="6480"/>
            </p14:xfrm>
          </p:contentPart>
        </mc:Choice>
        <mc:Fallback xmlns="">
          <p:pic>
            <p:nvPicPr>
              <p:cNvPr id="5" name="Ink 4">
                <a:extLst>
                  <a:ext uri="{FF2B5EF4-FFF2-40B4-BE49-F238E27FC236}">
                    <a16:creationId xmlns:a16="http://schemas.microsoft.com/office/drawing/2014/main" id="{685D7F66-1376-7A6C-C98E-5CC08529E60F}"/>
                  </a:ext>
                </a:extLst>
              </p:cNvPr>
              <p:cNvPicPr/>
              <p:nvPr/>
            </p:nvPicPr>
            <p:blipFill>
              <a:blip r:embed="rId6"/>
              <a:stretch>
                <a:fillRect/>
              </a:stretch>
            </p:blipFill>
            <p:spPr>
              <a:xfrm>
                <a:off x="4564011" y="1845874"/>
                <a:ext cx="5227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B261EE77-91A2-7667-8ACC-1A4F4AF82D54}"/>
                  </a:ext>
                </a:extLst>
              </p14:cNvPr>
              <p14:cNvContentPartPr/>
              <p14:nvPr/>
            </p14:nvContentPartPr>
            <p14:xfrm>
              <a:off x="4832571" y="2229274"/>
              <a:ext cx="712080" cy="8280"/>
            </p14:xfrm>
          </p:contentPart>
        </mc:Choice>
        <mc:Fallback xmlns="">
          <p:pic>
            <p:nvPicPr>
              <p:cNvPr id="6" name="Ink 5">
                <a:extLst>
                  <a:ext uri="{FF2B5EF4-FFF2-40B4-BE49-F238E27FC236}">
                    <a16:creationId xmlns:a16="http://schemas.microsoft.com/office/drawing/2014/main" id="{B261EE77-91A2-7667-8ACC-1A4F4AF82D54}"/>
                  </a:ext>
                </a:extLst>
              </p:cNvPr>
              <p:cNvPicPr/>
              <p:nvPr/>
            </p:nvPicPr>
            <p:blipFill>
              <a:blip r:embed="rId8"/>
              <a:stretch>
                <a:fillRect/>
              </a:stretch>
            </p:blipFill>
            <p:spPr>
              <a:xfrm>
                <a:off x="4823571" y="2220274"/>
                <a:ext cx="7297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E553B171-B5FF-673C-4E48-B26AA8EA5615}"/>
                  </a:ext>
                </a:extLst>
              </p14:cNvPr>
              <p14:cNvContentPartPr/>
              <p14:nvPr/>
            </p14:nvContentPartPr>
            <p14:xfrm>
              <a:off x="7393251" y="2595754"/>
              <a:ext cx="1424880" cy="29160"/>
            </p14:xfrm>
          </p:contentPart>
        </mc:Choice>
        <mc:Fallback xmlns="">
          <p:pic>
            <p:nvPicPr>
              <p:cNvPr id="7" name="Ink 6">
                <a:extLst>
                  <a:ext uri="{FF2B5EF4-FFF2-40B4-BE49-F238E27FC236}">
                    <a16:creationId xmlns:a16="http://schemas.microsoft.com/office/drawing/2014/main" id="{E553B171-B5FF-673C-4E48-B26AA8EA5615}"/>
                  </a:ext>
                </a:extLst>
              </p:cNvPr>
              <p:cNvPicPr/>
              <p:nvPr/>
            </p:nvPicPr>
            <p:blipFill>
              <a:blip r:embed="rId10"/>
              <a:stretch>
                <a:fillRect/>
              </a:stretch>
            </p:blipFill>
            <p:spPr>
              <a:xfrm>
                <a:off x="7384611" y="2587114"/>
                <a:ext cx="1442520" cy="46800"/>
              </a:xfrm>
              <a:prstGeom prst="rect">
                <a:avLst/>
              </a:prstGeom>
            </p:spPr>
          </p:pic>
        </mc:Fallback>
      </mc:AlternateContent>
      <p:grpSp>
        <p:nvGrpSpPr>
          <p:cNvPr id="27" name="Group 26">
            <a:extLst>
              <a:ext uri="{FF2B5EF4-FFF2-40B4-BE49-F238E27FC236}">
                <a16:creationId xmlns:a16="http://schemas.microsoft.com/office/drawing/2014/main" id="{EA2EE04E-FBE7-FCDF-4246-2CAE6A6C32AA}"/>
              </a:ext>
            </a:extLst>
          </p:cNvPr>
          <p:cNvGrpSpPr/>
          <p:nvPr/>
        </p:nvGrpSpPr>
        <p:grpSpPr>
          <a:xfrm>
            <a:off x="8670531" y="2319634"/>
            <a:ext cx="1454040" cy="386640"/>
            <a:chOff x="8670531" y="2319634"/>
            <a:chExt cx="1454040" cy="386640"/>
          </a:xfrm>
        </p:grpSpPr>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98E9D713-300D-DBA2-D12F-7A80C1AB85A1}"/>
                    </a:ext>
                  </a:extLst>
                </p14:cNvPr>
                <p14:cNvContentPartPr/>
                <p14:nvPr/>
              </p14:nvContentPartPr>
              <p14:xfrm>
                <a:off x="8670531" y="2603314"/>
                <a:ext cx="671040" cy="97560"/>
              </p14:xfrm>
            </p:contentPart>
          </mc:Choice>
          <mc:Fallback xmlns="">
            <p:pic>
              <p:nvPicPr>
                <p:cNvPr id="8" name="Ink 7">
                  <a:extLst>
                    <a:ext uri="{FF2B5EF4-FFF2-40B4-BE49-F238E27FC236}">
                      <a16:creationId xmlns:a16="http://schemas.microsoft.com/office/drawing/2014/main" id="{98E9D713-300D-DBA2-D12F-7A80C1AB85A1}"/>
                    </a:ext>
                  </a:extLst>
                </p:cNvPr>
                <p:cNvPicPr/>
                <p:nvPr/>
              </p:nvPicPr>
              <p:blipFill>
                <a:blip r:embed="rId12"/>
                <a:stretch>
                  <a:fillRect/>
                </a:stretch>
              </p:blipFill>
              <p:spPr>
                <a:xfrm>
                  <a:off x="8661531" y="2594674"/>
                  <a:ext cx="6886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9F2611F0-FF18-E7F0-42C2-A9C1870F03E6}"/>
                    </a:ext>
                  </a:extLst>
                </p14:cNvPr>
                <p14:cNvContentPartPr/>
                <p14:nvPr/>
              </p14:nvContentPartPr>
              <p14:xfrm>
                <a:off x="9326091" y="2605474"/>
                <a:ext cx="50040" cy="100800"/>
              </p14:xfrm>
            </p:contentPart>
          </mc:Choice>
          <mc:Fallback xmlns="">
            <p:pic>
              <p:nvPicPr>
                <p:cNvPr id="10" name="Ink 9">
                  <a:extLst>
                    <a:ext uri="{FF2B5EF4-FFF2-40B4-BE49-F238E27FC236}">
                      <a16:creationId xmlns:a16="http://schemas.microsoft.com/office/drawing/2014/main" id="{9F2611F0-FF18-E7F0-42C2-A9C1870F03E6}"/>
                    </a:ext>
                  </a:extLst>
                </p:cNvPr>
                <p:cNvPicPr/>
                <p:nvPr/>
              </p:nvPicPr>
              <p:blipFill>
                <a:blip r:embed="rId14"/>
                <a:stretch>
                  <a:fillRect/>
                </a:stretch>
              </p:blipFill>
              <p:spPr>
                <a:xfrm>
                  <a:off x="9317451" y="2596834"/>
                  <a:ext cx="676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06F06740-6723-20C2-7840-B2BEF5DC0026}"/>
                    </a:ext>
                  </a:extLst>
                </p14:cNvPr>
                <p14:cNvContentPartPr/>
                <p14:nvPr/>
              </p14:nvContentPartPr>
              <p14:xfrm>
                <a:off x="9467211" y="2472634"/>
                <a:ext cx="71280" cy="111240"/>
              </p14:xfrm>
            </p:contentPart>
          </mc:Choice>
          <mc:Fallback xmlns="">
            <p:pic>
              <p:nvPicPr>
                <p:cNvPr id="12" name="Ink 11">
                  <a:extLst>
                    <a:ext uri="{FF2B5EF4-FFF2-40B4-BE49-F238E27FC236}">
                      <a16:creationId xmlns:a16="http://schemas.microsoft.com/office/drawing/2014/main" id="{06F06740-6723-20C2-7840-B2BEF5DC0026}"/>
                    </a:ext>
                  </a:extLst>
                </p:cNvPr>
                <p:cNvPicPr/>
                <p:nvPr/>
              </p:nvPicPr>
              <p:blipFill>
                <a:blip r:embed="rId16"/>
                <a:stretch>
                  <a:fillRect/>
                </a:stretch>
              </p:blipFill>
              <p:spPr>
                <a:xfrm>
                  <a:off x="9458211" y="2463994"/>
                  <a:ext cx="889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Ink 13">
                  <a:extLst>
                    <a:ext uri="{FF2B5EF4-FFF2-40B4-BE49-F238E27FC236}">
                      <a16:creationId xmlns:a16="http://schemas.microsoft.com/office/drawing/2014/main" id="{01404AB1-9682-42E1-6094-9171DF1AB975}"/>
                    </a:ext>
                  </a:extLst>
                </p14:cNvPr>
                <p14:cNvContentPartPr/>
                <p14:nvPr/>
              </p14:nvContentPartPr>
              <p14:xfrm>
                <a:off x="9480531" y="2402074"/>
                <a:ext cx="360" cy="360"/>
              </p14:xfrm>
            </p:contentPart>
          </mc:Choice>
          <mc:Fallback xmlns="">
            <p:pic>
              <p:nvPicPr>
                <p:cNvPr id="14" name="Ink 13">
                  <a:extLst>
                    <a:ext uri="{FF2B5EF4-FFF2-40B4-BE49-F238E27FC236}">
                      <a16:creationId xmlns:a16="http://schemas.microsoft.com/office/drawing/2014/main" id="{01404AB1-9682-42E1-6094-9171DF1AB975}"/>
                    </a:ext>
                  </a:extLst>
                </p:cNvPr>
                <p:cNvPicPr/>
                <p:nvPr/>
              </p:nvPicPr>
              <p:blipFill>
                <a:blip r:embed="rId18"/>
                <a:stretch>
                  <a:fillRect/>
                </a:stretch>
              </p:blipFill>
              <p:spPr>
                <a:xfrm>
                  <a:off x="9471891" y="2393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Ink 17">
                  <a:extLst>
                    <a:ext uri="{FF2B5EF4-FFF2-40B4-BE49-F238E27FC236}">
                      <a16:creationId xmlns:a16="http://schemas.microsoft.com/office/drawing/2014/main" id="{FC6B94CB-1B96-4ED0-947D-98BB991BE161}"/>
                    </a:ext>
                  </a:extLst>
                </p14:cNvPr>
                <p14:cNvContentPartPr/>
                <p14:nvPr/>
              </p14:nvContentPartPr>
              <p14:xfrm>
                <a:off x="9647571" y="2476954"/>
                <a:ext cx="69480" cy="2520"/>
              </p14:xfrm>
            </p:contentPart>
          </mc:Choice>
          <mc:Fallback xmlns="">
            <p:pic>
              <p:nvPicPr>
                <p:cNvPr id="18" name="Ink 17">
                  <a:extLst>
                    <a:ext uri="{FF2B5EF4-FFF2-40B4-BE49-F238E27FC236}">
                      <a16:creationId xmlns:a16="http://schemas.microsoft.com/office/drawing/2014/main" id="{FC6B94CB-1B96-4ED0-947D-98BB991BE161}"/>
                    </a:ext>
                  </a:extLst>
                </p:cNvPr>
                <p:cNvPicPr/>
                <p:nvPr/>
              </p:nvPicPr>
              <p:blipFill>
                <a:blip r:embed="rId20"/>
                <a:stretch>
                  <a:fillRect/>
                </a:stretch>
              </p:blipFill>
              <p:spPr>
                <a:xfrm>
                  <a:off x="9638571" y="2468314"/>
                  <a:ext cx="871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Ink 19">
                  <a:extLst>
                    <a:ext uri="{FF2B5EF4-FFF2-40B4-BE49-F238E27FC236}">
                      <a16:creationId xmlns:a16="http://schemas.microsoft.com/office/drawing/2014/main" id="{5E5D3584-391F-38FF-DC83-B2B51EBD30C3}"/>
                    </a:ext>
                  </a:extLst>
                </p14:cNvPr>
                <p14:cNvContentPartPr/>
                <p14:nvPr/>
              </p14:nvContentPartPr>
              <p14:xfrm>
                <a:off x="9666291" y="2546794"/>
                <a:ext cx="89280" cy="8280"/>
              </p14:xfrm>
            </p:contentPart>
          </mc:Choice>
          <mc:Fallback xmlns="">
            <p:pic>
              <p:nvPicPr>
                <p:cNvPr id="20" name="Ink 19">
                  <a:extLst>
                    <a:ext uri="{FF2B5EF4-FFF2-40B4-BE49-F238E27FC236}">
                      <a16:creationId xmlns:a16="http://schemas.microsoft.com/office/drawing/2014/main" id="{5E5D3584-391F-38FF-DC83-B2B51EBD30C3}"/>
                    </a:ext>
                  </a:extLst>
                </p:cNvPr>
                <p:cNvPicPr/>
                <p:nvPr/>
              </p:nvPicPr>
              <p:blipFill>
                <a:blip r:embed="rId22"/>
                <a:stretch>
                  <a:fillRect/>
                </a:stretch>
              </p:blipFill>
              <p:spPr>
                <a:xfrm>
                  <a:off x="9657291" y="2538154"/>
                  <a:ext cx="1069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 name="Ink 21">
                  <a:extLst>
                    <a:ext uri="{FF2B5EF4-FFF2-40B4-BE49-F238E27FC236}">
                      <a16:creationId xmlns:a16="http://schemas.microsoft.com/office/drawing/2014/main" id="{9878B505-B3E1-7928-363D-82A555AE8BCA}"/>
                    </a:ext>
                  </a:extLst>
                </p14:cNvPr>
                <p14:cNvContentPartPr/>
                <p14:nvPr/>
              </p14:nvContentPartPr>
              <p14:xfrm>
                <a:off x="9888411" y="2389114"/>
                <a:ext cx="88200" cy="154080"/>
              </p14:xfrm>
            </p:contentPart>
          </mc:Choice>
          <mc:Fallback xmlns="">
            <p:pic>
              <p:nvPicPr>
                <p:cNvPr id="22" name="Ink 21">
                  <a:extLst>
                    <a:ext uri="{FF2B5EF4-FFF2-40B4-BE49-F238E27FC236}">
                      <a16:creationId xmlns:a16="http://schemas.microsoft.com/office/drawing/2014/main" id="{9878B505-B3E1-7928-363D-82A555AE8BCA}"/>
                    </a:ext>
                  </a:extLst>
                </p:cNvPr>
                <p:cNvPicPr/>
                <p:nvPr/>
              </p:nvPicPr>
              <p:blipFill>
                <a:blip r:embed="rId24"/>
                <a:stretch>
                  <a:fillRect/>
                </a:stretch>
              </p:blipFill>
              <p:spPr>
                <a:xfrm>
                  <a:off x="9879771" y="2380114"/>
                  <a:ext cx="1058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Ink 22">
                  <a:extLst>
                    <a:ext uri="{FF2B5EF4-FFF2-40B4-BE49-F238E27FC236}">
                      <a16:creationId xmlns:a16="http://schemas.microsoft.com/office/drawing/2014/main" id="{E5B5760D-51D8-B387-E5C7-AA55C75CB8BD}"/>
                    </a:ext>
                  </a:extLst>
                </p14:cNvPr>
                <p14:cNvContentPartPr/>
                <p14:nvPr/>
              </p14:nvContentPartPr>
              <p14:xfrm>
                <a:off x="10042131" y="2362114"/>
                <a:ext cx="33840" cy="118440"/>
              </p14:xfrm>
            </p:contentPart>
          </mc:Choice>
          <mc:Fallback xmlns="">
            <p:pic>
              <p:nvPicPr>
                <p:cNvPr id="23" name="Ink 22">
                  <a:extLst>
                    <a:ext uri="{FF2B5EF4-FFF2-40B4-BE49-F238E27FC236}">
                      <a16:creationId xmlns:a16="http://schemas.microsoft.com/office/drawing/2014/main" id="{E5B5760D-51D8-B387-E5C7-AA55C75CB8BD}"/>
                    </a:ext>
                  </a:extLst>
                </p:cNvPr>
                <p:cNvPicPr/>
                <p:nvPr/>
              </p:nvPicPr>
              <p:blipFill>
                <a:blip r:embed="rId26"/>
                <a:stretch>
                  <a:fillRect/>
                </a:stretch>
              </p:blipFill>
              <p:spPr>
                <a:xfrm>
                  <a:off x="10033491" y="2353114"/>
                  <a:ext cx="514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4" name="Ink 23">
                  <a:extLst>
                    <a:ext uri="{FF2B5EF4-FFF2-40B4-BE49-F238E27FC236}">
                      <a16:creationId xmlns:a16="http://schemas.microsoft.com/office/drawing/2014/main" id="{B9B886E8-87FB-5F2F-05F7-075D6398498B}"/>
                    </a:ext>
                  </a:extLst>
                </p14:cNvPr>
                <p14:cNvContentPartPr/>
                <p14:nvPr/>
              </p14:nvContentPartPr>
              <p14:xfrm>
                <a:off x="10023051" y="2319634"/>
                <a:ext cx="360" cy="360"/>
              </p14:xfrm>
            </p:contentPart>
          </mc:Choice>
          <mc:Fallback xmlns="">
            <p:pic>
              <p:nvPicPr>
                <p:cNvPr id="24" name="Ink 23">
                  <a:extLst>
                    <a:ext uri="{FF2B5EF4-FFF2-40B4-BE49-F238E27FC236}">
                      <a16:creationId xmlns:a16="http://schemas.microsoft.com/office/drawing/2014/main" id="{B9B886E8-87FB-5F2F-05F7-075D6398498B}"/>
                    </a:ext>
                  </a:extLst>
                </p:cNvPr>
                <p:cNvPicPr/>
                <p:nvPr/>
              </p:nvPicPr>
              <p:blipFill>
                <a:blip r:embed="rId18"/>
                <a:stretch>
                  <a:fillRect/>
                </a:stretch>
              </p:blipFill>
              <p:spPr>
                <a:xfrm>
                  <a:off x="10014411" y="23106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6" name="Ink 25">
                  <a:extLst>
                    <a:ext uri="{FF2B5EF4-FFF2-40B4-BE49-F238E27FC236}">
                      <a16:creationId xmlns:a16="http://schemas.microsoft.com/office/drawing/2014/main" id="{B2E7E0E4-C1D7-3DA9-F992-CCC30E6D8202}"/>
                    </a:ext>
                  </a:extLst>
                </p14:cNvPr>
                <p14:cNvContentPartPr/>
                <p14:nvPr/>
              </p14:nvContentPartPr>
              <p14:xfrm>
                <a:off x="10122051" y="2480554"/>
                <a:ext cx="2520" cy="360"/>
              </p14:xfrm>
            </p:contentPart>
          </mc:Choice>
          <mc:Fallback xmlns="">
            <p:pic>
              <p:nvPicPr>
                <p:cNvPr id="26" name="Ink 25">
                  <a:extLst>
                    <a:ext uri="{FF2B5EF4-FFF2-40B4-BE49-F238E27FC236}">
                      <a16:creationId xmlns:a16="http://schemas.microsoft.com/office/drawing/2014/main" id="{B2E7E0E4-C1D7-3DA9-F992-CCC30E6D8202}"/>
                    </a:ext>
                  </a:extLst>
                </p:cNvPr>
                <p:cNvPicPr/>
                <p:nvPr/>
              </p:nvPicPr>
              <p:blipFill>
                <a:blip r:embed="rId29"/>
                <a:stretch>
                  <a:fillRect/>
                </a:stretch>
              </p:blipFill>
              <p:spPr>
                <a:xfrm>
                  <a:off x="10113051" y="2471914"/>
                  <a:ext cx="20160" cy="18000"/>
                </a:xfrm>
                <a:prstGeom prst="rect">
                  <a:avLst/>
                </a:prstGeom>
              </p:spPr>
            </p:pic>
          </mc:Fallback>
        </mc:AlternateContent>
      </p:grpSp>
      <p:grpSp>
        <p:nvGrpSpPr>
          <p:cNvPr id="35" name="Group 34">
            <a:extLst>
              <a:ext uri="{FF2B5EF4-FFF2-40B4-BE49-F238E27FC236}">
                <a16:creationId xmlns:a16="http://schemas.microsoft.com/office/drawing/2014/main" id="{4CCF0262-2169-BD5A-2881-750011F9FDB1}"/>
              </a:ext>
            </a:extLst>
          </p:cNvPr>
          <p:cNvGrpSpPr/>
          <p:nvPr/>
        </p:nvGrpSpPr>
        <p:grpSpPr>
          <a:xfrm>
            <a:off x="4849851" y="1232794"/>
            <a:ext cx="508320" cy="205560"/>
            <a:chOff x="4849851" y="1232794"/>
            <a:chExt cx="508320" cy="205560"/>
          </a:xfrm>
        </p:grpSpPr>
        <mc:AlternateContent xmlns:mc="http://schemas.openxmlformats.org/markup-compatibility/2006" xmlns:p14="http://schemas.microsoft.com/office/powerpoint/2010/main">
          <mc:Choice Requires="p14">
            <p:contentPart p14:bwMode="auto" r:id="rId30">
              <p14:nvContentPartPr>
                <p14:cNvPr id="28" name="Ink 27">
                  <a:extLst>
                    <a:ext uri="{FF2B5EF4-FFF2-40B4-BE49-F238E27FC236}">
                      <a16:creationId xmlns:a16="http://schemas.microsoft.com/office/drawing/2014/main" id="{8AD37DFF-B61B-7BD4-ED31-430FCEE3D399}"/>
                    </a:ext>
                  </a:extLst>
                </p14:cNvPr>
                <p14:cNvContentPartPr/>
                <p14:nvPr/>
              </p14:nvContentPartPr>
              <p14:xfrm>
                <a:off x="4849851" y="1269514"/>
                <a:ext cx="88560" cy="57600"/>
              </p14:xfrm>
            </p:contentPart>
          </mc:Choice>
          <mc:Fallback xmlns="">
            <p:pic>
              <p:nvPicPr>
                <p:cNvPr id="28" name="Ink 27">
                  <a:extLst>
                    <a:ext uri="{FF2B5EF4-FFF2-40B4-BE49-F238E27FC236}">
                      <a16:creationId xmlns:a16="http://schemas.microsoft.com/office/drawing/2014/main" id="{8AD37DFF-B61B-7BD4-ED31-430FCEE3D399}"/>
                    </a:ext>
                  </a:extLst>
                </p:cNvPr>
                <p:cNvPicPr/>
                <p:nvPr/>
              </p:nvPicPr>
              <p:blipFill>
                <a:blip r:embed="rId31"/>
                <a:stretch>
                  <a:fillRect/>
                </a:stretch>
              </p:blipFill>
              <p:spPr>
                <a:xfrm>
                  <a:off x="4841211" y="1260874"/>
                  <a:ext cx="1062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9" name="Ink 28">
                  <a:extLst>
                    <a:ext uri="{FF2B5EF4-FFF2-40B4-BE49-F238E27FC236}">
                      <a16:creationId xmlns:a16="http://schemas.microsoft.com/office/drawing/2014/main" id="{195DE946-1656-8E24-D875-B3477ECC97F5}"/>
                    </a:ext>
                  </a:extLst>
                </p14:cNvPr>
                <p14:cNvContentPartPr/>
                <p14:nvPr/>
              </p14:nvContentPartPr>
              <p14:xfrm>
                <a:off x="5005011" y="1333594"/>
                <a:ext cx="51120" cy="5040"/>
              </p14:xfrm>
            </p:contentPart>
          </mc:Choice>
          <mc:Fallback xmlns="">
            <p:pic>
              <p:nvPicPr>
                <p:cNvPr id="29" name="Ink 28">
                  <a:extLst>
                    <a:ext uri="{FF2B5EF4-FFF2-40B4-BE49-F238E27FC236}">
                      <a16:creationId xmlns:a16="http://schemas.microsoft.com/office/drawing/2014/main" id="{195DE946-1656-8E24-D875-B3477ECC97F5}"/>
                    </a:ext>
                  </a:extLst>
                </p:cNvPr>
                <p:cNvPicPr/>
                <p:nvPr/>
              </p:nvPicPr>
              <p:blipFill>
                <a:blip r:embed="rId33"/>
                <a:stretch>
                  <a:fillRect/>
                </a:stretch>
              </p:blipFill>
              <p:spPr>
                <a:xfrm>
                  <a:off x="4996371" y="1324954"/>
                  <a:ext cx="687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0" name="Ink 29">
                  <a:extLst>
                    <a:ext uri="{FF2B5EF4-FFF2-40B4-BE49-F238E27FC236}">
                      <a16:creationId xmlns:a16="http://schemas.microsoft.com/office/drawing/2014/main" id="{FA505F03-96DF-BA59-9068-02408EE2ECE0}"/>
                    </a:ext>
                  </a:extLst>
                </p14:cNvPr>
                <p14:cNvContentPartPr/>
                <p14:nvPr/>
              </p14:nvContentPartPr>
              <p14:xfrm>
                <a:off x="5008251" y="1380394"/>
                <a:ext cx="38160" cy="360"/>
              </p14:xfrm>
            </p:contentPart>
          </mc:Choice>
          <mc:Fallback xmlns="">
            <p:pic>
              <p:nvPicPr>
                <p:cNvPr id="30" name="Ink 29">
                  <a:extLst>
                    <a:ext uri="{FF2B5EF4-FFF2-40B4-BE49-F238E27FC236}">
                      <a16:creationId xmlns:a16="http://schemas.microsoft.com/office/drawing/2014/main" id="{FA505F03-96DF-BA59-9068-02408EE2ECE0}"/>
                    </a:ext>
                  </a:extLst>
                </p:cNvPr>
                <p:cNvPicPr/>
                <p:nvPr/>
              </p:nvPicPr>
              <p:blipFill>
                <a:blip r:embed="rId35"/>
                <a:stretch>
                  <a:fillRect/>
                </a:stretch>
              </p:blipFill>
              <p:spPr>
                <a:xfrm>
                  <a:off x="4999611" y="1371394"/>
                  <a:ext cx="55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1" name="Ink 30">
                  <a:extLst>
                    <a:ext uri="{FF2B5EF4-FFF2-40B4-BE49-F238E27FC236}">
                      <a16:creationId xmlns:a16="http://schemas.microsoft.com/office/drawing/2014/main" id="{30156FC0-8C84-96CD-75F8-3CEB65FC816A}"/>
                    </a:ext>
                  </a:extLst>
                </p14:cNvPr>
                <p14:cNvContentPartPr/>
                <p14:nvPr/>
              </p14:nvContentPartPr>
              <p14:xfrm>
                <a:off x="5145771" y="1251874"/>
                <a:ext cx="61200" cy="140760"/>
              </p14:xfrm>
            </p:contentPart>
          </mc:Choice>
          <mc:Fallback xmlns="">
            <p:pic>
              <p:nvPicPr>
                <p:cNvPr id="31" name="Ink 30">
                  <a:extLst>
                    <a:ext uri="{FF2B5EF4-FFF2-40B4-BE49-F238E27FC236}">
                      <a16:creationId xmlns:a16="http://schemas.microsoft.com/office/drawing/2014/main" id="{30156FC0-8C84-96CD-75F8-3CEB65FC816A}"/>
                    </a:ext>
                  </a:extLst>
                </p:cNvPr>
                <p:cNvPicPr/>
                <p:nvPr/>
              </p:nvPicPr>
              <p:blipFill>
                <a:blip r:embed="rId37"/>
                <a:stretch>
                  <a:fillRect/>
                </a:stretch>
              </p:blipFill>
              <p:spPr>
                <a:xfrm>
                  <a:off x="5136771" y="1243234"/>
                  <a:ext cx="788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2" name="Ink 31">
                  <a:extLst>
                    <a:ext uri="{FF2B5EF4-FFF2-40B4-BE49-F238E27FC236}">
                      <a16:creationId xmlns:a16="http://schemas.microsoft.com/office/drawing/2014/main" id="{045C3F11-3171-263F-BB95-0F83EE4E8007}"/>
                    </a:ext>
                  </a:extLst>
                </p14:cNvPr>
                <p14:cNvContentPartPr/>
                <p14:nvPr/>
              </p14:nvContentPartPr>
              <p14:xfrm>
                <a:off x="5199411" y="1265194"/>
                <a:ext cx="158760" cy="157320"/>
              </p14:xfrm>
            </p:contentPart>
          </mc:Choice>
          <mc:Fallback xmlns="">
            <p:pic>
              <p:nvPicPr>
                <p:cNvPr id="32" name="Ink 31">
                  <a:extLst>
                    <a:ext uri="{FF2B5EF4-FFF2-40B4-BE49-F238E27FC236}">
                      <a16:creationId xmlns:a16="http://schemas.microsoft.com/office/drawing/2014/main" id="{045C3F11-3171-263F-BB95-0F83EE4E8007}"/>
                    </a:ext>
                  </a:extLst>
                </p:cNvPr>
                <p:cNvPicPr/>
                <p:nvPr/>
              </p:nvPicPr>
              <p:blipFill>
                <a:blip r:embed="rId39"/>
                <a:stretch>
                  <a:fillRect/>
                </a:stretch>
              </p:blipFill>
              <p:spPr>
                <a:xfrm>
                  <a:off x="5190771" y="1256554"/>
                  <a:ext cx="1764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3" name="Ink 32">
                  <a:extLst>
                    <a:ext uri="{FF2B5EF4-FFF2-40B4-BE49-F238E27FC236}">
                      <a16:creationId xmlns:a16="http://schemas.microsoft.com/office/drawing/2014/main" id="{C9F4207C-B560-EB5B-AA6C-95DDCAEF84A8}"/>
                    </a:ext>
                  </a:extLst>
                </p14:cNvPr>
                <p14:cNvContentPartPr/>
                <p14:nvPr/>
              </p14:nvContentPartPr>
              <p14:xfrm>
                <a:off x="5285091" y="1232794"/>
                <a:ext cx="360" cy="360"/>
              </p14:xfrm>
            </p:contentPart>
          </mc:Choice>
          <mc:Fallback xmlns="">
            <p:pic>
              <p:nvPicPr>
                <p:cNvPr id="33" name="Ink 32">
                  <a:extLst>
                    <a:ext uri="{FF2B5EF4-FFF2-40B4-BE49-F238E27FC236}">
                      <a16:creationId xmlns:a16="http://schemas.microsoft.com/office/drawing/2014/main" id="{C9F4207C-B560-EB5B-AA6C-95DDCAEF84A8}"/>
                    </a:ext>
                  </a:extLst>
                </p:cNvPr>
                <p:cNvPicPr/>
                <p:nvPr/>
              </p:nvPicPr>
              <p:blipFill>
                <a:blip r:embed="rId18"/>
                <a:stretch>
                  <a:fillRect/>
                </a:stretch>
              </p:blipFill>
              <p:spPr>
                <a:xfrm>
                  <a:off x="5276451" y="12241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4" name="Ink 33">
                  <a:extLst>
                    <a:ext uri="{FF2B5EF4-FFF2-40B4-BE49-F238E27FC236}">
                      <a16:creationId xmlns:a16="http://schemas.microsoft.com/office/drawing/2014/main" id="{9651DFE8-3183-A7E3-6C0C-EEEC33AFE84F}"/>
                    </a:ext>
                  </a:extLst>
                </p14:cNvPr>
                <p14:cNvContentPartPr/>
                <p14:nvPr/>
              </p14:nvContentPartPr>
              <p14:xfrm>
                <a:off x="5298771" y="1431874"/>
                <a:ext cx="6480" cy="6480"/>
              </p14:xfrm>
            </p:contentPart>
          </mc:Choice>
          <mc:Fallback xmlns="">
            <p:pic>
              <p:nvPicPr>
                <p:cNvPr id="34" name="Ink 33">
                  <a:extLst>
                    <a:ext uri="{FF2B5EF4-FFF2-40B4-BE49-F238E27FC236}">
                      <a16:creationId xmlns:a16="http://schemas.microsoft.com/office/drawing/2014/main" id="{9651DFE8-3183-A7E3-6C0C-EEEC33AFE84F}"/>
                    </a:ext>
                  </a:extLst>
                </p:cNvPr>
                <p:cNvPicPr/>
                <p:nvPr/>
              </p:nvPicPr>
              <p:blipFill>
                <a:blip r:embed="rId42"/>
                <a:stretch>
                  <a:fillRect/>
                </a:stretch>
              </p:blipFill>
              <p:spPr>
                <a:xfrm>
                  <a:off x="5289771" y="1423234"/>
                  <a:ext cx="24120" cy="24120"/>
                </a:xfrm>
                <a:prstGeom prst="rect">
                  <a:avLst/>
                </a:prstGeom>
              </p:spPr>
            </p:pic>
          </mc:Fallback>
        </mc:AlternateContent>
      </p:grpSp>
      <p:grpSp>
        <p:nvGrpSpPr>
          <p:cNvPr id="49" name="Group 48">
            <a:extLst>
              <a:ext uri="{FF2B5EF4-FFF2-40B4-BE49-F238E27FC236}">
                <a16:creationId xmlns:a16="http://schemas.microsoft.com/office/drawing/2014/main" id="{19BE3CEB-57DA-4017-C055-A5F72586AB15}"/>
              </a:ext>
            </a:extLst>
          </p:cNvPr>
          <p:cNvGrpSpPr/>
          <p:nvPr/>
        </p:nvGrpSpPr>
        <p:grpSpPr>
          <a:xfrm>
            <a:off x="465051" y="1941994"/>
            <a:ext cx="710280" cy="210960"/>
            <a:chOff x="465051" y="1941994"/>
            <a:chExt cx="710280" cy="210960"/>
          </a:xfrm>
        </p:grpSpPr>
        <mc:AlternateContent xmlns:mc="http://schemas.openxmlformats.org/markup-compatibility/2006" xmlns:p14="http://schemas.microsoft.com/office/powerpoint/2010/main">
          <mc:Choice Requires="p14">
            <p:contentPart p14:bwMode="auto" r:id="rId43">
              <p14:nvContentPartPr>
                <p14:cNvPr id="36" name="Ink 35">
                  <a:extLst>
                    <a:ext uri="{FF2B5EF4-FFF2-40B4-BE49-F238E27FC236}">
                      <a16:creationId xmlns:a16="http://schemas.microsoft.com/office/drawing/2014/main" id="{67A9DA54-9BD8-C998-3E43-28EA965888E9}"/>
                    </a:ext>
                  </a:extLst>
                </p14:cNvPr>
                <p14:cNvContentPartPr/>
                <p14:nvPr/>
              </p14:nvContentPartPr>
              <p14:xfrm>
                <a:off x="465051" y="1989514"/>
                <a:ext cx="102600" cy="120600"/>
              </p14:xfrm>
            </p:contentPart>
          </mc:Choice>
          <mc:Fallback xmlns="">
            <p:pic>
              <p:nvPicPr>
                <p:cNvPr id="36" name="Ink 35">
                  <a:extLst>
                    <a:ext uri="{FF2B5EF4-FFF2-40B4-BE49-F238E27FC236}">
                      <a16:creationId xmlns:a16="http://schemas.microsoft.com/office/drawing/2014/main" id="{67A9DA54-9BD8-C998-3E43-28EA965888E9}"/>
                    </a:ext>
                  </a:extLst>
                </p:cNvPr>
                <p:cNvPicPr/>
                <p:nvPr/>
              </p:nvPicPr>
              <p:blipFill>
                <a:blip r:embed="rId44"/>
                <a:stretch>
                  <a:fillRect/>
                </a:stretch>
              </p:blipFill>
              <p:spPr>
                <a:xfrm>
                  <a:off x="456051" y="1980514"/>
                  <a:ext cx="1202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7" name="Ink 36">
                  <a:extLst>
                    <a:ext uri="{FF2B5EF4-FFF2-40B4-BE49-F238E27FC236}">
                      <a16:creationId xmlns:a16="http://schemas.microsoft.com/office/drawing/2014/main" id="{D50D07B0-7888-2D08-D6F4-1094805B3024}"/>
                    </a:ext>
                  </a:extLst>
                </p14:cNvPr>
                <p14:cNvContentPartPr/>
                <p14:nvPr/>
              </p14:nvContentPartPr>
              <p14:xfrm>
                <a:off x="613371" y="2054674"/>
                <a:ext cx="33840" cy="360"/>
              </p14:xfrm>
            </p:contentPart>
          </mc:Choice>
          <mc:Fallback xmlns="">
            <p:pic>
              <p:nvPicPr>
                <p:cNvPr id="37" name="Ink 36">
                  <a:extLst>
                    <a:ext uri="{FF2B5EF4-FFF2-40B4-BE49-F238E27FC236}">
                      <a16:creationId xmlns:a16="http://schemas.microsoft.com/office/drawing/2014/main" id="{D50D07B0-7888-2D08-D6F4-1094805B3024}"/>
                    </a:ext>
                  </a:extLst>
                </p:cNvPr>
                <p:cNvPicPr/>
                <p:nvPr/>
              </p:nvPicPr>
              <p:blipFill>
                <a:blip r:embed="rId46"/>
                <a:stretch>
                  <a:fillRect/>
                </a:stretch>
              </p:blipFill>
              <p:spPr>
                <a:xfrm>
                  <a:off x="604371" y="2045674"/>
                  <a:ext cx="514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8" name="Ink 37">
                  <a:extLst>
                    <a:ext uri="{FF2B5EF4-FFF2-40B4-BE49-F238E27FC236}">
                      <a16:creationId xmlns:a16="http://schemas.microsoft.com/office/drawing/2014/main" id="{C63EAE20-CA2C-1ECD-DCB5-E8F76BEE552A}"/>
                    </a:ext>
                  </a:extLst>
                </p14:cNvPr>
                <p14:cNvContentPartPr/>
                <p14:nvPr/>
              </p14:nvContentPartPr>
              <p14:xfrm>
                <a:off x="591771" y="2113354"/>
                <a:ext cx="45360" cy="2520"/>
              </p14:xfrm>
            </p:contentPart>
          </mc:Choice>
          <mc:Fallback xmlns="">
            <p:pic>
              <p:nvPicPr>
                <p:cNvPr id="38" name="Ink 37">
                  <a:extLst>
                    <a:ext uri="{FF2B5EF4-FFF2-40B4-BE49-F238E27FC236}">
                      <a16:creationId xmlns:a16="http://schemas.microsoft.com/office/drawing/2014/main" id="{C63EAE20-CA2C-1ECD-DCB5-E8F76BEE552A}"/>
                    </a:ext>
                  </a:extLst>
                </p:cNvPr>
                <p:cNvPicPr/>
                <p:nvPr/>
              </p:nvPicPr>
              <p:blipFill>
                <a:blip r:embed="rId48"/>
                <a:stretch>
                  <a:fillRect/>
                </a:stretch>
              </p:blipFill>
              <p:spPr>
                <a:xfrm>
                  <a:off x="583131" y="2104354"/>
                  <a:ext cx="630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0" name="Ink 39">
                  <a:extLst>
                    <a:ext uri="{FF2B5EF4-FFF2-40B4-BE49-F238E27FC236}">
                      <a16:creationId xmlns:a16="http://schemas.microsoft.com/office/drawing/2014/main" id="{690DD573-90C3-2733-E645-AA213CC7080B}"/>
                    </a:ext>
                  </a:extLst>
                </p14:cNvPr>
                <p14:cNvContentPartPr/>
                <p14:nvPr/>
              </p14:nvContentPartPr>
              <p14:xfrm>
                <a:off x="750171" y="1941994"/>
                <a:ext cx="66240" cy="133560"/>
              </p14:xfrm>
            </p:contentPart>
          </mc:Choice>
          <mc:Fallback xmlns="">
            <p:pic>
              <p:nvPicPr>
                <p:cNvPr id="40" name="Ink 39">
                  <a:extLst>
                    <a:ext uri="{FF2B5EF4-FFF2-40B4-BE49-F238E27FC236}">
                      <a16:creationId xmlns:a16="http://schemas.microsoft.com/office/drawing/2014/main" id="{690DD573-90C3-2733-E645-AA213CC7080B}"/>
                    </a:ext>
                  </a:extLst>
                </p:cNvPr>
                <p:cNvPicPr/>
                <p:nvPr/>
              </p:nvPicPr>
              <p:blipFill>
                <a:blip r:embed="rId50"/>
                <a:stretch>
                  <a:fillRect/>
                </a:stretch>
              </p:blipFill>
              <p:spPr>
                <a:xfrm>
                  <a:off x="741531" y="1933354"/>
                  <a:ext cx="838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1" name="Ink 40">
                  <a:extLst>
                    <a:ext uri="{FF2B5EF4-FFF2-40B4-BE49-F238E27FC236}">
                      <a16:creationId xmlns:a16="http://schemas.microsoft.com/office/drawing/2014/main" id="{2C7285FA-FDE3-274A-4E86-0D3500091B54}"/>
                    </a:ext>
                  </a:extLst>
                </p14:cNvPr>
                <p14:cNvContentPartPr/>
                <p14:nvPr/>
              </p14:nvContentPartPr>
              <p14:xfrm>
                <a:off x="864651" y="1972594"/>
                <a:ext cx="38880" cy="81000"/>
              </p14:xfrm>
            </p:contentPart>
          </mc:Choice>
          <mc:Fallback xmlns="">
            <p:pic>
              <p:nvPicPr>
                <p:cNvPr id="41" name="Ink 40">
                  <a:extLst>
                    <a:ext uri="{FF2B5EF4-FFF2-40B4-BE49-F238E27FC236}">
                      <a16:creationId xmlns:a16="http://schemas.microsoft.com/office/drawing/2014/main" id="{2C7285FA-FDE3-274A-4E86-0D3500091B54}"/>
                    </a:ext>
                  </a:extLst>
                </p:cNvPr>
                <p:cNvPicPr/>
                <p:nvPr/>
              </p:nvPicPr>
              <p:blipFill>
                <a:blip r:embed="rId52"/>
                <a:stretch>
                  <a:fillRect/>
                </a:stretch>
              </p:blipFill>
              <p:spPr>
                <a:xfrm>
                  <a:off x="856011" y="1963594"/>
                  <a:ext cx="565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3" name="Ink 42">
                  <a:extLst>
                    <a:ext uri="{FF2B5EF4-FFF2-40B4-BE49-F238E27FC236}">
                      <a16:creationId xmlns:a16="http://schemas.microsoft.com/office/drawing/2014/main" id="{D16C223E-0A2C-28A4-CDA2-C51C4F31B777}"/>
                    </a:ext>
                  </a:extLst>
                </p14:cNvPr>
                <p14:cNvContentPartPr/>
                <p14:nvPr/>
              </p14:nvContentPartPr>
              <p14:xfrm>
                <a:off x="944931" y="1954954"/>
                <a:ext cx="42120" cy="65520"/>
              </p14:xfrm>
            </p:contentPart>
          </mc:Choice>
          <mc:Fallback xmlns="">
            <p:pic>
              <p:nvPicPr>
                <p:cNvPr id="43" name="Ink 42">
                  <a:extLst>
                    <a:ext uri="{FF2B5EF4-FFF2-40B4-BE49-F238E27FC236}">
                      <a16:creationId xmlns:a16="http://schemas.microsoft.com/office/drawing/2014/main" id="{D16C223E-0A2C-28A4-CDA2-C51C4F31B777}"/>
                    </a:ext>
                  </a:extLst>
                </p:cNvPr>
                <p:cNvPicPr/>
                <p:nvPr/>
              </p:nvPicPr>
              <p:blipFill>
                <a:blip r:embed="rId54"/>
                <a:stretch>
                  <a:fillRect/>
                </a:stretch>
              </p:blipFill>
              <p:spPr>
                <a:xfrm>
                  <a:off x="935931" y="1946314"/>
                  <a:ext cx="597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5" name="Ink 44">
                  <a:extLst>
                    <a:ext uri="{FF2B5EF4-FFF2-40B4-BE49-F238E27FC236}">
                      <a16:creationId xmlns:a16="http://schemas.microsoft.com/office/drawing/2014/main" id="{5E180D56-3A0D-5B38-5F50-26105914A04B}"/>
                    </a:ext>
                  </a:extLst>
                </p14:cNvPr>
                <p14:cNvContentPartPr/>
                <p14:nvPr/>
              </p14:nvContentPartPr>
              <p14:xfrm>
                <a:off x="1046091" y="1959994"/>
                <a:ext cx="46080" cy="71640"/>
              </p14:xfrm>
            </p:contentPart>
          </mc:Choice>
          <mc:Fallback xmlns="">
            <p:pic>
              <p:nvPicPr>
                <p:cNvPr id="45" name="Ink 44">
                  <a:extLst>
                    <a:ext uri="{FF2B5EF4-FFF2-40B4-BE49-F238E27FC236}">
                      <a16:creationId xmlns:a16="http://schemas.microsoft.com/office/drawing/2014/main" id="{5E180D56-3A0D-5B38-5F50-26105914A04B}"/>
                    </a:ext>
                  </a:extLst>
                </p:cNvPr>
                <p:cNvPicPr/>
                <p:nvPr/>
              </p:nvPicPr>
              <p:blipFill>
                <a:blip r:embed="rId56"/>
                <a:stretch>
                  <a:fillRect/>
                </a:stretch>
              </p:blipFill>
              <p:spPr>
                <a:xfrm>
                  <a:off x="1037451" y="1950994"/>
                  <a:ext cx="637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6" name="Ink 45">
                  <a:extLst>
                    <a:ext uri="{FF2B5EF4-FFF2-40B4-BE49-F238E27FC236}">
                      <a16:creationId xmlns:a16="http://schemas.microsoft.com/office/drawing/2014/main" id="{8EB6DD39-CA20-528A-CAE0-AA96BB069018}"/>
                    </a:ext>
                  </a:extLst>
                </p14:cNvPr>
                <p14:cNvContentPartPr/>
                <p14:nvPr/>
              </p14:nvContentPartPr>
              <p14:xfrm>
                <a:off x="1131411" y="1956394"/>
                <a:ext cx="43920" cy="61920"/>
              </p14:xfrm>
            </p:contentPart>
          </mc:Choice>
          <mc:Fallback xmlns="">
            <p:pic>
              <p:nvPicPr>
                <p:cNvPr id="46" name="Ink 45">
                  <a:extLst>
                    <a:ext uri="{FF2B5EF4-FFF2-40B4-BE49-F238E27FC236}">
                      <a16:creationId xmlns:a16="http://schemas.microsoft.com/office/drawing/2014/main" id="{8EB6DD39-CA20-528A-CAE0-AA96BB069018}"/>
                    </a:ext>
                  </a:extLst>
                </p:cNvPr>
                <p:cNvPicPr/>
                <p:nvPr/>
              </p:nvPicPr>
              <p:blipFill>
                <a:blip r:embed="rId58"/>
                <a:stretch>
                  <a:fillRect/>
                </a:stretch>
              </p:blipFill>
              <p:spPr>
                <a:xfrm>
                  <a:off x="1122411" y="1947394"/>
                  <a:ext cx="615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8" name="Ink 47">
                  <a:extLst>
                    <a:ext uri="{FF2B5EF4-FFF2-40B4-BE49-F238E27FC236}">
                      <a16:creationId xmlns:a16="http://schemas.microsoft.com/office/drawing/2014/main" id="{90E7D8E6-C61F-3F4D-503A-31A46268CF79}"/>
                    </a:ext>
                  </a:extLst>
                </p14:cNvPr>
                <p14:cNvContentPartPr/>
                <p14:nvPr/>
              </p14:nvContentPartPr>
              <p14:xfrm>
                <a:off x="914691" y="2083474"/>
                <a:ext cx="26640" cy="69480"/>
              </p14:xfrm>
            </p:contentPart>
          </mc:Choice>
          <mc:Fallback xmlns="">
            <p:pic>
              <p:nvPicPr>
                <p:cNvPr id="48" name="Ink 47">
                  <a:extLst>
                    <a:ext uri="{FF2B5EF4-FFF2-40B4-BE49-F238E27FC236}">
                      <a16:creationId xmlns:a16="http://schemas.microsoft.com/office/drawing/2014/main" id="{90E7D8E6-C61F-3F4D-503A-31A46268CF79}"/>
                    </a:ext>
                  </a:extLst>
                </p:cNvPr>
                <p:cNvPicPr/>
                <p:nvPr/>
              </p:nvPicPr>
              <p:blipFill>
                <a:blip r:embed="rId60"/>
                <a:stretch>
                  <a:fillRect/>
                </a:stretch>
              </p:blipFill>
              <p:spPr>
                <a:xfrm>
                  <a:off x="906051" y="2074834"/>
                  <a:ext cx="44280" cy="87120"/>
                </a:xfrm>
                <a:prstGeom prst="rect">
                  <a:avLst/>
                </a:prstGeom>
              </p:spPr>
            </p:pic>
          </mc:Fallback>
        </mc:AlternateContent>
      </p:grpSp>
      <p:grpSp>
        <p:nvGrpSpPr>
          <p:cNvPr id="52" name="Group 51">
            <a:extLst>
              <a:ext uri="{FF2B5EF4-FFF2-40B4-BE49-F238E27FC236}">
                <a16:creationId xmlns:a16="http://schemas.microsoft.com/office/drawing/2014/main" id="{2666A431-74C4-595A-E264-F75B3E867650}"/>
              </a:ext>
            </a:extLst>
          </p:cNvPr>
          <p:cNvGrpSpPr/>
          <p:nvPr/>
        </p:nvGrpSpPr>
        <p:grpSpPr>
          <a:xfrm>
            <a:off x="4741491" y="3211714"/>
            <a:ext cx="118440" cy="51120"/>
            <a:chOff x="4741491" y="3211714"/>
            <a:chExt cx="118440" cy="51120"/>
          </a:xfrm>
        </p:grpSpPr>
        <mc:AlternateContent xmlns:mc="http://schemas.openxmlformats.org/markup-compatibility/2006" xmlns:p14="http://schemas.microsoft.com/office/powerpoint/2010/main">
          <mc:Choice Requires="p14">
            <p:contentPart p14:bwMode="auto" r:id="rId61">
              <p14:nvContentPartPr>
                <p14:cNvPr id="50" name="Ink 49">
                  <a:extLst>
                    <a:ext uri="{FF2B5EF4-FFF2-40B4-BE49-F238E27FC236}">
                      <a16:creationId xmlns:a16="http://schemas.microsoft.com/office/drawing/2014/main" id="{B9E70E27-541D-AD16-635F-9C8E08181098}"/>
                    </a:ext>
                  </a:extLst>
                </p14:cNvPr>
                <p14:cNvContentPartPr/>
                <p14:nvPr/>
              </p14:nvContentPartPr>
              <p14:xfrm>
                <a:off x="4741491" y="3211714"/>
                <a:ext cx="110880" cy="360"/>
              </p14:xfrm>
            </p:contentPart>
          </mc:Choice>
          <mc:Fallback xmlns="">
            <p:pic>
              <p:nvPicPr>
                <p:cNvPr id="50" name="Ink 49">
                  <a:extLst>
                    <a:ext uri="{FF2B5EF4-FFF2-40B4-BE49-F238E27FC236}">
                      <a16:creationId xmlns:a16="http://schemas.microsoft.com/office/drawing/2014/main" id="{B9E70E27-541D-AD16-635F-9C8E08181098}"/>
                    </a:ext>
                  </a:extLst>
                </p:cNvPr>
                <p:cNvPicPr/>
                <p:nvPr/>
              </p:nvPicPr>
              <p:blipFill>
                <a:blip r:embed="rId62"/>
                <a:stretch>
                  <a:fillRect/>
                </a:stretch>
              </p:blipFill>
              <p:spPr>
                <a:xfrm>
                  <a:off x="4732491" y="3203074"/>
                  <a:ext cx="1285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1" name="Ink 50">
                  <a:extLst>
                    <a:ext uri="{FF2B5EF4-FFF2-40B4-BE49-F238E27FC236}">
                      <a16:creationId xmlns:a16="http://schemas.microsoft.com/office/drawing/2014/main" id="{5FCCF951-8B46-C1E0-C2AC-80F42B7C17C5}"/>
                    </a:ext>
                  </a:extLst>
                </p14:cNvPr>
                <p14:cNvContentPartPr/>
                <p14:nvPr/>
              </p14:nvContentPartPr>
              <p14:xfrm>
                <a:off x="4774971" y="3255994"/>
                <a:ext cx="84960" cy="6840"/>
              </p14:xfrm>
            </p:contentPart>
          </mc:Choice>
          <mc:Fallback xmlns="">
            <p:pic>
              <p:nvPicPr>
                <p:cNvPr id="51" name="Ink 50">
                  <a:extLst>
                    <a:ext uri="{FF2B5EF4-FFF2-40B4-BE49-F238E27FC236}">
                      <a16:creationId xmlns:a16="http://schemas.microsoft.com/office/drawing/2014/main" id="{5FCCF951-8B46-C1E0-C2AC-80F42B7C17C5}"/>
                    </a:ext>
                  </a:extLst>
                </p:cNvPr>
                <p:cNvPicPr/>
                <p:nvPr/>
              </p:nvPicPr>
              <p:blipFill>
                <a:blip r:embed="rId64"/>
                <a:stretch>
                  <a:fillRect/>
                </a:stretch>
              </p:blipFill>
              <p:spPr>
                <a:xfrm>
                  <a:off x="4766331" y="3247354"/>
                  <a:ext cx="102600" cy="24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5">
            <p14:nvContentPartPr>
              <p14:cNvPr id="53" name="Ink 52">
                <a:extLst>
                  <a:ext uri="{FF2B5EF4-FFF2-40B4-BE49-F238E27FC236}">
                    <a16:creationId xmlns:a16="http://schemas.microsoft.com/office/drawing/2014/main" id="{764857B8-84D4-3A8E-F48C-333C80D99D42}"/>
                  </a:ext>
                </a:extLst>
              </p14:cNvPr>
              <p14:cNvContentPartPr/>
              <p14:nvPr/>
            </p14:nvContentPartPr>
            <p14:xfrm>
              <a:off x="9958251" y="2686834"/>
              <a:ext cx="128160" cy="12600"/>
            </p14:xfrm>
          </p:contentPart>
        </mc:Choice>
        <mc:Fallback xmlns="">
          <p:pic>
            <p:nvPicPr>
              <p:cNvPr id="53" name="Ink 52">
                <a:extLst>
                  <a:ext uri="{FF2B5EF4-FFF2-40B4-BE49-F238E27FC236}">
                    <a16:creationId xmlns:a16="http://schemas.microsoft.com/office/drawing/2014/main" id="{764857B8-84D4-3A8E-F48C-333C80D99D42}"/>
                  </a:ext>
                </a:extLst>
              </p:cNvPr>
              <p:cNvPicPr/>
              <p:nvPr/>
            </p:nvPicPr>
            <p:blipFill>
              <a:blip r:embed="rId66"/>
              <a:stretch>
                <a:fillRect/>
              </a:stretch>
            </p:blipFill>
            <p:spPr>
              <a:xfrm>
                <a:off x="9949251" y="2678194"/>
                <a:ext cx="1458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4" name="Ink 53">
                <a:extLst>
                  <a:ext uri="{FF2B5EF4-FFF2-40B4-BE49-F238E27FC236}">
                    <a16:creationId xmlns:a16="http://schemas.microsoft.com/office/drawing/2014/main" id="{7E33B0F3-4BCA-0932-7ADE-FD3872A125A0}"/>
                  </a:ext>
                </a:extLst>
              </p14:cNvPr>
              <p14:cNvContentPartPr/>
              <p14:nvPr/>
            </p14:nvContentPartPr>
            <p14:xfrm>
              <a:off x="10020531" y="2806714"/>
              <a:ext cx="144000" cy="93240"/>
            </p14:xfrm>
          </p:contentPart>
        </mc:Choice>
        <mc:Fallback xmlns="">
          <p:pic>
            <p:nvPicPr>
              <p:cNvPr id="54" name="Ink 53">
                <a:extLst>
                  <a:ext uri="{FF2B5EF4-FFF2-40B4-BE49-F238E27FC236}">
                    <a16:creationId xmlns:a16="http://schemas.microsoft.com/office/drawing/2014/main" id="{7E33B0F3-4BCA-0932-7ADE-FD3872A125A0}"/>
                  </a:ext>
                </a:extLst>
              </p:cNvPr>
              <p:cNvPicPr/>
              <p:nvPr/>
            </p:nvPicPr>
            <p:blipFill>
              <a:blip r:embed="rId68"/>
              <a:stretch>
                <a:fillRect/>
              </a:stretch>
            </p:blipFill>
            <p:spPr>
              <a:xfrm>
                <a:off x="10011891" y="2797714"/>
                <a:ext cx="161640" cy="110880"/>
              </a:xfrm>
              <a:prstGeom prst="rect">
                <a:avLst/>
              </a:prstGeom>
            </p:spPr>
          </p:pic>
        </mc:Fallback>
      </mc:AlternateContent>
      <p:grpSp>
        <p:nvGrpSpPr>
          <p:cNvPr id="70" name="Group 69">
            <a:extLst>
              <a:ext uri="{FF2B5EF4-FFF2-40B4-BE49-F238E27FC236}">
                <a16:creationId xmlns:a16="http://schemas.microsoft.com/office/drawing/2014/main" id="{ADEBF0A6-6698-494C-3EC3-3CDD79DA038D}"/>
              </a:ext>
            </a:extLst>
          </p:cNvPr>
          <p:cNvGrpSpPr/>
          <p:nvPr/>
        </p:nvGrpSpPr>
        <p:grpSpPr>
          <a:xfrm>
            <a:off x="10798851" y="1727434"/>
            <a:ext cx="1212120" cy="974880"/>
            <a:chOff x="10798851" y="1727434"/>
            <a:chExt cx="1212120" cy="974880"/>
          </a:xfrm>
        </p:grpSpPr>
        <mc:AlternateContent xmlns:mc="http://schemas.openxmlformats.org/markup-compatibility/2006" xmlns:p14="http://schemas.microsoft.com/office/powerpoint/2010/main">
          <mc:Choice Requires="p14">
            <p:contentPart p14:bwMode="auto" r:id="rId69">
              <p14:nvContentPartPr>
                <p14:cNvPr id="55" name="Ink 54">
                  <a:extLst>
                    <a:ext uri="{FF2B5EF4-FFF2-40B4-BE49-F238E27FC236}">
                      <a16:creationId xmlns:a16="http://schemas.microsoft.com/office/drawing/2014/main" id="{8C194874-8D8E-F693-B85A-3973366E19D7}"/>
                    </a:ext>
                  </a:extLst>
                </p14:cNvPr>
                <p14:cNvContentPartPr/>
                <p14:nvPr/>
              </p14:nvContentPartPr>
              <p14:xfrm>
                <a:off x="11050851" y="2223874"/>
                <a:ext cx="28080" cy="156600"/>
              </p14:xfrm>
            </p:contentPart>
          </mc:Choice>
          <mc:Fallback xmlns="">
            <p:pic>
              <p:nvPicPr>
                <p:cNvPr id="55" name="Ink 54">
                  <a:extLst>
                    <a:ext uri="{FF2B5EF4-FFF2-40B4-BE49-F238E27FC236}">
                      <a16:creationId xmlns:a16="http://schemas.microsoft.com/office/drawing/2014/main" id="{8C194874-8D8E-F693-B85A-3973366E19D7}"/>
                    </a:ext>
                  </a:extLst>
                </p:cNvPr>
                <p:cNvPicPr/>
                <p:nvPr/>
              </p:nvPicPr>
              <p:blipFill>
                <a:blip r:embed="rId70"/>
                <a:stretch>
                  <a:fillRect/>
                </a:stretch>
              </p:blipFill>
              <p:spPr>
                <a:xfrm>
                  <a:off x="11041851" y="2214874"/>
                  <a:ext cx="457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6" name="Ink 55">
                  <a:extLst>
                    <a:ext uri="{FF2B5EF4-FFF2-40B4-BE49-F238E27FC236}">
                      <a16:creationId xmlns:a16="http://schemas.microsoft.com/office/drawing/2014/main" id="{5853C22A-EBEF-E60E-DDB3-6670CF3FF8BF}"/>
                    </a:ext>
                  </a:extLst>
                </p14:cNvPr>
                <p14:cNvContentPartPr/>
                <p14:nvPr/>
              </p14:nvContentPartPr>
              <p14:xfrm>
                <a:off x="11113851" y="2263834"/>
                <a:ext cx="75600" cy="82080"/>
              </p14:xfrm>
            </p:contentPart>
          </mc:Choice>
          <mc:Fallback xmlns="">
            <p:pic>
              <p:nvPicPr>
                <p:cNvPr id="56" name="Ink 55">
                  <a:extLst>
                    <a:ext uri="{FF2B5EF4-FFF2-40B4-BE49-F238E27FC236}">
                      <a16:creationId xmlns:a16="http://schemas.microsoft.com/office/drawing/2014/main" id="{5853C22A-EBEF-E60E-DDB3-6670CF3FF8BF}"/>
                    </a:ext>
                  </a:extLst>
                </p:cNvPr>
                <p:cNvPicPr/>
                <p:nvPr/>
              </p:nvPicPr>
              <p:blipFill>
                <a:blip r:embed="rId72"/>
                <a:stretch>
                  <a:fillRect/>
                </a:stretch>
              </p:blipFill>
              <p:spPr>
                <a:xfrm>
                  <a:off x="11105211" y="2254834"/>
                  <a:ext cx="932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7" name="Ink 56">
                  <a:extLst>
                    <a:ext uri="{FF2B5EF4-FFF2-40B4-BE49-F238E27FC236}">
                      <a16:creationId xmlns:a16="http://schemas.microsoft.com/office/drawing/2014/main" id="{E8D071E1-9EFA-FB46-7287-DA3A7EBB2E1D}"/>
                    </a:ext>
                  </a:extLst>
                </p14:cNvPr>
                <p14:cNvContentPartPr/>
                <p14:nvPr/>
              </p14:nvContentPartPr>
              <p14:xfrm>
                <a:off x="11238051" y="2244754"/>
                <a:ext cx="77400" cy="162720"/>
              </p14:xfrm>
            </p:contentPart>
          </mc:Choice>
          <mc:Fallback xmlns="">
            <p:pic>
              <p:nvPicPr>
                <p:cNvPr id="57" name="Ink 56">
                  <a:extLst>
                    <a:ext uri="{FF2B5EF4-FFF2-40B4-BE49-F238E27FC236}">
                      <a16:creationId xmlns:a16="http://schemas.microsoft.com/office/drawing/2014/main" id="{E8D071E1-9EFA-FB46-7287-DA3A7EBB2E1D}"/>
                    </a:ext>
                  </a:extLst>
                </p:cNvPr>
                <p:cNvPicPr/>
                <p:nvPr/>
              </p:nvPicPr>
              <p:blipFill>
                <a:blip r:embed="rId74"/>
                <a:stretch>
                  <a:fillRect/>
                </a:stretch>
              </p:blipFill>
              <p:spPr>
                <a:xfrm>
                  <a:off x="11229051" y="2235754"/>
                  <a:ext cx="950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8" name="Ink 57">
                  <a:extLst>
                    <a:ext uri="{FF2B5EF4-FFF2-40B4-BE49-F238E27FC236}">
                      <a16:creationId xmlns:a16="http://schemas.microsoft.com/office/drawing/2014/main" id="{AEC4F2B2-50C2-1E3C-806A-96FD5A46592A}"/>
                    </a:ext>
                  </a:extLst>
                </p14:cNvPr>
                <p14:cNvContentPartPr/>
                <p14:nvPr/>
              </p14:nvContentPartPr>
              <p14:xfrm>
                <a:off x="11253171" y="2269234"/>
                <a:ext cx="63720" cy="104400"/>
              </p14:xfrm>
            </p:contentPart>
          </mc:Choice>
          <mc:Fallback xmlns="">
            <p:pic>
              <p:nvPicPr>
                <p:cNvPr id="58" name="Ink 57">
                  <a:extLst>
                    <a:ext uri="{FF2B5EF4-FFF2-40B4-BE49-F238E27FC236}">
                      <a16:creationId xmlns:a16="http://schemas.microsoft.com/office/drawing/2014/main" id="{AEC4F2B2-50C2-1E3C-806A-96FD5A46592A}"/>
                    </a:ext>
                  </a:extLst>
                </p:cNvPr>
                <p:cNvPicPr/>
                <p:nvPr/>
              </p:nvPicPr>
              <p:blipFill>
                <a:blip r:embed="rId76"/>
                <a:stretch>
                  <a:fillRect/>
                </a:stretch>
              </p:blipFill>
              <p:spPr>
                <a:xfrm>
                  <a:off x="11244171" y="2260594"/>
                  <a:ext cx="813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9" name="Ink 58">
                  <a:extLst>
                    <a:ext uri="{FF2B5EF4-FFF2-40B4-BE49-F238E27FC236}">
                      <a16:creationId xmlns:a16="http://schemas.microsoft.com/office/drawing/2014/main" id="{83CB77C8-746C-54BE-65AD-B9DA6D4F14D9}"/>
                    </a:ext>
                  </a:extLst>
                </p14:cNvPr>
                <p14:cNvContentPartPr/>
                <p14:nvPr/>
              </p14:nvContentPartPr>
              <p14:xfrm>
                <a:off x="11383491" y="2267794"/>
                <a:ext cx="86400" cy="111960"/>
              </p14:xfrm>
            </p:contentPart>
          </mc:Choice>
          <mc:Fallback xmlns="">
            <p:pic>
              <p:nvPicPr>
                <p:cNvPr id="59" name="Ink 58">
                  <a:extLst>
                    <a:ext uri="{FF2B5EF4-FFF2-40B4-BE49-F238E27FC236}">
                      <a16:creationId xmlns:a16="http://schemas.microsoft.com/office/drawing/2014/main" id="{83CB77C8-746C-54BE-65AD-B9DA6D4F14D9}"/>
                    </a:ext>
                  </a:extLst>
                </p:cNvPr>
                <p:cNvPicPr/>
                <p:nvPr/>
              </p:nvPicPr>
              <p:blipFill>
                <a:blip r:embed="rId78"/>
                <a:stretch>
                  <a:fillRect/>
                </a:stretch>
              </p:blipFill>
              <p:spPr>
                <a:xfrm>
                  <a:off x="11374851" y="2258794"/>
                  <a:ext cx="1040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0" name="Ink 59">
                  <a:extLst>
                    <a:ext uri="{FF2B5EF4-FFF2-40B4-BE49-F238E27FC236}">
                      <a16:creationId xmlns:a16="http://schemas.microsoft.com/office/drawing/2014/main" id="{CC6CE8D5-1C53-7AE4-4869-FF5CAE84922D}"/>
                    </a:ext>
                  </a:extLst>
                </p14:cNvPr>
                <p14:cNvContentPartPr/>
                <p14:nvPr/>
              </p14:nvContentPartPr>
              <p14:xfrm>
                <a:off x="11562411" y="2309914"/>
                <a:ext cx="66960" cy="360"/>
              </p14:xfrm>
            </p:contentPart>
          </mc:Choice>
          <mc:Fallback xmlns="">
            <p:pic>
              <p:nvPicPr>
                <p:cNvPr id="60" name="Ink 59">
                  <a:extLst>
                    <a:ext uri="{FF2B5EF4-FFF2-40B4-BE49-F238E27FC236}">
                      <a16:creationId xmlns:a16="http://schemas.microsoft.com/office/drawing/2014/main" id="{CC6CE8D5-1C53-7AE4-4869-FF5CAE84922D}"/>
                    </a:ext>
                  </a:extLst>
                </p:cNvPr>
                <p:cNvPicPr/>
                <p:nvPr/>
              </p:nvPicPr>
              <p:blipFill>
                <a:blip r:embed="rId80"/>
                <a:stretch>
                  <a:fillRect/>
                </a:stretch>
              </p:blipFill>
              <p:spPr>
                <a:xfrm>
                  <a:off x="11553771" y="2300914"/>
                  <a:ext cx="846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1" name="Ink 60">
                  <a:extLst>
                    <a:ext uri="{FF2B5EF4-FFF2-40B4-BE49-F238E27FC236}">
                      <a16:creationId xmlns:a16="http://schemas.microsoft.com/office/drawing/2014/main" id="{4E5FB8B9-2E6C-727E-E081-E05BAC53EC4C}"/>
                    </a:ext>
                  </a:extLst>
                </p14:cNvPr>
                <p14:cNvContentPartPr/>
                <p14:nvPr/>
              </p14:nvContentPartPr>
              <p14:xfrm>
                <a:off x="11572131" y="2369314"/>
                <a:ext cx="43920" cy="2520"/>
              </p14:xfrm>
            </p:contentPart>
          </mc:Choice>
          <mc:Fallback xmlns="">
            <p:pic>
              <p:nvPicPr>
                <p:cNvPr id="61" name="Ink 60">
                  <a:extLst>
                    <a:ext uri="{FF2B5EF4-FFF2-40B4-BE49-F238E27FC236}">
                      <a16:creationId xmlns:a16="http://schemas.microsoft.com/office/drawing/2014/main" id="{4E5FB8B9-2E6C-727E-E081-E05BAC53EC4C}"/>
                    </a:ext>
                  </a:extLst>
                </p:cNvPr>
                <p:cNvPicPr/>
                <p:nvPr/>
              </p:nvPicPr>
              <p:blipFill>
                <a:blip r:embed="rId82"/>
                <a:stretch>
                  <a:fillRect/>
                </a:stretch>
              </p:blipFill>
              <p:spPr>
                <a:xfrm>
                  <a:off x="11563491" y="2360314"/>
                  <a:ext cx="615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3" name="Ink 62">
                  <a:extLst>
                    <a:ext uri="{FF2B5EF4-FFF2-40B4-BE49-F238E27FC236}">
                      <a16:creationId xmlns:a16="http://schemas.microsoft.com/office/drawing/2014/main" id="{31B39506-BBFE-7073-AFA0-4C03B94E0DE8}"/>
                    </a:ext>
                  </a:extLst>
                </p14:cNvPr>
                <p14:cNvContentPartPr/>
                <p14:nvPr/>
              </p14:nvContentPartPr>
              <p14:xfrm>
                <a:off x="11753211" y="2214154"/>
                <a:ext cx="125640" cy="144720"/>
              </p14:xfrm>
            </p:contentPart>
          </mc:Choice>
          <mc:Fallback xmlns="">
            <p:pic>
              <p:nvPicPr>
                <p:cNvPr id="63" name="Ink 62">
                  <a:extLst>
                    <a:ext uri="{FF2B5EF4-FFF2-40B4-BE49-F238E27FC236}">
                      <a16:creationId xmlns:a16="http://schemas.microsoft.com/office/drawing/2014/main" id="{31B39506-BBFE-7073-AFA0-4C03B94E0DE8}"/>
                    </a:ext>
                  </a:extLst>
                </p:cNvPr>
                <p:cNvPicPr/>
                <p:nvPr/>
              </p:nvPicPr>
              <p:blipFill>
                <a:blip r:embed="rId84"/>
                <a:stretch>
                  <a:fillRect/>
                </a:stretch>
              </p:blipFill>
              <p:spPr>
                <a:xfrm>
                  <a:off x="11744571" y="2205514"/>
                  <a:ext cx="1432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4" name="Ink 63">
                  <a:extLst>
                    <a:ext uri="{FF2B5EF4-FFF2-40B4-BE49-F238E27FC236}">
                      <a16:creationId xmlns:a16="http://schemas.microsoft.com/office/drawing/2014/main" id="{72676AD8-7CB4-71DB-16DE-11C36FDD802C}"/>
                    </a:ext>
                  </a:extLst>
                </p14:cNvPr>
                <p14:cNvContentPartPr/>
                <p14:nvPr/>
              </p14:nvContentPartPr>
              <p14:xfrm>
                <a:off x="11924211" y="2272834"/>
                <a:ext cx="59760" cy="64800"/>
              </p14:xfrm>
            </p:contentPart>
          </mc:Choice>
          <mc:Fallback xmlns="">
            <p:pic>
              <p:nvPicPr>
                <p:cNvPr id="64" name="Ink 63">
                  <a:extLst>
                    <a:ext uri="{FF2B5EF4-FFF2-40B4-BE49-F238E27FC236}">
                      <a16:creationId xmlns:a16="http://schemas.microsoft.com/office/drawing/2014/main" id="{72676AD8-7CB4-71DB-16DE-11C36FDD802C}"/>
                    </a:ext>
                  </a:extLst>
                </p:cNvPr>
                <p:cNvPicPr/>
                <p:nvPr/>
              </p:nvPicPr>
              <p:blipFill>
                <a:blip r:embed="rId86"/>
                <a:stretch>
                  <a:fillRect/>
                </a:stretch>
              </p:blipFill>
              <p:spPr>
                <a:xfrm>
                  <a:off x="11915211" y="2263834"/>
                  <a:ext cx="774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6" name="Ink 65">
                  <a:extLst>
                    <a:ext uri="{FF2B5EF4-FFF2-40B4-BE49-F238E27FC236}">
                      <a16:creationId xmlns:a16="http://schemas.microsoft.com/office/drawing/2014/main" id="{AD18903D-AD46-3979-CF18-D3233779D6B3}"/>
                    </a:ext>
                  </a:extLst>
                </p14:cNvPr>
                <p14:cNvContentPartPr/>
                <p14:nvPr/>
              </p14:nvContentPartPr>
              <p14:xfrm>
                <a:off x="11124651" y="1864594"/>
                <a:ext cx="6480" cy="150840"/>
              </p14:xfrm>
            </p:contentPart>
          </mc:Choice>
          <mc:Fallback xmlns="">
            <p:pic>
              <p:nvPicPr>
                <p:cNvPr id="66" name="Ink 65">
                  <a:extLst>
                    <a:ext uri="{FF2B5EF4-FFF2-40B4-BE49-F238E27FC236}">
                      <a16:creationId xmlns:a16="http://schemas.microsoft.com/office/drawing/2014/main" id="{AD18903D-AD46-3979-CF18-D3233779D6B3}"/>
                    </a:ext>
                  </a:extLst>
                </p:cNvPr>
                <p:cNvPicPr/>
                <p:nvPr/>
              </p:nvPicPr>
              <p:blipFill>
                <a:blip r:embed="rId88"/>
                <a:stretch>
                  <a:fillRect/>
                </a:stretch>
              </p:blipFill>
              <p:spPr>
                <a:xfrm>
                  <a:off x="11115651" y="1855594"/>
                  <a:ext cx="241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7" name="Ink 66">
                  <a:extLst>
                    <a:ext uri="{FF2B5EF4-FFF2-40B4-BE49-F238E27FC236}">
                      <a16:creationId xmlns:a16="http://schemas.microsoft.com/office/drawing/2014/main" id="{89513FC5-5D77-7554-706A-A381E3714477}"/>
                    </a:ext>
                  </a:extLst>
                </p14:cNvPr>
                <p14:cNvContentPartPr/>
                <p14:nvPr/>
              </p14:nvContentPartPr>
              <p14:xfrm>
                <a:off x="11124651" y="1880434"/>
                <a:ext cx="123840" cy="91800"/>
              </p14:xfrm>
            </p:contentPart>
          </mc:Choice>
          <mc:Fallback xmlns="">
            <p:pic>
              <p:nvPicPr>
                <p:cNvPr id="67" name="Ink 66">
                  <a:extLst>
                    <a:ext uri="{FF2B5EF4-FFF2-40B4-BE49-F238E27FC236}">
                      <a16:creationId xmlns:a16="http://schemas.microsoft.com/office/drawing/2014/main" id="{89513FC5-5D77-7554-706A-A381E3714477}"/>
                    </a:ext>
                  </a:extLst>
                </p:cNvPr>
                <p:cNvPicPr/>
                <p:nvPr/>
              </p:nvPicPr>
              <p:blipFill>
                <a:blip r:embed="rId90"/>
                <a:stretch>
                  <a:fillRect/>
                </a:stretch>
              </p:blipFill>
              <p:spPr>
                <a:xfrm>
                  <a:off x="11115651" y="1871434"/>
                  <a:ext cx="1414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9" name="Ink 68">
                  <a:extLst>
                    <a:ext uri="{FF2B5EF4-FFF2-40B4-BE49-F238E27FC236}">
                      <a16:creationId xmlns:a16="http://schemas.microsoft.com/office/drawing/2014/main" id="{718F287E-6F95-511F-6A8F-ED167CBE63C2}"/>
                    </a:ext>
                  </a:extLst>
                </p14:cNvPr>
                <p14:cNvContentPartPr/>
                <p14:nvPr/>
              </p14:nvContentPartPr>
              <p14:xfrm>
                <a:off x="10798851" y="1727434"/>
                <a:ext cx="1212120" cy="974880"/>
              </p14:xfrm>
            </p:contentPart>
          </mc:Choice>
          <mc:Fallback xmlns="">
            <p:pic>
              <p:nvPicPr>
                <p:cNvPr id="69" name="Ink 68">
                  <a:extLst>
                    <a:ext uri="{FF2B5EF4-FFF2-40B4-BE49-F238E27FC236}">
                      <a16:creationId xmlns:a16="http://schemas.microsoft.com/office/drawing/2014/main" id="{718F287E-6F95-511F-6A8F-ED167CBE63C2}"/>
                    </a:ext>
                  </a:extLst>
                </p:cNvPr>
                <p:cNvPicPr/>
                <p:nvPr/>
              </p:nvPicPr>
              <p:blipFill>
                <a:blip r:embed="rId92"/>
                <a:stretch>
                  <a:fillRect/>
                </a:stretch>
              </p:blipFill>
              <p:spPr>
                <a:xfrm>
                  <a:off x="10790211" y="1718434"/>
                  <a:ext cx="1229760" cy="992520"/>
                </a:xfrm>
                <a:prstGeom prst="rect">
                  <a:avLst/>
                </a:prstGeom>
              </p:spPr>
            </p:pic>
          </mc:Fallback>
        </mc:AlternateContent>
      </p:grpSp>
      <p:grpSp>
        <p:nvGrpSpPr>
          <p:cNvPr id="78" name="Group 77">
            <a:extLst>
              <a:ext uri="{FF2B5EF4-FFF2-40B4-BE49-F238E27FC236}">
                <a16:creationId xmlns:a16="http://schemas.microsoft.com/office/drawing/2014/main" id="{DEBBD5FD-0639-94DC-643B-75EE7AE4A655}"/>
              </a:ext>
            </a:extLst>
          </p:cNvPr>
          <p:cNvGrpSpPr/>
          <p:nvPr/>
        </p:nvGrpSpPr>
        <p:grpSpPr>
          <a:xfrm>
            <a:off x="10127811" y="3168514"/>
            <a:ext cx="415800" cy="182880"/>
            <a:chOff x="10127811" y="3168514"/>
            <a:chExt cx="415800" cy="182880"/>
          </a:xfrm>
        </p:grpSpPr>
        <mc:AlternateContent xmlns:mc="http://schemas.openxmlformats.org/markup-compatibility/2006" xmlns:p14="http://schemas.microsoft.com/office/powerpoint/2010/main">
          <mc:Choice Requires="p14">
            <p:contentPart p14:bwMode="auto" r:id="rId93">
              <p14:nvContentPartPr>
                <p14:cNvPr id="71" name="Ink 70">
                  <a:extLst>
                    <a:ext uri="{FF2B5EF4-FFF2-40B4-BE49-F238E27FC236}">
                      <a16:creationId xmlns:a16="http://schemas.microsoft.com/office/drawing/2014/main" id="{8E84FE0E-CE5A-E945-1168-1B2E7803F518}"/>
                    </a:ext>
                  </a:extLst>
                </p14:cNvPr>
                <p14:cNvContentPartPr/>
                <p14:nvPr/>
              </p14:nvContentPartPr>
              <p14:xfrm>
                <a:off x="10127811" y="3277234"/>
                <a:ext cx="51120" cy="2520"/>
              </p14:xfrm>
            </p:contentPart>
          </mc:Choice>
          <mc:Fallback xmlns="">
            <p:pic>
              <p:nvPicPr>
                <p:cNvPr id="71" name="Ink 70">
                  <a:extLst>
                    <a:ext uri="{FF2B5EF4-FFF2-40B4-BE49-F238E27FC236}">
                      <a16:creationId xmlns:a16="http://schemas.microsoft.com/office/drawing/2014/main" id="{8E84FE0E-CE5A-E945-1168-1B2E7803F518}"/>
                    </a:ext>
                  </a:extLst>
                </p:cNvPr>
                <p:cNvPicPr/>
                <p:nvPr/>
              </p:nvPicPr>
              <p:blipFill>
                <a:blip r:embed="rId94"/>
                <a:stretch>
                  <a:fillRect/>
                </a:stretch>
              </p:blipFill>
              <p:spPr>
                <a:xfrm>
                  <a:off x="10119171" y="3268594"/>
                  <a:ext cx="687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2" name="Ink 71">
                  <a:extLst>
                    <a:ext uri="{FF2B5EF4-FFF2-40B4-BE49-F238E27FC236}">
                      <a16:creationId xmlns:a16="http://schemas.microsoft.com/office/drawing/2014/main" id="{5648349E-4732-1273-AA16-C1F954333AC5}"/>
                    </a:ext>
                  </a:extLst>
                </p14:cNvPr>
                <p14:cNvContentPartPr/>
                <p14:nvPr/>
              </p14:nvContentPartPr>
              <p14:xfrm>
                <a:off x="10141491" y="3333394"/>
                <a:ext cx="43920" cy="4320"/>
              </p14:xfrm>
            </p:contentPart>
          </mc:Choice>
          <mc:Fallback xmlns="">
            <p:pic>
              <p:nvPicPr>
                <p:cNvPr id="72" name="Ink 71">
                  <a:extLst>
                    <a:ext uri="{FF2B5EF4-FFF2-40B4-BE49-F238E27FC236}">
                      <a16:creationId xmlns:a16="http://schemas.microsoft.com/office/drawing/2014/main" id="{5648349E-4732-1273-AA16-C1F954333AC5}"/>
                    </a:ext>
                  </a:extLst>
                </p:cNvPr>
                <p:cNvPicPr/>
                <p:nvPr/>
              </p:nvPicPr>
              <p:blipFill>
                <a:blip r:embed="rId96"/>
                <a:stretch>
                  <a:fillRect/>
                </a:stretch>
              </p:blipFill>
              <p:spPr>
                <a:xfrm>
                  <a:off x="10132491" y="3324394"/>
                  <a:ext cx="615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3" name="Ink 72">
                  <a:extLst>
                    <a:ext uri="{FF2B5EF4-FFF2-40B4-BE49-F238E27FC236}">
                      <a16:creationId xmlns:a16="http://schemas.microsoft.com/office/drawing/2014/main" id="{B3AD1A56-E63F-5A60-161F-D5BBC7C81E36}"/>
                    </a:ext>
                  </a:extLst>
                </p14:cNvPr>
                <p14:cNvContentPartPr/>
                <p14:nvPr/>
              </p14:nvContentPartPr>
              <p14:xfrm>
                <a:off x="10286211" y="3240154"/>
                <a:ext cx="57960" cy="60480"/>
              </p14:xfrm>
            </p:contentPart>
          </mc:Choice>
          <mc:Fallback xmlns="">
            <p:pic>
              <p:nvPicPr>
                <p:cNvPr id="73" name="Ink 72">
                  <a:extLst>
                    <a:ext uri="{FF2B5EF4-FFF2-40B4-BE49-F238E27FC236}">
                      <a16:creationId xmlns:a16="http://schemas.microsoft.com/office/drawing/2014/main" id="{B3AD1A56-E63F-5A60-161F-D5BBC7C81E36}"/>
                    </a:ext>
                  </a:extLst>
                </p:cNvPr>
                <p:cNvPicPr/>
                <p:nvPr/>
              </p:nvPicPr>
              <p:blipFill>
                <a:blip r:embed="rId98"/>
                <a:stretch>
                  <a:fillRect/>
                </a:stretch>
              </p:blipFill>
              <p:spPr>
                <a:xfrm>
                  <a:off x="10277211" y="3231154"/>
                  <a:ext cx="756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4" name="Ink 73">
                  <a:extLst>
                    <a:ext uri="{FF2B5EF4-FFF2-40B4-BE49-F238E27FC236}">
                      <a16:creationId xmlns:a16="http://schemas.microsoft.com/office/drawing/2014/main" id="{72FCA44A-9F31-2291-F4AF-4113B0382F2A}"/>
                    </a:ext>
                  </a:extLst>
                </p14:cNvPr>
                <p14:cNvContentPartPr/>
                <p14:nvPr/>
              </p14:nvContentPartPr>
              <p14:xfrm>
                <a:off x="10333011" y="3272194"/>
                <a:ext cx="14040" cy="79200"/>
              </p14:xfrm>
            </p:contentPart>
          </mc:Choice>
          <mc:Fallback xmlns="">
            <p:pic>
              <p:nvPicPr>
                <p:cNvPr id="74" name="Ink 73">
                  <a:extLst>
                    <a:ext uri="{FF2B5EF4-FFF2-40B4-BE49-F238E27FC236}">
                      <a16:creationId xmlns:a16="http://schemas.microsoft.com/office/drawing/2014/main" id="{72FCA44A-9F31-2291-F4AF-4113B0382F2A}"/>
                    </a:ext>
                  </a:extLst>
                </p:cNvPr>
                <p:cNvPicPr/>
                <p:nvPr/>
              </p:nvPicPr>
              <p:blipFill>
                <a:blip r:embed="rId100"/>
                <a:stretch>
                  <a:fillRect/>
                </a:stretch>
              </p:blipFill>
              <p:spPr>
                <a:xfrm>
                  <a:off x="10324371" y="3263194"/>
                  <a:ext cx="316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5" name="Ink 74">
                  <a:extLst>
                    <a:ext uri="{FF2B5EF4-FFF2-40B4-BE49-F238E27FC236}">
                      <a16:creationId xmlns:a16="http://schemas.microsoft.com/office/drawing/2014/main" id="{93833B08-1580-4DEE-6A09-B0F7DEB0F27E}"/>
                    </a:ext>
                  </a:extLst>
                </p14:cNvPr>
                <p14:cNvContentPartPr/>
                <p14:nvPr/>
              </p14:nvContentPartPr>
              <p14:xfrm>
                <a:off x="10490331" y="3168514"/>
                <a:ext cx="44640" cy="129960"/>
              </p14:xfrm>
            </p:contentPart>
          </mc:Choice>
          <mc:Fallback xmlns="">
            <p:pic>
              <p:nvPicPr>
                <p:cNvPr id="75" name="Ink 74">
                  <a:extLst>
                    <a:ext uri="{FF2B5EF4-FFF2-40B4-BE49-F238E27FC236}">
                      <a16:creationId xmlns:a16="http://schemas.microsoft.com/office/drawing/2014/main" id="{93833B08-1580-4DEE-6A09-B0F7DEB0F27E}"/>
                    </a:ext>
                  </a:extLst>
                </p:cNvPr>
                <p:cNvPicPr/>
                <p:nvPr/>
              </p:nvPicPr>
              <p:blipFill>
                <a:blip r:embed="rId102"/>
                <a:stretch>
                  <a:fillRect/>
                </a:stretch>
              </p:blipFill>
              <p:spPr>
                <a:xfrm>
                  <a:off x="10481691" y="3159874"/>
                  <a:ext cx="622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6" name="Ink 75">
                  <a:extLst>
                    <a:ext uri="{FF2B5EF4-FFF2-40B4-BE49-F238E27FC236}">
                      <a16:creationId xmlns:a16="http://schemas.microsoft.com/office/drawing/2014/main" id="{2D58E4CC-9341-CB5F-DB77-404EA46A1DB9}"/>
                    </a:ext>
                  </a:extLst>
                </p14:cNvPr>
                <p14:cNvContentPartPr/>
                <p14:nvPr/>
              </p14:nvContentPartPr>
              <p14:xfrm>
                <a:off x="10485291" y="3180394"/>
                <a:ext cx="360" cy="360"/>
              </p14:xfrm>
            </p:contentPart>
          </mc:Choice>
          <mc:Fallback xmlns="">
            <p:pic>
              <p:nvPicPr>
                <p:cNvPr id="76" name="Ink 75">
                  <a:extLst>
                    <a:ext uri="{FF2B5EF4-FFF2-40B4-BE49-F238E27FC236}">
                      <a16:creationId xmlns:a16="http://schemas.microsoft.com/office/drawing/2014/main" id="{2D58E4CC-9341-CB5F-DB77-404EA46A1DB9}"/>
                    </a:ext>
                  </a:extLst>
                </p:cNvPr>
                <p:cNvPicPr/>
                <p:nvPr/>
              </p:nvPicPr>
              <p:blipFill>
                <a:blip r:embed="rId18"/>
                <a:stretch>
                  <a:fillRect/>
                </a:stretch>
              </p:blipFill>
              <p:spPr>
                <a:xfrm>
                  <a:off x="10476651" y="31717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7" name="Ink 76">
                  <a:extLst>
                    <a:ext uri="{FF2B5EF4-FFF2-40B4-BE49-F238E27FC236}">
                      <a16:creationId xmlns:a16="http://schemas.microsoft.com/office/drawing/2014/main" id="{04AF0617-A751-3C03-6ACA-142E67BA5B70}"/>
                    </a:ext>
                  </a:extLst>
                </p14:cNvPr>
                <p14:cNvContentPartPr/>
                <p14:nvPr/>
              </p14:nvContentPartPr>
              <p14:xfrm>
                <a:off x="10541091" y="3316114"/>
                <a:ext cx="2520" cy="360"/>
              </p14:xfrm>
            </p:contentPart>
          </mc:Choice>
          <mc:Fallback xmlns="">
            <p:pic>
              <p:nvPicPr>
                <p:cNvPr id="77" name="Ink 76">
                  <a:extLst>
                    <a:ext uri="{FF2B5EF4-FFF2-40B4-BE49-F238E27FC236}">
                      <a16:creationId xmlns:a16="http://schemas.microsoft.com/office/drawing/2014/main" id="{04AF0617-A751-3C03-6ACA-142E67BA5B70}"/>
                    </a:ext>
                  </a:extLst>
                </p:cNvPr>
                <p:cNvPicPr/>
                <p:nvPr/>
              </p:nvPicPr>
              <p:blipFill>
                <a:blip r:embed="rId29"/>
                <a:stretch>
                  <a:fillRect/>
                </a:stretch>
              </p:blipFill>
              <p:spPr>
                <a:xfrm>
                  <a:off x="10532091" y="3307114"/>
                  <a:ext cx="20160" cy="18000"/>
                </a:xfrm>
                <a:prstGeom prst="rect">
                  <a:avLst/>
                </a:prstGeom>
              </p:spPr>
            </p:pic>
          </mc:Fallback>
        </mc:AlternateContent>
      </p:grpSp>
      <p:grpSp>
        <p:nvGrpSpPr>
          <p:cNvPr id="83" name="Group 82">
            <a:extLst>
              <a:ext uri="{FF2B5EF4-FFF2-40B4-BE49-F238E27FC236}">
                <a16:creationId xmlns:a16="http://schemas.microsoft.com/office/drawing/2014/main" id="{502F8883-3CFB-7329-EBFA-312D573F9B2A}"/>
              </a:ext>
            </a:extLst>
          </p:cNvPr>
          <p:cNvGrpSpPr/>
          <p:nvPr/>
        </p:nvGrpSpPr>
        <p:grpSpPr>
          <a:xfrm>
            <a:off x="7059531" y="5061754"/>
            <a:ext cx="637560" cy="155520"/>
            <a:chOff x="7059531" y="5061754"/>
            <a:chExt cx="637560" cy="155520"/>
          </a:xfrm>
        </p:grpSpPr>
        <mc:AlternateContent xmlns:mc="http://schemas.openxmlformats.org/markup-compatibility/2006" xmlns:p14="http://schemas.microsoft.com/office/powerpoint/2010/main">
          <mc:Choice Requires="p14">
            <p:contentPart p14:bwMode="auto" r:id="rId105">
              <p14:nvContentPartPr>
                <p14:cNvPr id="79" name="Ink 78">
                  <a:extLst>
                    <a:ext uri="{FF2B5EF4-FFF2-40B4-BE49-F238E27FC236}">
                      <a16:creationId xmlns:a16="http://schemas.microsoft.com/office/drawing/2014/main" id="{E3D55628-A62E-E509-4278-8053D2E1C231}"/>
                    </a:ext>
                  </a:extLst>
                </p14:cNvPr>
                <p14:cNvContentPartPr/>
                <p14:nvPr/>
              </p14:nvContentPartPr>
              <p14:xfrm>
                <a:off x="7059531" y="5131594"/>
                <a:ext cx="57240" cy="79920"/>
              </p14:xfrm>
            </p:contentPart>
          </mc:Choice>
          <mc:Fallback xmlns="">
            <p:pic>
              <p:nvPicPr>
                <p:cNvPr id="79" name="Ink 78">
                  <a:extLst>
                    <a:ext uri="{FF2B5EF4-FFF2-40B4-BE49-F238E27FC236}">
                      <a16:creationId xmlns:a16="http://schemas.microsoft.com/office/drawing/2014/main" id="{E3D55628-A62E-E509-4278-8053D2E1C231}"/>
                    </a:ext>
                  </a:extLst>
                </p:cNvPr>
                <p:cNvPicPr/>
                <p:nvPr/>
              </p:nvPicPr>
              <p:blipFill>
                <a:blip r:embed="rId106"/>
                <a:stretch>
                  <a:fillRect/>
                </a:stretch>
              </p:blipFill>
              <p:spPr>
                <a:xfrm>
                  <a:off x="7050531" y="5122954"/>
                  <a:ext cx="748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0" name="Ink 79">
                  <a:extLst>
                    <a:ext uri="{FF2B5EF4-FFF2-40B4-BE49-F238E27FC236}">
                      <a16:creationId xmlns:a16="http://schemas.microsoft.com/office/drawing/2014/main" id="{45E0BDE5-14E1-B93B-61CD-6E961DD7C66F}"/>
                    </a:ext>
                  </a:extLst>
                </p14:cNvPr>
                <p14:cNvContentPartPr/>
                <p14:nvPr/>
              </p14:nvContentPartPr>
              <p14:xfrm>
                <a:off x="7200291" y="5061754"/>
                <a:ext cx="119160" cy="118440"/>
              </p14:xfrm>
            </p:contentPart>
          </mc:Choice>
          <mc:Fallback xmlns="">
            <p:pic>
              <p:nvPicPr>
                <p:cNvPr id="80" name="Ink 79">
                  <a:extLst>
                    <a:ext uri="{FF2B5EF4-FFF2-40B4-BE49-F238E27FC236}">
                      <a16:creationId xmlns:a16="http://schemas.microsoft.com/office/drawing/2014/main" id="{45E0BDE5-14E1-B93B-61CD-6E961DD7C66F}"/>
                    </a:ext>
                  </a:extLst>
                </p:cNvPr>
                <p:cNvPicPr/>
                <p:nvPr/>
              </p:nvPicPr>
              <p:blipFill>
                <a:blip r:embed="rId108"/>
                <a:stretch>
                  <a:fillRect/>
                </a:stretch>
              </p:blipFill>
              <p:spPr>
                <a:xfrm>
                  <a:off x="7191651" y="5052754"/>
                  <a:ext cx="1368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1" name="Ink 80">
                  <a:extLst>
                    <a:ext uri="{FF2B5EF4-FFF2-40B4-BE49-F238E27FC236}">
                      <a16:creationId xmlns:a16="http://schemas.microsoft.com/office/drawing/2014/main" id="{E9BE1609-F29A-03CE-FED0-671B9942F078}"/>
                    </a:ext>
                  </a:extLst>
                </p14:cNvPr>
                <p14:cNvContentPartPr/>
                <p14:nvPr/>
              </p14:nvContentPartPr>
              <p14:xfrm>
                <a:off x="7524291" y="5144194"/>
                <a:ext cx="122400" cy="360"/>
              </p14:xfrm>
            </p:contentPart>
          </mc:Choice>
          <mc:Fallback xmlns="">
            <p:pic>
              <p:nvPicPr>
                <p:cNvPr id="81" name="Ink 80">
                  <a:extLst>
                    <a:ext uri="{FF2B5EF4-FFF2-40B4-BE49-F238E27FC236}">
                      <a16:creationId xmlns:a16="http://schemas.microsoft.com/office/drawing/2014/main" id="{E9BE1609-F29A-03CE-FED0-671B9942F078}"/>
                    </a:ext>
                  </a:extLst>
                </p:cNvPr>
                <p:cNvPicPr/>
                <p:nvPr/>
              </p:nvPicPr>
              <p:blipFill>
                <a:blip r:embed="rId110"/>
                <a:stretch>
                  <a:fillRect/>
                </a:stretch>
              </p:blipFill>
              <p:spPr>
                <a:xfrm>
                  <a:off x="7515651" y="5135194"/>
                  <a:ext cx="1400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2" name="Ink 81">
                  <a:extLst>
                    <a:ext uri="{FF2B5EF4-FFF2-40B4-BE49-F238E27FC236}">
                      <a16:creationId xmlns:a16="http://schemas.microsoft.com/office/drawing/2014/main" id="{B0607D60-80BE-4B66-9217-EF71AC34FC7C}"/>
                    </a:ext>
                  </a:extLst>
                </p14:cNvPr>
                <p14:cNvContentPartPr/>
                <p14:nvPr/>
              </p14:nvContentPartPr>
              <p14:xfrm>
                <a:off x="7535811" y="5200714"/>
                <a:ext cx="161280" cy="16560"/>
              </p14:xfrm>
            </p:contentPart>
          </mc:Choice>
          <mc:Fallback xmlns="">
            <p:pic>
              <p:nvPicPr>
                <p:cNvPr id="82" name="Ink 81">
                  <a:extLst>
                    <a:ext uri="{FF2B5EF4-FFF2-40B4-BE49-F238E27FC236}">
                      <a16:creationId xmlns:a16="http://schemas.microsoft.com/office/drawing/2014/main" id="{B0607D60-80BE-4B66-9217-EF71AC34FC7C}"/>
                    </a:ext>
                  </a:extLst>
                </p:cNvPr>
                <p:cNvPicPr/>
                <p:nvPr/>
              </p:nvPicPr>
              <p:blipFill>
                <a:blip r:embed="rId112"/>
                <a:stretch>
                  <a:fillRect/>
                </a:stretch>
              </p:blipFill>
              <p:spPr>
                <a:xfrm>
                  <a:off x="7527171" y="5191714"/>
                  <a:ext cx="178920" cy="34200"/>
                </a:xfrm>
                <a:prstGeom prst="rect">
                  <a:avLst/>
                </a:prstGeom>
              </p:spPr>
            </p:pic>
          </mc:Fallback>
        </mc:AlternateContent>
      </p:grpSp>
      <p:grpSp>
        <p:nvGrpSpPr>
          <p:cNvPr id="92" name="Group 91">
            <a:extLst>
              <a:ext uri="{FF2B5EF4-FFF2-40B4-BE49-F238E27FC236}">
                <a16:creationId xmlns:a16="http://schemas.microsoft.com/office/drawing/2014/main" id="{B81151B6-3A96-1E6F-7B4F-A32D8A48D35A}"/>
              </a:ext>
            </a:extLst>
          </p:cNvPr>
          <p:cNvGrpSpPr/>
          <p:nvPr/>
        </p:nvGrpSpPr>
        <p:grpSpPr>
          <a:xfrm>
            <a:off x="7881051" y="4866634"/>
            <a:ext cx="422280" cy="376200"/>
            <a:chOff x="7881051" y="4866634"/>
            <a:chExt cx="422280" cy="376200"/>
          </a:xfrm>
        </p:grpSpPr>
        <mc:AlternateContent xmlns:mc="http://schemas.openxmlformats.org/markup-compatibility/2006" xmlns:p14="http://schemas.microsoft.com/office/powerpoint/2010/main">
          <mc:Choice Requires="p14">
            <p:contentPart p14:bwMode="auto" r:id="rId113">
              <p14:nvContentPartPr>
                <p14:cNvPr id="84" name="Ink 83">
                  <a:extLst>
                    <a:ext uri="{FF2B5EF4-FFF2-40B4-BE49-F238E27FC236}">
                      <a16:creationId xmlns:a16="http://schemas.microsoft.com/office/drawing/2014/main" id="{2EA88F7E-4B33-D191-A7E4-1E24C3A1DD7B}"/>
                    </a:ext>
                  </a:extLst>
                </p14:cNvPr>
                <p14:cNvContentPartPr/>
                <p14:nvPr/>
              </p14:nvContentPartPr>
              <p14:xfrm>
                <a:off x="7881051" y="4874554"/>
                <a:ext cx="78120" cy="141480"/>
              </p14:xfrm>
            </p:contentPart>
          </mc:Choice>
          <mc:Fallback xmlns="">
            <p:pic>
              <p:nvPicPr>
                <p:cNvPr id="84" name="Ink 83">
                  <a:extLst>
                    <a:ext uri="{FF2B5EF4-FFF2-40B4-BE49-F238E27FC236}">
                      <a16:creationId xmlns:a16="http://schemas.microsoft.com/office/drawing/2014/main" id="{2EA88F7E-4B33-D191-A7E4-1E24C3A1DD7B}"/>
                    </a:ext>
                  </a:extLst>
                </p:cNvPr>
                <p:cNvPicPr/>
                <p:nvPr/>
              </p:nvPicPr>
              <p:blipFill>
                <a:blip r:embed="rId114"/>
                <a:stretch>
                  <a:fillRect/>
                </a:stretch>
              </p:blipFill>
              <p:spPr>
                <a:xfrm>
                  <a:off x="7872051" y="4865914"/>
                  <a:ext cx="957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5" name="Ink 84">
                  <a:extLst>
                    <a:ext uri="{FF2B5EF4-FFF2-40B4-BE49-F238E27FC236}">
                      <a16:creationId xmlns:a16="http://schemas.microsoft.com/office/drawing/2014/main" id="{638F2034-5948-8F07-D0B0-293C64CF0AF3}"/>
                    </a:ext>
                  </a:extLst>
                </p14:cNvPr>
                <p14:cNvContentPartPr/>
                <p14:nvPr/>
              </p14:nvContentPartPr>
              <p14:xfrm>
                <a:off x="8050611" y="4894714"/>
                <a:ext cx="51840" cy="84960"/>
              </p14:xfrm>
            </p:contentPart>
          </mc:Choice>
          <mc:Fallback xmlns="">
            <p:pic>
              <p:nvPicPr>
                <p:cNvPr id="85" name="Ink 84">
                  <a:extLst>
                    <a:ext uri="{FF2B5EF4-FFF2-40B4-BE49-F238E27FC236}">
                      <a16:creationId xmlns:a16="http://schemas.microsoft.com/office/drawing/2014/main" id="{638F2034-5948-8F07-D0B0-293C64CF0AF3}"/>
                    </a:ext>
                  </a:extLst>
                </p:cNvPr>
                <p:cNvPicPr/>
                <p:nvPr/>
              </p:nvPicPr>
              <p:blipFill>
                <a:blip r:embed="rId116"/>
                <a:stretch>
                  <a:fillRect/>
                </a:stretch>
              </p:blipFill>
              <p:spPr>
                <a:xfrm>
                  <a:off x="8041971" y="4885714"/>
                  <a:ext cx="694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6" name="Ink 85">
                  <a:extLst>
                    <a:ext uri="{FF2B5EF4-FFF2-40B4-BE49-F238E27FC236}">
                      <a16:creationId xmlns:a16="http://schemas.microsoft.com/office/drawing/2014/main" id="{6C5D4CDB-4A30-ED46-FF7F-EEC875D0614E}"/>
                    </a:ext>
                  </a:extLst>
                </p14:cNvPr>
                <p14:cNvContentPartPr/>
                <p14:nvPr/>
              </p14:nvContentPartPr>
              <p14:xfrm>
                <a:off x="8032971" y="4866634"/>
                <a:ext cx="360" cy="360"/>
              </p14:xfrm>
            </p:contentPart>
          </mc:Choice>
          <mc:Fallback xmlns="">
            <p:pic>
              <p:nvPicPr>
                <p:cNvPr id="86" name="Ink 85">
                  <a:extLst>
                    <a:ext uri="{FF2B5EF4-FFF2-40B4-BE49-F238E27FC236}">
                      <a16:creationId xmlns:a16="http://schemas.microsoft.com/office/drawing/2014/main" id="{6C5D4CDB-4A30-ED46-FF7F-EEC875D0614E}"/>
                    </a:ext>
                  </a:extLst>
                </p:cNvPr>
                <p:cNvPicPr/>
                <p:nvPr/>
              </p:nvPicPr>
              <p:blipFill>
                <a:blip r:embed="rId18"/>
                <a:stretch>
                  <a:fillRect/>
                </a:stretch>
              </p:blipFill>
              <p:spPr>
                <a:xfrm>
                  <a:off x="8024331" y="48576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7" name="Ink 86">
                  <a:extLst>
                    <a:ext uri="{FF2B5EF4-FFF2-40B4-BE49-F238E27FC236}">
                      <a16:creationId xmlns:a16="http://schemas.microsoft.com/office/drawing/2014/main" id="{963DA61F-F60B-50B8-19D4-07AAEEC7E425}"/>
                    </a:ext>
                  </a:extLst>
                </p14:cNvPr>
                <p14:cNvContentPartPr/>
                <p14:nvPr/>
              </p14:nvContentPartPr>
              <p14:xfrm>
                <a:off x="8122611" y="5004874"/>
                <a:ext cx="2520" cy="4320"/>
              </p14:xfrm>
            </p:contentPart>
          </mc:Choice>
          <mc:Fallback xmlns="">
            <p:pic>
              <p:nvPicPr>
                <p:cNvPr id="87" name="Ink 86">
                  <a:extLst>
                    <a:ext uri="{FF2B5EF4-FFF2-40B4-BE49-F238E27FC236}">
                      <a16:creationId xmlns:a16="http://schemas.microsoft.com/office/drawing/2014/main" id="{963DA61F-F60B-50B8-19D4-07AAEEC7E425}"/>
                    </a:ext>
                  </a:extLst>
                </p:cNvPr>
                <p:cNvPicPr/>
                <p:nvPr/>
              </p:nvPicPr>
              <p:blipFill>
                <a:blip r:embed="rId119"/>
                <a:stretch>
                  <a:fillRect/>
                </a:stretch>
              </p:blipFill>
              <p:spPr>
                <a:xfrm>
                  <a:off x="8113611" y="4995874"/>
                  <a:ext cx="201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8" name="Ink 87">
                  <a:extLst>
                    <a:ext uri="{FF2B5EF4-FFF2-40B4-BE49-F238E27FC236}">
                      <a16:creationId xmlns:a16="http://schemas.microsoft.com/office/drawing/2014/main" id="{9E08DB47-F7AF-E6BE-9F92-28BACE2B8506}"/>
                    </a:ext>
                  </a:extLst>
                </p14:cNvPr>
                <p14:cNvContentPartPr/>
                <p14:nvPr/>
              </p14:nvContentPartPr>
              <p14:xfrm>
                <a:off x="7887531" y="5067514"/>
                <a:ext cx="271440" cy="11520"/>
              </p14:xfrm>
            </p:contentPart>
          </mc:Choice>
          <mc:Fallback xmlns="">
            <p:pic>
              <p:nvPicPr>
                <p:cNvPr id="88" name="Ink 87">
                  <a:extLst>
                    <a:ext uri="{FF2B5EF4-FFF2-40B4-BE49-F238E27FC236}">
                      <a16:creationId xmlns:a16="http://schemas.microsoft.com/office/drawing/2014/main" id="{9E08DB47-F7AF-E6BE-9F92-28BACE2B8506}"/>
                    </a:ext>
                  </a:extLst>
                </p:cNvPr>
                <p:cNvPicPr/>
                <p:nvPr/>
              </p:nvPicPr>
              <p:blipFill>
                <a:blip r:embed="rId121"/>
                <a:stretch>
                  <a:fillRect/>
                </a:stretch>
              </p:blipFill>
              <p:spPr>
                <a:xfrm>
                  <a:off x="7878891" y="5058514"/>
                  <a:ext cx="2890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9" name="Ink 88">
                  <a:extLst>
                    <a:ext uri="{FF2B5EF4-FFF2-40B4-BE49-F238E27FC236}">
                      <a16:creationId xmlns:a16="http://schemas.microsoft.com/office/drawing/2014/main" id="{49B38BA2-D897-2493-BF23-8139DD7A0033}"/>
                    </a:ext>
                  </a:extLst>
                </p14:cNvPr>
                <p14:cNvContentPartPr/>
                <p14:nvPr/>
              </p14:nvContentPartPr>
              <p14:xfrm>
                <a:off x="7964571" y="5144194"/>
                <a:ext cx="107640" cy="98640"/>
              </p14:xfrm>
            </p:contentPart>
          </mc:Choice>
          <mc:Fallback xmlns="">
            <p:pic>
              <p:nvPicPr>
                <p:cNvPr id="89" name="Ink 88">
                  <a:extLst>
                    <a:ext uri="{FF2B5EF4-FFF2-40B4-BE49-F238E27FC236}">
                      <a16:creationId xmlns:a16="http://schemas.microsoft.com/office/drawing/2014/main" id="{49B38BA2-D897-2493-BF23-8139DD7A0033}"/>
                    </a:ext>
                  </a:extLst>
                </p:cNvPr>
                <p:cNvPicPr/>
                <p:nvPr/>
              </p:nvPicPr>
              <p:blipFill>
                <a:blip r:embed="rId123"/>
                <a:stretch>
                  <a:fillRect/>
                </a:stretch>
              </p:blipFill>
              <p:spPr>
                <a:xfrm>
                  <a:off x="7955931" y="5135194"/>
                  <a:ext cx="1252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1" name="Ink 90">
                  <a:extLst>
                    <a:ext uri="{FF2B5EF4-FFF2-40B4-BE49-F238E27FC236}">
                      <a16:creationId xmlns:a16="http://schemas.microsoft.com/office/drawing/2014/main" id="{28768AA8-DDDF-383C-F4BA-6F6644C4F5EF}"/>
                    </a:ext>
                  </a:extLst>
                </p14:cNvPr>
                <p14:cNvContentPartPr/>
                <p14:nvPr/>
              </p14:nvContentPartPr>
              <p14:xfrm>
                <a:off x="8247171" y="4890034"/>
                <a:ext cx="56160" cy="245160"/>
              </p14:xfrm>
            </p:contentPart>
          </mc:Choice>
          <mc:Fallback xmlns="">
            <p:pic>
              <p:nvPicPr>
                <p:cNvPr id="91" name="Ink 90">
                  <a:extLst>
                    <a:ext uri="{FF2B5EF4-FFF2-40B4-BE49-F238E27FC236}">
                      <a16:creationId xmlns:a16="http://schemas.microsoft.com/office/drawing/2014/main" id="{28768AA8-DDDF-383C-F4BA-6F6644C4F5EF}"/>
                    </a:ext>
                  </a:extLst>
                </p:cNvPr>
                <p:cNvPicPr/>
                <p:nvPr/>
              </p:nvPicPr>
              <p:blipFill>
                <a:blip r:embed="rId125"/>
                <a:stretch>
                  <a:fillRect/>
                </a:stretch>
              </p:blipFill>
              <p:spPr>
                <a:xfrm>
                  <a:off x="8238531" y="4881394"/>
                  <a:ext cx="73800" cy="262800"/>
                </a:xfrm>
                <a:prstGeom prst="rect">
                  <a:avLst/>
                </a:prstGeom>
              </p:spPr>
            </p:pic>
          </mc:Fallback>
        </mc:AlternateContent>
      </p:grpSp>
      <p:grpSp>
        <p:nvGrpSpPr>
          <p:cNvPr id="103" name="Group 102">
            <a:extLst>
              <a:ext uri="{FF2B5EF4-FFF2-40B4-BE49-F238E27FC236}">
                <a16:creationId xmlns:a16="http://schemas.microsoft.com/office/drawing/2014/main" id="{62B12269-DAD2-9BF2-3FD1-6576A2E79951}"/>
              </a:ext>
            </a:extLst>
          </p:cNvPr>
          <p:cNvGrpSpPr/>
          <p:nvPr/>
        </p:nvGrpSpPr>
        <p:grpSpPr>
          <a:xfrm>
            <a:off x="8337891" y="4883194"/>
            <a:ext cx="840600" cy="262080"/>
            <a:chOff x="8337891" y="4883194"/>
            <a:chExt cx="840600" cy="262080"/>
          </a:xfrm>
        </p:grpSpPr>
        <mc:AlternateContent xmlns:mc="http://schemas.openxmlformats.org/markup-compatibility/2006" xmlns:p14="http://schemas.microsoft.com/office/powerpoint/2010/main">
          <mc:Choice Requires="p14">
            <p:contentPart p14:bwMode="auto" r:id="rId126">
              <p14:nvContentPartPr>
                <p14:cNvPr id="93" name="Ink 92">
                  <a:extLst>
                    <a:ext uri="{FF2B5EF4-FFF2-40B4-BE49-F238E27FC236}">
                      <a16:creationId xmlns:a16="http://schemas.microsoft.com/office/drawing/2014/main" id="{BFEC7431-A394-89B0-9E19-96CA114A652D}"/>
                    </a:ext>
                  </a:extLst>
                </p14:cNvPr>
                <p14:cNvContentPartPr/>
                <p14:nvPr/>
              </p14:nvContentPartPr>
              <p14:xfrm>
                <a:off x="8337891" y="4944394"/>
                <a:ext cx="64080" cy="138960"/>
              </p14:xfrm>
            </p:contentPart>
          </mc:Choice>
          <mc:Fallback xmlns="">
            <p:pic>
              <p:nvPicPr>
                <p:cNvPr id="93" name="Ink 92">
                  <a:extLst>
                    <a:ext uri="{FF2B5EF4-FFF2-40B4-BE49-F238E27FC236}">
                      <a16:creationId xmlns:a16="http://schemas.microsoft.com/office/drawing/2014/main" id="{BFEC7431-A394-89B0-9E19-96CA114A652D}"/>
                    </a:ext>
                  </a:extLst>
                </p:cNvPr>
                <p:cNvPicPr/>
                <p:nvPr/>
              </p:nvPicPr>
              <p:blipFill>
                <a:blip r:embed="rId127"/>
                <a:stretch>
                  <a:fillRect/>
                </a:stretch>
              </p:blipFill>
              <p:spPr>
                <a:xfrm>
                  <a:off x="8328891" y="4935754"/>
                  <a:ext cx="817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4" name="Ink 93">
                  <a:extLst>
                    <a:ext uri="{FF2B5EF4-FFF2-40B4-BE49-F238E27FC236}">
                      <a16:creationId xmlns:a16="http://schemas.microsoft.com/office/drawing/2014/main" id="{75578404-D737-029A-890E-AF366B35941A}"/>
                    </a:ext>
                  </a:extLst>
                </p14:cNvPr>
                <p14:cNvContentPartPr/>
                <p14:nvPr/>
              </p14:nvContentPartPr>
              <p14:xfrm>
                <a:off x="8423211" y="4964554"/>
                <a:ext cx="50400" cy="74160"/>
              </p14:xfrm>
            </p:contentPart>
          </mc:Choice>
          <mc:Fallback xmlns="">
            <p:pic>
              <p:nvPicPr>
                <p:cNvPr id="94" name="Ink 93">
                  <a:extLst>
                    <a:ext uri="{FF2B5EF4-FFF2-40B4-BE49-F238E27FC236}">
                      <a16:creationId xmlns:a16="http://schemas.microsoft.com/office/drawing/2014/main" id="{75578404-D737-029A-890E-AF366B35941A}"/>
                    </a:ext>
                  </a:extLst>
                </p:cNvPr>
                <p:cNvPicPr/>
                <p:nvPr/>
              </p:nvPicPr>
              <p:blipFill>
                <a:blip r:embed="rId129"/>
                <a:stretch>
                  <a:fillRect/>
                </a:stretch>
              </p:blipFill>
              <p:spPr>
                <a:xfrm>
                  <a:off x="8414211" y="4955914"/>
                  <a:ext cx="680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6" name="Ink 95">
                  <a:extLst>
                    <a:ext uri="{FF2B5EF4-FFF2-40B4-BE49-F238E27FC236}">
                      <a16:creationId xmlns:a16="http://schemas.microsoft.com/office/drawing/2014/main" id="{03691F36-223D-BAD2-FA36-8BE886D47BE9}"/>
                    </a:ext>
                  </a:extLst>
                </p14:cNvPr>
                <p14:cNvContentPartPr/>
                <p14:nvPr/>
              </p14:nvContentPartPr>
              <p14:xfrm>
                <a:off x="8524011" y="5035834"/>
                <a:ext cx="14400" cy="45720"/>
              </p14:xfrm>
            </p:contentPart>
          </mc:Choice>
          <mc:Fallback xmlns="">
            <p:pic>
              <p:nvPicPr>
                <p:cNvPr id="96" name="Ink 95">
                  <a:extLst>
                    <a:ext uri="{FF2B5EF4-FFF2-40B4-BE49-F238E27FC236}">
                      <a16:creationId xmlns:a16="http://schemas.microsoft.com/office/drawing/2014/main" id="{03691F36-223D-BAD2-FA36-8BE886D47BE9}"/>
                    </a:ext>
                  </a:extLst>
                </p:cNvPr>
                <p:cNvPicPr/>
                <p:nvPr/>
              </p:nvPicPr>
              <p:blipFill>
                <a:blip r:embed="rId131"/>
                <a:stretch>
                  <a:fillRect/>
                </a:stretch>
              </p:blipFill>
              <p:spPr>
                <a:xfrm>
                  <a:off x="8515371" y="5027194"/>
                  <a:ext cx="320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7" name="Ink 96">
                  <a:extLst>
                    <a:ext uri="{FF2B5EF4-FFF2-40B4-BE49-F238E27FC236}">
                      <a16:creationId xmlns:a16="http://schemas.microsoft.com/office/drawing/2014/main" id="{2EDB46DB-A806-8F8F-35E3-C00A86828414}"/>
                    </a:ext>
                  </a:extLst>
                </p14:cNvPr>
                <p14:cNvContentPartPr/>
                <p14:nvPr/>
              </p14:nvContentPartPr>
              <p14:xfrm>
                <a:off x="8580171" y="4967794"/>
                <a:ext cx="40320" cy="49680"/>
              </p14:xfrm>
            </p:contentPart>
          </mc:Choice>
          <mc:Fallback xmlns="">
            <p:pic>
              <p:nvPicPr>
                <p:cNvPr id="97" name="Ink 96">
                  <a:extLst>
                    <a:ext uri="{FF2B5EF4-FFF2-40B4-BE49-F238E27FC236}">
                      <a16:creationId xmlns:a16="http://schemas.microsoft.com/office/drawing/2014/main" id="{2EDB46DB-A806-8F8F-35E3-C00A86828414}"/>
                    </a:ext>
                  </a:extLst>
                </p:cNvPr>
                <p:cNvPicPr/>
                <p:nvPr/>
              </p:nvPicPr>
              <p:blipFill>
                <a:blip r:embed="rId133"/>
                <a:stretch>
                  <a:fillRect/>
                </a:stretch>
              </p:blipFill>
              <p:spPr>
                <a:xfrm>
                  <a:off x="8571531" y="4958794"/>
                  <a:ext cx="579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8" name="Ink 97">
                  <a:extLst>
                    <a:ext uri="{FF2B5EF4-FFF2-40B4-BE49-F238E27FC236}">
                      <a16:creationId xmlns:a16="http://schemas.microsoft.com/office/drawing/2014/main" id="{A89D0362-6936-6DE1-49CB-2B270F2B61D5}"/>
                    </a:ext>
                  </a:extLst>
                </p14:cNvPr>
                <p14:cNvContentPartPr/>
                <p14:nvPr/>
              </p14:nvContentPartPr>
              <p14:xfrm>
                <a:off x="8671971" y="4965994"/>
                <a:ext cx="40320" cy="46080"/>
              </p14:xfrm>
            </p:contentPart>
          </mc:Choice>
          <mc:Fallback xmlns="">
            <p:pic>
              <p:nvPicPr>
                <p:cNvPr id="98" name="Ink 97">
                  <a:extLst>
                    <a:ext uri="{FF2B5EF4-FFF2-40B4-BE49-F238E27FC236}">
                      <a16:creationId xmlns:a16="http://schemas.microsoft.com/office/drawing/2014/main" id="{A89D0362-6936-6DE1-49CB-2B270F2B61D5}"/>
                    </a:ext>
                  </a:extLst>
                </p:cNvPr>
                <p:cNvPicPr/>
                <p:nvPr/>
              </p:nvPicPr>
              <p:blipFill>
                <a:blip r:embed="rId135"/>
                <a:stretch>
                  <a:fillRect/>
                </a:stretch>
              </p:blipFill>
              <p:spPr>
                <a:xfrm>
                  <a:off x="8662971" y="4956994"/>
                  <a:ext cx="579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9" name="Ink 98">
                  <a:extLst>
                    <a:ext uri="{FF2B5EF4-FFF2-40B4-BE49-F238E27FC236}">
                      <a16:creationId xmlns:a16="http://schemas.microsoft.com/office/drawing/2014/main" id="{5A22089D-C703-45EF-C6D3-3155C84E5065}"/>
                    </a:ext>
                  </a:extLst>
                </p14:cNvPr>
                <p14:cNvContentPartPr/>
                <p14:nvPr/>
              </p14:nvContentPartPr>
              <p14:xfrm>
                <a:off x="8765571" y="4957354"/>
                <a:ext cx="56160" cy="57240"/>
              </p14:xfrm>
            </p:contentPart>
          </mc:Choice>
          <mc:Fallback xmlns="">
            <p:pic>
              <p:nvPicPr>
                <p:cNvPr id="99" name="Ink 98">
                  <a:extLst>
                    <a:ext uri="{FF2B5EF4-FFF2-40B4-BE49-F238E27FC236}">
                      <a16:creationId xmlns:a16="http://schemas.microsoft.com/office/drawing/2014/main" id="{5A22089D-C703-45EF-C6D3-3155C84E5065}"/>
                    </a:ext>
                  </a:extLst>
                </p:cNvPr>
                <p:cNvPicPr/>
                <p:nvPr/>
              </p:nvPicPr>
              <p:blipFill>
                <a:blip r:embed="rId137"/>
                <a:stretch>
                  <a:fillRect/>
                </a:stretch>
              </p:blipFill>
              <p:spPr>
                <a:xfrm>
                  <a:off x="8756931" y="4948354"/>
                  <a:ext cx="738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0" name="Ink 99">
                  <a:extLst>
                    <a:ext uri="{FF2B5EF4-FFF2-40B4-BE49-F238E27FC236}">
                      <a16:creationId xmlns:a16="http://schemas.microsoft.com/office/drawing/2014/main" id="{16E43B0D-C0C5-91D2-01AA-C0B0CF44A6E4}"/>
                    </a:ext>
                  </a:extLst>
                </p14:cNvPr>
                <p14:cNvContentPartPr/>
                <p14:nvPr/>
              </p14:nvContentPartPr>
              <p14:xfrm>
                <a:off x="8837931" y="4883194"/>
                <a:ext cx="107280" cy="262080"/>
              </p14:xfrm>
            </p:contentPart>
          </mc:Choice>
          <mc:Fallback xmlns="">
            <p:pic>
              <p:nvPicPr>
                <p:cNvPr id="100" name="Ink 99">
                  <a:extLst>
                    <a:ext uri="{FF2B5EF4-FFF2-40B4-BE49-F238E27FC236}">
                      <a16:creationId xmlns:a16="http://schemas.microsoft.com/office/drawing/2014/main" id="{16E43B0D-C0C5-91D2-01AA-C0B0CF44A6E4}"/>
                    </a:ext>
                  </a:extLst>
                </p:cNvPr>
                <p:cNvPicPr/>
                <p:nvPr/>
              </p:nvPicPr>
              <p:blipFill>
                <a:blip r:embed="rId139"/>
                <a:stretch>
                  <a:fillRect/>
                </a:stretch>
              </p:blipFill>
              <p:spPr>
                <a:xfrm>
                  <a:off x="8828931" y="4874554"/>
                  <a:ext cx="12492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1" name="Ink 100">
                  <a:extLst>
                    <a:ext uri="{FF2B5EF4-FFF2-40B4-BE49-F238E27FC236}">
                      <a16:creationId xmlns:a16="http://schemas.microsoft.com/office/drawing/2014/main" id="{E7F98FBE-3E75-BE76-1891-F742927C5BAB}"/>
                    </a:ext>
                  </a:extLst>
                </p14:cNvPr>
                <p14:cNvContentPartPr/>
                <p14:nvPr/>
              </p14:nvContentPartPr>
              <p14:xfrm>
                <a:off x="9066531" y="4989034"/>
                <a:ext cx="107280" cy="360"/>
              </p14:xfrm>
            </p:contentPart>
          </mc:Choice>
          <mc:Fallback xmlns="">
            <p:pic>
              <p:nvPicPr>
                <p:cNvPr id="101" name="Ink 100">
                  <a:extLst>
                    <a:ext uri="{FF2B5EF4-FFF2-40B4-BE49-F238E27FC236}">
                      <a16:creationId xmlns:a16="http://schemas.microsoft.com/office/drawing/2014/main" id="{E7F98FBE-3E75-BE76-1891-F742927C5BAB}"/>
                    </a:ext>
                  </a:extLst>
                </p:cNvPr>
                <p:cNvPicPr/>
                <p:nvPr/>
              </p:nvPicPr>
              <p:blipFill>
                <a:blip r:embed="rId141"/>
                <a:stretch>
                  <a:fillRect/>
                </a:stretch>
              </p:blipFill>
              <p:spPr>
                <a:xfrm>
                  <a:off x="9057891" y="4980394"/>
                  <a:ext cx="1249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2" name="Ink 101">
                  <a:extLst>
                    <a:ext uri="{FF2B5EF4-FFF2-40B4-BE49-F238E27FC236}">
                      <a16:creationId xmlns:a16="http://schemas.microsoft.com/office/drawing/2014/main" id="{398994DF-4FE7-FAED-F599-ABD9F98D73CE}"/>
                    </a:ext>
                  </a:extLst>
                </p14:cNvPr>
                <p14:cNvContentPartPr/>
                <p14:nvPr/>
              </p14:nvContentPartPr>
              <p14:xfrm>
                <a:off x="9098571" y="5107474"/>
                <a:ext cx="79920" cy="6480"/>
              </p14:xfrm>
            </p:contentPart>
          </mc:Choice>
          <mc:Fallback xmlns="">
            <p:pic>
              <p:nvPicPr>
                <p:cNvPr id="102" name="Ink 101">
                  <a:extLst>
                    <a:ext uri="{FF2B5EF4-FFF2-40B4-BE49-F238E27FC236}">
                      <a16:creationId xmlns:a16="http://schemas.microsoft.com/office/drawing/2014/main" id="{398994DF-4FE7-FAED-F599-ABD9F98D73CE}"/>
                    </a:ext>
                  </a:extLst>
                </p:cNvPr>
                <p:cNvPicPr/>
                <p:nvPr/>
              </p:nvPicPr>
              <p:blipFill>
                <a:blip r:embed="rId143"/>
                <a:stretch>
                  <a:fillRect/>
                </a:stretch>
              </p:blipFill>
              <p:spPr>
                <a:xfrm>
                  <a:off x="9089571" y="5098474"/>
                  <a:ext cx="97560" cy="24120"/>
                </a:xfrm>
                <a:prstGeom prst="rect">
                  <a:avLst/>
                </a:prstGeom>
              </p:spPr>
            </p:pic>
          </mc:Fallback>
        </mc:AlternateContent>
      </p:grpSp>
      <p:grpSp>
        <p:nvGrpSpPr>
          <p:cNvPr id="128" name="Group 127">
            <a:extLst>
              <a:ext uri="{FF2B5EF4-FFF2-40B4-BE49-F238E27FC236}">
                <a16:creationId xmlns:a16="http://schemas.microsoft.com/office/drawing/2014/main" id="{A07698E2-EA9B-6B0B-5201-1642D3420BC2}"/>
              </a:ext>
            </a:extLst>
          </p:cNvPr>
          <p:cNvGrpSpPr/>
          <p:nvPr/>
        </p:nvGrpSpPr>
        <p:grpSpPr>
          <a:xfrm>
            <a:off x="54651" y="3214594"/>
            <a:ext cx="875520" cy="679680"/>
            <a:chOff x="54651" y="3214594"/>
            <a:chExt cx="875520" cy="679680"/>
          </a:xfrm>
        </p:grpSpPr>
        <mc:AlternateContent xmlns:mc="http://schemas.openxmlformats.org/markup-compatibility/2006" xmlns:p14="http://schemas.microsoft.com/office/powerpoint/2010/main">
          <mc:Choice Requires="p14">
            <p:contentPart p14:bwMode="auto" r:id="rId144">
              <p14:nvContentPartPr>
                <p14:cNvPr id="104" name="Ink 103">
                  <a:extLst>
                    <a:ext uri="{FF2B5EF4-FFF2-40B4-BE49-F238E27FC236}">
                      <a16:creationId xmlns:a16="http://schemas.microsoft.com/office/drawing/2014/main" id="{E7FB67CA-F31E-71AB-D5BD-74EE8BC29D42}"/>
                    </a:ext>
                  </a:extLst>
                </p14:cNvPr>
                <p14:cNvContentPartPr/>
                <p14:nvPr/>
              </p14:nvContentPartPr>
              <p14:xfrm>
                <a:off x="117291" y="3237634"/>
                <a:ext cx="77400" cy="117720"/>
              </p14:xfrm>
            </p:contentPart>
          </mc:Choice>
          <mc:Fallback xmlns="">
            <p:pic>
              <p:nvPicPr>
                <p:cNvPr id="104" name="Ink 103">
                  <a:extLst>
                    <a:ext uri="{FF2B5EF4-FFF2-40B4-BE49-F238E27FC236}">
                      <a16:creationId xmlns:a16="http://schemas.microsoft.com/office/drawing/2014/main" id="{E7FB67CA-F31E-71AB-D5BD-74EE8BC29D42}"/>
                    </a:ext>
                  </a:extLst>
                </p:cNvPr>
                <p:cNvPicPr/>
                <p:nvPr/>
              </p:nvPicPr>
              <p:blipFill>
                <a:blip r:embed="rId145"/>
                <a:stretch>
                  <a:fillRect/>
                </a:stretch>
              </p:blipFill>
              <p:spPr>
                <a:xfrm>
                  <a:off x="108651" y="3228634"/>
                  <a:ext cx="950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5" name="Ink 104">
                  <a:extLst>
                    <a:ext uri="{FF2B5EF4-FFF2-40B4-BE49-F238E27FC236}">
                      <a16:creationId xmlns:a16="http://schemas.microsoft.com/office/drawing/2014/main" id="{889F032A-1038-B1DD-EF80-848C5FAC6AA2}"/>
                    </a:ext>
                  </a:extLst>
                </p14:cNvPr>
                <p14:cNvContentPartPr/>
                <p14:nvPr/>
              </p14:nvContentPartPr>
              <p14:xfrm>
                <a:off x="55731" y="3413314"/>
                <a:ext cx="155880" cy="45720"/>
              </p14:xfrm>
            </p:contentPart>
          </mc:Choice>
          <mc:Fallback xmlns="">
            <p:pic>
              <p:nvPicPr>
                <p:cNvPr id="105" name="Ink 104">
                  <a:extLst>
                    <a:ext uri="{FF2B5EF4-FFF2-40B4-BE49-F238E27FC236}">
                      <a16:creationId xmlns:a16="http://schemas.microsoft.com/office/drawing/2014/main" id="{889F032A-1038-B1DD-EF80-848C5FAC6AA2}"/>
                    </a:ext>
                  </a:extLst>
                </p:cNvPr>
                <p:cNvPicPr/>
                <p:nvPr/>
              </p:nvPicPr>
              <p:blipFill>
                <a:blip r:embed="rId147"/>
                <a:stretch>
                  <a:fillRect/>
                </a:stretch>
              </p:blipFill>
              <p:spPr>
                <a:xfrm>
                  <a:off x="47091" y="3404314"/>
                  <a:ext cx="1735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6" name="Ink 105">
                  <a:extLst>
                    <a:ext uri="{FF2B5EF4-FFF2-40B4-BE49-F238E27FC236}">
                      <a16:creationId xmlns:a16="http://schemas.microsoft.com/office/drawing/2014/main" id="{9C948C3D-EED4-E6F7-2D52-57573E323442}"/>
                    </a:ext>
                  </a:extLst>
                </p14:cNvPr>
                <p14:cNvContentPartPr/>
                <p14:nvPr/>
              </p14:nvContentPartPr>
              <p14:xfrm>
                <a:off x="54651" y="3561274"/>
                <a:ext cx="19080" cy="67320"/>
              </p14:xfrm>
            </p:contentPart>
          </mc:Choice>
          <mc:Fallback xmlns="">
            <p:pic>
              <p:nvPicPr>
                <p:cNvPr id="106" name="Ink 105">
                  <a:extLst>
                    <a:ext uri="{FF2B5EF4-FFF2-40B4-BE49-F238E27FC236}">
                      <a16:creationId xmlns:a16="http://schemas.microsoft.com/office/drawing/2014/main" id="{9C948C3D-EED4-E6F7-2D52-57573E323442}"/>
                    </a:ext>
                  </a:extLst>
                </p:cNvPr>
                <p:cNvPicPr/>
                <p:nvPr/>
              </p:nvPicPr>
              <p:blipFill>
                <a:blip r:embed="rId149"/>
                <a:stretch>
                  <a:fillRect/>
                </a:stretch>
              </p:blipFill>
              <p:spPr>
                <a:xfrm>
                  <a:off x="46011" y="3552634"/>
                  <a:ext cx="367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7" name="Ink 106">
                  <a:extLst>
                    <a:ext uri="{FF2B5EF4-FFF2-40B4-BE49-F238E27FC236}">
                      <a16:creationId xmlns:a16="http://schemas.microsoft.com/office/drawing/2014/main" id="{E072769D-B951-1571-1074-427EC395FF1C}"/>
                    </a:ext>
                  </a:extLst>
                </p14:cNvPr>
                <p14:cNvContentPartPr/>
                <p14:nvPr/>
              </p14:nvContentPartPr>
              <p14:xfrm>
                <a:off x="116931" y="3560554"/>
                <a:ext cx="49680" cy="48240"/>
              </p14:xfrm>
            </p:contentPart>
          </mc:Choice>
          <mc:Fallback xmlns="">
            <p:pic>
              <p:nvPicPr>
                <p:cNvPr id="107" name="Ink 106">
                  <a:extLst>
                    <a:ext uri="{FF2B5EF4-FFF2-40B4-BE49-F238E27FC236}">
                      <a16:creationId xmlns:a16="http://schemas.microsoft.com/office/drawing/2014/main" id="{E072769D-B951-1571-1074-427EC395FF1C}"/>
                    </a:ext>
                  </a:extLst>
                </p:cNvPr>
                <p:cNvPicPr/>
                <p:nvPr/>
              </p:nvPicPr>
              <p:blipFill>
                <a:blip r:embed="rId151"/>
                <a:stretch>
                  <a:fillRect/>
                </a:stretch>
              </p:blipFill>
              <p:spPr>
                <a:xfrm>
                  <a:off x="107931" y="3551914"/>
                  <a:ext cx="673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8" name="Ink 107">
                  <a:extLst>
                    <a:ext uri="{FF2B5EF4-FFF2-40B4-BE49-F238E27FC236}">
                      <a16:creationId xmlns:a16="http://schemas.microsoft.com/office/drawing/2014/main" id="{4AE42C37-E7FC-B428-1B5F-9BBB70F4E68F}"/>
                    </a:ext>
                  </a:extLst>
                </p14:cNvPr>
                <p14:cNvContentPartPr/>
                <p14:nvPr/>
              </p14:nvContentPartPr>
              <p14:xfrm>
                <a:off x="203691" y="3513754"/>
                <a:ext cx="50760" cy="46440"/>
              </p14:xfrm>
            </p:contentPart>
          </mc:Choice>
          <mc:Fallback xmlns="">
            <p:pic>
              <p:nvPicPr>
                <p:cNvPr id="108" name="Ink 107">
                  <a:extLst>
                    <a:ext uri="{FF2B5EF4-FFF2-40B4-BE49-F238E27FC236}">
                      <a16:creationId xmlns:a16="http://schemas.microsoft.com/office/drawing/2014/main" id="{4AE42C37-E7FC-B428-1B5F-9BBB70F4E68F}"/>
                    </a:ext>
                  </a:extLst>
                </p:cNvPr>
                <p:cNvPicPr/>
                <p:nvPr/>
              </p:nvPicPr>
              <p:blipFill>
                <a:blip r:embed="rId153"/>
                <a:stretch>
                  <a:fillRect/>
                </a:stretch>
              </p:blipFill>
              <p:spPr>
                <a:xfrm>
                  <a:off x="195051" y="3505114"/>
                  <a:ext cx="684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9" name="Ink 108">
                  <a:extLst>
                    <a:ext uri="{FF2B5EF4-FFF2-40B4-BE49-F238E27FC236}">
                      <a16:creationId xmlns:a16="http://schemas.microsoft.com/office/drawing/2014/main" id="{8922D6B3-CEF9-B1DA-BCBB-8A7662A47318}"/>
                    </a:ext>
                  </a:extLst>
                </p14:cNvPr>
                <p14:cNvContentPartPr/>
                <p14:nvPr/>
              </p14:nvContentPartPr>
              <p14:xfrm>
                <a:off x="352011" y="3293074"/>
                <a:ext cx="70200" cy="114480"/>
              </p14:xfrm>
            </p:contentPart>
          </mc:Choice>
          <mc:Fallback xmlns="">
            <p:pic>
              <p:nvPicPr>
                <p:cNvPr id="109" name="Ink 108">
                  <a:extLst>
                    <a:ext uri="{FF2B5EF4-FFF2-40B4-BE49-F238E27FC236}">
                      <a16:creationId xmlns:a16="http://schemas.microsoft.com/office/drawing/2014/main" id="{8922D6B3-CEF9-B1DA-BCBB-8A7662A47318}"/>
                    </a:ext>
                  </a:extLst>
                </p:cNvPr>
                <p:cNvPicPr/>
                <p:nvPr/>
              </p:nvPicPr>
              <p:blipFill>
                <a:blip r:embed="rId155"/>
                <a:stretch>
                  <a:fillRect/>
                </a:stretch>
              </p:blipFill>
              <p:spPr>
                <a:xfrm>
                  <a:off x="343371" y="3284434"/>
                  <a:ext cx="878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0" name="Ink 109">
                  <a:extLst>
                    <a:ext uri="{FF2B5EF4-FFF2-40B4-BE49-F238E27FC236}">
                      <a16:creationId xmlns:a16="http://schemas.microsoft.com/office/drawing/2014/main" id="{95B225BA-5006-C0FA-F152-8402BC6DE529}"/>
                    </a:ext>
                  </a:extLst>
                </p14:cNvPr>
                <p14:cNvContentPartPr/>
                <p14:nvPr/>
              </p14:nvContentPartPr>
              <p14:xfrm>
                <a:off x="352011" y="3330154"/>
                <a:ext cx="70200" cy="85680"/>
              </p14:xfrm>
            </p:contentPart>
          </mc:Choice>
          <mc:Fallback xmlns="">
            <p:pic>
              <p:nvPicPr>
                <p:cNvPr id="110" name="Ink 109">
                  <a:extLst>
                    <a:ext uri="{FF2B5EF4-FFF2-40B4-BE49-F238E27FC236}">
                      <a16:creationId xmlns:a16="http://schemas.microsoft.com/office/drawing/2014/main" id="{95B225BA-5006-C0FA-F152-8402BC6DE529}"/>
                    </a:ext>
                  </a:extLst>
                </p:cNvPr>
                <p:cNvPicPr/>
                <p:nvPr/>
              </p:nvPicPr>
              <p:blipFill>
                <a:blip r:embed="rId157"/>
                <a:stretch>
                  <a:fillRect/>
                </a:stretch>
              </p:blipFill>
              <p:spPr>
                <a:xfrm>
                  <a:off x="343371" y="3321154"/>
                  <a:ext cx="878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1" name="Ink 110">
                  <a:extLst>
                    <a:ext uri="{FF2B5EF4-FFF2-40B4-BE49-F238E27FC236}">
                      <a16:creationId xmlns:a16="http://schemas.microsoft.com/office/drawing/2014/main" id="{9B43679E-7845-EA2B-C151-05C0469086D8}"/>
                    </a:ext>
                  </a:extLst>
                </p14:cNvPr>
                <p14:cNvContentPartPr/>
                <p14:nvPr/>
              </p14:nvContentPartPr>
              <p14:xfrm>
                <a:off x="490251" y="3257074"/>
                <a:ext cx="56520" cy="86040"/>
              </p14:xfrm>
            </p:contentPart>
          </mc:Choice>
          <mc:Fallback xmlns="">
            <p:pic>
              <p:nvPicPr>
                <p:cNvPr id="111" name="Ink 110">
                  <a:extLst>
                    <a:ext uri="{FF2B5EF4-FFF2-40B4-BE49-F238E27FC236}">
                      <a16:creationId xmlns:a16="http://schemas.microsoft.com/office/drawing/2014/main" id="{9B43679E-7845-EA2B-C151-05C0469086D8}"/>
                    </a:ext>
                  </a:extLst>
                </p:cNvPr>
                <p:cNvPicPr/>
                <p:nvPr/>
              </p:nvPicPr>
              <p:blipFill>
                <a:blip r:embed="rId159"/>
                <a:stretch>
                  <a:fillRect/>
                </a:stretch>
              </p:blipFill>
              <p:spPr>
                <a:xfrm>
                  <a:off x="481611" y="3248434"/>
                  <a:ext cx="741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2" name="Ink 111">
                  <a:extLst>
                    <a:ext uri="{FF2B5EF4-FFF2-40B4-BE49-F238E27FC236}">
                      <a16:creationId xmlns:a16="http://schemas.microsoft.com/office/drawing/2014/main" id="{7FD9594B-15DE-17C0-01DD-6993AAE6209F}"/>
                    </a:ext>
                  </a:extLst>
                </p14:cNvPr>
                <p14:cNvContentPartPr/>
                <p14:nvPr/>
              </p14:nvContentPartPr>
              <p14:xfrm>
                <a:off x="586371" y="3283714"/>
                <a:ext cx="40320" cy="39960"/>
              </p14:xfrm>
            </p:contentPart>
          </mc:Choice>
          <mc:Fallback xmlns="">
            <p:pic>
              <p:nvPicPr>
                <p:cNvPr id="112" name="Ink 111">
                  <a:extLst>
                    <a:ext uri="{FF2B5EF4-FFF2-40B4-BE49-F238E27FC236}">
                      <a16:creationId xmlns:a16="http://schemas.microsoft.com/office/drawing/2014/main" id="{7FD9594B-15DE-17C0-01DD-6993AAE6209F}"/>
                    </a:ext>
                  </a:extLst>
                </p:cNvPr>
                <p:cNvPicPr/>
                <p:nvPr/>
              </p:nvPicPr>
              <p:blipFill>
                <a:blip r:embed="rId161"/>
                <a:stretch>
                  <a:fillRect/>
                </a:stretch>
              </p:blipFill>
              <p:spPr>
                <a:xfrm>
                  <a:off x="577371" y="3274714"/>
                  <a:ext cx="579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3" name="Ink 112">
                  <a:extLst>
                    <a:ext uri="{FF2B5EF4-FFF2-40B4-BE49-F238E27FC236}">
                      <a16:creationId xmlns:a16="http://schemas.microsoft.com/office/drawing/2014/main" id="{FA2B7C04-15D4-A01B-8921-4104B7A2F348}"/>
                    </a:ext>
                  </a:extLst>
                </p14:cNvPr>
                <p14:cNvContentPartPr/>
                <p14:nvPr/>
              </p14:nvContentPartPr>
              <p14:xfrm>
                <a:off x="694011" y="3273274"/>
                <a:ext cx="43200" cy="40320"/>
              </p14:xfrm>
            </p:contentPart>
          </mc:Choice>
          <mc:Fallback xmlns="">
            <p:pic>
              <p:nvPicPr>
                <p:cNvPr id="113" name="Ink 112">
                  <a:extLst>
                    <a:ext uri="{FF2B5EF4-FFF2-40B4-BE49-F238E27FC236}">
                      <a16:creationId xmlns:a16="http://schemas.microsoft.com/office/drawing/2014/main" id="{FA2B7C04-15D4-A01B-8921-4104B7A2F348}"/>
                    </a:ext>
                  </a:extLst>
                </p:cNvPr>
                <p:cNvPicPr/>
                <p:nvPr/>
              </p:nvPicPr>
              <p:blipFill>
                <a:blip r:embed="rId163"/>
                <a:stretch>
                  <a:fillRect/>
                </a:stretch>
              </p:blipFill>
              <p:spPr>
                <a:xfrm>
                  <a:off x="685371" y="3264274"/>
                  <a:ext cx="608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4" name="Ink 113">
                  <a:extLst>
                    <a:ext uri="{FF2B5EF4-FFF2-40B4-BE49-F238E27FC236}">
                      <a16:creationId xmlns:a16="http://schemas.microsoft.com/office/drawing/2014/main" id="{FE11B385-B2C7-51F7-B37D-F28CA67E6717}"/>
                    </a:ext>
                  </a:extLst>
                </p14:cNvPr>
                <p14:cNvContentPartPr/>
                <p14:nvPr/>
              </p14:nvContentPartPr>
              <p14:xfrm>
                <a:off x="811731" y="3243034"/>
                <a:ext cx="24840" cy="41760"/>
              </p14:xfrm>
            </p:contentPart>
          </mc:Choice>
          <mc:Fallback xmlns="">
            <p:pic>
              <p:nvPicPr>
                <p:cNvPr id="114" name="Ink 113">
                  <a:extLst>
                    <a:ext uri="{FF2B5EF4-FFF2-40B4-BE49-F238E27FC236}">
                      <a16:creationId xmlns:a16="http://schemas.microsoft.com/office/drawing/2014/main" id="{FE11B385-B2C7-51F7-B37D-F28CA67E6717}"/>
                    </a:ext>
                  </a:extLst>
                </p:cNvPr>
                <p:cNvPicPr/>
                <p:nvPr/>
              </p:nvPicPr>
              <p:blipFill>
                <a:blip r:embed="rId165"/>
                <a:stretch>
                  <a:fillRect/>
                </a:stretch>
              </p:blipFill>
              <p:spPr>
                <a:xfrm>
                  <a:off x="803091" y="3234394"/>
                  <a:ext cx="424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5" name="Ink 114">
                  <a:extLst>
                    <a:ext uri="{FF2B5EF4-FFF2-40B4-BE49-F238E27FC236}">
                      <a16:creationId xmlns:a16="http://schemas.microsoft.com/office/drawing/2014/main" id="{B51D2EDD-376C-A8E4-7FD3-4D4C8CAF50CA}"/>
                    </a:ext>
                  </a:extLst>
                </p14:cNvPr>
                <p14:cNvContentPartPr/>
                <p14:nvPr/>
              </p14:nvContentPartPr>
              <p14:xfrm>
                <a:off x="888771" y="3214594"/>
                <a:ext cx="41400" cy="48240"/>
              </p14:xfrm>
            </p:contentPart>
          </mc:Choice>
          <mc:Fallback xmlns="">
            <p:pic>
              <p:nvPicPr>
                <p:cNvPr id="115" name="Ink 114">
                  <a:extLst>
                    <a:ext uri="{FF2B5EF4-FFF2-40B4-BE49-F238E27FC236}">
                      <a16:creationId xmlns:a16="http://schemas.microsoft.com/office/drawing/2014/main" id="{B51D2EDD-376C-A8E4-7FD3-4D4C8CAF50CA}"/>
                    </a:ext>
                  </a:extLst>
                </p:cNvPr>
                <p:cNvPicPr/>
                <p:nvPr/>
              </p:nvPicPr>
              <p:blipFill>
                <a:blip r:embed="rId167"/>
                <a:stretch>
                  <a:fillRect/>
                </a:stretch>
              </p:blipFill>
              <p:spPr>
                <a:xfrm>
                  <a:off x="879771" y="3205594"/>
                  <a:ext cx="590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7" name="Ink 116">
                  <a:extLst>
                    <a:ext uri="{FF2B5EF4-FFF2-40B4-BE49-F238E27FC236}">
                      <a16:creationId xmlns:a16="http://schemas.microsoft.com/office/drawing/2014/main" id="{BDAEB977-E4E3-26E4-34B1-7CB4FC59BE0B}"/>
                    </a:ext>
                  </a:extLst>
                </p14:cNvPr>
                <p14:cNvContentPartPr/>
                <p14:nvPr/>
              </p14:nvContentPartPr>
              <p14:xfrm>
                <a:off x="139971" y="3551194"/>
                <a:ext cx="97560" cy="61200"/>
              </p14:xfrm>
            </p:contentPart>
          </mc:Choice>
          <mc:Fallback xmlns="">
            <p:pic>
              <p:nvPicPr>
                <p:cNvPr id="117" name="Ink 116">
                  <a:extLst>
                    <a:ext uri="{FF2B5EF4-FFF2-40B4-BE49-F238E27FC236}">
                      <a16:creationId xmlns:a16="http://schemas.microsoft.com/office/drawing/2014/main" id="{BDAEB977-E4E3-26E4-34B1-7CB4FC59BE0B}"/>
                    </a:ext>
                  </a:extLst>
                </p:cNvPr>
                <p:cNvPicPr/>
                <p:nvPr/>
              </p:nvPicPr>
              <p:blipFill>
                <a:blip r:embed="rId169"/>
                <a:stretch>
                  <a:fillRect/>
                </a:stretch>
              </p:blipFill>
              <p:spPr>
                <a:xfrm>
                  <a:off x="131331" y="3542554"/>
                  <a:ext cx="1152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9" name="Ink 118">
                  <a:extLst>
                    <a:ext uri="{FF2B5EF4-FFF2-40B4-BE49-F238E27FC236}">
                      <a16:creationId xmlns:a16="http://schemas.microsoft.com/office/drawing/2014/main" id="{316D664C-3FF7-A1D9-F02E-A917A4DCF1BB}"/>
                    </a:ext>
                  </a:extLst>
                </p14:cNvPr>
                <p14:cNvContentPartPr/>
                <p14:nvPr/>
              </p14:nvContentPartPr>
              <p14:xfrm>
                <a:off x="797691" y="3232234"/>
                <a:ext cx="115200" cy="43200"/>
              </p14:xfrm>
            </p:contentPart>
          </mc:Choice>
          <mc:Fallback xmlns="">
            <p:pic>
              <p:nvPicPr>
                <p:cNvPr id="119" name="Ink 118">
                  <a:extLst>
                    <a:ext uri="{FF2B5EF4-FFF2-40B4-BE49-F238E27FC236}">
                      <a16:creationId xmlns:a16="http://schemas.microsoft.com/office/drawing/2014/main" id="{316D664C-3FF7-A1D9-F02E-A917A4DCF1BB}"/>
                    </a:ext>
                  </a:extLst>
                </p:cNvPr>
                <p:cNvPicPr/>
                <p:nvPr/>
              </p:nvPicPr>
              <p:blipFill>
                <a:blip r:embed="rId171"/>
                <a:stretch>
                  <a:fillRect/>
                </a:stretch>
              </p:blipFill>
              <p:spPr>
                <a:xfrm>
                  <a:off x="788691" y="3223594"/>
                  <a:ext cx="1328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1" name="Ink 120">
                  <a:extLst>
                    <a:ext uri="{FF2B5EF4-FFF2-40B4-BE49-F238E27FC236}">
                      <a16:creationId xmlns:a16="http://schemas.microsoft.com/office/drawing/2014/main" id="{F06D240E-B5B6-D979-4DB0-D6DBDE01F26A}"/>
                    </a:ext>
                  </a:extLst>
                </p14:cNvPr>
                <p14:cNvContentPartPr/>
                <p14:nvPr/>
              </p14:nvContentPartPr>
              <p14:xfrm>
                <a:off x="228531" y="3837754"/>
                <a:ext cx="75960" cy="37800"/>
              </p14:xfrm>
            </p:contentPart>
          </mc:Choice>
          <mc:Fallback xmlns="">
            <p:pic>
              <p:nvPicPr>
                <p:cNvPr id="121" name="Ink 120">
                  <a:extLst>
                    <a:ext uri="{FF2B5EF4-FFF2-40B4-BE49-F238E27FC236}">
                      <a16:creationId xmlns:a16="http://schemas.microsoft.com/office/drawing/2014/main" id="{F06D240E-B5B6-D979-4DB0-D6DBDE01F26A}"/>
                    </a:ext>
                  </a:extLst>
                </p:cNvPr>
                <p:cNvPicPr/>
                <p:nvPr/>
              </p:nvPicPr>
              <p:blipFill>
                <a:blip r:embed="rId173"/>
                <a:stretch>
                  <a:fillRect/>
                </a:stretch>
              </p:blipFill>
              <p:spPr>
                <a:xfrm>
                  <a:off x="219531" y="3829114"/>
                  <a:ext cx="936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2" name="Ink 121">
                  <a:extLst>
                    <a:ext uri="{FF2B5EF4-FFF2-40B4-BE49-F238E27FC236}">
                      <a16:creationId xmlns:a16="http://schemas.microsoft.com/office/drawing/2014/main" id="{9A49C65A-46EC-4592-290B-1C5FD5627F78}"/>
                    </a:ext>
                  </a:extLst>
                </p14:cNvPr>
                <p14:cNvContentPartPr/>
                <p14:nvPr/>
              </p14:nvContentPartPr>
              <p14:xfrm>
                <a:off x="260931" y="3887434"/>
                <a:ext cx="45360" cy="6840"/>
              </p14:xfrm>
            </p:contentPart>
          </mc:Choice>
          <mc:Fallback xmlns="">
            <p:pic>
              <p:nvPicPr>
                <p:cNvPr id="122" name="Ink 121">
                  <a:extLst>
                    <a:ext uri="{FF2B5EF4-FFF2-40B4-BE49-F238E27FC236}">
                      <a16:creationId xmlns:a16="http://schemas.microsoft.com/office/drawing/2014/main" id="{9A49C65A-46EC-4592-290B-1C5FD5627F78}"/>
                    </a:ext>
                  </a:extLst>
                </p:cNvPr>
                <p:cNvPicPr/>
                <p:nvPr/>
              </p:nvPicPr>
              <p:blipFill>
                <a:blip r:embed="rId175"/>
                <a:stretch>
                  <a:fillRect/>
                </a:stretch>
              </p:blipFill>
              <p:spPr>
                <a:xfrm>
                  <a:off x="252291" y="3878434"/>
                  <a:ext cx="630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4" name="Ink 123">
                  <a:extLst>
                    <a:ext uri="{FF2B5EF4-FFF2-40B4-BE49-F238E27FC236}">
                      <a16:creationId xmlns:a16="http://schemas.microsoft.com/office/drawing/2014/main" id="{4C1FD8B5-4753-B4AE-37DA-6E076C9EAB25}"/>
                    </a:ext>
                  </a:extLst>
                </p14:cNvPr>
                <p14:cNvContentPartPr/>
                <p14:nvPr/>
              </p14:nvContentPartPr>
              <p14:xfrm>
                <a:off x="439131" y="3669994"/>
                <a:ext cx="95760" cy="167400"/>
              </p14:xfrm>
            </p:contentPart>
          </mc:Choice>
          <mc:Fallback xmlns="">
            <p:pic>
              <p:nvPicPr>
                <p:cNvPr id="124" name="Ink 123">
                  <a:extLst>
                    <a:ext uri="{FF2B5EF4-FFF2-40B4-BE49-F238E27FC236}">
                      <a16:creationId xmlns:a16="http://schemas.microsoft.com/office/drawing/2014/main" id="{4C1FD8B5-4753-B4AE-37DA-6E076C9EAB25}"/>
                    </a:ext>
                  </a:extLst>
                </p:cNvPr>
                <p:cNvPicPr/>
                <p:nvPr/>
              </p:nvPicPr>
              <p:blipFill>
                <a:blip r:embed="rId177"/>
                <a:stretch>
                  <a:fillRect/>
                </a:stretch>
              </p:blipFill>
              <p:spPr>
                <a:xfrm>
                  <a:off x="430491" y="3661354"/>
                  <a:ext cx="1134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6" name="Ink 125">
                  <a:extLst>
                    <a:ext uri="{FF2B5EF4-FFF2-40B4-BE49-F238E27FC236}">
                      <a16:creationId xmlns:a16="http://schemas.microsoft.com/office/drawing/2014/main" id="{27F25A2D-2D64-95EF-C596-9D40F0C9E3E4}"/>
                    </a:ext>
                  </a:extLst>
                </p14:cNvPr>
                <p14:cNvContentPartPr/>
                <p14:nvPr/>
              </p14:nvContentPartPr>
              <p14:xfrm>
                <a:off x="571611" y="3705994"/>
                <a:ext cx="48240" cy="79560"/>
              </p14:xfrm>
            </p:contentPart>
          </mc:Choice>
          <mc:Fallback xmlns="">
            <p:pic>
              <p:nvPicPr>
                <p:cNvPr id="126" name="Ink 125">
                  <a:extLst>
                    <a:ext uri="{FF2B5EF4-FFF2-40B4-BE49-F238E27FC236}">
                      <a16:creationId xmlns:a16="http://schemas.microsoft.com/office/drawing/2014/main" id="{27F25A2D-2D64-95EF-C596-9D40F0C9E3E4}"/>
                    </a:ext>
                  </a:extLst>
                </p:cNvPr>
                <p:cNvPicPr/>
                <p:nvPr/>
              </p:nvPicPr>
              <p:blipFill>
                <a:blip r:embed="rId179"/>
                <a:stretch>
                  <a:fillRect/>
                </a:stretch>
              </p:blipFill>
              <p:spPr>
                <a:xfrm>
                  <a:off x="562971" y="3697354"/>
                  <a:ext cx="658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7" name="Ink 126">
                  <a:extLst>
                    <a:ext uri="{FF2B5EF4-FFF2-40B4-BE49-F238E27FC236}">
                      <a16:creationId xmlns:a16="http://schemas.microsoft.com/office/drawing/2014/main" id="{77A1CA2A-843B-5D9A-6555-4934389F49A6}"/>
                    </a:ext>
                  </a:extLst>
                </p14:cNvPr>
                <p14:cNvContentPartPr/>
                <p14:nvPr/>
              </p14:nvContentPartPr>
              <p14:xfrm>
                <a:off x="649011" y="3698074"/>
                <a:ext cx="58680" cy="75600"/>
              </p14:xfrm>
            </p:contentPart>
          </mc:Choice>
          <mc:Fallback xmlns="">
            <p:pic>
              <p:nvPicPr>
                <p:cNvPr id="127" name="Ink 126">
                  <a:extLst>
                    <a:ext uri="{FF2B5EF4-FFF2-40B4-BE49-F238E27FC236}">
                      <a16:creationId xmlns:a16="http://schemas.microsoft.com/office/drawing/2014/main" id="{77A1CA2A-843B-5D9A-6555-4934389F49A6}"/>
                    </a:ext>
                  </a:extLst>
                </p:cNvPr>
                <p:cNvPicPr/>
                <p:nvPr/>
              </p:nvPicPr>
              <p:blipFill>
                <a:blip r:embed="rId181"/>
                <a:stretch>
                  <a:fillRect/>
                </a:stretch>
              </p:blipFill>
              <p:spPr>
                <a:xfrm>
                  <a:off x="640011" y="3689434"/>
                  <a:ext cx="76320" cy="93240"/>
                </a:xfrm>
                <a:prstGeom prst="rect">
                  <a:avLst/>
                </a:prstGeom>
              </p:spPr>
            </p:pic>
          </mc:Fallback>
        </mc:AlternateContent>
      </p:grpSp>
      <p:grpSp>
        <p:nvGrpSpPr>
          <p:cNvPr id="142" name="Group 141">
            <a:extLst>
              <a:ext uri="{FF2B5EF4-FFF2-40B4-BE49-F238E27FC236}">
                <a16:creationId xmlns:a16="http://schemas.microsoft.com/office/drawing/2014/main" id="{4E8C1A99-E9A5-2A0D-5BEE-723ADFCEF850}"/>
              </a:ext>
            </a:extLst>
          </p:cNvPr>
          <p:cNvGrpSpPr/>
          <p:nvPr/>
        </p:nvGrpSpPr>
        <p:grpSpPr>
          <a:xfrm>
            <a:off x="9411411" y="4875634"/>
            <a:ext cx="202680" cy="110520"/>
            <a:chOff x="9411411" y="4875634"/>
            <a:chExt cx="202680" cy="110520"/>
          </a:xfrm>
        </p:grpSpPr>
        <mc:AlternateContent xmlns:mc="http://schemas.openxmlformats.org/markup-compatibility/2006" xmlns:p14="http://schemas.microsoft.com/office/powerpoint/2010/main">
          <mc:Choice Requires="p14">
            <p:contentPart p14:bwMode="auto" r:id="rId182">
              <p14:nvContentPartPr>
                <p14:cNvPr id="129" name="Ink 128">
                  <a:extLst>
                    <a:ext uri="{FF2B5EF4-FFF2-40B4-BE49-F238E27FC236}">
                      <a16:creationId xmlns:a16="http://schemas.microsoft.com/office/drawing/2014/main" id="{E835C89F-93C8-82EF-64ED-E9AD8B32248A}"/>
                    </a:ext>
                  </a:extLst>
                </p14:cNvPr>
                <p14:cNvContentPartPr/>
                <p14:nvPr/>
              </p14:nvContentPartPr>
              <p14:xfrm>
                <a:off x="9411411" y="4875634"/>
                <a:ext cx="44280" cy="110520"/>
              </p14:xfrm>
            </p:contentPart>
          </mc:Choice>
          <mc:Fallback xmlns="">
            <p:pic>
              <p:nvPicPr>
                <p:cNvPr id="129" name="Ink 128">
                  <a:extLst>
                    <a:ext uri="{FF2B5EF4-FFF2-40B4-BE49-F238E27FC236}">
                      <a16:creationId xmlns:a16="http://schemas.microsoft.com/office/drawing/2014/main" id="{E835C89F-93C8-82EF-64ED-E9AD8B32248A}"/>
                    </a:ext>
                  </a:extLst>
                </p:cNvPr>
                <p:cNvPicPr/>
                <p:nvPr/>
              </p:nvPicPr>
              <p:blipFill>
                <a:blip r:embed="rId183"/>
                <a:stretch>
                  <a:fillRect/>
                </a:stretch>
              </p:blipFill>
              <p:spPr>
                <a:xfrm>
                  <a:off x="9402771" y="4866994"/>
                  <a:ext cx="619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0" name="Ink 129">
                  <a:extLst>
                    <a:ext uri="{FF2B5EF4-FFF2-40B4-BE49-F238E27FC236}">
                      <a16:creationId xmlns:a16="http://schemas.microsoft.com/office/drawing/2014/main" id="{35F9C510-DCB6-23D7-A730-9C12A3487C84}"/>
                    </a:ext>
                  </a:extLst>
                </p14:cNvPr>
                <p14:cNvContentPartPr/>
                <p14:nvPr/>
              </p14:nvContentPartPr>
              <p14:xfrm>
                <a:off x="9514371" y="4913434"/>
                <a:ext cx="32040" cy="59040"/>
              </p14:xfrm>
            </p:contentPart>
          </mc:Choice>
          <mc:Fallback xmlns="">
            <p:pic>
              <p:nvPicPr>
                <p:cNvPr id="130" name="Ink 129">
                  <a:extLst>
                    <a:ext uri="{FF2B5EF4-FFF2-40B4-BE49-F238E27FC236}">
                      <a16:creationId xmlns:a16="http://schemas.microsoft.com/office/drawing/2014/main" id="{35F9C510-DCB6-23D7-A730-9C12A3487C84}"/>
                    </a:ext>
                  </a:extLst>
                </p:cNvPr>
                <p:cNvPicPr/>
                <p:nvPr/>
              </p:nvPicPr>
              <p:blipFill>
                <a:blip r:embed="rId185"/>
                <a:stretch>
                  <a:fillRect/>
                </a:stretch>
              </p:blipFill>
              <p:spPr>
                <a:xfrm>
                  <a:off x="9505371" y="4904434"/>
                  <a:ext cx="496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1" name="Ink 130">
                  <a:extLst>
                    <a:ext uri="{FF2B5EF4-FFF2-40B4-BE49-F238E27FC236}">
                      <a16:creationId xmlns:a16="http://schemas.microsoft.com/office/drawing/2014/main" id="{0153DE10-560F-7312-DB55-2735EBECCFD0}"/>
                    </a:ext>
                  </a:extLst>
                </p14:cNvPr>
                <p14:cNvContentPartPr/>
                <p14:nvPr/>
              </p14:nvContentPartPr>
              <p14:xfrm>
                <a:off x="9577731" y="4889674"/>
                <a:ext cx="36360" cy="65520"/>
              </p14:xfrm>
            </p:contentPart>
          </mc:Choice>
          <mc:Fallback xmlns="">
            <p:pic>
              <p:nvPicPr>
                <p:cNvPr id="131" name="Ink 130">
                  <a:extLst>
                    <a:ext uri="{FF2B5EF4-FFF2-40B4-BE49-F238E27FC236}">
                      <a16:creationId xmlns:a16="http://schemas.microsoft.com/office/drawing/2014/main" id="{0153DE10-560F-7312-DB55-2735EBECCFD0}"/>
                    </a:ext>
                  </a:extLst>
                </p:cNvPr>
                <p:cNvPicPr/>
                <p:nvPr/>
              </p:nvPicPr>
              <p:blipFill>
                <a:blip r:embed="rId187"/>
                <a:stretch>
                  <a:fillRect/>
                </a:stretch>
              </p:blipFill>
              <p:spPr>
                <a:xfrm>
                  <a:off x="9568731" y="4880674"/>
                  <a:ext cx="54000" cy="83160"/>
                </a:xfrm>
                <a:prstGeom prst="rect">
                  <a:avLst/>
                </a:prstGeom>
              </p:spPr>
            </p:pic>
          </mc:Fallback>
        </mc:AlternateContent>
      </p:grpSp>
      <p:grpSp>
        <p:nvGrpSpPr>
          <p:cNvPr id="141" name="Group 140">
            <a:extLst>
              <a:ext uri="{FF2B5EF4-FFF2-40B4-BE49-F238E27FC236}">
                <a16:creationId xmlns:a16="http://schemas.microsoft.com/office/drawing/2014/main" id="{1BB72E89-8B84-40F1-F747-3CCAC61FB25C}"/>
              </a:ext>
            </a:extLst>
          </p:cNvPr>
          <p:cNvGrpSpPr/>
          <p:nvPr/>
        </p:nvGrpSpPr>
        <p:grpSpPr>
          <a:xfrm>
            <a:off x="9298371" y="4667194"/>
            <a:ext cx="90360" cy="106200"/>
            <a:chOff x="9298371" y="4667194"/>
            <a:chExt cx="90360" cy="106200"/>
          </a:xfrm>
        </p:grpSpPr>
        <mc:AlternateContent xmlns:mc="http://schemas.openxmlformats.org/markup-compatibility/2006" xmlns:p14="http://schemas.microsoft.com/office/powerpoint/2010/main">
          <mc:Choice Requires="p14">
            <p:contentPart p14:bwMode="auto" r:id="rId188">
              <p14:nvContentPartPr>
                <p14:cNvPr id="132" name="Ink 131">
                  <a:extLst>
                    <a:ext uri="{FF2B5EF4-FFF2-40B4-BE49-F238E27FC236}">
                      <a16:creationId xmlns:a16="http://schemas.microsoft.com/office/drawing/2014/main" id="{1BD96175-B1F7-F370-486A-9826B85FE745}"/>
                    </a:ext>
                  </a:extLst>
                </p14:cNvPr>
                <p14:cNvContentPartPr/>
                <p14:nvPr/>
              </p14:nvContentPartPr>
              <p14:xfrm>
                <a:off x="9298371" y="4692394"/>
                <a:ext cx="90360" cy="81000"/>
              </p14:xfrm>
            </p:contentPart>
          </mc:Choice>
          <mc:Fallback xmlns="">
            <p:pic>
              <p:nvPicPr>
                <p:cNvPr id="132" name="Ink 131">
                  <a:extLst>
                    <a:ext uri="{FF2B5EF4-FFF2-40B4-BE49-F238E27FC236}">
                      <a16:creationId xmlns:a16="http://schemas.microsoft.com/office/drawing/2014/main" id="{1BD96175-B1F7-F370-486A-9826B85FE745}"/>
                    </a:ext>
                  </a:extLst>
                </p:cNvPr>
                <p:cNvPicPr/>
                <p:nvPr/>
              </p:nvPicPr>
              <p:blipFill>
                <a:blip r:embed="rId189"/>
                <a:stretch>
                  <a:fillRect/>
                </a:stretch>
              </p:blipFill>
              <p:spPr>
                <a:xfrm>
                  <a:off x="9289371" y="4683394"/>
                  <a:ext cx="1080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3" name="Ink 132">
                  <a:extLst>
                    <a:ext uri="{FF2B5EF4-FFF2-40B4-BE49-F238E27FC236}">
                      <a16:creationId xmlns:a16="http://schemas.microsoft.com/office/drawing/2014/main" id="{00C9D046-00A6-ACAE-EA5D-BBCC10EA0903}"/>
                    </a:ext>
                  </a:extLst>
                </p14:cNvPr>
                <p14:cNvContentPartPr/>
                <p14:nvPr/>
              </p14:nvContentPartPr>
              <p14:xfrm>
                <a:off x="9335451" y="4667194"/>
                <a:ext cx="4320" cy="102240"/>
              </p14:xfrm>
            </p:contentPart>
          </mc:Choice>
          <mc:Fallback xmlns="">
            <p:pic>
              <p:nvPicPr>
                <p:cNvPr id="133" name="Ink 132">
                  <a:extLst>
                    <a:ext uri="{FF2B5EF4-FFF2-40B4-BE49-F238E27FC236}">
                      <a16:creationId xmlns:a16="http://schemas.microsoft.com/office/drawing/2014/main" id="{00C9D046-00A6-ACAE-EA5D-BBCC10EA0903}"/>
                    </a:ext>
                  </a:extLst>
                </p:cNvPr>
                <p:cNvPicPr/>
                <p:nvPr/>
              </p:nvPicPr>
              <p:blipFill>
                <a:blip r:embed="rId191"/>
                <a:stretch>
                  <a:fillRect/>
                </a:stretch>
              </p:blipFill>
              <p:spPr>
                <a:xfrm>
                  <a:off x="9326451" y="4658554"/>
                  <a:ext cx="21960" cy="119880"/>
                </a:xfrm>
                <a:prstGeom prst="rect">
                  <a:avLst/>
                </a:prstGeom>
              </p:spPr>
            </p:pic>
          </mc:Fallback>
        </mc:AlternateContent>
      </p:grpSp>
      <p:grpSp>
        <p:nvGrpSpPr>
          <p:cNvPr id="140" name="Group 139">
            <a:extLst>
              <a:ext uri="{FF2B5EF4-FFF2-40B4-BE49-F238E27FC236}">
                <a16:creationId xmlns:a16="http://schemas.microsoft.com/office/drawing/2014/main" id="{08CD1CC0-C25F-6C5A-A873-2976B55CDAAA}"/>
              </a:ext>
            </a:extLst>
          </p:cNvPr>
          <p:cNvGrpSpPr/>
          <p:nvPr/>
        </p:nvGrpSpPr>
        <p:grpSpPr>
          <a:xfrm>
            <a:off x="10450731" y="4714354"/>
            <a:ext cx="174240" cy="321840"/>
            <a:chOff x="10450731" y="4714354"/>
            <a:chExt cx="174240" cy="321840"/>
          </a:xfrm>
        </p:grpSpPr>
        <mc:AlternateContent xmlns:mc="http://schemas.openxmlformats.org/markup-compatibility/2006" xmlns:p14="http://schemas.microsoft.com/office/powerpoint/2010/main">
          <mc:Choice Requires="p14">
            <p:contentPart p14:bwMode="auto" r:id="rId192">
              <p14:nvContentPartPr>
                <p14:cNvPr id="134" name="Ink 133">
                  <a:extLst>
                    <a:ext uri="{FF2B5EF4-FFF2-40B4-BE49-F238E27FC236}">
                      <a16:creationId xmlns:a16="http://schemas.microsoft.com/office/drawing/2014/main" id="{BEB493B4-F218-1CBD-9D9A-8A8B2A6D00F1}"/>
                    </a:ext>
                  </a:extLst>
                </p14:cNvPr>
                <p14:cNvContentPartPr/>
                <p14:nvPr/>
              </p14:nvContentPartPr>
              <p14:xfrm>
                <a:off x="10450731" y="4751794"/>
                <a:ext cx="128880" cy="284400"/>
              </p14:xfrm>
            </p:contentPart>
          </mc:Choice>
          <mc:Fallback xmlns="">
            <p:pic>
              <p:nvPicPr>
                <p:cNvPr id="134" name="Ink 133">
                  <a:extLst>
                    <a:ext uri="{FF2B5EF4-FFF2-40B4-BE49-F238E27FC236}">
                      <a16:creationId xmlns:a16="http://schemas.microsoft.com/office/drawing/2014/main" id="{BEB493B4-F218-1CBD-9D9A-8A8B2A6D00F1}"/>
                    </a:ext>
                  </a:extLst>
                </p:cNvPr>
                <p:cNvPicPr/>
                <p:nvPr/>
              </p:nvPicPr>
              <p:blipFill>
                <a:blip r:embed="rId193"/>
                <a:stretch>
                  <a:fillRect/>
                </a:stretch>
              </p:blipFill>
              <p:spPr>
                <a:xfrm>
                  <a:off x="10441731" y="4742794"/>
                  <a:ext cx="14652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5" name="Ink 134">
                  <a:extLst>
                    <a:ext uri="{FF2B5EF4-FFF2-40B4-BE49-F238E27FC236}">
                      <a16:creationId xmlns:a16="http://schemas.microsoft.com/office/drawing/2014/main" id="{85965F78-1913-4CF8-3C43-9A4F1D3504E1}"/>
                    </a:ext>
                  </a:extLst>
                </p14:cNvPr>
                <p14:cNvContentPartPr/>
                <p14:nvPr/>
              </p14:nvContentPartPr>
              <p14:xfrm>
                <a:off x="10515891" y="4714354"/>
                <a:ext cx="109080" cy="143280"/>
              </p14:xfrm>
            </p:contentPart>
          </mc:Choice>
          <mc:Fallback xmlns="">
            <p:pic>
              <p:nvPicPr>
                <p:cNvPr id="135" name="Ink 134">
                  <a:extLst>
                    <a:ext uri="{FF2B5EF4-FFF2-40B4-BE49-F238E27FC236}">
                      <a16:creationId xmlns:a16="http://schemas.microsoft.com/office/drawing/2014/main" id="{85965F78-1913-4CF8-3C43-9A4F1D3504E1}"/>
                    </a:ext>
                  </a:extLst>
                </p:cNvPr>
                <p:cNvPicPr/>
                <p:nvPr/>
              </p:nvPicPr>
              <p:blipFill>
                <a:blip r:embed="rId195"/>
                <a:stretch>
                  <a:fillRect/>
                </a:stretch>
              </p:blipFill>
              <p:spPr>
                <a:xfrm>
                  <a:off x="10507251" y="4705714"/>
                  <a:ext cx="126720" cy="160920"/>
                </a:xfrm>
                <a:prstGeom prst="rect">
                  <a:avLst/>
                </a:prstGeom>
              </p:spPr>
            </p:pic>
          </mc:Fallback>
        </mc:AlternateContent>
      </p:grpSp>
      <p:grpSp>
        <p:nvGrpSpPr>
          <p:cNvPr id="139" name="Group 138">
            <a:extLst>
              <a:ext uri="{FF2B5EF4-FFF2-40B4-BE49-F238E27FC236}">
                <a16:creationId xmlns:a16="http://schemas.microsoft.com/office/drawing/2014/main" id="{F9A84B61-C904-CA67-83F5-2CB54732A409}"/>
              </a:ext>
            </a:extLst>
          </p:cNvPr>
          <p:cNvGrpSpPr/>
          <p:nvPr/>
        </p:nvGrpSpPr>
        <p:grpSpPr>
          <a:xfrm>
            <a:off x="9970851" y="5041954"/>
            <a:ext cx="267120" cy="172800"/>
            <a:chOff x="9970851" y="5041954"/>
            <a:chExt cx="267120" cy="172800"/>
          </a:xfrm>
        </p:grpSpPr>
        <mc:AlternateContent xmlns:mc="http://schemas.openxmlformats.org/markup-compatibility/2006" xmlns:p14="http://schemas.microsoft.com/office/powerpoint/2010/main">
          <mc:Choice Requires="p14">
            <p:contentPart p14:bwMode="auto" r:id="rId196">
              <p14:nvContentPartPr>
                <p14:cNvPr id="136" name="Ink 135">
                  <a:extLst>
                    <a:ext uri="{FF2B5EF4-FFF2-40B4-BE49-F238E27FC236}">
                      <a16:creationId xmlns:a16="http://schemas.microsoft.com/office/drawing/2014/main" id="{DC6D2A6F-31F0-589C-3847-0B2BB7C84C81}"/>
                    </a:ext>
                  </a:extLst>
                </p14:cNvPr>
                <p14:cNvContentPartPr/>
                <p14:nvPr/>
              </p14:nvContentPartPr>
              <p14:xfrm>
                <a:off x="9970851" y="5077234"/>
                <a:ext cx="267120" cy="137520"/>
              </p14:xfrm>
            </p:contentPart>
          </mc:Choice>
          <mc:Fallback xmlns="">
            <p:pic>
              <p:nvPicPr>
                <p:cNvPr id="136" name="Ink 135">
                  <a:extLst>
                    <a:ext uri="{FF2B5EF4-FFF2-40B4-BE49-F238E27FC236}">
                      <a16:creationId xmlns:a16="http://schemas.microsoft.com/office/drawing/2014/main" id="{DC6D2A6F-31F0-589C-3847-0B2BB7C84C81}"/>
                    </a:ext>
                  </a:extLst>
                </p:cNvPr>
                <p:cNvPicPr/>
                <p:nvPr/>
              </p:nvPicPr>
              <p:blipFill>
                <a:blip r:embed="rId197"/>
                <a:stretch>
                  <a:fillRect/>
                </a:stretch>
              </p:blipFill>
              <p:spPr>
                <a:xfrm>
                  <a:off x="9961851" y="5068594"/>
                  <a:ext cx="2847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7" name="Ink 136">
                  <a:extLst>
                    <a:ext uri="{FF2B5EF4-FFF2-40B4-BE49-F238E27FC236}">
                      <a16:creationId xmlns:a16="http://schemas.microsoft.com/office/drawing/2014/main" id="{F39D5881-EC18-1F2D-17BC-E3DDD95F3FF6}"/>
                    </a:ext>
                  </a:extLst>
                </p14:cNvPr>
                <p14:cNvContentPartPr/>
                <p14:nvPr/>
              </p14:nvContentPartPr>
              <p14:xfrm>
                <a:off x="9990651" y="5113234"/>
                <a:ext cx="2520" cy="360"/>
              </p14:xfrm>
            </p:contentPart>
          </mc:Choice>
          <mc:Fallback xmlns="">
            <p:pic>
              <p:nvPicPr>
                <p:cNvPr id="137" name="Ink 136">
                  <a:extLst>
                    <a:ext uri="{FF2B5EF4-FFF2-40B4-BE49-F238E27FC236}">
                      <a16:creationId xmlns:a16="http://schemas.microsoft.com/office/drawing/2014/main" id="{F39D5881-EC18-1F2D-17BC-E3DDD95F3FF6}"/>
                    </a:ext>
                  </a:extLst>
                </p:cNvPr>
                <p:cNvPicPr/>
                <p:nvPr/>
              </p:nvPicPr>
              <p:blipFill>
                <a:blip r:embed="rId29"/>
                <a:stretch>
                  <a:fillRect/>
                </a:stretch>
              </p:blipFill>
              <p:spPr>
                <a:xfrm>
                  <a:off x="9982011" y="5104594"/>
                  <a:ext cx="201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8" name="Ink 137">
                  <a:extLst>
                    <a:ext uri="{FF2B5EF4-FFF2-40B4-BE49-F238E27FC236}">
                      <a16:creationId xmlns:a16="http://schemas.microsoft.com/office/drawing/2014/main" id="{E5A852C7-44FF-0A83-9002-C6016D6E4687}"/>
                    </a:ext>
                  </a:extLst>
                </p14:cNvPr>
                <p14:cNvContentPartPr/>
                <p14:nvPr/>
              </p14:nvContentPartPr>
              <p14:xfrm>
                <a:off x="10093971" y="5041954"/>
                <a:ext cx="8280" cy="22320"/>
              </p14:xfrm>
            </p:contentPart>
          </mc:Choice>
          <mc:Fallback xmlns="">
            <p:pic>
              <p:nvPicPr>
                <p:cNvPr id="138" name="Ink 137">
                  <a:extLst>
                    <a:ext uri="{FF2B5EF4-FFF2-40B4-BE49-F238E27FC236}">
                      <a16:creationId xmlns:a16="http://schemas.microsoft.com/office/drawing/2014/main" id="{E5A852C7-44FF-0A83-9002-C6016D6E4687}"/>
                    </a:ext>
                  </a:extLst>
                </p:cNvPr>
                <p:cNvPicPr/>
                <p:nvPr/>
              </p:nvPicPr>
              <p:blipFill>
                <a:blip r:embed="rId200"/>
                <a:stretch>
                  <a:fillRect/>
                </a:stretch>
              </p:blipFill>
              <p:spPr>
                <a:xfrm>
                  <a:off x="10085331" y="5033314"/>
                  <a:ext cx="25920" cy="39960"/>
                </a:xfrm>
                <a:prstGeom prst="rect">
                  <a:avLst/>
                </a:prstGeom>
              </p:spPr>
            </p:pic>
          </mc:Fallback>
        </mc:AlternateContent>
      </p:grpSp>
      <p:grpSp>
        <p:nvGrpSpPr>
          <p:cNvPr id="156" name="Group 155">
            <a:extLst>
              <a:ext uri="{FF2B5EF4-FFF2-40B4-BE49-F238E27FC236}">
                <a16:creationId xmlns:a16="http://schemas.microsoft.com/office/drawing/2014/main" id="{FE392C9F-C362-853F-1679-030D05ED1504}"/>
              </a:ext>
            </a:extLst>
          </p:cNvPr>
          <p:cNvGrpSpPr/>
          <p:nvPr/>
        </p:nvGrpSpPr>
        <p:grpSpPr>
          <a:xfrm>
            <a:off x="4051011" y="5374954"/>
            <a:ext cx="4409640" cy="242640"/>
            <a:chOff x="4051011" y="5374954"/>
            <a:chExt cx="4409640" cy="242640"/>
          </a:xfrm>
        </p:grpSpPr>
        <mc:AlternateContent xmlns:mc="http://schemas.openxmlformats.org/markup-compatibility/2006" xmlns:p14="http://schemas.microsoft.com/office/powerpoint/2010/main">
          <mc:Choice Requires="p14">
            <p:contentPart p14:bwMode="auto" r:id="rId201">
              <p14:nvContentPartPr>
                <p14:cNvPr id="143" name="Ink 142">
                  <a:extLst>
                    <a:ext uri="{FF2B5EF4-FFF2-40B4-BE49-F238E27FC236}">
                      <a16:creationId xmlns:a16="http://schemas.microsoft.com/office/drawing/2014/main" id="{AE22A1E9-CBD9-A1E3-7393-B593D2ABDED5}"/>
                    </a:ext>
                  </a:extLst>
                </p14:cNvPr>
                <p14:cNvContentPartPr/>
                <p14:nvPr/>
              </p14:nvContentPartPr>
              <p14:xfrm>
                <a:off x="4051011" y="5549554"/>
                <a:ext cx="4409640" cy="68040"/>
              </p14:xfrm>
            </p:contentPart>
          </mc:Choice>
          <mc:Fallback xmlns="">
            <p:pic>
              <p:nvPicPr>
                <p:cNvPr id="143" name="Ink 142">
                  <a:extLst>
                    <a:ext uri="{FF2B5EF4-FFF2-40B4-BE49-F238E27FC236}">
                      <a16:creationId xmlns:a16="http://schemas.microsoft.com/office/drawing/2014/main" id="{AE22A1E9-CBD9-A1E3-7393-B593D2ABDED5}"/>
                    </a:ext>
                  </a:extLst>
                </p:cNvPr>
                <p:cNvPicPr/>
                <p:nvPr/>
              </p:nvPicPr>
              <p:blipFill>
                <a:blip r:embed="rId202"/>
                <a:stretch>
                  <a:fillRect/>
                </a:stretch>
              </p:blipFill>
              <p:spPr>
                <a:xfrm>
                  <a:off x="4042011" y="5540554"/>
                  <a:ext cx="44272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4" name="Ink 143">
                  <a:extLst>
                    <a:ext uri="{FF2B5EF4-FFF2-40B4-BE49-F238E27FC236}">
                      <a16:creationId xmlns:a16="http://schemas.microsoft.com/office/drawing/2014/main" id="{C09CF707-CFE6-6EE2-7664-060199CDAC5A}"/>
                    </a:ext>
                  </a:extLst>
                </p14:cNvPr>
                <p14:cNvContentPartPr/>
                <p14:nvPr/>
              </p14:nvContentPartPr>
              <p14:xfrm>
                <a:off x="4580211" y="5402674"/>
                <a:ext cx="20520" cy="167040"/>
              </p14:xfrm>
            </p:contentPart>
          </mc:Choice>
          <mc:Fallback xmlns="">
            <p:pic>
              <p:nvPicPr>
                <p:cNvPr id="144" name="Ink 143">
                  <a:extLst>
                    <a:ext uri="{FF2B5EF4-FFF2-40B4-BE49-F238E27FC236}">
                      <a16:creationId xmlns:a16="http://schemas.microsoft.com/office/drawing/2014/main" id="{C09CF707-CFE6-6EE2-7664-060199CDAC5A}"/>
                    </a:ext>
                  </a:extLst>
                </p:cNvPr>
                <p:cNvPicPr/>
                <p:nvPr/>
              </p:nvPicPr>
              <p:blipFill>
                <a:blip r:embed="rId204"/>
                <a:stretch>
                  <a:fillRect/>
                </a:stretch>
              </p:blipFill>
              <p:spPr>
                <a:xfrm>
                  <a:off x="4571571" y="5394034"/>
                  <a:ext cx="381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46" name="Ink 145">
                  <a:extLst>
                    <a:ext uri="{FF2B5EF4-FFF2-40B4-BE49-F238E27FC236}">
                      <a16:creationId xmlns:a16="http://schemas.microsoft.com/office/drawing/2014/main" id="{C1D1B15E-A6B4-2B86-B004-B9B8BF335BF7}"/>
                    </a:ext>
                  </a:extLst>
                </p14:cNvPr>
                <p14:cNvContentPartPr/>
                <p14:nvPr/>
              </p14:nvContentPartPr>
              <p14:xfrm>
                <a:off x="4909611" y="5391514"/>
                <a:ext cx="8640" cy="171000"/>
              </p14:xfrm>
            </p:contentPart>
          </mc:Choice>
          <mc:Fallback xmlns="">
            <p:pic>
              <p:nvPicPr>
                <p:cNvPr id="146" name="Ink 145">
                  <a:extLst>
                    <a:ext uri="{FF2B5EF4-FFF2-40B4-BE49-F238E27FC236}">
                      <a16:creationId xmlns:a16="http://schemas.microsoft.com/office/drawing/2014/main" id="{C1D1B15E-A6B4-2B86-B004-B9B8BF335BF7}"/>
                    </a:ext>
                  </a:extLst>
                </p:cNvPr>
                <p:cNvPicPr/>
                <p:nvPr/>
              </p:nvPicPr>
              <p:blipFill>
                <a:blip r:embed="rId206"/>
                <a:stretch>
                  <a:fillRect/>
                </a:stretch>
              </p:blipFill>
              <p:spPr>
                <a:xfrm>
                  <a:off x="4900611" y="5382514"/>
                  <a:ext cx="262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8" name="Ink 147">
                  <a:extLst>
                    <a:ext uri="{FF2B5EF4-FFF2-40B4-BE49-F238E27FC236}">
                      <a16:creationId xmlns:a16="http://schemas.microsoft.com/office/drawing/2014/main" id="{DEE6562D-5AD3-108C-52EE-2AD5B7F315D9}"/>
                    </a:ext>
                  </a:extLst>
                </p14:cNvPr>
                <p14:cNvContentPartPr/>
                <p14:nvPr/>
              </p14:nvContentPartPr>
              <p14:xfrm>
                <a:off x="4841571" y="5379634"/>
                <a:ext cx="60840" cy="51120"/>
              </p14:xfrm>
            </p:contentPart>
          </mc:Choice>
          <mc:Fallback xmlns="">
            <p:pic>
              <p:nvPicPr>
                <p:cNvPr id="148" name="Ink 147">
                  <a:extLst>
                    <a:ext uri="{FF2B5EF4-FFF2-40B4-BE49-F238E27FC236}">
                      <a16:creationId xmlns:a16="http://schemas.microsoft.com/office/drawing/2014/main" id="{DEE6562D-5AD3-108C-52EE-2AD5B7F315D9}"/>
                    </a:ext>
                  </a:extLst>
                </p:cNvPr>
                <p:cNvPicPr/>
                <p:nvPr/>
              </p:nvPicPr>
              <p:blipFill>
                <a:blip r:embed="rId208"/>
                <a:stretch>
                  <a:fillRect/>
                </a:stretch>
              </p:blipFill>
              <p:spPr>
                <a:xfrm>
                  <a:off x="4832931" y="5370994"/>
                  <a:ext cx="784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9" name="Ink 148">
                  <a:extLst>
                    <a:ext uri="{FF2B5EF4-FFF2-40B4-BE49-F238E27FC236}">
                      <a16:creationId xmlns:a16="http://schemas.microsoft.com/office/drawing/2014/main" id="{817832B6-BE86-A167-631A-0A03D6D4C99F}"/>
                    </a:ext>
                  </a:extLst>
                </p14:cNvPr>
                <p14:cNvContentPartPr/>
                <p14:nvPr/>
              </p14:nvContentPartPr>
              <p14:xfrm>
                <a:off x="4931211" y="5378194"/>
                <a:ext cx="22320" cy="24120"/>
              </p14:xfrm>
            </p:contentPart>
          </mc:Choice>
          <mc:Fallback xmlns="">
            <p:pic>
              <p:nvPicPr>
                <p:cNvPr id="149" name="Ink 148">
                  <a:extLst>
                    <a:ext uri="{FF2B5EF4-FFF2-40B4-BE49-F238E27FC236}">
                      <a16:creationId xmlns:a16="http://schemas.microsoft.com/office/drawing/2014/main" id="{817832B6-BE86-A167-631A-0A03D6D4C99F}"/>
                    </a:ext>
                  </a:extLst>
                </p:cNvPr>
                <p:cNvPicPr/>
                <p:nvPr/>
              </p:nvPicPr>
              <p:blipFill>
                <a:blip r:embed="rId210"/>
                <a:stretch>
                  <a:fillRect/>
                </a:stretch>
              </p:blipFill>
              <p:spPr>
                <a:xfrm>
                  <a:off x="4922571" y="5369554"/>
                  <a:ext cx="399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50" name="Ink 149">
                  <a:extLst>
                    <a:ext uri="{FF2B5EF4-FFF2-40B4-BE49-F238E27FC236}">
                      <a16:creationId xmlns:a16="http://schemas.microsoft.com/office/drawing/2014/main" id="{798F842F-6D10-5214-EF18-54C6146AC35F}"/>
                    </a:ext>
                  </a:extLst>
                </p14:cNvPr>
                <p14:cNvContentPartPr/>
                <p14:nvPr/>
              </p14:nvContentPartPr>
              <p14:xfrm>
                <a:off x="4560411" y="5374954"/>
                <a:ext cx="40680" cy="35640"/>
              </p14:xfrm>
            </p:contentPart>
          </mc:Choice>
          <mc:Fallback xmlns="">
            <p:pic>
              <p:nvPicPr>
                <p:cNvPr id="150" name="Ink 149">
                  <a:extLst>
                    <a:ext uri="{FF2B5EF4-FFF2-40B4-BE49-F238E27FC236}">
                      <a16:creationId xmlns:a16="http://schemas.microsoft.com/office/drawing/2014/main" id="{798F842F-6D10-5214-EF18-54C6146AC35F}"/>
                    </a:ext>
                  </a:extLst>
                </p:cNvPr>
                <p:cNvPicPr/>
                <p:nvPr/>
              </p:nvPicPr>
              <p:blipFill>
                <a:blip r:embed="rId212"/>
                <a:stretch>
                  <a:fillRect/>
                </a:stretch>
              </p:blipFill>
              <p:spPr>
                <a:xfrm>
                  <a:off x="4551771" y="5365954"/>
                  <a:ext cx="583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51" name="Ink 150">
                  <a:extLst>
                    <a:ext uri="{FF2B5EF4-FFF2-40B4-BE49-F238E27FC236}">
                      <a16:creationId xmlns:a16="http://schemas.microsoft.com/office/drawing/2014/main" id="{32C363DF-405A-F0D7-526D-EBCC74D78FA3}"/>
                    </a:ext>
                  </a:extLst>
                </p14:cNvPr>
                <p14:cNvContentPartPr/>
                <p14:nvPr/>
              </p14:nvContentPartPr>
              <p14:xfrm>
                <a:off x="4599291" y="5376034"/>
                <a:ext cx="43560" cy="33840"/>
              </p14:xfrm>
            </p:contentPart>
          </mc:Choice>
          <mc:Fallback xmlns="">
            <p:pic>
              <p:nvPicPr>
                <p:cNvPr id="151" name="Ink 150">
                  <a:extLst>
                    <a:ext uri="{FF2B5EF4-FFF2-40B4-BE49-F238E27FC236}">
                      <a16:creationId xmlns:a16="http://schemas.microsoft.com/office/drawing/2014/main" id="{32C363DF-405A-F0D7-526D-EBCC74D78FA3}"/>
                    </a:ext>
                  </a:extLst>
                </p:cNvPr>
                <p:cNvPicPr/>
                <p:nvPr/>
              </p:nvPicPr>
              <p:blipFill>
                <a:blip r:embed="rId214"/>
                <a:stretch>
                  <a:fillRect/>
                </a:stretch>
              </p:blipFill>
              <p:spPr>
                <a:xfrm>
                  <a:off x="4590291" y="5367394"/>
                  <a:ext cx="61200" cy="51480"/>
                </a:xfrm>
                <a:prstGeom prst="rect">
                  <a:avLst/>
                </a:prstGeom>
              </p:spPr>
            </p:pic>
          </mc:Fallback>
        </mc:AlternateContent>
      </p:grpSp>
      <p:grpSp>
        <p:nvGrpSpPr>
          <p:cNvPr id="155" name="Group 154">
            <a:extLst>
              <a:ext uri="{FF2B5EF4-FFF2-40B4-BE49-F238E27FC236}">
                <a16:creationId xmlns:a16="http://schemas.microsoft.com/office/drawing/2014/main" id="{8C618FD6-D61E-E355-4350-AABB51BECE1F}"/>
              </a:ext>
            </a:extLst>
          </p:cNvPr>
          <p:cNvGrpSpPr/>
          <p:nvPr/>
        </p:nvGrpSpPr>
        <p:grpSpPr>
          <a:xfrm>
            <a:off x="4456371" y="5007034"/>
            <a:ext cx="219600" cy="160920"/>
            <a:chOff x="4456371" y="5007034"/>
            <a:chExt cx="219600" cy="160920"/>
          </a:xfrm>
        </p:grpSpPr>
        <mc:AlternateContent xmlns:mc="http://schemas.openxmlformats.org/markup-compatibility/2006" xmlns:p14="http://schemas.microsoft.com/office/powerpoint/2010/main">
          <mc:Choice Requires="p14">
            <p:contentPart p14:bwMode="auto" r:id="rId215">
              <p14:nvContentPartPr>
                <p14:cNvPr id="152" name="Ink 151">
                  <a:extLst>
                    <a:ext uri="{FF2B5EF4-FFF2-40B4-BE49-F238E27FC236}">
                      <a16:creationId xmlns:a16="http://schemas.microsoft.com/office/drawing/2014/main" id="{F4BF9EE1-7DA8-35BF-0ED2-2B0575A70F66}"/>
                    </a:ext>
                  </a:extLst>
                </p14:cNvPr>
                <p14:cNvContentPartPr/>
                <p14:nvPr/>
              </p14:nvContentPartPr>
              <p14:xfrm>
                <a:off x="4456371" y="5007034"/>
                <a:ext cx="89280" cy="144720"/>
              </p14:xfrm>
            </p:contentPart>
          </mc:Choice>
          <mc:Fallback xmlns="">
            <p:pic>
              <p:nvPicPr>
                <p:cNvPr id="152" name="Ink 151">
                  <a:extLst>
                    <a:ext uri="{FF2B5EF4-FFF2-40B4-BE49-F238E27FC236}">
                      <a16:creationId xmlns:a16="http://schemas.microsoft.com/office/drawing/2014/main" id="{F4BF9EE1-7DA8-35BF-0ED2-2B0575A70F66}"/>
                    </a:ext>
                  </a:extLst>
                </p:cNvPr>
                <p:cNvPicPr/>
                <p:nvPr/>
              </p:nvPicPr>
              <p:blipFill>
                <a:blip r:embed="rId216"/>
                <a:stretch>
                  <a:fillRect/>
                </a:stretch>
              </p:blipFill>
              <p:spPr>
                <a:xfrm>
                  <a:off x="4447731" y="4998394"/>
                  <a:ext cx="1069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53" name="Ink 152">
                  <a:extLst>
                    <a:ext uri="{FF2B5EF4-FFF2-40B4-BE49-F238E27FC236}">
                      <a16:creationId xmlns:a16="http://schemas.microsoft.com/office/drawing/2014/main" id="{AAC61D8C-B510-FED1-360C-46D25A98E9CD}"/>
                    </a:ext>
                  </a:extLst>
                </p14:cNvPr>
                <p14:cNvContentPartPr/>
                <p14:nvPr/>
              </p14:nvContentPartPr>
              <p14:xfrm>
                <a:off x="4572291" y="5094154"/>
                <a:ext cx="48960" cy="73800"/>
              </p14:xfrm>
            </p:contentPart>
          </mc:Choice>
          <mc:Fallback xmlns="">
            <p:pic>
              <p:nvPicPr>
                <p:cNvPr id="153" name="Ink 152">
                  <a:extLst>
                    <a:ext uri="{FF2B5EF4-FFF2-40B4-BE49-F238E27FC236}">
                      <a16:creationId xmlns:a16="http://schemas.microsoft.com/office/drawing/2014/main" id="{AAC61D8C-B510-FED1-360C-46D25A98E9CD}"/>
                    </a:ext>
                  </a:extLst>
                </p:cNvPr>
                <p:cNvPicPr/>
                <p:nvPr/>
              </p:nvPicPr>
              <p:blipFill>
                <a:blip r:embed="rId218"/>
                <a:stretch>
                  <a:fillRect/>
                </a:stretch>
              </p:blipFill>
              <p:spPr>
                <a:xfrm>
                  <a:off x="4563651" y="5085154"/>
                  <a:ext cx="666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54" name="Ink 153">
                  <a:extLst>
                    <a:ext uri="{FF2B5EF4-FFF2-40B4-BE49-F238E27FC236}">
                      <a16:creationId xmlns:a16="http://schemas.microsoft.com/office/drawing/2014/main" id="{7CEEE4E5-E4B2-6F87-8E9E-CD212B88AC4E}"/>
                    </a:ext>
                  </a:extLst>
                </p14:cNvPr>
                <p14:cNvContentPartPr/>
                <p14:nvPr/>
              </p14:nvContentPartPr>
              <p14:xfrm>
                <a:off x="4647891" y="5097034"/>
                <a:ext cx="28080" cy="43560"/>
              </p14:xfrm>
            </p:contentPart>
          </mc:Choice>
          <mc:Fallback xmlns="">
            <p:pic>
              <p:nvPicPr>
                <p:cNvPr id="154" name="Ink 153">
                  <a:extLst>
                    <a:ext uri="{FF2B5EF4-FFF2-40B4-BE49-F238E27FC236}">
                      <a16:creationId xmlns:a16="http://schemas.microsoft.com/office/drawing/2014/main" id="{7CEEE4E5-E4B2-6F87-8E9E-CD212B88AC4E}"/>
                    </a:ext>
                  </a:extLst>
                </p:cNvPr>
                <p:cNvPicPr/>
                <p:nvPr/>
              </p:nvPicPr>
              <p:blipFill>
                <a:blip r:embed="rId220"/>
                <a:stretch>
                  <a:fillRect/>
                </a:stretch>
              </p:blipFill>
              <p:spPr>
                <a:xfrm>
                  <a:off x="4638891" y="5088394"/>
                  <a:ext cx="45720" cy="61200"/>
                </a:xfrm>
                <a:prstGeom prst="rect">
                  <a:avLst/>
                </a:prstGeom>
              </p:spPr>
            </p:pic>
          </mc:Fallback>
        </mc:AlternateContent>
      </p:grpSp>
      <p:grpSp>
        <p:nvGrpSpPr>
          <p:cNvPr id="163" name="Group 162">
            <a:extLst>
              <a:ext uri="{FF2B5EF4-FFF2-40B4-BE49-F238E27FC236}">
                <a16:creationId xmlns:a16="http://schemas.microsoft.com/office/drawing/2014/main" id="{5C7D0402-EC92-E743-18B3-FDB92E4A8B1E}"/>
              </a:ext>
            </a:extLst>
          </p:cNvPr>
          <p:cNvGrpSpPr/>
          <p:nvPr/>
        </p:nvGrpSpPr>
        <p:grpSpPr>
          <a:xfrm>
            <a:off x="8302611" y="5709754"/>
            <a:ext cx="164160" cy="88560"/>
            <a:chOff x="8302611" y="5709754"/>
            <a:chExt cx="164160" cy="88560"/>
          </a:xfrm>
        </p:grpSpPr>
        <mc:AlternateContent xmlns:mc="http://schemas.openxmlformats.org/markup-compatibility/2006" xmlns:p14="http://schemas.microsoft.com/office/powerpoint/2010/main">
          <mc:Choice Requires="p14">
            <p:contentPart p14:bwMode="auto" r:id="rId221">
              <p14:nvContentPartPr>
                <p14:cNvPr id="158" name="Ink 157">
                  <a:extLst>
                    <a:ext uri="{FF2B5EF4-FFF2-40B4-BE49-F238E27FC236}">
                      <a16:creationId xmlns:a16="http://schemas.microsoft.com/office/drawing/2014/main" id="{BD869618-E562-5621-2612-9B440EF84A7F}"/>
                    </a:ext>
                  </a:extLst>
                </p14:cNvPr>
                <p14:cNvContentPartPr/>
                <p14:nvPr/>
              </p14:nvContentPartPr>
              <p14:xfrm>
                <a:off x="8302611" y="5709754"/>
                <a:ext cx="98280" cy="82440"/>
              </p14:xfrm>
            </p:contentPart>
          </mc:Choice>
          <mc:Fallback xmlns="">
            <p:pic>
              <p:nvPicPr>
                <p:cNvPr id="158" name="Ink 157">
                  <a:extLst>
                    <a:ext uri="{FF2B5EF4-FFF2-40B4-BE49-F238E27FC236}">
                      <a16:creationId xmlns:a16="http://schemas.microsoft.com/office/drawing/2014/main" id="{BD869618-E562-5621-2612-9B440EF84A7F}"/>
                    </a:ext>
                  </a:extLst>
                </p:cNvPr>
                <p:cNvPicPr/>
                <p:nvPr/>
              </p:nvPicPr>
              <p:blipFill>
                <a:blip r:embed="rId222"/>
                <a:stretch>
                  <a:fillRect/>
                </a:stretch>
              </p:blipFill>
              <p:spPr>
                <a:xfrm>
                  <a:off x="8293611" y="5700754"/>
                  <a:ext cx="1159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59" name="Ink 158">
                  <a:extLst>
                    <a:ext uri="{FF2B5EF4-FFF2-40B4-BE49-F238E27FC236}">
                      <a16:creationId xmlns:a16="http://schemas.microsoft.com/office/drawing/2014/main" id="{639B71B9-1197-592D-19A5-0ACCA69611E7}"/>
                    </a:ext>
                  </a:extLst>
                </p14:cNvPr>
                <p14:cNvContentPartPr/>
                <p14:nvPr/>
              </p14:nvContentPartPr>
              <p14:xfrm>
                <a:off x="8426451" y="5736034"/>
                <a:ext cx="40320" cy="62280"/>
              </p14:xfrm>
            </p:contentPart>
          </mc:Choice>
          <mc:Fallback xmlns="">
            <p:pic>
              <p:nvPicPr>
                <p:cNvPr id="159" name="Ink 158">
                  <a:extLst>
                    <a:ext uri="{FF2B5EF4-FFF2-40B4-BE49-F238E27FC236}">
                      <a16:creationId xmlns:a16="http://schemas.microsoft.com/office/drawing/2014/main" id="{639B71B9-1197-592D-19A5-0ACCA69611E7}"/>
                    </a:ext>
                  </a:extLst>
                </p:cNvPr>
                <p:cNvPicPr/>
                <p:nvPr/>
              </p:nvPicPr>
              <p:blipFill>
                <a:blip r:embed="rId224"/>
                <a:stretch>
                  <a:fillRect/>
                </a:stretch>
              </p:blipFill>
              <p:spPr>
                <a:xfrm>
                  <a:off x="8417811" y="5727394"/>
                  <a:ext cx="57960" cy="79920"/>
                </a:xfrm>
                <a:prstGeom prst="rect">
                  <a:avLst/>
                </a:prstGeom>
              </p:spPr>
            </p:pic>
          </mc:Fallback>
        </mc:AlternateContent>
      </p:grpSp>
      <p:grpSp>
        <p:nvGrpSpPr>
          <p:cNvPr id="162" name="Group 161">
            <a:extLst>
              <a:ext uri="{FF2B5EF4-FFF2-40B4-BE49-F238E27FC236}">
                <a16:creationId xmlns:a16="http://schemas.microsoft.com/office/drawing/2014/main" id="{69584B42-D032-4A39-327D-019844D272C5}"/>
              </a:ext>
            </a:extLst>
          </p:cNvPr>
          <p:cNvGrpSpPr/>
          <p:nvPr/>
        </p:nvGrpSpPr>
        <p:grpSpPr>
          <a:xfrm>
            <a:off x="8368851" y="5344354"/>
            <a:ext cx="93600" cy="210240"/>
            <a:chOff x="8368851" y="5344354"/>
            <a:chExt cx="93600" cy="210240"/>
          </a:xfrm>
        </p:grpSpPr>
        <mc:AlternateContent xmlns:mc="http://schemas.openxmlformats.org/markup-compatibility/2006" xmlns:p14="http://schemas.microsoft.com/office/powerpoint/2010/main">
          <mc:Choice Requires="p14">
            <p:contentPart p14:bwMode="auto" r:id="rId225">
              <p14:nvContentPartPr>
                <p14:cNvPr id="157" name="Ink 156">
                  <a:extLst>
                    <a:ext uri="{FF2B5EF4-FFF2-40B4-BE49-F238E27FC236}">
                      <a16:creationId xmlns:a16="http://schemas.microsoft.com/office/drawing/2014/main" id="{0092FAAE-B256-8C7F-DEE2-D86235A6438E}"/>
                    </a:ext>
                  </a:extLst>
                </p14:cNvPr>
                <p14:cNvContentPartPr/>
                <p14:nvPr/>
              </p14:nvContentPartPr>
              <p14:xfrm>
                <a:off x="8410611" y="5402674"/>
                <a:ext cx="13320" cy="151920"/>
              </p14:xfrm>
            </p:contentPart>
          </mc:Choice>
          <mc:Fallback xmlns="">
            <p:pic>
              <p:nvPicPr>
                <p:cNvPr id="157" name="Ink 156">
                  <a:extLst>
                    <a:ext uri="{FF2B5EF4-FFF2-40B4-BE49-F238E27FC236}">
                      <a16:creationId xmlns:a16="http://schemas.microsoft.com/office/drawing/2014/main" id="{0092FAAE-B256-8C7F-DEE2-D86235A6438E}"/>
                    </a:ext>
                  </a:extLst>
                </p:cNvPr>
                <p:cNvPicPr/>
                <p:nvPr/>
              </p:nvPicPr>
              <p:blipFill>
                <a:blip r:embed="rId226"/>
                <a:stretch>
                  <a:fillRect/>
                </a:stretch>
              </p:blipFill>
              <p:spPr>
                <a:xfrm>
                  <a:off x="8401971" y="5393674"/>
                  <a:ext cx="309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60" name="Ink 159">
                  <a:extLst>
                    <a:ext uri="{FF2B5EF4-FFF2-40B4-BE49-F238E27FC236}">
                      <a16:creationId xmlns:a16="http://schemas.microsoft.com/office/drawing/2014/main" id="{EE3E49C8-2CC9-9822-F9A9-16065B52323E}"/>
                    </a:ext>
                  </a:extLst>
                </p14:cNvPr>
                <p14:cNvContentPartPr/>
                <p14:nvPr/>
              </p14:nvContentPartPr>
              <p14:xfrm>
                <a:off x="8368851" y="5344354"/>
                <a:ext cx="23760" cy="67680"/>
              </p14:xfrm>
            </p:contentPart>
          </mc:Choice>
          <mc:Fallback xmlns="">
            <p:pic>
              <p:nvPicPr>
                <p:cNvPr id="160" name="Ink 159">
                  <a:extLst>
                    <a:ext uri="{FF2B5EF4-FFF2-40B4-BE49-F238E27FC236}">
                      <a16:creationId xmlns:a16="http://schemas.microsoft.com/office/drawing/2014/main" id="{EE3E49C8-2CC9-9822-F9A9-16065B52323E}"/>
                    </a:ext>
                  </a:extLst>
                </p:cNvPr>
                <p:cNvPicPr/>
                <p:nvPr/>
              </p:nvPicPr>
              <p:blipFill>
                <a:blip r:embed="rId228"/>
                <a:stretch>
                  <a:fillRect/>
                </a:stretch>
              </p:blipFill>
              <p:spPr>
                <a:xfrm>
                  <a:off x="8359851" y="5335354"/>
                  <a:ext cx="414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61" name="Ink 160">
                  <a:extLst>
                    <a:ext uri="{FF2B5EF4-FFF2-40B4-BE49-F238E27FC236}">
                      <a16:creationId xmlns:a16="http://schemas.microsoft.com/office/drawing/2014/main" id="{C4963B63-9940-EC45-3E54-E18BFCE0857F}"/>
                    </a:ext>
                  </a:extLst>
                </p14:cNvPr>
                <p14:cNvContentPartPr/>
                <p14:nvPr/>
              </p14:nvContentPartPr>
              <p14:xfrm>
                <a:off x="8402691" y="5373154"/>
                <a:ext cx="59760" cy="49320"/>
              </p14:xfrm>
            </p:contentPart>
          </mc:Choice>
          <mc:Fallback xmlns="">
            <p:pic>
              <p:nvPicPr>
                <p:cNvPr id="161" name="Ink 160">
                  <a:extLst>
                    <a:ext uri="{FF2B5EF4-FFF2-40B4-BE49-F238E27FC236}">
                      <a16:creationId xmlns:a16="http://schemas.microsoft.com/office/drawing/2014/main" id="{C4963B63-9940-EC45-3E54-E18BFCE0857F}"/>
                    </a:ext>
                  </a:extLst>
                </p:cNvPr>
                <p:cNvPicPr/>
                <p:nvPr/>
              </p:nvPicPr>
              <p:blipFill>
                <a:blip r:embed="rId230"/>
                <a:stretch>
                  <a:fillRect/>
                </a:stretch>
              </p:blipFill>
              <p:spPr>
                <a:xfrm>
                  <a:off x="8394051" y="5364154"/>
                  <a:ext cx="77400" cy="66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1">
            <p14:nvContentPartPr>
              <p14:cNvPr id="164" name="Ink 163">
                <a:extLst>
                  <a:ext uri="{FF2B5EF4-FFF2-40B4-BE49-F238E27FC236}">
                    <a16:creationId xmlns:a16="http://schemas.microsoft.com/office/drawing/2014/main" id="{95633899-37CA-A056-D4B2-F2A59BD259F9}"/>
                  </a:ext>
                </a:extLst>
              </p14:cNvPr>
              <p14:cNvContentPartPr/>
              <p14:nvPr/>
            </p14:nvContentPartPr>
            <p14:xfrm>
              <a:off x="4579491" y="5774554"/>
              <a:ext cx="360" cy="56160"/>
            </p14:xfrm>
          </p:contentPart>
        </mc:Choice>
        <mc:Fallback xmlns="">
          <p:pic>
            <p:nvPicPr>
              <p:cNvPr id="164" name="Ink 163">
                <a:extLst>
                  <a:ext uri="{FF2B5EF4-FFF2-40B4-BE49-F238E27FC236}">
                    <a16:creationId xmlns:a16="http://schemas.microsoft.com/office/drawing/2014/main" id="{95633899-37CA-A056-D4B2-F2A59BD259F9}"/>
                  </a:ext>
                </a:extLst>
              </p:cNvPr>
              <p:cNvPicPr/>
              <p:nvPr/>
            </p:nvPicPr>
            <p:blipFill>
              <a:blip r:embed="rId232"/>
              <a:stretch>
                <a:fillRect/>
              </a:stretch>
            </p:blipFill>
            <p:spPr>
              <a:xfrm>
                <a:off x="4570851" y="5765914"/>
                <a:ext cx="180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65" name="Ink 164">
                <a:extLst>
                  <a:ext uri="{FF2B5EF4-FFF2-40B4-BE49-F238E27FC236}">
                    <a16:creationId xmlns:a16="http://schemas.microsoft.com/office/drawing/2014/main" id="{01091E7A-B245-63E7-88A5-1690BB30F2B8}"/>
                  </a:ext>
                </a:extLst>
              </p14:cNvPr>
              <p14:cNvContentPartPr/>
              <p14:nvPr/>
            </p14:nvContentPartPr>
            <p14:xfrm>
              <a:off x="4885131" y="5785354"/>
              <a:ext cx="86040" cy="81000"/>
            </p14:xfrm>
          </p:contentPart>
        </mc:Choice>
        <mc:Fallback xmlns="">
          <p:pic>
            <p:nvPicPr>
              <p:cNvPr id="165" name="Ink 164">
                <a:extLst>
                  <a:ext uri="{FF2B5EF4-FFF2-40B4-BE49-F238E27FC236}">
                    <a16:creationId xmlns:a16="http://schemas.microsoft.com/office/drawing/2014/main" id="{01091E7A-B245-63E7-88A5-1690BB30F2B8}"/>
                  </a:ext>
                </a:extLst>
              </p:cNvPr>
              <p:cNvPicPr/>
              <p:nvPr/>
            </p:nvPicPr>
            <p:blipFill>
              <a:blip r:embed="rId234"/>
              <a:stretch>
                <a:fillRect/>
              </a:stretch>
            </p:blipFill>
            <p:spPr>
              <a:xfrm>
                <a:off x="4876131" y="5776354"/>
                <a:ext cx="103680" cy="98640"/>
              </a:xfrm>
              <a:prstGeom prst="rect">
                <a:avLst/>
              </a:prstGeom>
            </p:spPr>
          </p:pic>
        </mc:Fallback>
      </mc:AlternateContent>
      <p:grpSp>
        <p:nvGrpSpPr>
          <p:cNvPr id="168" name="Group 167">
            <a:extLst>
              <a:ext uri="{FF2B5EF4-FFF2-40B4-BE49-F238E27FC236}">
                <a16:creationId xmlns:a16="http://schemas.microsoft.com/office/drawing/2014/main" id="{833F8BC7-C033-257A-6DF5-B36A10A7B064}"/>
              </a:ext>
            </a:extLst>
          </p:cNvPr>
          <p:cNvGrpSpPr/>
          <p:nvPr/>
        </p:nvGrpSpPr>
        <p:grpSpPr>
          <a:xfrm>
            <a:off x="5595771" y="5721634"/>
            <a:ext cx="1076400" cy="91440"/>
            <a:chOff x="5595771" y="5721634"/>
            <a:chExt cx="1076400" cy="91440"/>
          </a:xfrm>
        </p:grpSpPr>
        <mc:AlternateContent xmlns:mc="http://schemas.openxmlformats.org/markup-compatibility/2006" xmlns:p14="http://schemas.microsoft.com/office/powerpoint/2010/main">
          <mc:Choice Requires="p14">
            <p:contentPart p14:bwMode="auto" r:id="rId235">
              <p14:nvContentPartPr>
                <p14:cNvPr id="166" name="Ink 165">
                  <a:extLst>
                    <a:ext uri="{FF2B5EF4-FFF2-40B4-BE49-F238E27FC236}">
                      <a16:creationId xmlns:a16="http://schemas.microsoft.com/office/drawing/2014/main" id="{3F0EE821-B2D8-C346-FE3C-2A73D2D1F794}"/>
                    </a:ext>
                  </a:extLst>
                </p14:cNvPr>
                <p14:cNvContentPartPr/>
                <p14:nvPr/>
              </p14:nvContentPartPr>
              <p14:xfrm>
                <a:off x="5595771" y="5735314"/>
                <a:ext cx="989640" cy="34920"/>
              </p14:xfrm>
            </p:contentPart>
          </mc:Choice>
          <mc:Fallback xmlns="">
            <p:pic>
              <p:nvPicPr>
                <p:cNvPr id="166" name="Ink 165">
                  <a:extLst>
                    <a:ext uri="{FF2B5EF4-FFF2-40B4-BE49-F238E27FC236}">
                      <a16:creationId xmlns:a16="http://schemas.microsoft.com/office/drawing/2014/main" id="{3F0EE821-B2D8-C346-FE3C-2A73D2D1F794}"/>
                    </a:ext>
                  </a:extLst>
                </p:cNvPr>
                <p:cNvPicPr/>
                <p:nvPr/>
              </p:nvPicPr>
              <p:blipFill>
                <a:blip r:embed="rId236"/>
                <a:stretch>
                  <a:fillRect/>
                </a:stretch>
              </p:blipFill>
              <p:spPr>
                <a:xfrm>
                  <a:off x="5586771" y="5726314"/>
                  <a:ext cx="10072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67" name="Ink 166">
                  <a:extLst>
                    <a:ext uri="{FF2B5EF4-FFF2-40B4-BE49-F238E27FC236}">
                      <a16:creationId xmlns:a16="http://schemas.microsoft.com/office/drawing/2014/main" id="{2A85106B-D15D-749D-A906-396720BA00FC}"/>
                    </a:ext>
                  </a:extLst>
                </p14:cNvPr>
                <p14:cNvContentPartPr/>
                <p14:nvPr/>
              </p14:nvContentPartPr>
              <p14:xfrm>
                <a:off x="6557691" y="5721634"/>
                <a:ext cx="114480" cy="91440"/>
              </p14:xfrm>
            </p:contentPart>
          </mc:Choice>
          <mc:Fallback xmlns="">
            <p:pic>
              <p:nvPicPr>
                <p:cNvPr id="167" name="Ink 166">
                  <a:extLst>
                    <a:ext uri="{FF2B5EF4-FFF2-40B4-BE49-F238E27FC236}">
                      <a16:creationId xmlns:a16="http://schemas.microsoft.com/office/drawing/2014/main" id="{2A85106B-D15D-749D-A906-396720BA00FC}"/>
                    </a:ext>
                  </a:extLst>
                </p:cNvPr>
                <p:cNvPicPr/>
                <p:nvPr/>
              </p:nvPicPr>
              <p:blipFill>
                <a:blip r:embed="rId238"/>
                <a:stretch>
                  <a:fillRect/>
                </a:stretch>
              </p:blipFill>
              <p:spPr>
                <a:xfrm>
                  <a:off x="6548691" y="5712634"/>
                  <a:ext cx="132120" cy="109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9">
            <p14:nvContentPartPr>
              <p14:cNvPr id="169" name="Ink 168">
                <a:extLst>
                  <a:ext uri="{FF2B5EF4-FFF2-40B4-BE49-F238E27FC236}">
                    <a16:creationId xmlns:a16="http://schemas.microsoft.com/office/drawing/2014/main" id="{1E998846-4397-2A81-9257-257E0DC4AE1C}"/>
                  </a:ext>
                </a:extLst>
              </p14:cNvPr>
              <p14:cNvContentPartPr/>
              <p14:nvPr/>
            </p14:nvContentPartPr>
            <p14:xfrm>
              <a:off x="6546171" y="3478834"/>
              <a:ext cx="379440" cy="569160"/>
            </p14:xfrm>
          </p:contentPart>
        </mc:Choice>
        <mc:Fallback xmlns="">
          <p:pic>
            <p:nvPicPr>
              <p:cNvPr id="169" name="Ink 168">
                <a:extLst>
                  <a:ext uri="{FF2B5EF4-FFF2-40B4-BE49-F238E27FC236}">
                    <a16:creationId xmlns:a16="http://schemas.microsoft.com/office/drawing/2014/main" id="{1E998846-4397-2A81-9257-257E0DC4AE1C}"/>
                  </a:ext>
                </a:extLst>
              </p:cNvPr>
              <p:cNvPicPr/>
              <p:nvPr/>
            </p:nvPicPr>
            <p:blipFill>
              <a:blip r:embed="rId240"/>
              <a:stretch>
                <a:fillRect/>
              </a:stretch>
            </p:blipFill>
            <p:spPr>
              <a:xfrm>
                <a:off x="6537531" y="3469834"/>
                <a:ext cx="397080" cy="5868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70" name="Ink 169">
                <a:extLst>
                  <a:ext uri="{FF2B5EF4-FFF2-40B4-BE49-F238E27FC236}">
                    <a16:creationId xmlns:a16="http://schemas.microsoft.com/office/drawing/2014/main" id="{8DA2E367-E980-6554-C5FE-0FC2EBF4D66D}"/>
                  </a:ext>
                </a:extLst>
              </p14:cNvPr>
              <p14:cNvContentPartPr/>
              <p14:nvPr/>
            </p14:nvContentPartPr>
            <p14:xfrm>
              <a:off x="5224971" y="3464434"/>
              <a:ext cx="282960" cy="622440"/>
            </p14:xfrm>
          </p:contentPart>
        </mc:Choice>
        <mc:Fallback xmlns="">
          <p:pic>
            <p:nvPicPr>
              <p:cNvPr id="170" name="Ink 169">
                <a:extLst>
                  <a:ext uri="{FF2B5EF4-FFF2-40B4-BE49-F238E27FC236}">
                    <a16:creationId xmlns:a16="http://schemas.microsoft.com/office/drawing/2014/main" id="{8DA2E367-E980-6554-C5FE-0FC2EBF4D66D}"/>
                  </a:ext>
                </a:extLst>
              </p:cNvPr>
              <p:cNvPicPr/>
              <p:nvPr/>
            </p:nvPicPr>
            <p:blipFill>
              <a:blip r:embed="rId242"/>
              <a:stretch>
                <a:fillRect/>
              </a:stretch>
            </p:blipFill>
            <p:spPr>
              <a:xfrm>
                <a:off x="5216331" y="3455434"/>
                <a:ext cx="300600" cy="640080"/>
              </a:xfrm>
              <a:prstGeom prst="rect">
                <a:avLst/>
              </a:prstGeom>
            </p:spPr>
          </p:pic>
        </mc:Fallback>
      </mc:AlternateContent>
      <p:grpSp>
        <p:nvGrpSpPr>
          <p:cNvPr id="174" name="Group 173">
            <a:extLst>
              <a:ext uri="{FF2B5EF4-FFF2-40B4-BE49-F238E27FC236}">
                <a16:creationId xmlns:a16="http://schemas.microsoft.com/office/drawing/2014/main" id="{110AB75F-F185-7D16-ABC3-5E56B175B149}"/>
              </a:ext>
            </a:extLst>
          </p:cNvPr>
          <p:cNvGrpSpPr/>
          <p:nvPr/>
        </p:nvGrpSpPr>
        <p:grpSpPr>
          <a:xfrm>
            <a:off x="6074571" y="3308554"/>
            <a:ext cx="273240" cy="133560"/>
            <a:chOff x="6074571" y="3308554"/>
            <a:chExt cx="273240" cy="133560"/>
          </a:xfrm>
        </p:grpSpPr>
        <mc:AlternateContent xmlns:mc="http://schemas.openxmlformats.org/markup-compatibility/2006" xmlns:p14="http://schemas.microsoft.com/office/powerpoint/2010/main">
          <mc:Choice Requires="p14">
            <p:contentPart p14:bwMode="auto" r:id="rId243">
              <p14:nvContentPartPr>
                <p14:cNvPr id="171" name="Ink 170">
                  <a:extLst>
                    <a:ext uri="{FF2B5EF4-FFF2-40B4-BE49-F238E27FC236}">
                      <a16:creationId xmlns:a16="http://schemas.microsoft.com/office/drawing/2014/main" id="{F6A392C9-B6D3-51E1-B80F-A05AFC5A6E66}"/>
                    </a:ext>
                  </a:extLst>
                </p14:cNvPr>
                <p14:cNvContentPartPr/>
                <p14:nvPr/>
              </p14:nvContentPartPr>
              <p14:xfrm>
                <a:off x="6074571" y="3308554"/>
                <a:ext cx="158760" cy="133560"/>
              </p14:xfrm>
            </p:contentPart>
          </mc:Choice>
          <mc:Fallback xmlns="">
            <p:pic>
              <p:nvPicPr>
                <p:cNvPr id="171" name="Ink 170">
                  <a:extLst>
                    <a:ext uri="{FF2B5EF4-FFF2-40B4-BE49-F238E27FC236}">
                      <a16:creationId xmlns:a16="http://schemas.microsoft.com/office/drawing/2014/main" id="{F6A392C9-B6D3-51E1-B80F-A05AFC5A6E66}"/>
                    </a:ext>
                  </a:extLst>
                </p:cNvPr>
                <p:cNvPicPr/>
                <p:nvPr/>
              </p:nvPicPr>
              <p:blipFill>
                <a:blip r:embed="rId244"/>
                <a:stretch>
                  <a:fillRect/>
                </a:stretch>
              </p:blipFill>
              <p:spPr>
                <a:xfrm>
                  <a:off x="6065571" y="3299914"/>
                  <a:ext cx="1764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72" name="Ink 171">
                  <a:extLst>
                    <a:ext uri="{FF2B5EF4-FFF2-40B4-BE49-F238E27FC236}">
                      <a16:creationId xmlns:a16="http://schemas.microsoft.com/office/drawing/2014/main" id="{F4C6CF7B-DEBD-A471-6490-0E65D80EAD17}"/>
                    </a:ext>
                  </a:extLst>
                </p14:cNvPr>
                <p14:cNvContentPartPr/>
                <p14:nvPr/>
              </p14:nvContentPartPr>
              <p14:xfrm>
                <a:off x="6189771" y="3364714"/>
                <a:ext cx="43920" cy="61560"/>
              </p14:xfrm>
            </p:contentPart>
          </mc:Choice>
          <mc:Fallback xmlns="">
            <p:pic>
              <p:nvPicPr>
                <p:cNvPr id="172" name="Ink 171">
                  <a:extLst>
                    <a:ext uri="{FF2B5EF4-FFF2-40B4-BE49-F238E27FC236}">
                      <a16:creationId xmlns:a16="http://schemas.microsoft.com/office/drawing/2014/main" id="{F4C6CF7B-DEBD-A471-6490-0E65D80EAD17}"/>
                    </a:ext>
                  </a:extLst>
                </p:cNvPr>
                <p:cNvPicPr/>
                <p:nvPr/>
              </p:nvPicPr>
              <p:blipFill>
                <a:blip r:embed="rId246"/>
                <a:stretch>
                  <a:fillRect/>
                </a:stretch>
              </p:blipFill>
              <p:spPr>
                <a:xfrm>
                  <a:off x="6181131" y="3355714"/>
                  <a:ext cx="615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73" name="Ink 172">
                  <a:extLst>
                    <a:ext uri="{FF2B5EF4-FFF2-40B4-BE49-F238E27FC236}">
                      <a16:creationId xmlns:a16="http://schemas.microsoft.com/office/drawing/2014/main" id="{2EFCC6DC-06E6-961D-AEA3-EC36248F0F46}"/>
                    </a:ext>
                  </a:extLst>
                </p14:cNvPr>
                <p14:cNvContentPartPr/>
                <p14:nvPr/>
              </p14:nvContentPartPr>
              <p14:xfrm>
                <a:off x="6284811" y="3372994"/>
                <a:ext cx="63000" cy="48600"/>
              </p14:xfrm>
            </p:contentPart>
          </mc:Choice>
          <mc:Fallback xmlns="">
            <p:pic>
              <p:nvPicPr>
                <p:cNvPr id="173" name="Ink 172">
                  <a:extLst>
                    <a:ext uri="{FF2B5EF4-FFF2-40B4-BE49-F238E27FC236}">
                      <a16:creationId xmlns:a16="http://schemas.microsoft.com/office/drawing/2014/main" id="{2EFCC6DC-06E6-961D-AEA3-EC36248F0F46}"/>
                    </a:ext>
                  </a:extLst>
                </p:cNvPr>
                <p:cNvPicPr/>
                <p:nvPr/>
              </p:nvPicPr>
              <p:blipFill>
                <a:blip r:embed="rId248"/>
                <a:stretch>
                  <a:fillRect/>
                </a:stretch>
              </p:blipFill>
              <p:spPr>
                <a:xfrm>
                  <a:off x="6275811" y="3363994"/>
                  <a:ext cx="80640" cy="66240"/>
                </a:xfrm>
                <a:prstGeom prst="rect">
                  <a:avLst/>
                </a:prstGeom>
              </p:spPr>
            </p:pic>
          </mc:Fallback>
        </mc:AlternateContent>
      </p:grpSp>
      <p:grpSp>
        <p:nvGrpSpPr>
          <p:cNvPr id="177" name="Group 176">
            <a:extLst>
              <a:ext uri="{FF2B5EF4-FFF2-40B4-BE49-F238E27FC236}">
                <a16:creationId xmlns:a16="http://schemas.microsoft.com/office/drawing/2014/main" id="{05E20370-E412-945F-9474-6EAEE95E7E32}"/>
              </a:ext>
            </a:extLst>
          </p:cNvPr>
          <p:cNvGrpSpPr/>
          <p:nvPr/>
        </p:nvGrpSpPr>
        <p:grpSpPr>
          <a:xfrm>
            <a:off x="4218411" y="3237274"/>
            <a:ext cx="117720" cy="215280"/>
            <a:chOff x="4218411" y="3237274"/>
            <a:chExt cx="117720" cy="215280"/>
          </a:xfrm>
        </p:grpSpPr>
        <mc:AlternateContent xmlns:mc="http://schemas.openxmlformats.org/markup-compatibility/2006" xmlns:p14="http://schemas.microsoft.com/office/powerpoint/2010/main">
          <mc:Choice Requires="p14">
            <p:contentPart p14:bwMode="auto" r:id="rId249">
              <p14:nvContentPartPr>
                <p14:cNvPr id="175" name="Ink 174">
                  <a:extLst>
                    <a:ext uri="{FF2B5EF4-FFF2-40B4-BE49-F238E27FC236}">
                      <a16:creationId xmlns:a16="http://schemas.microsoft.com/office/drawing/2014/main" id="{7A3E31C8-99CD-EA06-A9C1-C66842656DB7}"/>
                    </a:ext>
                  </a:extLst>
                </p14:cNvPr>
                <p14:cNvContentPartPr/>
                <p14:nvPr/>
              </p14:nvContentPartPr>
              <p14:xfrm>
                <a:off x="4264131" y="3237274"/>
                <a:ext cx="48960" cy="178200"/>
              </p14:xfrm>
            </p:contentPart>
          </mc:Choice>
          <mc:Fallback xmlns="">
            <p:pic>
              <p:nvPicPr>
                <p:cNvPr id="175" name="Ink 174">
                  <a:extLst>
                    <a:ext uri="{FF2B5EF4-FFF2-40B4-BE49-F238E27FC236}">
                      <a16:creationId xmlns:a16="http://schemas.microsoft.com/office/drawing/2014/main" id="{7A3E31C8-99CD-EA06-A9C1-C66842656DB7}"/>
                    </a:ext>
                  </a:extLst>
                </p:cNvPr>
                <p:cNvPicPr/>
                <p:nvPr/>
              </p:nvPicPr>
              <p:blipFill>
                <a:blip r:embed="rId250"/>
                <a:stretch>
                  <a:fillRect/>
                </a:stretch>
              </p:blipFill>
              <p:spPr>
                <a:xfrm>
                  <a:off x="4255131" y="3228634"/>
                  <a:ext cx="666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76" name="Ink 175">
                  <a:extLst>
                    <a:ext uri="{FF2B5EF4-FFF2-40B4-BE49-F238E27FC236}">
                      <a16:creationId xmlns:a16="http://schemas.microsoft.com/office/drawing/2014/main" id="{78FD5DE8-0374-609E-6CD8-BDDC91133F96}"/>
                    </a:ext>
                  </a:extLst>
                </p14:cNvPr>
                <p14:cNvContentPartPr/>
                <p14:nvPr/>
              </p14:nvContentPartPr>
              <p14:xfrm>
                <a:off x="4218411" y="3378754"/>
                <a:ext cx="117720" cy="73800"/>
              </p14:xfrm>
            </p:contentPart>
          </mc:Choice>
          <mc:Fallback xmlns="">
            <p:pic>
              <p:nvPicPr>
                <p:cNvPr id="176" name="Ink 175">
                  <a:extLst>
                    <a:ext uri="{FF2B5EF4-FFF2-40B4-BE49-F238E27FC236}">
                      <a16:creationId xmlns:a16="http://schemas.microsoft.com/office/drawing/2014/main" id="{78FD5DE8-0374-609E-6CD8-BDDC91133F96}"/>
                    </a:ext>
                  </a:extLst>
                </p:cNvPr>
                <p:cNvPicPr/>
                <p:nvPr/>
              </p:nvPicPr>
              <p:blipFill>
                <a:blip r:embed="rId252"/>
                <a:stretch>
                  <a:fillRect/>
                </a:stretch>
              </p:blipFill>
              <p:spPr>
                <a:xfrm>
                  <a:off x="4209771" y="3370114"/>
                  <a:ext cx="135360" cy="91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3">
            <p14:nvContentPartPr>
              <p14:cNvPr id="178" name="Ink 177">
                <a:extLst>
                  <a:ext uri="{FF2B5EF4-FFF2-40B4-BE49-F238E27FC236}">
                    <a16:creationId xmlns:a16="http://schemas.microsoft.com/office/drawing/2014/main" id="{AE4839E7-9D5E-33F5-DC68-15D1883577F2}"/>
                  </a:ext>
                </a:extLst>
              </p14:cNvPr>
              <p14:cNvContentPartPr/>
              <p14:nvPr/>
            </p14:nvContentPartPr>
            <p14:xfrm>
              <a:off x="2167851" y="3925594"/>
              <a:ext cx="2539080" cy="591840"/>
            </p14:xfrm>
          </p:contentPart>
        </mc:Choice>
        <mc:Fallback xmlns="">
          <p:pic>
            <p:nvPicPr>
              <p:cNvPr id="178" name="Ink 177">
                <a:extLst>
                  <a:ext uri="{FF2B5EF4-FFF2-40B4-BE49-F238E27FC236}">
                    <a16:creationId xmlns:a16="http://schemas.microsoft.com/office/drawing/2014/main" id="{AE4839E7-9D5E-33F5-DC68-15D1883577F2}"/>
                  </a:ext>
                </a:extLst>
              </p:cNvPr>
              <p:cNvPicPr/>
              <p:nvPr/>
            </p:nvPicPr>
            <p:blipFill>
              <a:blip r:embed="rId254"/>
              <a:stretch>
                <a:fillRect/>
              </a:stretch>
            </p:blipFill>
            <p:spPr>
              <a:xfrm>
                <a:off x="2159211" y="3916594"/>
                <a:ext cx="2556720" cy="609480"/>
              </a:xfrm>
              <a:prstGeom prst="rect">
                <a:avLst/>
              </a:prstGeom>
            </p:spPr>
          </p:pic>
        </mc:Fallback>
      </mc:AlternateContent>
      <p:grpSp>
        <p:nvGrpSpPr>
          <p:cNvPr id="187" name="Group 186">
            <a:extLst>
              <a:ext uri="{FF2B5EF4-FFF2-40B4-BE49-F238E27FC236}">
                <a16:creationId xmlns:a16="http://schemas.microsoft.com/office/drawing/2014/main" id="{EE7BC82B-54B8-64C2-6E30-7DE1DD81EDB4}"/>
              </a:ext>
            </a:extLst>
          </p:cNvPr>
          <p:cNvGrpSpPr/>
          <p:nvPr/>
        </p:nvGrpSpPr>
        <p:grpSpPr>
          <a:xfrm>
            <a:off x="1554051" y="4365514"/>
            <a:ext cx="833040" cy="457920"/>
            <a:chOff x="1554051" y="4365514"/>
            <a:chExt cx="833040" cy="457920"/>
          </a:xfrm>
        </p:grpSpPr>
        <mc:AlternateContent xmlns:mc="http://schemas.openxmlformats.org/markup-compatibility/2006" xmlns:p14="http://schemas.microsoft.com/office/powerpoint/2010/main">
          <mc:Choice Requires="p14">
            <p:contentPart p14:bwMode="auto" r:id="rId255">
              <p14:nvContentPartPr>
                <p14:cNvPr id="179" name="Ink 178">
                  <a:extLst>
                    <a:ext uri="{FF2B5EF4-FFF2-40B4-BE49-F238E27FC236}">
                      <a16:creationId xmlns:a16="http://schemas.microsoft.com/office/drawing/2014/main" id="{CA747124-31C4-2CAE-79C9-ACEF514DE48B}"/>
                    </a:ext>
                  </a:extLst>
                </p14:cNvPr>
                <p14:cNvContentPartPr/>
                <p14:nvPr/>
              </p14:nvContentPartPr>
              <p14:xfrm>
                <a:off x="1667451" y="4365514"/>
                <a:ext cx="719640" cy="360360"/>
              </p14:xfrm>
            </p:contentPart>
          </mc:Choice>
          <mc:Fallback xmlns="">
            <p:pic>
              <p:nvPicPr>
                <p:cNvPr id="179" name="Ink 178">
                  <a:extLst>
                    <a:ext uri="{FF2B5EF4-FFF2-40B4-BE49-F238E27FC236}">
                      <a16:creationId xmlns:a16="http://schemas.microsoft.com/office/drawing/2014/main" id="{CA747124-31C4-2CAE-79C9-ACEF514DE48B}"/>
                    </a:ext>
                  </a:extLst>
                </p:cNvPr>
                <p:cNvPicPr/>
                <p:nvPr/>
              </p:nvPicPr>
              <p:blipFill>
                <a:blip r:embed="rId256"/>
                <a:stretch>
                  <a:fillRect/>
                </a:stretch>
              </p:blipFill>
              <p:spPr>
                <a:xfrm>
                  <a:off x="1658451" y="4356874"/>
                  <a:ext cx="737280" cy="3780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80" name="Ink 179">
                  <a:extLst>
                    <a:ext uri="{FF2B5EF4-FFF2-40B4-BE49-F238E27FC236}">
                      <a16:creationId xmlns:a16="http://schemas.microsoft.com/office/drawing/2014/main" id="{D577D529-5DEB-4F3D-80A4-9FCDEC8F2CA5}"/>
                    </a:ext>
                  </a:extLst>
                </p14:cNvPr>
                <p14:cNvContentPartPr/>
                <p14:nvPr/>
              </p14:nvContentPartPr>
              <p14:xfrm>
                <a:off x="1554051" y="4613914"/>
                <a:ext cx="165240" cy="209520"/>
              </p14:xfrm>
            </p:contentPart>
          </mc:Choice>
          <mc:Fallback xmlns="">
            <p:pic>
              <p:nvPicPr>
                <p:cNvPr id="180" name="Ink 179">
                  <a:extLst>
                    <a:ext uri="{FF2B5EF4-FFF2-40B4-BE49-F238E27FC236}">
                      <a16:creationId xmlns:a16="http://schemas.microsoft.com/office/drawing/2014/main" id="{D577D529-5DEB-4F3D-80A4-9FCDEC8F2CA5}"/>
                    </a:ext>
                  </a:extLst>
                </p:cNvPr>
                <p:cNvPicPr/>
                <p:nvPr/>
              </p:nvPicPr>
              <p:blipFill>
                <a:blip r:embed="rId258"/>
                <a:stretch>
                  <a:fillRect/>
                </a:stretch>
              </p:blipFill>
              <p:spPr>
                <a:xfrm>
                  <a:off x="1545411" y="4604914"/>
                  <a:ext cx="182880" cy="227160"/>
                </a:xfrm>
                <a:prstGeom prst="rect">
                  <a:avLst/>
                </a:prstGeom>
              </p:spPr>
            </p:pic>
          </mc:Fallback>
        </mc:AlternateContent>
      </p:grpSp>
      <p:grpSp>
        <p:nvGrpSpPr>
          <p:cNvPr id="189" name="Group 188">
            <a:extLst>
              <a:ext uri="{FF2B5EF4-FFF2-40B4-BE49-F238E27FC236}">
                <a16:creationId xmlns:a16="http://schemas.microsoft.com/office/drawing/2014/main" id="{E20AB0A7-A6D8-9BC6-3CE8-2365C7DD243C}"/>
              </a:ext>
            </a:extLst>
          </p:cNvPr>
          <p:cNvGrpSpPr/>
          <p:nvPr/>
        </p:nvGrpSpPr>
        <p:grpSpPr>
          <a:xfrm>
            <a:off x="572331" y="4411594"/>
            <a:ext cx="708480" cy="840600"/>
            <a:chOff x="572331" y="4411594"/>
            <a:chExt cx="708480" cy="840600"/>
          </a:xfrm>
        </p:grpSpPr>
        <mc:AlternateContent xmlns:mc="http://schemas.openxmlformats.org/markup-compatibility/2006" xmlns:p14="http://schemas.microsoft.com/office/powerpoint/2010/main">
          <mc:Choice Requires="p14">
            <p:contentPart p14:bwMode="auto" r:id="rId259">
              <p14:nvContentPartPr>
                <p14:cNvPr id="181" name="Ink 180">
                  <a:extLst>
                    <a:ext uri="{FF2B5EF4-FFF2-40B4-BE49-F238E27FC236}">
                      <a16:creationId xmlns:a16="http://schemas.microsoft.com/office/drawing/2014/main" id="{57E59702-8579-2FB2-2775-2968690BDA47}"/>
                    </a:ext>
                  </a:extLst>
                </p14:cNvPr>
                <p14:cNvContentPartPr/>
                <p14:nvPr/>
              </p14:nvContentPartPr>
              <p14:xfrm>
                <a:off x="623451" y="4447594"/>
                <a:ext cx="59400" cy="369720"/>
              </p14:xfrm>
            </p:contentPart>
          </mc:Choice>
          <mc:Fallback xmlns="">
            <p:pic>
              <p:nvPicPr>
                <p:cNvPr id="181" name="Ink 180">
                  <a:extLst>
                    <a:ext uri="{FF2B5EF4-FFF2-40B4-BE49-F238E27FC236}">
                      <a16:creationId xmlns:a16="http://schemas.microsoft.com/office/drawing/2014/main" id="{57E59702-8579-2FB2-2775-2968690BDA47}"/>
                    </a:ext>
                  </a:extLst>
                </p:cNvPr>
                <p:cNvPicPr/>
                <p:nvPr/>
              </p:nvPicPr>
              <p:blipFill>
                <a:blip r:embed="rId260"/>
                <a:stretch>
                  <a:fillRect/>
                </a:stretch>
              </p:blipFill>
              <p:spPr>
                <a:xfrm>
                  <a:off x="614451" y="4438594"/>
                  <a:ext cx="77040" cy="3873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82" name="Ink 181">
                  <a:extLst>
                    <a:ext uri="{FF2B5EF4-FFF2-40B4-BE49-F238E27FC236}">
                      <a16:creationId xmlns:a16="http://schemas.microsoft.com/office/drawing/2014/main" id="{ECFBD522-BDDE-CE0A-3D06-70B48D7546B9}"/>
                    </a:ext>
                  </a:extLst>
                </p14:cNvPr>
                <p14:cNvContentPartPr/>
                <p14:nvPr/>
              </p14:nvContentPartPr>
              <p14:xfrm>
                <a:off x="572331" y="4411594"/>
                <a:ext cx="226800" cy="218160"/>
              </p14:xfrm>
            </p:contentPart>
          </mc:Choice>
          <mc:Fallback xmlns="">
            <p:pic>
              <p:nvPicPr>
                <p:cNvPr id="182" name="Ink 181">
                  <a:extLst>
                    <a:ext uri="{FF2B5EF4-FFF2-40B4-BE49-F238E27FC236}">
                      <a16:creationId xmlns:a16="http://schemas.microsoft.com/office/drawing/2014/main" id="{ECFBD522-BDDE-CE0A-3D06-70B48D7546B9}"/>
                    </a:ext>
                  </a:extLst>
                </p:cNvPr>
                <p:cNvPicPr/>
                <p:nvPr/>
              </p:nvPicPr>
              <p:blipFill>
                <a:blip r:embed="rId262"/>
                <a:stretch>
                  <a:fillRect/>
                </a:stretch>
              </p:blipFill>
              <p:spPr>
                <a:xfrm>
                  <a:off x="563691" y="4402954"/>
                  <a:ext cx="24444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83" name="Ink 182">
                  <a:extLst>
                    <a:ext uri="{FF2B5EF4-FFF2-40B4-BE49-F238E27FC236}">
                      <a16:creationId xmlns:a16="http://schemas.microsoft.com/office/drawing/2014/main" id="{697EBA11-C9CD-B115-1C1A-E5B69AD42D8D}"/>
                    </a:ext>
                  </a:extLst>
                </p14:cNvPr>
                <p14:cNvContentPartPr/>
                <p14:nvPr/>
              </p14:nvContentPartPr>
              <p14:xfrm>
                <a:off x="887331" y="4422394"/>
                <a:ext cx="128160" cy="298800"/>
              </p14:xfrm>
            </p:contentPart>
          </mc:Choice>
          <mc:Fallback xmlns="">
            <p:pic>
              <p:nvPicPr>
                <p:cNvPr id="183" name="Ink 182">
                  <a:extLst>
                    <a:ext uri="{FF2B5EF4-FFF2-40B4-BE49-F238E27FC236}">
                      <a16:creationId xmlns:a16="http://schemas.microsoft.com/office/drawing/2014/main" id="{697EBA11-C9CD-B115-1C1A-E5B69AD42D8D}"/>
                    </a:ext>
                  </a:extLst>
                </p:cNvPr>
                <p:cNvPicPr/>
                <p:nvPr/>
              </p:nvPicPr>
              <p:blipFill>
                <a:blip r:embed="rId264"/>
                <a:stretch>
                  <a:fillRect/>
                </a:stretch>
              </p:blipFill>
              <p:spPr>
                <a:xfrm>
                  <a:off x="878691" y="4413394"/>
                  <a:ext cx="14580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84" name="Ink 183">
                  <a:extLst>
                    <a:ext uri="{FF2B5EF4-FFF2-40B4-BE49-F238E27FC236}">
                      <a16:creationId xmlns:a16="http://schemas.microsoft.com/office/drawing/2014/main" id="{E529E088-5232-514C-31D9-80ABB575B72A}"/>
                    </a:ext>
                  </a:extLst>
                </p14:cNvPr>
                <p14:cNvContentPartPr/>
                <p14:nvPr/>
              </p14:nvContentPartPr>
              <p14:xfrm>
                <a:off x="695451" y="4721914"/>
                <a:ext cx="585360" cy="530280"/>
              </p14:xfrm>
            </p:contentPart>
          </mc:Choice>
          <mc:Fallback xmlns="">
            <p:pic>
              <p:nvPicPr>
                <p:cNvPr id="184" name="Ink 183">
                  <a:extLst>
                    <a:ext uri="{FF2B5EF4-FFF2-40B4-BE49-F238E27FC236}">
                      <a16:creationId xmlns:a16="http://schemas.microsoft.com/office/drawing/2014/main" id="{E529E088-5232-514C-31D9-80ABB575B72A}"/>
                    </a:ext>
                  </a:extLst>
                </p:cNvPr>
                <p:cNvPicPr/>
                <p:nvPr/>
              </p:nvPicPr>
              <p:blipFill>
                <a:blip r:embed="rId266"/>
                <a:stretch>
                  <a:fillRect/>
                </a:stretch>
              </p:blipFill>
              <p:spPr>
                <a:xfrm>
                  <a:off x="686811" y="4713274"/>
                  <a:ext cx="603000" cy="5479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85" name="Ink 184">
                  <a:extLst>
                    <a:ext uri="{FF2B5EF4-FFF2-40B4-BE49-F238E27FC236}">
                      <a16:creationId xmlns:a16="http://schemas.microsoft.com/office/drawing/2014/main" id="{AFD54994-E90F-DF2D-1C52-7ABD936BF771}"/>
                    </a:ext>
                  </a:extLst>
                </p14:cNvPr>
                <p14:cNvContentPartPr/>
                <p14:nvPr/>
              </p14:nvContentPartPr>
              <p14:xfrm>
                <a:off x="773211" y="5062834"/>
                <a:ext cx="360" cy="360"/>
              </p14:xfrm>
            </p:contentPart>
          </mc:Choice>
          <mc:Fallback xmlns="">
            <p:pic>
              <p:nvPicPr>
                <p:cNvPr id="185" name="Ink 184">
                  <a:extLst>
                    <a:ext uri="{FF2B5EF4-FFF2-40B4-BE49-F238E27FC236}">
                      <a16:creationId xmlns:a16="http://schemas.microsoft.com/office/drawing/2014/main" id="{AFD54994-E90F-DF2D-1C52-7ABD936BF771}"/>
                    </a:ext>
                  </a:extLst>
                </p:cNvPr>
                <p:cNvPicPr/>
                <p:nvPr/>
              </p:nvPicPr>
              <p:blipFill>
                <a:blip r:embed="rId18"/>
                <a:stretch>
                  <a:fillRect/>
                </a:stretch>
              </p:blipFill>
              <p:spPr>
                <a:xfrm>
                  <a:off x="764571" y="505419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88" name="Ink 187">
                  <a:extLst>
                    <a:ext uri="{FF2B5EF4-FFF2-40B4-BE49-F238E27FC236}">
                      <a16:creationId xmlns:a16="http://schemas.microsoft.com/office/drawing/2014/main" id="{815C5B2C-C397-8459-2E82-36B8E4AC6DC4}"/>
                    </a:ext>
                  </a:extLst>
                </p14:cNvPr>
                <p14:cNvContentPartPr/>
                <p14:nvPr/>
              </p14:nvContentPartPr>
              <p14:xfrm>
                <a:off x="1176411" y="4756834"/>
                <a:ext cx="38520" cy="100440"/>
              </p14:xfrm>
            </p:contentPart>
          </mc:Choice>
          <mc:Fallback xmlns="">
            <p:pic>
              <p:nvPicPr>
                <p:cNvPr id="188" name="Ink 187">
                  <a:extLst>
                    <a:ext uri="{FF2B5EF4-FFF2-40B4-BE49-F238E27FC236}">
                      <a16:creationId xmlns:a16="http://schemas.microsoft.com/office/drawing/2014/main" id="{815C5B2C-C397-8459-2E82-36B8E4AC6DC4}"/>
                    </a:ext>
                  </a:extLst>
                </p:cNvPr>
                <p:cNvPicPr/>
                <p:nvPr/>
              </p:nvPicPr>
              <p:blipFill>
                <a:blip r:embed="rId269"/>
                <a:stretch>
                  <a:fillRect/>
                </a:stretch>
              </p:blipFill>
              <p:spPr>
                <a:xfrm>
                  <a:off x="1167771" y="4748194"/>
                  <a:ext cx="56160" cy="118080"/>
                </a:xfrm>
                <a:prstGeom prst="rect">
                  <a:avLst/>
                </a:prstGeom>
              </p:spPr>
            </p:pic>
          </mc:Fallback>
        </mc:AlternateContent>
      </p:grpSp>
    </p:spTree>
    <p:extLst>
      <p:ext uri="{BB962C8B-B14F-4D97-AF65-F5344CB8AC3E}">
        <p14:creationId xmlns:p14="http://schemas.microsoft.com/office/powerpoint/2010/main" val="3860630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lide Number Placeholder 2">
            <a:extLst>
              <a:ext uri="{FF2B5EF4-FFF2-40B4-BE49-F238E27FC236}">
                <a16:creationId xmlns:a16="http://schemas.microsoft.com/office/drawing/2014/main" id="{53AC96D3-2C88-176D-049C-961D34C3A62F}"/>
              </a:ext>
            </a:extLst>
          </p:cNvPr>
          <p:cNvSpPr>
            <a:spLocks noGrp="1"/>
          </p:cNvSpPr>
          <p:nvPr>
            <p:ph type="sldNum" sz="quarter" idx="12"/>
          </p:nvPr>
        </p:nvSpPr>
        <p:spPr>
          <a:xfrm>
            <a:off x="8805333" y="6356350"/>
            <a:ext cx="2743200" cy="365125"/>
          </a:xfrm>
        </p:spPr>
        <p:txBody>
          <a:bodyPr>
            <a:normAutofit/>
          </a:bodyPr>
          <a:lstStyle/>
          <a:p>
            <a:pPr>
              <a:spcAft>
                <a:spcPts val="600"/>
              </a:spcAft>
            </a:pPr>
            <a:fld id="{C86488E0-EA66-EE4C-84C2-226D9C4A9E6B}" type="slidenum">
              <a:rPr lang="en-PS" smtClean="0"/>
              <a:pPr>
                <a:spcAft>
                  <a:spcPts val="600"/>
                </a:spcAft>
              </a:pPr>
              <a:t>18</a:t>
            </a:fld>
            <a:endParaRPr lang="en-PS"/>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5B2BCF0-D914-3D68-0840-6D0D53B98D26}"/>
              </a:ext>
            </a:extLst>
          </p:cNvPr>
          <p:cNvPicPr>
            <a:picLocks noChangeAspect="1"/>
          </p:cNvPicPr>
          <p:nvPr/>
        </p:nvPicPr>
        <p:blipFill>
          <a:blip r:embed="rId2"/>
          <a:stretch>
            <a:fillRect/>
          </a:stretch>
        </p:blipFill>
        <p:spPr>
          <a:xfrm>
            <a:off x="1670670" y="643467"/>
            <a:ext cx="8321179"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637F1366-4AE7-EFF8-93E2-918E03336357}"/>
              </a:ext>
            </a:extLst>
          </p:cNvPr>
          <p:cNvGrpSpPr/>
          <p:nvPr/>
        </p:nvGrpSpPr>
        <p:grpSpPr>
          <a:xfrm>
            <a:off x="1213851" y="2031274"/>
            <a:ext cx="304200" cy="142560"/>
            <a:chOff x="1213851" y="2031274"/>
            <a:chExt cx="304200" cy="142560"/>
          </a:xfrm>
        </p:grpSpPr>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842AABC2-37F2-379C-7BD0-AA75365CAD49}"/>
                    </a:ext>
                  </a:extLst>
                </p14:cNvPr>
                <p14:cNvContentPartPr/>
                <p14:nvPr/>
              </p14:nvContentPartPr>
              <p14:xfrm>
                <a:off x="1213851" y="2031274"/>
                <a:ext cx="150480" cy="121680"/>
              </p14:xfrm>
            </p:contentPart>
          </mc:Choice>
          <mc:Fallback xmlns="">
            <p:pic>
              <p:nvPicPr>
                <p:cNvPr id="2" name="Ink 1">
                  <a:extLst>
                    <a:ext uri="{FF2B5EF4-FFF2-40B4-BE49-F238E27FC236}">
                      <a16:creationId xmlns:a16="http://schemas.microsoft.com/office/drawing/2014/main" id="{842AABC2-37F2-379C-7BD0-AA75365CAD49}"/>
                    </a:ext>
                  </a:extLst>
                </p:cNvPr>
                <p:cNvPicPr/>
                <p:nvPr/>
              </p:nvPicPr>
              <p:blipFill>
                <a:blip r:embed="rId4"/>
                <a:stretch>
                  <a:fillRect/>
                </a:stretch>
              </p:blipFill>
              <p:spPr>
                <a:xfrm>
                  <a:off x="1204851" y="2022274"/>
                  <a:ext cx="1681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184D80B8-8859-CBD5-405B-936FCD87E4E2}"/>
                    </a:ext>
                  </a:extLst>
                </p14:cNvPr>
                <p14:cNvContentPartPr/>
                <p14:nvPr/>
              </p14:nvContentPartPr>
              <p14:xfrm>
                <a:off x="1425891" y="2090674"/>
                <a:ext cx="61920" cy="14400"/>
              </p14:xfrm>
            </p:contentPart>
          </mc:Choice>
          <mc:Fallback xmlns="">
            <p:pic>
              <p:nvPicPr>
                <p:cNvPr id="5" name="Ink 4">
                  <a:extLst>
                    <a:ext uri="{FF2B5EF4-FFF2-40B4-BE49-F238E27FC236}">
                      <a16:creationId xmlns:a16="http://schemas.microsoft.com/office/drawing/2014/main" id="{184D80B8-8859-CBD5-405B-936FCD87E4E2}"/>
                    </a:ext>
                  </a:extLst>
                </p:cNvPr>
                <p:cNvPicPr/>
                <p:nvPr/>
              </p:nvPicPr>
              <p:blipFill>
                <a:blip r:embed="rId6"/>
                <a:stretch>
                  <a:fillRect/>
                </a:stretch>
              </p:blipFill>
              <p:spPr>
                <a:xfrm>
                  <a:off x="1417251" y="2081674"/>
                  <a:ext cx="795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E6913A55-15DC-6A77-FF1A-C4C89BAD3580}"/>
                    </a:ext>
                  </a:extLst>
                </p14:cNvPr>
                <p14:cNvContentPartPr/>
                <p14:nvPr/>
              </p14:nvContentPartPr>
              <p14:xfrm>
                <a:off x="1444251" y="2169514"/>
                <a:ext cx="73800" cy="4320"/>
              </p14:xfrm>
            </p:contentPart>
          </mc:Choice>
          <mc:Fallback xmlns="">
            <p:pic>
              <p:nvPicPr>
                <p:cNvPr id="6" name="Ink 5">
                  <a:extLst>
                    <a:ext uri="{FF2B5EF4-FFF2-40B4-BE49-F238E27FC236}">
                      <a16:creationId xmlns:a16="http://schemas.microsoft.com/office/drawing/2014/main" id="{E6913A55-15DC-6A77-FF1A-C4C89BAD3580}"/>
                    </a:ext>
                  </a:extLst>
                </p:cNvPr>
                <p:cNvPicPr/>
                <p:nvPr/>
              </p:nvPicPr>
              <p:blipFill>
                <a:blip r:embed="rId8"/>
                <a:stretch>
                  <a:fillRect/>
                </a:stretch>
              </p:blipFill>
              <p:spPr>
                <a:xfrm>
                  <a:off x="1435251" y="2160514"/>
                  <a:ext cx="91440" cy="21960"/>
                </a:xfrm>
                <a:prstGeom prst="rect">
                  <a:avLst/>
                </a:prstGeom>
              </p:spPr>
            </p:pic>
          </mc:Fallback>
        </mc:AlternateContent>
      </p:grpSp>
      <p:grpSp>
        <p:nvGrpSpPr>
          <p:cNvPr id="12" name="Group 11">
            <a:extLst>
              <a:ext uri="{FF2B5EF4-FFF2-40B4-BE49-F238E27FC236}">
                <a16:creationId xmlns:a16="http://schemas.microsoft.com/office/drawing/2014/main" id="{8AC69AEA-066E-02E6-F6E3-FBB42B6A958F}"/>
              </a:ext>
            </a:extLst>
          </p:cNvPr>
          <p:cNvGrpSpPr/>
          <p:nvPr/>
        </p:nvGrpSpPr>
        <p:grpSpPr>
          <a:xfrm>
            <a:off x="5089251" y="1368154"/>
            <a:ext cx="911160" cy="597240"/>
            <a:chOff x="5089251" y="1368154"/>
            <a:chExt cx="911160" cy="597240"/>
          </a:xfrm>
        </p:grpSpPr>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1BA6E33F-9E3E-5116-5CBF-AEB4F64E7D2E}"/>
                    </a:ext>
                  </a:extLst>
                </p14:cNvPr>
                <p14:cNvContentPartPr/>
                <p14:nvPr/>
              </p14:nvContentPartPr>
              <p14:xfrm>
                <a:off x="5089251" y="1472194"/>
                <a:ext cx="689040" cy="493200"/>
              </p14:xfrm>
            </p:contentPart>
          </mc:Choice>
          <mc:Fallback xmlns="">
            <p:pic>
              <p:nvPicPr>
                <p:cNvPr id="8" name="Ink 7">
                  <a:extLst>
                    <a:ext uri="{FF2B5EF4-FFF2-40B4-BE49-F238E27FC236}">
                      <a16:creationId xmlns:a16="http://schemas.microsoft.com/office/drawing/2014/main" id="{1BA6E33F-9E3E-5116-5CBF-AEB4F64E7D2E}"/>
                    </a:ext>
                  </a:extLst>
                </p:cNvPr>
                <p:cNvPicPr/>
                <p:nvPr/>
              </p:nvPicPr>
              <p:blipFill>
                <a:blip r:embed="rId10"/>
                <a:stretch>
                  <a:fillRect/>
                </a:stretch>
              </p:blipFill>
              <p:spPr>
                <a:xfrm>
                  <a:off x="5080611" y="1463554"/>
                  <a:ext cx="706680" cy="510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6A60FD36-1F93-821B-ACA6-1C42AD4BCC9D}"/>
                    </a:ext>
                  </a:extLst>
                </p14:cNvPr>
                <p14:cNvContentPartPr/>
                <p14:nvPr/>
              </p14:nvContentPartPr>
              <p14:xfrm>
                <a:off x="5905011" y="1368154"/>
                <a:ext cx="95400" cy="100800"/>
              </p14:xfrm>
            </p:contentPart>
          </mc:Choice>
          <mc:Fallback xmlns="">
            <p:pic>
              <p:nvPicPr>
                <p:cNvPr id="10" name="Ink 9">
                  <a:extLst>
                    <a:ext uri="{FF2B5EF4-FFF2-40B4-BE49-F238E27FC236}">
                      <a16:creationId xmlns:a16="http://schemas.microsoft.com/office/drawing/2014/main" id="{6A60FD36-1F93-821B-ACA6-1C42AD4BCC9D}"/>
                    </a:ext>
                  </a:extLst>
                </p:cNvPr>
                <p:cNvPicPr/>
                <p:nvPr/>
              </p:nvPicPr>
              <p:blipFill>
                <a:blip r:embed="rId12"/>
                <a:stretch>
                  <a:fillRect/>
                </a:stretch>
              </p:blipFill>
              <p:spPr>
                <a:xfrm>
                  <a:off x="5896371" y="1359514"/>
                  <a:ext cx="113040" cy="118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18" name="Ink 17">
                <a:extLst>
                  <a:ext uri="{FF2B5EF4-FFF2-40B4-BE49-F238E27FC236}">
                    <a16:creationId xmlns:a16="http://schemas.microsoft.com/office/drawing/2014/main" id="{A9270725-5E75-5DAF-153E-0E578FE38A96}"/>
                  </a:ext>
                </a:extLst>
              </p14:cNvPr>
              <p14:cNvContentPartPr/>
              <p14:nvPr/>
            </p14:nvContentPartPr>
            <p14:xfrm>
              <a:off x="1640811" y="2317834"/>
              <a:ext cx="360" cy="360"/>
            </p14:xfrm>
          </p:contentPart>
        </mc:Choice>
        <mc:Fallback xmlns="">
          <p:pic>
            <p:nvPicPr>
              <p:cNvPr id="18" name="Ink 17">
                <a:extLst>
                  <a:ext uri="{FF2B5EF4-FFF2-40B4-BE49-F238E27FC236}">
                    <a16:creationId xmlns:a16="http://schemas.microsoft.com/office/drawing/2014/main" id="{A9270725-5E75-5DAF-153E-0E578FE38A96}"/>
                  </a:ext>
                </a:extLst>
              </p:cNvPr>
              <p:cNvPicPr/>
              <p:nvPr/>
            </p:nvPicPr>
            <p:blipFill>
              <a:blip r:embed="rId14"/>
              <a:stretch>
                <a:fillRect/>
              </a:stretch>
            </p:blipFill>
            <p:spPr>
              <a:xfrm>
                <a:off x="1631811" y="2309194"/>
                <a:ext cx="18000" cy="18000"/>
              </a:xfrm>
              <a:prstGeom prst="rect">
                <a:avLst/>
              </a:prstGeom>
            </p:spPr>
          </p:pic>
        </mc:Fallback>
      </mc:AlternateContent>
      <p:grpSp>
        <p:nvGrpSpPr>
          <p:cNvPr id="25" name="Group 24">
            <a:extLst>
              <a:ext uri="{FF2B5EF4-FFF2-40B4-BE49-F238E27FC236}">
                <a16:creationId xmlns:a16="http://schemas.microsoft.com/office/drawing/2014/main" id="{8AA0E831-01A9-D461-8D52-669F04A79D3E}"/>
              </a:ext>
            </a:extLst>
          </p:cNvPr>
          <p:cNvGrpSpPr/>
          <p:nvPr/>
        </p:nvGrpSpPr>
        <p:grpSpPr>
          <a:xfrm>
            <a:off x="949611" y="2411434"/>
            <a:ext cx="692640" cy="183600"/>
            <a:chOff x="949611" y="2411434"/>
            <a:chExt cx="692640" cy="183600"/>
          </a:xfrm>
        </p:grpSpPr>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BD84B8DF-8ABD-4CA1-2DAD-F3AC8D200842}"/>
                    </a:ext>
                  </a:extLst>
                </p14:cNvPr>
                <p14:cNvContentPartPr/>
                <p14:nvPr/>
              </p14:nvContentPartPr>
              <p14:xfrm>
                <a:off x="1390251" y="2419354"/>
                <a:ext cx="252000" cy="98280"/>
              </p14:xfrm>
            </p:contentPart>
          </mc:Choice>
          <mc:Fallback xmlns="">
            <p:pic>
              <p:nvPicPr>
                <p:cNvPr id="14" name="Ink 13">
                  <a:extLst>
                    <a:ext uri="{FF2B5EF4-FFF2-40B4-BE49-F238E27FC236}">
                      <a16:creationId xmlns:a16="http://schemas.microsoft.com/office/drawing/2014/main" id="{BD84B8DF-8ABD-4CA1-2DAD-F3AC8D200842}"/>
                    </a:ext>
                  </a:extLst>
                </p:cNvPr>
                <p:cNvPicPr/>
                <p:nvPr/>
              </p:nvPicPr>
              <p:blipFill>
                <a:blip r:embed="rId16"/>
                <a:stretch>
                  <a:fillRect/>
                </a:stretch>
              </p:blipFill>
              <p:spPr>
                <a:xfrm>
                  <a:off x="1381611" y="2410714"/>
                  <a:ext cx="2696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Ink 15">
                  <a:extLst>
                    <a:ext uri="{FF2B5EF4-FFF2-40B4-BE49-F238E27FC236}">
                      <a16:creationId xmlns:a16="http://schemas.microsoft.com/office/drawing/2014/main" id="{912594FA-FA5F-3166-50FB-B1212FB6D234}"/>
                    </a:ext>
                  </a:extLst>
                </p14:cNvPr>
                <p14:cNvContentPartPr/>
                <p14:nvPr/>
              </p14:nvContentPartPr>
              <p14:xfrm>
                <a:off x="1416891" y="2411434"/>
                <a:ext cx="2520" cy="6480"/>
              </p14:xfrm>
            </p:contentPart>
          </mc:Choice>
          <mc:Fallback xmlns="">
            <p:pic>
              <p:nvPicPr>
                <p:cNvPr id="16" name="Ink 15">
                  <a:extLst>
                    <a:ext uri="{FF2B5EF4-FFF2-40B4-BE49-F238E27FC236}">
                      <a16:creationId xmlns:a16="http://schemas.microsoft.com/office/drawing/2014/main" id="{912594FA-FA5F-3166-50FB-B1212FB6D234}"/>
                    </a:ext>
                  </a:extLst>
                </p:cNvPr>
                <p:cNvPicPr/>
                <p:nvPr/>
              </p:nvPicPr>
              <p:blipFill>
                <a:blip r:embed="rId18"/>
                <a:stretch>
                  <a:fillRect/>
                </a:stretch>
              </p:blipFill>
              <p:spPr>
                <a:xfrm>
                  <a:off x="1408251" y="2402794"/>
                  <a:ext cx="201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 name="Ink 19">
                  <a:extLst>
                    <a:ext uri="{FF2B5EF4-FFF2-40B4-BE49-F238E27FC236}">
                      <a16:creationId xmlns:a16="http://schemas.microsoft.com/office/drawing/2014/main" id="{07D4E4A3-3693-4702-4BFC-016C21E4266D}"/>
                    </a:ext>
                  </a:extLst>
                </p14:cNvPr>
                <p14:cNvContentPartPr/>
                <p14:nvPr/>
              </p14:nvContentPartPr>
              <p14:xfrm>
                <a:off x="1092891" y="2447434"/>
                <a:ext cx="266400" cy="147600"/>
              </p14:xfrm>
            </p:contentPart>
          </mc:Choice>
          <mc:Fallback xmlns="">
            <p:pic>
              <p:nvPicPr>
                <p:cNvPr id="20" name="Ink 19">
                  <a:extLst>
                    <a:ext uri="{FF2B5EF4-FFF2-40B4-BE49-F238E27FC236}">
                      <a16:creationId xmlns:a16="http://schemas.microsoft.com/office/drawing/2014/main" id="{07D4E4A3-3693-4702-4BFC-016C21E4266D}"/>
                    </a:ext>
                  </a:extLst>
                </p:cNvPr>
                <p:cNvPicPr/>
                <p:nvPr/>
              </p:nvPicPr>
              <p:blipFill>
                <a:blip r:embed="rId20"/>
                <a:stretch>
                  <a:fillRect/>
                </a:stretch>
              </p:blipFill>
              <p:spPr>
                <a:xfrm>
                  <a:off x="1084251" y="2438794"/>
                  <a:ext cx="2840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Ink 21">
                  <a:extLst>
                    <a:ext uri="{FF2B5EF4-FFF2-40B4-BE49-F238E27FC236}">
                      <a16:creationId xmlns:a16="http://schemas.microsoft.com/office/drawing/2014/main" id="{57F4294C-0E4E-C69B-FC5F-E1B7B57E3942}"/>
                    </a:ext>
                  </a:extLst>
                </p14:cNvPr>
                <p14:cNvContentPartPr/>
                <p14:nvPr/>
              </p14:nvContentPartPr>
              <p14:xfrm>
                <a:off x="1100451" y="2447434"/>
                <a:ext cx="360" cy="360"/>
              </p14:xfrm>
            </p:contentPart>
          </mc:Choice>
          <mc:Fallback xmlns="">
            <p:pic>
              <p:nvPicPr>
                <p:cNvPr id="22" name="Ink 21">
                  <a:extLst>
                    <a:ext uri="{FF2B5EF4-FFF2-40B4-BE49-F238E27FC236}">
                      <a16:creationId xmlns:a16="http://schemas.microsoft.com/office/drawing/2014/main" id="{57F4294C-0E4E-C69B-FC5F-E1B7B57E3942}"/>
                    </a:ext>
                  </a:extLst>
                </p:cNvPr>
                <p:cNvPicPr/>
                <p:nvPr/>
              </p:nvPicPr>
              <p:blipFill>
                <a:blip r:embed="rId14"/>
                <a:stretch>
                  <a:fillRect/>
                </a:stretch>
              </p:blipFill>
              <p:spPr>
                <a:xfrm>
                  <a:off x="1091811" y="243879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3" name="Ink 22">
                  <a:extLst>
                    <a:ext uri="{FF2B5EF4-FFF2-40B4-BE49-F238E27FC236}">
                      <a16:creationId xmlns:a16="http://schemas.microsoft.com/office/drawing/2014/main" id="{67923C3D-4D17-2B00-A012-D2A3274B7A0B}"/>
                    </a:ext>
                  </a:extLst>
                </p14:cNvPr>
                <p14:cNvContentPartPr/>
                <p14:nvPr/>
              </p14:nvContentPartPr>
              <p14:xfrm>
                <a:off x="949611" y="2498194"/>
                <a:ext cx="72000" cy="95760"/>
              </p14:xfrm>
            </p:contentPart>
          </mc:Choice>
          <mc:Fallback xmlns="">
            <p:pic>
              <p:nvPicPr>
                <p:cNvPr id="23" name="Ink 22">
                  <a:extLst>
                    <a:ext uri="{FF2B5EF4-FFF2-40B4-BE49-F238E27FC236}">
                      <a16:creationId xmlns:a16="http://schemas.microsoft.com/office/drawing/2014/main" id="{67923C3D-4D17-2B00-A012-D2A3274B7A0B}"/>
                    </a:ext>
                  </a:extLst>
                </p:cNvPr>
                <p:cNvPicPr/>
                <p:nvPr/>
              </p:nvPicPr>
              <p:blipFill>
                <a:blip r:embed="rId23"/>
                <a:stretch>
                  <a:fillRect/>
                </a:stretch>
              </p:blipFill>
              <p:spPr>
                <a:xfrm>
                  <a:off x="940611" y="2489194"/>
                  <a:ext cx="89640" cy="113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24" name="Ink 23">
                <a:extLst>
                  <a:ext uri="{FF2B5EF4-FFF2-40B4-BE49-F238E27FC236}">
                    <a16:creationId xmlns:a16="http://schemas.microsoft.com/office/drawing/2014/main" id="{4737A616-A11A-0103-5DE9-B3676AB2ED78}"/>
                  </a:ext>
                </a:extLst>
              </p14:cNvPr>
              <p14:cNvContentPartPr/>
              <p14:nvPr/>
            </p14:nvContentPartPr>
            <p14:xfrm>
              <a:off x="965811" y="2641474"/>
              <a:ext cx="18360" cy="4320"/>
            </p14:xfrm>
          </p:contentPart>
        </mc:Choice>
        <mc:Fallback xmlns="">
          <p:pic>
            <p:nvPicPr>
              <p:cNvPr id="24" name="Ink 23">
                <a:extLst>
                  <a:ext uri="{FF2B5EF4-FFF2-40B4-BE49-F238E27FC236}">
                    <a16:creationId xmlns:a16="http://schemas.microsoft.com/office/drawing/2014/main" id="{4737A616-A11A-0103-5DE9-B3676AB2ED78}"/>
                  </a:ext>
                </a:extLst>
              </p:cNvPr>
              <p:cNvPicPr/>
              <p:nvPr/>
            </p:nvPicPr>
            <p:blipFill>
              <a:blip r:embed="rId25"/>
              <a:stretch>
                <a:fillRect/>
              </a:stretch>
            </p:blipFill>
            <p:spPr>
              <a:xfrm>
                <a:off x="956811" y="2632834"/>
                <a:ext cx="360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6" name="Ink 25">
                <a:extLst>
                  <a:ext uri="{FF2B5EF4-FFF2-40B4-BE49-F238E27FC236}">
                    <a16:creationId xmlns:a16="http://schemas.microsoft.com/office/drawing/2014/main" id="{F46B5A12-D17E-0867-F3C0-8416486F4DF2}"/>
                  </a:ext>
                </a:extLst>
              </p14:cNvPr>
              <p14:cNvContentPartPr/>
              <p14:nvPr/>
            </p14:nvContentPartPr>
            <p14:xfrm>
              <a:off x="5098971" y="2559034"/>
              <a:ext cx="401400" cy="22320"/>
            </p14:xfrm>
          </p:contentPart>
        </mc:Choice>
        <mc:Fallback xmlns="">
          <p:pic>
            <p:nvPicPr>
              <p:cNvPr id="26" name="Ink 25">
                <a:extLst>
                  <a:ext uri="{FF2B5EF4-FFF2-40B4-BE49-F238E27FC236}">
                    <a16:creationId xmlns:a16="http://schemas.microsoft.com/office/drawing/2014/main" id="{F46B5A12-D17E-0867-F3C0-8416486F4DF2}"/>
                  </a:ext>
                </a:extLst>
              </p:cNvPr>
              <p:cNvPicPr/>
              <p:nvPr/>
            </p:nvPicPr>
            <p:blipFill>
              <a:blip r:embed="rId27"/>
              <a:stretch>
                <a:fillRect/>
              </a:stretch>
            </p:blipFill>
            <p:spPr>
              <a:xfrm>
                <a:off x="5090331" y="2550034"/>
                <a:ext cx="419040" cy="39960"/>
              </a:xfrm>
              <a:prstGeom prst="rect">
                <a:avLst/>
              </a:prstGeom>
            </p:spPr>
          </p:pic>
        </mc:Fallback>
      </mc:AlternateContent>
      <p:grpSp>
        <p:nvGrpSpPr>
          <p:cNvPr id="35" name="Group 34">
            <a:extLst>
              <a:ext uri="{FF2B5EF4-FFF2-40B4-BE49-F238E27FC236}">
                <a16:creationId xmlns:a16="http://schemas.microsoft.com/office/drawing/2014/main" id="{B18C84E8-44C9-8245-8720-399B7DC6923C}"/>
              </a:ext>
            </a:extLst>
          </p:cNvPr>
          <p:cNvGrpSpPr/>
          <p:nvPr/>
        </p:nvGrpSpPr>
        <p:grpSpPr>
          <a:xfrm>
            <a:off x="9872571" y="1824634"/>
            <a:ext cx="885240" cy="292680"/>
            <a:chOff x="9872571" y="1824634"/>
            <a:chExt cx="885240" cy="292680"/>
          </a:xfrm>
        </p:grpSpPr>
        <mc:AlternateContent xmlns:mc="http://schemas.openxmlformats.org/markup-compatibility/2006" xmlns:p14="http://schemas.microsoft.com/office/powerpoint/2010/main">
          <mc:Choice Requires="p14">
            <p:contentPart p14:bwMode="auto" r:id="rId28">
              <p14:nvContentPartPr>
                <p14:cNvPr id="27" name="Ink 26">
                  <a:extLst>
                    <a:ext uri="{FF2B5EF4-FFF2-40B4-BE49-F238E27FC236}">
                      <a16:creationId xmlns:a16="http://schemas.microsoft.com/office/drawing/2014/main" id="{376DF0CD-EF3E-2207-EFA9-67C131FA7DC8}"/>
                    </a:ext>
                  </a:extLst>
                </p14:cNvPr>
                <p14:cNvContentPartPr/>
                <p14:nvPr/>
              </p14:nvContentPartPr>
              <p14:xfrm>
                <a:off x="9887691" y="1912474"/>
                <a:ext cx="67320" cy="128160"/>
              </p14:xfrm>
            </p:contentPart>
          </mc:Choice>
          <mc:Fallback xmlns="">
            <p:pic>
              <p:nvPicPr>
                <p:cNvPr id="27" name="Ink 26">
                  <a:extLst>
                    <a:ext uri="{FF2B5EF4-FFF2-40B4-BE49-F238E27FC236}">
                      <a16:creationId xmlns:a16="http://schemas.microsoft.com/office/drawing/2014/main" id="{376DF0CD-EF3E-2207-EFA9-67C131FA7DC8}"/>
                    </a:ext>
                  </a:extLst>
                </p:cNvPr>
                <p:cNvPicPr/>
                <p:nvPr/>
              </p:nvPicPr>
              <p:blipFill>
                <a:blip r:embed="rId29"/>
                <a:stretch>
                  <a:fillRect/>
                </a:stretch>
              </p:blipFill>
              <p:spPr>
                <a:xfrm>
                  <a:off x="9879051" y="1903474"/>
                  <a:ext cx="849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8" name="Ink 27">
                  <a:extLst>
                    <a:ext uri="{FF2B5EF4-FFF2-40B4-BE49-F238E27FC236}">
                      <a16:creationId xmlns:a16="http://schemas.microsoft.com/office/drawing/2014/main" id="{534C5365-3159-A725-247F-CE942CB86309}"/>
                    </a:ext>
                  </a:extLst>
                </p14:cNvPr>
                <p14:cNvContentPartPr/>
                <p14:nvPr/>
              </p14:nvContentPartPr>
              <p14:xfrm>
                <a:off x="9947811" y="1872154"/>
                <a:ext cx="125640" cy="121680"/>
              </p14:xfrm>
            </p:contentPart>
          </mc:Choice>
          <mc:Fallback xmlns="">
            <p:pic>
              <p:nvPicPr>
                <p:cNvPr id="28" name="Ink 27">
                  <a:extLst>
                    <a:ext uri="{FF2B5EF4-FFF2-40B4-BE49-F238E27FC236}">
                      <a16:creationId xmlns:a16="http://schemas.microsoft.com/office/drawing/2014/main" id="{534C5365-3159-A725-247F-CE942CB86309}"/>
                    </a:ext>
                  </a:extLst>
                </p:cNvPr>
                <p:cNvPicPr/>
                <p:nvPr/>
              </p:nvPicPr>
              <p:blipFill>
                <a:blip r:embed="rId31"/>
                <a:stretch>
                  <a:fillRect/>
                </a:stretch>
              </p:blipFill>
              <p:spPr>
                <a:xfrm>
                  <a:off x="9939171" y="1863514"/>
                  <a:ext cx="1432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9" name="Ink 28">
                  <a:extLst>
                    <a:ext uri="{FF2B5EF4-FFF2-40B4-BE49-F238E27FC236}">
                      <a16:creationId xmlns:a16="http://schemas.microsoft.com/office/drawing/2014/main" id="{268FA2F4-7DB3-66D8-7D61-D92461F53C14}"/>
                    </a:ext>
                  </a:extLst>
                </p14:cNvPr>
                <p14:cNvContentPartPr/>
                <p14:nvPr/>
              </p14:nvContentPartPr>
              <p14:xfrm>
                <a:off x="10093611" y="1832194"/>
                <a:ext cx="10080" cy="101160"/>
              </p14:xfrm>
            </p:contentPart>
          </mc:Choice>
          <mc:Fallback xmlns="">
            <p:pic>
              <p:nvPicPr>
                <p:cNvPr id="29" name="Ink 28">
                  <a:extLst>
                    <a:ext uri="{FF2B5EF4-FFF2-40B4-BE49-F238E27FC236}">
                      <a16:creationId xmlns:a16="http://schemas.microsoft.com/office/drawing/2014/main" id="{268FA2F4-7DB3-66D8-7D61-D92461F53C14}"/>
                    </a:ext>
                  </a:extLst>
                </p:cNvPr>
                <p:cNvPicPr/>
                <p:nvPr/>
              </p:nvPicPr>
              <p:blipFill>
                <a:blip r:embed="rId33"/>
                <a:stretch>
                  <a:fillRect/>
                </a:stretch>
              </p:blipFill>
              <p:spPr>
                <a:xfrm>
                  <a:off x="10084971" y="1823194"/>
                  <a:ext cx="277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0" name="Ink 29">
                  <a:extLst>
                    <a:ext uri="{FF2B5EF4-FFF2-40B4-BE49-F238E27FC236}">
                      <a16:creationId xmlns:a16="http://schemas.microsoft.com/office/drawing/2014/main" id="{46BB5486-079C-B026-0590-52EA131AB62D}"/>
                    </a:ext>
                  </a:extLst>
                </p14:cNvPr>
                <p14:cNvContentPartPr/>
                <p14:nvPr/>
              </p14:nvContentPartPr>
              <p14:xfrm>
                <a:off x="10286571" y="1889434"/>
                <a:ext cx="92160" cy="30600"/>
              </p14:xfrm>
            </p:contentPart>
          </mc:Choice>
          <mc:Fallback xmlns="">
            <p:pic>
              <p:nvPicPr>
                <p:cNvPr id="30" name="Ink 29">
                  <a:extLst>
                    <a:ext uri="{FF2B5EF4-FFF2-40B4-BE49-F238E27FC236}">
                      <a16:creationId xmlns:a16="http://schemas.microsoft.com/office/drawing/2014/main" id="{46BB5486-079C-B026-0590-52EA131AB62D}"/>
                    </a:ext>
                  </a:extLst>
                </p:cNvPr>
                <p:cNvPicPr/>
                <p:nvPr/>
              </p:nvPicPr>
              <p:blipFill>
                <a:blip r:embed="rId35"/>
                <a:stretch>
                  <a:fillRect/>
                </a:stretch>
              </p:blipFill>
              <p:spPr>
                <a:xfrm>
                  <a:off x="10277571" y="1880794"/>
                  <a:ext cx="1098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1" name="Ink 30">
                  <a:extLst>
                    <a:ext uri="{FF2B5EF4-FFF2-40B4-BE49-F238E27FC236}">
                      <a16:creationId xmlns:a16="http://schemas.microsoft.com/office/drawing/2014/main" id="{404E81E9-72B4-9629-7CE4-3292619F7C47}"/>
                    </a:ext>
                  </a:extLst>
                </p14:cNvPr>
                <p14:cNvContentPartPr/>
                <p14:nvPr/>
              </p14:nvContentPartPr>
              <p14:xfrm>
                <a:off x="10275411" y="1961074"/>
                <a:ext cx="71640" cy="37800"/>
              </p14:xfrm>
            </p:contentPart>
          </mc:Choice>
          <mc:Fallback xmlns="">
            <p:pic>
              <p:nvPicPr>
                <p:cNvPr id="31" name="Ink 30">
                  <a:extLst>
                    <a:ext uri="{FF2B5EF4-FFF2-40B4-BE49-F238E27FC236}">
                      <a16:creationId xmlns:a16="http://schemas.microsoft.com/office/drawing/2014/main" id="{404E81E9-72B4-9629-7CE4-3292619F7C47}"/>
                    </a:ext>
                  </a:extLst>
                </p:cNvPr>
                <p:cNvPicPr/>
                <p:nvPr/>
              </p:nvPicPr>
              <p:blipFill>
                <a:blip r:embed="rId37"/>
                <a:stretch>
                  <a:fillRect/>
                </a:stretch>
              </p:blipFill>
              <p:spPr>
                <a:xfrm>
                  <a:off x="10266411" y="1952434"/>
                  <a:ext cx="892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2" name="Ink 31">
                  <a:extLst>
                    <a:ext uri="{FF2B5EF4-FFF2-40B4-BE49-F238E27FC236}">
                      <a16:creationId xmlns:a16="http://schemas.microsoft.com/office/drawing/2014/main" id="{246DA3C4-F72A-0474-4322-A038229F5CDB}"/>
                    </a:ext>
                  </a:extLst>
                </p14:cNvPr>
                <p14:cNvContentPartPr/>
                <p14:nvPr/>
              </p14:nvContentPartPr>
              <p14:xfrm>
                <a:off x="10514451" y="1824634"/>
                <a:ext cx="91800" cy="155880"/>
              </p14:xfrm>
            </p:contentPart>
          </mc:Choice>
          <mc:Fallback xmlns="">
            <p:pic>
              <p:nvPicPr>
                <p:cNvPr id="32" name="Ink 31">
                  <a:extLst>
                    <a:ext uri="{FF2B5EF4-FFF2-40B4-BE49-F238E27FC236}">
                      <a16:creationId xmlns:a16="http://schemas.microsoft.com/office/drawing/2014/main" id="{246DA3C4-F72A-0474-4322-A038229F5CDB}"/>
                    </a:ext>
                  </a:extLst>
                </p:cNvPr>
                <p:cNvPicPr/>
                <p:nvPr/>
              </p:nvPicPr>
              <p:blipFill>
                <a:blip r:embed="rId39"/>
                <a:stretch>
                  <a:fillRect/>
                </a:stretch>
              </p:blipFill>
              <p:spPr>
                <a:xfrm>
                  <a:off x="10505811" y="1815994"/>
                  <a:ext cx="1094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3" name="Ink 32">
                  <a:extLst>
                    <a:ext uri="{FF2B5EF4-FFF2-40B4-BE49-F238E27FC236}">
                      <a16:creationId xmlns:a16="http://schemas.microsoft.com/office/drawing/2014/main" id="{C8C66D21-11C8-2AB1-8F50-D286CA73616B}"/>
                    </a:ext>
                  </a:extLst>
                </p14:cNvPr>
                <p14:cNvContentPartPr/>
                <p14:nvPr/>
              </p14:nvContentPartPr>
              <p14:xfrm>
                <a:off x="10696251" y="1876474"/>
                <a:ext cx="60120" cy="77400"/>
              </p14:xfrm>
            </p:contentPart>
          </mc:Choice>
          <mc:Fallback xmlns="">
            <p:pic>
              <p:nvPicPr>
                <p:cNvPr id="33" name="Ink 32">
                  <a:extLst>
                    <a:ext uri="{FF2B5EF4-FFF2-40B4-BE49-F238E27FC236}">
                      <a16:creationId xmlns:a16="http://schemas.microsoft.com/office/drawing/2014/main" id="{C8C66D21-11C8-2AB1-8F50-D286CA73616B}"/>
                    </a:ext>
                  </a:extLst>
                </p:cNvPr>
                <p:cNvPicPr/>
                <p:nvPr/>
              </p:nvPicPr>
              <p:blipFill>
                <a:blip r:embed="rId41"/>
                <a:stretch>
                  <a:fillRect/>
                </a:stretch>
              </p:blipFill>
              <p:spPr>
                <a:xfrm>
                  <a:off x="10687611" y="1867834"/>
                  <a:ext cx="777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4" name="Ink 33">
                  <a:extLst>
                    <a:ext uri="{FF2B5EF4-FFF2-40B4-BE49-F238E27FC236}">
                      <a16:creationId xmlns:a16="http://schemas.microsoft.com/office/drawing/2014/main" id="{1085229D-B6D6-9299-356E-F99872498CF2}"/>
                    </a:ext>
                  </a:extLst>
                </p14:cNvPr>
                <p14:cNvContentPartPr/>
                <p14:nvPr/>
              </p14:nvContentPartPr>
              <p14:xfrm>
                <a:off x="9872571" y="2030914"/>
                <a:ext cx="885240" cy="86400"/>
              </p14:xfrm>
            </p:contentPart>
          </mc:Choice>
          <mc:Fallback xmlns="">
            <p:pic>
              <p:nvPicPr>
                <p:cNvPr id="34" name="Ink 33">
                  <a:extLst>
                    <a:ext uri="{FF2B5EF4-FFF2-40B4-BE49-F238E27FC236}">
                      <a16:creationId xmlns:a16="http://schemas.microsoft.com/office/drawing/2014/main" id="{1085229D-B6D6-9299-356E-F99872498CF2}"/>
                    </a:ext>
                  </a:extLst>
                </p:cNvPr>
                <p:cNvPicPr/>
                <p:nvPr/>
              </p:nvPicPr>
              <p:blipFill>
                <a:blip r:embed="rId43"/>
                <a:stretch>
                  <a:fillRect/>
                </a:stretch>
              </p:blipFill>
              <p:spPr>
                <a:xfrm>
                  <a:off x="9863571" y="2022274"/>
                  <a:ext cx="902880" cy="104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36" name="Ink 35">
                <a:extLst>
                  <a:ext uri="{FF2B5EF4-FFF2-40B4-BE49-F238E27FC236}">
                    <a16:creationId xmlns:a16="http://schemas.microsoft.com/office/drawing/2014/main" id="{2209C436-DEFD-1D18-0596-351C814840CF}"/>
                  </a:ext>
                </a:extLst>
              </p14:cNvPr>
              <p14:cNvContentPartPr/>
              <p14:nvPr/>
            </p14:nvContentPartPr>
            <p14:xfrm>
              <a:off x="2373051" y="2921194"/>
              <a:ext cx="2379240" cy="36000"/>
            </p14:xfrm>
          </p:contentPart>
        </mc:Choice>
        <mc:Fallback xmlns="">
          <p:pic>
            <p:nvPicPr>
              <p:cNvPr id="36" name="Ink 35">
                <a:extLst>
                  <a:ext uri="{FF2B5EF4-FFF2-40B4-BE49-F238E27FC236}">
                    <a16:creationId xmlns:a16="http://schemas.microsoft.com/office/drawing/2014/main" id="{2209C436-DEFD-1D18-0596-351C814840CF}"/>
                  </a:ext>
                </a:extLst>
              </p:cNvPr>
              <p:cNvPicPr/>
              <p:nvPr/>
            </p:nvPicPr>
            <p:blipFill>
              <a:blip r:embed="rId45"/>
              <a:stretch>
                <a:fillRect/>
              </a:stretch>
            </p:blipFill>
            <p:spPr>
              <a:xfrm>
                <a:off x="2364051" y="2912194"/>
                <a:ext cx="2396880" cy="53640"/>
              </a:xfrm>
              <a:prstGeom prst="rect">
                <a:avLst/>
              </a:prstGeom>
            </p:spPr>
          </p:pic>
        </mc:Fallback>
      </mc:AlternateContent>
      <p:grpSp>
        <p:nvGrpSpPr>
          <p:cNvPr id="39" name="Group 38">
            <a:extLst>
              <a:ext uri="{FF2B5EF4-FFF2-40B4-BE49-F238E27FC236}">
                <a16:creationId xmlns:a16="http://schemas.microsoft.com/office/drawing/2014/main" id="{269D4FEF-8781-7BB8-1C2B-D70864D6DEAE}"/>
              </a:ext>
            </a:extLst>
          </p:cNvPr>
          <p:cNvGrpSpPr/>
          <p:nvPr/>
        </p:nvGrpSpPr>
        <p:grpSpPr>
          <a:xfrm>
            <a:off x="4124451" y="3044314"/>
            <a:ext cx="55440" cy="150120"/>
            <a:chOff x="4124451" y="3044314"/>
            <a:chExt cx="55440" cy="150120"/>
          </a:xfrm>
        </p:grpSpPr>
        <mc:AlternateContent xmlns:mc="http://schemas.openxmlformats.org/markup-compatibility/2006" xmlns:p14="http://schemas.microsoft.com/office/powerpoint/2010/main">
          <mc:Choice Requires="p14">
            <p:contentPart p14:bwMode="auto" r:id="rId46">
              <p14:nvContentPartPr>
                <p14:cNvPr id="37" name="Ink 36">
                  <a:extLst>
                    <a:ext uri="{FF2B5EF4-FFF2-40B4-BE49-F238E27FC236}">
                      <a16:creationId xmlns:a16="http://schemas.microsoft.com/office/drawing/2014/main" id="{D3AEA857-DF07-57C6-E13D-5AF490CCEF6A}"/>
                    </a:ext>
                  </a:extLst>
                </p14:cNvPr>
                <p14:cNvContentPartPr/>
                <p14:nvPr/>
              </p14:nvContentPartPr>
              <p14:xfrm>
                <a:off x="4124451" y="3094714"/>
                <a:ext cx="55440" cy="99720"/>
              </p14:xfrm>
            </p:contentPart>
          </mc:Choice>
          <mc:Fallback xmlns="">
            <p:pic>
              <p:nvPicPr>
                <p:cNvPr id="37" name="Ink 36">
                  <a:extLst>
                    <a:ext uri="{FF2B5EF4-FFF2-40B4-BE49-F238E27FC236}">
                      <a16:creationId xmlns:a16="http://schemas.microsoft.com/office/drawing/2014/main" id="{D3AEA857-DF07-57C6-E13D-5AF490CCEF6A}"/>
                    </a:ext>
                  </a:extLst>
                </p:cNvPr>
                <p:cNvPicPr/>
                <p:nvPr/>
              </p:nvPicPr>
              <p:blipFill>
                <a:blip r:embed="rId47"/>
                <a:stretch>
                  <a:fillRect/>
                </a:stretch>
              </p:blipFill>
              <p:spPr>
                <a:xfrm>
                  <a:off x="4115451" y="3086074"/>
                  <a:ext cx="730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8" name="Ink 37">
                  <a:extLst>
                    <a:ext uri="{FF2B5EF4-FFF2-40B4-BE49-F238E27FC236}">
                      <a16:creationId xmlns:a16="http://schemas.microsoft.com/office/drawing/2014/main" id="{88E10DEB-BF5D-BE1C-FFBB-15E777499957}"/>
                    </a:ext>
                  </a:extLst>
                </p14:cNvPr>
                <p14:cNvContentPartPr/>
                <p14:nvPr/>
              </p14:nvContentPartPr>
              <p14:xfrm>
                <a:off x="4139571" y="3044314"/>
                <a:ext cx="360" cy="360"/>
              </p14:xfrm>
            </p:contentPart>
          </mc:Choice>
          <mc:Fallback xmlns="">
            <p:pic>
              <p:nvPicPr>
                <p:cNvPr id="38" name="Ink 37">
                  <a:extLst>
                    <a:ext uri="{FF2B5EF4-FFF2-40B4-BE49-F238E27FC236}">
                      <a16:creationId xmlns:a16="http://schemas.microsoft.com/office/drawing/2014/main" id="{88E10DEB-BF5D-BE1C-FFBB-15E777499957}"/>
                    </a:ext>
                  </a:extLst>
                </p:cNvPr>
                <p:cNvPicPr/>
                <p:nvPr/>
              </p:nvPicPr>
              <p:blipFill>
                <a:blip r:embed="rId14"/>
                <a:stretch>
                  <a:fillRect/>
                </a:stretch>
              </p:blipFill>
              <p:spPr>
                <a:xfrm>
                  <a:off x="4130931" y="3035674"/>
                  <a:ext cx="18000" cy="18000"/>
                </a:xfrm>
                <a:prstGeom prst="rect">
                  <a:avLst/>
                </a:prstGeom>
              </p:spPr>
            </p:pic>
          </mc:Fallback>
        </mc:AlternateContent>
      </p:grpSp>
      <p:grpSp>
        <p:nvGrpSpPr>
          <p:cNvPr id="53" name="Group 52">
            <a:extLst>
              <a:ext uri="{FF2B5EF4-FFF2-40B4-BE49-F238E27FC236}">
                <a16:creationId xmlns:a16="http://schemas.microsoft.com/office/drawing/2014/main" id="{286B36FC-00EE-D4F5-CF84-C03C87A263C6}"/>
              </a:ext>
            </a:extLst>
          </p:cNvPr>
          <p:cNvGrpSpPr/>
          <p:nvPr/>
        </p:nvGrpSpPr>
        <p:grpSpPr>
          <a:xfrm>
            <a:off x="4562571" y="3314314"/>
            <a:ext cx="1023840" cy="388440"/>
            <a:chOff x="4562571" y="3314314"/>
            <a:chExt cx="1023840" cy="388440"/>
          </a:xfrm>
        </p:grpSpPr>
        <mc:AlternateContent xmlns:mc="http://schemas.openxmlformats.org/markup-compatibility/2006" xmlns:p14="http://schemas.microsoft.com/office/powerpoint/2010/main">
          <mc:Choice Requires="p14">
            <p:contentPart p14:bwMode="auto" r:id="rId49">
              <p14:nvContentPartPr>
                <p14:cNvPr id="40" name="Ink 39">
                  <a:extLst>
                    <a:ext uri="{FF2B5EF4-FFF2-40B4-BE49-F238E27FC236}">
                      <a16:creationId xmlns:a16="http://schemas.microsoft.com/office/drawing/2014/main" id="{384C89A2-3DAE-DD46-F6D0-F442481631AE}"/>
                    </a:ext>
                  </a:extLst>
                </p14:cNvPr>
                <p14:cNvContentPartPr/>
                <p14:nvPr/>
              </p14:nvContentPartPr>
              <p14:xfrm>
                <a:off x="4609011" y="3396394"/>
                <a:ext cx="78120" cy="101880"/>
              </p14:xfrm>
            </p:contentPart>
          </mc:Choice>
          <mc:Fallback xmlns="">
            <p:pic>
              <p:nvPicPr>
                <p:cNvPr id="40" name="Ink 39">
                  <a:extLst>
                    <a:ext uri="{FF2B5EF4-FFF2-40B4-BE49-F238E27FC236}">
                      <a16:creationId xmlns:a16="http://schemas.microsoft.com/office/drawing/2014/main" id="{384C89A2-3DAE-DD46-F6D0-F442481631AE}"/>
                    </a:ext>
                  </a:extLst>
                </p:cNvPr>
                <p:cNvPicPr/>
                <p:nvPr/>
              </p:nvPicPr>
              <p:blipFill>
                <a:blip r:embed="rId50"/>
                <a:stretch>
                  <a:fillRect/>
                </a:stretch>
              </p:blipFill>
              <p:spPr>
                <a:xfrm>
                  <a:off x="4600011" y="3387754"/>
                  <a:ext cx="957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1" name="Ink 40">
                  <a:extLst>
                    <a:ext uri="{FF2B5EF4-FFF2-40B4-BE49-F238E27FC236}">
                      <a16:creationId xmlns:a16="http://schemas.microsoft.com/office/drawing/2014/main" id="{E3CDCC9F-BCC4-83B4-869A-A3A7690C7140}"/>
                    </a:ext>
                  </a:extLst>
                </p14:cNvPr>
                <p14:cNvContentPartPr/>
                <p14:nvPr/>
              </p14:nvContentPartPr>
              <p14:xfrm>
                <a:off x="4737531" y="3342034"/>
                <a:ext cx="59400" cy="98280"/>
              </p14:xfrm>
            </p:contentPart>
          </mc:Choice>
          <mc:Fallback xmlns="">
            <p:pic>
              <p:nvPicPr>
                <p:cNvPr id="41" name="Ink 40">
                  <a:extLst>
                    <a:ext uri="{FF2B5EF4-FFF2-40B4-BE49-F238E27FC236}">
                      <a16:creationId xmlns:a16="http://schemas.microsoft.com/office/drawing/2014/main" id="{E3CDCC9F-BCC4-83B4-869A-A3A7690C7140}"/>
                    </a:ext>
                  </a:extLst>
                </p:cNvPr>
                <p:cNvPicPr/>
                <p:nvPr/>
              </p:nvPicPr>
              <p:blipFill>
                <a:blip r:embed="rId52"/>
                <a:stretch>
                  <a:fillRect/>
                </a:stretch>
              </p:blipFill>
              <p:spPr>
                <a:xfrm>
                  <a:off x="4728531" y="3333394"/>
                  <a:ext cx="770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2" name="Ink 41">
                  <a:extLst>
                    <a:ext uri="{FF2B5EF4-FFF2-40B4-BE49-F238E27FC236}">
                      <a16:creationId xmlns:a16="http://schemas.microsoft.com/office/drawing/2014/main" id="{C9A36CF9-D353-D509-08D7-2B01550DFA28}"/>
                    </a:ext>
                  </a:extLst>
                </p14:cNvPr>
                <p14:cNvContentPartPr/>
                <p14:nvPr/>
              </p14:nvContentPartPr>
              <p14:xfrm>
                <a:off x="4737531" y="3314314"/>
                <a:ext cx="360" cy="360"/>
              </p14:xfrm>
            </p:contentPart>
          </mc:Choice>
          <mc:Fallback xmlns="">
            <p:pic>
              <p:nvPicPr>
                <p:cNvPr id="42" name="Ink 41">
                  <a:extLst>
                    <a:ext uri="{FF2B5EF4-FFF2-40B4-BE49-F238E27FC236}">
                      <a16:creationId xmlns:a16="http://schemas.microsoft.com/office/drawing/2014/main" id="{C9A36CF9-D353-D509-08D7-2B01550DFA28}"/>
                    </a:ext>
                  </a:extLst>
                </p:cNvPr>
                <p:cNvPicPr/>
                <p:nvPr/>
              </p:nvPicPr>
              <p:blipFill>
                <a:blip r:embed="rId14"/>
                <a:stretch>
                  <a:fillRect/>
                </a:stretch>
              </p:blipFill>
              <p:spPr>
                <a:xfrm>
                  <a:off x="4728531" y="330531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3" name="Ink 42">
                  <a:extLst>
                    <a:ext uri="{FF2B5EF4-FFF2-40B4-BE49-F238E27FC236}">
                      <a16:creationId xmlns:a16="http://schemas.microsoft.com/office/drawing/2014/main" id="{359340CD-9C6E-C1BA-2A76-086A32C872AD}"/>
                    </a:ext>
                  </a:extLst>
                </p14:cNvPr>
                <p14:cNvContentPartPr/>
                <p14:nvPr/>
              </p14:nvContentPartPr>
              <p14:xfrm>
                <a:off x="4781451" y="3471994"/>
                <a:ext cx="360" cy="360"/>
              </p14:xfrm>
            </p:contentPart>
          </mc:Choice>
          <mc:Fallback xmlns="">
            <p:pic>
              <p:nvPicPr>
                <p:cNvPr id="43" name="Ink 42">
                  <a:extLst>
                    <a:ext uri="{FF2B5EF4-FFF2-40B4-BE49-F238E27FC236}">
                      <a16:creationId xmlns:a16="http://schemas.microsoft.com/office/drawing/2014/main" id="{359340CD-9C6E-C1BA-2A76-086A32C872AD}"/>
                    </a:ext>
                  </a:extLst>
                </p:cNvPr>
                <p:cNvPicPr/>
                <p:nvPr/>
              </p:nvPicPr>
              <p:blipFill>
                <a:blip r:embed="rId14"/>
                <a:stretch>
                  <a:fillRect/>
                </a:stretch>
              </p:blipFill>
              <p:spPr>
                <a:xfrm>
                  <a:off x="4772811" y="346299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4" name="Ink 43">
                  <a:extLst>
                    <a:ext uri="{FF2B5EF4-FFF2-40B4-BE49-F238E27FC236}">
                      <a16:creationId xmlns:a16="http://schemas.microsoft.com/office/drawing/2014/main" id="{66FD083A-9380-5D91-126B-29095B1FE9CA}"/>
                    </a:ext>
                  </a:extLst>
                </p14:cNvPr>
                <p14:cNvContentPartPr/>
                <p14:nvPr/>
              </p14:nvContentPartPr>
              <p14:xfrm>
                <a:off x="4562571" y="3564154"/>
                <a:ext cx="290880" cy="8640"/>
              </p14:xfrm>
            </p:contentPart>
          </mc:Choice>
          <mc:Fallback xmlns="">
            <p:pic>
              <p:nvPicPr>
                <p:cNvPr id="44" name="Ink 43">
                  <a:extLst>
                    <a:ext uri="{FF2B5EF4-FFF2-40B4-BE49-F238E27FC236}">
                      <a16:creationId xmlns:a16="http://schemas.microsoft.com/office/drawing/2014/main" id="{66FD083A-9380-5D91-126B-29095B1FE9CA}"/>
                    </a:ext>
                  </a:extLst>
                </p:cNvPr>
                <p:cNvPicPr/>
                <p:nvPr/>
              </p:nvPicPr>
              <p:blipFill>
                <a:blip r:embed="rId56"/>
                <a:stretch>
                  <a:fillRect/>
                </a:stretch>
              </p:blipFill>
              <p:spPr>
                <a:xfrm>
                  <a:off x="4553931" y="3555514"/>
                  <a:ext cx="3085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5" name="Ink 44">
                  <a:extLst>
                    <a:ext uri="{FF2B5EF4-FFF2-40B4-BE49-F238E27FC236}">
                      <a16:creationId xmlns:a16="http://schemas.microsoft.com/office/drawing/2014/main" id="{0BFE9129-B1E4-3E95-7D75-969714B5B872}"/>
                    </a:ext>
                  </a:extLst>
                </p14:cNvPr>
                <p14:cNvContentPartPr/>
                <p14:nvPr/>
              </p14:nvContentPartPr>
              <p14:xfrm>
                <a:off x="4655451" y="3621754"/>
                <a:ext cx="113760" cy="81000"/>
              </p14:xfrm>
            </p:contentPart>
          </mc:Choice>
          <mc:Fallback xmlns="">
            <p:pic>
              <p:nvPicPr>
                <p:cNvPr id="45" name="Ink 44">
                  <a:extLst>
                    <a:ext uri="{FF2B5EF4-FFF2-40B4-BE49-F238E27FC236}">
                      <a16:creationId xmlns:a16="http://schemas.microsoft.com/office/drawing/2014/main" id="{0BFE9129-B1E4-3E95-7D75-969714B5B872}"/>
                    </a:ext>
                  </a:extLst>
                </p:cNvPr>
                <p:cNvPicPr/>
                <p:nvPr/>
              </p:nvPicPr>
              <p:blipFill>
                <a:blip r:embed="rId58"/>
                <a:stretch>
                  <a:fillRect/>
                </a:stretch>
              </p:blipFill>
              <p:spPr>
                <a:xfrm>
                  <a:off x="4646451" y="3612754"/>
                  <a:ext cx="1314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6" name="Ink 45">
                  <a:extLst>
                    <a:ext uri="{FF2B5EF4-FFF2-40B4-BE49-F238E27FC236}">
                      <a16:creationId xmlns:a16="http://schemas.microsoft.com/office/drawing/2014/main" id="{98BB5EE3-C69D-6889-930D-0DE8563782D4}"/>
                    </a:ext>
                  </a:extLst>
                </p14:cNvPr>
                <p14:cNvContentPartPr/>
                <p14:nvPr/>
              </p14:nvContentPartPr>
              <p14:xfrm>
                <a:off x="5039931" y="3497554"/>
                <a:ext cx="84960" cy="2880"/>
              </p14:xfrm>
            </p:contentPart>
          </mc:Choice>
          <mc:Fallback xmlns="">
            <p:pic>
              <p:nvPicPr>
                <p:cNvPr id="46" name="Ink 45">
                  <a:extLst>
                    <a:ext uri="{FF2B5EF4-FFF2-40B4-BE49-F238E27FC236}">
                      <a16:creationId xmlns:a16="http://schemas.microsoft.com/office/drawing/2014/main" id="{98BB5EE3-C69D-6889-930D-0DE8563782D4}"/>
                    </a:ext>
                  </a:extLst>
                </p:cNvPr>
                <p:cNvPicPr/>
                <p:nvPr/>
              </p:nvPicPr>
              <p:blipFill>
                <a:blip r:embed="rId60"/>
                <a:stretch>
                  <a:fillRect/>
                </a:stretch>
              </p:blipFill>
              <p:spPr>
                <a:xfrm>
                  <a:off x="5030931" y="3488914"/>
                  <a:ext cx="1026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7" name="Ink 46">
                  <a:extLst>
                    <a:ext uri="{FF2B5EF4-FFF2-40B4-BE49-F238E27FC236}">
                      <a16:creationId xmlns:a16="http://schemas.microsoft.com/office/drawing/2014/main" id="{3D090EB7-B4D1-4A75-4096-1F5E22629F71}"/>
                    </a:ext>
                  </a:extLst>
                </p14:cNvPr>
                <p14:cNvContentPartPr/>
                <p14:nvPr/>
              </p14:nvContentPartPr>
              <p14:xfrm>
                <a:off x="5034891" y="3576394"/>
                <a:ext cx="90000" cy="4320"/>
              </p14:xfrm>
            </p:contentPart>
          </mc:Choice>
          <mc:Fallback xmlns="">
            <p:pic>
              <p:nvPicPr>
                <p:cNvPr id="47" name="Ink 46">
                  <a:extLst>
                    <a:ext uri="{FF2B5EF4-FFF2-40B4-BE49-F238E27FC236}">
                      <a16:creationId xmlns:a16="http://schemas.microsoft.com/office/drawing/2014/main" id="{3D090EB7-B4D1-4A75-4096-1F5E22629F71}"/>
                    </a:ext>
                  </a:extLst>
                </p:cNvPr>
                <p:cNvPicPr/>
                <p:nvPr/>
              </p:nvPicPr>
              <p:blipFill>
                <a:blip r:embed="rId62"/>
                <a:stretch>
                  <a:fillRect/>
                </a:stretch>
              </p:blipFill>
              <p:spPr>
                <a:xfrm>
                  <a:off x="5026251" y="3567394"/>
                  <a:ext cx="1076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8" name="Ink 47">
                  <a:extLst>
                    <a:ext uri="{FF2B5EF4-FFF2-40B4-BE49-F238E27FC236}">
                      <a16:creationId xmlns:a16="http://schemas.microsoft.com/office/drawing/2014/main" id="{B4E6AC13-B9CB-3CAE-37FC-997786E77D2C}"/>
                    </a:ext>
                  </a:extLst>
                </p14:cNvPr>
                <p14:cNvContentPartPr/>
                <p14:nvPr/>
              </p14:nvContentPartPr>
              <p14:xfrm>
                <a:off x="5248371" y="3423754"/>
                <a:ext cx="117720" cy="100440"/>
              </p14:xfrm>
            </p:contentPart>
          </mc:Choice>
          <mc:Fallback xmlns="">
            <p:pic>
              <p:nvPicPr>
                <p:cNvPr id="48" name="Ink 47">
                  <a:extLst>
                    <a:ext uri="{FF2B5EF4-FFF2-40B4-BE49-F238E27FC236}">
                      <a16:creationId xmlns:a16="http://schemas.microsoft.com/office/drawing/2014/main" id="{B4E6AC13-B9CB-3CAE-37FC-997786E77D2C}"/>
                    </a:ext>
                  </a:extLst>
                </p:cNvPr>
                <p:cNvPicPr/>
                <p:nvPr/>
              </p:nvPicPr>
              <p:blipFill>
                <a:blip r:embed="rId64"/>
                <a:stretch>
                  <a:fillRect/>
                </a:stretch>
              </p:blipFill>
              <p:spPr>
                <a:xfrm>
                  <a:off x="5239371" y="3414754"/>
                  <a:ext cx="1353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9" name="Ink 48">
                  <a:extLst>
                    <a:ext uri="{FF2B5EF4-FFF2-40B4-BE49-F238E27FC236}">
                      <a16:creationId xmlns:a16="http://schemas.microsoft.com/office/drawing/2014/main" id="{85284A29-8974-BCF6-507E-138E1DCA0573}"/>
                    </a:ext>
                  </a:extLst>
                </p14:cNvPr>
                <p14:cNvContentPartPr/>
                <p14:nvPr/>
              </p14:nvContentPartPr>
              <p14:xfrm>
                <a:off x="5333331" y="3479914"/>
                <a:ext cx="42480" cy="81720"/>
              </p14:xfrm>
            </p:contentPart>
          </mc:Choice>
          <mc:Fallback xmlns="">
            <p:pic>
              <p:nvPicPr>
                <p:cNvPr id="49" name="Ink 48">
                  <a:extLst>
                    <a:ext uri="{FF2B5EF4-FFF2-40B4-BE49-F238E27FC236}">
                      <a16:creationId xmlns:a16="http://schemas.microsoft.com/office/drawing/2014/main" id="{85284A29-8974-BCF6-507E-138E1DCA0573}"/>
                    </a:ext>
                  </a:extLst>
                </p:cNvPr>
                <p:cNvPicPr/>
                <p:nvPr/>
              </p:nvPicPr>
              <p:blipFill>
                <a:blip r:embed="rId66"/>
                <a:stretch>
                  <a:fillRect/>
                </a:stretch>
              </p:blipFill>
              <p:spPr>
                <a:xfrm>
                  <a:off x="5324691" y="3470914"/>
                  <a:ext cx="601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0" name="Ink 49">
                  <a:extLst>
                    <a:ext uri="{FF2B5EF4-FFF2-40B4-BE49-F238E27FC236}">
                      <a16:creationId xmlns:a16="http://schemas.microsoft.com/office/drawing/2014/main" id="{F02A8739-F0DB-3A36-F52F-94601A27DF57}"/>
                    </a:ext>
                  </a:extLst>
                </p14:cNvPr>
                <p14:cNvContentPartPr/>
                <p14:nvPr/>
              </p14:nvContentPartPr>
              <p14:xfrm>
                <a:off x="5411451" y="3407194"/>
                <a:ext cx="174960" cy="189720"/>
              </p14:xfrm>
            </p:contentPart>
          </mc:Choice>
          <mc:Fallback xmlns="">
            <p:pic>
              <p:nvPicPr>
                <p:cNvPr id="50" name="Ink 49">
                  <a:extLst>
                    <a:ext uri="{FF2B5EF4-FFF2-40B4-BE49-F238E27FC236}">
                      <a16:creationId xmlns:a16="http://schemas.microsoft.com/office/drawing/2014/main" id="{F02A8739-F0DB-3A36-F52F-94601A27DF57}"/>
                    </a:ext>
                  </a:extLst>
                </p:cNvPr>
                <p:cNvPicPr/>
                <p:nvPr/>
              </p:nvPicPr>
              <p:blipFill>
                <a:blip r:embed="rId68"/>
                <a:stretch>
                  <a:fillRect/>
                </a:stretch>
              </p:blipFill>
              <p:spPr>
                <a:xfrm>
                  <a:off x="5402451" y="3398194"/>
                  <a:ext cx="1926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1" name="Ink 50">
                  <a:extLst>
                    <a:ext uri="{FF2B5EF4-FFF2-40B4-BE49-F238E27FC236}">
                      <a16:creationId xmlns:a16="http://schemas.microsoft.com/office/drawing/2014/main" id="{E13BDCD8-FF92-908D-5769-DC2ED05991E7}"/>
                    </a:ext>
                  </a:extLst>
                </p14:cNvPr>
                <p14:cNvContentPartPr/>
                <p14:nvPr/>
              </p14:nvContentPartPr>
              <p14:xfrm>
                <a:off x="5455011" y="3427354"/>
                <a:ext cx="360" cy="360"/>
              </p14:xfrm>
            </p:contentPart>
          </mc:Choice>
          <mc:Fallback xmlns="">
            <p:pic>
              <p:nvPicPr>
                <p:cNvPr id="51" name="Ink 50">
                  <a:extLst>
                    <a:ext uri="{FF2B5EF4-FFF2-40B4-BE49-F238E27FC236}">
                      <a16:creationId xmlns:a16="http://schemas.microsoft.com/office/drawing/2014/main" id="{E13BDCD8-FF92-908D-5769-DC2ED05991E7}"/>
                    </a:ext>
                  </a:extLst>
                </p:cNvPr>
                <p:cNvPicPr/>
                <p:nvPr/>
              </p:nvPicPr>
              <p:blipFill>
                <a:blip r:embed="rId14"/>
                <a:stretch>
                  <a:fillRect/>
                </a:stretch>
              </p:blipFill>
              <p:spPr>
                <a:xfrm>
                  <a:off x="5446371" y="34183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2" name="Ink 51">
                  <a:extLst>
                    <a:ext uri="{FF2B5EF4-FFF2-40B4-BE49-F238E27FC236}">
                      <a16:creationId xmlns:a16="http://schemas.microsoft.com/office/drawing/2014/main" id="{BF9E8157-CED3-5536-6EE2-010476C4F785}"/>
                    </a:ext>
                  </a:extLst>
                </p14:cNvPr>
                <p14:cNvContentPartPr/>
                <p14:nvPr/>
              </p14:nvContentPartPr>
              <p14:xfrm>
                <a:off x="5533131" y="3643354"/>
                <a:ext cx="32760" cy="3960"/>
              </p14:xfrm>
            </p:contentPart>
          </mc:Choice>
          <mc:Fallback xmlns="">
            <p:pic>
              <p:nvPicPr>
                <p:cNvPr id="52" name="Ink 51">
                  <a:extLst>
                    <a:ext uri="{FF2B5EF4-FFF2-40B4-BE49-F238E27FC236}">
                      <a16:creationId xmlns:a16="http://schemas.microsoft.com/office/drawing/2014/main" id="{BF9E8157-CED3-5536-6EE2-010476C4F785}"/>
                    </a:ext>
                  </a:extLst>
                </p:cNvPr>
                <p:cNvPicPr/>
                <p:nvPr/>
              </p:nvPicPr>
              <p:blipFill>
                <a:blip r:embed="rId71"/>
                <a:stretch>
                  <a:fillRect/>
                </a:stretch>
              </p:blipFill>
              <p:spPr>
                <a:xfrm>
                  <a:off x="5524131" y="3634354"/>
                  <a:ext cx="50400" cy="21600"/>
                </a:xfrm>
                <a:prstGeom prst="rect">
                  <a:avLst/>
                </a:prstGeom>
              </p:spPr>
            </p:pic>
          </mc:Fallback>
        </mc:AlternateContent>
      </p:grpSp>
      <p:grpSp>
        <p:nvGrpSpPr>
          <p:cNvPr id="56" name="Group 55">
            <a:extLst>
              <a:ext uri="{FF2B5EF4-FFF2-40B4-BE49-F238E27FC236}">
                <a16:creationId xmlns:a16="http://schemas.microsoft.com/office/drawing/2014/main" id="{0FB9D5AA-B06B-80E3-B03C-C11D6DF557B4}"/>
              </a:ext>
            </a:extLst>
          </p:cNvPr>
          <p:cNvGrpSpPr/>
          <p:nvPr/>
        </p:nvGrpSpPr>
        <p:grpSpPr>
          <a:xfrm>
            <a:off x="6469131" y="2281114"/>
            <a:ext cx="3441600" cy="1239480"/>
            <a:chOff x="6469131" y="2281114"/>
            <a:chExt cx="3441600" cy="1239480"/>
          </a:xfrm>
        </p:grpSpPr>
        <mc:AlternateContent xmlns:mc="http://schemas.openxmlformats.org/markup-compatibility/2006" xmlns:p14="http://schemas.microsoft.com/office/powerpoint/2010/main">
          <mc:Choice Requires="p14">
            <p:contentPart p14:bwMode="auto" r:id="rId72">
              <p14:nvContentPartPr>
                <p14:cNvPr id="54" name="Ink 53">
                  <a:extLst>
                    <a:ext uri="{FF2B5EF4-FFF2-40B4-BE49-F238E27FC236}">
                      <a16:creationId xmlns:a16="http://schemas.microsoft.com/office/drawing/2014/main" id="{5BC739E6-AA89-03C8-3F60-1D000CB9C0A7}"/>
                    </a:ext>
                  </a:extLst>
                </p14:cNvPr>
                <p14:cNvContentPartPr/>
                <p14:nvPr/>
              </p14:nvContentPartPr>
              <p14:xfrm>
                <a:off x="6469131" y="2281114"/>
                <a:ext cx="3387600" cy="1239480"/>
              </p14:xfrm>
            </p:contentPart>
          </mc:Choice>
          <mc:Fallback xmlns="">
            <p:pic>
              <p:nvPicPr>
                <p:cNvPr id="54" name="Ink 53">
                  <a:extLst>
                    <a:ext uri="{FF2B5EF4-FFF2-40B4-BE49-F238E27FC236}">
                      <a16:creationId xmlns:a16="http://schemas.microsoft.com/office/drawing/2014/main" id="{5BC739E6-AA89-03C8-3F60-1D000CB9C0A7}"/>
                    </a:ext>
                  </a:extLst>
                </p:cNvPr>
                <p:cNvPicPr/>
                <p:nvPr/>
              </p:nvPicPr>
              <p:blipFill>
                <a:blip r:embed="rId73"/>
                <a:stretch>
                  <a:fillRect/>
                </a:stretch>
              </p:blipFill>
              <p:spPr>
                <a:xfrm>
                  <a:off x="6460131" y="2272114"/>
                  <a:ext cx="3405240" cy="12571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5" name="Ink 54">
                  <a:extLst>
                    <a:ext uri="{FF2B5EF4-FFF2-40B4-BE49-F238E27FC236}">
                      <a16:creationId xmlns:a16="http://schemas.microsoft.com/office/drawing/2014/main" id="{7520C07E-A866-3BDE-6547-0E6F17E11ED9}"/>
                    </a:ext>
                  </a:extLst>
                </p14:cNvPr>
                <p14:cNvContentPartPr/>
                <p14:nvPr/>
              </p14:nvContentPartPr>
              <p14:xfrm>
                <a:off x="9849891" y="2293714"/>
                <a:ext cx="60840" cy="138600"/>
              </p14:xfrm>
            </p:contentPart>
          </mc:Choice>
          <mc:Fallback xmlns="">
            <p:pic>
              <p:nvPicPr>
                <p:cNvPr id="55" name="Ink 54">
                  <a:extLst>
                    <a:ext uri="{FF2B5EF4-FFF2-40B4-BE49-F238E27FC236}">
                      <a16:creationId xmlns:a16="http://schemas.microsoft.com/office/drawing/2014/main" id="{7520C07E-A866-3BDE-6547-0E6F17E11ED9}"/>
                    </a:ext>
                  </a:extLst>
                </p:cNvPr>
                <p:cNvPicPr/>
                <p:nvPr/>
              </p:nvPicPr>
              <p:blipFill>
                <a:blip r:embed="rId75"/>
                <a:stretch>
                  <a:fillRect/>
                </a:stretch>
              </p:blipFill>
              <p:spPr>
                <a:xfrm>
                  <a:off x="9840891" y="2284714"/>
                  <a:ext cx="78480" cy="156240"/>
                </a:xfrm>
                <a:prstGeom prst="rect">
                  <a:avLst/>
                </a:prstGeom>
              </p:spPr>
            </p:pic>
          </mc:Fallback>
        </mc:AlternateContent>
      </p:grpSp>
      <p:grpSp>
        <p:nvGrpSpPr>
          <p:cNvPr id="73" name="Group 72">
            <a:extLst>
              <a:ext uri="{FF2B5EF4-FFF2-40B4-BE49-F238E27FC236}">
                <a16:creationId xmlns:a16="http://schemas.microsoft.com/office/drawing/2014/main" id="{B53FE7D0-768B-2BC9-34A4-F2C0C02F58DE}"/>
              </a:ext>
            </a:extLst>
          </p:cNvPr>
          <p:cNvGrpSpPr/>
          <p:nvPr/>
        </p:nvGrpSpPr>
        <p:grpSpPr>
          <a:xfrm>
            <a:off x="1972371" y="4126114"/>
            <a:ext cx="1297080" cy="603000"/>
            <a:chOff x="1972371" y="4126114"/>
            <a:chExt cx="1297080" cy="603000"/>
          </a:xfrm>
        </p:grpSpPr>
        <mc:AlternateContent xmlns:mc="http://schemas.openxmlformats.org/markup-compatibility/2006" xmlns:p14="http://schemas.microsoft.com/office/powerpoint/2010/main">
          <mc:Choice Requires="p14">
            <p:contentPart p14:bwMode="auto" r:id="rId76">
              <p14:nvContentPartPr>
                <p14:cNvPr id="57" name="Ink 56">
                  <a:extLst>
                    <a:ext uri="{FF2B5EF4-FFF2-40B4-BE49-F238E27FC236}">
                      <a16:creationId xmlns:a16="http://schemas.microsoft.com/office/drawing/2014/main" id="{C6A7A207-E0A6-033F-6A9B-B265C9B50E16}"/>
                    </a:ext>
                  </a:extLst>
                </p14:cNvPr>
                <p14:cNvContentPartPr/>
                <p14:nvPr/>
              </p14:nvContentPartPr>
              <p14:xfrm>
                <a:off x="1972371" y="4126114"/>
                <a:ext cx="203760" cy="502200"/>
              </p14:xfrm>
            </p:contentPart>
          </mc:Choice>
          <mc:Fallback xmlns="">
            <p:pic>
              <p:nvPicPr>
                <p:cNvPr id="57" name="Ink 56">
                  <a:extLst>
                    <a:ext uri="{FF2B5EF4-FFF2-40B4-BE49-F238E27FC236}">
                      <a16:creationId xmlns:a16="http://schemas.microsoft.com/office/drawing/2014/main" id="{C6A7A207-E0A6-033F-6A9B-B265C9B50E16}"/>
                    </a:ext>
                  </a:extLst>
                </p:cNvPr>
                <p:cNvPicPr/>
                <p:nvPr/>
              </p:nvPicPr>
              <p:blipFill>
                <a:blip r:embed="rId77"/>
                <a:stretch>
                  <a:fillRect/>
                </a:stretch>
              </p:blipFill>
              <p:spPr>
                <a:xfrm>
                  <a:off x="1963371" y="4117114"/>
                  <a:ext cx="221400" cy="5198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8" name="Ink 57">
                  <a:extLst>
                    <a:ext uri="{FF2B5EF4-FFF2-40B4-BE49-F238E27FC236}">
                      <a16:creationId xmlns:a16="http://schemas.microsoft.com/office/drawing/2014/main" id="{E7940650-1B07-28EE-05E6-66E23885B2E8}"/>
                    </a:ext>
                  </a:extLst>
                </p14:cNvPr>
                <p14:cNvContentPartPr/>
                <p14:nvPr/>
              </p14:nvContentPartPr>
              <p14:xfrm>
                <a:off x="2091891" y="4595914"/>
                <a:ext cx="32400" cy="133200"/>
              </p14:xfrm>
            </p:contentPart>
          </mc:Choice>
          <mc:Fallback xmlns="">
            <p:pic>
              <p:nvPicPr>
                <p:cNvPr id="58" name="Ink 57">
                  <a:extLst>
                    <a:ext uri="{FF2B5EF4-FFF2-40B4-BE49-F238E27FC236}">
                      <a16:creationId xmlns:a16="http://schemas.microsoft.com/office/drawing/2014/main" id="{E7940650-1B07-28EE-05E6-66E23885B2E8}"/>
                    </a:ext>
                  </a:extLst>
                </p:cNvPr>
                <p:cNvPicPr/>
                <p:nvPr/>
              </p:nvPicPr>
              <p:blipFill>
                <a:blip r:embed="rId79"/>
                <a:stretch>
                  <a:fillRect/>
                </a:stretch>
              </p:blipFill>
              <p:spPr>
                <a:xfrm>
                  <a:off x="2083251" y="4587274"/>
                  <a:ext cx="500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9" name="Ink 58">
                  <a:extLst>
                    <a:ext uri="{FF2B5EF4-FFF2-40B4-BE49-F238E27FC236}">
                      <a16:creationId xmlns:a16="http://schemas.microsoft.com/office/drawing/2014/main" id="{8D9BE293-A530-FB71-96F7-AB2145DEB1DC}"/>
                    </a:ext>
                  </a:extLst>
                </p14:cNvPr>
                <p14:cNvContentPartPr/>
                <p14:nvPr/>
              </p14:nvContentPartPr>
              <p14:xfrm>
                <a:off x="2122131" y="4599514"/>
                <a:ext cx="62640" cy="105840"/>
              </p14:xfrm>
            </p:contentPart>
          </mc:Choice>
          <mc:Fallback xmlns="">
            <p:pic>
              <p:nvPicPr>
                <p:cNvPr id="59" name="Ink 58">
                  <a:extLst>
                    <a:ext uri="{FF2B5EF4-FFF2-40B4-BE49-F238E27FC236}">
                      <a16:creationId xmlns:a16="http://schemas.microsoft.com/office/drawing/2014/main" id="{8D9BE293-A530-FB71-96F7-AB2145DEB1DC}"/>
                    </a:ext>
                  </a:extLst>
                </p:cNvPr>
                <p:cNvPicPr/>
                <p:nvPr/>
              </p:nvPicPr>
              <p:blipFill>
                <a:blip r:embed="rId81"/>
                <a:stretch>
                  <a:fillRect/>
                </a:stretch>
              </p:blipFill>
              <p:spPr>
                <a:xfrm>
                  <a:off x="2113131" y="4590874"/>
                  <a:ext cx="802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0" name="Ink 59">
                  <a:extLst>
                    <a:ext uri="{FF2B5EF4-FFF2-40B4-BE49-F238E27FC236}">
                      <a16:creationId xmlns:a16="http://schemas.microsoft.com/office/drawing/2014/main" id="{C7AD0C30-38FA-7B9A-D870-4CCA8B60D40D}"/>
                    </a:ext>
                  </a:extLst>
                </p14:cNvPr>
                <p14:cNvContentPartPr/>
                <p14:nvPr/>
              </p14:nvContentPartPr>
              <p14:xfrm>
                <a:off x="2184771" y="4568914"/>
                <a:ext cx="2520" cy="137880"/>
              </p14:xfrm>
            </p:contentPart>
          </mc:Choice>
          <mc:Fallback xmlns="">
            <p:pic>
              <p:nvPicPr>
                <p:cNvPr id="60" name="Ink 59">
                  <a:extLst>
                    <a:ext uri="{FF2B5EF4-FFF2-40B4-BE49-F238E27FC236}">
                      <a16:creationId xmlns:a16="http://schemas.microsoft.com/office/drawing/2014/main" id="{C7AD0C30-38FA-7B9A-D870-4CCA8B60D40D}"/>
                    </a:ext>
                  </a:extLst>
                </p:cNvPr>
                <p:cNvPicPr/>
                <p:nvPr/>
              </p:nvPicPr>
              <p:blipFill>
                <a:blip r:embed="rId83"/>
                <a:stretch>
                  <a:fillRect/>
                </a:stretch>
              </p:blipFill>
              <p:spPr>
                <a:xfrm>
                  <a:off x="2176131" y="4560274"/>
                  <a:ext cx="201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2" name="Ink 61">
                  <a:extLst>
                    <a:ext uri="{FF2B5EF4-FFF2-40B4-BE49-F238E27FC236}">
                      <a16:creationId xmlns:a16="http://schemas.microsoft.com/office/drawing/2014/main" id="{9EF5FFFA-4A4B-B8D3-8FE3-080A1C9D852A}"/>
                    </a:ext>
                  </a:extLst>
                </p14:cNvPr>
                <p14:cNvContentPartPr/>
                <p14:nvPr/>
              </p14:nvContentPartPr>
              <p14:xfrm>
                <a:off x="2324811" y="4421314"/>
                <a:ext cx="98280" cy="4320"/>
              </p14:xfrm>
            </p:contentPart>
          </mc:Choice>
          <mc:Fallback xmlns="">
            <p:pic>
              <p:nvPicPr>
                <p:cNvPr id="62" name="Ink 61">
                  <a:extLst>
                    <a:ext uri="{FF2B5EF4-FFF2-40B4-BE49-F238E27FC236}">
                      <a16:creationId xmlns:a16="http://schemas.microsoft.com/office/drawing/2014/main" id="{9EF5FFFA-4A4B-B8D3-8FE3-080A1C9D852A}"/>
                    </a:ext>
                  </a:extLst>
                </p:cNvPr>
                <p:cNvPicPr/>
                <p:nvPr/>
              </p:nvPicPr>
              <p:blipFill>
                <a:blip r:embed="rId85"/>
                <a:stretch>
                  <a:fillRect/>
                </a:stretch>
              </p:blipFill>
              <p:spPr>
                <a:xfrm>
                  <a:off x="2315811" y="4412314"/>
                  <a:ext cx="1159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3" name="Ink 62">
                  <a:extLst>
                    <a:ext uri="{FF2B5EF4-FFF2-40B4-BE49-F238E27FC236}">
                      <a16:creationId xmlns:a16="http://schemas.microsoft.com/office/drawing/2014/main" id="{7FD3FB72-3B01-9820-731C-C342DB414507}"/>
                    </a:ext>
                  </a:extLst>
                </p14:cNvPr>
                <p14:cNvContentPartPr/>
                <p14:nvPr/>
              </p14:nvContentPartPr>
              <p14:xfrm>
                <a:off x="2318331" y="4532554"/>
                <a:ext cx="104040" cy="2880"/>
              </p14:xfrm>
            </p:contentPart>
          </mc:Choice>
          <mc:Fallback xmlns="">
            <p:pic>
              <p:nvPicPr>
                <p:cNvPr id="63" name="Ink 62">
                  <a:extLst>
                    <a:ext uri="{FF2B5EF4-FFF2-40B4-BE49-F238E27FC236}">
                      <a16:creationId xmlns:a16="http://schemas.microsoft.com/office/drawing/2014/main" id="{7FD3FB72-3B01-9820-731C-C342DB414507}"/>
                    </a:ext>
                  </a:extLst>
                </p:cNvPr>
                <p:cNvPicPr/>
                <p:nvPr/>
              </p:nvPicPr>
              <p:blipFill>
                <a:blip r:embed="rId87"/>
                <a:stretch>
                  <a:fillRect/>
                </a:stretch>
              </p:blipFill>
              <p:spPr>
                <a:xfrm>
                  <a:off x="2309331" y="4523914"/>
                  <a:ext cx="1216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5" name="Ink 64">
                  <a:extLst>
                    <a:ext uri="{FF2B5EF4-FFF2-40B4-BE49-F238E27FC236}">
                      <a16:creationId xmlns:a16="http://schemas.microsoft.com/office/drawing/2014/main" id="{D573AA84-9DCF-5824-A355-F760DCDEF2F3}"/>
                    </a:ext>
                  </a:extLst>
                </p14:cNvPr>
                <p14:cNvContentPartPr/>
                <p14:nvPr/>
              </p14:nvContentPartPr>
              <p14:xfrm>
                <a:off x="2632971" y="4279114"/>
                <a:ext cx="167040" cy="360"/>
              </p14:xfrm>
            </p:contentPart>
          </mc:Choice>
          <mc:Fallback xmlns="">
            <p:pic>
              <p:nvPicPr>
                <p:cNvPr id="65" name="Ink 64">
                  <a:extLst>
                    <a:ext uri="{FF2B5EF4-FFF2-40B4-BE49-F238E27FC236}">
                      <a16:creationId xmlns:a16="http://schemas.microsoft.com/office/drawing/2014/main" id="{D573AA84-9DCF-5824-A355-F760DCDEF2F3}"/>
                    </a:ext>
                  </a:extLst>
                </p:cNvPr>
                <p:cNvPicPr/>
                <p:nvPr/>
              </p:nvPicPr>
              <p:blipFill>
                <a:blip r:embed="rId89"/>
                <a:stretch>
                  <a:fillRect/>
                </a:stretch>
              </p:blipFill>
              <p:spPr>
                <a:xfrm>
                  <a:off x="2624331" y="4270114"/>
                  <a:ext cx="1846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6" name="Ink 65">
                  <a:extLst>
                    <a:ext uri="{FF2B5EF4-FFF2-40B4-BE49-F238E27FC236}">
                      <a16:creationId xmlns:a16="http://schemas.microsoft.com/office/drawing/2014/main" id="{E7F3744F-F222-A86E-D9F3-572170EF71D8}"/>
                    </a:ext>
                  </a:extLst>
                </p14:cNvPr>
                <p14:cNvContentPartPr/>
                <p14:nvPr/>
              </p14:nvContentPartPr>
              <p14:xfrm>
                <a:off x="2638011" y="4281994"/>
                <a:ext cx="70920" cy="183600"/>
              </p14:xfrm>
            </p:contentPart>
          </mc:Choice>
          <mc:Fallback xmlns="">
            <p:pic>
              <p:nvPicPr>
                <p:cNvPr id="66" name="Ink 65">
                  <a:extLst>
                    <a:ext uri="{FF2B5EF4-FFF2-40B4-BE49-F238E27FC236}">
                      <a16:creationId xmlns:a16="http://schemas.microsoft.com/office/drawing/2014/main" id="{E7F3744F-F222-A86E-D9F3-572170EF71D8}"/>
                    </a:ext>
                  </a:extLst>
                </p:cNvPr>
                <p:cNvPicPr/>
                <p:nvPr/>
              </p:nvPicPr>
              <p:blipFill>
                <a:blip r:embed="rId91"/>
                <a:stretch>
                  <a:fillRect/>
                </a:stretch>
              </p:blipFill>
              <p:spPr>
                <a:xfrm>
                  <a:off x="2629371" y="4273354"/>
                  <a:ext cx="885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7" name="Ink 66">
                  <a:extLst>
                    <a:ext uri="{FF2B5EF4-FFF2-40B4-BE49-F238E27FC236}">
                      <a16:creationId xmlns:a16="http://schemas.microsoft.com/office/drawing/2014/main" id="{D06B8BAF-569E-502B-CC85-CD8423991C00}"/>
                    </a:ext>
                  </a:extLst>
                </p14:cNvPr>
                <p14:cNvContentPartPr/>
                <p14:nvPr/>
              </p14:nvContentPartPr>
              <p14:xfrm>
                <a:off x="2786691" y="4383514"/>
                <a:ext cx="50760" cy="67320"/>
              </p14:xfrm>
            </p:contentPart>
          </mc:Choice>
          <mc:Fallback xmlns="">
            <p:pic>
              <p:nvPicPr>
                <p:cNvPr id="67" name="Ink 66">
                  <a:extLst>
                    <a:ext uri="{FF2B5EF4-FFF2-40B4-BE49-F238E27FC236}">
                      <a16:creationId xmlns:a16="http://schemas.microsoft.com/office/drawing/2014/main" id="{D06B8BAF-569E-502B-CC85-CD8423991C00}"/>
                    </a:ext>
                  </a:extLst>
                </p:cNvPr>
                <p:cNvPicPr/>
                <p:nvPr/>
              </p:nvPicPr>
              <p:blipFill>
                <a:blip r:embed="rId93"/>
                <a:stretch>
                  <a:fillRect/>
                </a:stretch>
              </p:blipFill>
              <p:spPr>
                <a:xfrm>
                  <a:off x="2777691" y="4374874"/>
                  <a:ext cx="684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8" name="Ink 67">
                  <a:extLst>
                    <a:ext uri="{FF2B5EF4-FFF2-40B4-BE49-F238E27FC236}">
                      <a16:creationId xmlns:a16="http://schemas.microsoft.com/office/drawing/2014/main" id="{F8E0E631-A8FB-5C90-6C9E-3BDCE6CB32BB}"/>
                    </a:ext>
                  </a:extLst>
                </p14:cNvPr>
                <p14:cNvContentPartPr/>
                <p14:nvPr/>
              </p14:nvContentPartPr>
              <p14:xfrm>
                <a:off x="2878851" y="4369114"/>
                <a:ext cx="34920" cy="81720"/>
              </p14:xfrm>
            </p:contentPart>
          </mc:Choice>
          <mc:Fallback xmlns="">
            <p:pic>
              <p:nvPicPr>
                <p:cNvPr id="68" name="Ink 67">
                  <a:extLst>
                    <a:ext uri="{FF2B5EF4-FFF2-40B4-BE49-F238E27FC236}">
                      <a16:creationId xmlns:a16="http://schemas.microsoft.com/office/drawing/2014/main" id="{F8E0E631-A8FB-5C90-6C9E-3BDCE6CB32BB}"/>
                    </a:ext>
                  </a:extLst>
                </p:cNvPr>
                <p:cNvPicPr/>
                <p:nvPr/>
              </p:nvPicPr>
              <p:blipFill>
                <a:blip r:embed="rId95"/>
                <a:stretch>
                  <a:fillRect/>
                </a:stretch>
              </p:blipFill>
              <p:spPr>
                <a:xfrm>
                  <a:off x="2870211" y="4360474"/>
                  <a:ext cx="525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9" name="Ink 68">
                  <a:extLst>
                    <a:ext uri="{FF2B5EF4-FFF2-40B4-BE49-F238E27FC236}">
                      <a16:creationId xmlns:a16="http://schemas.microsoft.com/office/drawing/2014/main" id="{65BC8B24-DA04-67CF-4133-784A405CBF6A}"/>
                    </a:ext>
                  </a:extLst>
                </p14:cNvPr>
                <p14:cNvContentPartPr/>
                <p14:nvPr/>
              </p14:nvContentPartPr>
              <p14:xfrm>
                <a:off x="2957331" y="4392154"/>
                <a:ext cx="34200" cy="51480"/>
              </p14:xfrm>
            </p:contentPart>
          </mc:Choice>
          <mc:Fallback xmlns="">
            <p:pic>
              <p:nvPicPr>
                <p:cNvPr id="69" name="Ink 68">
                  <a:extLst>
                    <a:ext uri="{FF2B5EF4-FFF2-40B4-BE49-F238E27FC236}">
                      <a16:creationId xmlns:a16="http://schemas.microsoft.com/office/drawing/2014/main" id="{65BC8B24-DA04-67CF-4133-784A405CBF6A}"/>
                    </a:ext>
                  </a:extLst>
                </p:cNvPr>
                <p:cNvPicPr/>
                <p:nvPr/>
              </p:nvPicPr>
              <p:blipFill>
                <a:blip r:embed="rId97"/>
                <a:stretch>
                  <a:fillRect/>
                </a:stretch>
              </p:blipFill>
              <p:spPr>
                <a:xfrm>
                  <a:off x="2948691" y="4383514"/>
                  <a:ext cx="518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0" name="Ink 69">
                  <a:extLst>
                    <a:ext uri="{FF2B5EF4-FFF2-40B4-BE49-F238E27FC236}">
                      <a16:creationId xmlns:a16="http://schemas.microsoft.com/office/drawing/2014/main" id="{5B361D59-E99B-80F3-A850-DF28A216E9EF}"/>
                    </a:ext>
                  </a:extLst>
                </p14:cNvPr>
                <p14:cNvContentPartPr/>
                <p14:nvPr/>
              </p14:nvContentPartPr>
              <p14:xfrm>
                <a:off x="3034011" y="4379194"/>
                <a:ext cx="52200" cy="52200"/>
              </p14:xfrm>
            </p:contentPart>
          </mc:Choice>
          <mc:Fallback xmlns="">
            <p:pic>
              <p:nvPicPr>
                <p:cNvPr id="70" name="Ink 69">
                  <a:extLst>
                    <a:ext uri="{FF2B5EF4-FFF2-40B4-BE49-F238E27FC236}">
                      <a16:creationId xmlns:a16="http://schemas.microsoft.com/office/drawing/2014/main" id="{5B361D59-E99B-80F3-A850-DF28A216E9EF}"/>
                    </a:ext>
                  </a:extLst>
                </p:cNvPr>
                <p:cNvPicPr/>
                <p:nvPr/>
              </p:nvPicPr>
              <p:blipFill>
                <a:blip r:embed="rId99"/>
                <a:stretch>
                  <a:fillRect/>
                </a:stretch>
              </p:blipFill>
              <p:spPr>
                <a:xfrm>
                  <a:off x="3025371" y="4370194"/>
                  <a:ext cx="698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2" name="Ink 71">
                  <a:extLst>
                    <a:ext uri="{FF2B5EF4-FFF2-40B4-BE49-F238E27FC236}">
                      <a16:creationId xmlns:a16="http://schemas.microsoft.com/office/drawing/2014/main" id="{5B34FA13-1D0A-F198-EC01-7DB38E43761C}"/>
                    </a:ext>
                  </a:extLst>
                </p14:cNvPr>
                <p14:cNvContentPartPr/>
                <p14:nvPr/>
              </p14:nvContentPartPr>
              <p14:xfrm>
                <a:off x="3178731" y="4186234"/>
                <a:ext cx="90720" cy="371160"/>
              </p14:xfrm>
            </p:contentPart>
          </mc:Choice>
          <mc:Fallback xmlns="">
            <p:pic>
              <p:nvPicPr>
                <p:cNvPr id="72" name="Ink 71">
                  <a:extLst>
                    <a:ext uri="{FF2B5EF4-FFF2-40B4-BE49-F238E27FC236}">
                      <a16:creationId xmlns:a16="http://schemas.microsoft.com/office/drawing/2014/main" id="{5B34FA13-1D0A-F198-EC01-7DB38E43761C}"/>
                    </a:ext>
                  </a:extLst>
                </p:cNvPr>
                <p:cNvPicPr/>
                <p:nvPr/>
              </p:nvPicPr>
              <p:blipFill>
                <a:blip r:embed="rId101"/>
                <a:stretch>
                  <a:fillRect/>
                </a:stretch>
              </p:blipFill>
              <p:spPr>
                <a:xfrm>
                  <a:off x="3169731" y="4177234"/>
                  <a:ext cx="108360" cy="388800"/>
                </a:xfrm>
                <a:prstGeom prst="rect">
                  <a:avLst/>
                </a:prstGeom>
              </p:spPr>
            </p:pic>
          </mc:Fallback>
        </mc:AlternateContent>
      </p:grpSp>
      <p:grpSp>
        <p:nvGrpSpPr>
          <p:cNvPr id="91" name="Group 90">
            <a:extLst>
              <a:ext uri="{FF2B5EF4-FFF2-40B4-BE49-F238E27FC236}">
                <a16:creationId xmlns:a16="http://schemas.microsoft.com/office/drawing/2014/main" id="{0C108320-5083-4E3C-D9BD-44754780F1F7}"/>
              </a:ext>
            </a:extLst>
          </p:cNvPr>
          <p:cNvGrpSpPr/>
          <p:nvPr/>
        </p:nvGrpSpPr>
        <p:grpSpPr>
          <a:xfrm>
            <a:off x="3311211" y="4174714"/>
            <a:ext cx="1509840" cy="439560"/>
            <a:chOff x="3311211" y="4174714"/>
            <a:chExt cx="1509840" cy="439560"/>
          </a:xfrm>
        </p:grpSpPr>
        <mc:AlternateContent xmlns:mc="http://schemas.openxmlformats.org/markup-compatibility/2006" xmlns:p14="http://schemas.microsoft.com/office/powerpoint/2010/main">
          <mc:Choice Requires="p14">
            <p:contentPart p14:bwMode="auto" r:id="rId102">
              <p14:nvContentPartPr>
                <p14:cNvPr id="74" name="Ink 73">
                  <a:extLst>
                    <a:ext uri="{FF2B5EF4-FFF2-40B4-BE49-F238E27FC236}">
                      <a16:creationId xmlns:a16="http://schemas.microsoft.com/office/drawing/2014/main" id="{BF49865E-07AB-4DBB-4995-490D6F86F660}"/>
                    </a:ext>
                  </a:extLst>
                </p14:cNvPr>
                <p14:cNvContentPartPr/>
                <p14:nvPr/>
              </p14:nvContentPartPr>
              <p14:xfrm>
                <a:off x="3311211" y="4244554"/>
                <a:ext cx="360" cy="169200"/>
              </p14:xfrm>
            </p:contentPart>
          </mc:Choice>
          <mc:Fallback xmlns="">
            <p:pic>
              <p:nvPicPr>
                <p:cNvPr id="74" name="Ink 73">
                  <a:extLst>
                    <a:ext uri="{FF2B5EF4-FFF2-40B4-BE49-F238E27FC236}">
                      <a16:creationId xmlns:a16="http://schemas.microsoft.com/office/drawing/2014/main" id="{BF49865E-07AB-4DBB-4995-490D6F86F660}"/>
                    </a:ext>
                  </a:extLst>
                </p:cNvPr>
                <p:cNvPicPr/>
                <p:nvPr/>
              </p:nvPicPr>
              <p:blipFill>
                <a:blip r:embed="rId103"/>
                <a:stretch>
                  <a:fillRect/>
                </a:stretch>
              </p:blipFill>
              <p:spPr>
                <a:xfrm>
                  <a:off x="3302211" y="4235914"/>
                  <a:ext cx="180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5" name="Ink 74">
                  <a:extLst>
                    <a:ext uri="{FF2B5EF4-FFF2-40B4-BE49-F238E27FC236}">
                      <a16:creationId xmlns:a16="http://schemas.microsoft.com/office/drawing/2014/main" id="{3FFA0C59-29C8-3938-142C-71E9DF496AB4}"/>
                    </a:ext>
                  </a:extLst>
                </p14:cNvPr>
                <p14:cNvContentPartPr/>
                <p14:nvPr/>
              </p14:nvContentPartPr>
              <p14:xfrm>
                <a:off x="3311211" y="4212874"/>
                <a:ext cx="78120" cy="115200"/>
              </p14:xfrm>
            </p:contentPart>
          </mc:Choice>
          <mc:Fallback xmlns="">
            <p:pic>
              <p:nvPicPr>
                <p:cNvPr id="75" name="Ink 74">
                  <a:extLst>
                    <a:ext uri="{FF2B5EF4-FFF2-40B4-BE49-F238E27FC236}">
                      <a16:creationId xmlns:a16="http://schemas.microsoft.com/office/drawing/2014/main" id="{3FFA0C59-29C8-3938-142C-71E9DF496AB4}"/>
                    </a:ext>
                  </a:extLst>
                </p:cNvPr>
                <p:cNvPicPr/>
                <p:nvPr/>
              </p:nvPicPr>
              <p:blipFill>
                <a:blip r:embed="rId105"/>
                <a:stretch>
                  <a:fillRect/>
                </a:stretch>
              </p:blipFill>
              <p:spPr>
                <a:xfrm>
                  <a:off x="3302211" y="4204234"/>
                  <a:ext cx="957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6" name="Ink 75">
                  <a:extLst>
                    <a:ext uri="{FF2B5EF4-FFF2-40B4-BE49-F238E27FC236}">
                      <a16:creationId xmlns:a16="http://schemas.microsoft.com/office/drawing/2014/main" id="{343567DC-288E-4DF2-6C75-7BDA586C5025}"/>
                    </a:ext>
                  </a:extLst>
                </p14:cNvPr>
                <p14:cNvContentPartPr/>
                <p14:nvPr/>
              </p14:nvContentPartPr>
              <p14:xfrm>
                <a:off x="3397611" y="4189834"/>
                <a:ext cx="80640" cy="219240"/>
              </p14:xfrm>
            </p:contentPart>
          </mc:Choice>
          <mc:Fallback xmlns="">
            <p:pic>
              <p:nvPicPr>
                <p:cNvPr id="76" name="Ink 75">
                  <a:extLst>
                    <a:ext uri="{FF2B5EF4-FFF2-40B4-BE49-F238E27FC236}">
                      <a16:creationId xmlns:a16="http://schemas.microsoft.com/office/drawing/2014/main" id="{343567DC-288E-4DF2-6C75-7BDA586C5025}"/>
                    </a:ext>
                  </a:extLst>
                </p:cNvPr>
                <p:cNvPicPr/>
                <p:nvPr/>
              </p:nvPicPr>
              <p:blipFill>
                <a:blip r:embed="rId107"/>
                <a:stretch>
                  <a:fillRect/>
                </a:stretch>
              </p:blipFill>
              <p:spPr>
                <a:xfrm>
                  <a:off x="3388611" y="4180834"/>
                  <a:ext cx="9828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7" name="Ink 76">
                  <a:extLst>
                    <a:ext uri="{FF2B5EF4-FFF2-40B4-BE49-F238E27FC236}">
                      <a16:creationId xmlns:a16="http://schemas.microsoft.com/office/drawing/2014/main" id="{565844B2-F85A-8BAB-1803-CAB86209A34A}"/>
                    </a:ext>
                  </a:extLst>
                </p14:cNvPr>
                <p14:cNvContentPartPr/>
                <p14:nvPr/>
              </p14:nvContentPartPr>
              <p14:xfrm>
                <a:off x="3507411" y="4249594"/>
                <a:ext cx="52560" cy="147240"/>
              </p14:xfrm>
            </p:contentPart>
          </mc:Choice>
          <mc:Fallback xmlns="">
            <p:pic>
              <p:nvPicPr>
                <p:cNvPr id="77" name="Ink 76">
                  <a:extLst>
                    <a:ext uri="{FF2B5EF4-FFF2-40B4-BE49-F238E27FC236}">
                      <a16:creationId xmlns:a16="http://schemas.microsoft.com/office/drawing/2014/main" id="{565844B2-F85A-8BAB-1803-CAB86209A34A}"/>
                    </a:ext>
                  </a:extLst>
                </p:cNvPr>
                <p:cNvPicPr/>
                <p:nvPr/>
              </p:nvPicPr>
              <p:blipFill>
                <a:blip r:embed="rId109"/>
                <a:stretch>
                  <a:fillRect/>
                </a:stretch>
              </p:blipFill>
              <p:spPr>
                <a:xfrm>
                  <a:off x="3498771" y="4240954"/>
                  <a:ext cx="702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8" name="Ink 77">
                  <a:extLst>
                    <a:ext uri="{FF2B5EF4-FFF2-40B4-BE49-F238E27FC236}">
                      <a16:creationId xmlns:a16="http://schemas.microsoft.com/office/drawing/2014/main" id="{04B52230-AEA9-3EFF-9597-C7BB33BA33F8}"/>
                    </a:ext>
                  </a:extLst>
                </p14:cNvPr>
                <p14:cNvContentPartPr/>
                <p14:nvPr/>
              </p14:nvContentPartPr>
              <p14:xfrm>
                <a:off x="3491931" y="4328794"/>
                <a:ext cx="39960" cy="2520"/>
              </p14:xfrm>
            </p:contentPart>
          </mc:Choice>
          <mc:Fallback xmlns="">
            <p:pic>
              <p:nvPicPr>
                <p:cNvPr id="78" name="Ink 77">
                  <a:extLst>
                    <a:ext uri="{FF2B5EF4-FFF2-40B4-BE49-F238E27FC236}">
                      <a16:creationId xmlns:a16="http://schemas.microsoft.com/office/drawing/2014/main" id="{04B52230-AEA9-3EFF-9597-C7BB33BA33F8}"/>
                    </a:ext>
                  </a:extLst>
                </p:cNvPr>
                <p:cNvPicPr/>
                <p:nvPr/>
              </p:nvPicPr>
              <p:blipFill>
                <a:blip r:embed="rId111"/>
                <a:stretch>
                  <a:fillRect/>
                </a:stretch>
              </p:blipFill>
              <p:spPr>
                <a:xfrm>
                  <a:off x="3483291" y="4320154"/>
                  <a:ext cx="576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9" name="Ink 78">
                  <a:extLst>
                    <a:ext uri="{FF2B5EF4-FFF2-40B4-BE49-F238E27FC236}">
                      <a16:creationId xmlns:a16="http://schemas.microsoft.com/office/drawing/2014/main" id="{82A0EB34-ECA6-7602-43CF-9F7622E7F566}"/>
                    </a:ext>
                  </a:extLst>
                </p14:cNvPr>
                <p14:cNvContentPartPr/>
                <p14:nvPr/>
              </p14:nvContentPartPr>
              <p14:xfrm>
                <a:off x="3618651" y="4384954"/>
                <a:ext cx="64440" cy="85680"/>
              </p14:xfrm>
            </p:contentPart>
          </mc:Choice>
          <mc:Fallback xmlns="">
            <p:pic>
              <p:nvPicPr>
                <p:cNvPr id="79" name="Ink 78">
                  <a:extLst>
                    <a:ext uri="{FF2B5EF4-FFF2-40B4-BE49-F238E27FC236}">
                      <a16:creationId xmlns:a16="http://schemas.microsoft.com/office/drawing/2014/main" id="{82A0EB34-ECA6-7602-43CF-9F7622E7F566}"/>
                    </a:ext>
                  </a:extLst>
                </p:cNvPr>
                <p:cNvPicPr/>
                <p:nvPr/>
              </p:nvPicPr>
              <p:blipFill>
                <a:blip r:embed="rId113"/>
                <a:stretch>
                  <a:fillRect/>
                </a:stretch>
              </p:blipFill>
              <p:spPr>
                <a:xfrm>
                  <a:off x="3609651" y="4375954"/>
                  <a:ext cx="820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0" name="Ink 79">
                  <a:extLst>
                    <a:ext uri="{FF2B5EF4-FFF2-40B4-BE49-F238E27FC236}">
                      <a16:creationId xmlns:a16="http://schemas.microsoft.com/office/drawing/2014/main" id="{4DF885EA-1DE2-FF08-EF16-070E378511F3}"/>
                    </a:ext>
                  </a:extLst>
                </p14:cNvPr>
                <p14:cNvContentPartPr/>
                <p14:nvPr/>
              </p14:nvContentPartPr>
              <p14:xfrm>
                <a:off x="3779931" y="4303234"/>
                <a:ext cx="46080" cy="48960"/>
              </p14:xfrm>
            </p:contentPart>
          </mc:Choice>
          <mc:Fallback xmlns="">
            <p:pic>
              <p:nvPicPr>
                <p:cNvPr id="80" name="Ink 79">
                  <a:extLst>
                    <a:ext uri="{FF2B5EF4-FFF2-40B4-BE49-F238E27FC236}">
                      <a16:creationId xmlns:a16="http://schemas.microsoft.com/office/drawing/2014/main" id="{4DF885EA-1DE2-FF08-EF16-070E378511F3}"/>
                    </a:ext>
                  </a:extLst>
                </p:cNvPr>
                <p:cNvPicPr/>
                <p:nvPr/>
              </p:nvPicPr>
              <p:blipFill>
                <a:blip r:embed="rId115"/>
                <a:stretch>
                  <a:fillRect/>
                </a:stretch>
              </p:blipFill>
              <p:spPr>
                <a:xfrm>
                  <a:off x="3770931" y="4294234"/>
                  <a:ext cx="637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1" name="Ink 80">
                  <a:extLst>
                    <a:ext uri="{FF2B5EF4-FFF2-40B4-BE49-F238E27FC236}">
                      <a16:creationId xmlns:a16="http://schemas.microsoft.com/office/drawing/2014/main" id="{2309A73F-9E9D-1F17-D863-AF4B9D8F3D57}"/>
                    </a:ext>
                  </a:extLst>
                </p14:cNvPr>
                <p14:cNvContentPartPr/>
                <p14:nvPr/>
              </p14:nvContentPartPr>
              <p14:xfrm>
                <a:off x="3802971" y="4316194"/>
                <a:ext cx="27000" cy="139320"/>
              </p14:xfrm>
            </p:contentPart>
          </mc:Choice>
          <mc:Fallback xmlns="">
            <p:pic>
              <p:nvPicPr>
                <p:cNvPr id="81" name="Ink 80">
                  <a:extLst>
                    <a:ext uri="{FF2B5EF4-FFF2-40B4-BE49-F238E27FC236}">
                      <a16:creationId xmlns:a16="http://schemas.microsoft.com/office/drawing/2014/main" id="{2309A73F-9E9D-1F17-D863-AF4B9D8F3D57}"/>
                    </a:ext>
                  </a:extLst>
                </p:cNvPr>
                <p:cNvPicPr/>
                <p:nvPr/>
              </p:nvPicPr>
              <p:blipFill>
                <a:blip r:embed="rId117"/>
                <a:stretch>
                  <a:fillRect/>
                </a:stretch>
              </p:blipFill>
              <p:spPr>
                <a:xfrm>
                  <a:off x="3794331" y="4307194"/>
                  <a:ext cx="446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2" name="Ink 81">
                  <a:extLst>
                    <a:ext uri="{FF2B5EF4-FFF2-40B4-BE49-F238E27FC236}">
                      <a16:creationId xmlns:a16="http://schemas.microsoft.com/office/drawing/2014/main" id="{4379B2B7-F319-052A-F207-B3B9ECA46F64}"/>
                    </a:ext>
                  </a:extLst>
                </p14:cNvPr>
                <p14:cNvContentPartPr/>
                <p14:nvPr/>
              </p14:nvContentPartPr>
              <p14:xfrm>
                <a:off x="3870651" y="4267594"/>
                <a:ext cx="141120" cy="218880"/>
              </p14:xfrm>
            </p:contentPart>
          </mc:Choice>
          <mc:Fallback xmlns="">
            <p:pic>
              <p:nvPicPr>
                <p:cNvPr id="82" name="Ink 81">
                  <a:extLst>
                    <a:ext uri="{FF2B5EF4-FFF2-40B4-BE49-F238E27FC236}">
                      <a16:creationId xmlns:a16="http://schemas.microsoft.com/office/drawing/2014/main" id="{4379B2B7-F319-052A-F207-B3B9ECA46F64}"/>
                    </a:ext>
                  </a:extLst>
                </p:cNvPr>
                <p:cNvPicPr/>
                <p:nvPr/>
              </p:nvPicPr>
              <p:blipFill>
                <a:blip r:embed="rId119"/>
                <a:stretch>
                  <a:fillRect/>
                </a:stretch>
              </p:blipFill>
              <p:spPr>
                <a:xfrm>
                  <a:off x="3861651" y="4258954"/>
                  <a:ext cx="15876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3" name="Ink 82">
                  <a:extLst>
                    <a:ext uri="{FF2B5EF4-FFF2-40B4-BE49-F238E27FC236}">
                      <a16:creationId xmlns:a16="http://schemas.microsoft.com/office/drawing/2014/main" id="{678B2EB9-9689-3FFA-762A-A9D5E27C8F7B}"/>
                    </a:ext>
                  </a:extLst>
                </p14:cNvPr>
                <p14:cNvContentPartPr/>
                <p14:nvPr/>
              </p14:nvContentPartPr>
              <p14:xfrm>
                <a:off x="3921411" y="4282714"/>
                <a:ext cx="360" cy="360"/>
              </p14:xfrm>
            </p:contentPart>
          </mc:Choice>
          <mc:Fallback xmlns="">
            <p:pic>
              <p:nvPicPr>
                <p:cNvPr id="83" name="Ink 82">
                  <a:extLst>
                    <a:ext uri="{FF2B5EF4-FFF2-40B4-BE49-F238E27FC236}">
                      <a16:creationId xmlns:a16="http://schemas.microsoft.com/office/drawing/2014/main" id="{678B2EB9-9689-3FFA-762A-A9D5E27C8F7B}"/>
                    </a:ext>
                  </a:extLst>
                </p:cNvPr>
                <p:cNvPicPr/>
                <p:nvPr/>
              </p:nvPicPr>
              <p:blipFill>
                <a:blip r:embed="rId14"/>
                <a:stretch>
                  <a:fillRect/>
                </a:stretch>
              </p:blipFill>
              <p:spPr>
                <a:xfrm>
                  <a:off x="3912411" y="427371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4" name="Ink 83">
                  <a:extLst>
                    <a:ext uri="{FF2B5EF4-FFF2-40B4-BE49-F238E27FC236}">
                      <a16:creationId xmlns:a16="http://schemas.microsoft.com/office/drawing/2014/main" id="{F43AD6B0-82A7-4931-F841-E178C534F0F1}"/>
                    </a:ext>
                  </a:extLst>
                </p14:cNvPr>
                <p14:cNvContentPartPr/>
                <p14:nvPr/>
              </p14:nvContentPartPr>
              <p14:xfrm>
                <a:off x="3995931" y="4478194"/>
                <a:ext cx="360" cy="360"/>
              </p14:xfrm>
            </p:contentPart>
          </mc:Choice>
          <mc:Fallback xmlns="">
            <p:pic>
              <p:nvPicPr>
                <p:cNvPr id="84" name="Ink 83">
                  <a:extLst>
                    <a:ext uri="{FF2B5EF4-FFF2-40B4-BE49-F238E27FC236}">
                      <a16:creationId xmlns:a16="http://schemas.microsoft.com/office/drawing/2014/main" id="{F43AD6B0-82A7-4931-F841-E178C534F0F1}"/>
                    </a:ext>
                  </a:extLst>
                </p:cNvPr>
                <p:cNvPicPr/>
                <p:nvPr/>
              </p:nvPicPr>
              <p:blipFill>
                <a:blip r:embed="rId14"/>
                <a:stretch>
                  <a:fillRect/>
                </a:stretch>
              </p:blipFill>
              <p:spPr>
                <a:xfrm>
                  <a:off x="3987291" y="446919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5" name="Ink 84">
                  <a:extLst>
                    <a:ext uri="{FF2B5EF4-FFF2-40B4-BE49-F238E27FC236}">
                      <a16:creationId xmlns:a16="http://schemas.microsoft.com/office/drawing/2014/main" id="{BF951903-EFCA-B4C8-8FED-30878BFA9785}"/>
                    </a:ext>
                  </a:extLst>
                </p14:cNvPr>
                <p14:cNvContentPartPr/>
                <p14:nvPr/>
              </p14:nvContentPartPr>
              <p14:xfrm>
                <a:off x="4048851" y="4430314"/>
                <a:ext cx="36720" cy="64800"/>
              </p14:xfrm>
            </p:contentPart>
          </mc:Choice>
          <mc:Fallback xmlns="">
            <p:pic>
              <p:nvPicPr>
                <p:cNvPr id="85" name="Ink 84">
                  <a:extLst>
                    <a:ext uri="{FF2B5EF4-FFF2-40B4-BE49-F238E27FC236}">
                      <a16:creationId xmlns:a16="http://schemas.microsoft.com/office/drawing/2014/main" id="{BF951903-EFCA-B4C8-8FED-30878BFA9785}"/>
                    </a:ext>
                  </a:extLst>
                </p:cNvPr>
                <p:cNvPicPr/>
                <p:nvPr/>
              </p:nvPicPr>
              <p:blipFill>
                <a:blip r:embed="rId123"/>
                <a:stretch>
                  <a:fillRect/>
                </a:stretch>
              </p:blipFill>
              <p:spPr>
                <a:xfrm>
                  <a:off x="4040211" y="4421314"/>
                  <a:ext cx="543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6" name="Ink 85">
                  <a:extLst>
                    <a:ext uri="{FF2B5EF4-FFF2-40B4-BE49-F238E27FC236}">
                      <a16:creationId xmlns:a16="http://schemas.microsoft.com/office/drawing/2014/main" id="{04911899-F2EF-B368-98A4-E86ED41D9EFF}"/>
                    </a:ext>
                  </a:extLst>
                </p14:cNvPr>
                <p14:cNvContentPartPr/>
                <p14:nvPr/>
              </p14:nvContentPartPr>
              <p14:xfrm>
                <a:off x="4188171" y="4290274"/>
                <a:ext cx="57960" cy="118080"/>
              </p14:xfrm>
            </p:contentPart>
          </mc:Choice>
          <mc:Fallback xmlns="">
            <p:pic>
              <p:nvPicPr>
                <p:cNvPr id="86" name="Ink 85">
                  <a:extLst>
                    <a:ext uri="{FF2B5EF4-FFF2-40B4-BE49-F238E27FC236}">
                      <a16:creationId xmlns:a16="http://schemas.microsoft.com/office/drawing/2014/main" id="{04911899-F2EF-B368-98A4-E86ED41D9EFF}"/>
                    </a:ext>
                  </a:extLst>
                </p:cNvPr>
                <p:cNvPicPr/>
                <p:nvPr/>
              </p:nvPicPr>
              <p:blipFill>
                <a:blip r:embed="rId125"/>
                <a:stretch>
                  <a:fillRect/>
                </a:stretch>
              </p:blipFill>
              <p:spPr>
                <a:xfrm>
                  <a:off x="4179531" y="4281634"/>
                  <a:ext cx="756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7" name="Ink 86">
                  <a:extLst>
                    <a:ext uri="{FF2B5EF4-FFF2-40B4-BE49-F238E27FC236}">
                      <a16:creationId xmlns:a16="http://schemas.microsoft.com/office/drawing/2014/main" id="{277333CF-88CD-2353-57C5-02C2A6C14503}"/>
                    </a:ext>
                  </a:extLst>
                </p14:cNvPr>
                <p14:cNvContentPartPr/>
                <p14:nvPr/>
              </p14:nvContentPartPr>
              <p14:xfrm>
                <a:off x="4298691" y="4320874"/>
                <a:ext cx="57960" cy="60480"/>
              </p14:xfrm>
            </p:contentPart>
          </mc:Choice>
          <mc:Fallback xmlns="">
            <p:pic>
              <p:nvPicPr>
                <p:cNvPr id="87" name="Ink 86">
                  <a:extLst>
                    <a:ext uri="{FF2B5EF4-FFF2-40B4-BE49-F238E27FC236}">
                      <a16:creationId xmlns:a16="http://schemas.microsoft.com/office/drawing/2014/main" id="{277333CF-88CD-2353-57C5-02C2A6C14503}"/>
                    </a:ext>
                  </a:extLst>
                </p:cNvPr>
                <p:cNvPicPr/>
                <p:nvPr/>
              </p:nvPicPr>
              <p:blipFill>
                <a:blip r:embed="rId127"/>
                <a:stretch>
                  <a:fillRect/>
                </a:stretch>
              </p:blipFill>
              <p:spPr>
                <a:xfrm>
                  <a:off x="4289691" y="4311874"/>
                  <a:ext cx="756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8" name="Ink 87">
                  <a:extLst>
                    <a:ext uri="{FF2B5EF4-FFF2-40B4-BE49-F238E27FC236}">
                      <a16:creationId xmlns:a16="http://schemas.microsoft.com/office/drawing/2014/main" id="{69D7341C-48B4-67E4-30D0-59A7ADD5CAD8}"/>
                    </a:ext>
                  </a:extLst>
                </p14:cNvPr>
                <p14:cNvContentPartPr/>
                <p14:nvPr/>
              </p14:nvContentPartPr>
              <p14:xfrm>
                <a:off x="4383291" y="4174714"/>
                <a:ext cx="90000" cy="325440"/>
              </p14:xfrm>
            </p:contentPart>
          </mc:Choice>
          <mc:Fallback xmlns="">
            <p:pic>
              <p:nvPicPr>
                <p:cNvPr id="88" name="Ink 87">
                  <a:extLst>
                    <a:ext uri="{FF2B5EF4-FFF2-40B4-BE49-F238E27FC236}">
                      <a16:creationId xmlns:a16="http://schemas.microsoft.com/office/drawing/2014/main" id="{69D7341C-48B4-67E4-30D0-59A7ADD5CAD8}"/>
                    </a:ext>
                  </a:extLst>
                </p:cNvPr>
                <p:cNvPicPr/>
                <p:nvPr/>
              </p:nvPicPr>
              <p:blipFill>
                <a:blip r:embed="rId129"/>
                <a:stretch>
                  <a:fillRect/>
                </a:stretch>
              </p:blipFill>
              <p:spPr>
                <a:xfrm>
                  <a:off x="4374651" y="4165714"/>
                  <a:ext cx="10764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9" name="Ink 88">
                  <a:extLst>
                    <a:ext uri="{FF2B5EF4-FFF2-40B4-BE49-F238E27FC236}">
                      <a16:creationId xmlns:a16="http://schemas.microsoft.com/office/drawing/2014/main" id="{3E7E3511-6843-8D27-E23B-BC353FE46EBE}"/>
                    </a:ext>
                  </a:extLst>
                </p14:cNvPr>
                <p14:cNvContentPartPr/>
                <p14:nvPr/>
              </p14:nvContentPartPr>
              <p14:xfrm>
                <a:off x="4648251" y="4379554"/>
                <a:ext cx="172800" cy="12960"/>
              </p14:xfrm>
            </p:contentPart>
          </mc:Choice>
          <mc:Fallback xmlns="">
            <p:pic>
              <p:nvPicPr>
                <p:cNvPr id="89" name="Ink 88">
                  <a:extLst>
                    <a:ext uri="{FF2B5EF4-FFF2-40B4-BE49-F238E27FC236}">
                      <a16:creationId xmlns:a16="http://schemas.microsoft.com/office/drawing/2014/main" id="{3E7E3511-6843-8D27-E23B-BC353FE46EBE}"/>
                    </a:ext>
                  </a:extLst>
                </p:cNvPr>
                <p:cNvPicPr/>
                <p:nvPr/>
              </p:nvPicPr>
              <p:blipFill>
                <a:blip r:embed="rId131"/>
                <a:stretch>
                  <a:fillRect/>
                </a:stretch>
              </p:blipFill>
              <p:spPr>
                <a:xfrm>
                  <a:off x="4639611" y="4370914"/>
                  <a:ext cx="1904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0" name="Ink 89">
                  <a:extLst>
                    <a:ext uri="{FF2B5EF4-FFF2-40B4-BE49-F238E27FC236}">
                      <a16:creationId xmlns:a16="http://schemas.microsoft.com/office/drawing/2014/main" id="{40468988-B746-E235-56A7-8C800B3DEF5B}"/>
                    </a:ext>
                  </a:extLst>
                </p14:cNvPr>
                <p14:cNvContentPartPr/>
                <p14:nvPr/>
              </p14:nvContentPartPr>
              <p14:xfrm>
                <a:off x="4729611" y="4294234"/>
                <a:ext cx="2520" cy="320040"/>
              </p14:xfrm>
            </p:contentPart>
          </mc:Choice>
          <mc:Fallback xmlns="">
            <p:pic>
              <p:nvPicPr>
                <p:cNvPr id="90" name="Ink 89">
                  <a:extLst>
                    <a:ext uri="{FF2B5EF4-FFF2-40B4-BE49-F238E27FC236}">
                      <a16:creationId xmlns:a16="http://schemas.microsoft.com/office/drawing/2014/main" id="{40468988-B746-E235-56A7-8C800B3DEF5B}"/>
                    </a:ext>
                  </a:extLst>
                </p:cNvPr>
                <p:cNvPicPr/>
                <p:nvPr/>
              </p:nvPicPr>
              <p:blipFill>
                <a:blip r:embed="rId133"/>
                <a:stretch>
                  <a:fillRect/>
                </a:stretch>
              </p:blipFill>
              <p:spPr>
                <a:xfrm>
                  <a:off x="4720971" y="4285594"/>
                  <a:ext cx="20160" cy="337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4">
            <p14:nvContentPartPr>
              <p14:cNvPr id="96" name="Ink 95">
                <a:extLst>
                  <a:ext uri="{FF2B5EF4-FFF2-40B4-BE49-F238E27FC236}">
                    <a16:creationId xmlns:a16="http://schemas.microsoft.com/office/drawing/2014/main" id="{DF5CDEEB-7D6C-C342-8789-D080702155D8}"/>
                  </a:ext>
                </a:extLst>
              </p14:cNvPr>
              <p14:cNvContentPartPr/>
              <p14:nvPr/>
            </p14:nvContentPartPr>
            <p14:xfrm>
              <a:off x="5339091" y="4171834"/>
              <a:ext cx="101160" cy="188280"/>
            </p14:xfrm>
          </p:contentPart>
        </mc:Choice>
        <mc:Fallback xmlns="">
          <p:pic>
            <p:nvPicPr>
              <p:cNvPr id="96" name="Ink 95">
                <a:extLst>
                  <a:ext uri="{FF2B5EF4-FFF2-40B4-BE49-F238E27FC236}">
                    <a16:creationId xmlns:a16="http://schemas.microsoft.com/office/drawing/2014/main" id="{DF5CDEEB-7D6C-C342-8789-D080702155D8}"/>
                  </a:ext>
                </a:extLst>
              </p:cNvPr>
              <p:cNvPicPr/>
              <p:nvPr/>
            </p:nvPicPr>
            <p:blipFill>
              <a:blip r:embed="rId135"/>
              <a:stretch>
                <a:fillRect/>
              </a:stretch>
            </p:blipFill>
            <p:spPr>
              <a:xfrm>
                <a:off x="5330451" y="4163194"/>
                <a:ext cx="118800" cy="205920"/>
              </a:xfrm>
              <a:prstGeom prst="rect">
                <a:avLst/>
              </a:prstGeom>
            </p:spPr>
          </p:pic>
        </mc:Fallback>
      </mc:AlternateContent>
      <p:grpSp>
        <p:nvGrpSpPr>
          <p:cNvPr id="108" name="Group 107">
            <a:extLst>
              <a:ext uri="{FF2B5EF4-FFF2-40B4-BE49-F238E27FC236}">
                <a16:creationId xmlns:a16="http://schemas.microsoft.com/office/drawing/2014/main" id="{0A71C618-B9AE-75EB-CA19-1138738ED578}"/>
              </a:ext>
            </a:extLst>
          </p:cNvPr>
          <p:cNvGrpSpPr/>
          <p:nvPr/>
        </p:nvGrpSpPr>
        <p:grpSpPr>
          <a:xfrm>
            <a:off x="4974771" y="4056274"/>
            <a:ext cx="315720" cy="404280"/>
            <a:chOff x="4974771" y="4056274"/>
            <a:chExt cx="315720" cy="404280"/>
          </a:xfrm>
        </p:grpSpPr>
        <mc:AlternateContent xmlns:mc="http://schemas.openxmlformats.org/markup-compatibility/2006" xmlns:p14="http://schemas.microsoft.com/office/powerpoint/2010/main">
          <mc:Choice Requires="p14">
            <p:contentPart p14:bwMode="auto" r:id="rId136">
              <p14:nvContentPartPr>
                <p14:cNvPr id="92" name="Ink 91">
                  <a:extLst>
                    <a:ext uri="{FF2B5EF4-FFF2-40B4-BE49-F238E27FC236}">
                      <a16:creationId xmlns:a16="http://schemas.microsoft.com/office/drawing/2014/main" id="{74F18DD3-7F75-2349-380B-AC54A3E9AD06}"/>
                    </a:ext>
                  </a:extLst>
                </p14:cNvPr>
                <p14:cNvContentPartPr/>
                <p14:nvPr/>
              </p14:nvContentPartPr>
              <p14:xfrm>
                <a:off x="5055051" y="4255354"/>
                <a:ext cx="56160" cy="108000"/>
              </p14:xfrm>
            </p:contentPart>
          </mc:Choice>
          <mc:Fallback xmlns="">
            <p:pic>
              <p:nvPicPr>
                <p:cNvPr id="92" name="Ink 91">
                  <a:extLst>
                    <a:ext uri="{FF2B5EF4-FFF2-40B4-BE49-F238E27FC236}">
                      <a16:creationId xmlns:a16="http://schemas.microsoft.com/office/drawing/2014/main" id="{74F18DD3-7F75-2349-380B-AC54A3E9AD06}"/>
                    </a:ext>
                  </a:extLst>
                </p:cNvPr>
                <p:cNvPicPr/>
                <p:nvPr/>
              </p:nvPicPr>
              <p:blipFill>
                <a:blip r:embed="rId137"/>
                <a:stretch>
                  <a:fillRect/>
                </a:stretch>
              </p:blipFill>
              <p:spPr>
                <a:xfrm>
                  <a:off x="5046411" y="4246354"/>
                  <a:ext cx="738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3" name="Ink 92">
                  <a:extLst>
                    <a:ext uri="{FF2B5EF4-FFF2-40B4-BE49-F238E27FC236}">
                      <a16:creationId xmlns:a16="http://schemas.microsoft.com/office/drawing/2014/main" id="{6FAE4237-9F18-199C-9915-2F3A15988C3E}"/>
                    </a:ext>
                  </a:extLst>
                </p14:cNvPr>
                <p14:cNvContentPartPr/>
                <p14:nvPr/>
              </p14:nvContentPartPr>
              <p14:xfrm>
                <a:off x="5179611" y="4332754"/>
                <a:ext cx="16560" cy="2520"/>
              </p14:xfrm>
            </p:contentPart>
          </mc:Choice>
          <mc:Fallback xmlns="">
            <p:pic>
              <p:nvPicPr>
                <p:cNvPr id="93" name="Ink 92">
                  <a:extLst>
                    <a:ext uri="{FF2B5EF4-FFF2-40B4-BE49-F238E27FC236}">
                      <a16:creationId xmlns:a16="http://schemas.microsoft.com/office/drawing/2014/main" id="{6FAE4237-9F18-199C-9915-2F3A15988C3E}"/>
                    </a:ext>
                  </a:extLst>
                </p:cNvPr>
                <p:cNvPicPr/>
                <p:nvPr/>
              </p:nvPicPr>
              <p:blipFill>
                <a:blip r:embed="rId139"/>
                <a:stretch>
                  <a:fillRect/>
                </a:stretch>
              </p:blipFill>
              <p:spPr>
                <a:xfrm>
                  <a:off x="5170971" y="4323754"/>
                  <a:ext cx="342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4" name="Ink 93">
                  <a:extLst>
                    <a:ext uri="{FF2B5EF4-FFF2-40B4-BE49-F238E27FC236}">
                      <a16:creationId xmlns:a16="http://schemas.microsoft.com/office/drawing/2014/main" id="{4126F764-8195-8734-AD38-93C177F61A20}"/>
                    </a:ext>
                  </a:extLst>
                </p14:cNvPr>
                <p14:cNvContentPartPr/>
                <p14:nvPr/>
              </p14:nvContentPartPr>
              <p14:xfrm>
                <a:off x="5254131" y="4247074"/>
                <a:ext cx="36360" cy="93960"/>
              </p14:xfrm>
            </p:contentPart>
          </mc:Choice>
          <mc:Fallback xmlns="">
            <p:pic>
              <p:nvPicPr>
                <p:cNvPr id="94" name="Ink 93">
                  <a:extLst>
                    <a:ext uri="{FF2B5EF4-FFF2-40B4-BE49-F238E27FC236}">
                      <a16:creationId xmlns:a16="http://schemas.microsoft.com/office/drawing/2014/main" id="{4126F764-8195-8734-AD38-93C177F61A20}"/>
                    </a:ext>
                  </a:extLst>
                </p:cNvPr>
                <p:cNvPicPr/>
                <p:nvPr/>
              </p:nvPicPr>
              <p:blipFill>
                <a:blip r:embed="rId141"/>
                <a:stretch>
                  <a:fillRect/>
                </a:stretch>
              </p:blipFill>
              <p:spPr>
                <a:xfrm>
                  <a:off x="5245131" y="4238434"/>
                  <a:ext cx="540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7" name="Ink 106">
                  <a:extLst>
                    <a:ext uri="{FF2B5EF4-FFF2-40B4-BE49-F238E27FC236}">
                      <a16:creationId xmlns:a16="http://schemas.microsoft.com/office/drawing/2014/main" id="{84A1D8FB-FE1A-6221-8CBA-5B7BD661BAAB}"/>
                    </a:ext>
                  </a:extLst>
                </p14:cNvPr>
                <p14:cNvContentPartPr/>
                <p14:nvPr/>
              </p14:nvContentPartPr>
              <p14:xfrm>
                <a:off x="4974771" y="4056274"/>
                <a:ext cx="176040" cy="404280"/>
              </p14:xfrm>
            </p:contentPart>
          </mc:Choice>
          <mc:Fallback xmlns="">
            <p:pic>
              <p:nvPicPr>
                <p:cNvPr id="107" name="Ink 106">
                  <a:extLst>
                    <a:ext uri="{FF2B5EF4-FFF2-40B4-BE49-F238E27FC236}">
                      <a16:creationId xmlns:a16="http://schemas.microsoft.com/office/drawing/2014/main" id="{84A1D8FB-FE1A-6221-8CBA-5B7BD661BAAB}"/>
                    </a:ext>
                  </a:extLst>
                </p:cNvPr>
                <p:cNvPicPr/>
                <p:nvPr/>
              </p:nvPicPr>
              <p:blipFill>
                <a:blip r:embed="rId143"/>
                <a:stretch>
                  <a:fillRect/>
                </a:stretch>
              </p:blipFill>
              <p:spPr>
                <a:xfrm>
                  <a:off x="4965771" y="4047634"/>
                  <a:ext cx="193680" cy="421920"/>
                </a:xfrm>
                <a:prstGeom prst="rect">
                  <a:avLst/>
                </a:prstGeom>
              </p:spPr>
            </p:pic>
          </mc:Fallback>
        </mc:AlternateContent>
      </p:grpSp>
      <p:grpSp>
        <p:nvGrpSpPr>
          <p:cNvPr id="136" name="Group 135">
            <a:extLst>
              <a:ext uri="{FF2B5EF4-FFF2-40B4-BE49-F238E27FC236}">
                <a16:creationId xmlns:a16="http://schemas.microsoft.com/office/drawing/2014/main" id="{7F8D67EF-E7B8-5FAF-4968-029072A030AB}"/>
              </a:ext>
            </a:extLst>
          </p:cNvPr>
          <p:cNvGrpSpPr/>
          <p:nvPr/>
        </p:nvGrpSpPr>
        <p:grpSpPr>
          <a:xfrm>
            <a:off x="5516211" y="4006954"/>
            <a:ext cx="2558880" cy="457560"/>
            <a:chOff x="5516211" y="4006954"/>
            <a:chExt cx="2558880" cy="457560"/>
          </a:xfrm>
        </p:grpSpPr>
        <mc:AlternateContent xmlns:mc="http://schemas.openxmlformats.org/markup-compatibility/2006" xmlns:p14="http://schemas.microsoft.com/office/powerpoint/2010/main">
          <mc:Choice Requires="p14">
            <p:contentPart p14:bwMode="auto" r:id="rId144">
              <p14:nvContentPartPr>
                <p14:cNvPr id="98" name="Ink 97">
                  <a:extLst>
                    <a:ext uri="{FF2B5EF4-FFF2-40B4-BE49-F238E27FC236}">
                      <a16:creationId xmlns:a16="http://schemas.microsoft.com/office/drawing/2014/main" id="{603D21CC-3BD6-628E-3EE3-4AD5BB6CC3A1}"/>
                    </a:ext>
                  </a:extLst>
                </p14:cNvPr>
                <p14:cNvContentPartPr/>
                <p14:nvPr/>
              </p14:nvContentPartPr>
              <p14:xfrm>
                <a:off x="5516211" y="4056634"/>
                <a:ext cx="95040" cy="322200"/>
              </p14:xfrm>
            </p:contentPart>
          </mc:Choice>
          <mc:Fallback xmlns="">
            <p:pic>
              <p:nvPicPr>
                <p:cNvPr id="98" name="Ink 97">
                  <a:extLst>
                    <a:ext uri="{FF2B5EF4-FFF2-40B4-BE49-F238E27FC236}">
                      <a16:creationId xmlns:a16="http://schemas.microsoft.com/office/drawing/2014/main" id="{603D21CC-3BD6-628E-3EE3-4AD5BB6CC3A1}"/>
                    </a:ext>
                  </a:extLst>
                </p:cNvPr>
                <p:cNvPicPr/>
                <p:nvPr/>
              </p:nvPicPr>
              <p:blipFill>
                <a:blip r:embed="rId145"/>
                <a:stretch>
                  <a:fillRect/>
                </a:stretch>
              </p:blipFill>
              <p:spPr>
                <a:xfrm>
                  <a:off x="5507211" y="4047994"/>
                  <a:ext cx="11268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9" name="Ink 98">
                  <a:extLst>
                    <a:ext uri="{FF2B5EF4-FFF2-40B4-BE49-F238E27FC236}">
                      <a16:creationId xmlns:a16="http://schemas.microsoft.com/office/drawing/2014/main" id="{1EC24805-E0FD-6FF8-3C5B-4FC962EC351C}"/>
                    </a:ext>
                  </a:extLst>
                </p14:cNvPr>
                <p14:cNvContentPartPr/>
                <p14:nvPr/>
              </p14:nvContentPartPr>
              <p14:xfrm>
                <a:off x="5663811" y="4165354"/>
                <a:ext cx="105480" cy="154440"/>
              </p14:xfrm>
            </p:contentPart>
          </mc:Choice>
          <mc:Fallback xmlns="">
            <p:pic>
              <p:nvPicPr>
                <p:cNvPr id="99" name="Ink 98">
                  <a:extLst>
                    <a:ext uri="{FF2B5EF4-FFF2-40B4-BE49-F238E27FC236}">
                      <a16:creationId xmlns:a16="http://schemas.microsoft.com/office/drawing/2014/main" id="{1EC24805-E0FD-6FF8-3C5B-4FC962EC351C}"/>
                    </a:ext>
                  </a:extLst>
                </p:cNvPr>
                <p:cNvPicPr/>
                <p:nvPr/>
              </p:nvPicPr>
              <p:blipFill>
                <a:blip r:embed="rId147"/>
                <a:stretch>
                  <a:fillRect/>
                </a:stretch>
              </p:blipFill>
              <p:spPr>
                <a:xfrm>
                  <a:off x="5654811" y="4156354"/>
                  <a:ext cx="1231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0" name="Ink 99">
                  <a:extLst>
                    <a:ext uri="{FF2B5EF4-FFF2-40B4-BE49-F238E27FC236}">
                      <a16:creationId xmlns:a16="http://schemas.microsoft.com/office/drawing/2014/main" id="{9C2AA885-745A-0489-5828-BDA34CC1B189}"/>
                    </a:ext>
                  </a:extLst>
                </p14:cNvPr>
                <p14:cNvContentPartPr/>
                <p14:nvPr/>
              </p14:nvContentPartPr>
              <p14:xfrm>
                <a:off x="5807451" y="4214314"/>
                <a:ext cx="64440" cy="74160"/>
              </p14:xfrm>
            </p:contentPart>
          </mc:Choice>
          <mc:Fallback xmlns="">
            <p:pic>
              <p:nvPicPr>
                <p:cNvPr id="100" name="Ink 99">
                  <a:extLst>
                    <a:ext uri="{FF2B5EF4-FFF2-40B4-BE49-F238E27FC236}">
                      <a16:creationId xmlns:a16="http://schemas.microsoft.com/office/drawing/2014/main" id="{9C2AA885-745A-0489-5828-BDA34CC1B189}"/>
                    </a:ext>
                  </a:extLst>
                </p:cNvPr>
                <p:cNvPicPr/>
                <p:nvPr/>
              </p:nvPicPr>
              <p:blipFill>
                <a:blip r:embed="rId149"/>
                <a:stretch>
                  <a:fillRect/>
                </a:stretch>
              </p:blipFill>
              <p:spPr>
                <a:xfrm>
                  <a:off x="5798451" y="4205314"/>
                  <a:ext cx="820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1" name="Ink 100">
                  <a:extLst>
                    <a:ext uri="{FF2B5EF4-FFF2-40B4-BE49-F238E27FC236}">
                      <a16:creationId xmlns:a16="http://schemas.microsoft.com/office/drawing/2014/main" id="{AF455806-BEB2-3860-3F4A-A25C0D008401}"/>
                    </a:ext>
                  </a:extLst>
                </p14:cNvPr>
                <p14:cNvContentPartPr/>
                <p14:nvPr/>
              </p14:nvContentPartPr>
              <p14:xfrm>
                <a:off x="5892771" y="4289194"/>
                <a:ext cx="8280" cy="48240"/>
              </p14:xfrm>
            </p:contentPart>
          </mc:Choice>
          <mc:Fallback xmlns="">
            <p:pic>
              <p:nvPicPr>
                <p:cNvPr id="101" name="Ink 100">
                  <a:extLst>
                    <a:ext uri="{FF2B5EF4-FFF2-40B4-BE49-F238E27FC236}">
                      <a16:creationId xmlns:a16="http://schemas.microsoft.com/office/drawing/2014/main" id="{AF455806-BEB2-3860-3F4A-A25C0D008401}"/>
                    </a:ext>
                  </a:extLst>
                </p:cNvPr>
                <p:cNvPicPr/>
                <p:nvPr/>
              </p:nvPicPr>
              <p:blipFill>
                <a:blip r:embed="rId151"/>
                <a:stretch>
                  <a:fillRect/>
                </a:stretch>
              </p:blipFill>
              <p:spPr>
                <a:xfrm>
                  <a:off x="5883771" y="4280194"/>
                  <a:ext cx="259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2" name="Ink 101">
                  <a:extLst>
                    <a:ext uri="{FF2B5EF4-FFF2-40B4-BE49-F238E27FC236}">
                      <a16:creationId xmlns:a16="http://schemas.microsoft.com/office/drawing/2014/main" id="{CDF7BFE1-6F5E-F475-DEDE-6BE1ED52BC52}"/>
                    </a:ext>
                  </a:extLst>
                </p14:cNvPr>
                <p14:cNvContentPartPr/>
                <p14:nvPr/>
              </p14:nvContentPartPr>
              <p14:xfrm>
                <a:off x="5947851" y="4231954"/>
                <a:ext cx="38160" cy="57960"/>
              </p14:xfrm>
            </p:contentPart>
          </mc:Choice>
          <mc:Fallback xmlns="">
            <p:pic>
              <p:nvPicPr>
                <p:cNvPr id="102" name="Ink 101">
                  <a:extLst>
                    <a:ext uri="{FF2B5EF4-FFF2-40B4-BE49-F238E27FC236}">
                      <a16:creationId xmlns:a16="http://schemas.microsoft.com/office/drawing/2014/main" id="{CDF7BFE1-6F5E-F475-DEDE-6BE1ED52BC52}"/>
                    </a:ext>
                  </a:extLst>
                </p:cNvPr>
                <p:cNvPicPr/>
                <p:nvPr/>
              </p:nvPicPr>
              <p:blipFill>
                <a:blip r:embed="rId153"/>
                <a:stretch>
                  <a:fillRect/>
                </a:stretch>
              </p:blipFill>
              <p:spPr>
                <a:xfrm>
                  <a:off x="5938851" y="4223314"/>
                  <a:ext cx="558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3" name="Ink 102">
                  <a:extLst>
                    <a:ext uri="{FF2B5EF4-FFF2-40B4-BE49-F238E27FC236}">
                      <a16:creationId xmlns:a16="http://schemas.microsoft.com/office/drawing/2014/main" id="{D13CB067-8029-4009-8EE0-0C4DFE063EF5}"/>
                    </a:ext>
                  </a:extLst>
                </p14:cNvPr>
                <p14:cNvContentPartPr/>
                <p14:nvPr/>
              </p14:nvContentPartPr>
              <p14:xfrm>
                <a:off x="6037491" y="4226914"/>
                <a:ext cx="25200" cy="46080"/>
              </p14:xfrm>
            </p:contentPart>
          </mc:Choice>
          <mc:Fallback xmlns="">
            <p:pic>
              <p:nvPicPr>
                <p:cNvPr id="103" name="Ink 102">
                  <a:extLst>
                    <a:ext uri="{FF2B5EF4-FFF2-40B4-BE49-F238E27FC236}">
                      <a16:creationId xmlns:a16="http://schemas.microsoft.com/office/drawing/2014/main" id="{D13CB067-8029-4009-8EE0-0C4DFE063EF5}"/>
                    </a:ext>
                  </a:extLst>
                </p:cNvPr>
                <p:cNvPicPr/>
                <p:nvPr/>
              </p:nvPicPr>
              <p:blipFill>
                <a:blip r:embed="rId155"/>
                <a:stretch>
                  <a:fillRect/>
                </a:stretch>
              </p:blipFill>
              <p:spPr>
                <a:xfrm>
                  <a:off x="6028491" y="4217914"/>
                  <a:ext cx="428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4" name="Ink 103">
                  <a:extLst>
                    <a:ext uri="{FF2B5EF4-FFF2-40B4-BE49-F238E27FC236}">
                      <a16:creationId xmlns:a16="http://schemas.microsoft.com/office/drawing/2014/main" id="{31789C1A-FDD9-9900-35A9-FB9B2A4ECF0C}"/>
                    </a:ext>
                  </a:extLst>
                </p14:cNvPr>
                <p14:cNvContentPartPr/>
                <p14:nvPr/>
              </p14:nvContentPartPr>
              <p14:xfrm>
                <a:off x="6114891" y="4204594"/>
                <a:ext cx="31680" cy="46800"/>
              </p14:xfrm>
            </p:contentPart>
          </mc:Choice>
          <mc:Fallback xmlns="">
            <p:pic>
              <p:nvPicPr>
                <p:cNvPr id="104" name="Ink 103">
                  <a:extLst>
                    <a:ext uri="{FF2B5EF4-FFF2-40B4-BE49-F238E27FC236}">
                      <a16:creationId xmlns:a16="http://schemas.microsoft.com/office/drawing/2014/main" id="{31789C1A-FDD9-9900-35A9-FB9B2A4ECF0C}"/>
                    </a:ext>
                  </a:extLst>
                </p:cNvPr>
                <p:cNvPicPr/>
                <p:nvPr/>
              </p:nvPicPr>
              <p:blipFill>
                <a:blip r:embed="rId157"/>
                <a:stretch>
                  <a:fillRect/>
                </a:stretch>
              </p:blipFill>
              <p:spPr>
                <a:xfrm>
                  <a:off x="6105891" y="4195954"/>
                  <a:ext cx="493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5" name="Ink 104">
                  <a:extLst>
                    <a:ext uri="{FF2B5EF4-FFF2-40B4-BE49-F238E27FC236}">
                      <a16:creationId xmlns:a16="http://schemas.microsoft.com/office/drawing/2014/main" id="{8C667F9E-D666-224D-DB35-DF3E83BE0879}"/>
                    </a:ext>
                  </a:extLst>
                </p14:cNvPr>
                <p14:cNvContentPartPr/>
                <p14:nvPr/>
              </p14:nvContentPartPr>
              <p14:xfrm>
                <a:off x="6138651" y="4112434"/>
                <a:ext cx="88920" cy="259560"/>
              </p14:xfrm>
            </p:contentPart>
          </mc:Choice>
          <mc:Fallback xmlns="">
            <p:pic>
              <p:nvPicPr>
                <p:cNvPr id="105" name="Ink 104">
                  <a:extLst>
                    <a:ext uri="{FF2B5EF4-FFF2-40B4-BE49-F238E27FC236}">
                      <a16:creationId xmlns:a16="http://schemas.microsoft.com/office/drawing/2014/main" id="{8C667F9E-D666-224D-DB35-DF3E83BE0879}"/>
                    </a:ext>
                  </a:extLst>
                </p:cNvPr>
                <p:cNvPicPr/>
                <p:nvPr/>
              </p:nvPicPr>
              <p:blipFill>
                <a:blip r:embed="rId159"/>
                <a:stretch>
                  <a:fillRect/>
                </a:stretch>
              </p:blipFill>
              <p:spPr>
                <a:xfrm>
                  <a:off x="6129651" y="4103434"/>
                  <a:ext cx="10656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6" name="Ink 105">
                  <a:extLst>
                    <a:ext uri="{FF2B5EF4-FFF2-40B4-BE49-F238E27FC236}">
                      <a16:creationId xmlns:a16="http://schemas.microsoft.com/office/drawing/2014/main" id="{4E486A9C-AF64-6059-E8EB-BFC0E08409C5}"/>
                    </a:ext>
                  </a:extLst>
                </p14:cNvPr>
                <p14:cNvContentPartPr/>
                <p14:nvPr/>
              </p14:nvContentPartPr>
              <p14:xfrm>
                <a:off x="6173211" y="4059154"/>
                <a:ext cx="154800" cy="405360"/>
              </p14:xfrm>
            </p:contentPart>
          </mc:Choice>
          <mc:Fallback xmlns="">
            <p:pic>
              <p:nvPicPr>
                <p:cNvPr id="106" name="Ink 105">
                  <a:extLst>
                    <a:ext uri="{FF2B5EF4-FFF2-40B4-BE49-F238E27FC236}">
                      <a16:creationId xmlns:a16="http://schemas.microsoft.com/office/drawing/2014/main" id="{4E486A9C-AF64-6059-E8EB-BFC0E08409C5}"/>
                    </a:ext>
                  </a:extLst>
                </p:cNvPr>
                <p:cNvPicPr/>
                <p:nvPr/>
              </p:nvPicPr>
              <p:blipFill>
                <a:blip r:embed="rId161"/>
                <a:stretch>
                  <a:fillRect/>
                </a:stretch>
              </p:blipFill>
              <p:spPr>
                <a:xfrm>
                  <a:off x="6164571" y="4050514"/>
                  <a:ext cx="17244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0" name="Ink 109">
                  <a:extLst>
                    <a:ext uri="{FF2B5EF4-FFF2-40B4-BE49-F238E27FC236}">
                      <a16:creationId xmlns:a16="http://schemas.microsoft.com/office/drawing/2014/main" id="{A7866C17-AEAF-E876-FCAB-3411ACBDB3C2}"/>
                    </a:ext>
                  </a:extLst>
                </p14:cNvPr>
                <p14:cNvContentPartPr/>
                <p14:nvPr/>
              </p14:nvContentPartPr>
              <p14:xfrm>
                <a:off x="6401451" y="4079314"/>
                <a:ext cx="115200" cy="329040"/>
              </p14:xfrm>
            </p:contentPart>
          </mc:Choice>
          <mc:Fallback xmlns="">
            <p:pic>
              <p:nvPicPr>
                <p:cNvPr id="110" name="Ink 109">
                  <a:extLst>
                    <a:ext uri="{FF2B5EF4-FFF2-40B4-BE49-F238E27FC236}">
                      <a16:creationId xmlns:a16="http://schemas.microsoft.com/office/drawing/2014/main" id="{A7866C17-AEAF-E876-FCAB-3411ACBDB3C2}"/>
                    </a:ext>
                  </a:extLst>
                </p:cNvPr>
                <p:cNvPicPr/>
                <p:nvPr/>
              </p:nvPicPr>
              <p:blipFill>
                <a:blip r:embed="rId163"/>
                <a:stretch>
                  <a:fillRect/>
                </a:stretch>
              </p:blipFill>
              <p:spPr>
                <a:xfrm>
                  <a:off x="6392451" y="4070314"/>
                  <a:ext cx="13284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1" name="Ink 110">
                  <a:extLst>
                    <a:ext uri="{FF2B5EF4-FFF2-40B4-BE49-F238E27FC236}">
                      <a16:creationId xmlns:a16="http://schemas.microsoft.com/office/drawing/2014/main" id="{3F4A8115-C529-D5C5-D5D2-9560A5DCE72D}"/>
                    </a:ext>
                  </a:extLst>
                </p14:cNvPr>
                <p14:cNvContentPartPr/>
                <p14:nvPr/>
              </p14:nvContentPartPr>
              <p14:xfrm>
                <a:off x="6591891" y="4172194"/>
                <a:ext cx="360" cy="137520"/>
              </p14:xfrm>
            </p:contentPart>
          </mc:Choice>
          <mc:Fallback xmlns="">
            <p:pic>
              <p:nvPicPr>
                <p:cNvPr id="111" name="Ink 110">
                  <a:extLst>
                    <a:ext uri="{FF2B5EF4-FFF2-40B4-BE49-F238E27FC236}">
                      <a16:creationId xmlns:a16="http://schemas.microsoft.com/office/drawing/2014/main" id="{3F4A8115-C529-D5C5-D5D2-9560A5DCE72D}"/>
                    </a:ext>
                  </a:extLst>
                </p:cNvPr>
                <p:cNvPicPr/>
                <p:nvPr/>
              </p:nvPicPr>
              <p:blipFill>
                <a:blip r:embed="rId165"/>
                <a:stretch>
                  <a:fillRect/>
                </a:stretch>
              </p:blipFill>
              <p:spPr>
                <a:xfrm>
                  <a:off x="6583251" y="4163194"/>
                  <a:ext cx="180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2" name="Ink 111">
                  <a:extLst>
                    <a:ext uri="{FF2B5EF4-FFF2-40B4-BE49-F238E27FC236}">
                      <a16:creationId xmlns:a16="http://schemas.microsoft.com/office/drawing/2014/main" id="{79ECFBA3-2F69-DC5A-B899-B0547C558211}"/>
                    </a:ext>
                  </a:extLst>
                </p14:cNvPr>
                <p14:cNvContentPartPr/>
                <p14:nvPr/>
              </p14:nvContentPartPr>
              <p14:xfrm>
                <a:off x="6589371" y="4125394"/>
                <a:ext cx="75600" cy="81720"/>
              </p14:xfrm>
            </p:contentPart>
          </mc:Choice>
          <mc:Fallback xmlns="">
            <p:pic>
              <p:nvPicPr>
                <p:cNvPr id="112" name="Ink 111">
                  <a:extLst>
                    <a:ext uri="{FF2B5EF4-FFF2-40B4-BE49-F238E27FC236}">
                      <a16:creationId xmlns:a16="http://schemas.microsoft.com/office/drawing/2014/main" id="{79ECFBA3-2F69-DC5A-B899-B0547C558211}"/>
                    </a:ext>
                  </a:extLst>
                </p:cNvPr>
                <p:cNvPicPr/>
                <p:nvPr/>
              </p:nvPicPr>
              <p:blipFill>
                <a:blip r:embed="rId167"/>
                <a:stretch>
                  <a:fillRect/>
                </a:stretch>
              </p:blipFill>
              <p:spPr>
                <a:xfrm>
                  <a:off x="6580731" y="4116394"/>
                  <a:ext cx="932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3" name="Ink 112">
                  <a:extLst>
                    <a:ext uri="{FF2B5EF4-FFF2-40B4-BE49-F238E27FC236}">
                      <a16:creationId xmlns:a16="http://schemas.microsoft.com/office/drawing/2014/main" id="{2B211A46-19DA-E9B1-4CDD-8C0544A928CF}"/>
                    </a:ext>
                  </a:extLst>
                </p14:cNvPr>
                <p14:cNvContentPartPr/>
                <p14:nvPr/>
              </p14:nvContentPartPr>
              <p14:xfrm>
                <a:off x="6664251" y="4130794"/>
                <a:ext cx="64800" cy="169920"/>
              </p14:xfrm>
            </p:contentPart>
          </mc:Choice>
          <mc:Fallback xmlns="">
            <p:pic>
              <p:nvPicPr>
                <p:cNvPr id="113" name="Ink 112">
                  <a:extLst>
                    <a:ext uri="{FF2B5EF4-FFF2-40B4-BE49-F238E27FC236}">
                      <a16:creationId xmlns:a16="http://schemas.microsoft.com/office/drawing/2014/main" id="{2B211A46-19DA-E9B1-4CDD-8C0544A928CF}"/>
                    </a:ext>
                  </a:extLst>
                </p:cNvPr>
                <p:cNvPicPr/>
                <p:nvPr/>
              </p:nvPicPr>
              <p:blipFill>
                <a:blip r:embed="rId169"/>
                <a:stretch>
                  <a:fillRect/>
                </a:stretch>
              </p:blipFill>
              <p:spPr>
                <a:xfrm>
                  <a:off x="6655611" y="4121794"/>
                  <a:ext cx="824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4" name="Ink 113">
                  <a:extLst>
                    <a:ext uri="{FF2B5EF4-FFF2-40B4-BE49-F238E27FC236}">
                      <a16:creationId xmlns:a16="http://schemas.microsoft.com/office/drawing/2014/main" id="{D847CBF6-1CBB-6807-C3BB-6992D769F156}"/>
                    </a:ext>
                  </a:extLst>
                </p14:cNvPr>
                <p14:cNvContentPartPr/>
                <p14:nvPr/>
              </p14:nvContentPartPr>
              <p14:xfrm>
                <a:off x="6752811" y="4215754"/>
                <a:ext cx="19080" cy="86760"/>
              </p14:xfrm>
            </p:contentPart>
          </mc:Choice>
          <mc:Fallback xmlns="">
            <p:pic>
              <p:nvPicPr>
                <p:cNvPr id="114" name="Ink 113">
                  <a:extLst>
                    <a:ext uri="{FF2B5EF4-FFF2-40B4-BE49-F238E27FC236}">
                      <a16:creationId xmlns:a16="http://schemas.microsoft.com/office/drawing/2014/main" id="{D847CBF6-1CBB-6807-C3BB-6992D769F156}"/>
                    </a:ext>
                  </a:extLst>
                </p:cNvPr>
                <p:cNvPicPr/>
                <p:nvPr/>
              </p:nvPicPr>
              <p:blipFill>
                <a:blip r:embed="rId171"/>
                <a:stretch>
                  <a:fillRect/>
                </a:stretch>
              </p:blipFill>
              <p:spPr>
                <a:xfrm>
                  <a:off x="6743811" y="4207114"/>
                  <a:ext cx="367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5" name="Ink 114">
                  <a:extLst>
                    <a:ext uri="{FF2B5EF4-FFF2-40B4-BE49-F238E27FC236}">
                      <a16:creationId xmlns:a16="http://schemas.microsoft.com/office/drawing/2014/main" id="{F5C0A0F7-60D4-D072-0421-1E4549BEFC98}"/>
                    </a:ext>
                  </a:extLst>
                </p14:cNvPr>
                <p14:cNvContentPartPr/>
                <p14:nvPr/>
              </p14:nvContentPartPr>
              <p14:xfrm>
                <a:off x="6797451" y="4174354"/>
                <a:ext cx="32760" cy="112680"/>
              </p14:xfrm>
            </p:contentPart>
          </mc:Choice>
          <mc:Fallback xmlns="">
            <p:pic>
              <p:nvPicPr>
                <p:cNvPr id="115" name="Ink 114">
                  <a:extLst>
                    <a:ext uri="{FF2B5EF4-FFF2-40B4-BE49-F238E27FC236}">
                      <a16:creationId xmlns:a16="http://schemas.microsoft.com/office/drawing/2014/main" id="{F5C0A0F7-60D4-D072-0421-1E4549BEFC98}"/>
                    </a:ext>
                  </a:extLst>
                </p:cNvPr>
                <p:cNvPicPr/>
                <p:nvPr/>
              </p:nvPicPr>
              <p:blipFill>
                <a:blip r:embed="rId173"/>
                <a:stretch>
                  <a:fillRect/>
                </a:stretch>
              </p:blipFill>
              <p:spPr>
                <a:xfrm>
                  <a:off x="6788451" y="4165714"/>
                  <a:ext cx="504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6" name="Ink 115">
                  <a:extLst>
                    <a:ext uri="{FF2B5EF4-FFF2-40B4-BE49-F238E27FC236}">
                      <a16:creationId xmlns:a16="http://schemas.microsoft.com/office/drawing/2014/main" id="{EE6A4519-B715-1214-8EF4-55308D7BB546}"/>
                    </a:ext>
                  </a:extLst>
                </p14:cNvPr>
                <p14:cNvContentPartPr/>
                <p14:nvPr/>
              </p14:nvContentPartPr>
              <p14:xfrm>
                <a:off x="6771891" y="4249234"/>
                <a:ext cx="56160" cy="2520"/>
              </p14:xfrm>
            </p:contentPart>
          </mc:Choice>
          <mc:Fallback xmlns="">
            <p:pic>
              <p:nvPicPr>
                <p:cNvPr id="116" name="Ink 115">
                  <a:extLst>
                    <a:ext uri="{FF2B5EF4-FFF2-40B4-BE49-F238E27FC236}">
                      <a16:creationId xmlns:a16="http://schemas.microsoft.com/office/drawing/2014/main" id="{EE6A4519-B715-1214-8EF4-55308D7BB546}"/>
                    </a:ext>
                  </a:extLst>
                </p:cNvPr>
                <p:cNvPicPr/>
                <p:nvPr/>
              </p:nvPicPr>
              <p:blipFill>
                <a:blip r:embed="rId175"/>
                <a:stretch>
                  <a:fillRect/>
                </a:stretch>
              </p:blipFill>
              <p:spPr>
                <a:xfrm>
                  <a:off x="6763251" y="4240234"/>
                  <a:ext cx="738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8" name="Ink 117">
                  <a:extLst>
                    <a:ext uri="{FF2B5EF4-FFF2-40B4-BE49-F238E27FC236}">
                      <a16:creationId xmlns:a16="http://schemas.microsoft.com/office/drawing/2014/main" id="{D5EAD7E6-826A-5355-EC43-B253B65A4D04}"/>
                    </a:ext>
                  </a:extLst>
                </p14:cNvPr>
                <p14:cNvContentPartPr/>
                <p14:nvPr/>
              </p14:nvContentPartPr>
              <p14:xfrm>
                <a:off x="6910131" y="4293154"/>
                <a:ext cx="24480" cy="55440"/>
              </p14:xfrm>
            </p:contentPart>
          </mc:Choice>
          <mc:Fallback xmlns="">
            <p:pic>
              <p:nvPicPr>
                <p:cNvPr id="118" name="Ink 117">
                  <a:extLst>
                    <a:ext uri="{FF2B5EF4-FFF2-40B4-BE49-F238E27FC236}">
                      <a16:creationId xmlns:a16="http://schemas.microsoft.com/office/drawing/2014/main" id="{D5EAD7E6-826A-5355-EC43-B253B65A4D04}"/>
                    </a:ext>
                  </a:extLst>
                </p:cNvPr>
                <p:cNvPicPr/>
                <p:nvPr/>
              </p:nvPicPr>
              <p:blipFill>
                <a:blip r:embed="rId177"/>
                <a:stretch>
                  <a:fillRect/>
                </a:stretch>
              </p:blipFill>
              <p:spPr>
                <a:xfrm>
                  <a:off x="6901491" y="4284154"/>
                  <a:ext cx="421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9" name="Ink 118">
                  <a:extLst>
                    <a:ext uri="{FF2B5EF4-FFF2-40B4-BE49-F238E27FC236}">
                      <a16:creationId xmlns:a16="http://schemas.microsoft.com/office/drawing/2014/main" id="{282146F5-E64E-DE18-66F6-FC4ECED18CFB}"/>
                    </a:ext>
                  </a:extLst>
                </p14:cNvPr>
                <p14:cNvContentPartPr/>
                <p14:nvPr/>
              </p14:nvContentPartPr>
              <p14:xfrm>
                <a:off x="7037211" y="4138714"/>
                <a:ext cx="84960" cy="81720"/>
              </p14:xfrm>
            </p:contentPart>
          </mc:Choice>
          <mc:Fallback xmlns="">
            <p:pic>
              <p:nvPicPr>
                <p:cNvPr id="119" name="Ink 118">
                  <a:extLst>
                    <a:ext uri="{FF2B5EF4-FFF2-40B4-BE49-F238E27FC236}">
                      <a16:creationId xmlns:a16="http://schemas.microsoft.com/office/drawing/2014/main" id="{282146F5-E64E-DE18-66F6-FC4ECED18CFB}"/>
                    </a:ext>
                  </a:extLst>
                </p:cNvPr>
                <p:cNvPicPr/>
                <p:nvPr/>
              </p:nvPicPr>
              <p:blipFill>
                <a:blip r:embed="rId179"/>
                <a:stretch>
                  <a:fillRect/>
                </a:stretch>
              </p:blipFill>
              <p:spPr>
                <a:xfrm>
                  <a:off x="7028571" y="4130074"/>
                  <a:ext cx="1026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0" name="Ink 119">
                  <a:extLst>
                    <a:ext uri="{FF2B5EF4-FFF2-40B4-BE49-F238E27FC236}">
                      <a16:creationId xmlns:a16="http://schemas.microsoft.com/office/drawing/2014/main" id="{8641DF7F-D3C0-388B-018F-976A907379E1}"/>
                    </a:ext>
                  </a:extLst>
                </p14:cNvPr>
                <p14:cNvContentPartPr/>
                <p14:nvPr/>
              </p14:nvContentPartPr>
              <p14:xfrm>
                <a:off x="7109211" y="4180114"/>
                <a:ext cx="24480" cy="136800"/>
              </p14:xfrm>
            </p:contentPart>
          </mc:Choice>
          <mc:Fallback xmlns="">
            <p:pic>
              <p:nvPicPr>
                <p:cNvPr id="120" name="Ink 119">
                  <a:extLst>
                    <a:ext uri="{FF2B5EF4-FFF2-40B4-BE49-F238E27FC236}">
                      <a16:creationId xmlns:a16="http://schemas.microsoft.com/office/drawing/2014/main" id="{8641DF7F-D3C0-388B-018F-976A907379E1}"/>
                    </a:ext>
                  </a:extLst>
                </p:cNvPr>
                <p:cNvPicPr/>
                <p:nvPr/>
              </p:nvPicPr>
              <p:blipFill>
                <a:blip r:embed="rId181"/>
                <a:stretch>
                  <a:fillRect/>
                </a:stretch>
              </p:blipFill>
              <p:spPr>
                <a:xfrm>
                  <a:off x="7100571" y="4171474"/>
                  <a:ext cx="421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1" name="Ink 120">
                  <a:extLst>
                    <a:ext uri="{FF2B5EF4-FFF2-40B4-BE49-F238E27FC236}">
                      <a16:creationId xmlns:a16="http://schemas.microsoft.com/office/drawing/2014/main" id="{A42D400F-DD3B-AB7F-5544-8262A1B2A724}"/>
                    </a:ext>
                  </a:extLst>
                </p14:cNvPr>
                <p14:cNvContentPartPr/>
                <p14:nvPr/>
              </p14:nvContentPartPr>
              <p14:xfrm>
                <a:off x="7217931" y="4142314"/>
                <a:ext cx="52920" cy="114840"/>
              </p14:xfrm>
            </p:contentPart>
          </mc:Choice>
          <mc:Fallback xmlns="">
            <p:pic>
              <p:nvPicPr>
                <p:cNvPr id="121" name="Ink 120">
                  <a:extLst>
                    <a:ext uri="{FF2B5EF4-FFF2-40B4-BE49-F238E27FC236}">
                      <a16:creationId xmlns:a16="http://schemas.microsoft.com/office/drawing/2014/main" id="{A42D400F-DD3B-AB7F-5544-8262A1B2A724}"/>
                    </a:ext>
                  </a:extLst>
                </p:cNvPr>
                <p:cNvPicPr/>
                <p:nvPr/>
              </p:nvPicPr>
              <p:blipFill>
                <a:blip r:embed="rId183"/>
                <a:stretch>
                  <a:fillRect/>
                </a:stretch>
              </p:blipFill>
              <p:spPr>
                <a:xfrm>
                  <a:off x="7209291" y="4133674"/>
                  <a:ext cx="705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2" name="Ink 121">
                  <a:extLst>
                    <a:ext uri="{FF2B5EF4-FFF2-40B4-BE49-F238E27FC236}">
                      <a16:creationId xmlns:a16="http://schemas.microsoft.com/office/drawing/2014/main" id="{264BEFD8-BE71-DBEA-0764-70810647DB2D}"/>
                    </a:ext>
                  </a:extLst>
                </p14:cNvPr>
                <p14:cNvContentPartPr/>
                <p14:nvPr/>
              </p14:nvContentPartPr>
              <p14:xfrm>
                <a:off x="7188051" y="4141594"/>
                <a:ext cx="360" cy="360"/>
              </p14:xfrm>
            </p:contentPart>
          </mc:Choice>
          <mc:Fallback xmlns="">
            <p:pic>
              <p:nvPicPr>
                <p:cNvPr id="122" name="Ink 121">
                  <a:extLst>
                    <a:ext uri="{FF2B5EF4-FFF2-40B4-BE49-F238E27FC236}">
                      <a16:creationId xmlns:a16="http://schemas.microsoft.com/office/drawing/2014/main" id="{264BEFD8-BE71-DBEA-0764-70810647DB2D}"/>
                    </a:ext>
                  </a:extLst>
                </p:cNvPr>
                <p:cNvPicPr/>
                <p:nvPr/>
              </p:nvPicPr>
              <p:blipFill>
                <a:blip r:embed="rId14"/>
                <a:stretch>
                  <a:fillRect/>
                </a:stretch>
              </p:blipFill>
              <p:spPr>
                <a:xfrm>
                  <a:off x="7179051" y="413259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3" name="Ink 122">
                  <a:extLst>
                    <a:ext uri="{FF2B5EF4-FFF2-40B4-BE49-F238E27FC236}">
                      <a16:creationId xmlns:a16="http://schemas.microsoft.com/office/drawing/2014/main" id="{DD3B2568-930C-3532-F859-41D13B7C01EB}"/>
                    </a:ext>
                  </a:extLst>
                </p14:cNvPr>
                <p14:cNvContentPartPr/>
                <p14:nvPr/>
              </p14:nvContentPartPr>
              <p14:xfrm>
                <a:off x="7346091" y="4295314"/>
                <a:ext cx="360" cy="360"/>
              </p14:xfrm>
            </p:contentPart>
          </mc:Choice>
          <mc:Fallback xmlns="">
            <p:pic>
              <p:nvPicPr>
                <p:cNvPr id="123" name="Ink 122">
                  <a:extLst>
                    <a:ext uri="{FF2B5EF4-FFF2-40B4-BE49-F238E27FC236}">
                      <a16:creationId xmlns:a16="http://schemas.microsoft.com/office/drawing/2014/main" id="{DD3B2568-930C-3532-F859-41D13B7C01EB}"/>
                    </a:ext>
                  </a:extLst>
                </p:cNvPr>
                <p:cNvPicPr/>
                <p:nvPr/>
              </p:nvPicPr>
              <p:blipFill>
                <a:blip r:embed="rId14"/>
                <a:stretch>
                  <a:fillRect/>
                </a:stretch>
              </p:blipFill>
              <p:spPr>
                <a:xfrm>
                  <a:off x="7337091" y="42866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4" name="Ink 123">
                  <a:extLst>
                    <a:ext uri="{FF2B5EF4-FFF2-40B4-BE49-F238E27FC236}">
                      <a16:creationId xmlns:a16="http://schemas.microsoft.com/office/drawing/2014/main" id="{0399D3A4-A1EE-04C7-402E-C3DF3D645FBA}"/>
                    </a:ext>
                  </a:extLst>
                </p14:cNvPr>
                <p14:cNvContentPartPr/>
                <p14:nvPr/>
              </p14:nvContentPartPr>
              <p14:xfrm>
                <a:off x="7434291" y="4269034"/>
                <a:ext cx="25200" cy="115200"/>
              </p14:xfrm>
            </p:contentPart>
          </mc:Choice>
          <mc:Fallback xmlns="">
            <p:pic>
              <p:nvPicPr>
                <p:cNvPr id="124" name="Ink 123">
                  <a:extLst>
                    <a:ext uri="{FF2B5EF4-FFF2-40B4-BE49-F238E27FC236}">
                      <a16:creationId xmlns:a16="http://schemas.microsoft.com/office/drawing/2014/main" id="{0399D3A4-A1EE-04C7-402E-C3DF3D645FBA}"/>
                    </a:ext>
                  </a:extLst>
                </p:cNvPr>
                <p:cNvPicPr/>
                <p:nvPr/>
              </p:nvPicPr>
              <p:blipFill>
                <a:blip r:embed="rId187"/>
                <a:stretch>
                  <a:fillRect/>
                </a:stretch>
              </p:blipFill>
              <p:spPr>
                <a:xfrm>
                  <a:off x="7425291" y="4260394"/>
                  <a:ext cx="428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5" name="Ink 124">
                  <a:extLst>
                    <a:ext uri="{FF2B5EF4-FFF2-40B4-BE49-F238E27FC236}">
                      <a16:creationId xmlns:a16="http://schemas.microsoft.com/office/drawing/2014/main" id="{53B2DDF1-19E5-A7CA-6387-C9AF84FECCD6}"/>
                    </a:ext>
                  </a:extLst>
                </p14:cNvPr>
                <p14:cNvContentPartPr/>
                <p14:nvPr/>
              </p14:nvContentPartPr>
              <p14:xfrm>
                <a:off x="7560651" y="4163554"/>
                <a:ext cx="15840" cy="87480"/>
              </p14:xfrm>
            </p:contentPart>
          </mc:Choice>
          <mc:Fallback xmlns="">
            <p:pic>
              <p:nvPicPr>
                <p:cNvPr id="125" name="Ink 124">
                  <a:extLst>
                    <a:ext uri="{FF2B5EF4-FFF2-40B4-BE49-F238E27FC236}">
                      <a16:creationId xmlns:a16="http://schemas.microsoft.com/office/drawing/2014/main" id="{53B2DDF1-19E5-A7CA-6387-C9AF84FECCD6}"/>
                    </a:ext>
                  </a:extLst>
                </p:cNvPr>
                <p:cNvPicPr/>
                <p:nvPr/>
              </p:nvPicPr>
              <p:blipFill>
                <a:blip r:embed="rId189"/>
                <a:stretch>
                  <a:fillRect/>
                </a:stretch>
              </p:blipFill>
              <p:spPr>
                <a:xfrm>
                  <a:off x="7552011" y="4154914"/>
                  <a:ext cx="334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6" name="Ink 125">
                  <a:extLst>
                    <a:ext uri="{FF2B5EF4-FFF2-40B4-BE49-F238E27FC236}">
                      <a16:creationId xmlns:a16="http://schemas.microsoft.com/office/drawing/2014/main" id="{108F9E2F-7EEF-E799-1A01-D94AC39B9FD6}"/>
                    </a:ext>
                  </a:extLst>
                </p14:cNvPr>
                <p14:cNvContentPartPr/>
                <p14:nvPr/>
              </p14:nvContentPartPr>
              <p14:xfrm>
                <a:off x="7535091" y="4131154"/>
                <a:ext cx="93240" cy="158040"/>
              </p14:xfrm>
            </p:contentPart>
          </mc:Choice>
          <mc:Fallback xmlns="">
            <p:pic>
              <p:nvPicPr>
                <p:cNvPr id="126" name="Ink 125">
                  <a:extLst>
                    <a:ext uri="{FF2B5EF4-FFF2-40B4-BE49-F238E27FC236}">
                      <a16:creationId xmlns:a16="http://schemas.microsoft.com/office/drawing/2014/main" id="{108F9E2F-7EEF-E799-1A01-D94AC39B9FD6}"/>
                    </a:ext>
                  </a:extLst>
                </p:cNvPr>
                <p:cNvPicPr/>
                <p:nvPr/>
              </p:nvPicPr>
              <p:blipFill>
                <a:blip r:embed="rId191"/>
                <a:stretch>
                  <a:fillRect/>
                </a:stretch>
              </p:blipFill>
              <p:spPr>
                <a:xfrm>
                  <a:off x="7526451" y="4122154"/>
                  <a:ext cx="1108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7" name="Ink 126">
                  <a:extLst>
                    <a:ext uri="{FF2B5EF4-FFF2-40B4-BE49-F238E27FC236}">
                      <a16:creationId xmlns:a16="http://schemas.microsoft.com/office/drawing/2014/main" id="{34ECCF0D-3024-40FA-3DE8-78078102F30B}"/>
                    </a:ext>
                  </a:extLst>
                </p14:cNvPr>
                <p14:cNvContentPartPr/>
                <p14:nvPr/>
              </p14:nvContentPartPr>
              <p14:xfrm>
                <a:off x="7662531" y="4183714"/>
                <a:ext cx="68760" cy="73080"/>
              </p14:xfrm>
            </p:contentPart>
          </mc:Choice>
          <mc:Fallback xmlns="">
            <p:pic>
              <p:nvPicPr>
                <p:cNvPr id="127" name="Ink 126">
                  <a:extLst>
                    <a:ext uri="{FF2B5EF4-FFF2-40B4-BE49-F238E27FC236}">
                      <a16:creationId xmlns:a16="http://schemas.microsoft.com/office/drawing/2014/main" id="{34ECCF0D-3024-40FA-3DE8-78078102F30B}"/>
                    </a:ext>
                  </a:extLst>
                </p:cNvPr>
                <p:cNvPicPr/>
                <p:nvPr/>
              </p:nvPicPr>
              <p:blipFill>
                <a:blip r:embed="rId193"/>
                <a:stretch>
                  <a:fillRect/>
                </a:stretch>
              </p:blipFill>
              <p:spPr>
                <a:xfrm>
                  <a:off x="7653531" y="4175074"/>
                  <a:ext cx="864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3" name="Ink 132">
                  <a:extLst>
                    <a:ext uri="{FF2B5EF4-FFF2-40B4-BE49-F238E27FC236}">
                      <a16:creationId xmlns:a16="http://schemas.microsoft.com/office/drawing/2014/main" id="{6F844D9C-3AF2-BFBF-9FC5-2326E4CB16CD}"/>
                    </a:ext>
                  </a:extLst>
                </p14:cNvPr>
                <p14:cNvContentPartPr/>
                <p14:nvPr/>
              </p14:nvContentPartPr>
              <p14:xfrm>
                <a:off x="7496211" y="4155274"/>
                <a:ext cx="30240" cy="8280"/>
              </p14:xfrm>
            </p:contentPart>
          </mc:Choice>
          <mc:Fallback xmlns="">
            <p:pic>
              <p:nvPicPr>
                <p:cNvPr id="133" name="Ink 132">
                  <a:extLst>
                    <a:ext uri="{FF2B5EF4-FFF2-40B4-BE49-F238E27FC236}">
                      <a16:creationId xmlns:a16="http://schemas.microsoft.com/office/drawing/2014/main" id="{6F844D9C-3AF2-BFBF-9FC5-2326E4CB16CD}"/>
                    </a:ext>
                  </a:extLst>
                </p:cNvPr>
                <p:cNvPicPr/>
                <p:nvPr/>
              </p:nvPicPr>
              <p:blipFill>
                <a:blip r:embed="rId195"/>
                <a:stretch>
                  <a:fillRect/>
                </a:stretch>
              </p:blipFill>
              <p:spPr>
                <a:xfrm>
                  <a:off x="7487571" y="4146274"/>
                  <a:ext cx="478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5" name="Ink 134">
                  <a:extLst>
                    <a:ext uri="{FF2B5EF4-FFF2-40B4-BE49-F238E27FC236}">
                      <a16:creationId xmlns:a16="http://schemas.microsoft.com/office/drawing/2014/main" id="{079E5F2F-B9A7-DE0B-7E9B-4185F240A67B}"/>
                    </a:ext>
                  </a:extLst>
                </p14:cNvPr>
                <p14:cNvContentPartPr/>
                <p14:nvPr/>
              </p14:nvContentPartPr>
              <p14:xfrm>
                <a:off x="7971411" y="4006954"/>
                <a:ext cx="103680" cy="354960"/>
              </p14:xfrm>
            </p:contentPart>
          </mc:Choice>
          <mc:Fallback xmlns="">
            <p:pic>
              <p:nvPicPr>
                <p:cNvPr id="135" name="Ink 134">
                  <a:extLst>
                    <a:ext uri="{FF2B5EF4-FFF2-40B4-BE49-F238E27FC236}">
                      <a16:creationId xmlns:a16="http://schemas.microsoft.com/office/drawing/2014/main" id="{079E5F2F-B9A7-DE0B-7E9B-4185F240A67B}"/>
                    </a:ext>
                  </a:extLst>
                </p:cNvPr>
                <p:cNvPicPr/>
                <p:nvPr/>
              </p:nvPicPr>
              <p:blipFill>
                <a:blip r:embed="rId197"/>
                <a:stretch>
                  <a:fillRect/>
                </a:stretch>
              </p:blipFill>
              <p:spPr>
                <a:xfrm>
                  <a:off x="7962411" y="3997954"/>
                  <a:ext cx="121320" cy="37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8">
            <p14:nvContentPartPr>
              <p14:cNvPr id="137" name="Ink 136">
                <a:extLst>
                  <a:ext uri="{FF2B5EF4-FFF2-40B4-BE49-F238E27FC236}">
                    <a16:creationId xmlns:a16="http://schemas.microsoft.com/office/drawing/2014/main" id="{7A495F86-88C0-D01F-943C-1E7C9D68EF41}"/>
                  </a:ext>
                </a:extLst>
              </p14:cNvPr>
              <p14:cNvContentPartPr/>
              <p14:nvPr/>
            </p14:nvContentPartPr>
            <p14:xfrm>
              <a:off x="8329251" y="4174714"/>
              <a:ext cx="360" cy="360"/>
            </p14:xfrm>
          </p:contentPart>
        </mc:Choice>
        <mc:Fallback xmlns="">
          <p:pic>
            <p:nvPicPr>
              <p:cNvPr id="137" name="Ink 136">
                <a:extLst>
                  <a:ext uri="{FF2B5EF4-FFF2-40B4-BE49-F238E27FC236}">
                    <a16:creationId xmlns:a16="http://schemas.microsoft.com/office/drawing/2014/main" id="{7A495F86-88C0-D01F-943C-1E7C9D68EF41}"/>
                  </a:ext>
                </a:extLst>
              </p:cNvPr>
              <p:cNvPicPr/>
              <p:nvPr/>
            </p:nvPicPr>
            <p:blipFill>
              <a:blip r:embed="rId14"/>
              <a:stretch>
                <a:fillRect/>
              </a:stretch>
            </p:blipFill>
            <p:spPr>
              <a:xfrm>
                <a:off x="8320611" y="4165714"/>
                <a:ext cx="18000" cy="18000"/>
              </a:xfrm>
              <a:prstGeom prst="rect">
                <a:avLst/>
              </a:prstGeom>
            </p:spPr>
          </p:pic>
        </mc:Fallback>
      </mc:AlternateContent>
    </p:spTree>
    <p:extLst>
      <p:ext uri="{BB962C8B-B14F-4D97-AF65-F5344CB8AC3E}">
        <p14:creationId xmlns:p14="http://schemas.microsoft.com/office/powerpoint/2010/main" val="1194348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lide Number Placeholder 2">
            <a:extLst>
              <a:ext uri="{FF2B5EF4-FFF2-40B4-BE49-F238E27FC236}">
                <a16:creationId xmlns:a16="http://schemas.microsoft.com/office/drawing/2014/main" id="{660C6CB5-8B57-07DD-A4BD-58F024C074B1}"/>
              </a:ext>
            </a:extLst>
          </p:cNvPr>
          <p:cNvSpPr>
            <a:spLocks noGrp="1"/>
          </p:cNvSpPr>
          <p:nvPr>
            <p:ph type="sldNum" sz="quarter" idx="12"/>
          </p:nvPr>
        </p:nvSpPr>
        <p:spPr>
          <a:xfrm>
            <a:off x="8805333" y="6356350"/>
            <a:ext cx="2743200" cy="365125"/>
          </a:xfrm>
        </p:spPr>
        <p:txBody>
          <a:bodyPr>
            <a:normAutofit/>
          </a:bodyPr>
          <a:lstStyle/>
          <a:p>
            <a:pPr>
              <a:spcAft>
                <a:spcPts val="600"/>
              </a:spcAft>
            </a:pPr>
            <a:fld id="{C86488E0-EA66-EE4C-84C2-226D9C4A9E6B}" type="slidenum">
              <a:rPr lang="en-PS" smtClean="0"/>
              <a:pPr>
                <a:spcAft>
                  <a:spcPts val="600"/>
                </a:spcAft>
              </a:pPr>
              <a:t>19</a:t>
            </a:fld>
            <a:endParaRPr lang="en-PS"/>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13EEC3C-4C7B-C1E7-920C-69CC1C318BEB}"/>
              </a:ext>
            </a:extLst>
          </p:cNvPr>
          <p:cNvPicPr>
            <a:picLocks noChangeAspect="1"/>
          </p:cNvPicPr>
          <p:nvPr/>
        </p:nvPicPr>
        <p:blipFill>
          <a:blip r:embed="rId2"/>
          <a:stretch>
            <a:fillRect/>
          </a:stretch>
        </p:blipFill>
        <p:spPr>
          <a:xfrm>
            <a:off x="1670670" y="643467"/>
            <a:ext cx="8362478"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79BAB02C-BD0C-9472-B754-24311ED27EE5}"/>
                  </a:ext>
                </a:extLst>
              </p14:cNvPr>
              <p14:cNvContentPartPr/>
              <p14:nvPr/>
            </p14:nvContentPartPr>
            <p14:xfrm>
              <a:off x="4082583" y="2338232"/>
              <a:ext cx="151200" cy="12240"/>
            </p14:xfrm>
          </p:contentPart>
        </mc:Choice>
        <mc:Fallback xmlns="">
          <p:pic>
            <p:nvPicPr>
              <p:cNvPr id="6" name="Ink 5">
                <a:extLst>
                  <a:ext uri="{FF2B5EF4-FFF2-40B4-BE49-F238E27FC236}">
                    <a16:creationId xmlns:a16="http://schemas.microsoft.com/office/drawing/2014/main" id="{79BAB02C-BD0C-9472-B754-24311ED27EE5}"/>
                  </a:ext>
                </a:extLst>
              </p:cNvPr>
              <p:cNvPicPr/>
              <p:nvPr/>
            </p:nvPicPr>
            <p:blipFill>
              <a:blip r:embed="rId4"/>
              <a:stretch>
                <a:fillRect/>
              </a:stretch>
            </p:blipFill>
            <p:spPr>
              <a:xfrm>
                <a:off x="4078263" y="2333912"/>
                <a:ext cx="1598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C293CB39-7DF9-AFE8-9C22-CAE43FAEAB01}"/>
                  </a:ext>
                </a:extLst>
              </p14:cNvPr>
              <p14:cNvContentPartPr/>
              <p14:nvPr/>
            </p14:nvContentPartPr>
            <p14:xfrm>
              <a:off x="2687583" y="4605872"/>
              <a:ext cx="133920" cy="29160"/>
            </p14:xfrm>
          </p:contentPart>
        </mc:Choice>
        <mc:Fallback xmlns="">
          <p:pic>
            <p:nvPicPr>
              <p:cNvPr id="7" name="Ink 6">
                <a:extLst>
                  <a:ext uri="{FF2B5EF4-FFF2-40B4-BE49-F238E27FC236}">
                    <a16:creationId xmlns:a16="http://schemas.microsoft.com/office/drawing/2014/main" id="{C293CB39-7DF9-AFE8-9C22-CAE43FAEAB01}"/>
                  </a:ext>
                </a:extLst>
              </p:cNvPr>
              <p:cNvPicPr/>
              <p:nvPr/>
            </p:nvPicPr>
            <p:blipFill>
              <a:blip r:embed="rId6"/>
              <a:stretch>
                <a:fillRect/>
              </a:stretch>
            </p:blipFill>
            <p:spPr>
              <a:xfrm>
                <a:off x="2683263" y="4601552"/>
                <a:ext cx="1425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270DD152-348F-DA07-834C-3B54CEE54E19}"/>
                  </a:ext>
                </a:extLst>
              </p14:cNvPr>
              <p14:cNvContentPartPr/>
              <p14:nvPr/>
            </p14:nvContentPartPr>
            <p14:xfrm>
              <a:off x="8281983" y="4619552"/>
              <a:ext cx="150840" cy="28440"/>
            </p14:xfrm>
          </p:contentPart>
        </mc:Choice>
        <mc:Fallback xmlns="">
          <p:pic>
            <p:nvPicPr>
              <p:cNvPr id="8" name="Ink 7">
                <a:extLst>
                  <a:ext uri="{FF2B5EF4-FFF2-40B4-BE49-F238E27FC236}">
                    <a16:creationId xmlns:a16="http://schemas.microsoft.com/office/drawing/2014/main" id="{270DD152-348F-DA07-834C-3B54CEE54E19}"/>
                  </a:ext>
                </a:extLst>
              </p:cNvPr>
              <p:cNvPicPr/>
              <p:nvPr/>
            </p:nvPicPr>
            <p:blipFill>
              <a:blip r:embed="rId8"/>
              <a:stretch>
                <a:fillRect/>
              </a:stretch>
            </p:blipFill>
            <p:spPr>
              <a:xfrm>
                <a:off x="8277663" y="4615232"/>
                <a:ext cx="1594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 name="Ink 1">
                <a:extLst>
                  <a:ext uri="{FF2B5EF4-FFF2-40B4-BE49-F238E27FC236}">
                    <a16:creationId xmlns:a16="http://schemas.microsoft.com/office/drawing/2014/main" id="{63C12608-2CAF-D07A-AE64-70BBD9594AFB}"/>
                  </a:ext>
                </a:extLst>
              </p14:cNvPr>
              <p14:cNvContentPartPr/>
              <p14:nvPr/>
            </p14:nvContentPartPr>
            <p14:xfrm>
              <a:off x="8406291" y="3008674"/>
              <a:ext cx="953640" cy="628200"/>
            </p14:xfrm>
          </p:contentPart>
        </mc:Choice>
        <mc:Fallback xmlns="">
          <p:pic>
            <p:nvPicPr>
              <p:cNvPr id="2" name="Ink 1">
                <a:extLst>
                  <a:ext uri="{FF2B5EF4-FFF2-40B4-BE49-F238E27FC236}">
                    <a16:creationId xmlns:a16="http://schemas.microsoft.com/office/drawing/2014/main" id="{63C12608-2CAF-D07A-AE64-70BBD9594AFB}"/>
                  </a:ext>
                </a:extLst>
              </p:cNvPr>
              <p:cNvPicPr/>
              <p:nvPr/>
            </p:nvPicPr>
            <p:blipFill>
              <a:blip r:embed="rId10"/>
              <a:stretch>
                <a:fillRect/>
              </a:stretch>
            </p:blipFill>
            <p:spPr>
              <a:xfrm>
                <a:off x="8397651" y="2999674"/>
                <a:ext cx="971280" cy="645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Ink 4">
                <a:extLst>
                  <a:ext uri="{FF2B5EF4-FFF2-40B4-BE49-F238E27FC236}">
                    <a16:creationId xmlns:a16="http://schemas.microsoft.com/office/drawing/2014/main" id="{E49B89C9-9626-84BE-9599-49EE8E432E15}"/>
                  </a:ext>
                </a:extLst>
              </p14:cNvPr>
              <p14:cNvContentPartPr/>
              <p14:nvPr/>
            </p14:nvContentPartPr>
            <p14:xfrm>
              <a:off x="8437611" y="4200634"/>
              <a:ext cx="1294560" cy="627120"/>
            </p14:xfrm>
          </p:contentPart>
        </mc:Choice>
        <mc:Fallback xmlns="">
          <p:pic>
            <p:nvPicPr>
              <p:cNvPr id="5" name="Ink 4">
                <a:extLst>
                  <a:ext uri="{FF2B5EF4-FFF2-40B4-BE49-F238E27FC236}">
                    <a16:creationId xmlns:a16="http://schemas.microsoft.com/office/drawing/2014/main" id="{E49B89C9-9626-84BE-9599-49EE8E432E15}"/>
                  </a:ext>
                </a:extLst>
              </p:cNvPr>
              <p:cNvPicPr/>
              <p:nvPr/>
            </p:nvPicPr>
            <p:blipFill>
              <a:blip r:embed="rId12"/>
              <a:stretch>
                <a:fillRect/>
              </a:stretch>
            </p:blipFill>
            <p:spPr>
              <a:xfrm>
                <a:off x="8428971" y="4191634"/>
                <a:ext cx="1312200" cy="644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595465CB-3F51-E49B-15DB-49347BEFF55F}"/>
                  </a:ext>
                </a:extLst>
              </p14:cNvPr>
              <p14:cNvContentPartPr/>
              <p14:nvPr/>
            </p14:nvContentPartPr>
            <p14:xfrm>
              <a:off x="3991611" y="4820914"/>
              <a:ext cx="1266480" cy="3960"/>
            </p14:xfrm>
          </p:contentPart>
        </mc:Choice>
        <mc:Fallback xmlns="">
          <p:pic>
            <p:nvPicPr>
              <p:cNvPr id="10" name="Ink 9">
                <a:extLst>
                  <a:ext uri="{FF2B5EF4-FFF2-40B4-BE49-F238E27FC236}">
                    <a16:creationId xmlns:a16="http://schemas.microsoft.com/office/drawing/2014/main" id="{595465CB-3F51-E49B-15DB-49347BEFF55F}"/>
                  </a:ext>
                </a:extLst>
              </p:cNvPr>
              <p:cNvPicPr/>
              <p:nvPr/>
            </p:nvPicPr>
            <p:blipFill>
              <a:blip r:embed="rId14"/>
              <a:stretch>
                <a:fillRect/>
              </a:stretch>
            </p:blipFill>
            <p:spPr>
              <a:xfrm>
                <a:off x="3982611" y="4812274"/>
                <a:ext cx="1284120" cy="21600"/>
              </a:xfrm>
              <a:prstGeom prst="rect">
                <a:avLst/>
              </a:prstGeom>
            </p:spPr>
          </p:pic>
        </mc:Fallback>
      </mc:AlternateContent>
    </p:spTree>
    <p:extLst>
      <p:ext uri="{BB962C8B-B14F-4D97-AF65-F5344CB8AC3E}">
        <p14:creationId xmlns:p14="http://schemas.microsoft.com/office/powerpoint/2010/main" val="440527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50E1DBA-98AE-12C4-BBA5-40A777D49814}"/>
              </a:ext>
            </a:extLst>
          </p:cNvPr>
          <p:cNvPicPr>
            <a:picLocks noChangeAspect="1"/>
          </p:cNvPicPr>
          <p:nvPr/>
        </p:nvPicPr>
        <p:blipFill>
          <a:blip r:embed="rId2"/>
          <a:stretch>
            <a:fillRect/>
          </a:stretch>
        </p:blipFill>
        <p:spPr>
          <a:xfrm>
            <a:off x="1670671" y="643467"/>
            <a:ext cx="8390500" cy="5571065"/>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49A75B6-7737-9F7E-C66C-C81491D0E6B9}"/>
              </a:ext>
            </a:extLst>
          </p:cNvPr>
          <p:cNvSpPr>
            <a:spLocks noGrp="1"/>
          </p:cNvSpPr>
          <p:nvPr>
            <p:ph type="sldNum" sz="quarter" idx="12"/>
          </p:nvPr>
        </p:nvSpPr>
        <p:spPr/>
        <p:txBody>
          <a:bodyPr/>
          <a:lstStyle/>
          <a:p>
            <a:fld id="{C86488E0-EA66-EE4C-84C2-226D9C4A9E6B}" type="slidenum">
              <a:rPr lang="en-PS" smtClean="0"/>
              <a:t>2</a:t>
            </a:fld>
            <a:endParaRPr lang="en-PS"/>
          </a:p>
        </p:txBody>
      </p:sp>
    </p:spTree>
    <p:extLst>
      <p:ext uri="{BB962C8B-B14F-4D97-AF65-F5344CB8AC3E}">
        <p14:creationId xmlns:p14="http://schemas.microsoft.com/office/powerpoint/2010/main" val="1772895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lide Number Placeholder 2">
            <a:extLst>
              <a:ext uri="{FF2B5EF4-FFF2-40B4-BE49-F238E27FC236}">
                <a16:creationId xmlns:a16="http://schemas.microsoft.com/office/drawing/2014/main" id="{DA4F5573-7CDD-5BB5-B999-BDECF2B78E3C}"/>
              </a:ext>
            </a:extLst>
          </p:cNvPr>
          <p:cNvSpPr>
            <a:spLocks noGrp="1"/>
          </p:cNvSpPr>
          <p:nvPr>
            <p:ph type="sldNum" sz="quarter" idx="12"/>
          </p:nvPr>
        </p:nvSpPr>
        <p:spPr>
          <a:xfrm>
            <a:off x="8805333" y="6356350"/>
            <a:ext cx="2743200" cy="365125"/>
          </a:xfrm>
        </p:spPr>
        <p:txBody>
          <a:bodyPr>
            <a:normAutofit/>
          </a:bodyPr>
          <a:lstStyle/>
          <a:p>
            <a:pPr>
              <a:spcAft>
                <a:spcPts val="600"/>
              </a:spcAft>
            </a:pPr>
            <a:fld id="{C86488E0-EA66-EE4C-84C2-226D9C4A9E6B}" type="slidenum">
              <a:rPr lang="en-PS" smtClean="0"/>
              <a:pPr>
                <a:spcAft>
                  <a:spcPts val="600"/>
                </a:spcAft>
              </a:pPr>
              <a:t>20</a:t>
            </a:fld>
            <a:endParaRPr lang="en-PS"/>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1EC1DDF-6BCB-956B-7C7F-E257B8A6FDEA}"/>
              </a:ext>
            </a:extLst>
          </p:cNvPr>
          <p:cNvPicPr>
            <a:picLocks noChangeAspect="1"/>
          </p:cNvPicPr>
          <p:nvPr/>
        </p:nvPicPr>
        <p:blipFill>
          <a:blip r:embed="rId2"/>
          <a:stretch>
            <a:fillRect/>
          </a:stretch>
        </p:blipFill>
        <p:spPr>
          <a:xfrm>
            <a:off x="1670671" y="643467"/>
            <a:ext cx="8102600"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8F259EEE-2ABF-6E64-EC60-11A5C56A915D}"/>
                  </a:ext>
                </a:extLst>
              </p14:cNvPr>
              <p14:cNvContentPartPr/>
              <p14:nvPr/>
            </p14:nvContentPartPr>
            <p14:xfrm>
              <a:off x="2772651" y="1103194"/>
              <a:ext cx="1982520" cy="17280"/>
            </p14:xfrm>
          </p:contentPart>
        </mc:Choice>
        <mc:Fallback xmlns="">
          <p:pic>
            <p:nvPicPr>
              <p:cNvPr id="2" name="Ink 1">
                <a:extLst>
                  <a:ext uri="{FF2B5EF4-FFF2-40B4-BE49-F238E27FC236}">
                    <a16:creationId xmlns:a16="http://schemas.microsoft.com/office/drawing/2014/main" id="{8F259EEE-2ABF-6E64-EC60-11A5C56A915D}"/>
                  </a:ext>
                </a:extLst>
              </p:cNvPr>
              <p:cNvPicPr/>
              <p:nvPr/>
            </p:nvPicPr>
            <p:blipFill>
              <a:blip r:embed="rId4"/>
              <a:stretch>
                <a:fillRect/>
              </a:stretch>
            </p:blipFill>
            <p:spPr>
              <a:xfrm>
                <a:off x="2764011" y="1094194"/>
                <a:ext cx="20001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5AAEF106-FF8F-32A7-DB00-DE4BCC352F57}"/>
                  </a:ext>
                </a:extLst>
              </p14:cNvPr>
              <p14:cNvContentPartPr/>
              <p14:nvPr/>
            </p14:nvContentPartPr>
            <p14:xfrm>
              <a:off x="6643011" y="1167994"/>
              <a:ext cx="1767600" cy="7200"/>
            </p14:xfrm>
          </p:contentPart>
        </mc:Choice>
        <mc:Fallback xmlns="">
          <p:pic>
            <p:nvPicPr>
              <p:cNvPr id="5" name="Ink 4">
                <a:extLst>
                  <a:ext uri="{FF2B5EF4-FFF2-40B4-BE49-F238E27FC236}">
                    <a16:creationId xmlns:a16="http://schemas.microsoft.com/office/drawing/2014/main" id="{5AAEF106-FF8F-32A7-DB00-DE4BCC352F57}"/>
                  </a:ext>
                </a:extLst>
              </p:cNvPr>
              <p:cNvPicPr/>
              <p:nvPr/>
            </p:nvPicPr>
            <p:blipFill>
              <a:blip r:embed="rId6"/>
              <a:stretch>
                <a:fillRect/>
              </a:stretch>
            </p:blipFill>
            <p:spPr>
              <a:xfrm>
                <a:off x="6634011" y="1159354"/>
                <a:ext cx="17852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D6CF6170-7070-FC42-87BF-43EF946580F9}"/>
                  </a:ext>
                </a:extLst>
              </p14:cNvPr>
              <p14:cNvContentPartPr/>
              <p14:nvPr/>
            </p14:nvContentPartPr>
            <p14:xfrm>
              <a:off x="2742051" y="1529794"/>
              <a:ext cx="1744560" cy="14760"/>
            </p14:xfrm>
          </p:contentPart>
        </mc:Choice>
        <mc:Fallback xmlns="">
          <p:pic>
            <p:nvPicPr>
              <p:cNvPr id="6" name="Ink 5">
                <a:extLst>
                  <a:ext uri="{FF2B5EF4-FFF2-40B4-BE49-F238E27FC236}">
                    <a16:creationId xmlns:a16="http://schemas.microsoft.com/office/drawing/2014/main" id="{D6CF6170-7070-FC42-87BF-43EF946580F9}"/>
                  </a:ext>
                </a:extLst>
              </p:cNvPr>
              <p:cNvPicPr/>
              <p:nvPr/>
            </p:nvPicPr>
            <p:blipFill>
              <a:blip r:embed="rId8"/>
              <a:stretch>
                <a:fillRect/>
              </a:stretch>
            </p:blipFill>
            <p:spPr>
              <a:xfrm>
                <a:off x="2733411" y="1521154"/>
                <a:ext cx="1762200" cy="32400"/>
              </a:xfrm>
              <a:prstGeom prst="rect">
                <a:avLst/>
              </a:prstGeom>
            </p:spPr>
          </p:pic>
        </mc:Fallback>
      </mc:AlternateContent>
      <p:grpSp>
        <p:nvGrpSpPr>
          <p:cNvPr id="24" name="Group 23">
            <a:extLst>
              <a:ext uri="{FF2B5EF4-FFF2-40B4-BE49-F238E27FC236}">
                <a16:creationId xmlns:a16="http://schemas.microsoft.com/office/drawing/2014/main" id="{52B0259E-62DA-E567-6E2E-627A6B786E74}"/>
              </a:ext>
            </a:extLst>
          </p:cNvPr>
          <p:cNvGrpSpPr/>
          <p:nvPr/>
        </p:nvGrpSpPr>
        <p:grpSpPr>
          <a:xfrm>
            <a:off x="274971" y="355474"/>
            <a:ext cx="1746360" cy="578880"/>
            <a:chOff x="274971" y="355474"/>
            <a:chExt cx="1746360" cy="578880"/>
          </a:xfrm>
        </p:grpSpPr>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40F66B13-4B0C-B916-3CEF-C378802D6964}"/>
                    </a:ext>
                  </a:extLst>
                </p14:cNvPr>
                <p14:cNvContentPartPr/>
                <p14:nvPr/>
              </p14:nvContentPartPr>
              <p14:xfrm>
                <a:off x="1996491" y="414874"/>
                <a:ext cx="24840" cy="115200"/>
              </p14:xfrm>
            </p:contentPart>
          </mc:Choice>
          <mc:Fallback xmlns="">
            <p:pic>
              <p:nvPicPr>
                <p:cNvPr id="7" name="Ink 6">
                  <a:extLst>
                    <a:ext uri="{FF2B5EF4-FFF2-40B4-BE49-F238E27FC236}">
                      <a16:creationId xmlns:a16="http://schemas.microsoft.com/office/drawing/2014/main" id="{40F66B13-4B0C-B916-3CEF-C378802D6964}"/>
                    </a:ext>
                  </a:extLst>
                </p:cNvPr>
                <p:cNvPicPr/>
                <p:nvPr/>
              </p:nvPicPr>
              <p:blipFill>
                <a:blip r:embed="rId10"/>
                <a:stretch>
                  <a:fillRect/>
                </a:stretch>
              </p:blipFill>
              <p:spPr>
                <a:xfrm>
                  <a:off x="1987851" y="406234"/>
                  <a:ext cx="424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A0C5E536-8E75-039D-AD2F-530EA3FD4E0E}"/>
                    </a:ext>
                  </a:extLst>
                </p14:cNvPr>
                <p14:cNvContentPartPr/>
                <p14:nvPr/>
              </p14:nvContentPartPr>
              <p14:xfrm>
                <a:off x="1430571" y="362674"/>
                <a:ext cx="404280" cy="286920"/>
              </p14:xfrm>
            </p:contentPart>
          </mc:Choice>
          <mc:Fallback xmlns="">
            <p:pic>
              <p:nvPicPr>
                <p:cNvPr id="8" name="Ink 7">
                  <a:extLst>
                    <a:ext uri="{FF2B5EF4-FFF2-40B4-BE49-F238E27FC236}">
                      <a16:creationId xmlns:a16="http://schemas.microsoft.com/office/drawing/2014/main" id="{A0C5E536-8E75-039D-AD2F-530EA3FD4E0E}"/>
                    </a:ext>
                  </a:extLst>
                </p:cNvPr>
                <p:cNvPicPr/>
                <p:nvPr/>
              </p:nvPicPr>
              <p:blipFill>
                <a:blip r:embed="rId12"/>
                <a:stretch>
                  <a:fillRect/>
                </a:stretch>
              </p:blipFill>
              <p:spPr>
                <a:xfrm>
                  <a:off x="1421571" y="354034"/>
                  <a:ext cx="42192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92728405-E876-3B70-0122-679FD532307C}"/>
                    </a:ext>
                  </a:extLst>
                </p14:cNvPr>
                <p14:cNvContentPartPr/>
                <p14:nvPr/>
              </p14:nvContentPartPr>
              <p14:xfrm>
                <a:off x="1546491" y="355474"/>
                <a:ext cx="46800" cy="24840"/>
              </p14:xfrm>
            </p:contentPart>
          </mc:Choice>
          <mc:Fallback xmlns="">
            <p:pic>
              <p:nvPicPr>
                <p:cNvPr id="10" name="Ink 9">
                  <a:extLst>
                    <a:ext uri="{FF2B5EF4-FFF2-40B4-BE49-F238E27FC236}">
                      <a16:creationId xmlns:a16="http://schemas.microsoft.com/office/drawing/2014/main" id="{92728405-E876-3B70-0122-679FD532307C}"/>
                    </a:ext>
                  </a:extLst>
                </p:cNvPr>
                <p:cNvPicPr/>
                <p:nvPr/>
              </p:nvPicPr>
              <p:blipFill>
                <a:blip r:embed="rId14"/>
                <a:stretch>
                  <a:fillRect/>
                </a:stretch>
              </p:blipFill>
              <p:spPr>
                <a:xfrm>
                  <a:off x="1537851" y="346474"/>
                  <a:ext cx="644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ABC7B694-F44B-7FEE-0225-E06A1D44ECA2}"/>
                    </a:ext>
                  </a:extLst>
                </p14:cNvPr>
                <p14:cNvContentPartPr/>
                <p14:nvPr/>
              </p14:nvContentPartPr>
              <p14:xfrm>
                <a:off x="1594371" y="666514"/>
                <a:ext cx="46080" cy="22320"/>
              </p14:xfrm>
            </p:contentPart>
          </mc:Choice>
          <mc:Fallback xmlns="">
            <p:pic>
              <p:nvPicPr>
                <p:cNvPr id="12" name="Ink 11">
                  <a:extLst>
                    <a:ext uri="{FF2B5EF4-FFF2-40B4-BE49-F238E27FC236}">
                      <a16:creationId xmlns:a16="http://schemas.microsoft.com/office/drawing/2014/main" id="{ABC7B694-F44B-7FEE-0225-E06A1D44ECA2}"/>
                    </a:ext>
                  </a:extLst>
                </p:cNvPr>
                <p:cNvPicPr/>
                <p:nvPr/>
              </p:nvPicPr>
              <p:blipFill>
                <a:blip r:embed="rId16"/>
                <a:stretch>
                  <a:fillRect/>
                </a:stretch>
              </p:blipFill>
              <p:spPr>
                <a:xfrm>
                  <a:off x="1585371" y="657514"/>
                  <a:ext cx="637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Ink 13">
                  <a:extLst>
                    <a:ext uri="{FF2B5EF4-FFF2-40B4-BE49-F238E27FC236}">
                      <a16:creationId xmlns:a16="http://schemas.microsoft.com/office/drawing/2014/main" id="{246EBFCD-5894-3BEA-7146-5DEC968CB17B}"/>
                    </a:ext>
                  </a:extLst>
                </p14:cNvPr>
                <p14:cNvContentPartPr/>
                <p14:nvPr/>
              </p14:nvContentPartPr>
              <p14:xfrm>
                <a:off x="1334091" y="402634"/>
                <a:ext cx="22320" cy="32040"/>
              </p14:xfrm>
            </p:contentPart>
          </mc:Choice>
          <mc:Fallback xmlns="">
            <p:pic>
              <p:nvPicPr>
                <p:cNvPr id="14" name="Ink 13">
                  <a:extLst>
                    <a:ext uri="{FF2B5EF4-FFF2-40B4-BE49-F238E27FC236}">
                      <a16:creationId xmlns:a16="http://schemas.microsoft.com/office/drawing/2014/main" id="{246EBFCD-5894-3BEA-7146-5DEC968CB17B}"/>
                    </a:ext>
                  </a:extLst>
                </p:cNvPr>
                <p:cNvPicPr/>
                <p:nvPr/>
              </p:nvPicPr>
              <p:blipFill>
                <a:blip r:embed="rId18"/>
                <a:stretch>
                  <a:fillRect/>
                </a:stretch>
              </p:blipFill>
              <p:spPr>
                <a:xfrm>
                  <a:off x="1325091" y="393994"/>
                  <a:ext cx="399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Ink 15">
                  <a:extLst>
                    <a:ext uri="{FF2B5EF4-FFF2-40B4-BE49-F238E27FC236}">
                      <a16:creationId xmlns:a16="http://schemas.microsoft.com/office/drawing/2014/main" id="{BD002482-F18E-FFCD-6203-9CBC6CD00318}"/>
                    </a:ext>
                  </a:extLst>
                </p14:cNvPr>
                <p14:cNvContentPartPr/>
                <p14:nvPr/>
              </p14:nvContentPartPr>
              <p14:xfrm>
                <a:off x="1097211" y="451954"/>
                <a:ext cx="120600" cy="221400"/>
              </p14:xfrm>
            </p:contentPart>
          </mc:Choice>
          <mc:Fallback xmlns="">
            <p:pic>
              <p:nvPicPr>
                <p:cNvPr id="16" name="Ink 15">
                  <a:extLst>
                    <a:ext uri="{FF2B5EF4-FFF2-40B4-BE49-F238E27FC236}">
                      <a16:creationId xmlns:a16="http://schemas.microsoft.com/office/drawing/2014/main" id="{BD002482-F18E-FFCD-6203-9CBC6CD00318}"/>
                    </a:ext>
                  </a:extLst>
                </p:cNvPr>
                <p:cNvPicPr/>
                <p:nvPr/>
              </p:nvPicPr>
              <p:blipFill>
                <a:blip r:embed="rId20"/>
                <a:stretch>
                  <a:fillRect/>
                </a:stretch>
              </p:blipFill>
              <p:spPr>
                <a:xfrm>
                  <a:off x="1088571" y="443314"/>
                  <a:ext cx="1382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Ink 17">
                  <a:extLst>
                    <a:ext uri="{FF2B5EF4-FFF2-40B4-BE49-F238E27FC236}">
                      <a16:creationId xmlns:a16="http://schemas.microsoft.com/office/drawing/2014/main" id="{7A5FBED4-0691-B80A-EABA-887EA56D27F7}"/>
                    </a:ext>
                  </a:extLst>
                </p14:cNvPr>
                <p14:cNvContentPartPr/>
                <p14:nvPr/>
              </p14:nvContentPartPr>
              <p14:xfrm>
                <a:off x="913611" y="520714"/>
                <a:ext cx="162720" cy="332280"/>
              </p14:xfrm>
            </p:contentPart>
          </mc:Choice>
          <mc:Fallback xmlns="">
            <p:pic>
              <p:nvPicPr>
                <p:cNvPr id="18" name="Ink 17">
                  <a:extLst>
                    <a:ext uri="{FF2B5EF4-FFF2-40B4-BE49-F238E27FC236}">
                      <a16:creationId xmlns:a16="http://schemas.microsoft.com/office/drawing/2014/main" id="{7A5FBED4-0691-B80A-EABA-887EA56D27F7}"/>
                    </a:ext>
                  </a:extLst>
                </p:cNvPr>
                <p:cNvPicPr/>
                <p:nvPr/>
              </p:nvPicPr>
              <p:blipFill>
                <a:blip r:embed="rId22"/>
                <a:stretch>
                  <a:fillRect/>
                </a:stretch>
              </p:blipFill>
              <p:spPr>
                <a:xfrm>
                  <a:off x="904611" y="511714"/>
                  <a:ext cx="180360" cy="349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 name="Ink 21">
                  <a:extLst>
                    <a:ext uri="{FF2B5EF4-FFF2-40B4-BE49-F238E27FC236}">
                      <a16:creationId xmlns:a16="http://schemas.microsoft.com/office/drawing/2014/main" id="{C9034235-2101-2D49-4F54-03EA49B665BD}"/>
                    </a:ext>
                  </a:extLst>
                </p14:cNvPr>
                <p14:cNvContentPartPr/>
                <p14:nvPr/>
              </p14:nvContentPartPr>
              <p14:xfrm>
                <a:off x="379731" y="687034"/>
                <a:ext cx="524520" cy="247320"/>
              </p14:xfrm>
            </p:contentPart>
          </mc:Choice>
          <mc:Fallback xmlns="">
            <p:pic>
              <p:nvPicPr>
                <p:cNvPr id="22" name="Ink 21">
                  <a:extLst>
                    <a:ext uri="{FF2B5EF4-FFF2-40B4-BE49-F238E27FC236}">
                      <a16:creationId xmlns:a16="http://schemas.microsoft.com/office/drawing/2014/main" id="{C9034235-2101-2D49-4F54-03EA49B665BD}"/>
                    </a:ext>
                  </a:extLst>
                </p:cNvPr>
                <p:cNvPicPr/>
                <p:nvPr/>
              </p:nvPicPr>
              <p:blipFill>
                <a:blip r:embed="rId24"/>
                <a:stretch>
                  <a:fillRect/>
                </a:stretch>
              </p:blipFill>
              <p:spPr>
                <a:xfrm>
                  <a:off x="370731" y="678394"/>
                  <a:ext cx="54216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Ink 22">
                  <a:extLst>
                    <a:ext uri="{FF2B5EF4-FFF2-40B4-BE49-F238E27FC236}">
                      <a16:creationId xmlns:a16="http://schemas.microsoft.com/office/drawing/2014/main" id="{33A1F0CE-D58B-3494-6A23-010450BBAC78}"/>
                    </a:ext>
                  </a:extLst>
                </p14:cNvPr>
                <p14:cNvContentPartPr/>
                <p14:nvPr/>
              </p14:nvContentPartPr>
              <p14:xfrm>
                <a:off x="274971" y="770554"/>
                <a:ext cx="34920" cy="51840"/>
              </p14:xfrm>
            </p:contentPart>
          </mc:Choice>
          <mc:Fallback xmlns="">
            <p:pic>
              <p:nvPicPr>
                <p:cNvPr id="23" name="Ink 22">
                  <a:extLst>
                    <a:ext uri="{FF2B5EF4-FFF2-40B4-BE49-F238E27FC236}">
                      <a16:creationId xmlns:a16="http://schemas.microsoft.com/office/drawing/2014/main" id="{33A1F0CE-D58B-3494-6A23-010450BBAC78}"/>
                    </a:ext>
                  </a:extLst>
                </p:cNvPr>
                <p:cNvPicPr/>
                <p:nvPr/>
              </p:nvPicPr>
              <p:blipFill>
                <a:blip r:embed="rId26"/>
                <a:stretch>
                  <a:fillRect/>
                </a:stretch>
              </p:blipFill>
              <p:spPr>
                <a:xfrm>
                  <a:off x="266331" y="761554"/>
                  <a:ext cx="52560" cy="69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25" name="Ink 24">
                <a:extLst>
                  <a:ext uri="{FF2B5EF4-FFF2-40B4-BE49-F238E27FC236}">
                    <a16:creationId xmlns:a16="http://schemas.microsoft.com/office/drawing/2014/main" id="{C0EB9845-371A-88C9-3D5E-AC449DC86267}"/>
                  </a:ext>
                </a:extLst>
              </p14:cNvPr>
              <p14:cNvContentPartPr/>
              <p14:nvPr/>
            </p14:nvContentPartPr>
            <p14:xfrm>
              <a:off x="4626651" y="2522314"/>
              <a:ext cx="2152800" cy="14040"/>
            </p14:xfrm>
          </p:contentPart>
        </mc:Choice>
        <mc:Fallback xmlns="">
          <p:pic>
            <p:nvPicPr>
              <p:cNvPr id="25" name="Ink 24">
                <a:extLst>
                  <a:ext uri="{FF2B5EF4-FFF2-40B4-BE49-F238E27FC236}">
                    <a16:creationId xmlns:a16="http://schemas.microsoft.com/office/drawing/2014/main" id="{C0EB9845-371A-88C9-3D5E-AC449DC86267}"/>
                  </a:ext>
                </a:extLst>
              </p:cNvPr>
              <p:cNvPicPr/>
              <p:nvPr/>
            </p:nvPicPr>
            <p:blipFill>
              <a:blip r:embed="rId28"/>
              <a:stretch>
                <a:fillRect/>
              </a:stretch>
            </p:blipFill>
            <p:spPr>
              <a:xfrm>
                <a:off x="4617651" y="2513314"/>
                <a:ext cx="21704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6" name="Ink 25">
                <a:extLst>
                  <a:ext uri="{FF2B5EF4-FFF2-40B4-BE49-F238E27FC236}">
                    <a16:creationId xmlns:a16="http://schemas.microsoft.com/office/drawing/2014/main" id="{58EF5E70-7C87-499D-836C-DC9217C7A968}"/>
                  </a:ext>
                </a:extLst>
              </p14:cNvPr>
              <p14:cNvContentPartPr/>
              <p14:nvPr/>
            </p14:nvContentPartPr>
            <p14:xfrm>
              <a:off x="3175131" y="3239074"/>
              <a:ext cx="1300680" cy="7200"/>
            </p14:xfrm>
          </p:contentPart>
        </mc:Choice>
        <mc:Fallback xmlns="">
          <p:pic>
            <p:nvPicPr>
              <p:cNvPr id="26" name="Ink 25">
                <a:extLst>
                  <a:ext uri="{FF2B5EF4-FFF2-40B4-BE49-F238E27FC236}">
                    <a16:creationId xmlns:a16="http://schemas.microsoft.com/office/drawing/2014/main" id="{58EF5E70-7C87-499D-836C-DC9217C7A968}"/>
                  </a:ext>
                </a:extLst>
              </p:cNvPr>
              <p:cNvPicPr/>
              <p:nvPr/>
            </p:nvPicPr>
            <p:blipFill>
              <a:blip r:embed="rId30"/>
              <a:stretch>
                <a:fillRect/>
              </a:stretch>
            </p:blipFill>
            <p:spPr>
              <a:xfrm>
                <a:off x="3166491" y="3230434"/>
                <a:ext cx="1318320" cy="24840"/>
              </a:xfrm>
              <a:prstGeom prst="rect">
                <a:avLst/>
              </a:prstGeom>
            </p:spPr>
          </p:pic>
        </mc:Fallback>
      </mc:AlternateContent>
      <p:grpSp>
        <p:nvGrpSpPr>
          <p:cNvPr id="38" name="Group 37">
            <a:extLst>
              <a:ext uri="{FF2B5EF4-FFF2-40B4-BE49-F238E27FC236}">
                <a16:creationId xmlns:a16="http://schemas.microsoft.com/office/drawing/2014/main" id="{71EBB6EE-0358-2D30-E722-E240ED26479D}"/>
              </a:ext>
            </a:extLst>
          </p:cNvPr>
          <p:cNvGrpSpPr/>
          <p:nvPr/>
        </p:nvGrpSpPr>
        <p:grpSpPr>
          <a:xfrm>
            <a:off x="119451" y="2714914"/>
            <a:ext cx="1644120" cy="599400"/>
            <a:chOff x="119451" y="2714914"/>
            <a:chExt cx="1644120" cy="599400"/>
          </a:xfrm>
        </p:grpSpPr>
        <mc:AlternateContent xmlns:mc="http://schemas.openxmlformats.org/markup-compatibility/2006" xmlns:p14="http://schemas.microsoft.com/office/powerpoint/2010/main">
          <mc:Choice Requires="p14">
            <p:contentPart p14:bwMode="auto" r:id="rId31">
              <p14:nvContentPartPr>
                <p14:cNvPr id="27" name="Ink 26">
                  <a:extLst>
                    <a:ext uri="{FF2B5EF4-FFF2-40B4-BE49-F238E27FC236}">
                      <a16:creationId xmlns:a16="http://schemas.microsoft.com/office/drawing/2014/main" id="{5C59534D-EC58-34C9-B2BA-6FA05C5977A1}"/>
                    </a:ext>
                  </a:extLst>
                </p14:cNvPr>
                <p14:cNvContentPartPr/>
                <p14:nvPr/>
              </p14:nvContentPartPr>
              <p14:xfrm>
                <a:off x="1718211" y="2738314"/>
                <a:ext cx="45360" cy="185400"/>
              </p14:xfrm>
            </p:contentPart>
          </mc:Choice>
          <mc:Fallback xmlns="">
            <p:pic>
              <p:nvPicPr>
                <p:cNvPr id="27" name="Ink 26">
                  <a:extLst>
                    <a:ext uri="{FF2B5EF4-FFF2-40B4-BE49-F238E27FC236}">
                      <a16:creationId xmlns:a16="http://schemas.microsoft.com/office/drawing/2014/main" id="{5C59534D-EC58-34C9-B2BA-6FA05C5977A1}"/>
                    </a:ext>
                  </a:extLst>
                </p:cNvPr>
                <p:cNvPicPr/>
                <p:nvPr/>
              </p:nvPicPr>
              <p:blipFill>
                <a:blip r:embed="rId32"/>
                <a:stretch>
                  <a:fillRect/>
                </a:stretch>
              </p:blipFill>
              <p:spPr>
                <a:xfrm>
                  <a:off x="1709211" y="2729314"/>
                  <a:ext cx="630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8" name="Ink 27">
                  <a:extLst>
                    <a:ext uri="{FF2B5EF4-FFF2-40B4-BE49-F238E27FC236}">
                      <a16:creationId xmlns:a16="http://schemas.microsoft.com/office/drawing/2014/main" id="{C9DB7FAB-CD3B-DD9B-9597-6543995EDB2C}"/>
                    </a:ext>
                  </a:extLst>
                </p14:cNvPr>
                <p14:cNvContentPartPr/>
                <p14:nvPr/>
              </p14:nvContentPartPr>
              <p14:xfrm>
                <a:off x="1089291" y="2772514"/>
                <a:ext cx="524880" cy="313200"/>
              </p14:xfrm>
            </p:contentPart>
          </mc:Choice>
          <mc:Fallback xmlns="">
            <p:pic>
              <p:nvPicPr>
                <p:cNvPr id="28" name="Ink 27">
                  <a:extLst>
                    <a:ext uri="{FF2B5EF4-FFF2-40B4-BE49-F238E27FC236}">
                      <a16:creationId xmlns:a16="http://schemas.microsoft.com/office/drawing/2014/main" id="{C9DB7FAB-CD3B-DD9B-9597-6543995EDB2C}"/>
                    </a:ext>
                  </a:extLst>
                </p:cNvPr>
                <p:cNvPicPr/>
                <p:nvPr/>
              </p:nvPicPr>
              <p:blipFill>
                <a:blip r:embed="rId34"/>
                <a:stretch>
                  <a:fillRect/>
                </a:stretch>
              </p:blipFill>
              <p:spPr>
                <a:xfrm>
                  <a:off x="1080651" y="2763514"/>
                  <a:ext cx="54252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9" name="Ink 28">
                  <a:extLst>
                    <a:ext uri="{FF2B5EF4-FFF2-40B4-BE49-F238E27FC236}">
                      <a16:creationId xmlns:a16="http://schemas.microsoft.com/office/drawing/2014/main" id="{C78A0700-8D30-E8F2-BF40-D2E76CA239FF}"/>
                    </a:ext>
                  </a:extLst>
                </p14:cNvPr>
                <p14:cNvContentPartPr/>
                <p14:nvPr/>
              </p14:nvContentPartPr>
              <p14:xfrm>
                <a:off x="1158051" y="2926234"/>
                <a:ext cx="360" cy="360"/>
              </p14:xfrm>
            </p:contentPart>
          </mc:Choice>
          <mc:Fallback xmlns="">
            <p:pic>
              <p:nvPicPr>
                <p:cNvPr id="29" name="Ink 28">
                  <a:extLst>
                    <a:ext uri="{FF2B5EF4-FFF2-40B4-BE49-F238E27FC236}">
                      <a16:creationId xmlns:a16="http://schemas.microsoft.com/office/drawing/2014/main" id="{C78A0700-8D30-E8F2-BF40-D2E76CA239FF}"/>
                    </a:ext>
                  </a:extLst>
                </p:cNvPr>
                <p:cNvPicPr/>
                <p:nvPr/>
              </p:nvPicPr>
              <p:blipFill>
                <a:blip r:embed="rId36"/>
                <a:stretch>
                  <a:fillRect/>
                </a:stretch>
              </p:blipFill>
              <p:spPr>
                <a:xfrm>
                  <a:off x="1149411" y="291759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0" name="Ink 29">
                  <a:extLst>
                    <a:ext uri="{FF2B5EF4-FFF2-40B4-BE49-F238E27FC236}">
                      <a16:creationId xmlns:a16="http://schemas.microsoft.com/office/drawing/2014/main" id="{70FCDAB5-31F4-A774-96AF-3095AE884C8E}"/>
                    </a:ext>
                  </a:extLst>
                </p14:cNvPr>
                <p14:cNvContentPartPr/>
                <p14:nvPr/>
              </p14:nvContentPartPr>
              <p14:xfrm>
                <a:off x="1013691" y="2915434"/>
                <a:ext cx="40320" cy="16200"/>
              </p14:xfrm>
            </p:contentPart>
          </mc:Choice>
          <mc:Fallback xmlns="">
            <p:pic>
              <p:nvPicPr>
                <p:cNvPr id="30" name="Ink 29">
                  <a:extLst>
                    <a:ext uri="{FF2B5EF4-FFF2-40B4-BE49-F238E27FC236}">
                      <a16:creationId xmlns:a16="http://schemas.microsoft.com/office/drawing/2014/main" id="{70FCDAB5-31F4-A774-96AF-3095AE884C8E}"/>
                    </a:ext>
                  </a:extLst>
                </p:cNvPr>
                <p:cNvPicPr/>
                <p:nvPr/>
              </p:nvPicPr>
              <p:blipFill>
                <a:blip r:embed="rId38"/>
                <a:stretch>
                  <a:fillRect/>
                </a:stretch>
              </p:blipFill>
              <p:spPr>
                <a:xfrm>
                  <a:off x="1005051" y="2906794"/>
                  <a:ext cx="579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1" name="Ink 30">
                  <a:extLst>
                    <a:ext uri="{FF2B5EF4-FFF2-40B4-BE49-F238E27FC236}">
                      <a16:creationId xmlns:a16="http://schemas.microsoft.com/office/drawing/2014/main" id="{F45BB303-39D5-E56B-C378-9235505E9AC1}"/>
                    </a:ext>
                  </a:extLst>
                </p14:cNvPr>
                <p14:cNvContentPartPr/>
                <p14:nvPr/>
              </p14:nvContentPartPr>
              <p14:xfrm>
                <a:off x="1308891" y="2714914"/>
                <a:ext cx="37800" cy="193320"/>
              </p14:xfrm>
            </p:contentPart>
          </mc:Choice>
          <mc:Fallback xmlns="">
            <p:pic>
              <p:nvPicPr>
                <p:cNvPr id="31" name="Ink 30">
                  <a:extLst>
                    <a:ext uri="{FF2B5EF4-FFF2-40B4-BE49-F238E27FC236}">
                      <a16:creationId xmlns:a16="http://schemas.microsoft.com/office/drawing/2014/main" id="{F45BB303-39D5-E56B-C378-9235505E9AC1}"/>
                    </a:ext>
                  </a:extLst>
                </p:cNvPr>
                <p:cNvPicPr/>
                <p:nvPr/>
              </p:nvPicPr>
              <p:blipFill>
                <a:blip r:embed="rId40"/>
                <a:stretch>
                  <a:fillRect/>
                </a:stretch>
              </p:blipFill>
              <p:spPr>
                <a:xfrm>
                  <a:off x="1299891" y="2706274"/>
                  <a:ext cx="5544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2" name="Ink 31">
                  <a:extLst>
                    <a:ext uri="{FF2B5EF4-FFF2-40B4-BE49-F238E27FC236}">
                      <a16:creationId xmlns:a16="http://schemas.microsoft.com/office/drawing/2014/main" id="{7BCE8485-F909-4C87-A67A-C3F34A9F0296}"/>
                    </a:ext>
                  </a:extLst>
                </p14:cNvPr>
                <p14:cNvContentPartPr/>
                <p14:nvPr/>
              </p14:nvContentPartPr>
              <p14:xfrm>
                <a:off x="1426971" y="2794474"/>
                <a:ext cx="22680" cy="41760"/>
              </p14:xfrm>
            </p:contentPart>
          </mc:Choice>
          <mc:Fallback xmlns="">
            <p:pic>
              <p:nvPicPr>
                <p:cNvPr id="32" name="Ink 31">
                  <a:extLst>
                    <a:ext uri="{FF2B5EF4-FFF2-40B4-BE49-F238E27FC236}">
                      <a16:creationId xmlns:a16="http://schemas.microsoft.com/office/drawing/2014/main" id="{7BCE8485-F909-4C87-A67A-C3F34A9F0296}"/>
                    </a:ext>
                  </a:extLst>
                </p:cNvPr>
                <p:cNvPicPr/>
                <p:nvPr/>
              </p:nvPicPr>
              <p:blipFill>
                <a:blip r:embed="rId42"/>
                <a:stretch>
                  <a:fillRect/>
                </a:stretch>
              </p:blipFill>
              <p:spPr>
                <a:xfrm>
                  <a:off x="1417971" y="2785474"/>
                  <a:ext cx="403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3" name="Ink 32">
                  <a:extLst>
                    <a:ext uri="{FF2B5EF4-FFF2-40B4-BE49-F238E27FC236}">
                      <a16:creationId xmlns:a16="http://schemas.microsoft.com/office/drawing/2014/main" id="{B3550B02-D236-ABF0-7BBA-59AD9D801DB0}"/>
                    </a:ext>
                  </a:extLst>
                </p14:cNvPr>
                <p14:cNvContentPartPr/>
                <p14:nvPr/>
              </p14:nvContentPartPr>
              <p14:xfrm>
                <a:off x="775371" y="2875474"/>
                <a:ext cx="73800" cy="237240"/>
              </p14:xfrm>
            </p:contentPart>
          </mc:Choice>
          <mc:Fallback xmlns="">
            <p:pic>
              <p:nvPicPr>
                <p:cNvPr id="33" name="Ink 32">
                  <a:extLst>
                    <a:ext uri="{FF2B5EF4-FFF2-40B4-BE49-F238E27FC236}">
                      <a16:creationId xmlns:a16="http://schemas.microsoft.com/office/drawing/2014/main" id="{B3550B02-D236-ABF0-7BBA-59AD9D801DB0}"/>
                    </a:ext>
                  </a:extLst>
                </p:cNvPr>
                <p:cNvPicPr/>
                <p:nvPr/>
              </p:nvPicPr>
              <p:blipFill>
                <a:blip r:embed="rId44"/>
                <a:stretch>
                  <a:fillRect/>
                </a:stretch>
              </p:blipFill>
              <p:spPr>
                <a:xfrm>
                  <a:off x="766731" y="2866474"/>
                  <a:ext cx="9144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4" name="Ink 33">
                  <a:extLst>
                    <a:ext uri="{FF2B5EF4-FFF2-40B4-BE49-F238E27FC236}">
                      <a16:creationId xmlns:a16="http://schemas.microsoft.com/office/drawing/2014/main" id="{90A33A7D-60D1-C796-47E2-F09AE5B86B02}"/>
                    </a:ext>
                  </a:extLst>
                </p14:cNvPr>
                <p14:cNvContentPartPr/>
                <p14:nvPr/>
              </p14:nvContentPartPr>
              <p14:xfrm>
                <a:off x="622731" y="2951074"/>
                <a:ext cx="160200" cy="313200"/>
              </p14:xfrm>
            </p:contentPart>
          </mc:Choice>
          <mc:Fallback xmlns="">
            <p:pic>
              <p:nvPicPr>
                <p:cNvPr id="34" name="Ink 33">
                  <a:extLst>
                    <a:ext uri="{FF2B5EF4-FFF2-40B4-BE49-F238E27FC236}">
                      <a16:creationId xmlns:a16="http://schemas.microsoft.com/office/drawing/2014/main" id="{90A33A7D-60D1-C796-47E2-F09AE5B86B02}"/>
                    </a:ext>
                  </a:extLst>
                </p:cNvPr>
                <p:cNvPicPr/>
                <p:nvPr/>
              </p:nvPicPr>
              <p:blipFill>
                <a:blip r:embed="rId46"/>
                <a:stretch>
                  <a:fillRect/>
                </a:stretch>
              </p:blipFill>
              <p:spPr>
                <a:xfrm>
                  <a:off x="613731" y="2942074"/>
                  <a:ext cx="17784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5" name="Ink 34">
                  <a:extLst>
                    <a:ext uri="{FF2B5EF4-FFF2-40B4-BE49-F238E27FC236}">
                      <a16:creationId xmlns:a16="http://schemas.microsoft.com/office/drawing/2014/main" id="{B90F0210-F6DF-3482-11FC-48AF3E6CFA4E}"/>
                    </a:ext>
                  </a:extLst>
                </p14:cNvPr>
                <p14:cNvContentPartPr/>
                <p14:nvPr/>
              </p14:nvContentPartPr>
              <p14:xfrm>
                <a:off x="119811" y="3044674"/>
                <a:ext cx="497160" cy="269640"/>
              </p14:xfrm>
            </p:contentPart>
          </mc:Choice>
          <mc:Fallback xmlns="">
            <p:pic>
              <p:nvPicPr>
                <p:cNvPr id="35" name="Ink 34">
                  <a:extLst>
                    <a:ext uri="{FF2B5EF4-FFF2-40B4-BE49-F238E27FC236}">
                      <a16:creationId xmlns:a16="http://schemas.microsoft.com/office/drawing/2014/main" id="{B90F0210-F6DF-3482-11FC-48AF3E6CFA4E}"/>
                    </a:ext>
                  </a:extLst>
                </p:cNvPr>
                <p:cNvPicPr/>
                <p:nvPr/>
              </p:nvPicPr>
              <p:blipFill>
                <a:blip r:embed="rId48"/>
                <a:stretch>
                  <a:fillRect/>
                </a:stretch>
              </p:blipFill>
              <p:spPr>
                <a:xfrm>
                  <a:off x="111171" y="3035674"/>
                  <a:ext cx="51480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6" name="Ink 35">
                  <a:extLst>
                    <a:ext uri="{FF2B5EF4-FFF2-40B4-BE49-F238E27FC236}">
                      <a16:creationId xmlns:a16="http://schemas.microsoft.com/office/drawing/2014/main" id="{32BB8394-BDEB-6E86-E68F-57D6D3C8DDD4}"/>
                    </a:ext>
                  </a:extLst>
                </p14:cNvPr>
                <p14:cNvContentPartPr/>
                <p14:nvPr/>
              </p14:nvContentPartPr>
              <p14:xfrm>
                <a:off x="119451" y="3158074"/>
                <a:ext cx="53640" cy="9000"/>
              </p14:xfrm>
            </p:contentPart>
          </mc:Choice>
          <mc:Fallback xmlns="">
            <p:pic>
              <p:nvPicPr>
                <p:cNvPr id="36" name="Ink 35">
                  <a:extLst>
                    <a:ext uri="{FF2B5EF4-FFF2-40B4-BE49-F238E27FC236}">
                      <a16:creationId xmlns:a16="http://schemas.microsoft.com/office/drawing/2014/main" id="{32BB8394-BDEB-6E86-E68F-57D6D3C8DDD4}"/>
                    </a:ext>
                  </a:extLst>
                </p:cNvPr>
                <p:cNvPicPr/>
                <p:nvPr/>
              </p:nvPicPr>
              <p:blipFill>
                <a:blip r:embed="rId50"/>
                <a:stretch>
                  <a:fillRect/>
                </a:stretch>
              </p:blipFill>
              <p:spPr>
                <a:xfrm>
                  <a:off x="110451" y="3149074"/>
                  <a:ext cx="71280" cy="26640"/>
                </a:xfrm>
                <a:prstGeom prst="rect">
                  <a:avLst/>
                </a:prstGeom>
              </p:spPr>
            </p:pic>
          </mc:Fallback>
        </mc:AlternateContent>
      </p:grpSp>
      <p:grpSp>
        <p:nvGrpSpPr>
          <p:cNvPr id="41" name="Group 40">
            <a:extLst>
              <a:ext uri="{FF2B5EF4-FFF2-40B4-BE49-F238E27FC236}">
                <a16:creationId xmlns:a16="http://schemas.microsoft.com/office/drawing/2014/main" id="{986D7A49-1B52-9251-BE09-3B008000B702}"/>
              </a:ext>
            </a:extLst>
          </p:cNvPr>
          <p:cNvGrpSpPr/>
          <p:nvPr/>
        </p:nvGrpSpPr>
        <p:grpSpPr>
          <a:xfrm>
            <a:off x="2951571" y="2208394"/>
            <a:ext cx="1013400" cy="10440"/>
            <a:chOff x="2951571" y="2208394"/>
            <a:chExt cx="1013400" cy="10440"/>
          </a:xfrm>
        </p:grpSpPr>
        <mc:AlternateContent xmlns:mc="http://schemas.openxmlformats.org/markup-compatibility/2006" xmlns:p14="http://schemas.microsoft.com/office/powerpoint/2010/main">
          <mc:Choice Requires="p14">
            <p:contentPart p14:bwMode="auto" r:id="rId51">
              <p14:nvContentPartPr>
                <p14:cNvPr id="39" name="Ink 38">
                  <a:extLst>
                    <a:ext uri="{FF2B5EF4-FFF2-40B4-BE49-F238E27FC236}">
                      <a16:creationId xmlns:a16="http://schemas.microsoft.com/office/drawing/2014/main" id="{F6AD8EEF-EB74-30B4-BD84-DC363C0A1866}"/>
                    </a:ext>
                  </a:extLst>
                </p14:cNvPr>
                <p14:cNvContentPartPr/>
                <p14:nvPr/>
              </p14:nvContentPartPr>
              <p14:xfrm>
                <a:off x="2951571" y="2208394"/>
                <a:ext cx="705960" cy="2520"/>
              </p14:xfrm>
            </p:contentPart>
          </mc:Choice>
          <mc:Fallback xmlns="">
            <p:pic>
              <p:nvPicPr>
                <p:cNvPr id="39" name="Ink 38">
                  <a:extLst>
                    <a:ext uri="{FF2B5EF4-FFF2-40B4-BE49-F238E27FC236}">
                      <a16:creationId xmlns:a16="http://schemas.microsoft.com/office/drawing/2014/main" id="{F6AD8EEF-EB74-30B4-BD84-DC363C0A1866}"/>
                    </a:ext>
                  </a:extLst>
                </p:cNvPr>
                <p:cNvPicPr/>
                <p:nvPr/>
              </p:nvPicPr>
              <p:blipFill>
                <a:blip r:embed="rId52"/>
                <a:stretch>
                  <a:fillRect/>
                </a:stretch>
              </p:blipFill>
              <p:spPr>
                <a:xfrm>
                  <a:off x="2942931" y="2199394"/>
                  <a:ext cx="7236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0" name="Ink 39">
                  <a:extLst>
                    <a:ext uri="{FF2B5EF4-FFF2-40B4-BE49-F238E27FC236}">
                      <a16:creationId xmlns:a16="http://schemas.microsoft.com/office/drawing/2014/main" id="{2F4F311C-ABA8-DB17-273C-1D9FAF7F4F13}"/>
                    </a:ext>
                  </a:extLst>
                </p14:cNvPr>
                <p14:cNvContentPartPr/>
                <p14:nvPr/>
              </p14:nvContentPartPr>
              <p14:xfrm>
                <a:off x="3630891" y="2218474"/>
                <a:ext cx="334080" cy="360"/>
              </p14:xfrm>
            </p:contentPart>
          </mc:Choice>
          <mc:Fallback xmlns="">
            <p:pic>
              <p:nvPicPr>
                <p:cNvPr id="40" name="Ink 39">
                  <a:extLst>
                    <a:ext uri="{FF2B5EF4-FFF2-40B4-BE49-F238E27FC236}">
                      <a16:creationId xmlns:a16="http://schemas.microsoft.com/office/drawing/2014/main" id="{2F4F311C-ABA8-DB17-273C-1D9FAF7F4F13}"/>
                    </a:ext>
                  </a:extLst>
                </p:cNvPr>
                <p:cNvPicPr/>
                <p:nvPr/>
              </p:nvPicPr>
              <p:blipFill>
                <a:blip r:embed="rId54"/>
                <a:stretch>
                  <a:fillRect/>
                </a:stretch>
              </p:blipFill>
              <p:spPr>
                <a:xfrm>
                  <a:off x="3622251" y="2209834"/>
                  <a:ext cx="35172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
            <p14:nvContentPartPr>
              <p14:cNvPr id="42" name="Ink 41">
                <a:extLst>
                  <a:ext uri="{FF2B5EF4-FFF2-40B4-BE49-F238E27FC236}">
                    <a16:creationId xmlns:a16="http://schemas.microsoft.com/office/drawing/2014/main" id="{BA1F1BFC-7ACF-DFA7-D1DC-31A7B514EE1B}"/>
                  </a:ext>
                </a:extLst>
              </p14:cNvPr>
              <p14:cNvContentPartPr/>
              <p14:nvPr/>
            </p14:nvContentPartPr>
            <p14:xfrm>
              <a:off x="4790811" y="3918754"/>
              <a:ext cx="1289160" cy="7200"/>
            </p14:xfrm>
          </p:contentPart>
        </mc:Choice>
        <mc:Fallback xmlns="">
          <p:pic>
            <p:nvPicPr>
              <p:cNvPr id="42" name="Ink 41">
                <a:extLst>
                  <a:ext uri="{FF2B5EF4-FFF2-40B4-BE49-F238E27FC236}">
                    <a16:creationId xmlns:a16="http://schemas.microsoft.com/office/drawing/2014/main" id="{BA1F1BFC-7ACF-DFA7-D1DC-31A7B514EE1B}"/>
                  </a:ext>
                </a:extLst>
              </p:cNvPr>
              <p:cNvPicPr/>
              <p:nvPr/>
            </p:nvPicPr>
            <p:blipFill>
              <a:blip r:embed="rId56"/>
              <a:stretch>
                <a:fillRect/>
              </a:stretch>
            </p:blipFill>
            <p:spPr>
              <a:xfrm>
                <a:off x="4781811" y="3910114"/>
                <a:ext cx="13068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3" name="Ink 42">
                <a:extLst>
                  <a:ext uri="{FF2B5EF4-FFF2-40B4-BE49-F238E27FC236}">
                    <a16:creationId xmlns:a16="http://schemas.microsoft.com/office/drawing/2014/main" id="{93D8785F-72FA-56C4-EA35-787A1DA55210}"/>
                  </a:ext>
                </a:extLst>
              </p14:cNvPr>
              <p14:cNvContentPartPr/>
              <p14:nvPr/>
            </p14:nvContentPartPr>
            <p14:xfrm>
              <a:off x="6910131" y="3975274"/>
              <a:ext cx="1712520" cy="9360"/>
            </p14:xfrm>
          </p:contentPart>
        </mc:Choice>
        <mc:Fallback xmlns="">
          <p:pic>
            <p:nvPicPr>
              <p:cNvPr id="43" name="Ink 42">
                <a:extLst>
                  <a:ext uri="{FF2B5EF4-FFF2-40B4-BE49-F238E27FC236}">
                    <a16:creationId xmlns:a16="http://schemas.microsoft.com/office/drawing/2014/main" id="{93D8785F-72FA-56C4-EA35-787A1DA55210}"/>
                  </a:ext>
                </a:extLst>
              </p:cNvPr>
              <p:cNvPicPr/>
              <p:nvPr/>
            </p:nvPicPr>
            <p:blipFill>
              <a:blip r:embed="rId58"/>
              <a:stretch>
                <a:fillRect/>
              </a:stretch>
            </p:blipFill>
            <p:spPr>
              <a:xfrm>
                <a:off x="6901131" y="3966634"/>
                <a:ext cx="17301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4" name="Ink 43">
                <a:extLst>
                  <a:ext uri="{FF2B5EF4-FFF2-40B4-BE49-F238E27FC236}">
                    <a16:creationId xmlns:a16="http://schemas.microsoft.com/office/drawing/2014/main" id="{5D2D67EB-1415-A381-374E-A48DCEBA56A5}"/>
                  </a:ext>
                </a:extLst>
              </p14:cNvPr>
              <p14:cNvContentPartPr/>
              <p14:nvPr/>
            </p14:nvContentPartPr>
            <p14:xfrm>
              <a:off x="2349651" y="4216114"/>
              <a:ext cx="1281600" cy="34200"/>
            </p14:xfrm>
          </p:contentPart>
        </mc:Choice>
        <mc:Fallback xmlns="">
          <p:pic>
            <p:nvPicPr>
              <p:cNvPr id="44" name="Ink 43">
                <a:extLst>
                  <a:ext uri="{FF2B5EF4-FFF2-40B4-BE49-F238E27FC236}">
                    <a16:creationId xmlns:a16="http://schemas.microsoft.com/office/drawing/2014/main" id="{5D2D67EB-1415-A381-374E-A48DCEBA56A5}"/>
                  </a:ext>
                </a:extLst>
              </p:cNvPr>
              <p:cNvPicPr/>
              <p:nvPr/>
            </p:nvPicPr>
            <p:blipFill>
              <a:blip r:embed="rId60"/>
              <a:stretch>
                <a:fillRect/>
              </a:stretch>
            </p:blipFill>
            <p:spPr>
              <a:xfrm>
                <a:off x="2341011" y="4207474"/>
                <a:ext cx="1299240" cy="51840"/>
              </a:xfrm>
              <a:prstGeom prst="rect">
                <a:avLst/>
              </a:prstGeom>
            </p:spPr>
          </p:pic>
        </mc:Fallback>
      </mc:AlternateContent>
    </p:spTree>
    <p:extLst>
      <p:ext uri="{BB962C8B-B14F-4D97-AF65-F5344CB8AC3E}">
        <p14:creationId xmlns:p14="http://schemas.microsoft.com/office/powerpoint/2010/main" val="2121953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lide Number Placeholder 2">
            <a:extLst>
              <a:ext uri="{FF2B5EF4-FFF2-40B4-BE49-F238E27FC236}">
                <a16:creationId xmlns:a16="http://schemas.microsoft.com/office/drawing/2014/main" id="{A11121A6-5AE0-28AA-8B49-0FE14F1BE746}"/>
              </a:ext>
            </a:extLst>
          </p:cNvPr>
          <p:cNvSpPr>
            <a:spLocks noGrp="1"/>
          </p:cNvSpPr>
          <p:nvPr>
            <p:ph type="sldNum" sz="quarter" idx="12"/>
          </p:nvPr>
        </p:nvSpPr>
        <p:spPr>
          <a:xfrm>
            <a:off x="8805333" y="6356350"/>
            <a:ext cx="2743200" cy="365125"/>
          </a:xfrm>
        </p:spPr>
        <p:txBody>
          <a:bodyPr>
            <a:normAutofit/>
          </a:bodyPr>
          <a:lstStyle/>
          <a:p>
            <a:pPr>
              <a:spcAft>
                <a:spcPts val="600"/>
              </a:spcAft>
            </a:pPr>
            <a:fld id="{C86488E0-EA66-EE4C-84C2-226D9C4A9E6B}" type="slidenum">
              <a:rPr lang="en-PS" smtClean="0"/>
              <a:pPr>
                <a:spcAft>
                  <a:spcPts val="600"/>
                </a:spcAft>
              </a:pPr>
              <a:t>21</a:t>
            </a:fld>
            <a:endParaRPr lang="en-PS"/>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1D27E39-E4F4-209A-56D5-F213400DA1BA}"/>
              </a:ext>
            </a:extLst>
          </p:cNvPr>
          <p:cNvPicPr>
            <a:picLocks noChangeAspect="1"/>
          </p:cNvPicPr>
          <p:nvPr/>
        </p:nvPicPr>
        <p:blipFill>
          <a:blip r:embed="rId2"/>
          <a:stretch>
            <a:fillRect/>
          </a:stretch>
        </p:blipFill>
        <p:spPr>
          <a:xfrm>
            <a:off x="1670670" y="643467"/>
            <a:ext cx="8418925"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1EFF34FC-B015-6B5B-F0F2-F0D0D203CF50}"/>
              </a:ext>
            </a:extLst>
          </p:cNvPr>
          <p:cNvGrpSpPr/>
          <p:nvPr/>
        </p:nvGrpSpPr>
        <p:grpSpPr>
          <a:xfrm>
            <a:off x="3040851" y="3333754"/>
            <a:ext cx="2501280" cy="916920"/>
            <a:chOff x="3040851" y="3333754"/>
            <a:chExt cx="2501280" cy="916920"/>
          </a:xfrm>
        </p:grpSpPr>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353C2A35-CBBE-A88A-F009-C18C89EB4EAE}"/>
                    </a:ext>
                  </a:extLst>
                </p14:cNvPr>
                <p14:cNvContentPartPr/>
                <p14:nvPr/>
              </p14:nvContentPartPr>
              <p14:xfrm>
                <a:off x="3408051" y="3486754"/>
                <a:ext cx="258120" cy="320040"/>
              </p14:xfrm>
            </p:contentPart>
          </mc:Choice>
          <mc:Fallback xmlns="">
            <p:pic>
              <p:nvPicPr>
                <p:cNvPr id="2" name="Ink 1">
                  <a:extLst>
                    <a:ext uri="{FF2B5EF4-FFF2-40B4-BE49-F238E27FC236}">
                      <a16:creationId xmlns:a16="http://schemas.microsoft.com/office/drawing/2014/main" id="{353C2A35-CBBE-A88A-F009-C18C89EB4EAE}"/>
                    </a:ext>
                  </a:extLst>
                </p:cNvPr>
                <p:cNvPicPr/>
                <p:nvPr/>
              </p:nvPicPr>
              <p:blipFill>
                <a:blip r:embed="rId4"/>
                <a:stretch>
                  <a:fillRect/>
                </a:stretch>
              </p:blipFill>
              <p:spPr>
                <a:xfrm>
                  <a:off x="3399411" y="3477754"/>
                  <a:ext cx="27576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F20391B1-CC7A-63C8-C052-573D5988909C}"/>
                    </a:ext>
                  </a:extLst>
                </p14:cNvPr>
                <p14:cNvContentPartPr/>
                <p14:nvPr/>
              </p14:nvContentPartPr>
              <p14:xfrm>
                <a:off x="3771291" y="3545434"/>
                <a:ext cx="239040" cy="254880"/>
              </p14:xfrm>
            </p:contentPart>
          </mc:Choice>
          <mc:Fallback xmlns="">
            <p:pic>
              <p:nvPicPr>
                <p:cNvPr id="5" name="Ink 4">
                  <a:extLst>
                    <a:ext uri="{FF2B5EF4-FFF2-40B4-BE49-F238E27FC236}">
                      <a16:creationId xmlns:a16="http://schemas.microsoft.com/office/drawing/2014/main" id="{F20391B1-CC7A-63C8-C052-573D5988909C}"/>
                    </a:ext>
                  </a:extLst>
                </p:cNvPr>
                <p:cNvPicPr/>
                <p:nvPr/>
              </p:nvPicPr>
              <p:blipFill>
                <a:blip r:embed="rId6"/>
                <a:stretch>
                  <a:fillRect/>
                </a:stretch>
              </p:blipFill>
              <p:spPr>
                <a:xfrm>
                  <a:off x="3762651" y="3536434"/>
                  <a:ext cx="25668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9F5F716C-6D5C-6482-EAD1-06FAADED5D65}"/>
                    </a:ext>
                  </a:extLst>
                </p14:cNvPr>
                <p14:cNvContentPartPr/>
                <p14:nvPr/>
              </p14:nvContentPartPr>
              <p14:xfrm>
                <a:off x="4190691" y="3686554"/>
                <a:ext cx="220680" cy="4320"/>
              </p14:xfrm>
            </p:contentPart>
          </mc:Choice>
          <mc:Fallback xmlns="">
            <p:pic>
              <p:nvPicPr>
                <p:cNvPr id="6" name="Ink 5">
                  <a:extLst>
                    <a:ext uri="{FF2B5EF4-FFF2-40B4-BE49-F238E27FC236}">
                      <a16:creationId xmlns:a16="http://schemas.microsoft.com/office/drawing/2014/main" id="{9F5F716C-6D5C-6482-EAD1-06FAADED5D65}"/>
                    </a:ext>
                  </a:extLst>
                </p:cNvPr>
                <p:cNvPicPr/>
                <p:nvPr/>
              </p:nvPicPr>
              <p:blipFill>
                <a:blip r:embed="rId8"/>
                <a:stretch>
                  <a:fillRect/>
                </a:stretch>
              </p:blipFill>
              <p:spPr>
                <a:xfrm>
                  <a:off x="4181691" y="3677914"/>
                  <a:ext cx="2383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704A3AF2-BAA3-68F8-9BBC-6282B6E407E6}"/>
                    </a:ext>
                  </a:extLst>
                </p14:cNvPr>
                <p14:cNvContentPartPr/>
                <p14:nvPr/>
              </p14:nvContentPartPr>
              <p14:xfrm>
                <a:off x="4265931" y="3780874"/>
                <a:ext cx="123480" cy="2880"/>
              </p14:xfrm>
            </p:contentPart>
          </mc:Choice>
          <mc:Fallback xmlns="">
            <p:pic>
              <p:nvPicPr>
                <p:cNvPr id="7" name="Ink 6">
                  <a:extLst>
                    <a:ext uri="{FF2B5EF4-FFF2-40B4-BE49-F238E27FC236}">
                      <a16:creationId xmlns:a16="http://schemas.microsoft.com/office/drawing/2014/main" id="{704A3AF2-BAA3-68F8-9BBC-6282B6E407E6}"/>
                    </a:ext>
                  </a:extLst>
                </p:cNvPr>
                <p:cNvPicPr/>
                <p:nvPr/>
              </p:nvPicPr>
              <p:blipFill>
                <a:blip r:embed="rId10"/>
                <a:stretch>
                  <a:fillRect/>
                </a:stretch>
              </p:blipFill>
              <p:spPr>
                <a:xfrm>
                  <a:off x="4257291" y="3772234"/>
                  <a:ext cx="1411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AC0CB244-5F8A-0669-EB5F-9264D05AC060}"/>
                    </a:ext>
                  </a:extLst>
                </p14:cNvPr>
                <p14:cNvContentPartPr/>
                <p14:nvPr/>
              </p14:nvContentPartPr>
              <p14:xfrm>
                <a:off x="4754811" y="3433114"/>
                <a:ext cx="58320" cy="270000"/>
              </p14:xfrm>
            </p:contentPart>
          </mc:Choice>
          <mc:Fallback xmlns="">
            <p:pic>
              <p:nvPicPr>
                <p:cNvPr id="8" name="Ink 7">
                  <a:extLst>
                    <a:ext uri="{FF2B5EF4-FFF2-40B4-BE49-F238E27FC236}">
                      <a16:creationId xmlns:a16="http://schemas.microsoft.com/office/drawing/2014/main" id="{AC0CB244-5F8A-0669-EB5F-9264D05AC060}"/>
                    </a:ext>
                  </a:extLst>
                </p:cNvPr>
                <p:cNvPicPr/>
                <p:nvPr/>
              </p:nvPicPr>
              <p:blipFill>
                <a:blip r:embed="rId12"/>
                <a:stretch>
                  <a:fillRect/>
                </a:stretch>
              </p:blipFill>
              <p:spPr>
                <a:xfrm>
                  <a:off x="4745811" y="3424474"/>
                  <a:ext cx="7596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9B2E51AB-34CB-0800-5E71-3DC554D33DB8}"/>
                    </a:ext>
                  </a:extLst>
                </p14:cNvPr>
                <p14:cNvContentPartPr/>
                <p14:nvPr/>
              </p14:nvContentPartPr>
              <p14:xfrm>
                <a:off x="4826811" y="3452914"/>
                <a:ext cx="72360" cy="205200"/>
              </p14:xfrm>
            </p:contentPart>
          </mc:Choice>
          <mc:Fallback xmlns="">
            <p:pic>
              <p:nvPicPr>
                <p:cNvPr id="12" name="Ink 11">
                  <a:extLst>
                    <a:ext uri="{FF2B5EF4-FFF2-40B4-BE49-F238E27FC236}">
                      <a16:creationId xmlns:a16="http://schemas.microsoft.com/office/drawing/2014/main" id="{9B2E51AB-34CB-0800-5E71-3DC554D33DB8}"/>
                    </a:ext>
                  </a:extLst>
                </p:cNvPr>
                <p:cNvPicPr/>
                <p:nvPr/>
              </p:nvPicPr>
              <p:blipFill>
                <a:blip r:embed="rId14"/>
                <a:stretch>
                  <a:fillRect/>
                </a:stretch>
              </p:blipFill>
              <p:spPr>
                <a:xfrm>
                  <a:off x="4817811" y="3443914"/>
                  <a:ext cx="9000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DAFEC6F5-08D6-7BAA-917E-B51B88313791}"/>
                    </a:ext>
                  </a:extLst>
                </p14:cNvPr>
                <p14:cNvContentPartPr/>
                <p14:nvPr/>
              </p14:nvContentPartPr>
              <p14:xfrm>
                <a:off x="4785771" y="3601234"/>
                <a:ext cx="97200" cy="4320"/>
              </p14:xfrm>
            </p:contentPart>
          </mc:Choice>
          <mc:Fallback xmlns="">
            <p:pic>
              <p:nvPicPr>
                <p:cNvPr id="14" name="Ink 13">
                  <a:extLst>
                    <a:ext uri="{FF2B5EF4-FFF2-40B4-BE49-F238E27FC236}">
                      <a16:creationId xmlns:a16="http://schemas.microsoft.com/office/drawing/2014/main" id="{DAFEC6F5-08D6-7BAA-917E-B51B88313791}"/>
                    </a:ext>
                  </a:extLst>
                </p:cNvPr>
                <p:cNvPicPr/>
                <p:nvPr/>
              </p:nvPicPr>
              <p:blipFill>
                <a:blip r:embed="rId16"/>
                <a:stretch>
                  <a:fillRect/>
                </a:stretch>
              </p:blipFill>
              <p:spPr>
                <a:xfrm>
                  <a:off x="4777131" y="3592234"/>
                  <a:ext cx="1148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Ink 15">
                  <a:extLst>
                    <a:ext uri="{FF2B5EF4-FFF2-40B4-BE49-F238E27FC236}">
                      <a16:creationId xmlns:a16="http://schemas.microsoft.com/office/drawing/2014/main" id="{4162EA3A-9ADA-B8EC-F3B3-0124043BA46F}"/>
                    </a:ext>
                  </a:extLst>
                </p14:cNvPr>
                <p14:cNvContentPartPr/>
                <p14:nvPr/>
              </p14:nvContentPartPr>
              <p14:xfrm>
                <a:off x="4690731" y="3812914"/>
                <a:ext cx="366120" cy="8280"/>
              </p14:xfrm>
            </p:contentPart>
          </mc:Choice>
          <mc:Fallback xmlns="">
            <p:pic>
              <p:nvPicPr>
                <p:cNvPr id="16" name="Ink 15">
                  <a:extLst>
                    <a:ext uri="{FF2B5EF4-FFF2-40B4-BE49-F238E27FC236}">
                      <a16:creationId xmlns:a16="http://schemas.microsoft.com/office/drawing/2014/main" id="{4162EA3A-9ADA-B8EC-F3B3-0124043BA46F}"/>
                    </a:ext>
                  </a:extLst>
                </p:cNvPr>
                <p:cNvPicPr/>
                <p:nvPr/>
              </p:nvPicPr>
              <p:blipFill>
                <a:blip r:embed="rId18"/>
                <a:stretch>
                  <a:fillRect/>
                </a:stretch>
              </p:blipFill>
              <p:spPr>
                <a:xfrm>
                  <a:off x="4681731" y="3803914"/>
                  <a:ext cx="3837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Ink 17">
                  <a:extLst>
                    <a:ext uri="{FF2B5EF4-FFF2-40B4-BE49-F238E27FC236}">
                      <a16:creationId xmlns:a16="http://schemas.microsoft.com/office/drawing/2014/main" id="{C25321F5-111D-AABB-DBA3-46CAAE191CEA}"/>
                    </a:ext>
                  </a:extLst>
                </p14:cNvPr>
                <p14:cNvContentPartPr/>
                <p14:nvPr/>
              </p14:nvContentPartPr>
              <p14:xfrm>
                <a:off x="4772091" y="3979234"/>
                <a:ext cx="46440" cy="141840"/>
              </p14:xfrm>
            </p:contentPart>
          </mc:Choice>
          <mc:Fallback xmlns="">
            <p:pic>
              <p:nvPicPr>
                <p:cNvPr id="18" name="Ink 17">
                  <a:extLst>
                    <a:ext uri="{FF2B5EF4-FFF2-40B4-BE49-F238E27FC236}">
                      <a16:creationId xmlns:a16="http://schemas.microsoft.com/office/drawing/2014/main" id="{C25321F5-111D-AABB-DBA3-46CAAE191CEA}"/>
                    </a:ext>
                  </a:extLst>
                </p:cNvPr>
                <p:cNvPicPr/>
                <p:nvPr/>
              </p:nvPicPr>
              <p:blipFill>
                <a:blip r:embed="rId20"/>
                <a:stretch>
                  <a:fillRect/>
                </a:stretch>
              </p:blipFill>
              <p:spPr>
                <a:xfrm>
                  <a:off x="4763451" y="3970234"/>
                  <a:ext cx="640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Ink 19">
                  <a:extLst>
                    <a:ext uri="{FF2B5EF4-FFF2-40B4-BE49-F238E27FC236}">
                      <a16:creationId xmlns:a16="http://schemas.microsoft.com/office/drawing/2014/main" id="{5F3A30DF-5EEE-05CA-4F0A-29A55B443DF0}"/>
                    </a:ext>
                  </a:extLst>
                </p14:cNvPr>
                <p14:cNvContentPartPr/>
                <p14:nvPr/>
              </p14:nvContentPartPr>
              <p14:xfrm>
                <a:off x="4829331" y="3908674"/>
                <a:ext cx="360" cy="360"/>
              </p14:xfrm>
            </p:contentPart>
          </mc:Choice>
          <mc:Fallback xmlns="">
            <p:pic>
              <p:nvPicPr>
                <p:cNvPr id="20" name="Ink 19">
                  <a:extLst>
                    <a:ext uri="{FF2B5EF4-FFF2-40B4-BE49-F238E27FC236}">
                      <a16:creationId xmlns:a16="http://schemas.microsoft.com/office/drawing/2014/main" id="{5F3A30DF-5EEE-05CA-4F0A-29A55B443DF0}"/>
                    </a:ext>
                  </a:extLst>
                </p:cNvPr>
                <p:cNvPicPr/>
                <p:nvPr/>
              </p:nvPicPr>
              <p:blipFill>
                <a:blip r:embed="rId22"/>
                <a:stretch>
                  <a:fillRect/>
                </a:stretch>
              </p:blipFill>
              <p:spPr>
                <a:xfrm>
                  <a:off x="4820331" y="38996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4" name="Ink 23">
                  <a:extLst>
                    <a:ext uri="{FF2B5EF4-FFF2-40B4-BE49-F238E27FC236}">
                      <a16:creationId xmlns:a16="http://schemas.microsoft.com/office/drawing/2014/main" id="{3A3A520A-60F0-4C1B-6CB6-F9D2E020A6E9}"/>
                    </a:ext>
                  </a:extLst>
                </p14:cNvPr>
                <p14:cNvContentPartPr/>
                <p14:nvPr/>
              </p14:nvContentPartPr>
              <p14:xfrm>
                <a:off x="3040851" y="3333754"/>
                <a:ext cx="2501280" cy="916920"/>
              </p14:xfrm>
            </p:contentPart>
          </mc:Choice>
          <mc:Fallback xmlns="">
            <p:pic>
              <p:nvPicPr>
                <p:cNvPr id="24" name="Ink 23">
                  <a:extLst>
                    <a:ext uri="{FF2B5EF4-FFF2-40B4-BE49-F238E27FC236}">
                      <a16:creationId xmlns:a16="http://schemas.microsoft.com/office/drawing/2014/main" id="{3A3A520A-60F0-4C1B-6CB6-F9D2E020A6E9}"/>
                    </a:ext>
                  </a:extLst>
                </p:cNvPr>
                <p:cNvPicPr/>
                <p:nvPr/>
              </p:nvPicPr>
              <p:blipFill>
                <a:blip r:embed="rId24"/>
                <a:stretch>
                  <a:fillRect/>
                </a:stretch>
              </p:blipFill>
              <p:spPr>
                <a:xfrm>
                  <a:off x="3031851" y="3325114"/>
                  <a:ext cx="2518920" cy="934560"/>
                </a:xfrm>
                <a:prstGeom prst="rect">
                  <a:avLst/>
                </a:prstGeom>
              </p:spPr>
            </p:pic>
          </mc:Fallback>
        </mc:AlternateContent>
      </p:grpSp>
      <p:grpSp>
        <p:nvGrpSpPr>
          <p:cNvPr id="32" name="Group 31">
            <a:extLst>
              <a:ext uri="{FF2B5EF4-FFF2-40B4-BE49-F238E27FC236}">
                <a16:creationId xmlns:a16="http://schemas.microsoft.com/office/drawing/2014/main" id="{54A7C0BC-C69A-0440-E778-CD566E858DC0}"/>
              </a:ext>
            </a:extLst>
          </p:cNvPr>
          <p:cNvGrpSpPr/>
          <p:nvPr/>
        </p:nvGrpSpPr>
        <p:grpSpPr>
          <a:xfrm>
            <a:off x="9533451" y="2834794"/>
            <a:ext cx="1209600" cy="387720"/>
            <a:chOff x="9533451" y="2834794"/>
            <a:chExt cx="1209600" cy="387720"/>
          </a:xfrm>
        </p:grpSpPr>
        <mc:AlternateContent xmlns:mc="http://schemas.openxmlformats.org/markup-compatibility/2006" xmlns:p14="http://schemas.microsoft.com/office/powerpoint/2010/main">
          <mc:Choice Requires="p14">
            <p:contentPart p14:bwMode="auto" r:id="rId25">
              <p14:nvContentPartPr>
                <p14:cNvPr id="26" name="Ink 25">
                  <a:extLst>
                    <a:ext uri="{FF2B5EF4-FFF2-40B4-BE49-F238E27FC236}">
                      <a16:creationId xmlns:a16="http://schemas.microsoft.com/office/drawing/2014/main" id="{C628EEF0-687A-C39A-C154-DF263BC9347E}"/>
                    </a:ext>
                  </a:extLst>
                </p14:cNvPr>
                <p14:cNvContentPartPr/>
                <p14:nvPr/>
              </p14:nvContentPartPr>
              <p14:xfrm>
                <a:off x="9533451" y="2899594"/>
                <a:ext cx="118800" cy="322920"/>
              </p14:xfrm>
            </p:contentPart>
          </mc:Choice>
          <mc:Fallback xmlns="">
            <p:pic>
              <p:nvPicPr>
                <p:cNvPr id="26" name="Ink 25">
                  <a:extLst>
                    <a:ext uri="{FF2B5EF4-FFF2-40B4-BE49-F238E27FC236}">
                      <a16:creationId xmlns:a16="http://schemas.microsoft.com/office/drawing/2014/main" id="{C628EEF0-687A-C39A-C154-DF263BC9347E}"/>
                    </a:ext>
                  </a:extLst>
                </p:cNvPr>
                <p:cNvPicPr/>
                <p:nvPr/>
              </p:nvPicPr>
              <p:blipFill>
                <a:blip r:embed="rId26"/>
                <a:stretch>
                  <a:fillRect/>
                </a:stretch>
              </p:blipFill>
              <p:spPr>
                <a:xfrm>
                  <a:off x="9524451" y="2890594"/>
                  <a:ext cx="13644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7" name="Ink 26">
                  <a:extLst>
                    <a:ext uri="{FF2B5EF4-FFF2-40B4-BE49-F238E27FC236}">
                      <a16:creationId xmlns:a16="http://schemas.microsoft.com/office/drawing/2014/main" id="{1F5DFEAF-3555-592D-188B-9911DC97CC12}"/>
                    </a:ext>
                  </a:extLst>
                </p14:cNvPr>
                <p14:cNvContentPartPr/>
                <p14:nvPr/>
              </p14:nvContentPartPr>
              <p14:xfrm>
                <a:off x="9646491" y="2862874"/>
                <a:ext cx="285840" cy="307440"/>
              </p14:xfrm>
            </p:contentPart>
          </mc:Choice>
          <mc:Fallback xmlns="">
            <p:pic>
              <p:nvPicPr>
                <p:cNvPr id="27" name="Ink 26">
                  <a:extLst>
                    <a:ext uri="{FF2B5EF4-FFF2-40B4-BE49-F238E27FC236}">
                      <a16:creationId xmlns:a16="http://schemas.microsoft.com/office/drawing/2014/main" id="{1F5DFEAF-3555-592D-188B-9911DC97CC12}"/>
                    </a:ext>
                  </a:extLst>
                </p:cNvPr>
                <p:cNvPicPr/>
                <p:nvPr/>
              </p:nvPicPr>
              <p:blipFill>
                <a:blip r:embed="rId28"/>
                <a:stretch>
                  <a:fillRect/>
                </a:stretch>
              </p:blipFill>
              <p:spPr>
                <a:xfrm>
                  <a:off x="9637851" y="2854234"/>
                  <a:ext cx="30348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8" name="Ink 27">
                  <a:extLst>
                    <a:ext uri="{FF2B5EF4-FFF2-40B4-BE49-F238E27FC236}">
                      <a16:creationId xmlns:a16="http://schemas.microsoft.com/office/drawing/2014/main" id="{A38308E1-3B42-5FFF-005A-822D37D4D038}"/>
                    </a:ext>
                  </a:extLst>
                </p14:cNvPr>
                <p14:cNvContentPartPr/>
                <p14:nvPr/>
              </p14:nvContentPartPr>
              <p14:xfrm>
                <a:off x="9928011" y="2834794"/>
                <a:ext cx="6480" cy="312480"/>
              </p14:xfrm>
            </p:contentPart>
          </mc:Choice>
          <mc:Fallback xmlns="">
            <p:pic>
              <p:nvPicPr>
                <p:cNvPr id="28" name="Ink 27">
                  <a:extLst>
                    <a:ext uri="{FF2B5EF4-FFF2-40B4-BE49-F238E27FC236}">
                      <a16:creationId xmlns:a16="http://schemas.microsoft.com/office/drawing/2014/main" id="{A38308E1-3B42-5FFF-005A-822D37D4D038}"/>
                    </a:ext>
                  </a:extLst>
                </p:cNvPr>
                <p:cNvPicPr/>
                <p:nvPr/>
              </p:nvPicPr>
              <p:blipFill>
                <a:blip r:embed="rId30"/>
                <a:stretch>
                  <a:fillRect/>
                </a:stretch>
              </p:blipFill>
              <p:spPr>
                <a:xfrm>
                  <a:off x="9919011" y="2826154"/>
                  <a:ext cx="2412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9" name="Ink 28">
                  <a:extLst>
                    <a:ext uri="{FF2B5EF4-FFF2-40B4-BE49-F238E27FC236}">
                      <a16:creationId xmlns:a16="http://schemas.microsoft.com/office/drawing/2014/main" id="{DD300143-0F2B-04E8-6359-10A9C610B4D9}"/>
                    </a:ext>
                  </a:extLst>
                </p14:cNvPr>
                <p14:cNvContentPartPr/>
                <p14:nvPr/>
              </p14:nvContentPartPr>
              <p14:xfrm>
                <a:off x="10125651" y="2968714"/>
                <a:ext cx="133920" cy="360"/>
              </p14:xfrm>
            </p:contentPart>
          </mc:Choice>
          <mc:Fallback xmlns="">
            <p:pic>
              <p:nvPicPr>
                <p:cNvPr id="29" name="Ink 28">
                  <a:extLst>
                    <a:ext uri="{FF2B5EF4-FFF2-40B4-BE49-F238E27FC236}">
                      <a16:creationId xmlns:a16="http://schemas.microsoft.com/office/drawing/2014/main" id="{DD300143-0F2B-04E8-6359-10A9C610B4D9}"/>
                    </a:ext>
                  </a:extLst>
                </p:cNvPr>
                <p:cNvPicPr/>
                <p:nvPr/>
              </p:nvPicPr>
              <p:blipFill>
                <a:blip r:embed="rId32"/>
                <a:stretch>
                  <a:fillRect/>
                </a:stretch>
              </p:blipFill>
              <p:spPr>
                <a:xfrm>
                  <a:off x="10117011" y="2959714"/>
                  <a:ext cx="1515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0" name="Ink 29">
                  <a:extLst>
                    <a:ext uri="{FF2B5EF4-FFF2-40B4-BE49-F238E27FC236}">
                      <a16:creationId xmlns:a16="http://schemas.microsoft.com/office/drawing/2014/main" id="{A6A37889-F53F-E0C9-BFFD-1CAC13F68A9B}"/>
                    </a:ext>
                  </a:extLst>
                </p14:cNvPr>
                <p14:cNvContentPartPr/>
                <p14:nvPr/>
              </p14:nvContentPartPr>
              <p14:xfrm>
                <a:off x="10142571" y="3062674"/>
                <a:ext cx="98640" cy="21240"/>
              </p14:xfrm>
            </p:contentPart>
          </mc:Choice>
          <mc:Fallback xmlns="">
            <p:pic>
              <p:nvPicPr>
                <p:cNvPr id="30" name="Ink 29">
                  <a:extLst>
                    <a:ext uri="{FF2B5EF4-FFF2-40B4-BE49-F238E27FC236}">
                      <a16:creationId xmlns:a16="http://schemas.microsoft.com/office/drawing/2014/main" id="{A6A37889-F53F-E0C9-BFFD-1CAC13F68A9B}"/>
                    </a:ext>
                  </a:extLst>
                </p:cNvPr>
                <p:cNvPicPr/>
                <p:nvPr/>
              </p:nvPicPr>
              <p:blipFill>
                <a:blip r:embed="rId34"/>
                <a:stretch>
                  <a:fillRect/>
                </a:stretch>
              </p:blipFill>
              <p:spPr>
                <a:xfrm>
                  <a:off x="10133931" y="3054034"/>
                  <a:ext cx="1162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1" name="Ink 30">
                  <a:extLst>
                    <a:ext uri="{FF2B5EF4-FFF2-40B4-BE49-F238E27FC236}">
                      <a16:creationId xmlns:a16="http://schemas.microsoft.com/office/drawing/2014/main" id="{73B8350F-A6A0-B9E1-5AAB-1641414DB555}"/>
                    </a:ext>
                  </a:extLst>
                </p14:cNvPr>
                <p14:cNvContentPartPr/>
                <p14:nvPr/>
              </p14:nvContentPartPr>
              <p14:xfrm>
                <a:off x="10466211" y="2897074"/>
                <a:ext cx="276840" cy="165600"/>
              </p14:xfrm>
            </p:contentPart>
          </mc:Choice>
          <mc:Fallback xmlns="">
            <p:pic>
              <p:nvPicPr>
                <p:cNvPr id="31" name="Ink 30">
                  <a:extLst>
                    <a:ext uri="{FF2B5EF4-FFF2-40B4-BE49-F238E27FC236}">
                      <a16:creationId xmlns:a16="http://schemas.microsoft.com/office/drawing/2014/main" id="{73B8350F-A6A0-B9E1-5AAB-1641414DB555}"/>
                    </a:ext>
                  </a:extLst>
                </p:cNvPr>
                <p:cNvPicPr/>
                <p:nvPr/>
              </p:nvPicPr>
              <p:blipFill>
                <a:blip r:embed="rId36"/>
                <a:stretch>
                  <a:fillRect/>
                </a:stretch>
              </p:blipFill>
              <p:spPr>
                <a:xfrm>
                  <a:off x="10457211" y="2888434"/>
                  <a:ext cx="294480" cy="183240"/>
                </a:xfrm>
                <a:prstGeom prst="rect">
                  <a:avLst/>
                </a:prstGeom>
              </p:spPr>
            </p:pic>
          </mc:Fallback>
        </mc:AlternateContent>
      </p:grpSp>
    </p:spTree>
    <p:extLst>
      <p:ext uri="{BB962C8B-B14F-4D97-AF65-F5344CB8AC3E}">
        <p14:creationId xmlns:p14="http://schemas.microsoft.com/office/powerpoint/2010/main" val="238419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lide Number Placeholder 2">
            <a:extLst>
              <a:ext uri="{FF2B5EF4-FFF2-40B4-BE49-F238E27FC236}">
                <a16:creationId xmlns:a16="http://schemas.microsoft.com/office/drawing/2014/main" id="{9F5CC9BD-AA7F-4AC2-B272-445CF2EC90B2}"/>
              </a:ext>
            </a:extLst>
          </p:cNvPr>
          <p:cNvSpPr>
            <a:spLocks noGrp="1"/>
          </p:cNvSpPr>
          <p:nvPr>
            <p:ph type="sldNum" sz="quarter" idx="12"/>
          </p:nvPr>
        </p:nvSpPr>
        <p:spPr>
          <a:xfrm>
            <a:off x="8805333" y="6356350"/>
            <a:ext cx="2743200" cy="365125"/>
          </a:xfrm>
        </p:spPr>
        <p:txBody>
          <a:bodyPr>
            <a:normAutofit/>
          </a:bodyPr>
          <a:lstStyle/>
          <a:p>
            <a:pPr>
              <a:spcAft>
                <a:spcPts val="600"/>
              </a:spcAft>
            </a:pPr>
            <a:fld id="{C86488E0-EA66-EE4C-84C2-226D9C4A9E6B}" type="slidenum">
              <a:rPr lang="en-PS" smtClean="0"/>
              <a:pPr>
                <a:spcAft>
                  <a:spcPts val="600"/>
                </a:spcAft>
              </a:pPr>
              <a:t>22</a:t>
            </a:fld>
            <a:endParaRPr lang="en-PS"/>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69A233C-9C41-4D0F-2369-CBBDE0A7A768}"/>
              </a:ext>
            </a:extLst>
          </p:cNvPr>
          <p:cNvPicPr>
            <a:picLocks noChangeAspect="1"/>
          </p:cNvPicPr>
          <p:nvPr/>
        </p:nvPicPr>
        <p:blipFill>
          <a:blip r:embed="rId2"/>
          <a:stretch>
            <a:fillRect/>
          </a:stretch>
        </p:blipFill>
        <p:spPr>
          <a:xfrm>
            <a:off x="1670671" y="643467"/>
            <a:ext cx="8280738"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C037E56D-98EC-7573-5288-4DDF7B7A50AE}"/>
                  </a:ext>
                </a:extLst>
              </p14:cNvPr>
              <p14:cNvContentPartPr/>
              <p14:nvPr/>
            </p14:nvContentPartPr>
            <p14:xfrm>
              <a:off x="8250411" y="2278954"/>
              <a:ext cx="622800" cy="5040"/>
            </p14:xfrm>
          </p:contentPart>
        </mc:Choice>
        <mc:Fallback xmlns="">
          <p:pic>
            <p:nvPicPr>
              <p:cNvPr id="2" name="Ink 1">
                <a:extLst>
                  <a:ext uri="{FF2B5EF4-FFF2-40B4-BE49-F238E27FC236}">
                    <a16:creationId xmlns:a16="http://schemas.microsoft.com/office/drawing/2014/main" id="{C037E56D-98EC-7573-5288-4DDF7B7A50AE}"/>
                  </a:ext>
                </a:extLst>
              </p:cNvPr>
              <p:cNvPicPr/>
              <p:nvPr/>
            </p:nvPicPr>
            <p:blipFill>
              <a:blip r:embed="rId4"/>
              <a:stretch>
                <a:fillRect/>
              </a:stretch>
            </p:blipFill>
            <p:spPr>
              <a:xfrm>
                <a:off x="8241771" y="2270314"/>
                <a:ext cx="6404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41260005-7231-04AE-8136-BEF0A1B40D22}"/>
                  </a:ext>
                </a:extLst>
              </p14:cNvPr>
              <p14:cNvContentPartPr/>
              <p14:nvPr/>
            </p14:nvContentPartPr>
            <p14:xfrm>
              <a:off x="2785611" y="2610154"/>
              <a:ext cx="4222800" cy="32400"/>
            </p14:xfrm>
          </p:contentPart>
        </mc:Choice>
        <mc:Fallback xmlns="">
          <p:pic>
            <p:nvPicPr>
              <p:cNvPr id="5" name="Ink 4">
                <a:extLst>
                  <a:ext uri="{FF2B5EF4-FFF2-40B4-BE49-F238E27FC236}">
                    <a16:creationId xmlns:a16="http://schemas.microsoft.com/office/drawing/2014/main" id="{41260005-7231-04AE-8136-BEF0A1B40D22}"/>
                  </a:ext>
                </a:extLst>
              </p:cNvPr>
              <p:cNvPicPr/>
              <p:nvPr/>
            </p:nvPicPr>
            <p:blipFill>
              <a:blip r:embed="rId6"/>
              <a:stretch>
                <a:fillRect/>
              </a:stretch>
            </p:blipFill>
            <p:spPr>
              <a:xfrm>
                <a:off x="2776611" y="2601154"/>
                <a:ext cx="42404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EB7567CE-C4C1-6710-E257-7EC82AE30A81}"/>
                  </a:ext>
                </a:extLst>
              </p14:cNvPr>
              <p14:cNvContentPartPr/>
              <p14:nvPr/>
            </p14:nvContentPartPr>
            <p14:xfrm>
              <a:off x="2100891" y="2943874"/>
              <a:ext cx="691560" cy="7560"/>
            </p14:xfrm>
          </p:contentPart>
        </mc:Choice>
        <mc:Fallback xmlns="">
          <p:pic>
            <p:nvPicPr>
              <p:cNvPr id="6" name="Ink 5">
                <a:extLst>
                  <a:ext uri="{FF2B5EF4-FFF2-40B4-BE49-F238E27FC236}">
                    <a16:creationId xmlns:a16="http://schemas.microsoft.com/office/drawing/2014/main" id="{EB7567CE-C4C1-6710-E257-7EC82AE30A81}"/>
                  </a:ext>
                </a:extLst>
              </p:cNvPr>
              <p:cNvPicPr/>
              <p:nvPr/>
            </p:nvPicPr>
            <p:blipFill>
              <a:blip r:embed="rId8"/>
              <a:stretch>
                <a:fillRect/>
              </a:stretch>
            </p:blipFill>
            <p:spPr>
              <a:xfrm>
                <a:off x="2092251" y="2934874"/>
                <a:ext cx="7092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5B52BAED-48B6-AC3E-2E5C-0EDCFB307AB1}"/>
                  </a:ext>
                </a:extLst>
              </p14:cNvPr>
              <p14:cNvContentPartPr/>
              <p14:nvPr/>
            </p14:nvContentPartPr>
            <p14:xfrm>
              <a:off x="4071531" y="2879434"/>
              <a:ext cx="2227320" cy="6480"/>
            </p14:xfrm>
          </p:contentPart>
        </mc:Choice>
        <mc:Fallback xmlns="">
          <p:pic>
            <p:nvPicPr>
              <p:cNvPr id="7" name="Ink 6">
                <a:extLst>
                  <a:ext uri="{FF2B5EF4-FFF2-40B4-BE49-F238E27FC236}">
                    <a16:creationId xmlns:a16="http://schemas.microsoft.com/office/drawing/2014/main" id="{5B52BAED-48B6-AC3E-2E5C-0EDCFB307AB1}"/>
                  </a:ext>
                </a:extLst>
              </p:cNvPr>
              <p:cNvPicPr/>
              <p:nvPr/>
            </p:nvPicPr>
            <p:blipFill>
              <a:blip r:embed="rId10"/>
              <a:stretch>
                <a:fillRect/>
              </a:stretch>
            </p:blipFill>
            <p:spPr>
              <a:xfrm>
                <a:off x="4062891" y="2870794"/>
                <a:ext cx="2244960" cy="24120"/>
              </a:xfrm>
              <a:prstGeom prst="rect">
                <a:avLst/>
              </a:prstGeom>
            </p:spPr>
          </p:pic>
        </mc:Fallback>
      </mc:AlternateContent>
      <p:grpSp>
        <p:nvGrpSpPr>
          <p:cNvPr id="27" name="Group 26">
            <a:extLst>
              <a:ext uri="{FF2B5EF4-FFF2-40B4-BE49-F238E27FC236}">
                <a16:creationId xmlns:a16="http://schemas.microsoft.com/office/drawing/2014/main" id="{A2C8006E-0758-41AF-545C-9E82819B48F1}"/>
              </a:ext>
            </a:extLst>
          </p:cNvPr>
          <p:cNvGrpSpPr/>
          <p:nvPr/>
        </p:nvGrpSpPr>
        <p:grpSpPr>
          <a:xfrm>
            <a:off x="1290531" y="4597714"/>
            <a:ext cx="7264440" cy="273600"/>
            <a:chOff x="1290531" y="4597714"/>
            <a:chExt cx="7264440" cy="273600"/>
          </a:xfrm>
        </p:grpSpPr>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D7C1D097-C1AB-196A-FD88-869CF34A7508}"/>
                    </a:ext>
                  </a:extLst>
                </p14:cNvPr>
                <p14:cNvContentPartPr/>
                <p14:nvPr/>
              </p14:nvContentPartPr>
              <p14:xfrm>
                <a:off x="1315731" y="4597714"/>
                <a:ext cx="7239240" cy="205200"/>
              </p14:xfrm>
            </p:contentPart>
          </mc:Choice>
          <mc:Fallback xmlns="">
            <p:pic>
              <p:nvPicPr>
                <p:cNvPr id="8" name="Ink 7">
                  <a:extLst>
                    <a:ext uri="{FF2B5EF4-FFF2-40B4-BE49-F238E27FC236}">
                      <a16:creationId xmlns:a16="http://schemas.microsoft.com/office/drawing/2014/main" id="{D7C1D097-C1AB-196A-FD88-869CF34A7508}"/>
                    </a:ext>
                  </a:extLst>
                </p:cNvPr>
                <p:cNvPicPr/>
                <p:nvPr/>
              </p:nvPicPr>
              <p:blipFill>
                <a:blip r:embed="rId12"/>
                <a:stretch>
                  <a:fillRect/>
                </a:stretch>
              </p:blipFill>
              <p:spPr>
                <a:xfrm>
                  <a:off x="1306731" y="4589074"/>
                  <a:ext cx="72568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510ED519-1E88-FB2D-4912-1CD49AFA3875}"/>
                    </a:ext>
                  </a:extLst>
                </p14:cNvPr>
                <p14:cNvContentPartPr/>
                <p14:nvPr/>
              </p14:nvContentPartPr>
              <p14:xfrm>
                <a:off x="1290531" y="4839274"/>
                <a:ext cx="2520" cy="32040"/>
              </p14:xfrm>
            </p:contentPart>
          </mc:Choice>
          <mc:Fallback xmlns="">
            <p:pic>
              <p:nvPicPr>
                <p:cNvPr id="10" name="Ink 9">
                  <a:extLst>
                    <a:ext uri="{FF2B5EF4-FFF2-40B4-BE49-F238E27FC236}">
                      <a16:creationId xmlns:a16="http://schemas.microsoft.com/office/drawing/2014/main" id="{510ED519-1E88-FB2D-4912-1CD49AFA3875}"/>
                    </a:ext>
                  </a:extLst>
                </p:cNvPr>
                <p:cNvPicPr/>
                <p:nvPr/>
              </p:nvPicPr>
              <p:blipFill>
                <a:blip r:embed="rId14"/>
                <a:stretch>
                  <a:fillRect/>
                </a:stretch>
              </p:blipFill>
              <p:spPr>
                <a:xfrm>
                  <a:off x="1281891" y="4830274"/>
                  <a:ext cx="20160" cy="49680"/>
                </a:xfrm>
                <a:prstGeom prst="rect">
                  <a:avLst/>
                </a:prstGeom>
              </p:spPr>
            </p:pic>
          </mc:Fallback>
        </mc:AlternateContent>
      </p:grpSp>
      <p:grpSp>
        <p:nvGrpSpPr>
          <p:cNvPr id="26" name="Group 25">
            <a:extLst>
              <a:ext uri="{FF2B5EF4-FFF2-40B4-BE49-F238E27FC236}">
                <a16:creationId xmlns:a16="http://schemas.microsoft.com/office/drawing/2014/main" id="{FF1F1283-7E97-CF8E-2C6D-73CF3B4AE917}"/>
              </a:ext>
            </a:extLst>
          </p:cNvPr>
          <p:cNvGrpSpPr/>
          <p:nvPr/>
        </p:nvGrpSpPr>
        <p:grpSpPr>
          <a:xfrm>
            <a:off x="1287651" y="4951954"/>
            <a:ext cx="5400" cy="109800"/>
            <a:chOff x="1287651" y="4951954"/>
            <a:chExt cx="5400" cy="109800"/>
          </a:xfrm>
        </p:grpSpPr>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CAD67011-52D1-8963-E004-F72D468565B3}"/>
                    </a:ext>
                  </a:extLst>
                </p14:cNvPr>
                <p14:cNvContentPartPr/>
                <p14:nvPr/>
              </p14:nvContentPartPr>
              <p14:xfrm>
                <a:off x="1290531" y="4951954"/>
                <a:ext cx="2520" cy="36360"/>
              </p14:xfrm>
            </p:contentPart>
          </mc:Choice>
          <mc:Fallback xmlns="">
            <p:pic>
              <p:nvPicPr>
                <p:cNvPr id="12" name="Ink 11">
                  <a:extLst>
                    <a:ext uri="{FF2B5EF4-FFF2-40B4-BE49-F238E27FC236}">
                      <a16:creationId xmlns:a16="http://schemas.microsoft.com/office/drawing/2014/main" id="{CAD67011-52D1-8963-E004-F72D468565B3}"/>
                    </a:ext>
                  </a:extLst>
                </p:cNvPr>
                <p:cNvPicPr/>
                <p:nvPr/>
              </p:nvPicPr>
              <p:blipFill>
                <a:blip r:embed="rId16"/>
                <a:stretch>
                  <a:fillRect/>
                </a:stretch>
              </p:blipFill>
              <p:spPr>
                <a:xfrm>
                  <a:off x="1281891" y="4943314"/>
                  <a:ext cx="201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Ink 13">
                  <a:extLst>
                    <a:ext uri="{FF2B5EF4-FFF2-40B4-BE49-F238E27FC236}">
                      <a16:creationId xmlns:a16="http://schemas.microsoft.com/office/drawing/2014/main" id="{5EDE54EA-82D9-568B-E0CB-FCC9EAD09BB0}"/>
                    </a:ext>
                  </a:extLst>
                </p14:cNvPr>
                <p14:cNvContentPartPr/>
                <p14:nvPr/>
              </p14:nvContentPartPr>
              <p14:xfrm>
                <a:off x="1287651" y="5047354"/>
                <a:ext cx="1080" cy="14400"/>
              </p14:xfrm>
            </p:contentPart>
          </mc:Choice>
          <mc:Fallback xmlns="">
            <p:pic>
              <p:nvPicPr>
                <p:cNvPr id="14" name="Ink 13">
                  <a:extLst>
                    <a:ext uri="{FF2B5EF4-FFF2-40B4-BE49-F238E27FC236}">
                      <a16:creationId xmlns:a16="http://schemas.microsoft.com/office/drawing/2014/main" id="{5EDE54EA-82D9-568B-E0CB-FCC9EAD09BB0}"/>
                    </a:ext>
                  </a:extLst>
                </p:cNvPr>
                <p:cNvPicPr/>
                <p:nvPr/>
              </p:nvPicPr>
              <p:blipFill>
                <a:blip r:embed="rId18"/>
                <a:stretch>
                  <a:fillRect/>
                </a:stretch>
              </p:blipFill>
              <p:spPr>
                <a:xfrm>
                  <a:off x="1279011" y="5038714"/>
                  <a:ext cx="18720" cy="32040"/>
                </a:xfrm>
                <a:prstGeom prst="rect">
                  <a:avLst/>
                </a:prstGeom>
              </p:spPr>
            </p:pic>
          </mc:Fallback>
        </mc:AlternateContent>
      </p:grpSp>
      <p:grpSp>
        <p:nvGrpSpPr>
          <p:cNvPr id="25" name="Group 24">
            <a:extLst>
              <a:ext uri="{FF2B5EF4-FFF2-40B4-BE49-F238E27FC236}">
                <a16:creationId xmlns:a16="http://schemas.microsoft.com/office/drawing/2014/main" id="{33C8663C-C4A7-0429-F01F-CE0B066943A8}"/>
              </a:ext>
            </a:extLst>
          </p:cNvPr>
          <p:cNvGrpSpPr/>
          <p:nvPr/>
        </p:nvGrpSpPr>
        <p:grpSpPr>
          <a:xfrm>
            <a:off x="1282611" y="5149594"/>
            <a:ext cx="4680" cy="165600"/>
            <a:chOff x="1282611" y="5149594"/>
            <a:chExt cx="4680" cy="165600"/>
          </a:xfrm>
        </p:grpSpPr>
        <mc:AlternateContent xmlns:mc="http://schemas.openxmlformats.org/markup-compatibility/2006" xmlns:p14="http://schemas.microsoft.com/office/powerpoint/2010/main">
          <mc:Choice Requires="p14">
            <p:contentPart p14:bwMode="auto" r:id="rId19">
              <p14:nvContentPartPr>
                <p14:cNvPr id="16" name="Ink 15">
                  <a:extLst>
                    <a:ext uri="{FF2B5EF4-FFF2-40B4-BE49-F238E27FC236}">
                      <a16:creationId xmlns:a16="http://schemas.microsoft.com/office/drawing/2014/main" id="{BEF02351-E14E-D224-DFFF-417B4DE0268B}"/>
                    </a:ext>
                  </a:extLst>
                </p14:cNvPr>
                <p14:cNvContentPartPr/>
                <p14:nvPr/>
              </p14:nvContentPartPr>
              <p14:xfrm>
                <a:off x="1284771" y="5149594"/>
                <a:ext cx="2520" cy="33840"/>
              </p14:xfrm>
            </p:contentPart>
          </mc:Choice>
          <mc:Fallback xmlns="">
            <p:pic>
              <p:nvPicPr>
                <p:cNvPr id="16" name="Ink 15">
                  <a:extLst>
                    <a:ext uri="{FF2B5EF4-FFF2-40B4-BE49-F238E27FC236}">
                      <a16:creationId xmlns:a16="http://schemas.microsoft.com/office/drawing/2014/main" id="{BEF02351-E14E-D224-DFFF-417B4DE0268B}"/>
                    </a:ext>
                  </a:extLst>
                </p:cNvPr>
                <p:cNvPicPr/>
                <p:nvPr/>
              </p:nvPicPr>
              <p:blipFill>
                <a:blip r:embed="rId20"/>
                <a:stretch>
                  <a:fillRect/>
                </a:stretch>
              </p:blipFill>
              <p:spPr>
                <a:xfrm>
                  <a:off x="1275771" y="5140594"/>
                  <a:ext cx="201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Ink 17">
                  <a:extLst>
                    <a:ext uri="{FF2B5EF4-FFF2-40B4-BE49-F238E27FC236}">
                      <a16:creationId xmlns:a16="http://schemas.microsoft.com/office/drawing/2014/main" id="{FCE38611-0EBB-4463-2072-FFAC0CE23D76}"/>
                    </a:ext>
                  </a:extLst>
                </p14:cNvPr>
                <p14:cNvContentPartPr/>
                <p14:nvPr/>
              </p14:nvContentPartPr>
              <p14:xfrm>
                <a:off x="1282611" y="5222314"/>
                <a:ext cx="360" cy="92880"/>
              </p14:xfrm>
            </p:contentPart>
          </mc:Choice>
          <mc:Fallback xmlns="">
            <p:pic>
              <p:nvPicPr>
                <p:cNvPr id="18" name="Ink 17">
                  <a:extLst>
                    <a:ext uri="{FF2B5EF4-FFF2-40B4-BE49-F238E27FC236}">
                      <a16:creationId xmlns:a16="http://schemas.microsoft.com/office/drawing/2014/main" id="{FCE38611-0EBB-4463-2072-FFAC0CE23D76}"/>
                    </a:ext>
                  </a:extLst>
                </p:cNvPr>
                <p:cNvPicPr/>
                <p:nvPr/>
              </p:nvPicPr>
              <p:blipFill>
                <a:blip r:embed="rId22"/>
                <a:stretch>
                  <a:fillRect/>
                </a:stretch>
              </p:blipFill>
              <p:spPr>
                <a:xfrm>
                  <a:off x="1273971" y="5213674"/>
                  <a:ext cx="18000" cy="110520"/>
                </a:xfrm>
                <a:prstGeom prst="rect">
                  <a:avLst/>
                </a:prstGeom>
              </p:spPr>
            </p:pic>
          </mc:Fallback>
        </mc:AlternateContent>
      </p:grpSp>
      <p:grpSp>
        <p:nvGrpSpPr>
          <p:cNvPr id="32" name="Group 31">
            <a:extLst>
              <a:ext uri="{FF2B5EF4-FFF2-40B4-BE49-F238E27FC236}">
                <a16:creationId xmlns:a16="http://schemas.microsoft.com/office/drawing/2014/main" id="{20836FBC-6DCB-C79C-A6A2-A6F0FE6C59FF}"/>
              </a:ext>
            </a:extLst>
          </p:cNvPr>
          <p:cNvGrpSpPr/>
          <p:nvPr/>
        </p:nvGrpSpPr>
        <p:grpSpPr>
          <a:xfrm>
            <a:off x="1230051" y="5401234"/>
            <a:ext cx="162000" cy="378360"/>
            <a:chOff x="1230051" y="5401234"/>
            <a:chExt cx="162000" cy="378360"/>
          </a:xfrm>
        </p:grpSpPr>
        <mc:AlternateContent xmlns:mc="http://schemas.openxmlformats.org/markup-compatibility/2006" xmlns:p14="http://schemas.microsoft.com/office/powerpoint/2010/main">
          <mc:Choice Requires="p14">
            <p:contentPart p14:bwMode="auto" r:id="rId23">
              <p14:nvContentPartPr>
                <p14:cNvPr id="20" name="Ink 19">
                  <a:extLst>
                    <a:ext uri="{FF2B5EF4-FFF2-40B4-BE49-F238E27FC236}">
                      <a16:creationId xmlns:a16="http://schemas.microsoft.com/office/drawing/2014/main" id="{8EEBC41C-17C8-0747-E891-5D5158B12BDE}"/>
                    </a:ext>
                  </a:extLst>
                </p14:cNvPr>
                <p14:cNvContentPartPr/>
                <p14:nvPr/>
              </p14:nvContentPartPr>
              <p14:xfrm>
                <a:off x="1274331" y="5401234"/>
                <a:ext cx="360" cy="59760"/>
              </p14:xfrm>
            </p:contentPart>
          </mc:Choice>
          <mc:Fallback xmlns="">
            <p:pic>
              <p:nvPicPr>
                <p:cNvPr id="20" name="Ink 19">
                  <a:extLst>
                    <a:ext uri="{FF2B5EF4-FFF2-40B4-BE49-F238E27FC236}">
                      <a16:creationId xmlns:a16="http://schemas.microsoft.com/office/drawing/2014/main" id="{8EEBC41C-17C8-0747-E891-5D5158B12BDE}"/>
                    </a:ext>
                  </a:extLst>
                </p:cNvPr>
                <p:cNvPicPr/>
                <p:nvPr/>
              </p:nvPicPr>
              <p:blipFill>
                <a:blip r:embed="rId24"/>
                <a:stretch>
                  <a:fillRect/>
                </a:stretch>
              </p:blipFill>
              <p:spPr>
                <a:xfrm>
                  <a:off x="1265331" y="5392594"/>
                  <a:ext cx="180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Ink 21">
                  <a:extLst>
                    <a:ext uri="{FF2B5EF4-FFF2-40B4-BE49-F238E27FC236}">
                      <a16:creationId xmlns:a16="http://schemas.microsoft.com/office/drawing/2014/main" id="{C9C69695-F95F-983F-82A0-0081CBB67D6D}"/>
                    </a:ext>
                  </a:extLst>
                </p14:cNvPr>
                <p14:cNvContentPartPr/>
                <p14:nvPr/>
              </p14:nvContentPartPr>
              <p14:xfrm>
                <a:off x="1270011" y="5484754"/>
                <a:ext cx="2520" cy="24120"/>
              </p14:xfrm>
            </p:contentPart>
          </mc:Choice>
          <mc:Fallback xmlns="">
            <p:pic>
              <p:nvPicPr>
                <p:cNvPr id="22" name="Ink 21">
                  <a:extLst>
                    <a:ext uri="{FF2B5EF4-FFF2-40B4-BE49-F238E27FC236}">
                      <a16:creationId xmlns:a16="http://schemas.microsoft.com/office/drawing/2014/main" id="{C9C69695-F95F-983F-82A0-0081CBB67D6D}"/>
                    </a:ext>
                  </a:extLst>
                </p:cNvPr>
                <p:cNvPicPr/>
                <p:nvPr/>
              </p:nvPicPr>
              <p:blipFill>
                <a:blip r:embed="rId26"/>
                <a:stretch>
                  <a:fillRect/>
                </a:stretch>
              </p:blipFill>
              <p:spPr>
                <a:xfrm>
                  <a:off x="1261371" y="5475754"/>
                  <a:ext cx="201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3" name="Ink 22">
                  <a:extLst>
                    <a:ext uri="{FF2B5EF4-FFF2-40B4-BE49-F238E27FC236}">
                      <a16:creationId xmlns:a16="http://schemas.microsoft.com/office/drawing/2014/main" id="{E7789730-685B-12C6-5ECD-D0140A942571}"/>
                    </a:ext>
                  </a:extLst>
                </p14:cNvPr>
                <p14:cNvContentPartPr/>
                <p14:nvPr/>
              </p14:nvContentPartPr>
              <p14:xfrm>
                <a:off x="1272171" y="5561074"/>
                <a:ext cx="6840" cy="109800"/>
              </p14:xfrm>
            </p:contentPart>
          </mc:Choice>
          <mc:Fallback xmlns="">
            <p:pic>
              <p:nvPicPr>
                <p:cNvPr id="23" name="Ink 22">
                  <a:extLst>
                    <a:ext uri="{FF2B5EF4-FFF2-40B4-BE49-F238E27FC236}">
                      <a16:creationId xmlns:a16="http://schemas.microsoft.com/office/drawing/2014/main" id="{E7789730-685B-12C6-5ECD-D0140A942571}"/>
                    </a:ext>
                  </a:extLst>
                </p:cNvPr>
                <p:cNvPicPr/>
                <p:nvPr/>
              </p:nvPicPr>
              <p:blipFill>
                <a:blip r:embed="rId28"/>
                <a:stretch>
                  <a:fillRect/>
                </a:stretch>
              </p:blipFill>
              <p:spPr>
                <a:xfrm>
                  <a:off x="1263171" y="5552074"/>
                  <a:ext cx="244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8" name="Ink 27">
                  <a:extLst>
                    <a:ext uri="{FF2B5EF4-FFF2-40B4-BE49-F238E27FC236}">
                      <a16:creationId xmlns:a16="http://schemas.microsoft.com/office/drawing/2014/main" id="{62563D3D-4088-D916-68BE-BB450E3DFC10}"/>
                    </a:ext>
                  </a:extLst>
                </p14:cNvPr>
                <p14:cNvContentPartPr/>
                <p14:nvPr/>
              </p14:nvContentPartPr>
              <p14:xfrm>
                <a:off x="1230051" y="5670514"/>
                <a:ext cx="162000" cy="109080"/>
              </p14:xfrm>
            </p:contentPart>
          </mc:Choice>
          <mc:Fallback xmlns="">
            <p:pic>
              <p:nvPicPr>
                <p:cNvPr id="28" name="Ink 27">
                  <a:extLst>
                    <a:ext uri="{FF2B5EF4-FFF2-40B4-BE49-F238E27FC236}">
                      <a16:creationId xmlns:a16="http://schemas.microsoft.com/office/drawing/2014/main" id="{62563D3D-4088-D916-68BE-BB450E3DFC10}"/>
                    </a:ext>
                  </a:extLst>
                </p:cNvPr>
                <p:cNvPicPr/>
                <p:nvPr/>
              </p:nvPicPr>
              <p:blipFill>
                <a:blip r:embed="rId30"/>
                <a:stretch>
                  <a:fillRect/>
                </a:stretch>
              </p:blipFill>
              <p:spPr>
                <a:xfrm>
                  <a:off x="1221411" y="5661514"/>
                  <a:ext cx="179640" cy="126720"/>
                </a:xfrm>
                <a:prstGeom prst="rect">
                  <a:avLst/>
                </a:prstGeom>
              </p:spPr>
            </p:pic>
          </mc:Fallback>
        </mc:AlternateContent>
      </p:grpSp>
      <p:grpSp>
        <p:nvGrpSpPr>
          <p:cNvPr id="34" name="Group 33">
            <a:extLst>
              <a:ext uri="{FF2B5EF4-FFF2-40B4-BE49-F238E27FC236}">
                <a16:creationId xmlns:a16="http://schemas.microsoft.com/office/drawing/2014/main" id="{5E338FD4-9E9E-5F66-DC2B-E6DF37C6DD6F}"/>
              </a:ext>
            </a:extLst>
          </p:cNvPr>
          <p:cNvGrpSpPr/>
          <p:nvPr/>
        </p:nvGrpSpPr>
        <p:grpSpPr>
          <a:xfrm>
            <a:off x="545691" y="5617594"/>
            <a:ext cx="281160" cy="343080"/>
            <a:chOff x="545691" y="5617594"/>
            <a:chExt cx="281160" cy="343080"/>
          </a:xfrm>
        </p:grpSpPr>
        <mc:AlternateContent xmlns:mc="http://schemas.openxmlformats.org/markup-compatibility/2006" xmlns:p14="http://schemas.microsoft.com/office/powerpoint/2010/main">
          <mc:Choice Requires="p14">
            <p:contentPart p14:bwMode="auto" r:id="rId31">
              <p14:nvContentPartPr>
                <p14:cNvPr id="29" name="Ink 28">
                  <a:extLst>
                    <a:ext uri="{FF2B5EF4-FFF2-40B4-BE49-F238E27FC236}">
                      <a16:creationId xmlns:a16="http://schemas.microsoft.com/office/drawing/2014/main" id="{0D9A7066-3F48-3C78-28C9-4CA57E1B4C41}"/>
                    </a:ext>
                  </a:extLst>
                </p14:cNvPr>
                <p14:cNvContentPartPr/>
                <p14:nvPr/>
              </p14:nvContentPartPr>
              <p14:xfrm>
                <a:off x="554331" y="5671594"/>
                <a:ext cx="92880" cy="289080"/>
              </p14:xfrm>
            </p:contentPart>
          </mc:Choice>
          <mc:Fallback xmlns="">
            <p:pic>
              <p:nvPicPr>
                <p:cNvPr id="29" name="Ink 28">
                  <a:extLst>
                    <a:ext uri="{FF2B5EF4-FFF2-40B4-BE49-F238E27FC236}">
                      <a16:creationId xmlns:a16="http://schemas.microsoft.com/office/drawing/2014/main" id="{0D9A7066-3F48-3C78-28C9-4CA57E1B4C41}"/>
                    </a:ext>
                  </a:extLst>
                </p:cNvPr>
                <p:cNvPicPr/>
                <p:nvPr/>
              </p:nvPicPr>
              <p:blipFill>
                <a:blip r:embed="rId32"/>
                <a:stretch>
                  <a:fillRect/>
                </a:stretch>
              </p:blipFill>
              <p:spPr>
                <a:xfrm>
                  <a:off x="545331" y="5662594"/>
                  <a:ext cx="11052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0" name="Ink 29">
                  <a:extLst>
                    <a:ext uri="{FF2B5EF4-FFF2-40B4-BE49-F238E27FC236}">
                      <a16:creationId xmlns:a16="http://schemas.microsoft.com/office/drawing/2014/main" id="{DD28EC5E-C6D6-EC01-7269-9890E54E58C9}"/>
                    </a:ext>
                  </a:extLst>
                </p14:cNvPr>
                <p14:cNvContentPartPr/>
                <p14:nvPr/>
              </p14:nvContentPartPr>
              <p14:xfrm>
                <a:off x="545691" y="5617594"/>
                <a:ext cx="119160" cy="151920"/>
              </p14:xfrm>
            </p:contentPart>
          </mc:Choice>
          <mc:Fallback xmlns="">
            <p:pic>
              <p:nvPicPr>
                <p:cNvPr id="30" name="Ink 29">
                  <a:extLst>
                    <a:ext uri="{FF2B5EF4-FFF2-40B4-BE49-F238E27FC236}">
                      <a16:creationId xmlns:a16="http://schemas.microsoft.com/office/drawing/2014/main" id="{DD28EC5E-C6D6-EC01-7269-9890E54E58C9}"/>
                    </a:ext>
                  </a:extLst>
                </p:cNvPr>
                <p:cNvPicPr/>
                <p:nvPr/>
              </p:nvPicPr>
              <p:blipFill>
                <a:blip r:embed="rId34"/>
                <a:stretch>
                  <a:fillRect/>
                </a:stretch>
              </p:blipFill>
              <p:spPr>
                <a:xfrm>
                  <a:off x="536691" y="5608594"/>
                  <a:ext cx="1368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3" name="Ink 32">
                  <a:extLst>
                    <a:ext uri="{FF2B5EF4-FFF2-40B4-BE49-F238E27FC236}">
                      <a16:creationId xmlns:a16="http://schemas.microsoft.com/office/drawing/2014/main" id="{C48F5F1C-3E0E-8164-1D6E-CB43842AD70D}"/>
                    </a:ext>
                  </a:extLst>
                </p14:cNvPr>
                <p14:cNvContentPartPr/>
                <p14:nvPr/>
              </p14:nvContentPartPr>
              <p14:xfrm>
                <a:off x="701571" y="5646754"/>
                <a:ext cx="125280" cy="214560"/>
              </p14:xfrm>
            </p:contentPart>
          </mc:Choice>
          <mc:Fallback xmlns="">
            <p:pic>
              <p:nvPicPr>
                <p:cNvPr id="33" name="Ink 32">
                  <a:extLst>
                    <a:ext uri="{FF2B5EF4-FFF2-40B4-BE49-F238E27FC236}">
                      <a16:creationId xmlns:a16="http://schemas.microsoft.com/office/drawing/2014/main" id="{C48F5F1C-3E0E-8164-1D6E-CB43842AD70D}"/>
                    </a:ext>
                  </a:extLst>
                </p:cNvPr>
                <p:cNvPicPr/>
                <p:nvPr/>
              </p:nvPicPr>
              <p:blipFill>
                <a:blip r:embed="rId36"/>
                <a:stretch>
                  <a:fillRect/>
                </a:stretch>
              </p:blipFill>
              <p:spPr>
                <a:xfrm>
                  <a:off x="692571" y="5638114"/>
                  <a:ext cx="142920" cy="232200"/>
                </a:xfrm>
                <a:prstGeom prst="rect">
                  <a:avLst/>
                </a:prstGeom>
              </p:spPr>
            </p:pic>
          </mc:Fallback>
        </mc:AlternateContent>
      </p:grpSp>
      <p:grpSp>
        <p:nvGrpSpPr>
          <p:cNvPr id="37" name="Group 36">
            <a:extLst>
              <a:ext uri="{FF2B5EF4-FFF2-40B4-BE49-F238E27FC236}">
                <a16:creationId xmlns:a16="http://schemas.microsoft.com/office/drawing/2014/main" id="{A1DE982E-69CE-975D-F9D2-E05BEF1F78ED}"/>
              </a:ext>
            </a:extLst>
          </p:cNvPr>
          <p:cNvGrpSpPr/>
          <p:nvPr/>
        </p:nvGrpSpPr>
        <p:grpSpPr>
          <a:xfrm>
            <a:off x="1033131" y="5762674"/>
            <a:ext cx="83520" cy="220320"/>
            <a:chOff x="1033131" y="5762674"/>
            <a:chExt cx="83520" cy="220320"/>
          </a:xfrm>
        </p:grpSpPr>
        <mc:AlternateContent xmlns:mc="http://schemas.openxmlformats.org/markup-compatibility/2006" xmlns:p14="http://schemas.microsoft.com/office/powerpoint/2010/main">
          <mc:Choice Requires="p14">
            <p:contentPart p14:bwMode="auto" r:id="rId37">
              <p14:nvContentPartPr>
                <p14:cNvPr id="35" name="Ink 34">
                  <a:extLst>
                    <a:ext uri="{FF2B5EF4-FFF2-40B4-BE49-F238E27FC236}">
                      <a16:creationId xmlns:a16="http://schemas.microsoft.com/office/drawing/2014/main" id="{C832B7C4-4596-B825-2B81-5B5698C71FE9}"/>
                    </a:ext>
                  </a:extLst>
                </p14:cNvPr>
                <p14:cNvContentPartPr/>
                <p14:nvPr/>
              </p14:nvContentPartPr>
              <p14:xfrm>
                <a:off x="1033131" y="5762674"/>
                <a:ext cx="83520" cy="172800"/>
              </p14:xfrm>
            </p:contentPart>
          </mc:Choice>
          <mc:Fallback xmlns="">
            <p:pic>
              <p:nvPicPr>
                <p:cNvPr id="35" name="Ink 34">
                  <a:extLst>
                    <a:ext uri="{FF2B5EF4-FFF2-40B4-BE49-F238E27FC236}">
                      <a16:creationId xmlns:a16="http://schemas.microsoft.com/office/drawing/2014/main" id="{C832B7C4-4596-B825-2B81-5B5698C71FE9}"/>
                    </a:ext>
                  </a:extLst>
                </p:cNvPr>
                <p:cNvPicPr/>
                <p:nvPr/>
              </p:nvPicPr>
              <p:blipFill>
                <a:blip r:embed="rId38"/>
                <a:stretch>
                  <a:fillRect/>
                </a:stretch>
              </p:blipFill>
              <p:spPr>
                <a:xfrm>
                  <a:off x="1024491" y="5753674"/>
                  <a:ext cx="1011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6" name="Ink 35">
                  <a:extLst>
                    <a:ext uri="{FF2B5EF4-FFF2-40B4-BE49-F238E27FC236}">
                      <a16:creationId xmlns:a16="http://schemas.microsoft.com/office/drawing/2014/main" id="{6D7B1161-1CF2-F8E3-3D8D-A1E632BDD0DD}"/>
                    </a:ext>
                  </a:extLst>
                </p14:cNvPr>
                <p14:cNvContentPartPr/>
                <p14:nvPr/>
              </p14:nvContentPartPr>
              <p14:xfrm>
                <a:off x="1041051" y="5982634"/>
                <a:ext cx="360" cy="360"/>
              </p14:xfrm>
            </p:contentPart>
          </mc:Choice>
          <mc:Fallback xmlns="">
            <p:pic>
              <p:nvPicPr>
                <p:cNvPr id="36" name="Ink 35">
                  <a:extLst>
                    <a:ext uri="{FF2B5EF4-FFF2-40B4-BE49-F238E27FC236}">
                      <a16:creationId xmlns:a16="http://schemas.microsoft.com/office/drawing/2014/main" id="{6D7B1161-1CF2-F8E3-3D8D-A1E632BDD0DD}"/>
                    </a:ext>
                  </a:extLst>
                </p:cNvPr>
                <p:cNvPicPr/>
                <p:nvPr/>
              </p:nvPicPr>
              <p:blipFill>
                <a:blip r:embed="rId40"/>
                <a:stretch>
                  <a:fillRect/>
                </a:stretch>
              </p:blipFill>
              <p:spPr>
                <a:xfrm>
                  <a:off x="1032411" y="5973994"/>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
            <p14:nvContentPartPr>
              <p14:cNvPr id="38" name="Ink 37">
                <a:extLst>
                  <a:ext uri="{FF2B5EF4-FFF2-40B4-BE49-F238E27FC236}">
                    <a16:creationId xmlns:a16="http://schemas.microsoft.com/office/drawing/2014/main" id="{84B1DE35-91A1-F597-1C5B-4A6A48652245}"/>
                  </a:ext>
                </a:extLst>
              </p14:cNvPr>
              <p14:cNvContentPartPr/>
              <p14:nvPr/>
            </p14:nvContentPartPr>
            <p14:xfrm>
              <a:off x="1785531" y="4645594"/>
              <a:ext cx="18000" cy="161280"/>
            </p14:xfrm>
          </p:contentPart>
        </mc:Choice>
        <mc:Fallback xmlns="">
          <p:pic>
            <p:nvPicPr>
              <p:cNvPr id="38" name="Ink 37">
                <a:extLst>
                  <a:ext uri="{FF2B5EF4-FFF2-40B4-BE49-F238E27FC236}">
                    <a16:creationId xmlns:a16="http://schemas.microsoft.com/office/drawing/2014/main" id="{84B1DE35-91A1-F597-1C5B-4A6A48652245}"/>
                  </a:ext>
                </a:extLst>
              </p:cNvPr>
              <p:cNvPicPr/>
              <p:nvPr/>
            </p:nvPicPr>
            <p:blipFill>
              <a:blip r:embed="rId42"/>
              <a:stretch>
                <a:fillRect/>
              </a:stretch>
            </p:blipFill>
            <p:spPr>
              <a:xfrm>
                <a:off x="1776531" y="4636594"/>
                <a:ext cx="356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9" name="Ink 38">
                <a:extLst>
                  <a:ext uri="{FF2B5EF4-FFF2-40B4-BE49-F238E27FC236}">
                    <a16:creationId xmlns:a16="http://schemas.microsoft.com/office/drawing/2014/main" id="{CAE33216-03EE-1CBA-0212-709628ECEFB4}"/>
                  </a:ext>
                </a:extLst>
              </p14:cNvPr>
              <p14:cNvContentPartPr/>
              <p14:nvPr/>
            </p14:nvContentPartPr>
            <p14:xfrm>
              <a:off x="2196651" y="4648114"/>
              <a:ext cx="10440" cy="124920"/>
            </p14:xfrm>
          </p:contentPart>
        </mc:Choice>
        <mc:Fallback xmlns="">
          <p:pic>
            <p:nvPicPr>
              <p:cNvPr id="39" name="Ink 38">
                <a:extLst>
                  <a:ext uri="{FF2B5EF4-FFF2-40B4-BE49-F238E27FC236}">
                    <a16:creationId xmlns:a16="http://schemas.microsoft.com/office/drawing/2014/main" id="{CAE33216-03EE-1CBA-0212-709628ECEFB4}"/>
                  </a:ext>
                </a:extLst>
              </p:cNvPr>
              <p:cNvPicPr/>
              <p:nvPr/>
            </p:nvPicPr>
            <p:blipFill>
              <a:blip r:embed="rId44"/>
              <a:stretch>
                <a:fillRect/>
              </a:stretch>
            </p:blipFill>
            <p:spPr>
              <a:xfrm>
                <a:off x="2187651" y="4639474"/>
                <a:ext cx="280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0" name="Ink 39">
                <a:extLst>
                  <a:ext uri="{FF2B5EF4-FFF2-40B4-BE49-F238E27FC236}">
                    <a16:creationId xmlns:a16="http://schemas.microsoft.com/office/drawing/2014/main" id="{02B78BDD-5CA8-9169-8F54-4FD4D8EC878E}"/>
                  </a:ext>
                </a:extLst>
              </p14:cNvPr>
              <p14:cNvContentPartPr/>
              <p14:nvPr/>
            </p14:nvContentPartPr>
            <p14:xfrm>
              <a:off x="2577891" y="4647394"/>
              <a:ext cx="5400" cy="95040"/>
            </p14:xfrm>
          </p:contentPart>
        </mc:Choice>
        <mc:Fallback xmlns="">
          <p:pic>
            <p:nvPicPr>
              <p:cNvPr id="40" name="Ink 39">
                <a:extLst>
                  <a:ext uri="{FF2B5EF4-FFF2-40B4-BE49-F238E27FC236}">
                    <a16:creationId xmlns:a16="http://schemas.microsoft.com/office/drawing/2014/main" id="{02B78BDD-5CA8-9169-8F54-4FD4D8EC878E}"/>
                  </a:ext>
                </a:extLst>
              </p:cNvPr>
              <p:cNvPicPr/>
              <p:nvPr/>
            </p:nvPicPr>
            <p:blipFill>
              <a:blip r:embed="rId46"/>
              <a:stretch>
                <a:fillRect/>
              </a:stretch>
            </p:blipFill>
            <p:spPr>
              <a:xfrm>
                <a:off x="2569251" y="4638394"/>
                <a:ext cx="23040" cy="112680"/>
              </a:xfrm>
              <a:prstGeom prst="rect">
                <a:avLst/>
              </a:prstGeom>
            </p:spPr>
          </p:pic>
        </mc:Fallback>
      </mc:AlternateContent>
      <p:grpSp>
        <p:nvGrpSpPr>
          <p:cNvPr id="44" name="Group 43">
            <a:extLst>
              <a:ext uri="{FF2B5EF4-FFF2-40B4-BE49-F238E27FC236}">
                <a16:creationId xmlns:a16="http://schemas.microsoft.com/office/drawing/2014/main" id="{0E40EAE6-0CE4-DDD2-38DF-AE0F9CDAB03F}"/>
              </a:ext>
            </a:extLst>
          </p:cNvPr>
          <p:cNvGrpSpPr/>
          <p:nvPr/>
        </p:nvGrpSpPr>
        <p:grpSpPr>
          <a:xfrm>
            <a:off x="3143811" y="4881034"/>
            <a:ext cx="5908680" cy="302400"/>
            <a:chOff x="3143811" y="4881034"/>
            <a:chExt cx="5908680" cy="302400"/>
          </a:xfrm>
        </p:grpSpPr>
        <mc:AlternateContent xmlns:mc="http://schemas.openxmlformats.org/markup-compatibility/2006" xmlns:p14="http://schemas.microsoft.com/office/powerpoint/2010/main">
          <mc:Choice Requires="p14">
            <p:contentPart p14:bwMode="auto" r:id="rId47">
              <p14:nvContentPartPr>
                <p14:cNvPr id="41" name="Ink 40">
                  <a:extLst>
                    <a:ext uri="{FF2B5EF4-FFF2-40B4-BE49-F238E27FC236}">
                      <a16:creationId xmlns:a16="http://schemas.microsoft.com/office/drawing/2014/main" id="{6B724753-8563-62F7-0CDB-BC66AFF7499C}"/>
                    </a:ext>
                  </a:extLst>
                </p14:cNvPr>
                <p14:cNvContentPartPr/>
                <p14:nvPr/>
              </p14:nvContentPartPr>
              <p14:xfrm>
                <a:off x="3143811" y="4963474"/>
                <a:ext cx="4371840" cy="150480"/>
              </p14:xfrm>
            </p:contentPart>
          </mc:Choice>
          <mc:Fallback xmlns="">
            <p:pic>
              <p:nvPicPr>
                <p:cNvPr id="41" name="Ink 40">
                  <a:extLst>
                    <a:ext uri="{FF2B5EF4-FFF2-40B4-BE49-F238E27FC236}">
                      <a16:creationId xmlns:a16="http://schemas.microsoft.com/office/drawing/2014/main" id="{6B724753-8563-62F7-0CDB-BC66AFF7499C}"/>
                    </a:ext>
                  </a:extLst>
                </p:cNvPr>
                <p:cNvPicPr/>
                <p:nvPr/>
              </p:nvPicPr>
              <p:blipFill>
                <a:blip r:embed="rId48"/>
                <a:stretch>
                  <a:fillRect/>
                </a:stretch>
              </p:blipFill>
              <p:spPr>
                <a:xfrm>
                  <a:off x="3134811" y="4954834"/>
                  <a:ext cx="43894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2" name="Ink 41">
                  <a:extLst>
                    <a:ext uri="{FF2B5EF4-FFF2-40B4-BE49-F238E27FC236}">
                      <a16:creationId xmlns:a16="http://schemas.microsoft.com/office/drawing/2014/main" id="{0BA522F9-572D-1CEA-50B1-5AAC671B3DF3}"/>
                    </a:ext>
                  </a:extLst>
                </p14:cNvPr>
                <p14:cNvContentPartPr/>
                <p14:nvPr/>
              </p14:nvContentPartPr>
              <p14:xfrm>
                <a:off x="7437891" y="4881034"/>
                <a:ext cx="302400" cy="302400"/>
              </p14:xfrm>
            </p:contentPart>
          </mc:Choice>
          <mc:Fallback xmlns="">
            <p:pic>
              <p:nvPicPr>
                <p:cNvPr id="42" name="Ink 41">
                  <a:extLst>
                    <a:ext uri="{FF2B5EF4-FFF2-40B4-BE49-F238E27FC236}">
                      <a16:creationId xmlns:a16="http://schemas.microsoft.com/office/drawing/2014/main" id="{0BA522F9-572D-1CEA-50B1-5AAC671B3DF3}"/>
                    </a:ext>
                  </a:extLst>
                </p:cNvPr>
                <p:cNvPicPr/>
                <p:nvPr/>
              </p:nvPicPr>
              <p:blipFill>
                <a:blip r:embed="rId50"/>
                <a:stretch>
                  <a:fillRect/>
                </a:stretch>
              </p:blipFill>
              <p:spPr>
                <a:xfrm>
                  <a:off x="7428891" y="4872034"/>
                  <a:ext cx="32004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3" name="Ink 42">
                  <a:extLst>
                    <a:ext uri="{FF2B5EF4-FFF2-40B4-BE49-F238E27FC236}">
                      <a16:creationId xmlns:a16="http://schemas.microsoft.com/office/drawing/2014/main" id="{4ABEEC05-7425-9460-E91D-3D2AE8C6AA8A}"/>
                    </a:ext>
                  </a:extLst>
                </p14:cNvPr>
                <p14:cNvContentPartPr/>
                <p14:nvPr/>
              </p14:nvContentPartPr>
              <p14:xfrm>
                <a:off x="8570091" y="4912714"/>
                <a:ext cx="482400" cy="163440"/>
              </p14:xfrm>
            </p:contentPart>
          </mc:Choice>
          <mc:Fallback xmlns="">
            <p:pic>
              <p:nvPicPr>
                <p:cNvPr id="43" name="Ink 42">
                  <a:extLst>
                    <a:ext uri="{FF2B5EF4-FFF2-40B4-BE49-F238E27FC236}">
                      <a16:creationId xmlns:a16="http://schemas.microsoft.com/office/drawing/2014/main" id="{4ABEEC05-7425-9460-E91D-3D2AE8C6AA8A}"/>
                    </a:ext>
                  </a:extLst>
                </p:cNvPr>
                <p:cNvPicPr/>
                <p:nvPr/>
              </p:nvPicPr>
              <p:blipFill>
                <a:blip r:embed="rId52"/>
                <a:stretch>
                  <a:fillRect/>
                </a:stretch>
              </p:blipFill>
              <p:spPr>
                <a:xfrm>
                  <a:off x="8561451" y="4903714"/>
                  <a:ext cx="500040" cy="181080"/>
                </a:xfrm>
                <a:prstGeom prst="rect">
                  <a:avLst/>
                </a:prstGeom>
              </p:spPr>
            </p:pic>
          </mc:Fallback>
        </mc:AlternateContent>
      </p:grpSp>
      <p:grpSp>
        <p:nvGrpSpPr>
          <p:cNvPr id="49" name="Group 48">
            <a:extLst>
              <a:ext uri="{FF2B5EF4-FFF2-40B4-BE49-F238E27FC236}">
                <a16:creationId xmlns:a16="http://schemas.microsoft.com/office/drawing/2014/main" id="{E1A2DE6B-4824-4333-1681-39730FED8253}"/>
              </a:ext>
            </a:extLst>
          </p:cNvPr>
          <p:cNvGrpSpPr/>
          <p:nvPr/>
        </p:nvGrpSpPr>
        <p:grpSpPr>
          <a:xfrm>
            <a:off x="1622451" y="4357234"/>
            <a:ext cx="297720" cy="131760"/>
            <a:chOff x="1622451" y="4357234"/>
            <a:chExt cx="297720" cy="131760"/>
          </a:xfrm>
        </p:grpSpPr>
        <mc:AlternateContent xmlns:mc="http://schemas.openxmlformats.org/markup-compatibility/2006" xmlns:p14="http://schemas.microsoft.com/office/powerpoint/2010/main">
          <mc:Choice Requires="p14">
            <p:contentPart p14:bwMode="auto" r:id="rId53">
              <p14:nvContentPartPr>
                <p14:cNvPr id="45" name="Ink 44">
                  <a:extLst>
                    <a:ext uri="{FF2B5EF4-FFF2-40B4-BE49-F238E27FC236}">
                      <a16:creationId xmlns:a16="http://schemas.microsoft.com/office/drawing/2014/main" id="{035BB35A-EDDF-9DC5-8131-CC5412EF62BA}"/>
                    </a:ext>
                  </a:extLst>
                </p14:cNvPr>
                <p14:cNvContentPartPr/>
                <p14:nvPr/>
              </p14:nvContentPartPr>
              <p14:xfrm>
                <a:off x="1622451" y="4357234"/>
                <a:ext cx="48240" cy="116640"/>
              </p14:xfrm>
            </p:contentPart>
          </mc:Choice>
          <mc:Fallback xmlns="">
            <p:pic>
              <p:nvPicPr>
                <p:cNvPr id="45" name="Ink 44">
                  <a:extLst>
                    <a:ext uri="{FF2B5EF4-FFF2-40B4-BE49-F238E27FC236}">
                      <a16:creationId xmlns:a16="http://schemas.microsoft.com/office/drawing/2014/main" id="{035BB35A-EDDF-9DC5-8131-CC5412EF62BA}"/>
                    </a:ext>
                  </a:extLst>
                </p:cNvPr>
                <p:cNvPicPr/>
                <p:nvPr/>
              </p:nvPicPr>
              <p:blipFill>
                <a:blip r:embed="rId54"/>
                <a:stretch>
                  <a:fillRect/>
                </a:stretch>
              </p:blipFill>
              <p:spPr>
                <a:xfrm>
                  <a:off x="1613451" y="4348234"/>
                  <a:ext cx="658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6" name="Ink 45">
                  <a:extLst>
                    <a:ext uri="{FF2B5EF4-FFF2-40B4-BE49-F238E27FC236}">
                      <a16:creationId xmlns:a16="http://schemas.microsoft.com/office/drawing/2014/main" id="{A44343CE-178E-7C24-9962-4F4A4FD2BC6F}"/>
                    </a:ext>
                  </a:extLst>
                </p14:cNvPr>
                <p14:cNvContentPartPr/>
                <p14:nvPr/>
              </p14:nvContentPartPr>
              <p14:xfrm>
                <a:off x="1728651" y="4366234"/>
                <a:ext cx="46080" cy="122760"/>
              </p14:xfrm>
            </p:contentPart>
          </mc:Choice>
          <mc:Fallback xmlns="">
            <p:pic>
              <p:nvPicPr>
                <p:cNvPr id="46" name="Ink 45">
                  <a:extLst>
                    <a:ext uri="{FF2B5EF4-FFF2-40B4-BE49-F238E27FC236}">
                      <a16:creationId xmlns:a16="http://schemas.microsoft.com/office/drawing/2014/main" id="{A44343CE-178E-7C24-9962-4F4A4FD2BC6F}"/>
                    </a:ext>
                  </a:extLst>
                </p:cNvPr>
                <p:cNvPicPr/>
                <p:nvPr/>
              </p:nvPicPr>
              <p:blipFill>
                <a:blip r:embed="rId56"/>
                <a:stretch>
                  <a:fillRect/>
                </a:stretch>
              </p:blipFill>
              <p:spPr>
                <a:xfrm>
                  <a:off x="1720011" y="4357234"/>
                  <a:ext cx="637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7" name="Ink 46">
                  <a:extLst>
                    <a:ext uri="{FF2B5EF4-FFF2-40B4-BE49-F238E27FC236}">
                      <a16:creationId xmlns:a16="http://schemas.microsoft.com/office/drawing/2014/main" id="{CA75A5FC-C3FE-34F7-AAAC-F581950E8D8D}"/>
                    </a:ext>
                  </a:extLst>
                </p14:cNvPr>
                <p14:cNvContentPartPr/>
                <p14:nvPr/>
              </p14:nvContentPartPr>
              <p14:xfrm>
                <a:off x="1857171" y="4358314"/>
                <a:ext cx="9000" cy="119520"/>
              </p14:xfrm>
            </p:contentPart>
          </mc:Choice>
          <mc:Fallback xmlns="">
            <p:pic>
              <p:nvPicPr>
                <p:cNvPr id="47" name="Ink 46">
                  <a:extLst>
                    <a:ext uri="{FF2B5EF4-FFF2-40B4-BE49-F238E27FC236}">
                      <a16:creationId xmlns:a16="http://schemas.microsoft.com/office/drawing/2014/main" id="{CA75A5FC-C3FE-34F7-AAAC-F581950E8D8D}"/>
                    </a:ext>
                  </a:extLst>
                </p:cNvPr>
                <p:cNvPicPr/>
                <p:nvPr/>
              </p:nvPicPr>
              <p:blipFill>
                <a:blip r:embed="rId58"/>
                <a:stretch>
                  <a:fillRect/>
                </a:stretch>
              </p:blipFill>
              <p:spPr>
                <a:xfrm>
                  <a:off x="1848171" y="4349674"/>
                  <a:ext cx="266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8" name="Ink 47">
                  <a:extLst>
                    <a:ext uri="{FF2B5EF4-FFF2-40B4-BE49-F238E27FC236}">
                      <a16:creationId xmlns:a16="http://schemas.microsoft.com/office/drawing/2014/main" id="{522CE1DD-1C96-A8E6-47C5-19434669B086}"/>
                    </a:ext>
                  </a:extLst>
                </p14:cNvPr>
                <p14:cNvContentPartPr/>
                <p14:nvPr/>
              </p14:nvContentPartPr>
              <p14:xfrm>
                <a:off x="1874451" y="4362634"/>
                <a:ext cx="45720" cy="62280"/>
              </p14:xfrm>
            </p:contentPart>
          </mc:Choice>
          <mc:Fallback xmlns="">
            <p:pic>
              <p:nvPicPr>
                <p:cNvPr id="48" name="Ink 47">
                  <a:extLst>
                    <a:ext uri="{FF2B5EF4-FFF2-40B4-BE49-F238E27FC236}">
                      <a16:creationId xmlns:a16="http://schemas.microsoft.com/office/drawing/2014/main" id="{522CE1DD-1C96-A8E6-47C5-19434669B086}"/>
                    </a:ext>
                  </a:extLst>
                </p:cNvPr>
                <p:cNvPicPr/>
                <p:nvPr/>
              </p:nvPicPr>
              <p:blipFill>
                <a:blip r:embed="rId60"/>
                <a:stretch>
                  <a:fillRect/>
                </a:stretch>
              </p:blipFill>
              <p:spPr>
                <a:xfrm>
                  <a:off x="1865451" y="4353994"/>
                  <a:ext cx="63360" cy="79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1">
            <p14:nvContentPartPr>
              <p14:cNvPr id="50" name="Ink 49">
                <a:extLst>
                  <a:ext uri="{FF2B5EF4-FFF2-40B4-BE49-F238E27FC236}">
                    <a16:creationId xmlns:a16="http://schemas.microsoft.com/office/drawing/2014/main" id="{F44DD571-8FCE-8E59-E90A-18F3A2A6A5E6}"/>
                  </a:ext>
                </a:extLst>
              </p14:cNvPr>
              <p14:cNvContentPartPr/>
              <p14:nvPr/>
            </p14:nvContentPartPr>
            <p14:xfrm>
              <a:off x="3613971" y="4637314"/>
              <a:ext cx="2520" cy="142560"/>
            </p14:xfrm>
          </p:contentPart>
        </mc:Choice>
        <mc:Fallback xmlns="">
          <p:pic>
            <p:nvPicPr>
              <p:cNvPr id="50" name="Ink 49">
                <a:extLst>
                  <a:ext uri="{FF2B5EF4-FFF2-40B4-BE49-F238E27FC236}">
                    <a16:creationId xmlns:a16="http://schemas.microsoft.com/office/drawing/2014/main" id="{F44DD571-8FCE-8E59-E90A-18F3A2A6A5E6}"/>
                  </a:ext>
                </a:extLst>
              </p:cNvPr>
              <p:cNvPicPr/>
              <p:nvPr/>
            </p:nvPicPr>
            <p:blipFill>
              <a:blip r:embed="rId62"/>
              <a:stretch>
                <a:fillRect/>
              </a:stretch>
            </p:blipFill>
            <p:spPr>
              <a:xfrm>
                <a:off x="3604971" y="4628674"/>
                <a:ext cx="20160" cy="160200"/>
              </a:xfrm>
              <a:prstGeom prst="rect">
                <a:avLst/>
              </a:prstGeom>
            </p:spPr>
          </p:pic>
        </mc:Fallback>
      </mc:AlternateContent>
      <p:grpSp>
        <p:nvGrpSpPr>
          <p:cNvPr id="53" name="Group 52">
            <a:extLst>
              <a:ext uri="{FF2B5EF4-FFF2-40B4-BE49-F238E27FC236}">
                <a16:creationId xmlns:a16="http://schemas.microsoft.com/office/drawing/2014/main" id="{EE4CFC77-C33D-1627-DE7A-E3DA169F99B2}"/>
              </a:ext>
            </a:extLst>
          </p:cNvPr>
          <p:cNvGrpSpPr/>
          <p:nvPr/>
        </p:nvGrpSpPr>
        <p:grpSpPr>
          <a:xfrm>
            <a:off x="3552771" y="4887154"/>
            <a:ext cx="82080" cy="67320"/>
            <a:chOff x="3552771" y="4887154"/>
            <a:chExt cx="82080" cy="67320"/>
          </a:xfrm>
        </p:grpSpPr>
        <mc:AlternateContent xmlns:mc="http://schemas.openxmlformats.org/markup-compatibility/2006" xmlns:p14="http://schemas.microsoft.com/office/powerpoint/2010/main">
          <mc:Choice Requires="p14">
            <p:contentPart p14:bwMode="auto" r:id="rId63">
              <p14:nvContentPartPr>
                <p14:cNvPr id="51" name="Ink 50">
                  <a:extLst>
                    <a:ext uri="{FF2B5EF4-FFF2-40B4-BE49-F238E27FC236}">
                      <a16:creationId xmlns:a16="http://schemas.microsoft.com/office/drawing/2014/main" id="{555EC8EA-624A-3796-8314-C113A116CF16}"/>
                    </a:ext>
                  </a:extLst>
                </p14:cNvPr>
                <p14:cNvContentPartPr/>
                <p14:nvPr/>
              </p14:nvContentPartPr>
              <p14:xfrm>
                <a:off x="3552771" y="4887154"/>
                <a:ext cx="8280" cy="67320"/>
              </p14:xfrm>
            </p:contentPart>
          </mc:Choice>
          <mc:Fallback xmlns="">
            <p:pic>
              <p:nvPicPr>
                <p:cNvPr id="51" name="Ink 50">
                  <a:extLst>
                    <a:ext uri="{FF2B5EF4-FFF2-40B4-BE49-F238E27FC236}">
                      <a16:creationId xmlns:a16="http://schemas.microsoft.com/office/drawing/2014/main" id="{555EC8EA-624A-3796-8314-C113A116CF16}"/>
                    </a:ext>
                  </a:extLst>
                </p:cNvPr>
                <p:cNvPicPr/>
                <p:nvPr/>
              </p:nvPicPr>
              <p:blipFill>
                <a:blip r:embed="rId64"/>
                <a:stretch>
                  <a:fillRect/>
                </a:stretch>
              </p:blipFill>
              <p:spPr>
                <a:xfrm>
                  <a:off x="3544131" y="4878514"/>
                  <a:ext cx="259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2" name="Ink 51">
                  <a:extLst>
                    <a:ext uri="{FF2B5EF4-FFF2-40B4-BE49-F238E27FC236}">
                      <a16:creationId xmlns:a16="http://schemas.microsoft.com/office/drawing/2014/main" id="{2083F632-82AB-5AD4-D6B2-D521060BE97C}"/>
                    </a:ext>
                  </a:extLst>
                </p14:cNvPr>
                <p14:cNvContentPartPr/>
                <p14:nvPr/>
              </p14:nvContentPartPr>
              <p14:xfrm>
                <a:off x="3596691" y="4890034"/>
                <a:ext cx="38160" cy="52200"/>
              </p14:xfrm>
            </p:contentPart>
          </mc:Choice>
          <mc:Fallback xmlns="">
            <p:pic>
              <p:nvPicPr>
                <p:cNvPr id="52" name="Ink 51">
                  <a:extLst>
                    <a:ext uri="{FF2B5EF4-FFF2-40B4-BE49-F238E27FC236}">
                      <a16:creationId xmlns:a16="http://schemas.microsoft.com/office/drawing/2014/main" id="{2083F632-82AB-5AD4-D6B2-D521060BE97C}"/>
                    </a:ext>
                  </a:extLst>
                </p:cNvPr>
                <p:cNvPicPr/>
                <p:nvPr/>
              </p:nvPicPr>
              <p:blipFill>
                <a:blip r:embed="rId66"/>
                <a:stretch>
                  <a:fillRect/>
                </a:stretch>
              </p:blipFill>
              <p:spPr>
                <a:xfrm>
                  <a:off x="3588051" y="4881394"/>
                  <a:ext cx="55800" cy="69840"/>
                </a:xfrm>
                <a:prstGeom prst="rect">
                  <a:avLst/>
                </a:prstGeom>
              </p:spPr>
            </p:pic>
          </mc:Fallback>
        </mc:AlternateContent>
      </p:grpSp>
      <p:grpSp>
        <p:nvGrpSpPr>
          <p:cNvPr id="66" name="Group 65">
            <a:extLst>
              <a:ext uri="{FF2B5EF4-FFF2-40B4-BE49-F238E27FC236}">
                <a16:creationId xmlns:a16="http://schemas.microsoft.com/office/drawing/2014/main" id="{924B1699-11F7-AF47-11E2-0CAA41E7AF17}"/>
              </a:ext>
            </a:extLst>
          </p:cNvPr>
          <p:cNvGrpSpPr/>
          <p:nvPr/>
        </p:nvGrpSpPr>
        <p:grpSpPr>
          <a:xfrm>
            <a:off x="3594891" y="4283794"/>
            <a:ext cx="361080" cy="515160"/>
            <a:chOff x="3594891" y="4283794"/>
            <a:chExt cx="361080" cy="515160"/>
          </a:xfrm>
        </p:grpSpPr>
        <mc:AlternateContent xmlns:mc="http://schemas.openxmlformats.org/markup-compatibility/2006" xmlns:p14="http://schemas.microsoft.com/office/powerpoint/2010/main">
          <mc:Choice Requires="p14">
            <p:contentPart p14:bwMode="auto" r:id="rId67">
              <p14:nvContentPartPr>
                <p14:cNvPr id="54" name="Ink 53">
                  <a:extLst>
                    <a:ext uri="{FF2B5EF4-FFF2-40B4-BE49-F238E27FC236}">
                      <a16:creationId xmlns:a16="http://schemas.microsoft.com/office/drawing/2014/main" id="{31148701-E934-85F2-7BFA-988C641CB115}"/>
                    </a:ext>
                  </a:extLst>
                </p14:cNvPr>
                <p14:cNvContentPartPr/>
                <p14:nvPr/>
              </p14:nvContentPartPr>
              <p14:xfrm>
                <a:off x="3594891" y="4616074"/>
                <a:ext cx="22320" cy="16200"/>
              </p14:xfrm>
            </p:contentPart>
          </mc:Choice>
          <mc:Fallback xmlns="">
            <p:pic>
              <p:nvPicPr>
                <p:cNvPr id="54" name="Ink 53">
                  <a:extLst>
                    <a:ext uri="{FF2B5EF4-FFF2-40B4-BE49-F238E27FC236}">
                      <a16:creationId xmlns:a16="http://schemas.microsoft.com/office/drawing/2014/main" id="{31148701-E934-85F2-7BFA-988C641CB115}"/>
                    </a:ext>
                  </a:extLst>
                </p:cNvPr>
                <p:cNvPicPr/>
                <p:nvPr/>
              </p:nvPicPr>
              <p:blipFill>
                <a:blip r:embed="rId68"/>
                <a:stretch>
                  <a:fillRect/>
                </a:stretch>
              </p:blipFill>
              <p:spPr>
                <a:xfrm>
                  <a:off x="3585891" y="4607074"/>
                  <a:ext cx="399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5" name="Ink 54">
                  <a:extLst>
                    <a:ext uri="{FF2B5EF4-FFF2-40B4-BE49-F238E27FC236}">
                      <a16:creationId xmlns:a16="http://schemas.microsoft.com/office/drawing/2014/main" id="{2229A50A-99DE-F084-4FE2-D24A8FD9BD2E}"/>
                    </a:ext>
                  </a:extLst>
                </p14:cNvPr>
                <p14:cNvContentPartPr/>
                <p14:nvPr/>
              </p14:nvContentPartPr>
              <p14:xfrm>
                <a:off x="3630531" y="4626154"/>
                <a:ext cx="8280" cy="22320"/>
              </p14:xfrm>
            </p:contentPart>
          </mc:Choice>
          <mc:Fallback xmlns="">
            <p:pic>
              <p:nvPicPr>
                <p:cNvPr id="55" name="Ink 54">
                  <a:extLst>
                    <a:ext uri="{FF2B5EF4-FFF2-40B4-BE49-F238E27FC236}">
                      <a16:creationId xmlns:a16="http://schemas.microsoft.com/office/drawing/2014/main" id="{2229A50A-99DE-F084-4FE2-D24A8FD9BD2E}"/>
                    </a:ext>
                  </a:extLst>
                </p:cNvPr>
                <p:cNvPicPr/>
                <p:nvPr/>
              </p:nvPicPr>
              <p:blipFill>
                <a:blip r:embed="rId70"/>
                <a:stretch>
                  <a:fillRect/>
                </a:stretch>
              </p:blipFill>
              <p:spPr>
                <a:xfrm>
                  <a:off x="3621891" y="4617154"/>
                  <a:ext cx="259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7" name="Ink 56">
                  <a:extLst>
                    <a:ext uri="{FF2B5EF4-FFF2-40B4-BE49-F238E27FC236}">
                      <a16:creationId xmlns:a16="http://schemas.microsoft.com/office/drawing/2014/main" id="{7EF0F4C7-644A-2D2B-60E4-8D74F8383D36}"/>
                    </a:ext>
                  </a:extLst>
                </p14:cNvPr>
                <p14:cNvContentPartPr/>
                <p14:nvPr/>
              </p14:nvContentPartPr>
              <p14:xfrm>
                <a:off x="3673011" y="4432114"/>
                <a:ext cx="19440" cy="366840"/>
              </p14:xfrm>
            </p:contentPart>
          </mc:Choice>
          <mc:Fallback xmlns="">
            <p:pic>
              <p:nvPicPr>
                <p:cNvPr id="57" name="Ink 56">
                  <a:extLst>
                    <a:ext uri="{FF2B5EF4-FFF2-40B4-BE49-F238E27FC236}">
                      <a16:creationId xmlns:a16="http://schemas.microsoft.com/office/drawing/2014/main" id="{7EF0F4C7-644A-2D2B-60E4-8D74F8383D36}"/>
                    </a:ext>
                  </a:extLst>
                </p:cNvPr>
                <p:cNvPicPr/>
                <p:nvPr/>
              </p:nvPicPr>
              <p:blipFill>
                <a:blip r:embed="rId72"/>
                <a:stretch>
                  <a:fillRect/>
                </a:stretch>
              </p:blipFill>
              <p:spPr>
                <a:xfrm>
                  <a:off x="3664011" y="4423474"/>
                  <a:ext cx="3708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9" name="Ink 58">
                  <a:extLst>
                    <a:ext uri="{FF2B5EF4-FFF2-40B4-BE49-F238E27FC236}">
                      <a16:creationId xmlns:a16="http://schemas.microsoft.com/office/drawing/2014/main" id="{E7A54A6E-5388-59F7-4373-16DCB17B94D2}"/>
                    </a:ext>
                  </a:extLst>
                </p14:cNvPr>
                <p14:cNvContentPartPr/>
                <p14:nvPr/>
              </p14:nvContentPartPr>
              <p14:xfrm>
                <a:off x="3630171" y="4395034"/>
                <a:ext cx="39960" cy="53280"/>
              </p14:xfrm>
            </p:contentPart>
          </mc:Choice>
          <mc:Fallback xmlns="">
            <p:pic>
              <p:nvPicPr>
                <p:cNvPr id="59" name="Ink 58">
                  <a:extLst>
                    <a:ext uri="{FF2B5EF4-FFF2-40B4-BE49-F238E27FC236}">
                      <a16:creationId xmlns:a16="http://schemas.microsoft.com/office/drawing/2014/main" id="{E7A54A6E-5388-59F7-4373-16DCB17B94D2}"/>
                    </a:ext>
                  </a:extLst>
                </p:cNvPr>
                <p:cNvPicPr/>
                <p:nvPr/>
              </p:nvPicPr>
              <p:blipFill>
                <a:blip r:embed="rId74"/>
                <a:stretch>
                  <a:fillRect/>
                </a:stretch>
              </p:blipFill>
              <p:spPr>
                <a:xfrm>
                  <a:off x="3621171" y="4386394"/>
                  <a:ext cx="576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0" name="Ink 59">
                  <a:extLst>
                    <a:ext uri="{FF2B5EF4-FFF2-40B4-BE49-F238E27FC236}">
                      <a16:creationId xmlns:a16="http://schemas.microsoft.com/office/drawing/2014/main" id="{79921D75-63F4-5D97-08B6-CEDD55B9F721}"/>
                    </a:ext>
                  </a:extLst>
                </p14:cNvPr>
                <p14:cNvContentPartPr/>
                <p14:nvPr/>
              </p14:nvContentPartPr>
              <p14:xfrm>
                <a:off x="3664011" y="4381714"/>
                <a:ext cx="83520" cy="72720"/>
              </p14:xfrm>
            </p:contentPart>
          </mc:Choice>
          <mc:Fallback xmlns="">
            <p:pic>
              <p:nvPicPr>
                <p:cNvPr id="60" name="Ink 59">
                  <a:extLst>
                    <a:ext uri="{FF2B5EF4-FFF2-40B4-BE49-F238E27FC236}">
                      <a16:creationId xmlns:a16="http://schemas.microsoft.com/office/drawing/2014/main" id="{79921D75-63F4-5D97-08B6-CEDD55B9F721}"/>
                    </a:ext>
                  </a:extLst>
                </p:cNvPr>
                <p:cNvPicPr/>
                <p:nvPr/>
              </p:nvPicPr>
              <p:blipFill>
                <a:blip r:embed="rId76"/>
                <a:stretch>
                  <a:fillRect/>
                </a:stretch>
              </p:blipFill>
              <p:spPr>
                <a:xfrm>
                  <a:off x="3655011" y="4373074"/>
                  <a:ext cx="1011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2" name="Ink 61">
                  <a:extLst>
                    <a:ext uri="{FF2B5EF4-FFF2-40B4-BE49-F238E27FC236}">
                      <a16:creationId xmlns:a16="http://schemas.microsoft.com/office/drawing/2014/main" id="{961840AE-0BDC-318A-049E-DF24C0C8BEF9}"/>
                    </a:ext>
                  </a:extLst>
                </p14:cNvPr>
                <p14:cNvContentPartPr/>
                <p14:nvPr/>
              </p14:nvContentPartPr>
              <p14:xfrm>
                <a:off x="3742491" y="4283794"/>
                <a:ext cx="48240" cy="93960"/>
              </p14:xfrm>
            </p:contentPart>
          </mc:Choice>
          <mc:Fallback xmlns="">
            <p:pic>
              <p:nvPicPr>
                <p:cNvPr id="62" name="Ink 61">
                  <a:extLst>
                    <a:ext uri="{FF2B5EF4-FFF2-40B4-BE49-F238E27FC236}">
                      <a16:creationId xmlns:a16="http://schemas.microsoft.com/office/drawing/2014/main" id="{961840AE-0BDC-318A-049E-DF24C0C8BEF9}"/>
                    </a:ext>
                  </a:extLst>
                </p:cNvPr>
                <p:cNvPicPr/>
                <p:nvPr/>
              </p:nvPicPr>
              <p:blipFill>
                <a:blip r:embed="rId78"/>
                <a:stretch>
                  <a:fillRect/>
                </a:stretch>
              </p:blipFill>
              <p:spPr>
                <a:xfrm>
                  <a:off x="3733851" y="4274794"/>
                  <a:ext cx="658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3" name="Ink 62">
                  <a:extLst>
                    <a:ext uri="{FF2B5EF4-FFF2-40B4-BE49-F238E27FC236}">
                      <a16:creationId xmlns:a16="http://schemas.microsoft.com/office/drawing/2014/main" id="{BF2B070C-D5C2-0EDB-3425-0CEC7796DC35}"/>
                    </a:ext>
                  </a:extLst>
                </p14:cNvPr>
                <p14:cNvContentPartPr/>
                <p14:nvPr/>
              </p14:nvContentPartPr>
              <p14:xfrm>
                <a:off x="3823131" y="4328074"/>
                <a:ext cx="44280" cy="40320"/>
              </p14:xfrm>
            </p:contentPart>
          </mc:Choice>
          <mc:Fallback xmlns="">
            <p:pic>
              <p:nvPicPr>
                <p:cNvPr id="63" name="Ink 62">
                  <a:extLst>
                    <a:ext uri="{FF2B5EF4-FFF2-40B4-BE49-F238E27FC236}">
                      <a16:creationId xmlns:a16="http://schemas.microsoft.com/office/drawing/2014/main" id="{BF2B070C-D5C2-0EDB-3425-0CEC7796DC35}"/>
                    </a:ext>
                  </a:extLst>
                </p:cNvPr>
                <p:cNvPicPr/>
                <p:nvPr/>
              </p:nvPicPr>
              <p:blipFill>
                <a:blip r:embed="rId80"/>
                <a:stretch>
                  <a:fillRect/>
                </a:stretch>
              </p:blipFill>
              <p:spPr>
                <a:xfrm>
                  <a:off x="3814131" y="4319434"/>
                  <a:ext cx="619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4" name="Ink 63">
                  <a:extLst>
                    <a:ext uri="{FF2B5EF4-FFF2-40B4-BE49-F238E27FC236}">
                      <a16:creationId xmlns:a16="http://schemas.microsoft.com/office/drawing/2014/main" id="{63351048-B855-15F6-6E0B-3806CC08E3E7}"/>
                    </a:ext>
                  </a:extLst>
                </p14:cNvPr>
                <p14:cNvContentPartPr/>
                <p14:nvPr/>
              </p14:nvContentPartPr>
              <p14:xfrm>
                <a:off x="3906651" y="4306474"/>
                <a:ext cx="8280" cy="83160"/>
              </p14:xfrm>
            </p:contentPart>
          </mc:Choice>
          <mc:Fallback xmlns="">
            <p:pic>
              <p:nvPicPr>
                <p:cNvPr id="64" name="Ink 63">
                  <a:extLst>
                    <a:ext uri="{FF2B5EF4-FFF2-40B4-BE49-F238E27FC236}">
                      <a16:creationId xmlns:a16="http://schemas.microsoft.com/office/drawing/2014/main" id="{63351048-B855-15F6-6E0B-3806CC08E3E7}"/>
                    </a:ext>
                  </a:extLst>
                </p:cNvPr>
                <p:cNvPicPr/>
                <p:nvPr/>
              </p:nvPicPr>
              <p:blipFill>
                <a:blip r:embed="rId82"/>
                <a:stretch>
                  <a:fillRect/>
                </a:stretch>
              </p:blipFill>
              <p:spPr>
                <a:xfrm>
                  <a:off x="3897651" y="4297834"/>
                  <a:ext cx="259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5" name="Ink 64">
                  <a:extLst>
                    <a:ext uri="{FF2B5EF4-FFF2-40B4-BE49-F238E27FC236}">
                      <a16:creationId xmlns:a16="http://schemas.microsoft.com/office/drawing/2014/main" id="{D4A121EC-BDFD-5591-8849-6DDE168B118D}"/>
                    </a:ext>
                  </a:extLst>
                </p14:cNvPr>
                <p14:cNvContentPartPr/>
                <p14:nvPr/>
              </p14:nvContentPartPr>
              <p14:xfrm>
                <a:off x="3917811" y="4297474"/>
                <a:ext cx="38160" cy="65880"/>
              </p14:xfrm>
            </p:contentPart>
          </mc:Choice>
          <mc:Fallback xmlns="">
            <p:pic>
              <p:nvPicPr>
                <p:cNvPr id="65" name="Ink 64">
                  <a:extLst>
                    <a:ext uri="{FF2B5EF4-FFF2-40B4-BE49-F238E27FC236}">
                      <a16:creationId xmlns:a16="http://schemas.microsoft.com/office/drawing/2014/main" id="{D4A121EC-BDFD-5591-8849-6DDE168B118D}"/>
                    </a:ext>
                  </a:extLst>
                </p:cNvPr>
                <p:cNvPicPr/>
                <p:nvPr/>
              </p:nvPicPr>
              <p:blipFill>
                <a:blip r:embed="rId84"/>
                <a:stretch>
                  <a:fillRect/>
                </a:stretch>
              </p:blipFill>
              <p:spPr>
                <a:xfrm>
                  <a:off x="3908811" y="4288834"/>
                  <a:ext cx="55800" cy="83520"/>
                </a:xfrm>
                <a:prstGeom prst="rect">
                  <a:avLst/>
                </a:prstGeom>
              </p:spPr>
            </p:pic>
          </mc:Fallback>
        </mc:AlternateContent>
      </p:grpSp>
      <p:grpSp>
        <p:nvGrpSpPr>
          <p:cNvPr id="70" name="Group 69">
            <a:extLst>
              <a:ext uri="{FF2B5EF4-FFF2-40B4-BE49-F238E27FC236}">
                <a16:creationId xmlns:a16="http://schemas.microsoft.com/office/drawing/2014/main" id="{BD6CC8E3-F9EF-496B-1487-2D11E33A1DA8}"/>
              </a:ext>
            </a:extLst>
          </p:cNvPr>
          <p:cNvGrpSpPr/>
          <p:nvPr/>
        </p:nvGrpSpPr>
        <p:grpSpPr>
          <a:xfrm>
            <a:off x="5540691" y="4463794"/>
            <a:ext cx="100440" cy="310320"/>
            <a:chOff x="5540691" y="4463794"/>
            <a:chExt cx="100440" cy="310320"/>
          </a:xfrm>
        </p:grpSpPr>
        <mc:AlternateContent xmlns:mc="http://schemas.openxmlformats.org/markup-compatibility/2006" xmlns:p14="http://schemas.microsoft.com/office/powerpoint/2010/main">
          <mc:Choice Requires="p14">
            <p:contentPart p14:bwMode="auto" r:id="rId85">
              <p14:nvContentPartPr>
                <p14:cNvPr id="67" name="Ink 66">
                  <a:extLst>
                    <a:ext uri="{FF2B5EF4-FFF2-40B4-BE49-F238E27FC236}">
                      <a16:creationId xmlns:a16="http://schemas.microsoft.com/office/drawing/2014/main" id="{5C2CAA36-73AB-F8E3-0A9C-530177F5E236}"/>
                    </a:ext>
                  </a:extLst>
                </p14:cNvPr>
                <p14:cNvContentPartPr/>
                <p14:nvPr/>
              </p14:nvContentPartPr>
              <p14:xfrm>
                <a:off x="5588571" y="4500514"/>
                <a:ext cx="31320" cy="273600"/>
              </p14:xfrm>
            </p:contentPart>
          </mc:Choice>
          <mc:Fallback xmlns="">
            <p:pic>
              <p:nvPicPr>
                <p:cNvPr id="67" name="Ink 66">
                  <a:extLst>
                    <a:ext uri="{FF2B5EF4-FFF2-40B4-BE49-F238E27FC236}">
                      <a16:creationId xmlns:a16="http://schemas.microsoft.com/office/drawing/2014/main" id="{5C2CAA36-73AB-F8E3-0A9C-530177F5E236}"/>
                    </a:ext>
                  </a:extLst>
                </p:cNvPr>
                <p:cNvPicPr/>
                <p:nvPr/>
              </p:nvPicPr>
              <p:blipFill>
                <a:blip r:embed="rId86"/>
                <a:stretch>
                  <a:fillRect/>
                </a:stretch>
              </p:blipFill>
              <p:spPr>
                <a:xfrm>
                  <a:off x="5579931" y="4491514"/>
                  <a:ext cx="4896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8" name="Ink 67">
                  <a:extLst>
                    <a:ext uri="{FF2B5EF4-FFF2-40B4-BE49-F238E27FC236}">
                      <a16:creationId xmlns:a16="http://schemas.microsoft.com/office/drawing/2014/main" id="{429CFE34-F871-6267-22ED-53ACA1D8DA2E}"/>
                    </a:ext>
                  </a:extLst>
                </p14:cNvPr>
                <p14:cNvContentPartPr/>
                <p14:nvPr/>
              </p14:nvContentPartPr>
              <p14:xfrm>
                <a:off x="5540691" y="4463794"/>
                <a:ext cx="39240" cy="59400"/>
              </p14:xfrm>
            </p:contentPart>
          </mc:Choice>
          <mc:Fallback xmlns="">
            <p:pic>
              <p:nvPicPr>
                <p:cNvPr id="68" name="Ink 67">
                  <a:extLst>
                    <a:ext uri="{FF2B5EF4-FFF2-40B4-BE49-F238E27FC236}">
                      <a16:creationId xmlns:a16="http://schemas.microsoft.com/office/drawing/2014/main" id="{429CFE34-F871-6267-22ED-53ACA1D8DA2E}"/>
                    </a:ext>
                  </a:extLst>
                </p:cNvPr>
                <p:cNvPicPr/>
                <p:nvPr/>
              </p:nvPicPr>
              <p:blipFill>
                <a:blip r:embed="rId88"/>
                <a:stretch>
                  <a:fillRect/>
                </a:stretch>
              </p:blipFill>
              <p:spPr>
                <a:xfrm>
                  <a:off x="5531691" y="4454794"/>
                  <a:ext cx="568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9" name="Ink 68">
                  <a:extLst>
                    <a:ext uri="{FF2B5EF4-FFF2-40B4-BE49-F238E27FC236}">
                      <a16:creationId xmlns:a16="http://schemas.microsoft.com/office/drawing/2014/main" id="{6FEFE484-F836-2C93-31F9-74C3885E2134}"/>
                    </a:ext>
                  </a:extLst>
                </p14:cNvPr>
                <p14:cNvContentPartPr/>
                <p14:nvPr/>
              </p14:nvContentPartPr>
              <p14:xfrm>
                <a:off x="5575611" y="4478194"/>
                <a:ext cx="65520" cy="34560"/>
              </p14:xfrm>
            </p:contentPart>
          </mc:Choice>
          <mc:Fallback xmlns="">
            <p:pic>
              <p:nvPicPr>
                <p:cNvPr id="69" name="Ink 68">
                  <a:extLst>
                    <a:ext uri="{FF2B5EF4-FFF2-40B4-BE49-F238E27FC236}">
                      <a16:creationId xmlns:a16="http://schemas.microsoft.com/office/drawing/2014/main" id="{6FEFE484-F836-2C93-31F9-74C3885E2134}"/>
                    </a:ext>
                  </a:extLst>
                </p:cNvPr>
                <p:cNvPicPr/>
                <p:nvPr/>
              </p:nvPicPr>
              <p:blipFill>
                <a:blip r:embed="rId90"/>
                <a:stretch>
                  <a:fillRect/>
                </a:stretch>
              </p:blipFill>
              <p:spPr>
                <a:xfrm>
                  <a:off x="5566971" y="4469194"/>
                  <a:ext cx="83160" cy="52200"/>
                </a:xfrm>
                <a:prstGeom prst="rect">
                  <a:avLst/>
                </a:prstGeom>
              </p:spPr>
            </p:pic>
          </mc:Fallback>
        </mc:AlternateContent>
      </p:grpSp>
      <p:grpSp>
        <p:nvGrpSpPr>
          <p:cNvPr id="74" name="Group 73">
            <a:extLst>
              <a:ext uri="{FF2B5EF4-FFF2-40B4-BE49-F238E27FC236}">
                <a16:creationId xmlns:a16="http://schemas.microsoft.com/office/drawing/2014/main" id="{03C32A20-7EAA-CDCF-B758-FB24ACD6045E}"/>
              </a:ext>
            </a:extLst>
          </p:cNvPr>
          <p:cNvGrpSpPr/>
          <p:nvPr/>
        </p:nvGrpSpPr>
        <p:grpSpPr>
          <a:xfrm>
            <a:off x="7226931" y="4360834"/>
            <a:ext cx="105840" cy="274680"/>
            <a:chOff x="7226931" y="4360834"/>
            <a:chExt cx="105840" cy="274680"/>
          </a:xfrm>
        </p:grpSpPr>
        <mc:AlternateContent xmlns:mc="http://schemas.openxmlformats.org/markup-compatibility/2006" xmlns:p14="http://schemas.microsoft.com/office/powerpoint/2010/main">
          <mc:Choice Requires="p14">
            <p:contentPart p14:bwMode="auto" r:id="rId91">
              <p14:nvContentPartPr>
                <p14:cNvPr id="71" name="Ink 70">
                  <a:extLst>
                    <a:ext uri="{FF2B5EF4-FFF2-40B4-BE49-F238E27FC236}">
                      <a16:creationId xmlns:a16="http://schemas.microsoft.com/office/drawing/2014/main" id="{D93EDC82-6EFD-FD79-92D9-7702160E6DBD}"/>
                    </a:ext>
                  </a:extLst>
                </p14:cNvPr>
                <p14:cNvContentPartPr/>
                <p14:nvPr/>
              </p14:nvContentPartPr>
              <p14:xfrm>
                <a:off x="7298571" y="4365514"/>
                <a:ext cx="21240" cy="270000"/>
              </p14:xfrm>
            </p:contentPart>
          </mc:Choice>
          <mc:Fallback xmlns="">
            <p:pic>
              <p:nvPicPr>
                <p:cNvPr id="71" name="Ink 70">
                  <a:extLst>
                    <a:ext uri="{FF2B5EF4-FFF2-40B4-BE49-F238E27FC236}">
                      <a16:creationId xmlns:a16="http://schemas.microsoft.com/office/drawing/2014/main" id="{D93EDC82-6EFD-FD79-92D9-7702160E6DBD}"/>
                    </a:ext>
                  </a:extLst>
                </p:cNvPr>
                <p:cNvPicPr/>
                <p:nvPr/>
              </p:nvPicPr>
              <p:blipFill>
                <a:blip r:embed="rId92"/>
                <a:stretch>
                  <a:fillRect/>
                </a:stretch>
              </p:blipFill>
              <p:spPr>
                <a:xfrm>
                  <a:off x="7289571" y="4356874"/>
                  <a:ext cx="3888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2" name="Ink 71">
                  <a:extLst>
                    <a:ext uri="{FF2B5EF4-FFF2-40B4-BE49-F238E27FC236}">
                      <a16:creationId xmlns:a16="http://schemas.microsoft.com/office/drawing/2014/main" id="{E45A73B2-07DF-3416-C0FA-B536D05C9C6D}"/>
                    </a:ext>
                  </a:extLst>
                </p14:cNvPr>
                <p14:cNvContentPartPr/>
                <p14:nvPr/>
              </p14:nvContentPartPr>
              <p14:xfrm>
                <a:off x="7226931" y="4364794"/>
                <a:ext cx="60120" cy="42120"/>
              </p14:xfrm>
            </p:contentPart>
          </mc:Choice>
          <mc:Fallback xmlns="">
            <p:pic>
              <p:nvPicPr>
                <p:cNvPr id="72" name="Ink 71">
                  <a:extLst>
                    <a:ext uri="{FF2B5EF4-FFF2-40B4-BE49-F238E27FC236}">
                      <a16:creationId xmlns:a16="http://schemas.microsoft.com/office/drawing/2014/main" id="{E45A73B2-07DF-3416-C0FA-B536D05C9C6D}"/>
                    </a:ext>
                  </a:extLst>
                </p:cNvPr>
                <p:cNvPicPr/>
                <p:nvPr/>
              </p:nvPicPr>
              <p:blipFill>
                <a:blip r:embed="rId94"/>
                <a:stretch>
                  <a:fillRect/>
                </a:stretch>
              </p:blipFill>
              <p:spPr>
                <a:xfrm>
                  <a:off x="7217931" y="4355794"/>
                  <a:ext cx="777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3" name="Ink 72">
                  <a:extLst>
                    <a:ext uri="{FF2B5EF4-FFF2-40B4-BE49-F238E27FC236}">
                      <a16:creationId xmlns:a16="http://schemas.microsoft.com/office/drawing/2014/main" id="{564F28CD-566E-12EA-53E7-2A1C97795589}"/>
                    </a:ext>
                  </a:extLst>
                </p14:cNvPr>
                <p14:cNvContentPartPr/>
                <p14:nvPr/>
              </p14:nvContentPartPr>
              <p14:xfrm>
                <a:off x="7268691" y="4360834"/>
                <a:ext cx="64080" cy="36360"/>
              </p14:xfrm>
            </p:contentPart>
          </mc:Choice>
          <mc:Fallback xmlns="">
            <p:pic>
              <p:nvPicPr>
                <p:cNvPr id="73" name="Ink 72">
                  <a:extLst>
                    <a:ext uri="{FF2B5EF4-FFF2-40B4-BE49-F238E27FC236}">
                      <a16:creationId xmlns:a16="http://schemas.microsoft.com/office/drawing/2014/main" id="{564F28CD-566E-12EA-53E7-2A1C97795589}"/>
                    </a:ext>
                  </a:extLst>
                </p:cNvPr>
                <p:cNvPicPr/>
                <p:nvPr/>
              </p:nvPicPr>
              <p:blipFill>
                <a:blip r:embed="rId96"/>
                <a:stretch>
                  <a:fillRect/>
                </a:stretch>
              </p:blipFill>
              <p:spPr>
                <a:xfrm>
                  <a:off x="7259691" y="4351834"/>
                  <a:ext cx="81720" cy="54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7">
            <p14:nvContentPartPr>
              <p14:cNvPr id="75" name="Ink 74">
                <a:extLst>
                  <a:ext uri="{FF2B5EF4-FFF2-40B4-BE49-F238E27FC236}">
                    <a16:creationId xmlns:a16="http://schemas.microsoft.com/office/drawing/2014/main" id="{325DC0A0-0328-D53D-FF5C-0A98994361E3}"/>
                  </a:ext>
                </a:extLst>
              </p14:cNvPr>
              <p14:cNvContentPartPr/>
              <p14:nvPr/>
            </p14:nvContentPartPr>
            <p14:xfrm>
              <a:off x="1819731" y="3878074"/>
              <a:ext cx="411480" cy="360"/>
            </p14:xfrm>
          </p:contentPart>
        </mc:Choice>
        <mc:Fallback xmlns="">
          <p:pic>
            <p:nvPicPr>
              <p:cNvPr id="75" name="Ink 74">
                <a:extLst>
                  <a:ext uri="{FF2B5EF4-FFF2-40B4-BE49-F238E27FC236}">
                    <a16:creationId xmlns:a16="http://schemas.microsoft.com/office/drawing/2014/main" id="{325DC0A0-0328-D53D-FF5C-0A98994361E3}"/>
                  </a:ext>
                </a:extLst>
              </p:cNvPr>
              <p:cNvPicPr/>
              <p:nvPr/>
            </p:nvPicPr>
            <p:blipFill>
              <a:blip r:embed="rId98"/>
              <a:stretch>
                <a:fillRect/>
              </a:stretch>
            </p:blipFill>
            <p:spPr>
              <a:xfrm>
                <a:off x="1810731" y="3869074"/>
                <a:ext cx="4291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6" name="Ink 75">
                <a:extLst>
                  <a:ext uri="{FF2B5EF4-FFF2-40B4-BE49-F238E27FC236}">
                    <a16:creationId xmlns:a16="http://schemas.microsoft.com/office/drawing/2014/main" id="{6DA8A0A9-C4B9-4E25-F52A-C545531235B6}"/>
                  </a:ext>
                </a:extLst>
              </p14:cNvPr>
              <p14:cNvContentPartPr/>
              <p14:nvPr/>
            </p14:nvContentPartPr>
            <p14:xfrm>
              <a:off x="3142011" y="3916954"/>
              <a:ext cx="1413000" cy="4320"/>
            </p14:xfrm>
          </p:contentPart>
        </mc:Choice>
        <mc:Fallback xmlns="">
          <p:pic>
            <p:nvPicPr>
              <p:cNvPr id="76" name="Ink 75">
                <a:extLst>
                  <a:ext uri="{FF2B5EF4-FFF2-40B4-BE49-F238E27FC236}">
                    <a16:creationId xmlns:a16="http://schemas.microsoft.com/office/drawing/2014/main" id="{6DA8A0A9-C4B9-4E25-F52A-C545531235B6}"/>
                  </a:ext>
                </a:extLst>
              </p:cNvPr>
              <p:cNvPicPr/>
              <p:nvPr/>
            </p:nvPicPr>
            <p:blipFill>
              <a:blip r:embed="rId100"/>
              <a:stretch>
                <a:fillRect/>
              </a:stretch>
            </p:blipFill>
            <p:spPr>
              <a:xfrm>
                <a:off x="3133371" y="3907954"/>
                <a:ext cx="14306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7" name="Ink 76">
                <a:extLst>
                  <a:ext uri="{FF2B5EF4-FFF2-40B4-BE49-F238E27FC236}">
                    <a16:creationId xmlns:a16="http://schemas.microsoft.com/office/drawing/2014/main" id="{B15D4E1F-25D6-514A-F318-F800174B6934}"/>
                  </a:ext>
                </a:extLst>
              </p14:cNvPr>
              <p14:cNvContentPartPr/>
              <p14:nvPr/>
            </p14:nvContentPartPr>
            <p14:xfrm>
              <a:off x="5705931" y="3891394"/>
              <a:ext cx="1671480" cy="29160"/>
            </p14:xfrm>
          </p:contentPart>
        </mc:Choice>
        <mc:Fallback xmlns="">
          <p:pic>
            <p:nvPicPr>
              <p:cNvPr id="77" name="Ink 76">
                <a:extLst>
                  <a:ext uri="{FF2B5EF4-FFF2-40B4-BE49-F238E27FC236}">
                    <a16:creationId xmlns:a16="http://schemas.microsoft.com/office/drawing/2014/main" id="{B15D4E1F-25D6-514A-F318-F800174B6934}"/>
                  </a:ext>
                </a:extLst>
              </p:cNvPr>
              <p:cNvPicPr/>
              <p:nvPr/>
            </p:nvPicPr>
            <p:blipFill>
              <a:blip r:embed="rId102"/>
              <a:stretch>
                <a:fillRect/>
              </a:stretch>
            </p:blipFill>
            <p:spPr>
              <a:xfrm>
                <a:off x="5697291" y="3882394"/>
                <a:ext cx="16891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8" name="Ink 77">
                <a:extLst>
                  <a:ext uri="{FF2B5EF4-FFF2-40B4-BE49-F238E27FC236}">
                    <a16:creationId xmlns:a16="http://schemas.microsoft.com/office/drawing/2014/main" id="{6BCEDC35-3122-5540-4ADB-4106323683D0}"/>
                  </a:ext>
                </a:extLst>
              </p14:cNvPr>
              <p14:cNvContentPartPr/>
              <p14:nvPr/>
            </p14:nvContentPartPr>
            <p14:xfrm>
              <a:off x="4633131" y="4201354"/>
              <a:ext cx="1808640" cy="41040"/>
            </p14:xfrm>
          </p:contentPart>
        </mc:Choice>
        <mc:Fallback xmlns="">
          <p:pic>
            <p:nvPicPr>
              <p:cNvPr id="78" name="Ink 77">
                <a:extLst>
                  <a:ext uri="{FF2B5EF4-FFF2-40B4-BE49-F238E27FC236}">
                    <a16:creationId xmlns:a16="http://schemas.microsoft.com/office/drawing/2014/main" id="{6BCEDC35-3122-5540-4ADB-4106323683D0}"/>
                  </a:ext>
                </a:extLst>
              </p:cNvPr>
              <p:cNvPicPr/>
              <p:nvPr/>
            </p:nvPicPr>
            <p:blipFill>
              <a:blip r:embed="rId104"/>
              <a:stretch>
                <a:fillRect/>
              </a:stretch>
            </p:blipFill>
            <p:spPr>
              <a:xfrm>
                <a:off x="4624131" y="4192714"/>
                <a:ext cx="1826280" cy="58680"/>
              </a:xfrm>
              <a:prstGeom prst="rect">
                <a:avLst/>
              </a:prstGeom>
            </p:spPr>
          </p:pic>
        </mc:Fallback>
      </mc:AlternateContent>
    </p:spTree>
    <p:extLst>
      <p:ext uri="{BB962C8B-B14F-4D97-AF65-F5344CB8AC3E}">
        <p14:creationId xmlns:p14="http://schemas.microsoft.com/office/powerpoint/2010/main" val="3044387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lide Number Placeholder 2">
            <a:extLst>
              <a:ext uri="{FF2B5EF4-FFF2-40B4-BE49-F238E27FC236}">
                <a16:creationId xmlns:a16="http://schemas.microsoft.com/office/drawing/2014/main" id="{5CA9547F-CC75-E72D-FC1F-19E38D619925}"/>
              </a:ext>
            </a:extLst>
          </p:cNvPr>
          <p:cNvSpPr>
            <a:spLocks noGrp="1"/>
          </p:cNvSpPr>
          <p:nvPr>
            <p:ph type="sldNum" sz="quarter" idx="12"/>
          </p:nvPr>
        </p:nvSpPr>
        <p:spPr>
          <a:xfrm>
            <a:off x="8805333" y="6356350"/>
            <a:ext cx="2743200" cy="365125"/>
          </a:xfrm>
        </p:spPr>
        <p:txBody>
          <a:bodyPr>
            <a:normAutofit/>
          </a:bodyPr>
          <a:lstStyle/>
          <a:p>
            <a:pPr>
              <a:spcAft>
                <a:spcPts val="600"/>
              </a:spcAft>
            </a:pPr>
            <a:fld id="{C86488E0-EA66-EE4C-84C2-226D9C4A9E6B}" type="slidenum">
              <a:rPr lang="en-PS" smtClean="0"/>
              <a:pPr>
                <a:spcAft>
                  <a:spcPts val="600"/>
                </a:spcAft>
              </a:pPr>
              <a:t>23</a:t>
            </a:fld>
            <a:endParaRPr lang="en-PS"/>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D75AFA6-C3EE-2DE2-5E08-E6763123AC9E}"/>
              </a:ext>
            </a:extLst>
          </p:cNvPr>
          <p:cNvPicPr>
            <a:picLocks noChangeAspect="1"/>
          </p:cNvPicPr>
          <p:nvPr/>
        </p:nvPicPr>
        <p:blipFill>
          <a:blip r:embed="rId2"/>
          <a:stretch>
            <a:fillRect/>
          </a:stretch>
        </p:blipFill>
        <p:spPr>
          <a:xfrm>
            <a:off x="1670670" y="643467"/>
            <a:ext cx="8321179"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C5497385-2C5F-D407-14F2-E48F2331F87C}"/>
              </a:ext>
            </a:extLst>
          </p:cNvPr>
          <p:cNvGrpSpPr/>
          <p:nvPr/>
        </p:nvGrpSpPr>
        <p:grpSpPr>
          <a:xfrm>
            <a:off x="4332891" y="1909234"/>
            <a:ext cx="1844640" cy="43200"/>
            <a:chOff x="4332891" y="1909234"/>
            <a:chExt cx="1844640" cy="43200"/>
          </a:xfrm>
        </p:grpSpPr>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75E5DA5A-3A3B-1810-FE0C-F1128F7EC349}"/>
                    </a:ext>
                  </a:extLst>
                </p14:cNvPr>
                <p14:cNvContentPartPr/>
                <p14:nvPr/>
              </p14:nvContentPartPr>
              <p14:xfrm>
                <a:off x="4575531" y="1909234"/>
                <a:ext cx="1602000" cy="24120"/>
              </p14:xfrm>
            </p:contentPart>
          </mc:Choice>
          <mc:Fallback xmlns="">
            <p:pic>
              <p:nvPicPr>
                <p:cNvPr id="6" name="Ink 5">
                  <a:extLst>
                    <a:ext uri="{FF2B5EF4-FFF2-40B4-BE49-F238E27FC236}">
                      <a16:creationId xmlns:a16="http://schemas.microsoft.com/office/drawing/2014/main" id="{75E5DA5A-3A3B-1810-FE0C-F1128F7EC349}"/>
                    </a:ext>
                  </a:extLst>
                </p:cNvPr>
                <p:cNvPicPr/>
                <p:nvPr/>
              </p:nvPicPr>
              <p:blipFill>
                <a:blip r:embed="rId4"/>
                <a:stretch>
                  <a:fillRect/>
                </a:stretch>
              </p:blipFill>
              <p:spPr>
                <a:xfrm>
                  <a:off x="4566531" y="1900234"/>
                  <a:ext cx="16196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CBADF176-8F43-2A52-0A80-B9F5566E8283}"/>
                    </a:ext>
                  </a:extLst>
                </p14:cNvPr>
                <p14:cNvContentPartPr/>
                <p14:nvPr/>
              </p14:nvContentPartPr>
              <p14:xfrm>
                <a:off x="4332891" y="1945234"/>
                <a:ext cx="304560" cy="7200"/>
              </p14:xfrm>
            </p:contentPart>
          </mc:Choice>
          <mc:Fallback xmlns="">
            <p:pic>
              <p:nvPicPr>
                <p:cNvPr id="7" name="Ink 6">
                  <a:extLst>
                    <a:ext uri="{FF2B5EF4-FFF2-40B4-BE49-F238E27FC236}">
                      <a16:creationId xmlns:a16="http://schemas.microsoft.com/office/drawing/2014/main" id="{CBADF176-8F43-2A52-0A80-B9F5566E8283}"/>
                    </a:ext>
                  </a:extLst>
                </p:cNvPr>
                <p:cNvPicPr/>
                <p:nvPr/>
              </p:nvPicPr>
              <p:blipFill>
                <a:blip r:embed="rId6"/>
                <a:stretch>
                  <a:fillRect/>
                </a:stretch>
              </p:blipFill>
              <p:spPr>
                <a:xfrm>
                  <a:off x="4323891" y="1936594"/>
                  <a:ext cx="322200" cy="24840"/>
                </a:xfrm>
                <a:prstGeom prst="rect">
                  <a:avLst/>
                </a:prstGeom>
              </p:spPr>
            </p:pic>
          </mc:Fallback>
        </mc:AlternateContent>
      </p:grpSp>
      <p:grpSp>
        <p:nvGrpSpPr>
          <p:cNvPr id="14" name="Group 13">
            <a:extLst>
              <a:ext uri="{FF2B5EF4-FFF2-40B4-BE49-F238E27FC236}">
                <a16:creationId xmlns:a16="http://schemas.microsoft.com/office/drawing/2014/main" id="{4844F57B-1C76-7F8F-F635-12538B3C73F7}"/>
              </a:ext>
            </a:extLst>
          </p:cNvPr>
          <p:cNvGrpSpPr/>
          <p:nvPr/>
        </p:nvGrpSpPr>
        <p:grpSpPr>
          <a:xfrm>
            <a:off x="3484731" y="2938474"/>
            <a:ext cx="1330920" cy="91080"/>
            <a:chOff x="3484731" y="2938474"/>
            <a:chExt cx="1330920" cy="91080"/>
          </a:xfrm>
        </p:grpSpPr>
        <mc:AlternateContent xmlns:mc="http://schemas.openxmlformats.org/markup-compatibility/2006" xmlns:p14="http://schemas.microsoft.com/office/powerpoint/2010/main">
          <mc:Choice Requires="p14">
            <p:contentPart p14:bwMode="auto" r:id="rId7">
              <p14:nvContentPartPr>
                <p14:cNvPr id="2" name="Ink 1">
                  <a:extLst>
                    <a:ext uri="{FF2B5EF4-FFF2-40B4-BE49-F238E27FC236}">
                      <a16:creationId xmlns:a16="http://schemas.microsoft.com/office/drawing/2014/main" id="{BA94F93D-E221-8502-23A0-7E8A336C329C}"/>
                    </a:ext>
                  </a:extLst>
                </p14:cNvPr>
                <p14:cNvContentPartPr/>
                <p14:nvPr/>
              </p14:nvContentPartPr>
              <p14:xfrm>
                <a:off x="3486171" y="2938474"/>
                <a:ext cx="86760" cy="4320"/>
              </p14:xfrm>
            </p:contentPart>
          </mc:Choice>
          <mc:Fallback xmlns="">
            <p:pic>
              <p:nvPicPr>
                <p:cNvPr id="2" name="Ink 1">
                  <a:extLst>
                    <a:ext uri="{FF2B5EF4-FFF2-40B4-BE49-F238E27FC236}">
                      <a16:creationId xmlns:a16="http://schemas.microsoft.com/office/drawing/2014/main" id="{BA94F93D-E221-8502-23A0-7E8A336C329C}"/>
                    </a:ext>
                  </a:extLst>
                </p:cNvPr>
                <p:cNvPicPr/>
                <p:nvPr/>
              </p:nvPicPr>
              <p:blipFill>
                <a:blip r:embed="rId8"/>
                <a:stretch>
                  <a:fillRect/>
                </a:stretch>
              </p:blipFill>
              <p:spPr>
                <a:xfrm>
                  <a:off x="3477171" y="2929834"/>
                  <a:ext cx="1044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EAB65C29-2923-3910-5632-3F4E17F24E71}"/>
                    </a:ext>
                  </a:extLst>
                </p14:cNvPr>
                <p14:cNvContentPartPr/>
                <p14:nvPr/>
              </p14:nvContentPartPr>
              <p14:xfrm>
                <a:off x="3484731" y="2996794"/>
                <a:ext cx="59760" cy="360"/>
              </p14:xfrm>
            </p:contentPart>
          </mc:Choice>
          <mc:Fallback xmlns="">
            <p:pic>
              <p:nvPicPr>
                <p:cNvPr id="5" name="Ink 4">
                  <a:extLst>
                    <a:ext uri="{FF2B5EF4-FFF2-40B4-BE49-F238E27FC236}">
                      <a16:creationId xmlns:a16="http://schemas.microsoft.com/office/drawing/2014/main" id="{EAB65C29-2923-3910-5632-3F4E17F24E71}"/>
                    </a:ext>
                  </a:extLst>
                </p:cNvPr>
                <p:cNvPicPr/>
                <p:nvPr/>
              </p:nvPicPr>
              <p:blipFill>
                <a:blip r:embed="rId10"/>
                <a:stretch>
                  <a:fillRect/>
                </a:stretch>
              </p:blipFill>
              <p:spPr>
                <a:xfrm>
                  <a:off x="3476091" y="2988154"/>
                  <a:ext cx="774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F3F59DDE-9B5B-27CD-0E49-CE105526E5B9}"/>
                    </a:ext>
                  </a:extLst>
                </p14:cNvPr>
                <p14:cNvContentPartPr/>
                <p14:nvPr/>
              </p14:nvContentPartPr>
              <p14:xfrm>
                <a:off x="4068291" y="2951074"/>
                <a:ext cx="638640" cy="28440"/>
              </p14:xfrm>
            </p:contentPart>
          </mc:Choice>
          <mc:Fallback xmlns="">
            <p:pic>
              <p:nvPicPr>
                <p:cNvPr id="10" name="Ink 9">
                  <a:extLst>
                    <a:ext uri="{FF2B5EF4-FFF2-40B4-BE49-F238E27FC236}">
                      <a16:creationId xmlns:a16="http://schemas.microsoft.com/office/drawing/2014/main" id="{F3F59DDE-9B5B-27CD-0E49-CE105526E5B9}"/>
                    </a:ext>
                  </a:extLst>
                </p:cNvPr>
                <p:cNvPicPr/>
                <p:nvPr/>
              </p:nvPicPr>
              <p:blipFill>
                <a:blip r:embed="rId12"/>
                <a:stretch>
                  <a:fillRect/>
                </a:stretch>
              </p:blipFill>
              <p:spPr>
                <a:xfrm>
                  <a:off x="4059651" y="2942074"/>
                  <a:ext cx="6562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DF133626-4065-EB7A-0634-D84D83D45AD4}"/>
                    </a:ext>
                  </a:extLst>
                </p14:cNvPr>
                <p14:cNvContentPartPr/>
                <p14:nvPr/>
              </p14:nvContentPartPr>
              <p14:xfrm>
                <a:off x="4182051" y="2998234"/>
                <a:ext cx="633600" cy="31320"/>
              </p14:xfrm>
            </p:contentPart>
          </mc:Choice>
          <mc:Fallback xmlns="">
            <p:pic>
              <p:nvPicPr>
                <p:cNvPr id="12" name="Ink 11">
                  <a:extLst>
                    <a:ext uri="{FF2B5EF4-FFF2-40B4-BE49-F238E27FC236}">
                      <a16:creationId xmlns:a16="http://schemas.microsoft.com/office/drawing/2014/main" id="{DF133626-4065-EB7A-0634-D84D83D45AD4}"/>
                    </a:ext>
                  </a:extLst>
                </p:cNvPr>
                <p:cNvPicPr/>
                <p:nvPr/>
              </p:nvPicPr>
              <p:blipFill>
                <a:blip r:embed="rId14"/>
                <a:stretch>
                  <a:fillRect/>
                </a:stretch>
              </p:blipFill>
              <p:spPr>
                <a:xfrm>
                  <a:off x="4173411" y="2989594"/>
                  <a:ext cx="651240" cy="48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6" name="Ink 15">
                <a:extLst>
                  <a:ext uri="{FF2B5EF4-FFF2-40B4-BE49-F238E27FC236}">
                    <a16:creationId xmlns:a16="http://schemas.microsoft.com/office/drawing/2014/main" id="{2D110B39-881E-5350-D531-F122109821EC}"/>
                  </a:ext>
                </a:extLst>
              </p14:cNvPr>
              <p14:cNvContentPartPr/>
              <p14:nvPr/>
            </p14:nvContentPartPr>
            <p14:xfrm>
              <a:off x="6745251" y="2453914"/>
              <a:ext cx="1440360" cy="513000"/>
            </p14:xfrm>
          </p:contentPart>
        </mc:Choice>
        <mc:Fallback xmlns="">
          <p:pic>
            <p:nvPicPr>
              <p:cNvPr id="16" name="Ink 15">
                <a:extLst>
                  <a:ext uri="{FF2B5EF4-FFF2-40B4-BE49-F238E27FC236}">
                    <a16:creationId xmlns:a16="http://schemas.microsoft.com/office/drawing/2014/main" id="{2D110B39-881E-5350-D531-F122109821EC}"/>
                  </a:ext>
                </a:extLst>
              </p:cNvPr>
              <p:cNvPicPr/>
              <p:nvPr/>
            </p:nvPicPr>
            <p:blipFill>
              <a:blip r:embed="rId16"/>
              <a:stretch>
                <a:fillRect/>
              </a:stretch>
            </p:blipFill>
            <p:spPr>
              <a:xfrm>
                <a:off x="6736611" y="2445274"/>
                <a:ext cx="1458000" cy="530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Ink 17">
                <a:extLst>
                  <a:ext uri="{FF2B5EF4-FFF2-40B4-BE49-F238E27FC236}">
                    <a16:creationId xmlns:a16="http://schemas.microsoft.com/office/drawing/2014/main" id="{FD4549FD-D739-35E2-7789-FB5CCB532278}"/>
                  </a:ext>
                </a:extLst>
              </p14:cNvPr>
              <p14:cNvContentPartPr/>
              <p14:nvPr/>
            </p14:nvContentPartPr>
            <p14:xfrm>
              <a:off x="6877371" y="4479994"/>
              <a:ext cx="1715760" cy="643680"/>
            </p14:xfrm>
          </p:contentPart>
        </mc:Choice>
        <mc:Fallback xmlns="">
          <p:pic>
            <p:nvPicPr>
              <p:cNvPr id="18" name="Ink 17">
                <a:extLst>
                  <a:ext uri="{FF2B5EF4-FFF2-40B4-BE49-F238E27FC236}">
                    <a16:creationId xmlns:a16="http://schemas.microsoft.com/office/drawing/2014/main" id="{FD4549FD-D739-35E2-7789-FB5CCB532278}"/>
                  </a:ext>
                </a:extLst>
              </p:cNvPr>
              <p:cNvPicPr/>
              <p:nvPr/>
            </p:nvPicPr>
            <p:blipFill>
              <a:blip r:embed="rId18"/>
              <a:stretch>
                <a:fillRect/>
              </a:stretch>
            </p:blipFill>
            <p:spPr>
              <a:xfrm>
                <a:off x="6868371" y="4470994"/>
                <a:ext cx="1733400" cy="661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 name="Ink 19">
                <a:extLst>
                  <a:ext uri="{FF2B5EF4-FFF2-40B4-BE49-F238E27FC236}">
                    <a16:creationId xmlns:a16="http://schemas.microsoft.com/office/drawing/2014/main" id="{83775377-794C-ADF9-7613-114D51F52106}"/>
                  </a:ext>
                </a:extLst>
              </p14:cNvPr>
              <p14:cNvContentPartPr/>
              <p14:nvPr/>
            </p14:nvContentPartPr>
            <p14:xfrm>
              <a:off x="650811" y="4244554"/>
              <a:ext cx="98280" cy="116640"/>
            </p14:xfrm>
          </p:contentPart>
        </mc:Choice>
        <mc:Fallback xmlns="">
          <p:pic>
            <p:nvPicPr>
              <p:cNvPr id="20" name="Ink 19">
                <a:extLst>
                  <a:ext uri="{FF2B5EF4-FFF2-40B4-BE49-F238E27FC236}">
                    <a16:creationId xmlns:a16="http://schemas.microsoft.com/office/drawing/2014/main" id="{83775377-794C-ADF9-7613-114D51F52106}"/>
                  </a:ext>
                </a:extLst>
              </p:cNvPr>
              <p:cNvPicPr/>
              <p:nvPr/>
            </p:nvPicPr>
            <p:blipFill>
              <a:blip r:embed="rId20"/>
              <a:stretch>
                <a:fillRect/>
              </a:stretch>
            </p:blipFill>
            <p:spPr>
              <a:xfrm>
                <a:off x="642171" y="4235554"/>
                <a:ext cx="1159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5" name="Ink 34">
                <a:extLst>
                  <a:ext uri="{FF2B5EF4-FFF2-40B4-BE49-F238E27FC236}">
                    <a16:creationId xmlns:a16="http://schemas.microsoft.com/office/drawing/2014/main" id="{28BD143A-9911-B4CB-643E-80AF00EB8F38}"/>
                  </a:ext>
                </a:extLst>
              </p14:cNvPr>
              <p14:cNvContentPartPr/>
              <p14:nvPr/>
            </p14:nvContentPartPr>
            <p14:xfrm>
              <a:off x="523011" y="4081114"/>
              <a:ext cx="1066320" cy="455040"/>
            </p14:xfrm>
          </p:contentPart>
        </mc:Choice>
        <mc:Fallback xmlns="">
          <p:pic>
            <p:nvPicPr>
              <p:cNvPr id="35" name="Ink 34">
                <a:extLst>
                  <a:ext uri="{FF2B5EF4-FFF2-40B4-BE49-F238E27FC236}">
                    <a16:creationId xmlns:a16="http://schemas.microsoft.com/office/drawing/2014/main" id="{28BD143A-9911-B4CB-643E-80AF00EB8F38}"/>
                  </a:ext>
                </a:extLst>
              </p:cNvPr>
              <p:cNvPicPr/>
              <p:nvPr/>
            </p:nvPicPr>
            <p:blipFill>
              <a:blip r:embed="rId22"/>
              <a:stretch>
                <a:fillRect/>
              </a:stretch>
            </p:blipFill>
            <p:spPr>
              <a:xfrm>
                <a:off x="514371" y="4072474"/>
                <a:ext cx="1083960" cy="472680"/>
              </a:xfrm>
              <a:prstGeom prst="rect">
                <a:avLst/>
              </a:prstGeom>
            </p:spPr>
          </p:pic>
        </mc:Fallback>
      </mc:AlternateContent>
      <p:grpSp>
        <p:nvGrpSpPr>
          <p:cNvPr id="40" name="Group 39">
            <a:extLst>
              <a:ext uri="{FF2B5EF4-FFF2-40B4-BE49-F238E27FC236}">
                <a16:creationId xmlns:a16="http://schemas.microsoft.com/office/drawing/2014/main" id="{406E8376-BFFE-7043-C2E0-A72DC909DA5D}"/>
              </a:ext>
            </a:extLst>
          </p:cNvPr>
          <p:cNvGrpSpPr/>
          <p:nvPr/>
        </p:nvGrpSpPr>
        <p:grpSpPr>
          <a:xfrm>
            <a:off x="62931" y="4185154"/>
            <a:ext cx="113760" cy="180720"/>
            <a:chOff x="62931" y="4185154"/>
            <a:chExt cx="113760" cy="180720"/>
          </a:xfrm>
        </p:grpSpPr>
        <mc:AlternateContent xmlns:mc="http://schemas.openxmlformats.org/markup-compatibility/2006" xmlns:p14="http://schemas.microsoft.com/office/powerpoint/2010/main">
          <mc:Choice Requires="p14">
            <p:contentPart p14:bwMode="auto" r:id="rId23">
              <p14:nvContentPartPr>
                <p14:cNvPr id="37" name="Ink 36">
                  <a:extLst>
                    <a:ext uri="{FF2B5EF4-FFF2-40B4-BE49-F238E27FC236}">
                      <a16:creationId xmlns:a16="http://schemas.microsoft.com/office/drawing/2014/main" id="{27C2B460-B02A-E12C-E11F-F324216F7EB0}"/>
                    </a:ext>
                  </a:extLst>
                </p14:cNvPr>
                <p14:cNvContentPartPr/>
                <p14:nvPr/>
              </p14:nvContentPartPr>
              <p14:xfrm>
                <a:off x="62931" y="4198474"/>
                <a:ext cx="61200" cy="150480"/>
              </p14:xfrm>
            </p:contentPart>
          </mc:Choice>
          <mc:Fallback xmlns="">
            <p:pic>
              <p:nvPicPr>
                <p:cNvPr id="37" name="Ink 36">
                  <a:extLst>
                    <a:ext uri="{FF2B5EF4-FFF2-40B4-BE49-F238E27FC236}">
                      <a16:creationId xmlns:a16="http://schemas.microsoft.com/office/drawing/2014/main" id="{27C2B460-B02A-E12C-E11F-F324216F7EB0}"/>
                    </a:ext>
                  </a:extLst>
                </p:cNvPr>
                <p:cNvPicPr/>
                <p:nvPr/>
              </p:nvPicPr>
              <p:blipFill>
                <a:blip r:embed="rId24"/>
                <a:stretch>
                  <a:fillRect/>
                </a:stretch>
              </p:blipFill>
              <p:spPr>
                <a:xfrm>
                  <a:off x="53931" y="4189834"/>
                  <a:ext cx="788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8" name="Ink 37">
                  <a:extLst>
                    <a:ext uri="{FF2B5EF4-FFF2-40B4-BE49-F238E27FC236}">
                      <a16:creationId xmlns:a16="http://schemas.microsoft.com/office/drawing/2014/main" id="{0EE695C4-D8CA-08A5-1FC7-D44FDF41B2BB}"/>
                    </a:ext>
                  </a:extLst>
                </p14:cNvPr>
                <p14:cNvContentPartPr/>
                <p14:nvPr/>
              </p14:nvContentPartPr>
              <p14:xfrm>
                <a:off x="139251" y="4185154"/>
                <a:ext cx="37440" cy="180720"/>
              </p14:xfrm>
            </p:contentPart>
          </mc:Choice>
          <mc:Fallback xmlns="">
            <p:pic>
              <p:nvPicPr>
                <p:cNvPr id="38" name="Ink 37">
                  <a:extLst>
                    <a:ext uri="{FF2B5EF4-FFF2-40B4-BE49-F238E27FC236}">
                      <a16:creationId xmlns:a16="http://schemas.microsoft.com/office/drawing/2014/main" id="{0EE695C4-D8CA-08A5-1FC7-D44FDF41B2BB}"/>
                    </a:ext>
                  </a:extLst>
                </p:cNvPr>
                <p:cNvPicPr/>
                <p:nvPr/>
              </p:nvPicPr>
              <p:blipFill>
                <a:blip r:embed="rId26"/>
                <a:stretch>
                  <a:fillRect/>
                </a:stretch>
              </p:blipFill>
              <p:spPr>
                <a:xfrm>
                  <a:off x="130611" y="4176514"/>
                  <a:ext cx="550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9" name="Ink 38">
                  <a:extLst>
                    <a:ext uri="{FF2B5EF4-FFF2-40B4-BE49-F238E27FC236}">
                      <a16:creationId xmlns:a16="http://schemas.microsoft.com/office/drawing/2014/main" id="{874258EB-F222-729F-C20F-837820F9267C}"/>
                    </a:ext>
                  </a:extLst>
                </p14:cNvPr>
                <p14:cNvContentPartPr/>
                <p14:nvPr/>
              </p14:nvContentPartPr>
              <p14:xfrm>
                <a:off x="98931" y="4298914"/>
                <a:ext cx="72360" cy="14400"/>
              </p14:xfrm>
            </p:contentPart>
          </mc:Choice>
          <mc:Fallback xmlns="">
            <p:pic>
              <p:nvPicPr>
                <p:cNvPr id="39" name="Ink 38">
                  <a:extLst>
                    <a:ext uri="{FF2B5EF4-FFF2-40B4-BE49-F238E27FC236}">
                      <a16:creationId xmlns:a16="http://schemas.microsoft.com/office/drawing/2014/main" id="{874258EB-F222-729F-C20F-837820F9267C}"/>
                    </a:ext>
                  </a:extLst>
                </p:cNvPr>
                <p:cNvPicPr/>
                <p:nvPr/>
              </p:nvPicPr>
              <p:blipFill>
                <a:blip r:embed="rId28"/>
                <a:stretch>
                  <a:fillRect/>
                </a:stretch>
              </p:blipFill>
              <p:spPr>
                <a:xfrm>
                  <a:off x="89931" y="4289914"/>
                  <a:ext cx="90000" cy="32040"/>
                </a:xfrm>
                <a:prstGeom prst="rect">
                  <a:avLst/>
                </a:prstGeom>
              </p:spPr>
            </p:pic>
          </mc:Fallback>
        </mc:AlternateContent>
      </p:grpSp>
      <p:grpSp>
        <p:nvGrpSpPr>
          <p:cNvPr id="42" name="Group 41">
            <a:extLst>
              <a:ext uri="{FF2B5EF4-FFF2-40B4-BE49-F238E27FC236}">
                <a16:creationId xmlns:a16="http://schemas.microsoft.com/office/drawing/2014/main" id="{3D9E2537-56C6-CF14-4044-7E5B67A44B54}"/>
              </a:ext>
            </a:extLst>
          </p:cNvPr>
          <p:cNvGrpSpPr/>
          <p:nvPr/>
        </p:nvGrpSpPr>
        <p:grpSpPr>
          <a:xfrm>
            <a:off x="798411" y="4183714"/>
            <a:ext cx="1161720" cy="287280"/>
            <a:chOff x="798411" y="4183714"/>
            <a:chExt cx="1161720" cy="287280"/>
          </a:xfrm>
        </p:grpSpPr>
        <mc:AlternateContent xmlns:mc="http://schemas.openxmlformats.org/markup-compatibility/2006" xmlns:p14="http://schemas.microsoft.com/office/powerpoint/2010/main">
          <mc:Choice Requires="p14">
            <p:contentPart p14:bwMode="auto" r:id="rId29">
              <p14:nvContentPartPr>
                <p14:cNvPr id="22" name="Ink 21">
                  <a:extLst>
                    <a:ext uri="{FF2B5EF4-FFF2-40B4-BE49-F238E27FC236}">
                      <a16:creationId xmlns:a16="http://schemas.microsoft.com/office/drawing/2014/main" id="{259B9822-B7D9-1F1C-FA88-CF715E0416FE}"/>
                    </a:ext>
                  </a:extLst>
                </p14:cNvPr>
                <p14:cNvContentPartPr/>
                <p14:nvPr/>
              </p14:nvContentPartPr>
              <p14:xfrm>
                <a:off x="798411" y="4230514"/>
                <a:ext cx="65520" cy="140400"/>
              </p14:xfrm>
            </p:contentPart>
          </mc:Choice>
          <mc:Fallback xmlns="">
            <p:pic>
              <p:nvPicPr>
                <p:cNvPr id="22" name="Ink 21">
                  <a:extLst>
                    <a:ext uri="{FF2B5EF4-FFF2-40B4-BE49-F238E27FC236}">
                      <a16:creationId xmlns:a16="http://schemas.microsoft.com/office/drawing/2014/main" id="{259B9822-B7D9-1F1C-FA88-CF715E0416FE}"/>
                    </a:ext>
                  </a:extLst>
                </p:cNvPr>
                <p:cNvPicPr/>
                <p:nvPr/>
              </p:nvPicPr>
              <p:blipFill>
                <a:blip r:embed="rId30"/>
                <a:stretch>
                  <a:fillRect/>
                </a:stretch>
              </p:blipFill>
              <p:spPr>
                <a:xfrm>
                  <a:off x="789771" y="4221874"/>
                  <a:ext cx="831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Ink 22">
                  <a:extLst>
                    <a:ext uri="{FF2B5EF4-FFF2-40B4-BE49-F238E27FC236}">
                      <a16:creationId xmlns:a16="http://schemas.microsoft.com/office/drawing/2014/main" id="{5E1584C7-17FD-CA4F-9F74-B228F85C5827}"/>
                    </a:ext>
                  </a:extLst>
                </p14:cNvPr>
                <p14:cNvContentPartPr/>
                <p14:nvPr/>
              </p14:nvContentPartPr>
              <p14:xfrm>
                <a:off x="883011" y="4393594"/>
                <a:ext cx="21240" cy="51120"/>
              </p14:xfrm>
            </p:contentPart>
          </mc:Choice>
          <mc:Fallback xmlns="">
            <p:pic>
              <p:nvPicPr>
                <p:cNvPr id="23" name="Ink 22">
                  <a:extLst>
                    <a:ext uri="{FF2B5EF4-FFF2-40B4-BE49-F238E27FC236}">
                      <a16:creationId xmlns:a16="http://schemas.microsoft.com/office/drawing/2014/main" id="{5E1584C7-17FD-CA4F-9F74-B228F85C5827}"/>
                    </a:ext>
                  </a:extLst>
                </p:cNvPr>
                <p:cNvPicPr/>
                <p:nvPr/>
              </p:nvPicPr>
              <p:blipFill>
                <a:blip r:embed="rId32"/>
                <a:stretch>
                  <a:fillRect/>
                </a:stretch>
              </p:blipFill>
              <p:spPr>
                <a:xfrm>
                  <a:off x="874371" y="4384954"/>
                  <a:ext cx="388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Ink 23">
                  <a:extLst>
                    <a:ext uri="{FF2B5EF4-FFF2-40B4-BE49-F238E27FC236}">
                      <a16:creationId xmlns:a16="http://schemas.microsoft.com/office/drawing/2014/main" id="{C8AA566F-FF3C-2426-A837-ED0D6B9A898B}"/>
                    </a:ext>
                  </a:extLst>
                </p14:cNvPr>
                <p14:cNvContentPartPr/>
                <p14:nvPr/>
              </p14:nvContentPartPr>
              <p14:xfrm>
                <a:off x="993171" y="4252114"/>
                <a:ext cx="42120" cy="82440"/>
              </p14:xfrm>
            </p:contentPart>
          </mc:Choice>
          <mc:Fallback xmlns="">
            <p:pic>
              <p:nvPicPr>
                <p:cNvPr id="24" name="Ink 23">
                  <a:extLst>
                    <a:ext uri="{FF2B5EF4-FFF2-40B4-BE49-F238E27FC236}">
                      <a16:creationId xmlns:a16="http://schemas.microsoft.com/office/drawing/2014/main" id="{C8AA566F-FF3C-2426-A837-ED0D6B9A898B}"/>
                    </a:ext>
                  </a:extLst>
                </p:cNvPr>
                <p:cNvPicPr/>
                <p:nvPr/>
              </p:nvPicPr>
              <p:blipFill>
                <a:blip r:embed="rId34"/>
                <a:stretch>
                  <a:fillRect/>
                </a:stretch>
              </p:blipFill>
              <p:spPr>
                <a:xfrm>
                  <a:off x="984531" y="4243474"/>
                  <a:ext cx="597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Ink 24">
                  <a:extLst>
                    <a:ext uri="{FF2B5EF4-FFF2-40B4-BE49-F238E27FC236}">
                      <a16:creationId xmlns:a16="http://schemas.microsoft.com/office/drawing/2014/main" id="{ADA55B13-96E2-05B1-34ED-0B0AB8998D00}"/>
                    </a:ext>
                  </a:extLst>
                </p14:cNvPr>
                <p14:cNvContentPartPr/>
                <p14:nvPr/>
              </p14:nvContentPartPr>
              <p14:xfrm>
                <a:off x="1033131" y="4300714"/>
                <a:ext cx="2880" cy="76680"/>
              </p14:xfrm>
            </p:contentPart>
          </mc:Choice>
          <mc:Fallback xmlns="">
            <p:pic>
              <p:nvPicPr>
                <p:cNvPr id="25" name="Ink 24">
                  <a:extLst>
                    <a:ext uri="{FF2B5EF4-FFF2-40B4-BE49-F238E27FC236}">
                      <a16:creationId xmlns:a16="http://schemas.microsoft.com/office/drawing/2014/main" id="{ADA55B13-96E2-05B1-34ED-0B0AB8998D00}"/>
                    </a:ext>
                  </a:extLst>
                </p:cNvPr>
                <p:cNvPicPr/>
                <p:nvPr/>
              </p:nvPicPr>
              <p:blipFill>
                <a:blip r:embed="rId36"/>
                <a:stretch>
                  <a:fillRect/>
                </a:stretch>
              </p:blipFill>
              <p:spPr>
                <a:xfrm>
                  <a:off x="1024131" y="4291714"/>
                  <a:ext cx="205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Ink 25">
                  <a:extLst>
                    <a:ext uri="{FF2B5EF4-FFF2-40B4-BE49-F238E27FC236}">
                      <a16:creationId xmlns:a16="http://schemas.microsoft.com/office/drawing/2014/main" id="{00BF7D36-9E10-60AA-49FD-5B906D38BB1D}"/>
                    </a:ext>
                  </a:extLst>
                </p14:cNvPr>
                <p14:cNvContentPartPr/>
                <p14:nvPr/>
              </p14:nvContentPartPr>
              <p14:xfrm>
                <a:off x="1094331" y="4263634"/>
                <a:ext cx="66240" cy="124560"/>
              </p14:xfrm>
            </p:contentPart>
          </mc:Choice>
          <mc:Fallback xmlns="">
            <p:pic>
              <p:nvPicPr>
                <p:cNvPr id="26" name="Ink 25">
                  <a:extLst>
                    <a:ext uri="{FF2B5EF4-FFF2-40B4-BE49-F238E27FC236}">
                      <a16:creationId xmlns:a16="http://schemas.microsoft.com/office/drawing/2014/main" id="{00BF7D36-9E10-60AA-49FD-5B906D38BB1D}"/>
                    </a:ext>
                  </a:extLst>
                </p:cNvPr>
                <p:cNvPicPr/>
                <p:nvPr/>
              </p:nvPicPr>
              <p:blipFill>
                <a:blip r:embed="rId38"/>
                <a:stretch>
                  <a:fillRect/>
                </a:stretch>
              </p:blipFill>
              <p:spPr>
                <a:xfrm>
                  <a:off x="1085691" y="4254994"/>
                  <a:ext cx="838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Ink 27">
                  <a:extLst>
                    <a:ext uri="{FF2B5EF4-FFF2-40B4-BE49-F238E27FC236}">
                      <a16:creationId xmlns:a16="http://schemas.microsoft.com/office/drawing/2014/main" id="{BDA62B32-1BBE-6A3E-588F-4C226BEFE0A3}"/>
                    </a:ext>
                  </a:extLst>
                </p14:cNvPr>
                <p14:cNvContentPartPr/>
                <p14:nvPr/>
              </p14:nvContentPartPr>
              <p14:xfrm>
                <a:off x="1217451" y="4280914"/>
                <a:ext cx="6840" cy="88200"/>
              </p14:xfrm>
            </p:contentPart>
          </mc:Choice>
          <mc:Fallback xmlns="">
            <p:pic>
              <p:nvPicPr>
                <p:cNvPr id="28" name="Ink 27">
                  <a:extLst>
                    <a:ext uri="{FF2B5EF4-FFF2-40B4-BE49-F238E27FC236}">
                      <a16:creationId xmlns:a16="http://schemas.microsoft.com/office/drawing/2014/main" id="{BDA62B32-1BBE-6A3E-588F-4C226BEFE0A3}"/>
                    </a:ext>
                  </a:extLst>
                </p:cNvPr>
                <p:cNvPicPr/>
                <p:nvPr/>
              </p:nvPicPr>
              <p:blipFill>
                <a:blip r:embed="rId40"/>
                <a:stretch>
                  <a:fillRect/>
                </a:stretch>
              </p:blipFill>
              <p:spPr>
                <a:xfrm>
                  <a:off x="1208811" y="4271914"/>
                  <a:ext cx="244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Ink 28">
                  <a:extLst>
                    <a:ext uri="{FF2B5EF4-FFF2-40B4-BE49-F238E27FC236}">
                      <a16:creationId xmlns:a16="http://schemas.microsoft.com/office/drawing/2014/main" id="{5655661F-D543-09BF-C020-828FC7BA1866}"/>
                    </a:ext>
                  </a:extLst>
                </p14:cNvPr>
                <p14:cNvContentPartPr/>
                <p14:nvPr/>
              </p14:nvContentPartPr>
              <p14:xfrm>
                <a:off x="1265331" y="4350754"/>
                <a:ext cx="12240" cy="8280"/>
              </p14:xfrm>
            </p:contentPart>
          </mc:Choice>
          <mc:Fallback xmlns="">
            <p:pic>
              <p:nvPicPr>
                <p:cNvPr id="29" name="Ink 28">
                  <a:extLst>
                    <a:ext uri="{FF2B5EF4-FFF2-40B4-BE49-F238E27FC236}">
                      <a16:creationId xmlns:a16="http://schemas.microsoft.com/office/drawing/2014/main" id="{5655661F-D543-09BF-C020-828FC7BA1866}"/>
                    </a:ext>
                  </a:extLst>
                </p:cNvPr>
                <p:cNvPicPr/>
                <p:nvPr/>
              </p:nvPicPr>
              <p:blipFill>
                <a:blip r:embed="rId42"/>
                <a:stretch>
                  <a:fillRect/>
                </a:stretch>
              </p:blipFill>
              <p:spPr>
                <a:xfrm>
                  <a:off x="1256331" y="4342114"/>
                  <a:ext cx="298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Ink 30">
                  <a:extLst>
                    <a:ext uri="{FF2B5EF4-FFF2-40B4-BE49-F238E27FC236}">
                      <a16:creationId xmlns:a16="http://schemas.microsoft.com/office/drawing/2014/main" id="{A266A6F0-FE31-1A1E-DAD9-FA6EEFF389A3}"/>
                    </a:ext>
                  </a:extLst>
                </p14:cNvPr>
                <p14:cNvContentPartPr/>
                <p14:nvPr/>
              </p14:nvContentPartPr>
              <p14:xfrm>
                <a:off x="1326531" y="4291714"/>
                <a:ext cx="40320" cy="65880"/>
              </p14:xfrm>
            </p:contentPart>
          </mc:Choice>
          <mc:Fallback xmlns="">
            <p:pic>
              <p:nvPicPr>
                <p:cNvPr id="31" name="Ink 30">
                  <a:extLst>
                    <a:ext uri="{FF2B5EF4-FFF2-40B4-BE49-F238E27FC236}">
                      <a16:creationId xmlns:a16="http://schemas.microsoft.com/office/drawing/2014/main" id="{A266A6F0-FE31-1A1E-DAD9-FA6EEFF389A3}"/>
                    </a:ext>
                  </a:extLst>
                </p:cNvPr>
                <p:cNvPicPr/>
                <p:nvPr/>
              </p:nvPicPr>
              <p:blipFill>
                <a:blip r:embed="rId44"/>
                <a:stretch>
                  <a:fillRect/>
                </a:stretch>
              </p:blipFill>
              <p:spPr>
                <a:xfrm>
                  <a:off x="1317891" y="4282714"/>
                  <a:ext cx="579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2" name="Ink 31">
                  <a:extLst>
                    <a:ext uri="{FF2B5EF4-FFF2-40B4-BE49-F238E27FC236}">
                      <a16:creationId xmlns:a16="http://schemas.microsoft.com/office/drawing/2014/main" id="{92045B1C-FF73-B298-EBAD-003C6D5CC46C}"/>
                    </a:ext>
                  </a:extLst>
                </p14:cNvPr>
                <p14:cNvContentPartPr/>
                <p14:nvPr/>
              </p14:nvContentPartPr>
              <p14:xfrm>
                <a:off x="1360011" y="4323394"/>
                <a:ext cx="54720" cy="147600"/>
              </p14:xfrm>
            </p:contentPart>
          </mc:Choice>
          <mc:Fallback xmlns="">
            <p:pic>
              <p:nvPicPr>
                <p:cNvPr id="32" name="Ink 31">
                  <a:extLst>
                    <a:ext uri="{FF2B5EF4-FFF2-40B4-BE49-F238E27FC236}">
                      <a16:creationId xmlns:a16="http://schemas.microsoft.com/office/drawing/2014/main" id="{92045B1C-FF73-B298-EBAD-003C6D5CC46C}"/>
                    </a:ext>
                  </a:extLst>
                </p:cNvPr>
                <p:cNvPicPr/>
                <p:nvPr/>
              </p:nvPicPr>
              <p:blipFill>
                <a:blip r:embed="rId46"/>
                <a:stretch>
                  <a:fillRect/>
                </a:stretch>
              </p:blipFill>
              <p:spPr>
                <a:xfrm>
                  <a:off x="1351011" y="4314394"/>
                  <a:ext cx="723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3" name="Ink 32">
                  <a:extLst>
                    <a:ext uri="{FF2B5EF4-FFF2-40B4-BE49-F238E27FC236}">
                      <a16:creationId xmlns:a16="http://schemas.microsoft.com/office/drawing/2014/main" id="{2BCFD963-E50D-6828-3A42-0843F965440E}"/>
                    </a:ext>
                  </a:extLst>
                </p14:cNvPr>
                <p14:cNvContentPartPr/>
                <p14:nvPr/>
              </p14:nvContentPartPr>
              <p14:xfrm>
                <a:off x="1434171" y="4305394"/>
                <a:ext cx="49680" cy="118800"/>
              </p14:xfrm>
            </p:contentPart>
          </mc:Choice>
          <mc:Fallback xmlns="">
            <p:pic>
              <p:nvPicPr>
                <p:cNvPr id="33" name="Ink 32">
                  <a:extLst>
                    <a:ext uri="{FF2B5EF4-FFF2-40B4-BE49-F238E27FC236}">
                      <a16:creationId xmlns:a16="http://schemas.microsoft.com/office/drawing/2014/main" id="{2BCFD963-E50D-6828-3A42-0843F965440E}"/>
                    </a:ext>
                  </a:extLst>
                </p:cNvPr>
                <p:cNvPicPr/>
                <p:nvPr/>
              </p:nvPicPr>
              <p:blipFill>
                <a:blip r:embed="rId48"/>
                <a:stretch>
                  <a:fillRect/>
                </a:stretch>
              </p:blipFill>
              <p:spPr>
                <a:xfrm>
                  <a:off x="1425171" y="4296394"/>
                  <a:ext cx="673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Ink 33">
                  <a:extLst>
                    <a:ext uri="{FF2B5EF4-FFF2-40B4-BE49-F238E27FC236}">
                      <a16:creationId xmlns:a16="http://schemas.microsoft.com/office/drawing/2014/main" id="{04BCD535-FD25-AD5A-6479-32FCD5E5D1FC}"/>
                    </a:ext>
                  </a:extLst>
                </p14:cNvPr>
                <p14:cNvContentPartPr/>
                <p14:nvPr/>
              </p14:nvContentPartPr>
              <p14:xfrm>
                <a:off x="1443171" y="4387474"/>
                <a:ext cx="56160" cy="6480"/>
              </p14:xfrm>
            </p:contentPart>
          </mc:Choice>
          <mc:Fallback xmlns="">
            <p:pic>
              <p:nvPicPr>
                <p:cNvPr id="34" name="Ink 33">
                  <a:extLst>
                    <a:ext uri="{FF2B5EF4-FFF2-40B4-BE49-F238E27FC236}">
                      <a16:creationId xmlns:a16="http://schemas.microsoft.com/office/drawing/2014/main" id="{04BCD535-FD25-AD5A-6479-32FCD5E5D1FC}"/>
                    </a:ext>
                  </a:extLst>
                </p:cNvPr>
                <p:cNvPicPr/>
                <p:nvPr/>
              </p:nvPicPr>
              <p:blipFill>
                <a:blip r:embed="rId50"/>
                <a:stretch>
                  <a:fillRect/>
                </a:stretch>
              </p:blipFill>
              <p:spPr>
                <a:xfrm>
                  <a:off x="1434531" y="4378834"/>
                  <a:ext cx="738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1" name="Ink 40">
                  <a:extLst>
                    <a:ext uri="{FF2B5EF4-FFF2-40B4-BE49-F238E27FC236}">
                      <a16:creationId xmlns:a16="http://schemas.microsoft.com/office/drawing/2014/main" id="{70665C68-304D-D6AF-91C5-8515E05B2C50}"/>
                    </a:ext>
                  </a:extLst>
                </p14:cNvPr>
                <p14:cNvContentPartPr/>
                <p14:nvPr/>
              </p14:nvContentPartPr>
              <p14:xfrm>
                <a:off x="1672851" y="4183714"/>
                <a:ext cx="287280" cy="191520"/>
              </p14:xfrm>
            </p:contentPart>
          </mc:Choice>
          <mc:Fallback xmlns="">
            <p:pic>
              <p:nvPicPr>
                <p:cNvPr id="41" name="Ink 40">
                  <a:extLst>
                    <a:ext uri="{FF2B5EF4-FFF2-40B4-BE49-F238E27FC236}">
                      <a16:creationId xmlns:a16="http://schemas.microsoft.com/office/drawing/2014/main" id="{70665C68-304D-D6AF-91C5-8515E05B2C50}"/>
                    </a:ext>
                  </a:extLst>
                </p:cNvPr>
                <p:cNvPicPr/>
                <p:nvPr/>
              </p:nvPicPr>
              <p:blipFill>
                <a:blip r:embed="rId52"/>
                <a:stretch>
                  <a:fillRect/>
                </a:stretch>
              </p:blipFill>
              <p:spPr>
                <a:xfrm>
                  <a:off x="1663851" y="4175074"/>
                  <a:ext cx="304920" cy="209160"/>
                </a:xfrm>
                <a:prstGeom prst="rect">
                  <a:avLst/>
                </a:prstGeom>
              </p:spPr>
            </p:pic>
          </mc:Fallback>
        </mc:AlternateContent>
      </p:grpSp>
    </p:spTree>
    <p:extLst>
      <p:ext uri="{BB962C8B-B14F-4D97-AF65-F5344CB8AC3E}">
        <p14:creationId xmlns:p14="http://schemas.microsoft.com/office/powerpoint/2010/main" val="1689966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lide Number Placeholder 2">
            <a:extLst>
              <a:ext uri="{FF2B5EF4-FFF2-40B4-BE49-F238E27FC236}">
                <a16:creationId xmlns:a16="http://schemas.microsoft.com/office/drawing/2014/main" id="{AEEFAD36-9F4A-91C8-F240-2B6B942F4386}"/>
              </a:ext>
            </a:extLst>
          </p:cNvPr>
          <p:cNvSpPr>
            <a:spLocks noGrp="1"/>
          </p:cNvSpPr>
          <p:nvPr>
            <p:ph type="sldNum" sz="quarter" idx="12"/>
          </p:nvPr>
        </p:nvSpPr>
        <p:spPr>
          <a:xfrm>
            <a:off x="8805333" y="6356350"/>
            <a:ext cx="2743200" cy="365125"/>
          </a:xfrm>
        </p:spPr>
        <p:txBody>
          <a:bodyPr>
            <a:normAutofit/>
          </a:bodyPr>
          <a:lstStyle/>
          <a:p>
            <a:pPr>
              <a:spcAft>
                <a:spcPts val="600"/>
              </a:spcAft>
            </a:pPr>
            <a:fld id="{C86488E0-EA66-EE4C-84C2-226D9C4A9E6B}" type="slidenum">
              <a:rPr lang="en-PS" smtClean="0"/>
              <a:pPr>
                <a:spcAft>
                  <a:spcPts val="600"/>
                </a:spcAft>
              </a:pPr>
              <a:t>24</a:t>
            </a:fld>
            <a:endParaRPr lang="en-PS"/>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C85C44D-2A4E-0F63-BE23-0C234D68EE9D}"/>
              </a:ext>
            </a:extLst>
          </p:cNvPr>
          <p:cNvPicPr>
            <a:picLocks noChangeAspect="1"/>
          </p:cNvPicPr>
          <p:nvPr/>
        </p:nvPicPr>
        <p:blipFill>
          <a:blip r:embed="rId2"/>
          <a:stretch>
            <a:fillRect/>
          </a:stretch>
        </p:blipFill>
        <p:spPr>
          <a:xfrm>
            <a:off x="1670670" y="643467"/>
            <a:ext cx="8114777"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0A154EB0-E86C-ECF1-2112-C97FAB2A8F9B}"/>
                  </a:ext>
                </a:extLst>
              </p14:cNvPr>
              <p14:cNvContentPartPr/>
              <p14:nvPr/>
            </p14:nvContentPartPr>
            <p14:xfrm>
              <a:off x="2573211" y="1148194"/>
              <a:ext cx="1486800" cy="18000"/>
            </p14:xfrm>
          </p:contentPart>
        </mc:Choice>
        <mc:Fallback xmlns="">
          <p:pic>
            <p:nvPicPr>
              <p:cNvPr id="2" name="Ink 1">
                <a:extLst>
                  <a:ext uri="{FF2B5EF4-FFF2-40B4-BE49-F238E27FC236}">
                    <a16:creationId xmlns:a16="http://schemas.microsoft.com/office/drawing/2014/main" id="{0A154EB0-E86C-ECF1-2112-C97FAB2A8F9B}"/>
                  </a:ext>
                </a:extLst>
              </p:cNvPr>
              <p:cNvPicPr/>
              <p:nvPr/>
            </p:nvPicPr>
            <p:blipFill>
              <a:blip r:embed="rId4"/>
              <a:stretch>
                <a:fillRect/>
              </a:stretch>
            </p:blipFill>
            <p:spPr>
              <a:xfrm>
                <a:off x="2564211" y="1139554"/>
                <a:ext cx="15044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BF7F7607-3FFF-A35A-CCD4-B9F137C02A01}"/>
                  </a:ext>
                </a:extLst>
              </p14:cNvPr>
              <p14:cNvContentPartPr/>
              <p14:nvPr/>
            </p14:nvContentPartPr>
            <p14:xfrm>
              <a:off x="3072171" y="1545994"/>
              <a:ext cx="1361160" cy="7560"/>
            </p14:xfrm>
          </p:contentPart>
        </mc:Choice>
        <mc:Fallback xmlns="">
          <p:pic>
            <p:nvPicPr>
              <p:cNvPr id="5" name="Ink 4">
                <a:extLst>
                  <a:ext uri="{FF2B5EF4-FFF2-40B4-BE49-F238E27FC236}">
                    <a16:creationId xmlns:a16="http://schemas.microsoft.com/office/drawing/2014/main" id="{BF7F7607-3FFF-A35A-CCD4-B9F137C02A01}"/>
                  </a:ext>
                </a:extLst>
              </p:cNvPr>
              <p:cNvPicPr/>
              <p:nvPr/>
            </p:nvPicPr>
            <p:blipFill>
              <a:blip r:embed="rId6"/>
              <a:stretch>
                <a:fillRect/>
              </a:stretch>
            </p:blipFill>
            <p:spPr>
              <a:xfrm>
                <a:off x="3063171" y="1537354"/>
                <a:ext cx="1378800" cy="25200"/>
              </a:xfrm>
              <a:prstGeom prst="rect">
                <a:avLst/>
              </a:prstGeom>
            </p:spPr>
          </p:pic>
        </mc:Fallback>
      </mc:AlternateContent>
      <p:grpSp>
        <p:nvGrpSpPr>
          <p:cNvPr id="47" name="Group 46">
            <a:extLst>
              <a:ext uri="{FF2B5EF4-FFF2-40B4-BE49-F238E27FC236}">
                <a16:creationId xmlns:a16="http://schemas.microsoft.com/office/drawing/2014/main" id="{5E9F8172-E368-8971-6CF1-AF7E53978BC1}"/>
              </a:ext>
            </a:extLst>
          </p:cNvPr>
          <p:cNvGrpSpPr/>
          <p:nvPr/>
        </p:nvGrpSpPr>
        <p:grpSpPr>
          <a:xfrm>
            <a:off x="8412051" y="516394"/>
            <a:ext cx="2197080" cy="425160"/>
            <a:chOff x="8412051" y="516394"/>
            <a:chExt cx="2197080" cy="425160"/>
          </a:xfrm>
        </p:grpSpPr>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651B3190-E546-8645-D2A1-66E97FAD7887}"/>
                    </a:ext>
                  </a:extLst>
                </p14:cNvPr>
                <p14:cNvContentPartPr/>
                <p14:nvPr/>
              </p14:nvContentPartPr>
              <p14:xfrm>
                <a:off x="9134571" y="558514"/>
                <a:ext cx="360" cy="227160"/>
              </p14:xfrm>
            </p:contentPart>
          </mc:Choice>
          <mc:Fallback xmlns="">
            <p:pic>
              <p:nvPicPr>
                <p:cNvPr id="6" name="Ink 5">
                  <a:extLst>
                    <a:ext uri="{FF2B5EF4-FFF2-40B4-BE49-F238E27FC236}">
                      <a16:creationId xmlns:a16="http://schemas.microsoft.com/office/drawing/2014/main" id="{651B3190-E546-8645-D2A1-66E97FAD7887}"/>
                    </a:ext>
                  </a:extLst>
                </p:cNvPr>
                <p:cNvPicPr/>
                <p:nvPr/>
              </p:nvPicPr>
              <p:blipFill>
                <a:blip r:embed="rId8"/>
                <a:stretch>
                  <a:fillRect/>
                </a:stretch>
              </p:blipFill>
              <p:spPr>
                <a:xfrm>
                  <a:off x="9125571" y="549514"/>
                  <a:ext cx="1800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CB3A44E0-CA7C-1322-41D7-8A8A6DB11807}"/>
                    </a:ext>
                  </a:extLst>
                </p14:cNvPr>
                <p14:cNvContentPartPr/>
                <p14:nvPr/>
              </p14:nvContentPartPr>
              <p14:xfrm>
                <a:off x="9125571" y="553834"/>
                <a:ext cx="68040" cy="104040"/>
              </p14:xfrm>
            </p:contentPart>
          </mc:Choice>
          <mc:Fallback xmlns="">
            <p:pic>
              <p:nvPicPr>
                <p:cNvPr id="7" name="Ink 6">
                  <a:extLst>
                    <a:ext uri="{FF2B5EF4-FFF2-40B4-BE49-F238E27FC236}">
                      <a16:creationId xmlns:a16="http://schemas.microsoft.com/office/drawing/2014/main" id="{CB3A44E0-CA7C-1322-41D7-8A8A6DB11807}"/>
                    </a:ext>
                  </a:extLst>
                </p:cNvPr>
                <p:cNvPicPr/>
                <p:nvPr/>
              </p:nvPicPr>
              <p:blipFill>
                <a:blip r:embed="rId10"/>
                <a:stretch>
                  <a:fillRect/>
                </a:stretch>
              </p:blipFill>
              <p:spPr>
                <a:xfrm>
                  <a:off x="9116571" y="545194"/>
                  <a:ext cx="856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F8AF3EF4-2AD3-A86A-AC1B-D9E3D7190DC0}"/>
                    </a:ext>
                  </a:extLst>
                </p14:cNvPr>
                <p14:cNvContentPartPr/>
                <p14:nvPr/>
              </p14:nvContentPartPr>
              <p14:xfrm>
                <a:off x="9280731" y="520354"/>
                <a:ext cx="104040" cy="381960"/>
              </p14:xfrm>
            </p:contentPart>
          </mc:Choice>
          <mc:Fallback xmlns="">
            <p:pic>
              <p:nvPicPr>
                <p:cNvPr id="10" name="Ink 9">
                  <a:extLst>
                    <a:ext uri="{FF2B5EF4-FFF2-40B4-BE49-F238E27FC236}">
                      <a16:creationId xmlns:a16="http://schemas.microsoft.com/office/drawing/2014/main" id="{F8AF3EF4-2AD3-A86A-AC1B-D9E3D7190DC0}"/>
                    </a:ext>
                  </a:extLst>
                </p:cNvPr>
                <p:cNvPicPr/>
                <p:nvPr/>
              </p:nvPicPr>
              <p:blipFill>
                <a:blip r:embed="rId12"/>
                <a:stretch>
                  <a:fillRect/>
                </a:stretch>
              </p:blipFill>
              <p:spPr>
                <a:xfrm>
                  <a:off x="9272091" y="511714"/>
                  <a:ext cx="121680" cy="399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256556FC-03E7-C859-23C9-BE50EB8B5595}"/>
                    </a:ext>
                  </a:extLst>
                </p14:cNvPr>
                <p14:cNvContentPartPr/>
                <p14:nvPr/>
              </p14:nvContentPartPr>
              <p14:xfrm>
                <a:off x="9424731" y="624034"/>
                <a:ext cx="100080" cy="154440"/>
              </p14:xfrm>
            </p:contentPart>
          </mc:Choice>
          <mc:Fallback xmlns="">
            <p:pic>
              <p:nvPicPr>
                <p:cNvPr id="12" name="Ink 11">
                  <a:extLst>
                    <a:ext uri="{FF2B5EF4-FFF2-40B4-BE49-F238E27FC236}">
                      <a16:creationId xmlns:a16="http://schemas.microsoft.com/office/drawing/2014/main" id="{256556FC-03E7-C859-23C9-BE50EB8B5595}"/>
                    </a:ext>
                  </a:extLst>
                </p:cNvPr>
                <p:cNvPicPr/>
                <p:nvPr/>
              </p:nvPicPr>
              <p:blipFill>
                <a:blip r:embed="rId14"/>
                <a:stretch>
                  <a:fillRect/>
                </a:stretch>
              </p:blipFill>
              <p:spPr>
                <a:xfrm>
                  <a:off x="9415731" y="615394"/>
                  <a:ext cx="1177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45231581-D74C-7D89-4493-7FB116110BF2}"/>
                    </a:ext>
                  </a:extLst>
                </p14:cNvPr>
                <p14:cNvContentPartPr/>
                <p14:nvPr/>
              </p14:nvContentPartPr>
              <p14:xfrm>
                <a:off x="9433731" y="706834"/>
                <a:ext cx="88920" cy="5760"/>
              </p14:xfrm>
            </p:contentPart>
          </mc:Choice>
          <mc:Fallback xmlns="">
            <p:pic>
              <p:nvPicPr>
                <p:cNvPr id="14" name="Ink 13">
                  <a:extLst>
                    <a:ext uri="{FF2B5EF4-FFF2-40B4-BE49-F238E27FC236}">
                      <a16:creationId xmlns:a16="http://schemas.microsoft.com/office/drawing/2014/main" id="{45231581-D74C-7D89-4493-7FB116110BF2}"/>
                    </a:ext>
                  </a:extLst>
                </p:cNvPr>
                <p:cNvPicPr/>
                <p:nvPr/>
              </p:nvPicPr>
              <p:blipFill>
                <a:blip r:embed="rId16"/>
                <a:stretch>
                  <a:fillRect/>
                </a:stretch>
              </p:blipFill>
              <p:spPr>
                <a:xfrm>
                  <a:off x="9425091" y="698194"/>
                  <a:ext cx="1065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Ink 15">
                  <a:extLst>
                    <a:ext uri="{FF2B5EF4-FFF2-40B4-BE49-F238E27FC236}">
                      <a16:creationId xmlns:a16="http://schemas.microsoft.com/office/drawing/2014/main" id="{E76DB518-DC8D-883F-4925-49ED644C38A1}"/>
                    </a:ext>
                  </a:extLst>
                </p14:cNvPr>
                <p14:cNvContentPartPr/>
                <p14:nvPr/>
              </p14:nvContentPartPr>
              <p14:xfrm>
                <a:off x="9568011" y="559594"/>
                <a:ext cx="39240" cy="225720"/>
              </p14:xfrm>
            </p:contentPart>
          </mc:Choice>
          <mc:Fallback xmlns="">
            <p:pic>
              <p:nvPicPr>
                <p:cNvPr id="16" name="Ink 15">
                  <a:extLst>
                    <a:ext uri="{FF2B5EF4-FFF2-40B4-BE49-F238E27FC236}">
                      <a16:creationId xmlns:a16="http://schemas.microsoft.com/office/drawing/2014/main" id="{E76DB518-DC8D-883F-4925-49ED644C38A1}"/>
                    </a:ext>
                  </a:extLst>
                </p:cNvPr>
                <p:cNvPicPr/>
                <p:nvPr/>
              </p:nvPicPr>
              <p:blipFill>
                <a:blip r:embed="rId18"/>
                <a:stretch>
                  <a:fillRect/>
                </a:stretch>
              </p:blipFill>
              <p:spPr>
                <a:xfrm>
                  <a:off x="9559371" y="550594"/>
                  <a:ext cx="5688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Ink 17">
                  <a:extLst>
                    <a:ext uri="{FF2B5EF4-FFF2-40B4-BE49-F238E27FC236}">
                      <a16:creationId xmlns:a16="http://schemas.microsoft.com/office/drawing/2014/main" id="{CD14EFD3-8058-5C0A-924E-1EE55E7E58BA}"/>
                    </a:ext>
                  </a:extLst>
                </p14:cNvPr>
                <p14:cNvContentPartPr/>
                <p14:nvPr/>
              </p14:nvContentPartPr>
              <p14:xfrm>
                <a:off x="9652251" y="661834"/>
                <a:ext cx="2880" cy="152280"/>
              </p14:xfrm>
            </p:contentPart>
          </mc:Choice>
          <mc:Fallback xmlns="">
            <p:pic>
              <p:nvPicPr>
                <p:cNvPr id="18" name="Ink 17">
                  <a:extLst>
                    <a:ext uri="{FF2B5EF4-FFF2-40B4-BE49-F238E27FC236}">
                      <a16:creationId xmlns:a16="http://schemas.microsoft.com/office/drawing/2014/main" id="{CD14EFD3-8058-5C0A-924E-1EE55E7E58BA}"/>
                    </a:ext>
                  </a:extLst>
                </p:cNvPr>
                <p:cNvPicPr/>
                <p:nvPr/>
              </p:nvPicPr>
              <p:blipFill>
                <a:blip r:embed="rId20"/>
                <a:stretch>
                  <a:fillRect/>
                </a:stretch>
              </p:blipFill>
              <p:spPr>
                <a:xfrm>
                  <a:off x="9643611" y="653194"/>
                  <a:ext cx="205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Ink 19">
                  <a:extLst>
                    <a:ext uri="{FF2B5EF4-FFF2-40B4-BE49-F238E27FC236}">
                      <a16:creationId xmlns:a16="http://schemas.microsoft.com/office/drawing/2014/main" id="{C7320996-EAC8-B1A9-EDB1-466FD20EF855}"/>
                    </a:ext>
                  </a:extLst>
                </p14:cNvPr>
                <p14:cNvContentPartPr/>
                <p14:nvPr/>
              </p14:nvContentPartPr>
              <p14:xfrm>
                <a:off x="9656931" y="634834"/>
                <a:ext cx="55800" cy="79920"/>
              </p14:xfrm>
            </p:contentPart>
          </mc:Choice>
          <mc:Fallback xmlns="">
            <p:pic>
              <p:nvPicPr>
                <p:cNvPr id="20" name="Ink 19">
                  <a:extLst>
                    <a:ext uri="{FF2B5EF4-FFF2-40B4-BE49-F238E27FC236}">
                      <a16:creationId xmlns:a16="http://schemas.microsoft.com/office/drawing/2014/main" id="{C7320996-EAC8-B1A9-EDB1-466FD20EF855}"/>
                    </a:ext>
                  </a:extLst>
                </p:cNvPr>
                <p:cNvPicPr/>
                <p:nvPr/>
              </p:nvPicPr>
              <p:blipFill>
                <a:blip r:embed="rId22"/>
                <a:stretch>
                  <a:fillRect/>
                </a:stretch>
              </p:blipFill>
              <p:spPr>
                <a:xfrm>
                  <a:off x="9647931" y="625834"/>
                  <a:ext cx="734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 name="Ink 21">
                  <a:extLst>
                    <a:ext uri="{FF2B5EF4-FFF2-40B4-BE49-F238E27FC236}">
                      <a16:creationId xmlns:a16="http://schemas.microsoft.com/office/drawing/2014/main" id="{9C2AA357-622F-6A83-25AF-8BEFDE5640A9}"/>
                    </a:ext>
                  </a:extLst>
                </p14:cNvPr>
                <p14:cNvContentPartPr/>
                <p14:nvPr/>
              </p14:nvContentPartPr>
              <p14:xfrm>
                <a:off x="9769971" y="764794"/>
                <a:ext cx="36360" cy="90360"/>
              </p14:xfrm>
            </p:contentPart>
          </mc:Choice>
          <mc:Fallback xmlns="">
            <p:pic>
              <p:nvPicPr>
                <p:cNvPr id="22" name="Ink 21">
                  <a:extLst>
                    <a:ext uri="{FF2B5EF4-FFF2-40B4-BE49-F238E27FC236}">
                      <a16:creationId xmlns:a16="http://schemas.microsoft.com/office/drawing/2014/main" id="{9C2AA357-622F-6A83-25AF-8BEFDE5640A9}"/>
                    </a:ext>
                  </a:extLst>
                </p:cNvPr>
                <p:cNvPicPr/>
                <p:nvPr/>
              </p:nvPicPr>
              <p:blipFill>
                <a:blip r:embed="rId24"/>
                <a:stretch>
                  <a:fillRect/>
                </a:stretch>
              </p:blipFill>
              <p:spPr>
                <a:xfrm>
                  <a:off x="9761331" y="755794"/>
                  <a:ext cx="540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Ink 22">
                  <a:extLst>
                    <a:ext uri="{FF2B5EF4-FFF2-40B4-BE49-F238E27FC236}">
                      <a16:creationId xmlns:a16="http://schemas.microsoft.com/office/drawing/2014/main" id="{1551017A-2E77-E690-1D79-8D6B5B7F7A17}"/>
                    </a:ext>
                  </a:extLst>
                </p14:cNvPr>
                <p14:cNvContentPartPr/>
                <p14:nvPr/>
              </p14:nvContentPartPr>
              <p14:xfrm>
                <a:off x="9918651" y="711154"/>
                <a:ext cx="24120" cy="43920"/>
              </p14:xfrm>
            </p:contentPart>
          </mc:Choice>
          <mc:Fallback xmlns="">
            <p:pic>
              <p:nvPicPr>
                <p:cNvPr id="23" name="Ink 22">
                  <a:extLst>
                    <a:ext uri="{FF2B5EF4-FFF2-40B4-BE49-F238E27FC236}">
                      <a16:creationId xmlns:a16="http://schemas.microsoft.com/office/drawing/2014/main" id="{1551017A-2E77-E690-1D79-8D6B5B7F7A17}"/>
                    </a:ext>
                  </a:extLst>
                </p:cNvPr>
                <p:cNvPicPr/>
                <p:nvPr/>
              </p:nvPicPr>
              <p:blipFill>
                <a:blip r:embed="rId26"/>
                <a:stretch>
                  <a:fillRect/>
                </a:stretch>
              </p:blipFill>
              <p:spPr>
                <a:xfrm>
                  <a:off x="9909651" y="702154"/>
                  <a:ext cx="417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4" name="Ink 23">
                  <a:extLst>
                    <a:ext uri="{FF2B5EF4-FFF2-40B4-BE49-F238E27FC236}">
                      <a16:creationId xmlns:a16="http://schemas.microsoft.com/office/drawing/2014/main" id="{5BDB6407-F415-14B5-ED4B-F2434D0BFCA0}"/>
                    </a:ext>
                  </a:extLst>
                </p14:cNvPr>
                <p14:cNvContentPartPr/>
                <p14:nvPr/>
              </p14:nvContentPartPr>
              <p14:xfrm>
                <a:off x="9940611" y="650314"/>
                <a:ext cx="360" cy="360"/>
              </p14:xfrm>
            </p:contentPart>
          </mc:Choice>
          <mc:Fallback xmlns="">
            <p:pic>
              <p:nvPicPr>
                <p:cNvPr id="24" name="Ink 23">
                  <a:extLst>
                    <a:ext uri="{FF2B5EF4-FFF2-40B4-BE49-F238E27FC236}">
                      <a16:creationId xmlns:a16="http://schemas.microsoft.com/office/drawing/2014/main" id="{5BDB6407-F415-14B5-ED4B-F2434D0BFCA0}"/>
                    </a:ext>
                  </a:extLst>
                </p:cNvPr>
                <p:cNvPicPr/>
                <p:nvPr/>
              </p:nvPicPr>
              <p:blipFill>
                <a:blip r:embed="rId28"/>
                <a:stretch>
                  <a:fillRect/>
                </a:stretch>
              </p:blipFill>
              <p:spPr>
                <a:xfrm>
                  <a:off x="9931611" y="6416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5" name="Ink 24">
                  <a:extLst>
                    <a:ext uri="{FF2B5EF4-FFF2-40B4-BE49-F238E27FC236}">
                      <a16:creationId xmlns:a16="http://schemas.microsoft.com/office/drawing/2014/main" id="{9734A782-C69A-194F-5DE8-D4C65F91EDD3}"/>
                    </a:ext>
                  </a:extLst>
                </p14:cNvPr>
                <p14:cNvContentPartPr/>
                <p14:nvPr/>
              </p14:nvContentPartPr>
              <p14:xfrm>
                <a:off x="9982371" y="679474"/>
                <a:ext cx="69840" cy="144360"/>
              </p14:xfrm>
            </p:contentPart>
          </mc:Choice>
          <mc:Fallback xmlns="">
            <p:pic>
              <p:nvPicPr>
                <p:cNvPr id="25" name="Ink 24">
                  <a:extLst>
                    <a:ext uri="{FF2B5EF4-FFF2-40B4-BE49-F238E27FC236}">
                      <a16:creationId xmlns:a16="http://schemas.microsoft.com/office/drawing/2014/main" id="{9734A782-C69A-194F-5DE8-D4C65F91EDD3}"/>
                    </a:ext>
                  </a:extLst>
                </p:cNvPr>
                <p:cNvPicPr/>
                <p:nvPr/>
              </p:nvPicPr>
              <p:blipFill>
                <a:blip r:embed="rId30"/>
                <a:stretch>
                  <a:fillRect/>
                </a:stretch>
              </p:blipFill>
              <p:spPr>
                <a:xfrm>
                  <a:off x="9973371" y="670474"/>
                  <a:ext cx="874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6" name="Ink 25">
                  <a:extLst>
                    <a:ext uri="{FF2B5EF4-FFF2-40B4-BE49-F238E27FC236}">
                      <a16:creationId xmlns:a16="http://schemas.microsoft.com/office/drawing/2014/main" id="{C032D763-D58D-C752-1DA4-B63F90AC4E92}"/>
                    </a:ext>
                  </a:extLst>
                </p14:cNvPr>
                <p14:cNvContentPartPr/>
                <p14:nvPr/>
              </p14:nvContentPartPr>
              <p14:xfrm>
                <a:off x="9994251" y="726634"/>
                <a:ext cx="360" cy="360"/>
              </p14:xfrm>
            </p:contentPart>
          </mc:Choice>
          <mc:Fallback xmlns="">
            <p:pic>
              <p:nvPicPr>
                <p:cNvPr id="26" name="Ink 25">
                  <a:extLst>
                    <a:ext uri="{FF2B5EF4-FFF2-40B4-BE49-F238E27FC236}">
                      <a16:creationId xmlns:a16="http://schemas.microsoft.com/office/drawing/2014/main" id="{C032D763-D58D-C752-1DA4-B63F90AC4E92}"/>
                    </a:ext>
                  </a:extLst>
                </p:cNvPr>
                <p:cNvPicPr/>
                <p:nvPr/>
              </p:nvPicPr>
              <p:blipFill>
                <a:blip r:embed="rId28"/>
                <a:stretch>
                  <a:fillRect/>
                </a:stretch>
              </p:blipFill>
              <p:spPr>
                <a:xfrm>
                  <a:off x="9985251" y="7176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7" name="Ink 26">
                  <a:extLst>
                    <a:ext uri="{FF2B5EF4-FFF2-40B4-BE49-F238E27FC236}">
                      <a16:creationId xmlns:a16="http://schemas.microsoft.com/office/drawing/2014/main" id="{980D2476-B556-5A7B-4494-12DDBB30EBBD}"/>
                    </a:ext>
                  </a:extLst>
                </p14:cNvPr>
                <p14:cNvContentPartPr/>
                <p14:nvPr/>
              </p14:nvContentPartPr>
              <p14:xfrm>
                <a:off x="10084611" y="841834"/>
                <a:ext cx="360" cy="360"/>
              </p14:xfrm>
            </p:contentPart>
          </mc:Choice>
          <mc:Fallback xmlns="">
            <p:pic>
              <p:nvPicPr>
                <p:cNvPr id="27" name="Ink 26">
                  <a:extLst>
                    <a:ext uri="{FF2B5EF4-FFF2-40B4-BE49-F238E27FC236}">
                      <a16:creationId xmlns:a16="http://schemas.microsoft.com/office/drawing/2014/main" id="{980D2476-B556-5A7B-4494-12DDBB30EBBD}"/>
                    </a:ext>
                  </a:extLst>
                </p:cNvPr>
                <p:cNvPicPr/>
                <p:nvPr/>
              </p:nvPicPr>
              <p:blipFill>
                <a:blip r:embed="rId28"/>
                <a:stretch>
                  <a:fillRect/>
                </a:stretch>
              </p:blipFill>
              <p:spPr>
                <a:xfrm>
                  <a:off x="10075611" y="83319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8" name="Ink 27">
                  <a:extLst>
                    <a:ext uri="{FF2B5EF4-FFF2-40B4-BE49-F238E27FC236}">
                      <a16:creationId xmlns:a16="http://schemas.microsoft.com/office/drawing/2014/main" id="{FED758FF-55AF-B583-0602-450F9A534BD8}"/>
                    </a:ext>
                  </a:extLst>
                </p14:cNvPr>
                <p14:cNvContentPartPr/>
                <p14:nvPr/>
              </p14:nvContentPartPr>
              <p14:xfrm>
                <a:off x="10147611" y="807634"/>
                <a:ext cx="6480" cy="59400"/>
              </p14:xfrm>
            </p:contentPart>
          </mc:Choice>
          <mc:Fallback xmlns="">
            <p:pic>
              <p:nvPicPr>
                <p:cNvPr id="28" name="Ink 27">
                  <a:extLst>
                    <a:ext uri="{FF2B5EF4-FFF2-40B4-BE49-F238E27FC236}">
                      <a16:creationId xmlns:a16="http://schemas.microsoft.com/office/drawing/2014/main" id="{FED758FF-55AF-B583-0602-450F9A534BD8}"/>
                    </a:ext>
                  </a:extLst>
                </p:cNvPr>
                <p:cNvPicPr/>
                <p:nvPr/>
              </p:nvPicPr>
              <p:blipFill>
                <a:blip r:embed="rId34"/>
                <a:stretch>
                  <a:fillRect/>
                </a:stretch>
              </p:blipFill>
              <p:spPr>
                <a:xfrm>
                  <a:off x="10138611" y="798634"/>
                  <a:ext cx="241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9" name="Ink 28">
                  <a:extLst>
                    <a:ext uri="{FF2B5EF4-FFF2-40B4-BE49-F238E27FC236}">
                      <a16:creationId xmlns:a16="http://schemas.microsoft.com/office/drawing/2014/main" id="{FC13A463-7F96-3B07-A337-83054F7C4EE6}"/>
                    </a:ext>
                  </a:extLst>
                </p14:cNvPr>
                <p14:cNvContentPartPr/>
                <p14:nvPr/>
              </p14:nvContentPartPr>
              <p14:xfrm>
                <a:off x="10205211" y="738874"/>
                <a:ext cx="13680" cy="65160"/>
              </p14:xfrm>
            </p:contentPart>
          </mc:Choice>
          <mc:Fallback xmlns="">
            <p:pic>
              <p:nvPicPr>
                <p:cNvPr id="29" name="Ink 28">
                  <a:extLst>
                    <a:ext uri="{FF2B5EF4-FFF2-40B4-BE49-F238E27FC236}">
                      <a16:creationId xmlns:a16="http://schemas.microsoft.com/office/drawing/2014/main" id="{FC13A463-7F96-3B07-A337-83054F7C4EE6}"/>
                    </a:ext>
                  </a:extLst>
                </p:cNvPr>
                <p:cNvPicPr/>
                <p:nvPr/>
              </p:nvPicPr>
              <p:blipFill>
                <a:blip r:embed="rId36"/>
                <a:stretch>
                  <a:fillRect/>
                </a:stretch>
              </p:blipFill>
              <p:spPr>
                <a:xfrm>
                  <a:off x="10196571" y="730234"/>
                  <a:ext cx="313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0" name="Ink 29">
                  <a:extLst>
                    <a:ext uri="{FF2B5EF4-FFF2-40B4-BE49-F238E27FC236}">
                      <a16:creationId xmlns:a16="http://schemas.microsoft.com/office/drawing/2014/main" id="{FC4AC68B-091A-BD6C-00F0-64805A5E7A49}"/>
                    </a:ext>
                  </a:extLst>
                </p14:cNvPr>
                <p14:cNvContentPartPr/>
                <p14:nvPr/>
              </p14:nvContentPartPr>
              <p14:xfrm>
                <a:off x="10218891" y="748954"/>
                <a:ext cx="79560" cy="55080"/>
              </p14:xfrm>
            </p:contentPart>
          </mc:Choice>
          <mc:Fallback xmlns="">
            <p:pic>
              <p:nvPicPr>
                <p:cNvPr id="30" name="Ink 29">
                  <a:extLst>
                    <a:ext uri="{FF2B5EF4-FFF2-40B4-BE49-F238E27FC236}">
                      <a16:creationId xmlns:a16="http://schemas.microsoft.com/office/drawing/2014/main" id="{FC4AC68B-091A-BD6C-00F0-64805A5E7A49}"/>
                    </a:ext>
                  </a:extLst>
                </p:cNvPr>
                <p:cNvPicPr/>
                <p:nvPr/>
              </p:nvPicPr>
              <p:blipFill>
                <a:blip r:embed="rId38"/>
                <a:stretch>
                  <a:fillRect/>
                </a:stretch>
              </p:blipFill>
              <p:spPr>
                <a:xfrm>
                  <a:off x="10209891" y="740314"/>
                  <a:ext cx="972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1" name="Ink 30">
                  <a:extLst>
                    <a:ext uri="{FF2B5EF4-FFF2-40B4-BE49-F238E27FC236}">
                      <a16:creationId xmlns:a16="http://schemas.microsoft.com/office/drawing/2014/main" id="{962E3C5C-132F-1DBF-B3DB-8168CFE1765A}"/>
                    </a:ext>
                  </a:extLst>
                </p14:cNvPr>
                <p14:cNvContentPartPr/>
                <p14:nvPr/>
              </p14:nvContentPartPr>
              <p14:xfrm>
                <a:off x="10303851" y="715834"/>
                <a:ext cx="2520" cy="74160"/>
              </p14:xfrm>
            </p:contentPart>
          </mc:Choice>
          <mc:Fallback xmlns="">
            <p:pic>
              <p:nvPicPr>
                <p:cNvPr id="31" name="Ink 30">
                  <a:extLst>
                    <a:ext uri="{FF2B5EF4-FFF2-40B4-BE49-F238E27FC236}">
                      <a16:creationId xmlns:a16="http://schemas.microsoft.com/office/drawing/2014/main" id="{962E3C5C-132F-1DBF-B3DB-8168CFE1765A}"/>
                    </a:ext>
                  </a:extLst>
                </p:cNvPr>
                <p:cNvPicPr/>
                <p:nvPr/>
              </p:nvPicPr>
              <p:blipFill>
                <a:blip r:embed="rId40"/>
                <a:stretch>
                  <a:fillRect/>
                </a:stretch>
              </p:blipFill>
              <p:spPr>
                <a:xfrm>
                  <a:off x="10295211" y="706834"/>
                  <a:ext cx="201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2" name="Ink 31">
                  <a:extLst>
                    <a:ext uri="{FF2B5EF4-FFF2-40B4-BE49-F238E27FC236}">
                      <a16:creationId xmlns:a16="http://schemas.microsoft.com/office/drawing/2014/main" id="{FD919296-D237-5663-103A-1CEDC18E34D2}"/>
                    </a:ext>
                  </a:extLst>
                </p14:cNvPr>
                <p14:cNvContentPartPr/>
                <p14:nvPr/>
              </p14:nvContentPartPr>
              <p14:xfrm>
                <a:off x="10402851" y="594154"/>
                <a:ext cx="140400" cy="312840"/>
              </p14:xfrm>
            </p:contentPart>
          </mc:Choice>
          <mc:Fallback xmlns="">
            <p:pic>
              <p:nvPicPr>
                <p:cNvPr id="32" name="Ink 31">
                  <a:extLst>
                    <a:ext uri="{FF2B5EF4-FFF2-40B4-BE49-F238E27FC236}">
                      <a16:creationId xmlns:a16="http://schemas.microsoft.com/office/drawing/2014/main" id="{FD919296-D237-5663-103A-1CEDC18E34D2}"/>
                    </a:ext>
                  </a:extLst>
                </p:cNvPr>
                <p:cNvPicPr/>
                <p:nvPr/>
              </p:nvPicPr>
              <p:blipFill>
                <a:blip r:embed="rId42"/>
                <a:stretch>
                  <a:fillRect/>
                </a:stretch>
              </p:blipFill>
              <p:spPr>
                <a:xfrm>
                  <a:off x="10394211" y="585514"/>
                  <a:ext cx="15804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5" name="Ink 34">
                  <a:extLst>
                    <a:ext uri="{FF2B5EF4-FFF2-40B4-BE49-F238E27FC236}">
                      <a16:creationId xmlns:a16="http://schemas.microsoft.com/office/drawing/2014/main" id="{388A4ADA-B733-EE32-9828-DCCAF1860C0C}"/>
                    </a:ext>
                  </a:extLst>
                </p14:cNvPr>
                <p14:cNvContentPartPr/>
                <p14:nvPr/>
              </p14:nvContentPartPr>
              <p14:xfrm>
                <a:off x="8945931" y="735634"/>
                <a:ext cx="48240" cy="2520"/>
              </p14:xfrm>
            </p:contentPart>
          </mc:Choice>
          <mc:Fallback xmlns="">
            <p:pic>
              <p:nvPicPr>
                <p:cNvPr id="35" name="Ink 34">
                  <a:extLst>
                    <a:ext uri="{FF2B5EF4-FFF2-40B4-BE49-F238E27FC236}">
                      <a16:creationId xmlns:a16="http://schemas.microsoft.com/office/drawing/2014/main" id="{388A4ADA-B733-EE32-9828-DCCAF1860C0C}"/>
                    </a:ext>
                  </a:extLst>
                </p:cNvPr>
                <p:cNvPicPr/>
                <p:nvPr/>
              </p:nvPicPr>
              <p:blipFill>
                <a:blip r:embed="rId44"/>
                <a:stretch>
                  <a:fillRect/>
                </a:stretch>
              </p:blipFill>
              <p:spPr>
                <a:xfrm>
                  <a:off x="8936931" y="726994"/>
                  <a:ext cx="658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6" name="Ink 35">
                  <a:extLst>
                    <a:ext uri="{FF2B5EF4-FFF2-40B4-BE49-F238E27FC236}">
                      <a16:creationId xmlns:a16="http://schemas.microsoft.com/office/drawing/2014/main" id="{C0CDBDE0-9B6C-C44E-CD7F-70B6791AE25C}"/>
                    </a:ext>
                  </a:extLst>
                </p14:cNvPr>
                <p14:cNvContentPartPr/>
                <p14:nvPr/>
              </p14:nvContentPartPr>
              <p14:xfrm>
                <a:off x="8941611" y="783874"/>
                <a:ext cx="47880" cy="360"/>
              </p14:xfrm>
            </p:contentPart>
          </mc:Choice>
          <mc:Fallback xmlns="">
            <p:pic>
              <p:nvPicPr>
                <p:cNvPr id="36" name="Ink 35">
                  <a:extLst>
                    <a:ext uri="{FF2B5EF4-FFF2-40B4-BE49-F238E27FC236}">
                      <a16:creationId xmlns:a16="http://schemas.microsoft.com/office/drawing/2014/main" id="{C0CDBDE0-9B6C-C44E-CD7F-70B6791AE25C}"/>
                    </a:ext>
                  </a:extLst>
                </p:cNvPr>
                <p:cNvPicPr/>
                <p:nvPr/>
              </p:nvPicPr>
              <p:blipFill>
                <a:blip r:embed="rId46"/>
                <a:stretch>
                  <a:fillRect/>
                </a:stretch>
              </p:blipFill>
              <p:spPr>
                <a:xfrm>
                  <a:off x="8932971" y="774874"/>
                  <a:ext cx="655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8" name="Ink 37">
                  <a:extLst>
                    <a:ext uri="{FF2B5EF4-FFF2-40B4-BE49-F238E27FC236}">
                      <a16:creationId xmlns:a16="http://schemas.microsoft.com/office/drawing/2014/main" id="{CEC5E1DC-59F9-C878-4BD8-575BD36465CB}"/>
                    </a:ext>
                  </a:extLst>
                </p14:cNvPr>
                <p14:cNvContentPartPr/>
                <p14:nvPr/>
              </p14:nvContentPartPr>
              <p14:xfrm>
                <a:off x="8479011" y="552394"/>
                <a:ext cx="4680" cy="180000"/>
              </p14:xfrm>
            </p:contentPart>
          </mc:Choice>
          <mc:Fallback xmlns="">
            <p:pic>
              <p:nvPicPr>
                <p:cNvPr id="38" name="Ink 37">
                  <a:extLst>
                    <a:ext uri="{FF2B5EF4-FFF2-40B4-BE49-F238E27FC236}">
                      <a16:creationId xmlns:a16="http://schemas.microsoft.com/office/drawing/2014/main" id="{CEC5E1DC-59F9-C878-4BD8-575BD36465CB}"/>
                    </a:ext>
                  </a:extLst>
                </p:cNvPr>
                <p:cNvPicPr/>
                <p:nvPr/>
              </p:nvPicPr>
              <p:blipFill>
                <a:blip r:embed="rId48"/>
                <a:stretch>
                  <a:fillRect/>
                </a:stretch>
              </p:blipFill>
              <p:spPr>
                <a:xfrm>
                  <a:off x="8470371" y="543754"/>
                  <a:ext cx="223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9" name="Ink 38">
                  <a:extLst>
                    <a:ext uri="{FF2B5EF4-FFF2-40B4-BE49-F238E27FC236}">
                      <a16:creationId xmlns:a16="http://schemas.microsoft.com/office/drawing/2014/main" id="{08DBB5E2-74F0-89A3-0B50-ABB4FB997856}"/>
                    </a:ext>
                  </a:extLst>
                </p14:cNvPr>
                <p14:cNvContentPartPr/>
                <p14:nvPr/>
              </p14:nvContentPartPr>
              <p14:xfrm>
                <a:off x="8471451" y="531874"/>
                <a:ext cx="61920" cy="86400"/>
              </p14:xfrm>
            </p:contentPart>
          </mc:Choice>
          <mc:Fallback xmlns="">
            <p:pic>
              <p:nvPicPr>
                <p:cNvPr id="39" name="Ink 38">
                  <a:extLst>
                    <a:ext uri="{FF2B5EF4-FFF2-40B4-BE49-F238E27FC236}">
                      <a16:creationId xmlns:a16="http://schemas.microsoft.com/office/drawing/2014/main" id="{08DBB5E2-74F0-89A3-0B50-ABB4FB997856}"/>
                    </a:ext>
                  </a:extLst>
                </p:cNvPr>
                <p:cNvPicPr/>
                <p:nvPr/>
              </p:nvPicPr>
              <p:blipFill>
                <a:blip r:embed="rId50"/>
                <a:stretch>
                  <a:fillRect/>
                </a:stretch>
              </p:blipFill>
              <p:spPr>
                <a:xfrm>
                  <a:off x="8462811" y="522874"/>
                  <a:ext cx="795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0" name="Ink 39">
                  <a:extLst>
                    <a:ext uri="{FF2B5EF4-FFF2-40B4-BE49-F238E27FC236}">
                      <a16:creationId xmlns:a16="http://schemas.microsoft.com/office/drawing/2014/main" id="{CF1C020D-89DE-4E62-7A9D-72209DB5B705}"/>
                    </a:ext>
                  </a:extLst>
                </p14:cNvPr>
                <p14:cNvContentPartPr/>
                <p14:nvPr/>
              </p14:nvContentPartPr>
              <p14:xfrm>
                <a:off x="8507811" y="516394"/>
                <a:ext cx="106560" cy="247320"/>
              </p14:xfrm>
            </p:contentPart>
          </mc:Choice>
          <mc:Fallback xmlns="">
            <p:pic>
              <p:nvPicPr>
                <p:cNvPr id="40" name="Ink 39">
                  <a:extLst>
                    <a:ext uri="{FF2B5EF4-FFF2-40B4-BE49-F238E27FC236}">
                      <a16:creationId xmlns:a16="http://schemas.microsoft.com/office/drawing/2014/main" id="{CF1C020D-89DE-4E62-7A9D-72209DB5B705}"/>
                    </a:ext>
                  </a:extLst>
                </p:cNvPr>
                <p:cNvPicPr/>
                <p:nvPr/>
              </p:nvPicPr>
              <p:blipFill>
                <a:blip r:embed="rId52"/>
                <a:stretch>
                  <a:fillRect/>
                </a:stretch>
              </p:blipFill>
              <p:spPr>
                <a:xfrm>
                  <a:off x="8498811" y="507754"/>
                  <a:ext cx="12420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1" name="Ink 40">
                  <a:extLst>
                    <a:ext uri="{FF2B5EF4-FFF2-40B4-BE49-F238E27FC236}">
                      <a16:creationId xmlns:a16="http://schemas.microsoft.com/office/drawing/2014/main" id="{7C414B7E-1E6D-6428-D903-D5CADBC17034}"/>
                    </a:ext>
                  </a:extLst>
                </p14:cNvPr>
                <p14:cNvContentPartPr/>
                <p14:nvPr/>
              </p14:nvContentPartPr>
              <p14:xfrm>
                <a:off x="8497731" y="692074"/>
                <a:ext cx="74160" cy="2520"/>
              </p14:xfrm>
            </p:contentPart>
          </mc:Choice>
          <mc:Fallback xmlns="">
            <p:pic>
              <p:nvPicPr>
                <p:cNvPr id="41" name="Ink 40">
                  <a:extLst>
                    <a:ext uri="{FF2B5EF4-FFF2-40B4-BE49-F238E27FC236}">
                      <a16:creationId xmlns:a16="http://schemas.microsoft.com/office/drawing/2014/main" id="{7C414B7E-1E6D-6428-D903-D5CADBC17034}"/>
                    </a:ext>
                  </a:extLst>
                </p:cNvPr>
                <p:cNvPicPr/>
                <p:nvPr/>
              </p:nvPicPr>
              <p:blipFill>
                <a:blip r:embed="rId54"/>
                <a:stretch>
                  <a:fillRect/>
                </a:stretch>
              </p:blipFill>
              <p:spPr>
                <a:xfrm>
                  <a:off x="8488731" y="683074"/>
                  <a:ext cx="918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2" name="Ink 41">
                  <a:extLst>
                    <a:ext uri="{FF2B5EF4-FFF2-40B4-BE49-F238E27FC236}">
                      <a16:creationId xmlns:a16="http://schemas.microsoft.com/office/drawing/2014/main" id="{4BC8183E-9E31-C7F6-5962-47AB1B2A475B}"/>
                    </a:ext>
                  </a:extLst>
                </p14:cNvPr>
                <p14:cNvContentPartPr/>
                <p14:nvPr/>
              </p14:nvContentPartPr>
              <p14:xfrm>
                <a:off x="8644251" y="552394"/>
                <a:ext cx="131400" cy="144360"/>
              </p14:xfrm>
            </p:contentPart>
          </mc:Choice>
          <mc:Fallback xmlns="">
            <p:pic>
              <p:nvPicPr>
                <p:cNvPr id="42" name="Ink 41">
                  <a:extLst>
                    <a:ext uri="{FF2B5EF4-FFF2-40B4-BE49-F238E27FC236}">
                      <a16:creationId xmlns:a16="http://schemas.microsoft.com/office/drawing/2014/main" id="{4BC8183E-9E31-C7F6-5962-47AB1B2A475B}"/>
                    </a:ext>
                  </a:extLst>
                </p:cNvPr>
                <p:cNvPicPr/>
                <p:nvPr/>
              </p:nvPicPr>
              <p:blipFill>
                <a:blip r:embed="rId56"/>
                <a:stretch>
                  <a:fillRect/>
                </a:stretch>
              </p:blipFill>
              <p:spPr>
                <a:xfrm>
                  <a:off x="8635611" y="543754"/>
                  <a:ext cx="1490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4" name="Ink 43">
                  <a:extLst>
                    <a:ext uri="{FF2B5EF4-FFF2-40B4-BE49-F238E27FC236}">
                      <a16:creationId xmlns:a16="http://schemas.microsoft.com/office/drawing/2014/main" id="{22FC5158-CD78-9511-694A-B1A752E06B95}"/>
                    </a:ext>
                  </a:extLst>
                </p14:cNvPr>
                <p14:cNvContentPartPr/>
                <p14:nvPr/>
              </p14:nvContentPartPr>
              <p14:xfrm>
                <a:off x="8412051" y="929314"/>
                <a:ext cx="2197080" cy="12240"/>
              </p14:xfrm>
            </p:contentPart>
          </mc:Choice>
          <mc:Fallback xmlns="">
            <p:pic>
              <p:nvPicPr>
                <p:cNvPr id="44" name="Ink 43">
                  <a:extLst>
                    <a:ext uri="{FF2B5EF4-FFF2-40B4-BE49-F238E27FC236}">
                      <a16:creationId xmlns:a16="http://schemas.microsoft.com/office/drawing/2014/main" id="{22FC5158-CD78-9511-694A-B1A752E06B95}"/>
                    </a:ext>
                  </a:extLst>
                </p:cNvPr>
                <p:cNvPicPr/>
                <p:nvPr/>
              </p:nvPicPr>
              <p:blipFill>
                <a:blip r:embed="rId58"/>
                <a:stretch>
                  <a:fillRect/>
                </a:stretch>
              </p:blipFill>
              <p:spPr>
                <a:xfrm>
                  <a:off x="8403411" y="920674"/>
                  <a:ext cx="22147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6" name="Ink 45">
                  <a:extLst>
                    <a:ext uri="{FF2B5EF4-FFF2-40B4-BE49-F238E27FC236}">
                      <a16:creationId xmlns:a16="http://schemas.microsoft.com/office/drawing/2014/main" id="{8FEC7D83-5FEF-E182-3D5F-EB270915E3CE}"/>
                    </a:ext>
                  </a:extLst>
                </p14:cNvPr>
                <p14:cNvContentPartPr/>
                <p14:nvPr/>
              </p14:nvContentPartPr>
              <p14:xfrm>
                <a:off x="8497731" y="543394"/>
                <a:ext cx="93600" cy="186840"/>
              </p14:xfrm>
            </p:contentPart>
          </mc:Choice>
          <mc:Fallback xmlns="">
            <p:pic>
              <p:nvPicPr>
                <p:cNvPr id="46" name="Ink 45">
                  <a:extLst>
                    <a:ext uri="{FF2B5EF4-FFF2-40B4-BE49-F238E27FC236}">
                      <a16:creationId xmlns:a16="http://schemas.microsoft.com/office/drawing/2014/main" id="{8FEC7D83-5FEF-E182-3D5F-EB270915E3CE}"/>
                    </a:ext>
                  </a:extLst>
                </p:cNvPr>
                <p:cNvPicPr/>
                <p:nvPr/>
              </p:nvPicPr>
              <p:blipFill>
                <a:blip r:embed="rId60"/>
                <a:stretch>
                  <a:fillRect/>
                </a:stretch>
              </p:blipFill>
              <p:spPr>
                <a:xfrm>
                  <a:off x="8489091" y="534394"/>
                  <a:ext cx="111240" cy="204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1">
            <p14:nvContentPartPr>
              <p14:cNvPr id="48" name="Ink 47">
                <a:extLst>
                  <a:ext uri="{FF2B5EF4-FFF2-40B4-BE49-F238E27FC236}">
                    <a16:creationId xmlns:a16="http://schemas.microsoft.com/office/drawing/2014/main" id="{0D679968-5212-8715-BF44-CBEF186B55E3}"/>
                  </a:ext>
                </a:extLst>
              </p14:cNvPr>
              <p14:cNvContentPartPr/>
              <p14:nvPr/>
            </p14:nvContentPartPr>
            <p14:xfrm>
              <a:off x="7288851" y="2204794"/>
              <a:ext cx="1734840" cy="6480"/>
            </p14:xfrm>
          </p:contentPart>
        </mc:Choice>
        <mc:Fallback xmlns="">
          <p:pic>
            <p:nvPicPr>
              <p:cNvPr id="48" name="Ink 47">
                <a:extLst>
                  <a:ext uri="{FF2B5EF4-FFF2-40B4-BE49-F238E27FC236}">
                    <a16:creationId xmlns:a16="http://schemas.microsoft.com/office/drawing/2014/main" id="{0D679968-5212-8715-BF44-CBEF186B55E3}"/>
                  </a:ext>
                </a:extLst>
              </p:cNvPr>
              <p:cNvPicPr/>
              <p:nvPr/>
            </p:nvPicPr>
            <p:blipFill>
              <a:blip r:embed="rId62"/>
              <a:stretch>
                <a:fillRect/>
              </a:stretch>
            </p:blipFill>
            <p:spPr>
              <a:xfrm>
                <a:off x="7280211" y="2196154"/>
                <a:ext cx="17524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9" name="Ink 48">
                <a:extLst>
                  <a:ext uri="{FF2B5EF4-FFF2-40B4-BE49-F238E27FC236}">
                    <a16:creationId xmlns:a16="http://schemas.microsoft.com/office/drawing/2014/main" id="{CD6153FF-EB8A-9E0F-BFFB-1A3728D281C6}"/>
                  </a:ext>
                </a:extLst>
              </p14:cNvPr>
              <p14:cNvContentPartPr/>
              <p14:nvPr/>
            </p14:nvContentPartPr>
            <p14:xfrm>
              <a:off x="3080811" y="2539954"/>
              <a:ext cx="4993920" cy="61560"/>
            </p14:xfrm>
          </p:contentPart>
        </mc:Choice>
        <mc:Fallback xmlns="">
          <p:pic>
            <p:nvPicPr>
              <p:cNvPr id="49" name="Ink 48">
                <a:extLst>
                  <a:ext uri="{FF2B5EF4-FFF2-40B4-BE49-F238E27FC236}">
                    <a16:creationId xmlns:a16="http://schemas.microsoft.com/office/drawing/2014/main" id="{CD6153FF-EB8A-9E0F-BFFB-1A3728D281C6}"/>
                  </a:ext>
                </a:extLst>
              </p:cNvPr>
              <p:cNvPicPr/>
              <p:nvPr/>
            </p:nvPicPr>
            <p:blipFill>
              <a:blip r:embed="rId64"/>
              <a:stretch>
                <a:fillRect/>
              </a:stretch>
            </p:blipFill>
            <p:spPr>
              <a:xfrm>
                <a:off x="3071811" y="2530954"/>
                <a:ext cx="50115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0" name="Ink 49">
                <a:extLst>
                  <a:ext uri="{FF2B5EF4-FFF2-40B4-BE49-F238E27FC236}">
                    <a16:creationId xmlns:a16="http://schemas.microsoft.com/office/drawing/2014/main" id="{FE02026C-A773-BB48-4B1F-AE5557D9BC1B}"/>
                  </a:ext>
                </a:extLst>
              </p14:cNvPr>
              <p14:cNvContentPartPr/>
              <p14:nvPr/>
            </p14:nvContentPartPr>
            <p14:xfrm>
              <a:off x="4694331" y="3189034"/>
              <a:ext cx="2798640" cy="42480"/>
            </p14:xfrm>
          </p:contentPart>
        </mc:Choice>
        <mc:Fallback xmlns="">
          <p:pic>
            <p:nvPicPr>
              <p:cNvPr id="50" name="Ink 49">
                <a:extLst>
                  <a:ext uri="{FF2B5EF4-FFF2-40B4-BE49-F238E27FC236}">
                    <a16:creationId xmlns:a16="http://schemas.microsoft.com/office/drawing/2014/main" id="{FE02026C-A773-BB48-4B1F-AE5557D9BC1B}"/>
                  </a:ext>
                </a:extLst>
              </p:cNvPr>
              <p:cNvPicPr/>
              <p:nvPr/>
            </p:nvPicPr>
            <p:blipFill>
              <a:blip r:embed="rId66"/>
              <a:stretch>
                <a:fillRect/>
              </a:stretch>
            </p:blipFill>
            <p:spPr>
              <a:xfrm>
                <a:off x="4685331" y="3180394"/>
                <a:ext cx="28162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1" name="Ink 50">
                <a:extLst>
                  <a:ext uri="{FF2B5EF4-FFF2-40B4-BE49-F238E27FC236}">
                    <a16:creationId xmlns:a16="http://schemas.microsoft.com/office/drawing/2014/main" id="{2486DA19-C893-ADCF-A749-74985E462E18}"/>
                  </a:ext>
                </a:extLst>
              </p14:cNvPr>
              <p14:cNvContentPartPr/>
              <p14:nvPr/>
            </p14:nvContentPartPr>
            <p14:xfrm>
              <a:off x="8050251" y="3252034"/>
              <a:ext cx="954000" cy="2520"/>
            </p14:xfrm>
          </p:contentPart>
        </mc:Choice>
        <mc:Fallback xmlns="">
          <p:pic>
            <p:nvPicPr>
              <p:cNvPr id="51" name="Ink 50">
                <a:extLst>
                  <a:ext uri="{FF2B5EF4-FFF2-40B4-BE49-F238E27FC236}">
                    <a16:creationId xmlns:a16="http://schemas.microsoft.com/office/drawing/2014/main" id="{2486DA19-C893-ADCF-A749-74985E462E18}"/>
                  </a:ext>
                </a:extLst>
              </p:cNvPr>
              <p:cNvPicPr/>
              <p:nvPr/>
            </p:nvPicPr>
            <p:blipFill>
              <a:blip r:embed="rId68"/>
              <a:stretch>
                <a:fillRect/>
              </a:stretch>
            </p:blipFill>
            <p:spPr>
              <a:xfrm>
                <a:off x="8041251" y="3243034"/>
                <a:ext cx="9716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2" name="Ink 51">
                <a:extLst>
                  <a:ext uri="{FF2B5EF4-FFF2-40B4-BE49-F238E27FC236}">
                    <a16:creationId xmlns:a16="http://schemas.microsoft.com/office/drawing/2014/main" id="{7F610B22-F220-5250-3734-23C6CF43FEA4}"/>
                  </a:ext>
                </a:extLst>
              </p14:cNvPr>
              <p14:cNvContentPartPr/>
              <p14:nvPr/>
            </p14:nvContentPartPr>
            <p14:xfrm>
              <a:off x="2564211" y="3468034"/>
              <a:ext cx="833040" cy="72360"/>
            </p14:xfrm>
          </p:contentPart>
        </mc:Choice>
        <mc:Fallback xmlns="">
          <p:pic>
            <p:nvPicPr>
              <p:cNvPr id="52" name="Ink 51">
                <a:extLst>
                  <a:ext uri="{FF2B5EF4-FFF2-40B4-BE49-F238E27FC236}">
                    <a16:creationId xmlns:a16="http://schemas.microsoft.com/office/drawing/2014/main" id="{7F610B22-F220-5250-3734-23C6CF43FEA4}"/>
                  </a:ext>
                </a:extLst>
              </p:cNvPr>
              <p:cNvPicPr/>
              <p:nvPr/>
            </p:nvPicPr>
            <p:blipFill>
              <a:blip r:embed="rId70"/>
              <a:stretch>
                <a:fillRect/>
              </a:stretch>
            </p:blipFill>
            <p:spPr>
              <a:xfrm>
                <a:off x="2555571" y="3459034"/>
                <a:ext cx="8506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3" name="Ink 52">
                <a:extLst>
                  <a:ext uri="{FF2B5EF4-FFF2-40B4-BE49-F238E27FC236}">
                    <a16:creationId xmlns:a16="http://schemas.microsoft.com/office/drawing/2014/main" id="{4775EE55-16B9-C4E6-989D-463D13736F9A}"/>
                  </a:ext>
                </a:extLst>
              </p14:cNvPr>
              <p14:cNvContentPartPr/>
              <p14:nvPr/>
            </p14:nvContentPartPr>
            <p14:xfrm>
              <a:off x="5255211" y="3483874"/>
              <a:ext cx="718920" cy="10440"/>
            </p14:xfrm>
          </p:contentPart>
        </mc:Choice>
        <mc:Fallback xmlns="">
          <p:pic>
            <p:nvPicPr>
              <p:cNvPr id="53" name="Ink 52">
                <a:extLst>
                  <a:ext uri="{FF2B5EF4-FFF2-40B4-BE49-F238E27FC236}">
                    <a16:creationId xmlns:a16="http://schemas.microsoft.com/office/drawing/2014/main" id="{4775EE55-16B9-C4E6-989D-463D13736F9A}"/>
                  </a:ext>
                </a:extLst>
              </p:cNvPr>
              <p:cNvPicPr/>
              <p:nvPr/>
            </p:nvPicPr>
            <p:blipFill>
              <a:blip r:embed="rId72"/>
              <a:stretch>
                <a:fillRect/>
              </a:stretch>
            </p:blipFill>
            <p:spPr>
              <a:xfrm>
                <a:off x="5246211" y="3474874"/>
                <a:ext cx="736560" cy="28080"/>
              </a:xfrm>
              <a:prstGeom prst="rect">
                <a:avLst/>
              </a:prstGeom>
            </p:spPr>
          </p:pic>
        </mc:Fallback>
      </mc:AlternateContent>
      <p:grpSp>
        <p:nvGrpSpPr>
          <p:cNvPr id="56" name="Group 55">
            <a:extLst>
              <a:ext uri="{FF2B5EF4-FFF2-40B4-BE49-F238E27FC236}">
                <a16:creationId xmlns:a16="http://schemas.microsoft.com/office/drawing/2014/main" id="{E022D1C9-DEC3-B880-3D4D-B1ED096DD485}"/>
              </a:ext>
            </a:extLst>
          </p:cNvPr>
          <p:cNvGrpSpPr/>
          <p:nvPr/>
        </p:nvGrpSpPr>
        <p:grpSpPr>
          <a:xfrm>
            <a:off x="2977131" y="3955114"/>
            <a:ext cx="2345760" cy="7920"/>
            <a:chOff x="2977131" y="3955114"/>
            <a:chExt cx="2345760" cy="7920"/>
          </a:xfrm>
        </p:grpSpPr>
        <mc:AlternateContent xmlns:mc="http://schemas.openxmlformats.org/markup-compatibility/2006" xmlns:p14="http://schemas.microsoft.com/office/powerpoint/2010/main">
          <mc:Choice Requires="p14">
            <p:contentPart p14:bwMode="auto" r:id="rId73">
              <p14:nvContentPartPr>
                <p14:cNvPr id="54" name="Ink 53">
                  <a:extLst>
                    <a:ext uri="{FF2B5EF4-FFF2-40B4-BE49-F238E27FC236}">
                      <a16:creationId xmlns:a16="http://schemas.microsoft.com/office/drawing/2014/main" id="{1BC9AB61-1E92-B184-E0FF-CDE95407B711}"/>
                    </a:ext>
                  </a:extLst>
                </p14:cNvPr>
                <p14:cNvContentPartPr/>
                <p14:nvPr/>
              </p14:nvContentPartPr>
              <p14:xfrm>
                <a:off x="2977131" y="3960514"/>
                <a:ext cx="813600" cy="2520"/>
              </p14:xfrm>
            </p:contentPart>
          </mc:Choice>
          <mc:Fallback xmlns="">
            <p:pic>
              <p:nvPicPr>
                <p:cNvPr id="54" name="Ink 53">
                  <a:extLst>
                    <a:ext uri="{FF2B5EF4-FFF2-40B4-BE49-F238E27FC236}">
                      <a16:creationId xmlns:a16="http://schemas.microsoft.com/office/drawing/2014/main" id="{1BC9AB61-1E92-B184-E0FF-CDE95407B711}"/>
                    </a:ext>
                  </a:extLst>
                </p:cNvPr>
                <p:cNvPicPr/>
                <p:nvPr/>
              </p:nvPicPr>
              <p:blipFill>
                <a:blip r:embed="rId74"/>
                <a:stretch>
                  <a:fillRect/>
                </a:stretch>
              </p:blipFill>
              <p:spPr>
                <a:xfrm>
                  <a:off x="2968491" y="3951874"/>
                  <a:ext cx="8312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5" name="Ink 54">
                  <a:extLst>
                    <a:ext uri="{FF2B5EF4-FFF2-40B4-BE49-F238E27FC236}">
                      <a16:creationId xmlns:a16="http://schemas.microsoft.com/office/drawing/2014/main" id="{2DAB6357-E3C5-F7A3-D36E-D662A867BC62}"/>
                    </a:ext>
                  </a:extLst>
                </p14:cNvPr>
                <p14:cNvContentPartPr/>
                <p14:nvPr/>
              </p14:nvContentPartPr>
              <p14:xfrm>
                <a:off x="4876491" y="3955114"/>
                <a:ext cx="446400" cy="2880"/>
              </p14:xfrm>
            </p:contentPart>
          </mc:Choice>
          <mc:Fallback xmlns="">
            <p:pic>
              <p:nvPicPr>
                <p:cNvPr id="55" name="Ink 54">
                  <a:extLst>
                    <a:ext uri="{FF2B5EF4-FFF2-40B4-BE49-F238E27FC236}">
                      <a16:creationId xmlns:a16="http://schemas.microsoft.com/office/drawing/2014/main" id="{2DAB6357-E3C5-F7A3-D36E-D662A867BC62}"/>
                    </a:ext>
                  </a:extLst>
                </p:cNvPr>
                <p:cNvPicPr/>
                <p:nvPr/>
              </p:nvPicPr>
              <p:blipFill>
                <a:blip r:embed="rId76"/>
                <a:stretch>
                  <a:fillRect/>
                </a:stretch>
              </p:blipFill>
              <p:spPr>
                <a:xfrm>
                  <a:off x="4867491" y="3946474"/>
                  <a:ext cx="464040" cy="20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7">
            <p14:nvContentPartPr>
              <p14:cNvPr id="57" name="Ink 56">
                <a:extLst>
                  <a:ext uri="{FF2B5EF4-FFF2-40B4-BE49-F238E27FC236}">
                    <a16:creationId xmlns:a16="http://schemas.microsoft.com/office/drawing/2014/main" id="{4C8E3F2A-AA2F-BD49-F650-8DFD5D292F61}"/>
                  </a:ext>
                </a:extLst>
              </p14:cNvPr>
              <p14:cNvContentPartPr/>
              <p14:nvPr/>
            </p14:nvContentPartPr>
            <p14:xfrm>
              <a:off x="6176811" y="3961234"/>
              <a:ext cx="322560" cy="8640"/>
            </p14:xfrm>
          </p:contentPart>
        </mc:Choice>
        <mc:Fallback xmlns="">
          <p:pic>
            <p:nvPicPr>
              <p:cNvPr id="57" name="Ink 56">
                <a:extLst>
                  <a:ext uri="{FF2B5EF4-FFF2-40B4-BE49-F238E27FC236}">
                    <a16:creationId xmlns:a16="http://schemas.microsoft.com/office/drawing/2014/main" id="{4C8E3F2A-AA2F-BD49-F650-8DFD5D292F61}"/>
                  </a:ext>
                </a:extLst>
              </p:cNvPr>
              <p:cNvPicPr/>
              <p:nvPr/>
            </p:nvPicPr>
            <p:blipFill>
              <a:blip r:embed="rId78"/>
              <a:stretch>
                <a:fillRect/>
              </a:stretch>
            </p:blipFill>
            <p:spPr>
              <a:xfrm>
                <a:off x="6168171" y="3952594"/>
                <a:ext cx="340200" cy="26280"/>
              </a:xfrm>
              <a:prstGeom prst="rect">
                <a:avLst/>
              </a:prstGeom>
            </p:spPr>
          </p:pic>
        </mc:Fallback>
      </mc:AlternateContent>
      <p:grpSp>
        <p:nvGrpSpPr>
          <p:cNvPr id="60" name="Group 59">
            <a:extLst>
              <a:ext uri="{FF2B5EF4-FFF2-40B4-BE49-F238E27FC236}">
                <a16:creationId xmlns:a16="http://schemas.microsoft.com/office/drawing/2014/main" id="{365B14D0-F9B3-EEB0-7A20-4C632B0C4FAF}"/>
              </a:ext>
            </a:extLst>
          </p:cNvPr>
          <p:cNvGrpSpPr/>
          <p:nvPr/>
        </p:nvGrpSpPr>
        <p:grpSpPr>
          <a:xfrm>
            <a:off x="7415571" y="3943594"/>
            <a:ext cx="1106640" cy="73080"/>
            <a:chOff x="7415571" y="3943594"/>
            <a:chExt cx="1106640" cy="73080"/>
          </a:xfrm>
        </p:grpSpPr>
        <mc:AlternateContent xmlns:mc="http://schemas.openxmlformats.org/markup-compatibility/2006" xmlns:p14="http://schemas.microsoft.com/office/powerpoint/2010/main">
          <mc:Choice Requires="p14">
            <p:contentPart p14:bwMode="auto" r:id="rId79">
              <p14:nvContentPartPr>
                <p14:cNvPr id="58" name="Ink 57">
                  <a:extLst>
                    <a:ext uri="{FF2B5EF4-FFF2-40B4-BE49-F238E27FC236}">
                      <a16:creationId xmlns:a16="http://schemas.microsoft.com/office/drawing/2014/main" id="{2EBA577C-E9F4-75CF-E8E7-C836F279EA73}"/>
                    </a:ext>
                  </a:extLst>
                </p14:cNvPr>
                <p14:cNvContentPartPr/>
                <p14:nvPr/>
              </p14:nvContentPartPr>
              <p14:xfrm>
                <a:off x="7415571" y="3943594"/>
                <a:ext cx="1106640" cy="7200"/>
              </p14:xfrm>
            </p:contentPart>
          </mc:Choice>
          <mc:Fallback xmlns="">
            <p:pic>
              <p:nvPicPr>
                <p:cNvPr id="58" name="Ink 57">
                  <a:extLst>
                    <a:ext uri="{FF2B5EF4-FFF2-40B4-BE49-F238E27FC236}">
                      <a16:creationId xmlns:a16="http://schemas.microsoft.com/office/drawing/2014/main" id="{2EBA577C-E9F4-75CF-E8E7-C836F279EA73}"/>
                    </a:ext>
                  </a:extLst>
                </p:cNvPr>
                <p:cNvPicPr/>
                <p:nvPr/>
              </p:nvPicPr>
              <p:blipFill>
                <a:blip r:embed="rId80"/>
                <a:stretch>
                  <a:fillRect/>
                </a:stretch>
              </p:blipFill>
              <p:spPr>
                <a:xfrm>
                  <a:off x="7406571" y="3934594"/>
                  <a:ext cx="11242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9" name="Ink 58">
                  <a:extLst>
                    <a:ext uri="{FF2B5EF4-FFF2-40B4-BE49-F238E27FC236}">
                      <a16:creationId xmlns:a16="http://schemas.microsoft.com/office/drawing/2014/main" id="{9358372C-AC35-36AB-8CC7-ADAC4F58E711}"/>
                    </a:ext>
                  </a:extLst>
                </p14:cNvPr>
                <p14:cNvContentPartPr/>
                <p14:nvPr/>
              </p14:nvContentPartPr>
              <p14:xfrm>
                <a:off x="7564611" y="4009834"/>
                <a:ext cx="755280" cy="6840"/>
              </p14:xfrm>
            </p:contentPart>
          </mc:Choice>
          <mc:Fallback xmlns="">
            <p:pic>
              <p:nvPicPr>
                <p:cNvPr id="59" name="Ink 58">
                  <a:extLst>
                    <a:ext uri="{FF2B5EF4-FFF2-40B4-BE49-F238E27FC236}">
                      <a16:creationId xmlns:a16="http://schemas.microsoft.com/office/drawing/2014/main" id="{9358372C-AC35-36AB-8CC7-ADAC4F58E711}"/>
                    </a:ext>
                  </a:extLst>
                </p:cNvPr>
                <p:cNvPicPr/>
                <p:nvPr/>
              </p:nvPicPr>
              <p:blipFill>
                <a:blip r:embed="rId82"/>
                <a:stretch>
                  <a:fillRect/>
                </a:stretch>
              </p:blipFill>
              <p:spPr>
                <a:xfrm>
                  <a:off x="7555611" y="4000834"/>
                  <a:ext cx="772920" cy="24480"/>
                </a:xfrm>
                <a:prstGeom prst="rect">
                  <a:avLst/>
                </a:prstGeom>
              </p:spPr>
            </p:pic>
          </mc:Fallback>
        </mc:AlternateContent>
      </p:grpSp>
    </p:spTree>
    <p:extLst>
      <p:ext uri="{BB962C8B-B14F-4D97-AF65-F5344CB8AC3E}">
        <p14:creationId xmlns:p14="http://schemas.microsoft.com/office/powerpoint/2010/main" val="3007863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lide Number Placeholder 2">
            <a:extLst>
              <a:ext uri="{FF2B5EF4-FFF2-40B4-BE49-F238E27FC236}">
                <a16:creationId xmlns:a16="http://schemas.microsoft.com/office/drawing/2014/main" id="{ECE8B276-3F62-8335-0F79-3B3602FA8CB1}"/>
              </a:ext>
            </a:extLst>
          </p:cNvPr>
          <p:cNvSpPr>
            <a:spLocks noGrp="1"/>
          </p:cNvSpPr>
          <p:nvPr>
            <p:ph type="sldNum" sz="quarter" idx="12"/>
          </p:nvPr>
        </p:nvSpPr>
        <p:spPr>
          <a:xfrm>
            <a:off x="8805333" y="6356350"/>
            <a:ext cx="2743200" cy="365125"/>
          </a:xfrm>
        </p:spPr>
        <p:txBody>
          <a:bodyPr>
            <a:normAutofit/>
          </a:bodyPr>
          <a:lstStyle/>
          <a:p>
            <a:pPr>
              <a:spcAft>
                <a:spcPts val="600"/>
              </a:spcAft>
            </a:pPr>
            <a:fld id="{C86488E0-EA66-EE4C-84C2-226D9C4A9E6B}" type="slidenum">
              <a:rPr lang="en-PS" smtClean="0"/>
              <a:pPr>
                <a:spcAft>
                  <a:spcPts val="600"/>
                </a:spcAft>
              </a:pPr>
              <a:t>25</a:t>
            </a:fld>
            <a:endParaRPr lang="en-PS"/>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20B3906-69D9-1613-F458-E32F08296981}"/>
              </a:ext>
            </a:extLst>
          </p:cNvPr>
          <p:cNvPicPr>
            <a:picLocks noChangeAspect="1"/>
          </p:cNvPicPr>
          <p:nvPr/>
        </p:nvPicPr>
        <p:blipFill>
          <a:blip r:embed="rId2"/>
          <a:stretch>
            <a:fillRect/>
          </a:stretch>
        </p:blipFill>
        <p:spPr>
          <a:xfrm>
            <a:off x="1670670" y="643467"/>
            <a:ext cx="8362478"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D5C5AE1E-502A-217D-6E66-38C463A7FBDD}"/>
                  </a:ext>
                </a:extLst>
              </p14:cNvPr>
              <p14:cNvContentPartPr/>
              <p14:nvPr/>
            </p14:nvContentPartPr>
            <p14:xfrm>
              <a:off x="2168571" y="1353034"/>
              <a:ext cx="3612240" cy="32760"/>
            </p14:xfrm>
          </p:contentPart>
        </mc:Choice>
        <mc:Fallback xmlns="">
          <p:pic>
            <p:nvPicPr>
              <p:cNvPr id="6" name="Ink 5">
                <a:extLst>
                  <a:ext uri="{FF2B5EF4-FFF2-40B4-BE49-F238E27FC236}">
                    <a16:creationId xmlns:a16="http://schemas.microsoft.com/office/drawing/2014/main" id="{D5C5AE1E-502A-217D-6E66-38C463A7FBDD}"/>
                  </a:ext>
                </a:extLst>
              </p:cNvPr>
              <p:cNvPicPr/>
              <p:nvPr/>
            </p:nvPicPr>
            <p:blipFill>
              <a:blip r:embed="rId4"/>
              <a:stretch>
                <a:fillRect/>
              </a:stretch>
            </p:blipFill>
            <p:spPr>
              <a:xfrm>
                <a:off x="2159931" y="1344034"/>
                <a:ext cx="3629880" cy="50400"/>
              </a:xfrm>
              <a:prstGeom prst="rect">
                <a:avLst/>
              </a:prstGeom>
            </p:spPr>
          </p:pic>
        </mc:Fallback>
      </mc:AlternateContent>
      <p:grpSp>
        <p:nvGrpSpPr>
          <p:cNvPr id="16" name="Group 15">
            <a:extLst>
              <a:ext uri="{FF2B5EF4-FFF2-40B4-BE49-F238E27FC236}">
                <a16:creationId xmlns:a16="http://schemas.microsoft.com/office/drawing/2014/main" id="{F35C8771-3E88-4954-5203-D8059DD0C71C}"/>
              </a:ext>
            </a:extLst>
          </p:cNvPr>
          <p:cNvGrpSpPr/>
          <p:nvPr/>
        </p:nvGrpSpPr>
        <p:grpSpPr>
          <a:xfrm>
            <a:off x="1866531" y="1544554"/>
            <a:ext cx="528840" cy="105840"/>
            <a:chOff x="1866531" y="1544554"/>
            <a:chExt cx="528840" cy="105840"/>
          </a:xfrm>
        </p:grpSpPr>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6F82E475-4E72-9A4D-855E-069B2F81BEE3}"/>
                    </a:ext>
                  </a:extLst>
                </p14:cNvPr>
                <p14:cNvContentPartPr/>
                <p14:nvPr/>
              </p14:nvContentPartPr>
              <p14:xfrm>
                <a:off x="1947531" y="1594234"/>
                <a:ext cx="447840" cy="56160"/>
              </p14:xfrm>
            </p:contentPart>
          </mc:Choice>
          <mc:Fallback xmlns="">
            <p:pic>
              <p:nvPicPr>
                <p:cNvPr id="7" name="Ink 6">
                  <a:extLst>
                    <a:ext uri="{FF2B5EF4-FFF2-40B4-BE49-F238E27FC236}">
                      <a16:creationId xmlns:a16="http://schemas.microsoft.com/office/drawing/2014/main" id="{6F82E475-4E72-9A4D-855E-069B2F81BEE3}"/>
                    </a:ext>
                  </a:extLst>
                </p:cNvPr>
                <p:cNvPicPr/>
                <p:nvPr/>
              </p:nvPicPr>
              <p:blipFill>
                <a:blip r:embed="rId6"/>
                <a:stretch>
                  <a:fillRect/>
                </a:stretch>
              </p:blipFill>
              <p:spPr>
                <a:xfrm>
                  <a:off x="1938531" y="1585594"/>
                  <a:ext cx="4654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1E3BF324-632D-E742-8108-F51831B6C571}"/>
                    </a:ext>
                  </a:extLst>
                </p14:cNvPr>
                <p14:cNvContentPartPr/>
                <p14:nvPr/>
              </p14:nvContentPartPr>
              <p14:xfrm>
                <a:off x="1866531" y="1544554"/>
                <a:ext cx="99000" cy="101880"/>
              </p14:xfrm>
            </p:contentPart>
          </mc:Choice>
          <mc:Fallback xmlns="">
            <p:pic>
              <p:nvPicPr>
                <p:cNvPr id="8" name="Ink 7">
                  <a:extLst>
                    <a:ext uri="{FF2B5EF4-FFF2-40B4-BE49-F238E27FC236}">
                      <a16:creationId xmlns:a16="http://schemas.microsoft.com/office/drawing/2014/main" id="{1E3BF324-632D-E742-8108-F51831B6C571}"/>
                    </a:ext>
                  </a:extLst>
                </p:cNvPr>
                <p:cNvPicPr/>
                <p:nvPr/>
              </p:nvPicPr>
              <p:blipFill>
                <a:blip r:embed="rId8"/>
                <a:stretch>
                  <a:fillRect/>
                </a:stretch>
              </p:blipFill>
              <p:spPr>
                <a:xfrm>
                  <a:off x="1857891" y="1535914"/>
                  <a:ext cx="116640" cy="119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23" name="Ink 22">
                <a:extLst>
                  <a:ext uri="{FF2B5EF4-FFF2-40B4-BE49-F238E27FC236}">
                    <a16:creationId xmlns:a16="http://schemas.microsoft.com/office/drawing/2014/main" id="{AEE3FBD2-0C0D-C081-79C6-336BF4B232E3}"/>
                  </a:ext>
                </a:extLst>
              </p14:cNvPr>
              <p14:cNvContentPartPr/>
              <p14:nvPr/>
            </p14:nvContentPartPr>
            <p14:xfrm>
              <a:off x="3602811" y="1941634"/>
              <a:ext cx="614160" cy="3960"/>
            </p14:xfrm>
          </p:contentPart>
        </mc:Choice>
        <mc:Fallback xmlns="">
          <p:pic>
            <p:nvPicPr>
              <p:cNvPr id="23" name="Ink 22">
                <a:extLst>
                  <a:ext uri="{FF2B5EF4-FFF2-40B4-BE49-F238E27FC236}">
                    <a16:creationId xmlns:a16="http://schemas.microsoft.com/office/drawing/2014/main" id="{AEE3FBD2-0C0D-C081-79C6-336BF4B232E3}"/>
                  </a:ext>
                </a:extLst>
              </p:cNvPr>
              <p:cNvPicPr/>
              <p:nvPr/>
            </p:nvPicPr>
            <p:blipFill>
              <a:blip r:embed="rId10"/>
              <a:stretch>
                <a:fillRect/>
              </a:stretch>
            </p:blipFill>
            <p:spPr>
              <a:xfrm>
                <a:off x="3594171" y="1932634"/>
                <a:ext cx="6318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4" name="Ink 23">
                <a:extLst>
                  <a:ext uri="{FF2B5EF4-FFF2-40B4-BE49-F238E27FC236}">
                    <a16:creationId xmlns:a16="http://schemas.microsoft.com/office/drawing/2014/main" id="{587437CD-1D4B-AA61-E42D-01FE9525601B}"/>
                  </a:ext>
                </a:extLst>
              </p14:cNvPr>
              <p14:cNvContentPartPr/>
              <p14:nvPr/>
            </p14:nvContentPartPr>
            <p14:xfrm>
              <a:off x="1126011" y="1346194"/>
              <a:ext cx="2863800" cy="92160"/>
            </p14:xfrm>
          </p:contentPart>
        </mc:Choice>
        <mc:Fallback xmlns="">
          <p:pic>
            <p:nvPicPr>
              <p:cNvPr id="24" name="Ink 23">
                <a:extLst>
                  <a:ext uri="{FF2B5EF4-FFF2-40B4-BE49-F238E27FC236}">
                    <a16:creationId xmlns:a16="http://schemas.microsoft.com/office/drawing/2014/main" id="{587437CD-1D4B-AA61-E42D-01FE9525601B}"/>
                  </a:ext>
                </a:extLst>
              </p:cNvPr>
              <p:cNvPicPr/>
              <p:nvPr/>
            </p:nvPicPr>
            <p:blipFill>
              <a:blip r:embed="rId12"/>
              <a:stretch>
                <a:fillRect/>
              </a:stretch>
            </p:blipFill>
            <p:spPr>
              <a:xfrm>
                <a:off x="1117371" y="1337554"/>
                <a:ext cx="2881440" cy="109800"/>
              </a:xfrm>
              <a:prstGeom prst="rect">
                <a:avLst/>
              </a:prstGeom>
            </p:spPr>
          </p:pic>
        </mc:Fallback>
      </mc:AlternateContent>
      <p:grpSp>
        <p:nvGrpSpPr>
          <p:cNvPr id="26" name="Group 25">
            <a:extLst>
              <a:ext uri="{FF2B5EF4-FFF2-40B4-BE49-F238E27FC236}">
                <a16:creationId xmlns:a16="http://schemas.microsoft.com/office/drawing/2014/main" id="{71B0454E-9406-4643-3323-734395E58E43}"/>
              </a:ext>
            </a:extLst>
          </p:cNvPr>
          <p:cNvGrpSpPr/>
          <p:nvPr/>
        </p:nvGrpSpPr>
        <p:grpSpPr>
          <a:xfrm>
            <a:off x="956091" y="1355554"/>
            <a:ext cx="204480" cy="559080"/>
            <a:chOff x="956091" y="1355554"/>
            <a:chExt cx="204480" cy="559080"/>
          </a:xfrm>
        </p:grpSpPr>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2FC2E340-83F8-88CB-111B-D978CA47DA38}"/>
                    </a:ext>
                  </a:extLst>
                </p14:cNvPr>
                <p14:cNvContentPartPr/>
                <p14:nvPr/>
              </p14:nvContentPartPr>
              <p14:xfrm>
                <a:off x="966891" y="1569034"/>
                <a:ext cx="9720" cy="195120"/>
              </p14:xfrm>
            </p:contentPart>
          </mc:Choice>
          <mc:Fallback xmlns="">
            <p:pic>
              <p:nvPicPr>
                <p:cNvPr id="10" name="Ink 9">
                  <a:extLst>
                    <a:ext uri="{FF2B5EF4-FFF2-40B4-BE49-F238E27FC236}">
                      <a16:creationId xmlns:a16="http://schemas.microsoft.com/office/drawing/2014/main" id="{2FC2E340-83F8-88CB-111B-D978CA47DA38}"/>
                    </a:ext>
                  </a:extLst>
                </p:cNvPr>
                <p:cNvPicPr/>
                <p:nvPr/>
              </p:nvPicPr>
              <p:blipFill>
                <a:blip r:embed="rId14"/>
                <a:stretch>
                  <a:fillRect/>
                </a:stretch>
              </p:blipFill>
              <p:spPr>
                <a:xfrm>
                  <a:off x="957891" y="1560394"/>
                  <a:ext cx="2736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4FB1191F-47BC-EA1E-DAE6-74E47FE83E68}"/>
                    </a:ext>
                  </a:extLst>
                </p14:cNvPr>
                <p14:cNvContentPartPr/>
                <p14:nvPr/>
              </p14:nvContentPartPr>
              <p14:xfrm>
                <a:off x="956091" y="1565794"/>
                <a:ext cx="89640" cy="84600"/>
              </p14:xfrm>
            </p:contentPart>
          </mc:Choice>
          <mc:Fallback xmlns="">
            <p:pic>
              <p:nvPicPr>
                <p:cNvPr id="12" name="Ink 11">
                  <a:extLst>
                    <a:ext uri="{FF2B5EF4-FFF2-40B4-BE49-F238E27FC236}">
                      <a16:creationId xmlns:a16="http://schemas.microsoft.com/office/drawing/2014/main" id="{4FB1191F-47BC-EA1E-DAE6-74E47FE83E68}"/>
                    </a:ext>
                  </a:extLst>
                </p:cNvPr>
                <p:cNvPicPr/>
                <p:nvPr/>
              </p:nvPicPr>
              <p:blipFill>
                <a:blip r:embed="rId16"/>
                <a:stretch>
                  <a:fillRect/>
                </a:stretch>
              </p:blipFill>
              <p:spPr>
                <a:xfrm>
                  <a:off x="947451" y="1556794"/>
                  <a:ext cx="1072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Ink 17">
                  <a:extLst>
                    <a:ext uri="{FF2B5EF4-FFF2-40B4-BE49-F238E27FC236}">
                      <a16:creationId xmlns:a16="http://schemas.microsoft.com/office/drawing/2014/main" id="{D95CAE42-DFF9-C508-FDB8-C7C2602EA5DB}"/>
                    </a:ext>
                  </a:extLst>
                </p14:cNvPr>
                <p14:cNvContentPartPr/>
                <p14:nvPr/>
              </p14:nvContentPartPr>
              <p14:xfrm>
                <a:off x="988131" y="1846954"/>
                <a:ext cx="96480" cy="2520"/>
              </p14:xfrm>
            </p:contentPart>
          </mc:Choice>
          <mc:Fallback xmlns="">
            <p:pic>
              <p:nvPicPr>
                <p:cNvPr id="18" name="Ink 17">
                  <a:extLst>
                    <a:ext uri="{FF2B5EF4-FFF2-40B4-BE49-F238E27FC236}">
                      <a16:creationId xmlns:a16="http://schemas.microsoft.com/office/drawing/2014/main" id="{D95CAE42-DFF9-C508-FDB8-C7C2602EA5DB}"/>
                    </a:ext>
                  </a:extLst>
                </p:cNvPr>
                <p:cNvPicPr/>
                <p:nvPr/>
              </p:nvPicPr>
              <p:blipFill>
                <a:blip r:embed="rId18"/>
                <a:stretch>
                  <a:fillRect/>
                </a:stretch>
              </p:blipFill>
              <p:spPr>
                <a:xfrm>
                  <a:off x="979131" y="1838314"/>
                  <a:ext cx="1141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 name="Ink 19">
                  <a:extLst>
                    <a:ext uri="{FF2B5EF4-FFF2-40B4-BE49-F238E27FC236}">
                      <a16:creationId xmlns:a16="http://schemas.microsoft.com/office/drawing/2014/main" id="{72542786-2E3C-8AD8-9626-E8FB3E0F2964}"/>
                    </a:ext>
                  </a:extLst>
                </p14:cNvPr>
                <p14:cNvContentPartPr/>
                <p14:nvPr/>
              </p14:nvContentPartPr>
              <p14:xfrm>
                <a:off x="1014771" y="1909954"/>
                <a:ext cx="85320" cy="4680"/>
              </p14:xfrm>
            </p:contentPart>
          </mc:Choice>
          <mc:Fallback xmlns="">
            <p:pic>
              <p:nvPicPr>
                <p:cNvPr id="20" name="Ink 19">
                  <a:extLst>
                    <a:ext uri="{FF2B5EF4-FFF2-40B4-BE49-F238E27FC236}">
                      <a16:creationId xmlns:a16="http://schemas.microsoft.com/office/drawing/2014/main" id="{72542786-2E3C-8AD8-9626-E8FB3E0F2964}"/>
                    </a:ext>
                  </a:extLst>
                </p:cNvPr>
                <p:cNvPicPr/>
                <p:nvPr/>
              </p:nvPicPr>
              <p:blipFill>
                <a:blip r:embed="rId20"/>
                <a:stretch>
                  <a:fillRect/>
                </a:stretch>
              </p:blipFill>
              <p:spPr>
                <a:xfrm>
                  <a:off x="1006131" y="1900954"/>
                  <a:ext cx="1029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5" name="Ink 24">
                  <a:extLst>
                    <a:ext uri="{FF2B5EF4-FFF2-40B4-BE49-F238E27FC236}">
                      <a16:creationId xmlns:a16="http://schemas.microsoft.com/office/drawing/2014/main" id="{B5E87943-9183-AEE3-C3DE-A334BE622135}"/>
                    </a:ext>
                  </a:extLst>
                </p14:cNvPr>
                <p14:cNvContentPartPr/>
                <p14:nvPr/>
              </p14:nvContentPartPr>
              <p14:xfrm>
                <a:off x="1098651" y="1355554"/>
                <a:ext cx="61920" cy="292680"/>
              </p14:xfrm>
            </p:contentPart>
          </mc:Choice>
          <mc:Fallback xmlns="">
            <p:pic>
              <p:nvPicPr>
                <p:cNvPr id="25" name="Ink 24">
                  <a:extLst>
                    <a:ext uri="{FF2B5EF4-FFF2-40B4-BE49-F238E27FC236}">
                      <a16:creationId xmlns:a16="http://schemas.microsoft.com/office/drawing/2014/main" id="{B5E87943-9183-AEE3-C3DE-A334BE622135}"/>
                    </a:ext>
                  </a:extLst>
                </p:cNvPr>
                <p:cNvPicPr/>
                <p:nvPr/>
              </p:nvPicPr>
              <p:blipFill>
                <a:blip r:embed="rId22"/>
                <a:stretch>
                  <a:fillRect/>
                </a:stretch>
              </p:blipFill>
              <p:spPr>
                <a:xfrm>
                  <a:off x="1090011" y="1346554"/>
                  <a:ext cx="79560" cy="310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27" name="Ink 26">
                <a:extLst>
                  <a:ext uri="{FF2B5EF4-FFF2-40B4-BE49-F238E27FC236}">
                    <a16:creationId xmlns:a16="http://schemas.microsoft.com/office/drawing/2014/main" id="{62D0C97C-87FB-8725-FB1C-230E2D42EE48}"/>
                  </a:ext>
                </a:extLst>
              </p14:cNvPr>
              <p14:cNvContentPartPr/>
              <p14:nvPr/>
            </p14:nvContentPartPr>
            <p14:xfrm>
              <a:off x="6303891" y="1966114"/>
              <a:ext cx="1278360" cy="6480"/>
            </p14:xfrm>
          </p:contentPart>
        </mc:Choice>
        <mc:Fallback xmlns="">
          <p:pic>
            <p:nvPicPr>
              <p:cNvPr id="27" name="Ink 26">
                <a:extLst>
                  <a:ext uri="{FF2B5EF4-FFF2-40B4-BE49-F238E27FC236}">
                    <a16:creationId xmlns:a16="http://schemas.microsoft.com/office/drawing/2014/main" id="{62D0C97C-87FB-8725-FB1C-230E2D42EE48}"/>
                  </a:ext>
                </a:extLst>
              </p:cNvPr>
              <p:cNvPicPr/>
              <p:nvPr/>
            </p:nvPicPr>
            <p:blipFill>
              <a:blip r:embed="rId24"/>
              <a:stretch>
                <a:fillRect/>
              </a:stretch>
            </p:blipFill>
            <p:spPr>
              <a:xfrm>
                <a:off x="6294891" y="1957114"/>
                <a:ext cx="12960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8" name="Ink 27">
                <a:extLst>
                  <a:ext uri="{FF2B5EF4-FFF2-40B4-BE49-F238E27FC236}">
                    <a16:creationId xmlns:a16="http://schemas.microsoft.com/office/drawing/2014/main" id="{0E02A1EE-0EC4-A4B8-FD1F-C2A4A04E18DE}"/>
                  </a:ext>
                </a:extLst>
              </p14:cNvPr>
              <p14:cNvContentPartPr/>
              <p14:nvPr/>
            </p14:nvContentPartPr>
            <p14:xfrm>
              <a:off x="2791011" y="2292634"/>
              <a:ext cx="1729440" cy="29160"/>
            </p14:xfrm>
          </p:contentPart>
        </mc:Choice>
        <mc:Fallback xmlns="">
          <p:pic>
            <p:nvPicPr>
              <p:cNvPr id="28" name="Ink 27">
                <a:extLst>
                  <a:ext uri="{FF2B5EF4-FFF2-40B4-BE49-F238E27FC236}">
                    <a16:creationId xmlns:a16="http://schemas.microsoft.com/office/drawing/2014/main" id="{0E02A1EE-0EC4-A4B8-FD1F-C2A4A04E18DE}"/>
                  </a:ext>
                </a:extLst>
              </p:cNvPr>
              <p:cNvPicPr/>
              <p:nvPr/>
            </p:nvPicPr>
            <p:blipFill>
              <a:blip r:embed="rId26"/>
              <a:stretch>
                <a:fillRect/>
              </a:stretch>
            </p:blipFill>
            <p:spPr>
              <a:xfrm>
                <a:off x="2782371" y="2283634"/>
                <a:ext cx="17470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9" name="Ink 28">
                <a:extLst>
                  <a:ext uri="{FF2B5EF4-FFF2-40B4-BE49-F238E27FC236}">
                    <a16:creationId xmlns:a16="http://schemas.microsoft.com/office/drawing/2014/main" id="{55D0A139-D4E7-FEF5-DC26-E7D772A2D36B}"/>
                  </a:ext>
                </a:extLst>
              </p14:cNvPr>
              <p14:cNvContentPartPr/>
              <p14:nvPr/>
            </p14:nvContentPartPr>
            <p14:xfrm>
              <a:off x="4466811" y="2323594"/>
              <a:ext cx="200880" cy="16200"/>
            </p14:xfrm>
          </p:contentPart>
        </mc:Choice>
        <mc:Fallback xmlns="">
          <p:pic>
            <p:nvPicPr>
              <p:cNvPr id="29" name="Ink 28">
                <a:extLst>
                  <a:ext uri="{FF2B5EF4-FFF2-40B4-BE49-F238E27FC236}">
                    <a16:creationId xmlns:a16="http://schemas.microsoft.com/office/drawing/2014/main" id="{55D0A139-D4E7-FEF5-DC26-E7D772A2D36B}"/>
                  </a:ext>
                </a:extLst>
              </p:cNvPr>
              <p:cNvPicPr/>
              <p:nvPr/>
            </p:nvPicPr>
            <p:blipFill>
              <a:blip r:embed="rId28"/>
              <a:stretch>
                <a:fillRect/>
              </a:stretch>
            </p:blipFill>
            <p:spPr>
              <a:xfrm>
                <a:off x="4457811" y="2314954"/>
                <a:ext cx="2185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0" name="Ink 29">
                <a:extLst>
                  <a:ext uri="{FF2B5EF4-FFF2-40B4-BE49-F238E27FC236}">
                    <a16:creationId xmlns:a16="http://schemas.microsoft.com/office/drawing/2014/main" id="{F8650A80-8254-8080-CB8A-F5D8DC2419CE}"/>
                  </a:ext>
                </a:extLst>
              </p14:cNvPr>
              <p14:cNvContentPartPr/>
              <p14:nvPr/>
            </p14:nvContentPartPr>
            <p14:xfrm>
              <a:off x="5512251" y="2269594"/>
              <a:ext cx="1973160" cy="14400"/>
            </p14:xfrm>
          </p:contentPart>
        </mc:Choice>
        <mc:Fallback xmlns="">
          <p:pic>
            <p:nvPicPr>
              <p:cNvPr id="30" name="Ink 29">
                <a:extLst>
                  <a:ext uri="{FF2B5EF4-FFF2-40B4-BE49-F238E27FC236}">
                    <a16:creationId xmlns:a16="http://schemas.microsoft.com/office/drawing/2014/main" id="{F8650A80-8254-8080-CB8A-F5D8DC2419CE}"/>
                  </a:ext>
                </a:extLst>
              </p:cNvPr>
              <p:cNvPicPr/>
              <p:nvPr/>
            </p:nvPicPr>
            <p:blipFill>
              <a:blip r:embed="rId30"/>
              <a:stretch>
                <a:fillRect/>
              </a:stretch>
            </p:blipFill>
            <p:spPr>
              <a:xfrm>
                <a:off x="5503611" y="2260954"/>
                <a:ext cx="1990800" cy="32040"/>
              </a:xfrm>
              <a:prstGeom prst="rect">
                <a:avLst/>
              </a:prstGeom>
            </p:spPr>
          </p:pic>
        </mc:Fallback>
      </mc:AlternateContent>
      <p:grpSp>
        <p:nvGrpSpPr>
          <p:cNvPr id="34" name="Group 33">
            <a:extLst>
              <a:ext uri="{FF2B5EF4-FFF2-40B4-BE49-F238E27FC236}">
                <a16:creationId xmlns:a16="http://schemas.microsoft.com/office/drawing/2014/main" id="{E602ED6E-7859-7AA8-EEEA-FB304814CDF6}"/>
              </a:ext>
            </a:extLst>
          </p:cNvPr>
          <p:cNvGrpSpPr/>
          <p:nvPr/>
        </p:nvGrpSpPr>
        <p:grpSpPr>
          <a:xfrm>
            <a:off x="8615091" y="2256994"/>
            <a:ext cx="640440" cy="34560"/>
            <a:chOff x="8615091" y="2256994"/>
            <a:chExt cx="640440" cy="34560"/>
          </a:xfrm>
        </p:grpSpPr>
        <mc:AlternateContent xmlns:mc="http://schemas.openxmlformats.org/markup-compatibility/2006" xmlns:p14="http://schemas.microsoft.com/office/powerpoint/2010/main">
          <mc:Choice Requires="p14">
            <p:contentPart p14:bwMode="auto" r:id="rId31">
              <p14:nvContentPartPr>
                <p14:cNvPr id="31" name="Ink 30">
                  <a:extLst>
                    <a:ext uri="{FF2B5EF4-FFF2-40B4-BE49-F238E27FC236}">
                      <a16:creationId xmlns:a16="http://schemas.microsoft.com/office/drawing/2014/main" id="{7F24D467-7F59-59FD-BC11-5CC972008CE8}"/>
                    </a:ext>
                  </a:extLst>
                </p14:cNvPr>
                <p14:cNvContentPartPr/>
                <p14:nvPr/>
              </p14:nvContentPartPr>
              <p14:xfrm>
                <a:off x="8615091" y="2256994"/>
                <a:ext cx="640440" cy="6840"/>
              </p14:xfrm>
            </p:contentPart>
          </mc:Choice>
          <mc:Fallback xmlns="">
            <p:pic>
              <p:nvPicPr>
                <p:cNvPr id="31" name="Ink 30">
                  <a:extLst>
                    <a:ext uri="{FF2B5EF4-FFF2-40B4-BE49-F238E27FC236}">
                      <a16:creationId xmlns:a16="http://schemas.microsoft.com/office/drawing/2014/main" id="{7F24D467-7F59-59FD-BC11-5CC972008CE8}"/>
                    </a:ext>
                  </a:extLst>
                </p:cNvPr>
                <p:cNvPicPr/>
                <p:nvPr/>
              </p:nvPicPr>
              <p:blipFill>
                <a:blip r:embed="rId32"/>
                <a:stretch>
                  <a:fillRect/>
                </a:stretch>
              </p:blipFill>
              <p:spPr>
                <a:xfrm>
                  <a:off x="8606091" y="2247994"/>
                  <a:ext cx="6580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3" name="Ink 32">
                  <a:extLst>
                    <a:ext uri="{FF2B5EF4-FFF2-40B4-BE49-F238E27FC236}">
                      <a16:creationId xmlns:a16="http://schemas.microsoft.com/office/drawing/2014/main" id="{6DE84D20-6127-E9C3-02B0-8C7D1A5EC824}"/>
                    </a:ext>
                  </a:extLst>
                </p14:cNvPr>
                <p14:cNvContentPartPr/>
                <p14:nvPr/>
              </p14:nvContentPartPr>
              <p14:xfrm>
                <a:off x="8697171" y="2283274"/>
                <a:ext cx="492120" cy="8280"/>
              </p14:xfrm>
            </p:contentPart>
          </mc:Choice>
          <mc:Fallback xmlns="">
            <p:pic>
              <p:nvPicPr>
                <p:cNvPr id="33" name="Ink 32">
                  <a:extLst>
                    <a:ext uri="{FF2B5EF4-FFF2-40B4-BE49-F238E27FC236}">
                      <a16:creationId xmlns:a16="http://schemas.microsoft.com/office/drawing/2014/main" id="{6DE84D20-6127-E9C3-02B0-8C7D1A5EC824}"/>
                    </a:ext>
                  </a:extLst>
                </p:cNvPr>
                <p:cNvPicPr/>
                <p:nvPr/>
              </p:nvPicPr>
              <p:blipFill>
                <a:blip r:embed="rId34"/>
                <a:stretch>
                  <a:fillRect/>
                </a:stretch>
              </p:blipFill>
              <p:spPr>
                <a:xfrm>
                  <a:off x="8688171" y="2274274"/>
                  <a:ext cx="509760" cy="25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
            <p14:nvContentPartPr>
              <p14:cNvPr id="35" name="Ink 34">
                <a:extLst>
                  <a:ext uri="{FF2B5EF4-FFF2-40B4-BE49-F238E27FC236}">
                    <a16:creationId xmlns:a16="http://schemas.microsoft.com/office/drawing/2014/main" id="{F9D686D3-0D3F-12E0-5BCE-4B80FA9DFD85}"/>
                  </a:ext>
                </a:extLst>
              </p14:cNvPr>
              <p14:cNvContentPartPr/>
              <p14:nvPr/>
            </p14:nvContentPartPr>
            <p14:xfrm>
              <a:off x="2189091" y="2619154"/>
              <a:ext cx="1931760" cy="50760"/>
            </p14:xfrm>
          </p:contentPart>
        </mc:Choice>
        <mc:Fallback xmlns="">
          <p:pic>
            <p:nvPicPr>
              <p:cNvPr id="35" name="Ink 34">
                <a:extLst>
                  <a:ext uri="{FF2B5EF4-FFF2-40B4-BE49-F238E27FC236}">
                    <a16:creationId xmlns:a16="http://schemas.microsoft.com/office/drawing/2014/main" id="{F9D686D3-0D3F-12E0-5BCE-4B80FA9DFD85}"/>
                  </a:ext>
                </a:extLst>
              </p:cNvPr>
              <p:cNvPicPr/>
              <p:nvPr/>
            </p:nvPicPr>
            <p:blipFill>
              <a:blip r:embed="rId36"/>
              <a:stretch>
                <a:fillRect/>
              </a:stretch>
            </p:blipFill>
            <p:spPr>
              <a:xfrm>
                <a:off x="2180451" y="2610154"/>
                <a:ext cx="19494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0" name="Ink 79">
                <a:extLst>
                  <a:ext uri="{FF2B5EF4-FFF2-40B4-BE49-F238E27FC236}">
                    <a16:creationId xmlns:a16="http://schemas.microsoft.com/office/drawing/2014/main" id="{0C00497D-1E5D-BD1D-9880-E5FC230EC487}"/>
                  </a:ext>
                </a:extLst>
              </p14:cNvPr>
              <p14:cNvContentPartPr/>
              <p14:nvPr/>
            </p14:nvContentPartPr>
            <p14:xfrm>
              <a:off x="8190291" y="2943514"/>
              <a:ext cx="1053720" cy="7200"/>
            </p14:xfrm>
          </p:contentPart>
        </mc:Choice>
        <mc:Fallback xmlns="">
          <p:pic>
            <p:nvPicPr>
              <p:cNvPr id="80" name="Ink 79">
                <a:extLst>
                  <a:ext uri="{FF2B5EF4-FFF2-40B4-BE49-F238E27FC236}">
                    <a16:creationId xmlns:a16="http://schemas.microsoft.com/office/drawing/2014/main" id="{0C00497D-1E5D-BD1D-9880-E5FC230EC487}"/>
                  </a:ext>
                </a:extLst>
              </p:cNvPr>
              <p:cNvPicPr/>
              <p:nvPr/>
            </p:nvPicPr>
            <p:blipFill>
              <a:blip r:embed="rId38"/>
              <a:stretch>
                <a:fillRect/>
              </a:stretch>
            </p:blipFill>
            <p:spPr>
              <a:xfrm>
                <a:off x="8181291" y="2934514"/>
                <a:ext cx="1071360" cy="24840"/>
              </a:xfrm>
              <a:prstGeom prst="rect">
                <a:avLst/>
              </a:prstGeom>
            </p:spPr>
          </p:pic>
        </mc:Fallback>
      </mc:AlternateContent>
      <p:grpSp>
        <p:nvGrpSpPr>
          <p:cNvPr id="83" name="Group 82">
            <a:extLst>
              <a:ext uri="{FF2B5EF4-FFF2-40B4-BE49-F238E27FC236}">
                <a16:creationId xmlns:a16="http://schemas.microsoft.com/office/drawing/2014/main" id="{5606B09D-ADBD-F630-697B-01526A26045B}"/>
              </a:ext>
            </a:extLst>
          </p:cNvPr>
          <p:cNvGrpSpPr/>
          <p:nvPr/>
        </p:nvGrpSpPr>
        <p:grpSpPr>
          <a:xfrm>
            <a:off x="2450091" y="3333394"/>
            <a:ext cx="5397480" cy="29160"/>
            <a:chOff x="2450091" y="3333394"/>
            <a:chExt cx="5397480" cy="29160"/>
          </a:xfrm>
        </p:grpSpPr>
        <mc:AlternateContent xmlns:mc="http://schemas.openxmlformats.org/markup-compatibility/2006" xmlns:p14="http://schemas.microsoft.com/office/powerpoint/2010/main">
          <mc:Choice Requires="p14">
            <p:contentPart p14:bwMode="auto" r:id="rId39">
              <p14:nvContentPartPr>
                <p14:cNvPr id="81" name="Ink 80">
                  <a:extLst>
                    <a:ext uri="{FF2B5EF4-FFF2-40B4-BE49-F238E27FC236}">
                      <a16:creationId xmlns:a16="http://schemas.microsoft.com/office/drawing/2014/main" id="{3DEA9559-1A66-7CF0-34AF-2DBF310E4290}"/>
                    </a:ext>
                  </a:extLst>
                </p14:cNvPr>
                <p14:cNvContentPartPr/>
                <p14:nvPr/>
              </p14:nvContentPartPr>
              <p14:xfrm>
                <a:off x="2450091" y="3351394"/>
                <a:ext cx="1968120" cy="11160"/>
              </p14:xfrm>
            </p:contentPart>
          </mc:Choice>
          <mc:Fallback xmlns="">
            <p:pic>
              <p:nvPicPr>
                <p:cNvPr id="81" name="Ink 80">
                  <a:extLst>
                    <a:ext uri="{FF2B5EF4-FFF2-40B4-BE49-F238E27FC236}">
                      <a16:creationId xmlns:a16="http://schemas.microsoft.com/office/drawing/2014/main" id="{3DEA9559-1A66-7CF0-34AF-2DBF310E4290}"/>
                    </a:ext>
                  </a:extLst>
                </p:cNvPr>
                <p:cNvPicPr/>
                <p:nvPr/>
              </p:nvPicPr>
              <p:blipFill>
                <a:blip r:embed="rId40"/>
                <a:stretch>
                  <a:fillRect/>
                </a:stretch>
              </p:blipFill>
              <p:spPr>
                <a:xfrm>
                  <a:off x="2441451" y="3342754"/>
                  <a:ext cx="19857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82" name="Ink 81">
                  <a:extLst>
                    <a:ext uri="{FF2B5EF4-FFF2-40B4-BE49-F238E27FC236}">
                      <a16:creationId xmlns:a16="http://schemas.microsoft.com/office/drawing/2014/main" id="{45A8D119-6E8C-912C-851A-36EF76213FBC}"/>
                    </a:ext>
                  </a:extLst>
                </p14:cNvPr>
                <p14:cNvContentPartPr/>
                <p14:nvPr/>
              </p14:nvContentPartPr>
              <p14:xfrm>
                <a:off x="5015091" y="3333394"/>
                <a:ext cx="2832480" cy="5400"/>
              </p14:xfrm>
            </p:contentPart>
          </mc:Choice>
          <mc:Fallback xmlns="">
            <p:pic>
              <p:nvPicPr>
                <p:cNvPr id="82" name="Ink 81">
                  <a:extLst>
                    <a:ext uri="{FF2B5EF4-FFF2-40B4-BE49-F238E27FC236}">
                      <a16:creationId xmlns:a16="http://schemas.microsoft.com/office/drawing/2014/main" id="{45A8D119-6E8C-912C-851A-36EF76213FBC}"/>
                    </a:ext>
                  </a:extLst>
                </p:cNvPr>
                <p:cNvPicPr/>
                <p:nvPr/>
              </p:nvPicPr>
              <p:blipFill>
                <a:blip r:embed="rId42"/>
                <a:stretch>
                  <a:fillRect/>
                </a:stretch>
              </p:blipFill>
              <p:spPr>
                <a:xfrm>
                  <a:off x="5006451" y="3324394"/>
                  <a:ext cx="2850120" cy="23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
            <p14:nvContentPartPr>
              <p14:cNvPr id="84" name="Ink 83">
                <a:extLst>
                  <a:ext uri="{FF2B5EF4-FFF2-40B4-BE49-F238E27FC236}">
                    <a16:creationId xmlns:a16="http://schemas.microsoft.com/office/drawing/2014/main" id="{09D34E8D-4CF9-8BF0-13B9-46894C348D4B}"/>
                  </a:ext>
                </a:extLst>
              </p14:cNvPr>
              <p14:cNvContentPartPr/>
              <p14:nvPr/>
            </p14:nvContentPartPr>
            <p14:xfrm>
              <a:off x="2200971" y="4001554"/>
              <a:ext cx="330840" cy="2880"/>
            </p14:xfrm>
          </p:contentPart>
        </mc:Choice>
        <mc:Fallback xmlns="">
          <p:pic>
            <p:nvPicPr>
              <p:cNvPr id="84" name="Ink 83">
                <a:extLst>
                  <a:ext uri="{FF2B5EF4-FFF2-40B4-BE49-F238E27FC236}">
                    <a16:creationId xmlns:a16="http://schemas.microsoft.com/office/drawing/2014/main" id="{09D34E8D-4CF9-8BF0-13B9-46894C348D4B}"/>
                  </a:ext>
                </a:extLst>
              </p:cNvPr>
              <p:cNvPicPr/>
              <p:nvPr/>
            </p:nvPicPr>
            <p:blipFill>
              <a:blip r:embed="rId44"/>
              <a:stretch>
                <a:fillRect/>
              </a:stretch>
            </p:blipFill>
            <p:spPr>
              <a:xfrm>
                <a:off x="2192331" y="3992554"/>
                <a:ext cx="3484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90" name="Ink 89">
                <a:extLst>
                  <a:ext uri="{FF2B5EF4-FFF2-40B4-BE49-F238E27FC236}">
                    <a16:creationId xmlns:a16="http://schemas.microsoft.com/office/drawing/2014/main" id="{981D3186-0D83-2AAB-10FE-C8158527BA98}"/>
                  </a:ext>
                </a:extLst>
              </p14:cNvPr>
              <p14:cNvContentPartPr/>
              <p14:nvPr/>
            </p14:nvContentPartPr>
            <p14:xfrm>
              <a:off x="5851011" y="3987874"/>
              <a:ext cx="758520" cy="9720"/>
            </p14:xfrm>
          </p:contentPart>
        </mc:Choice>
        <mc:Fallback xmlns="">
          <p:pic>
            <p:nvPicPr>
              <p:cNvPr id="90" name="Ink 89">
                <a:extLst>
                  <a:ext uri="{FF2B5EF4-FFF2-40B4-BE49-F238E27FC236}">
                    <a16:creationId xmlns:a16="http://schemas.microsoft.com/office/drawing/2014/main" id="{981D3186-0D83-2AAB-10FE-C8158527BA98}"/>
                  </a:ext>
                </a:extLst>
              </p:cNvPr>
              <p:cNvPicPr/>
              <p:nvPr/>
            </p:nvPicPr>
            <p:blipFill>
              <a:blip r:embed="rId46"/>
              <a:stretch>
                <a:fillRect/>
              </a:stretch>
            </p:blipFill>
            <p:spPr>
              <a:xfrm>
                <a:off x="5842371" y="3978874"/>
                <a:ext cx="776160" cy="27360"/>
              </a:xfrm>
              <a:prstGeom prst="rect">
                <a:avLst/>
              </a:prstGeom>
            </p:spPr>
          </p:pic>
        </mc:Fallback>
      </mc:AlternateContent>
      <p:grpSp>
        <p:nvGrpSpPr>
          <p:cNvPr id="93" name="Group 92">
            <a:extLst>
              <a:ext uri="{FF2B5EF4-FFF2-40B4-BE49-F238E27FC236}">
                <a16:creationId xmlns:a16="http://schemas.microsoft.com/office/drawing/2014/main" id="{1EA831EB-2D61-8966-04F9-52CF3765F307}"/>
              </a:ext>
            </a:extLst>
          </p:cNvPr>
          <p:cNvGrpSpPr/>
          <p:nvPr/>
        </p:nvGrpSpPr>
        <p:grpSpPr>
          <a:xfrm>
            <a:off x="10356051" y="1091314"/>
            <a:ext cx="1672560" cy="1113840"/>
            <a:chOff x="10356051" y="1091314"/>
            <a:chExt cx="1672560" cy="1113840"/>
          </a:xfrm>
        </p:grpSpPr>
        <mc:AlternateContent xmlns:mc="http://schemas.openxmlformats.org/markup-compatibility/2006" xmlns:p14="http://schemas.microsoft.com/office/powerpoint/2010/main">
          <mc:Choice Requires="p14">
            <p:contentPart p14:bwMode="auto" r:id="rId47">
              <p14:nvContentPartPr>
                <p14:cNvPr id="36" name="Ink 35">
                  <a:extLst>
                    <a:ext uri="{FF2B5EF4-FFF2-40B4-BE49-F238E27FC236}">
                      <a16:creationId xmlns:a16="http://schemas.microsoft.com/office/drawing/2014/main" id="{859CC032-94EF-E61C-A8EF-DA88B86B1659}"/>
                    </a:ext>
                  </a:extLst>
                </p14:cNvPr>
                <p14:cNvContentPartPr/>
                <p14:nvPr/>
              </p14:nvContentPartPr>
              <p14:xfrm>
                <a:off x="10356051" y="1957834"/>
                <a:ext cx="54720" cy="165600"/>
              </p14:xfrm>
            </p:contentPart>
          </mc:Choice>
          <mc:Fallback xmlns="">
            <p:pic>
              <p:nvPicPr>
                <p:cNvPr id="36" name="Ink 35">
                  <a:extLst>
                    <a:ext uri="{FF2B5EF4-FFF2-40B4-BE49-F238E27FC236}">
                      <a16:creationId xmlns:a16="http://schemas.microsoft.com/office/drawing/2014/main" id="{859CC032-94EF-E61C-A8EF-DA88B86B1659}"/>
                    </a:ext>
                  </a:extLst>
                </p:cNvPr>
                <p:cNvPicPr/>
                <p:nvPr/>
              </p:nvPicPr>
              <p:blipFill>
                <a:blip r:embed="rId48"/>
                <a:stretch>
                  <a:fillRect/>
                </a:stretch>
              </p:blipFill>
              <p:spPr>
                <a:xfrm>
                  <a:off x="10347051" y="1949194"/>
                  <a:ext cx="723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7" name="Ink 36">
                  <a:extLst>
                    <a:ext uri="{FF2B5EF4-FFF2-40B4-BE49-F238E27FC236}">
                      <a16:creationId xmlns:a16="http://schemas.microsoft.com/office/drawing/2014/main" id="{D8A0B936-4696-6F0E-62F5-BEDFA60100AF}"/>
                    </a:ext>
                  </a:extLst>
                </p14:cNvPr>
                <p14:cNvContentPartPr/>
                <p14:nvPr/>
              </p14:nvContentPartPr>
              <p14:xfrm>
                <a:off x="10398531" y="1935154"/>
                <a:ext cx="59760" cy="174240"/>
              </p14:xfrm>
            </p:contentPart>
          </mc:Choice>
          <mc:Fallback xmlns="">
            <p:pic>
              <p:nvPicPr>
                <p:cNvPr id="37" name="Ink 36">
                  <a:extLst>
                    <a:ext uri="{FF2B5EF4-FFF2-40B4-BE49-F238E27FC236}">
                      <a16:creationId xmlns:a16="http://schemas.microsoft.com/office/drawing/2014/main" id="{D8A0B936-4696-6F0E-62F5-BEDFA60100AF}"/>
                    </a:ext>
                  </a:extLst>
                </p:cNvPr>
                <p:cNvPicPr/>
                <p:nvPr/>
              </p:nvPicPr>
              <p:blipFill>
                <a:blip r:embed="rId50"/>
                <a:stretch>
                  <a:fillRect/>
                </a:stretch>
              </p:blipFill>
              <p:spPr>
                <a:xfrm>
                  <a:off x="10389891" y="1926154"/>
                  <a:ext cx="774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8" name="Ink 37">
                  <a:extLst>
                    <a:ext uri="{FF2B5EF4-FFF2-40B4-BE49-F238E27FC236}">
                      <a16:creationId xmlns:a16="http://schemas.microsoft.com/office/drawing/2014/main" id="{5D15B916-C4B0-BB32-E439-098B8A066B2C}"/>
                    </a:ext>
                  </a:extLst>
                </p14:cNvPr>
                <p14:cNvContentPartPr/>
                <p14:nvPr/>
              </p14:nvContentPartPr>
              <p14:xfrm>
                <a:off x="10374411" y="2062954"/>
                <a:ext cx="82080" cy="2520"/>
              </p14:xfrm>
            </p:contentPart>
          </mc:Choice>
          <mc:Fallback xmlns="">
            <p:pic>
              <p:nvPicPr>
                <p:cNvPr id="38" name="Ink 37">
                  <a:extLst>
                    <a:ext uri="{FF2B5EF4-FFF2-40B4-BE49-F238E27FC236}">
                      <a16:creationId xmlns:a16="http://schemas.microsoft.com/office/drawing/2014/main" id="{5D15B916-C4B0-BB32-E439-098B8A066B2C}"/>
                    </a:ext>
                  </a:extLst>
                </p:cNvPr>
                <p:cNvPicPr/>
                <p:nvPr/>
              </p:nvPicPr>
              <p:blipFill>
                <a:blip r:embed="rId52"/>
                <a:stretch>
                  <a:fillRect/>
                </a:stretch>
              </p:blipFill>
              <p:spPr>
                <a:xfrm>
                  <a:off x="10365411" y="2054314"/>
                  <a:ext cx="997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9" name="Ink 38">
                  <a:extLst>
                    <a:ext uri="{FF2B5EF4-FFF2-40B4-BE49-F238E27FC236}">
                      <a16:creationId xmlns:a16="http://schemas.microsoft.com/office/drawing/2014/main" id="{DDDA103A-26B4-4751-E6CC-8F49135C6D1D}"/>
                    </a:ext>
                  </a:extLst>
                </p14:cNvPr>
                <p14:cNvContentPartPr/>
                <p14:nvPr/>
              </p14:nvContentPartPr>
              <p14:xfrm>
                <a:off x="10553331" y="2087074"/>
                <a:ext cx="4320" cy="77760"/>
              </p14:xfrm>
            </p:contentPart>
          </mc:Choice>
          <mc:Fallback xmlns="">
            <p:pic>
              <p:nvPicPr>
                <p:cNvPr id="39" name="Ink 38">
                  <a:extLst>
                    <a:ext uri="{FF2B5EF4-FFF2-40B4-BE49-F238E27FC236}">
                      <a16:creationId xmlns:a16="http://schemas.microsoft.com/office/drawing/2014/main" id="{DDDA103A-26B4-4751-E6CC-8F49135C6D1D}"/>
                    </a:ext>
                  </a:extLst>
                </p:cNvPr>
                <p:cNvPicPr/>
                <p:nvPr/>
              </p:nvPicPr>
              <p:blipFill>
                <a:blip r:embed="rId54"/>
                <a:stretch>
                  <a:fillRect/>
                </a:stretch>
              </p:blipFill>
              <p:spPr>
                <a:xfrm>
                  <a:off x="10544691" y="2078074"/>
                  <a:ext cx="219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1" name="Ink 40">
                  <a:extLst>
                    <a:ext uri="{FF2B5EF4-FFF2-40B4-BE49-F238E27FC236}">
                      <a16:creationId xmlns:a16="http://schemas.microsoft.com/office/drawing/2014/main" id="{3C101791-95F3-D420-32BA-68DC1BCA081D}"/>
                    </a:ext>
                  </a:extLst>
                </p14:cNvPr>
                <p14:cNvContentPartPr/>
                <p14:nvPr/>
              </p14:nvContentPartPr>
              <p14:xfrm>
                <a:off x="10741971" y="1522594"/>
                <a:ext cx="61560" cy="470160"/>
              </p14:xfrm>
            </p:contentPart>
          </mc:Choice>
          <mc:Fallback xmlns="">
            <p:pic>
              <p:nvPicPr>
                <p:cNvPr id="41" name="Ink 40">
                  <a:extLst>
                    <a:ext uri="{FF2B5EF4-FFF2-40B4-BE49-F238E27FC236}">
                      <a16:creationId xmlns:a16="http://schemas.microsoft.com/office/drawing/2014/main" id="{3C101791-95F3-D420-32BA-68DC1BCA081D}"/>
                    </a:ext>
                  </a:extLst>
                </p:cNvPr>
                <p:cNvPicPr/>
                <p:nvPr/>
              </p:nvPicPr>
              <p:blipFill>
                <a:blip r:embed="rId56"/>
                <a:stretch>
                  <a:fillRect/>
                </a:stretch>
              </p:blipFill>
              <p:spPr>
                <a:xfrm>
                  <a:off x="10732971" y="1513594"/>
                  <a:ext cx="79200" cy="4878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2" name="Ink 41">
                  <a:extLst>
                    <a:ext uri="{FF2B5EF4-FFF2-40B4-BE49-F238E27FC236}">
                      <a16:creationId xmlns:a16="http://schemas.microsoft.com/office/drawing/2014/main" id="{7439BF55-F8F2-53FB-F246-8C7EF53AFFA8}"/>
                    </a:ext>
                  </a:extLst>
                </p14:cNvPr>
                <p14:cNvContentPartPr/>
                <p14:nvPr/>
              </p14:nvContentPartPr>
              <p14:xfrm>
                <a:off x="10793811" y="1509274"/>
                <a:ext cx="65880" cy="55080"/>
              </p14:xfrm>
            </p:contentPart>
          </mc:Choice>
          <mc:Fallback xmlns="">
            <p:pic>
              <p:nvPicPr>
                <p:cNvPr id="42" name="Ink 41">
                  <a:extLst>
                    <a:ext uri="{FF2B5EF4-FFF2-40B4-BE49-F238E27FC236}">
                      <a16:creationId xmlns:a16="http://schemas.microsoft.com/office/drawing/2014/main" id="{7439BF55-F8F2-53FB-F246-8C7EF53AFFA8}"/>
                    </a:ext>
                  </a:extLst>
                </p:cNvPr>
                <p:cNvPicPr/>
                <p:nvPr/>
              </p:nvPicPr>
              <p:blipFill>
                <a:blip r:embed="rId58"/>
                <a:stretch>
                  <a:fillRect/>
                </a:stretch>
              </p:blipFill>
              <p:spPr>
                <a:xfrm>
                  <a:off x="10784811" y="1500634"/>
                  <a:ext cx="835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3" name="Ink 42">
                  <a:extLst>
                    <a:ext uri="{FF2B5EF4-FFF2-40B4-BE49-F238E27FC236}">
                      <a16:creationId xmlns:a16="http://schemas.microsoft.com/office/drawing/2014/main" id="{633AB870-84D1-466F-327D-CF06903FEF5F}"/>
                    </a:ext>
                  </a:extLst>
                </p14:cNvPr>
                <p14:cNvContentPartPr/>
                <p14:nvPr/>
              </p14:nvContentPartPr>
              <p14:xfrm>
                <a:off x="10566651" y="1164394"/>
                <a:ext cx="2520" cy="167400"/>
              </p14:xfrm>
            </p:contentPart>
          </mc:Choice>
          <mc:Fallback xmlns="">
            <p:pic>
              <p:nvPicPr>
                <p:cNvPr id="43" name="Ink 42">
                  <a:extLst>
                    <a:ext uri="{FF2B5EF4-FFF2-40B4-BE49-F238E27FC236}">
                      <a16:creationId xmlns:a16="http://schemas.microsoft.com/office/drawing/2014/main" id="{633AB870-84D1-466F-327D-CF06903FEF5F}"/>
                    </a:ext>
                  </a:extLst>
                </p:cNvPr>
                <p:cNvPicPr/>
                <p:nvPr/>
              </p:nvPicPr>
              <p:blipFill>
                <a:blip r:embed="rId60"/>
                <a:stretch>
                  <a:fillRect/>
                </a:stretch>
              </p:blipFill>
              <p:spPr>
                <a:xfrm>
                  <a:off x="10558011" y="1155394"/>
                  <a:ext cx="201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4" name="Ink 43">
                  <a:extLst>
                    <a:ext uri="{FF2B5EF4-FFF2-40B4-BE49-F238E27FC236}">
                      <a16:creationId xmlns:a16="http://schemas.microsoft.com/office/drawing/2014/main" id="{D7570BEC-BDD0-71A6-E30A-7483503F3707}"/>
                    </a:ext>
                  </a:extLst>
                </p14:cNvPr>
                <p14:cNvContentPartPr/>
                <p14:nvPr/>
              </p14:nvContentPartPr>
              <p14:xfrm>
                <a:off x="10635411" y="1162594"/>
                <a:ext cx="61920" cy="74520"/>
              </p14:xfrm>
            </p:contentPart>
          </mc:Choice>
          <mc:Fallback xmlns="">
            <p:pic>
              <p:nvPicPr>
                <p:cNvPr id="44" name="Ink 43">
                  <a:extLst>
                    <a:ext uri="{FF2B5EF4-FFF2-40B4-BE49-F238E27FC236}">
                      <a16:creationId xmlns:a16="http://schemas.microsoft.com/office/drawing/2014/main" id="{D7570BEC-BDD0-71A6-E30A-7483503F3707}"/>
                    </a:ext>
                  </a:extLst>
                </p:cNvPr>
                <p:cNvPicPr/>
                <p:nvPr/>
              </p:nvPicPr>
              <p:blipFill>
                <a:blip r:embed="rId62"/>
                <a:stretch>
                  <a:fillRect/>
                </a:stretch>
              </p:blipFill>
              <p:spPr>
                <a:xfrm>
                  <a:off x="10626411" y="1153954"/>
                  <a:ext cx="795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5" name="Ink 44">
                  <a:extLst>
                    <a:ext uri="{FF2B5EF4-FFF2-40B4-BE49-F238E27FC236}">
                      <a16:creationId xmlns:a16="http://schemas.microsoft.com/office/drawing/2014/main" id="{FE7698F6-9AD9-C965-167B-8468F648AD5B}"/>
                    </a:ext>
                  </a:extLst>
                </p14:cNvPr>
                <p14:cNvContentPartPr/>
                <p14:nvPr/>
              </p14:nvContentPartPr>
              <p14:xfrm>
                <a:off x="10691211" y="1212994"/>
                <a:ext cx="8280" cy="78120"/>
              </p14:xfrm>
            </p:contentPart>
          </mc:Choice>
          <mc:Fallback xmlns="">
            <p:pic>
              <p:nvPicPr>
                <p:cNvPr id="45" name="Ink 44">
                  <a:extLst>
                    <a:ext uri="{FF2B5EF4-FFF2-40B4-BE49-F238E27FC236}">
                      <a16:creationId xmlns:a16="http://schemas.microsoft.com/office/drawing/2014/main" id="{FE7698F6-9AD9-C965-167B-8468F648AD5B}"/>
                    </a:ext>
                  </a:extLst>
                </p:cNvPr>
                <p:cNvPicPr/>
                <p:nvPr/>
              </p:nvPicPr>
              <p:blipFill>
                <a:blip r:embed="rId64"/>
                <a:stretch>
                  <a:fillRect/>
                </a:stretch>
              </p:blipFill>
              <p:spPr>
                <a:xfrm>
                  <a:off x="10682211" y="1204354"/>
                  <a:ext cx="259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6" name="Ink 45">
                  <a:extLst>
                    <a:ext uri="{FF2B5EF4-FFF2-40B4-BE49-F238E27FC236}">
                      <a16:creationId xmlns:a16="http://schemas.microsoft.com/office/drawing/2014/main" id="{3694B6C3-1026-DE8A-2F99-FDFA8C063F1A}"/>
                    </a:ext>
                  </a:extLst>
                </p14:cNvPr>
                <p14:cNvContentPartPr/>
                <p14:nvPr/>
              </p14:nvContentPartPr>
              <p14:xfrm>
                <a:off x="10815771" y="1147474"/>
                <a:ext cx="3960" cy="148680"/>
              </p14:xfrm>
            </p:contentPart>
          </mc:Choice>
          <mc:Fallback xmlns="">
            <p:pic>
              <p:nvPicPr>
                <p:cNvPr id="46" name="Ink 45">
                  <a:extLst>
                    <a:ext uri="{FF2B5EF4-FFF2-40B4-BE49-F238E27FC236}">
                      <a16:creationId xmlns:a16="http://schemas.microsoft.com/office/drawing/2014/main" id="{3694B6C3-1026-DE8A-2F99-FDFA8C063F1A}"/>
                    </a:ext>
                  </a:extLst>
                </p:cNvPr>
                <p:cNvPicPr/>
                <p:nvPr/>
              </p:nvPicPr>
              <p:blipFill>
                <a:blip r:embed="rId66"/>
                <a:stretch>
                  <a:fillRect/>
                </a:stretch>
              </p:blipFill>
              <p:spPr>
                <a:xfrm>
                  <a:off x="10806771" y="1138834"/>
                  <a:ext cx="216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7" name="Ink 46">
                  <a:extLst>
                    <a:ext uri="{FF2B5EF4-FFF2-40B4-BE49-F238E27FC236}">
                      <a16:creationId xmlns:a16="http://schemas.microsoft.com/office/drawing/2014/main" id="{7B5DFCBD-136F-F30F-CE67-699C111096D8}"/>
                    </a:ext>
                  </a:extLst>
                </p14:cNvPr>
                <p14:cNvContentPartPr/>
                <p14:nvPr/>
              </p14:nvContentPartPr>
              <p14:xfrm>
                <a:off x="10821531" y="1150354"/>
                <a:ext cx="91800" cy="144720"/>
              </p14:xfrm>
            </p:contentPart>
          </mc:Choice>
          <mc:Fallback xmlns="">
            <p:pic>
              <p:nvPicPr>
                <p:cNvPr id="47" name="Ink 46">
                  <a:extLst>
                    <a:ext uri="{FF2B5EF4-FFF2-40B4-BE49-F238E27FC236}">
                      <a16:creationId xmlns:a16="http://schemas.microsoft.com/office/drawing/2014/main" id="{7B5DFCBD-136F-F30F-CE67-699C111096D8}"/>
                    </a:ext>
                  </a:extLst>
                </p:cNvPr>
                <p:cNvPicPr/>
                <p:nvPr/>
              </p:nvPicPr>
              <p:blipFill>
                <a:blip r:embed="rId68"/>
                <a:stretch>
                  <a:fillRect/>
                </a:stretch>
              </p:blipFill>
              <p:spPr>
                <a:xfrm>
                  <a:off x="10812531" y="1141354"/>
                  <a:ext cx="1094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0" name="Ink 49">
                  <a:extLst>
                    <a:ext uri="{FF2B5EF4-FFF2-40B4-BE49-F238E27FC236}">
                      <a16:creationId xmlns:a16="http://schemas.microsoft.com/office/drawing/2014/main" id="{D65257FD-353A-2316-C117-617BD18F3415}"/>
                    </a:ext>
                  </a:extLst>
                </p14:cNvPr>
                <p14:cNvContentPartPr/>
                <p14:nvPr/>
              </p14:nvContentPartPr>
              <p14:xfrm>
                <a:off x="10982811" y="1929754"/>
                <a:ext cx="546840" cy="3960"/>
              </p14:xfrm>
            </p:contentPart>
          </mc:Choice>
          <mc:Fallback xmlns="">
            <p:pic>
              <p:nvPicPr>
                <p:cNvPr id="50" name="Ink 49">
                  <a:extLst>
                    <a:ext uri="{FF2B5EF4-FFF2-40B4-BE49-F238E27FC236}">
                      <a16:creationId xmlns:a16="http://schemas.microsoft.com/office/drawing/2014/main" id="{D65257FD-353A-2316-C117-617BD18F3415}"/>
                    </a:ext>
                  </a:extLst>
                </p:cNvPr>
                <p:cNvPicPr/>
                <p:nvPr/>
              </p:nvPicPr>
              <p:blipFill>
                <a:blip r:embed="rId70"/>
                <a:stretch>
                  <a:fillRect/>
                </a:stretch>
              </p:blipFill>
              <p:spPr>
                <a:xfrm>
                  <a:off x="10973811" y="1921114"/>
                  <a:ext cx="5644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1" name="Ink 50">
                  <a:extLst>
                    <a:ext uri="{FF2B5EF4-FFF2-40B4-BE49-F238E27FC236}">
                      <a16:creationId xmlns:a16="http://schemas.microsoft.com/office/drawing/2014/main" id="{0C4F0924-C93E-2D32-728A-86F94DEFE7D6}"/>
                    </a:ext>
                  </a:extLst>
                </p14:cNvPr>
                <p14:cNvContentPartPr/>
                <p14:nvPr/>
              </p14:nvContentPartPr>
              <p14:xfrm>
                <a:off x="11447211" y="1863514"/>
                <a:ext cx="109080" cy="91800"/>
              </p14:xfrm>
            </p:contentPart>
          </mc:Choice>
          <mc:Fallback xmlns="">
            <p:pic>
              <p:nvPicPr>
                <p:cNvPr id="51" name="Ink 50">
                  <a:extLst>
                    <a:ext uri="{FF2B5EF4-FFF2-40B4-BE49-F238E27FC236}">
                      <a16:creationId xmlns:a16="http://schemas.microsoft.com/office/drawing/2014/main" id="{0C4F0924-C93E-2D32-728A-86F94DEFE7D6}"/>
                    </a:ext>
                  </a:extLst>
                </p:cNvPr>
                <p:cNvPicPr/>
                <p:nvPr/>
              </p:nvPicPr>
              <p:blipFill>
                <a:blip r:embed="rId72"/>
                <a:stretch>
                  <a:fillRect/>
                </a:stretch>
              </p:blipFill>
              <p:spPr>
                <a:xfrm>
                  <a:off x="11438211" y="1854874"/>
                  <a:ext cx="1267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3" name="Ink 52">
                  <a:extLst>
                    <a:ext uri="{FF2B5EF4-FFF2-40B4-BE49-F238E27FC236}">
                      <a16:creationId xmlns:a16="http://schemas.microsoft.com/office/drawing/2014/main" id="{9E23E990-BAF9-2A50-0D23-19FB7567E432}"/>
                    </a:ext>
                  </a:extLst>
                </p14:cNvPr>
                <p14:cNvContentPartPr/>
                <p14:nvPr/>
              </p14:nvContentPartPr>
              <p14:xfrm>
                <a:off x="11682291" y="1886194"/>
                <a:ext cx="34920" cy="84240"/>
              </p14:xfrm>
            </p:contentPart>
          </mc:Choice>
          <mc:Fallback xmlns="">
            <p:pic>
              <p:nvPicPr>
                <p:cNvPr id="53" name="Ink 52">
                  <a:extLst>
                    <a:ext uri="{FF2B5EF4-FFF2-40B4-BE49-F238E27FC236}">
                      <a16:creationId xmlns:a16="http://schemas.microsoft.com/office/drawing/2014/main" id="{9E23E990-BAF9-2A50-0D23-19FB7567E432}"/>
                    </a:ext>
                  </a:extLst>
                </p:cNvPr>
                <p:cNvPicPr/>
                <p:nvPr/>
              </p:nvPicPr>
              <p:blipFill>
                <a:blip r:embed="rId74"/>
                <a:stretch>
                  <a:fillRect/>
                </a:stretch>
              </p:blipFill>
              <p:spPr>
                <a:xfrm>
                  <a:off x="11673651" y="1877554"/>
                  <a:ext cx="525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4" name="Ink 53">
                  <a:extLst>
                    <a:ext uri="{FF2B5EF4-FFF2-40B4-BE49-F238E27FC236}">
                      <a16:creationId xmlns:a16="http://schemas.microsoft.com/office/drawing/2014/main" id="{B212C0D9-7A76-A6AF-3889-8C0E4F5C513E}"/>
                    </a:ext>
                  </a:extLst>
                </p14:cNvPr>
                <p14:cNvContentPartPr/>
                <p14:nvPr/>
              </p14:nvContentPartPr>
              <p14:xfrm>
                <a:off x="11714331" y="1897354"/>
                <a:ext cx="59760" cy="31320"/>
              </p14:xfrm>
            </p:contentPart>
          </mc:Choice>
          <mc:Fallback xmlns="">
            <p:pic>
              <p:nvPicPr>
                <p:cNvPr id="54" name="Ink 53">
                  <a:extLst>
                    <a:ext uri="{FF2B5EF4-FFF2-40B4-BE49-F238E27FC236}">
                      <a16:creationId xmlns:a16="http://schemas.microsoft.com/office/drawing/2014/main" id="{B212C0D9-7A76-A6AF-3889-8C0E4F5C513E}"/>
                    </a:ext>
                  </a:extLst>
                </p:cNvPr>
                <p:cNvPicPr/>
                <p:nvPr/>
              </p:nvPicPr>
              <p:blipFill>
                <a:blip r:embed="rId76"/>
                <a:stretch>
                  <a:fillRect/>
                </a:stretch>
              </p:blipFill>
              <p:spPr>
                <a:xfrm>
                  <a:off x="11705691" y="1888354"/>
                  <a:ext cx="774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5" name="Ink 54">
                  <a:extLst>
                    <a:ext uri="{FF2B5EF4-FFF2-40B4-BE49-F238E27FC236}">
                      <a16:creationId xmlns:a16="http://schemas.microsoft.com/office/drawing/2014/main" id="{8A44728F-A498-0DEA-A833-7B0E6DFCC2F5}"/>
                    </a:ext>
                  </a:extLst>
                </p14:cNvPr>
                <p14:cNvContentPartPr/>
                <p14:nvPr/>
              </p14:nvContentPartPr>
              <p14:xfrm>
                <a:off x="11779131" y="1830394"/>
                <a:ext cx="2880" cy="67320"/>
              </p14:xfrm>
            </p:contentPart>
          </mc:Choice>
          <mc:Fallback xmlns="">
            <p:pic>
              <p:nvPicPr>
                <p:cNvPr id="55" name="Ink 54">
                  <a:extLst>
                    <a:ext uri="{FF2B5EF4-FFF2-40B4-BE49-F238E27FC236}">
                      <a16:creationId xmlns:a16="http://schemas.microsoft.com/office/drawing/2014/main" id="{8A44728F-A498-0DEA-A833-7B0E6DFCC2F5}"/>
                    </a:ext>
                  </a:extLst>
                </p:cNvPr>
                <p:cNvPicPr/>
                <p:nvPr/>
              </p:nvPicPr>
              <p:blipFill>
                <a:blip r:embed="rId78"/>
                <a:stretch>
                  <a:fillRect/>
                </a:stretch>
              </p:blipFill>
              <p:spPr>
                <a:xfrm>
                  <a:off x="11770491" y="1821394"/>
                  <a:ext cx="205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6" name="Ink 55">
                  <a:extLst>
                    <a:ext uri="{FF2B5EF4-FFF2-40B4-BE49-F238E27FC236}">
                      <a16:creationId xmlns:a16="http://schemas.microsoft.com/office/drawing/2014/main" id="{EC7D3B3A-3C35-7DC6-CEFB-DB63F4685E85}"/>
                    </a:ext>
                  </a:extLst>
                </p14:cNvPr>
                <p14:cNvContentPartPr/>
                <p14:nvPr/>
              </p14:nvContentPartPr>
              <p14:xfrm>
                <a:off x="11871651" y="1881874"/>
                <a:ext cx="30240" cy="2520"/>
              </p14:xfrm>
            </p:contentPart>
          </mc:Choice>
          <mc:Fallback xmlns="">
            <p:pic>
              <p:nvPicPr>
                <p:cNvPr id="56" name="Ink 55">
                  <a:extLst>
                    <a:ext uri="{FF2B5EF4-FFF2-40B4-BE49-F238E27FC236}">
                      <a16:creationId xmlns:a16="http://schemas.microsoft.com/office/drawing/2014/main" id="{EC7D3B3A-3C35-7DC6-CEFB-DB63F4685E85}"/>
                    </a:ext>
                  </a:extLst>
                </p:cNvPr>
                <p:cNvPicPr/>
                <p:nvPr/>
              </p:nvPicPr>
              <p:blipFill>
                <a:blip r:embed="rId80"/>
                <a:stretch>
                  <a:fillRect/>
                </a:stretch>
              </p:blipFill>
              <p:spPr>
                <a:xfrm>
                  <a:off x="11863011" y="1872874"/>
                  <a:ext cx="478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7" name="Ink 56">
                  <a:extLst>
                    <a:ext uri="{FF2B5EF4-FFF2-40B4-BE49-F238E27FC236}">
                      <a16:creationId xmlns:a16="http://schemas.microsoft.com/office/drawing/2014/main" id="{F96ECF7F-B19B-EBCA-88D6-26292D8E0BA3}"/>
                    </a:ext>
                  </a:extLst>
                </p14:cNvPr>
                <p14:cNvContentPartPr/>
                <p14:nvPr/>
              </p14:nvContentPartPr>
              <p14:xfrm>
                <a:off x="11867691" y="1915714"/>
                <a:ext cx="54000" cy="360"/>
              </p14:xfrm>
            </p:contentPart>
          </mc:Choice>
          <mc:Fallback xmlns="">
            <p:pic>
              <p:nvPicPr>
                <p:cNvPr id="57" name="Ink 56">
                  <a:extLst>
                    <a:ext uri="{FF2B5EF4-FFF2-40B4-BE49-F238E27FC236}">
                      <a16:creationId xmlns:a16="http://schemas.microsoft.com/office/drawing/2014/main" id="{F96ECF7F-B19B-EBCA-88D6-26292D8E0BA3}"/>
                    </a:ext>
                  </a:extLst>
                </p:cNvPr>
                <p:cNvPicPr/>
                <p:nvPr/>
              </p:nvPicPr>
              <p:blipFill>
                <a:blip r:embed="rId82"/>
                <a:stretch>
                  <a:fillRect/>
                </a:stretch>
              </p:blipFill>
              <p:spPr>
                <a:xfrm>
                  <a:off x="11859051" y="1906714"/>
                  <a:ext cx="716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8" name="Ink 57">
                  <a:extLst>
                    <a:ext uri="{FF2B5EF4-FFF2-40B4-BE49-F238E27FC236}">
                      <a16:creationId xmlns:a16="http://schemas.microsoft.com/office/drawing/2014/main" id="{F3625AF9-F2A1-6AFB-3544-187980156247}"/>
                    </a:ext>
                  </a:extLst>
                </p14:cNvPr>
                <p14:cNvContentPartPr/>
                <p14:nvPr/>
              </p14:nvContentPartPr>
              <p14:xfrm>
                <a:off x="11985411" y="1826434"/>
                <a:ext cx="43200" cy="105480"/>
              </p14:xfrm>
            </p:contentPart>
          </mc:Choice>
          <mc:Fallback xmlns="">
            <p:pic>
              <p:nvPicPr>
                <p:cNvPr id="58" name="Ink 57">
                  <a:extLst>
                    <a:ext uri="{FF2B5EF4-FFF2-40B4-BE49-F238E27FC236}">
                      <a16:creationId xmlns:a16="http://schemas.microsoft.com/office/drawing/2014/main" id="{F3625AF9-F2A1-6AFB-3544-187980156247}"/>
                    </a:ext>
                  </a:extLst>
                </p:cNvPr>
                <p:cNvPicPr/>
                <p:nvPr/>
              </p:nvPicPr>
              <p:blipFill>
                <a:blip r:embed="rId84"/>
                <a:stretch>
                  <a:fillRect/>
                </a:stretch>
              </p:blipFill>
              <p:spPr>
                <a:xfrm>
                  <a:off x="11976411" y="1817434"/>
                  <a:ext cx="608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0" name="Ink 59">
                  <a:extLst>
                    <a:ext uri="{FF2B5EF4-FFF2-40B4-BE49-F238E27FC236}">
                      <a16:creationId xmlns:a16="http://schemas.microsoft.com/office/drawing/2014/main" id="{5E73836B-C275-5185-368A-438CAA07C063}"/>
                    </a:ext>
                  </a:extLst>
                </p14:cNvPr>
                <p14:cNvContentPartPr/>
                <p14:nvPr/>
              </p14:nvContentPartPr>
              <p14:xfrm>
                <a:off x="11520291" y="1688914"/>
                <a:ext cx="28080" cy="213480"/>
              </p14:xfrm>
            </p:contentPart>
          </mc:Choice>
          <mc:Fallback xmlns="">
            <p:pic>
              <p:nvPicPr>
                <p:cNvPr id="60" name="Ink 59">
                  <a:extLst>
                    <a:ext uri="{FF2B5EF4-FFF2-40B4-BE49-F238E27FC236}">
                      <a16:creationId xmlns:a16="http://schemas.microsoft.com/office/drawing/2014/main" id="{5E73836B-C275-5185-368A-438CAA07C063}"/>
                    </a:ext>
                  </a:extLst>
                </p:cNvPr>
                <p:cNvPicPr/>
                <p:nvPr/>
              </p:nvPicPr>
              <p:blipFill>
                <a:blip r:embed="rId86"/>
                <a:stretch>
                  <a:fillRect/>
                </a:stretch>
              </p:blipFill>
              <p:spPr>
                <a:xfrm>
                  <a:off x="11511651" y="1679914"/>
                  <a:ext cx="4572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2" name="Ink 61">
                  <a:extLst>
                    <a:ext uri="{FF2B5EF4-FFF2-40B4-BE49-F238E27FC236}">
                      <a16:creationId xmlns:a16="http://schemas.microsoft.com/office/drawing/2014/main" id="{B308B3E4-2F9B-696D-281B-E93944909B7E}"/>
                    </a:ext>
                  </a:extLst>
                </p14:cNvPr>
                <p14:cNvContentPartPr/>
                <p14:nvPr/>
              </p14:nvContentPartPr>
              <p14:xfrm>
                <a:off x="11497971" y="1689994"/>
                <a:ext cx="28800" cy="53640"/>
              </p14:xfrm>
            </p:contentPart>
          </mc:Choice>
          <mc:Fallback xmlns="">
            <p:pic>
              <p:nvPicPr>
                <p:cNvPr id="62" name="Ink 61">
                  <a:extLst>
                    <a:ext uri="{FF2B5EF4-FFF2-40B4-BE49-F238E27FC236}">
                      <a16:creationId xmlns:a16="http://schemas.microsoft.com/office/drawing/2014/main" id="{B308B3E4-2F9B-696D-281B-E93944909B7E}"/>
                    </a:ext>
                  </a:extLst>
                </p:cNvPr>
                <p:cNvPicPr/>
                <p:nvPr/>
              </p:nvPicPr>
              <p:blipFill>
                <a:blip r:embed="rId88"/>
                <a:stretch>
                  <a:fillRect/>
                </a:stretch>
              </p:blipFill>
              <p:spPr>
                <a:xfrm>
                  <a:off x="11488971" y="1681354"/>
                  <a:ext cx="464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4" name="Ink 63">
                  <a:extLst>
                    <a:ext uri="{FF2B5EF4-FFF2-40B4-BE49-F238E27FC236}">
                      <a16:creationId xmlns:a16="http://schemas.microsoft.com/office/drawing/2014/main" id="{F80591D9-A6BC-CB9E-F191-C97708C3DDB0}"/>
                    </a:ext>
                  </a:extLst>
                </p14:cNvPr>
                <p14:cNvContentPartPr/>
                <p14:nvPr/>
              </p14:nvContentPartPr>
              <p14:xfrm>
                <a:off x="11555571" y="1697554"/>
                <a:ext cx="26280" cy="40320"/>
              </p14:xfrm>
            </p:contentPart>
          </mc:Choice>
          <mc:Fallback xmlns="">
            <p:pic>
              <p:nvPicPr>
                <p:cNvPr id="64" name="Ink 63">
                  <a:extLst>
                    <a:ext uri="{FF2B5EF4-FFF2-40B4-BE49-F238E27FC236}">
                      <a16:creationId xmlns:a16="http://schemas.microsoft.com/office/drawing/2014/main" id="{F80591D9-A6BC-CB9E-F191-C97708C3DDB0}"/>
                    </a:ext>
                  </a:extLst>
                </p:cNvPr>
                <p:cNvPicPr/>
                <p:nvPr/>
              </p:nvPicPr>
              <p:blipFill>
                <a:blip r:embed="rId90"/>
                <a:stretch>
                  <a:fillRect/>
                </a:stretch>
              </p:blipFill>
              <p:spPr>
                <a:xfrm>
                  <a:off x="11546931" y="1688914"/>
                  <a:ext cx="439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6" name="Ink 65">
                  <a:extLst>
                    <a:ext uri="{FF2B5EF4-FFF2-40B4-BE49-F238E27FC236}">
                      <a16:creationId xmlns:a16="http://schemas.microsoft.com/office/drawing/2014/main" id="{9B8A6BFA-8B41-3DF9-7641-FBD65A2C9001}"/>
                    </a:ext>
                  </a:extLst>
                </p14:cNvPr>
                <p14:cNvContentPartPr/>
                <p14:nvPr/>
              </p14:nvContentPartPr>
              <p14:xfrm>
                <a:off x="11524611" y="2101114"/>
                <a:ext cx="46080" cy="104040"/>
              </p14:xfrm>
            </p:contentPart>
          </mc:Choice>
          <mc:Fallback xmlns="">
            <p:pic>
              <p:nvPicPr>
                <p:cNvPr id="66" name="Ink 65">
                  <a:extLst>
                    <a:ext uri="{FF2B5EF4-FFF2-40B4-BE49-F238E27FC236}">
                      <a16:creationId xmlns:a16="http://schemas.microsoft.com/office/drawing/2014/main" id="{9B8A6BFA-8B41-3DF9-7641-FBD65A2C9001}"/>
                    </a:ext>
                  </a:extLst>
                </p:cNvPr>
                <p:cNvPicPr/>
                <p:nvPr/>
              </p:nvPicPr>
              <p:blipFill>
                <a:blip r:embed="rId92"/>
                <a:stretch>
                  <a:fillRect/>
                </a:stretch>
              </p:blipFill>
              <p:spPr>
                <a:xfrm>
                  <a:off x="11515971" y="2092114"/>
                  <a:ext cx="637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7" name="Ink 66">
                  <a:extLst>
                    <a:ext uri="{FF2B5EF4-FFF2-40B4-BE49-F238E27FC236}">
                      <a16:creationId xmlns:a16="http://schemas.microsoft.com/office/drawing/2014/main" id="{1D4CACE5-77AF-7EEA-696F-2DA9ACFB4E49}"/>
                    </a:ext>
                  </a:extLst>
                </p14:cNvPr>
                <p14:cNvContentPartPr/>
                <p14:nvPr/>
              </p14:nvContentPartPr>
              <p14:xfrm>
                <a:off x="11504811" y="1487314"/>
                <a:ext cx="57240" cy="6480"/>
              </p14:xfrm>
            </p:contentPart>
          </mc:Choice>
          <mc:Fallback xmlns="">
            <p:pic>
              <p:nvPicPr>
                <p:cNvPr id="67" name="Ink 66">
                  <a:extLst>
                    <a:ext uri="{FF2B5EF4-FFF2-40B4-BE49-F238E27FC236}">
                      <a16:creationId xmlns:a16="http://schemas.microsoft.com/office/drawing/2014/main" id="{1D4CACE5-77AF-7EEA-696F-2DA9ACFB4E49}"/>
                    </a:ext>
                  </a:extLst>
                </p:cNvPr>
                <p:cNvPicPr/>
                <p:nvPr/>
              </p:nvPicPr>
              <p:blipFill>
                <a:blip r:embed="rId94"/>
                <a:stretch>
                  <a:fillRect/>
                </a:stretch>
              </p:blipFill>
              <p:spPr>
                <a:xfrm>
                  <a:off x="11495811" y="1478314"/>
                  <a:ext cx="74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8" name="Ink 67">
                  <a:extLst>
                    <a:ext uri="{FF2B5EF4-FFF2-40B4-BE49-F238E27FC236}">
                      <a16:creationId xmlns:a16="http://schemas.microsoft.com/office/drawing/2014/main" id="{139E43AB-F824-C80E-F878-B4EF7DD0CBF0}"/>
                    </a:ext>
                  </a:extLst>
                </p14:cNvPr>
                <p14:cNvContentPartPr/>
                <p14:nvPr/>
              </p14:nvContentPartPr>
              <p14:xfrm>
                <a:off x="11504811" y="1429354"/>
                <a:ext cx="4320" cy="48240"/>
              </p14:xfrm>
            </p:contentPart>
          </mc:Choice>
          <mc:Fallback xmlns="">
            <p:pic>
              <p:nvPicPr>
                <p:cNvPr id="68" name="Ink 67">
                  <a:extLst>
                    <a:ext uri="{FF2B5EF4-FFF2-40B4-BE49-F238E27FC236}">
                      <a16:creationId xmlns:a16="http://schemas.microsoft.com/office/drawing/2014/main" id="{139E43AB-F824-C80E-F878-B4EF7DD0CBF0}"/>
                    </a:ext>
                  </a:extLst>
                </p:cNvPr>
                <p:cNvPicPr/>
                <p:nvPr/>
              </p:nvPicPr>
              <p:blipFill>
                <a:blip r:embed="rId96"/>
                <a:stretch>
                  <a:fillRect/>
                </a:stretch>
              </p:blipFill>
              <p:spPr>
                <a:xfrm>
                  <a:off x="11495811" y="1420714"/>
                  <a:ext cx="219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9" name="Ink 68">
                  <a:extLst>
                    <a:ext uri="{FF2B5EF4-FFF2-40B4-BE49-F238E27FC236}">
                      <a16:creationId xmlns:a16="http://schemas.microsoft.com/office/drawing/2014/main" id="{A77B2C3E-1B3D-87F5-87F1-3983BA37127B}"/>
                    </a:ext>
                  </a:extLst>
                </p14:cNvPr>
                <p14:cNvContentPartPr/>
                <p14:nvPr/>
              </p14:nvContentPartPr>
              <p14:xfrm>
                <a:off x="11542611" y="1461394"/>
                <a:ext cx="2520" cy="70920"/>
              </p14:xfrm>
            </p:contentPart>
          </mc:Choice>
          <mc:Fallback xmlns="">
            <p:pic>
              <p:nvPicPr>
                <p:cNvPr id="69" name="Ink 68">
                  <a:extLst>
                    <a:ext uri="{FF2B5EF4-FFF2-40B4-BE49-F238E27FC236}">
                      <a16:creationId xmlns:a16="http://schemas.microsoft.com/office/drawing/2014/main" id="{A77B2C3E-1B3D-87F5-87F1-3983BA37127B}"/>
                    </a:ext>
                  </a:extLst>
                </p:cNvPr>
                <p:cNvPicPr/>
                <p:nvPr/>
              </p:nvPicPr>
              <p:blipFill>
                <a:blip r:embed="rId98"/>
                <a:stretch>
                  <a:fillRect/>
                </a:stretch>
              </p:blipFill>
              <p:spPr>
                <a:xfrm>
                  <a:off x="11533611" y="1452394"/>
                  <a:ext cx="201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4" name="Ink 73">
                  <a:extLst>
                    <a:ext uri="{FF2B5EF4-FFF2-40B4-BE49-F238E27FC236}">
                      <a16:creationId xmlns:a16="http://schemas.microsoft.com/office/drawing/2014/main" id="{83729F58-C45A-5CCC-1B66-1E6E077D2BA5}"/>
                    </a:ext>
                  </a:extLst>
                </p14:cNvPr>
                <p14:cNvContentPartPr/>
                <p14:nvPr/>
              </p14:nvContentPartPr>
              <p14:xfrm>
                <a:off x="11432091" y="1305514"/>
                <a:ext cx="59400" cy="60840"/>
              </p14:xfrm>
            </p:contentPart>
          </mc:Choice>
          <mc:Fallback xmlns="">
            <p:pic>
              <p:nvPicPr>
                <p:cNvPr id="74" name="Ink 73">
                  <a:extLst>
                    <a:ext uri="{FF2B5EF4-FFF2-40B4-BE49-F238E27FC236}">
                      <a16:creationId xmlns:a16="http://schemas.microsoft.com/office/drawing/2014/main" id="{83729F58-C45A-5CCC-1B66-1E6E077D2BA5}"/>
                    </a:ext>
                  </a:extLst>
                </p:cNvPr>
                <p:cNvPicPr/>
                <p:nvPr/>
              </p:nvPicPr>
              <p:blipFill>
                <a:blip r:embed="rId100"/>
                <a:stretch>
                  <a:fillRect/>
                </a:stretch>
              </p:blipFill>
              <p:spPr>
                <a:xfrm>
                  <a:off x="11423091" y="1296874"/>
                  <a:ext cx="770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5" name="Ink 74">
                  <a:extLst>
                    <a:ext uri="{FF2B5EF4-FFF2-40B4-BE49-F238E27FC236}">
                      <a16:creationId xmlns:a16="http://schemas.microsoft.com/office/drawing/2014/main" id="{385731C3-60B6-B6A7-53AC-07EB7E4CE088}"/>
                    </a:ext>
                  </a:extLst>
                </p14:cNvPr>
                <p14:cNvContentPartPr/>
                <p14:nvPr/>
              </p14:nvContentPartPr>
              <p14:xfrm>
                <a:off x="11457651" y="1297234"/>
                <a:ext cx="2520" cy="77400"/>
              </p14:xfrm>
            </p:contentPart>
          </mc:Choice>
          <mc:Fallback xmlns="">
            <p:pic>
              <p:nvPicPr>
                <p:cNvPr id="75" name="Ink 74">
                  <a:extLst>
                    <a:ext uri="{FF2B5EF4-FFF2-40B4-BE49-F238E27FC236}">
                      <a16:creationId xmlns:a16="http://schemas.microsoft.com/office/drawing/2014/main" id="{385731C3-60B6-B6A7-53AC-07EB7E4CE088}"/>
                    </a:ext>
                  </a:extLst>
                </p:cNvPr>
                <p:cNvPicPr/>
                <p:nvPr/>
              </p:nvPicPr>
              <p:blipFill>
                <a:blip r:embed="rId102"/>
                <a:stretch>
                  <a:fillRect/>
                </a:stretch>
              </p:blipFill>
              <p:spPr>
                <a:xfrm>
                  <a:off x="11449011" y="1288594"/>
                  <a:ext cx="201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7" name="Ink 76">
                  <a:extLst>
                    <a:ext uri="{FF2B5EF4-FFF2-40B4-BE49-F238E27FC236}">
                      <a16:creationId xmlns:a16="http://schemas.microsoft.com/office/drawing/2014/main" id="{5F04527A-AD87-654F-C635-54501FE4CB20}"/>
                    </a:ext>
                  </a:extLst>
                </p14:cNvPr>
                <p14:cNvContentPartPr/>
                <p14:nvPr/>
              </p14:nvContentPartPr>
              <p14:xfrm>
                <a:off x="11630811" y="1432954"/>
                <a:ext cx="2520" cy="93960"/>
              </p14:xfrm>
            </p:contentPart>
          </mc:Choice>
          <mc:Fallback xmlns="">
            <p:pic>
              <p:nvPicPr>
                <p:cNvPr id="77" name="Ink 76">
                  <a:extLst>
                    <a:ext uri="{FF2B5EF4-FFF2-40B4-BE49-F238E27FC236}">
                      <a16:creationId xmlns:a16="http://schemas.microsoft.com/office/drawing/2014/main" id="{5F04527A-AD87-654F-C635-54501FE4CB20}"/>
                    </a:ext>
                  </a:extLst>
                </p:cNvPr>
                <p:cNvPicPr/>
                <p:nvPr/>
              </p:nvPicPr>
              <p:blipFill>
                <a:blip r:embed="rId104"/>
                <a:stretch>
                  <a:fillRect/>
                </a:stretch>
              </p:blipFill>
              <p:spPr>
                <a:xfrm>
                  <a:off x="11621811" y="1424314"/>
                  <a:ext cx="201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8" name="Ink 77">
                  <a:extLst>
                    <a:ext uri="{FF2B5EF4-FFF2-40B4-BE49-F238E27FC236}">
                      <a16:creationId xmlns:a16="http://schemas.microsoft.com/office/drawing/2014/main" id="{9F036C77-29D4-C561-E5E3-AC9D2BB7746D}"/>
                    </a:ext>
                  </a:extLst>
                </p14:cNvPr>
                <p14:cNvContentPartPr/>
                <p14:nvPr/>
              </p14:nvContentPartPr>
              <p14:xfrm>
                <a:off x="11654571" y="1431874"/>
                <a:ext cx="50040" cy="97200"/>
              </p14:xfrm>
            </p:contentPart>
          </mc:Choice>
          <mc:Fallback xmlns="">
            <p:pic>
              <p:nvPicPr>
                <p:cNvPr id="78" name="Ink 77">
                  <a:extLst>
                    <a:ext uri="{FF2B5EF4-FFF2-40B4-BE49-F238E27FC236}">
                      <a16:creationId xmlns:a16="http://schemas.microsoft.com/office/drawing/2014/main" id="{9F036C77-29D4-C561-E5E3-AC9D2BB7746D}"/>
                    </a:ext>
                  </a:extLst>
                </p:cNvPr>
                <p:cNvPicPr/>
                <p:nvPr/>
              </p:nvPicPr>
              <p:blipFill>
                <a:blip r:embed="rId106"/>
                <a:stretch>
                  <a:fillRect/>
                </a:stretch>
              </p:blipFill>
              <p:spPr>
                <a:xfrm>
                  <a:off x="11645931" y="1423234"/>
                  <a:ext cx="676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91" name="Ink 90">
                  <a:extLst>
                    <a:ext uri="{FF2B5EF4-FFF2-40B4-BE49-F238E27FC236}">
                      <a16:creationId xmlns:a16="http://schemas.microsoft.com/office/drawing/2014/main" id="{9DDFB1AE-88EB-0A93-2750-F0BCC602E8A7}"/>
                    </a:ext>
                  </a:extLst>
                </p14:cNvPr>
                <p14:cNvContentPartPr/>
                <p14:nvPr/>
              </p14:nvContentPartPr>
              <p14:xfrm>
                <a:off x="10934571" y="1091314"/>
                <a:ext cx="663120" cy="288360"/>
              </p14:xfrm>
            </p:contentPart>
          </mc:Choice>
          <mc:Fallback xmlns="">
            <p:pic>
              <p:nvPicPr>
                <p:cNvPr id="91" name="Ink 90">
                  <a:extLst>
                    <a:ext uri="{FF2B5EF4-FFF2-40B4-BE49-F238E27FC236}">
                      <a16:creationId xmlns:a16="http://schemas.microsoft.com/office/drawing/2014/main" id="{9DDFB1AE-88EB-0A93-2750-F0BCC602E8A7}"/>
                    </a:ext>
                  </a:extLst>
                </p:cNvPr>
                <p:cNvPicPr/>
                <p:nvPr/>
              </p:nvPicPr>
              <p:blipFill>
                <a:blip r:embed="rId108"/>
                <a:stretch>
                  <a:fillRect/>
                </a:stretch>
              </p:blipFill>
              <p:spPr>
                <a:xfrm>
                  <a:off x="10925571" y="1082314"/>
                  <a:ext cx="68076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92" name="Ink 91">
                  <a:extLst>
                    <a:ext uri="{FF2B5EF4-FFF2-40B4-BE49-F238E27FC236}">
                      <a16:creationId xmlns:a16="http://schemas.microsoft.com/office/drawing/2014/main" id="{2AD364B7-6283-1A67-95A4-6479966095B2}"/>
                    </a:ext>
                  </a:extLst>
                </p14:cNvPr>
                <p14:cNvContentPartPr/>
                <p14:nvPr/>
              </p14:nvContentPartPr>
              <p14:xfrm>
                <a:off x="11533251" y="1169794"/>
                <a:ext cx="90360" cy="95400"/>
              </p14:xfrm>
            </p:contentPart>
          </mc:Choice>
          <mc:Fallback xmlns="">
            <p:pic>
              <p:nvPicPr>
                <p:cNvPr id="92" name="Ink 91">
                  <a:extLst>
                    <a:ext uri="{FF2B5EF4-FFF2-40B4-BE49-F238E27FC236}">
                      <a16:creationId xmlns:a16="http://schemas.microsoft.com/office/drawing/2014/main" id="{2AD364B7-6283-1A67-95A4-6479966095B2}"/>
                    </a:ext>
                  </a:extLst>
                </p:cNvPr>
                <p:cNvPicPr/>
                <p:nvPr/>
              </p:nvPicPr>
              <p:blipFill>
                <a:blip r:embed="rId110"/>
                <a:stretch>
                  <a:fillRect/>
                </a:stretch>
              </p:blipFill>
              <p:spPr>
                <a:xfrm>
                  <a:off x="11524251" y="1160794"/>
                  <a:ext cx="108000" cy="113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1">
            <p14:nvContentPartPr>
              <p14:cNvPr id="94" name="Ink 93">
                <a:extLst>
                  <a:ext uri="{FF2B5EF4-FFF2-40B4-BE49-F238E27FC236}">
                    <a16:creationId xmlns:a16="http://schemas.microsoft.com/office/drawing/2014/main" id="{E068EC42-E779-BEC2-2B68-BB6A74A65D5F}"/>
                  </a:ext>
                </a:extLst>
              </p14:cNvPr>
              <p14:cNvContentPartPr/>
              <p14:nvPr/>
            </p14:nvContentPartPr>
            <p14:xfrm>
              <a:off x="8661171" y="4019914"/>
              <a:ext cx="566280" cy="2880"/>
            </p14:xfrm>
          </p:contentPart>
        </mc:Choice>
        <mc:Fallback xmlns="">
          <p:pic>
            <p:nvPicPr>
              <p:cNvPr id="94" name="Ink 93">
                <a:extLst>
                  <a:ext uri="{FF2B5EF4-FFF2-40B4-BE49-F238E27FC236}">
                    <a16:creationId xmlns:a16="http://schemas.microsoft.com/office/drawing/2014/main" id="{E068EC42-E779-BEC2-2B68-BB6A74A65D5F}"/>
                  </a:ext>
                </a:extLst>
              </p:cNvPr>
              <p:cNvPicPr/>
              <p:nvPr/>
            </p:nvPicPr>
            <p:blipFill>
              <a:blip r:embed="rId112"/>
              <a:stretch>
                <a:fillRect/>
              </a:stretch>
            </p:blipFill>
            <p:spPr>
              <a:xfrm>
                <a:off x="8652171" y="4010914"/>
                <a:ext cx="583920" cy="20520"/>
              </a:xfrm>
              <a:prstGeom prst="rect">
                <a:avLst/>
              </a:prstGeom>
            </p:spPr>
          </p:pic>
        </mc:Fallback>
      </mc:AlternateContent>
      <p:grpSp>
        <p:nvGrpSpPr>
          <p:cNvPr id="97" name="Group 96">
            <a:extLst>
              <a:ext uri="{FF2B5EF4-FFF2-40B4-BE49-F238E27FC236}">
                <a16:creationId xmlns:a16="http://schemas.microsoft.com/office/drawing/2014/main" id="{551C98D0-479A-91BF-BB4B-4E8092D00D17}"/>
              </a:ext>
            </a:extLst>
          </p:cNvPr>
          <p:cNvGrpSpPr/>
          <p:nvPr/>
        </p:nvGrpSpPr>
        <p:grpSpPr>
          <a:xfrm>
            <a:off x="3046611" y="3959074"/>
            <a:ext cx="2203920" cy="209880"/>
            <a:chOff x="3046611" y="3959074"/>
            <a:chExt cx="2203920" cy="209880"/>
          </a:xfrm>
        </p:grpSpPr>
        <mc:AlternateContent xmlns:mc="http://schemas.openxmlformats.org/markup-compatibility/2006" xmlns:p14="http://schemas.microsoft.com/office/powerpoint/2010/main">
          <mc:Choice Requires="p14">
            <p:contentPart p14:bwMode="auto" r:id="rId113">
              <p14:nvContentPartPr>
                <p14:cNvPr id="85" name="Ink 84">
                  <a:extLst>
                    <a:ext uri="{FF2B5EF4-FFF2-40B4-BE49-F238E27FC236}">
                      <a16:creationId xmlns:a16="http://schemas.microsoft.com/office/drawing/2014/main" id="{CE5660A1-E998-5F54-8AFA-422DF0D415D7}"/>
                    </a:ext>
                  </a:extLst>
                </p14:cNvPr>
                <p14:cNvContentPartPr/>
                <p14:nvPr/>
              </p14:nvContentPartPr>
              <p14:xfrm>
                <a:off x="3046611" y="3959074"/>
                <a:ext cx="475920" cy="4680"/>
              </p14:xfrm>
            </p:contentPart>
          </mc:Choice>
          <mc:Fallback xmlns="">
            <p:pic>
              <p:nvPicPr>
                <p:cNvPr id="85" name="Ink 84">
                  <a:extLst>
                    <a:ext uri="{FF2B5EF4-FFF2-40B4-BE49-F238E27FC236}">
                      <a16:creationId xmlns:a16="http://schemas.microsoft.com/office/drawing/2014/main" id="{CE5660A1-E998-5F54-8AFA-422DF0D415D7}"/>
                    </a:ext>
                  </a:extLst>
                </p:cNvPr>
                <p:cNvPicPr/>
                <p:nvPr/>
              </p:nvPicPr>
              <p:blipFill>
                <a:blip r:embed="rId114"/>
                <a:stretch>
                  <a:fillRect/>
                </a:stretch>
              </p:blipFill>
              <p:spPr>
                <a:xfrm>
                  <a:off x="3037971" y="3950074"/>
                  <a:ext cx="4935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6" name="Ink 85">
                  <a:extLst>
                    <a:ext uri="{FF2B5EF4-FFF2-40B4-BE49-F238E27FC236}">
                      <a16:creationId xmlns:a16="http://schemas.microsoft.com/office/drawing/2014/main" id="{7A0B111E-1144-2FEA-B130-994D7C6E8D84}"/>
                    </a:ext>
                  </a:extLst>
                </p14:cNvPr>
                <p14:cNvContentPartPr/>
                <p14:nvPr/>
              </p14:nvContentPartPr>
              <p14:xfrm>
                <a:off x="4026171" y="4012714"/>
                <a:ext cx="322920" cy="360"/>
              </p14:xfrm>
            </p:contentPart>
          </mc:Choice>
          <mc:Fallback xmlns="">
            <p:pic>
              <p:nvPicPr>
                <p:cNvPr id="86" name="Ink 85">
                  <a:extLst>
                    <a:ext uri="{FF2B5EF4-FFF2-40B4-BE49-F238E27FC236}">
                      <a16:creationId xmlns:a16="http://schemas.microsoft.com/office/drawing/2014/main" id="{7A0B111E-1144-2FEA-B130-994D7C6E8D84}"/>
                    </a:ext>
                  </a:extLst>
                </p:cNvPr>
                <p:cNvPicPr/>
                <p:nvPr/>
              </p:nvPicPr>
              <p:blipFill>
                <a:blip r:embed="rId116"/>
                <a:stretch>
                  <a:fillRect/>
                </a:stretch>
              </p:blipFill>
              <p:spPr>
                <a:xfrm>
                  <a:off x="4017531" y="4004074"/>
                  <a:ext cx="3405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7" name="Ink 86">
                  <a:extLst>
                    <a:ext uri="{FF2B5EF4-FFF2-40B4-BE49-F238E27FC236}">
                      <a16:creationId xmlns:a16="http://schemas.microsoft.com/office/drawing/2014/main" id="{1A230DC7-D987-04D8-4284-EF7A62B39E75}"/>
                    </a:ext>
                  </a:extLst>
                </p14:cNvPr>
                <p14:cNvContentPartPr/>
                <p14:nvPr/>
              </p14:nvContentPartPr>
              <p14:xfrm>
                <a:off x="4640691" y="4012714"/>
                <a:ext cx="160560" cy="360"/>
              </p14:xfrm>
            </p:contentPart>
          </mc:Choice>
          <mc:Fallback xmlns="">
            <p:pic>
              <p:nvPicPr>
                <p:cNvPr id="87" name="Ink 86">
                  <a:extLst>
                    <a:ext uri="{FF2B5EF4-FFF2-40B4-BE49-F238E27FC236}">
                      <a16:creationId xmlns:a16="http://schemas.microsoft.com/office/drawing/2014/main" id="{1A230DC7-D987-04D8-4284-EF7A62B39E75}"/>
                    </a:ext>
                  </a:extLst>
                </p:cNvPr>
                <p:cNvPicPr/>
                <p:nvPr/>
              </p:nvPicPr>
              <p:blipFill>
                <a:blip r:embed="rId118"/>
                <a:stretch>
                  <a:fillRect/>
                </a:stretch>
              </p:blipFill>
              <p:spPr>
                <a:xfrm>
                  <a:off x="4631691" y="4004074"/>
                  <a:ext cx="1782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8" name="Ink 87">
                  <a:extLst>
                    <a:ext uri="{FF2B5EF4-FFF2-40B4-BE49-F238E27FC236}">
                      <a16:creationId xmlns:a16="http://schemas.microsoft.com/office/drawing/2014/main" id="{1207DC0E-9490-9625-CBFA-A0D1849041D4}"/>
                    </a:ext>
                  </a:extLst>
                </p14:cNvPr>
                <p14:cNvContentPartPr/>
                <p14:nvPr/>
              </p14:nvContentPartPr>
              <p14:xfrm>
                <a:off x="5170971" y="4008754"/>
                <a:ext cx="79560" cy="360"/>
              </p14:xfrm>
            </p:contentPart>
          </mc:Choice>
          <mc:Fallback xmlns="">
            <p:pic>
              <p:nvPicPr>
                <p:cNvPr id="88" name="Ink 87">
                  <a:extLst>
                    <a:ext uri="{FF2B5EF4-FFF2-40B4-BE49-F238E27FC236}">
                      <a16:creationId xmlns:a16="http://schemas.microsoft.com/office/drawing/2014/main" id="{1207DC0E-9490-9625-CBFA-A0D1849041D4}"/>
                    </a:ext>
                  </a:extLst>
                </p:cNvPr>
                <p:cNvPicPr/>
                <p:nvPr/>
              </p:nvPicPr>
              <p:blipFill>
                <a:blip r:embed="rId120"/>
                <a:stretch>
                  <a:fillRect/>
                </a:stretch>
              </p:blipFill>
              <p:spPr>
                <a:xfrm>
                  <a:off x="5162331" y="3999754"/>
                  <a:ext cx="972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5" name="Ink 94">
                  <a:extLst>
                    <a:ext uri="{FF2B5EF4-FFF2-40B4-BE49-F238E27FC236}">
                      <a16:creationId xmlns:a16="http://schemas.microsoft.com/office/drawing/2014/main" id="{FEDF9FC6-1414-7139-E7F8-9301DC84C15A}"/>
                    </a:ext>
                  </a:extLst>
                </p14:cNvPr>
                <p14:cNvContentPartPr/>
                <p14:nvPr/>
              </p14:nvContentPartPr>
              <p14:xfrm>
                <a:off x="4474731" y="4038634"/>
                <a:ext cx="44280" cy="113760"/>
              </p14:xfrm>
            </p:contentPart>
          </mc:Choice>
          <mc:Fallback xmlns="">
            <p:pic>
              <p:nvPicPr>
                <p:cNvPr id="95" name="Ink 94">
                  <a:extLst>
                    <a:ext uri="{FF2B5EF4-FFF2-40B4-BE49-F238E27FC236}">
                      <a16:creationId xmlns:a16="http://schemas.microsoft.com/office/drawing/2014/main" id="{FEDF9FC6-1414-7139-E7F8-9301DC84C15A}"/>
                    </a:ext>
                  </a:extLst>
                </p:cNvPr>
                <p:cNvPicPr/>
                <p:nvPr/>
              </p:nvPicPr>
              <p:blipFill>
                <a:blip r:embed="rId122"/>
                <a:stretch>
                  <a:fillRect/>
                </a:stretch>
              </p:blipFill>
              <p:spPr>
                <a:xfrm>
                  <a:off x="4465731" y="4029994"/>
                  <a:ext cx="619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6" name="Ink 95">
                  <a:extLst>
                    <a:ext uri="{FF2B5EF4-FFF2-40B4-BE49-F238E27FC236}">
                      <a16:creationId xmlns:a16="http://schemas.microsoft.com/office/drawing/2014/main" id="{7B4594E2-56CC-AF2E-1353-79A05C0A5E8B}"/>
                    </a:ext>
                  </a:extLst>
                </p14:cNvPr>
                <p14:cNvContentPartPr/>
                <p14:nvPr/>
              </p14:nvContentPartPr>
              <p14:xfrm>
                <a:off x="4418571" y="4116394"/>
                <a:ext cx="111960" cy="52560"/>
              </p14:xfrm>
            </p:contentPart>
          </mc:Choice>
          <mc:Fallback xmlns="">
            <p:pic>
              <p:nvPicPr>
                <p:cNvPr id="96" name="Ink 95">
                  <a:extLst>
                    <a:ext uri="{FF2B5EF4-FFF2-40B4-BE49-F238E27FC236}">
                      <a16:creationId xmlns:a16="http://schemas.microsoft.com/office/drawing/2014/main" id="{7B4594E2-56CC-AF2E-1353-79A05C0A5E8B}"/>
                    </a:ext>
                  </a:extLst>
                </p:cNvPr>
                <p:cNvPicPr/>
                <p:nvPr/>
              </p:nvPicPr>
              <p:blipFill>
                <a:blip r:embed="rId124"/>
                <a:stretch>
                  <a:fillRect/>
                </a:stretch>
              </p:blipFill>
              <p:spPr>
                <a:xfrm>
                  <a:off x="4409931" y="4107394"/>
                  <a:ext cx="129600" cy="70200"/>
                </a:xfrm>
                <a:prstGeom prst="rect">
                  <a:avLst/>
                </a:prstGeom>
              </p:spPr>
            </p:pic>
          </mc:Fallback>
        </mc:AlternateContent>
      </p:grpSp>
      <p:grpSp>
        <p:nvGrpSpPr>
          <p:cNvPr id="100" name="Group 99">
            <a:extLst>
              <a:ext uri="{FF2B5EF4-FFF2-40B4-BE49-F238E27FC236}">
                <a16:creationId xmlns:a16="http://schemas.microsoft.com/office/drawing/2014/main" id="{A965DF16-ADBB-F196-DE5F-DC470E0B5925}"/>
              </a:ext>
            </a:extLst>
          </p:cNvPr>
          <p:cNvGrpSpPr/>
          <p:nvPr/>
        </p:nvGrpSpPr>
        <p:grpSpPr>
          <a:xfrm>
            <a:off x="6802851" y="3970954"/>
            <a:ext cx="420840" cy="206640"/>
            <a:chOff x="6802851" y="3970954"/>
            <a:chExt cx="420840" cy="206640"/>
          </a:xfrm>
        </p:grpSpPr>
        <mc:AlternateContent xmlns:mc="http://schemas.openxmlformats.org/markup-compatibility/2006" xmlns:p14="http://schemas.microsoft.com/office/powerpoint/2010/main">
          <mc:Choice Requires="p14">
            <p:contentPart p14:bwMode="auto" r:id="rId125">
              <p14:nvContentPartPr>
                <p14:cNvPr id="98" name="Ink 97">
                  <a:extLst>
                    <a:ext uri="{FF2B5EF4-FFF2-40B4-BE49-F238E27FC236}">
                      <a16:creationId xmlns:a16="http://schemas.microsoft.com/office/drawing/2014/main" id="{4716CDC3-8078-F5D6-8439-0CFB3B78FBF3}"/>
                    </a:ext>
                  </a:extLst>
                </p14:cNvPr>
                <p14:cNvContentPartPr/>
                <p14:nvPr/>
              </p14:nvContentPartPr>
              <p14:xfrm>
                <a:off x="6819771" y="3970954"/>
                <a:ext cx="403920" cy="206640"/>
              </p14:xfrm>
            </p:contentPart>
          </mc:Choice>
          <mc:Fallback xmlns="">
            <p:pic>
              <p:nvPicPr>
                <p:cNvPr id="98" name="Ink 97">
                  <a:extLst>
                    <a:ext uri="{FF2B5EF4-FFF2-40B4-BE49-F238E27FC236}">
                      <a16:creationId xmlns:a16="http://schemas.microsoft.com/office/drawing/2014/main" id="{4716CDC3-8078-F5D6-8439-0CFB3B78FBF3}"/>
                    </a:ext>
                  </a:extLst>
                </p:cNvPr>
                <p:cNvPicPr/>
                <p:nvPr/>
              </p:nvPicPr>
              <p:blipFill>
                <a:blip r:embed="rId126"/>
                <a:stretch>
                  <a:fillRect/>
                </a:stretch>
              </p:blipFill>
              <p:spPr>
                <a:xfrm>
                  <a:off x="6811131" y="3961954"/>
                  <a:ext cx="4215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9" name="Ink 98">
                  <a:extLst>
                    <a:ext uri="{FF2B5EF4-FFF2-40B4-BE49-F238E27FC236}">
                      <a16:creationId xmlns:a16="http://schemas.microsoft.com/office/drawing/2014/main" id="{960CA435-1F3C-DDAF-DADC-50E0C9CC6B3C}"/>
                    </a:ext>
                  </a:extLst>
                </p14:cNvPr>
                <p14:cNvContentPartPr/>
                <p14:nvPr/>
              </p14:nvContentPartPr>
              <p14:xfrm>
                <a:off x="6802851" y="4094074"/>
                <a:ext cx="109800" cy="66960"/>
              </p14:xfrm>
            </p:contentPart>
          </mc:Choice>
          <mc:Fallback xmlns="">
            <p:pic>
              <p:nvPicPr>
                <p:cNvPr id="99" name="Ink 98">
                  <a:extLst>
                    <a:ext uri="{FF2B5EF4-FFF2-40B4-BE49-F238E27FC236}">
                      <a16:creationId xmlns:a16="http://schemas.microsoft.com/office/drawing/2014/main" id="{960CA435-1F3C-DDAF-DADC-50E0C9CC6B3C}"/>
                    </a:ext>
                  </a:extLst>
                </p:cNvPr>
                <p:cNvPicPr/>
                <p:nvPr/>
              </p:nvPicPr>
              <p:blipFill>
                <a:blip r:embed="rId128"/>
                <a:stretch>
                  <a:fillRect/>
                </a:stretch>
              </p:blipFill>
              <p:spPr>
                <a:xfrm>
                  <a:off x="6794211" y="4085434"/>
                  <a:ext cx="127440" cy="84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9">
            <p14:nvContentPartPr>
              <p14:cNvPr id="101" name="Ink 100">
                <a:extLst>
                  <a:ext uri="{FF2B5EF4-FFF2-40B4-BE49-F238E27FC236}">
                    <a16:creationId xmlns:a16="http://schemas.microsoft.com/office/drawing/2014/main" id="{B38A3C58-53FC-346E-AD6E-956861E99B9C}"/>
                  </a:ext>
                </a:extLst>
              </p14:cNvPr>
              <p14:cNvContentPartPr/>
              <p14:nvPr/>
            </p14:nvContentPartPr>
            <p14:xfrm>
              <a:off x="2057691" y="4634434"/>
              <a:ext cx="2396880" cy="500040"/>
            </p14:xfrm>
          </p:contentPart>
        </mc:Choice>
        <mc:Fallback xmlns="">
          <p:pic>
            <p:nvPicPr>
              <p:cNvPr id="101" name="Ink 100">
                <a:extLst>
                  <a:ext uri="{FF2B5EF4-FFF2-40B4-BE49-F238E27FC236}">
                    <a16:creationId xmlns:a16="http://schemas.microsoft.com/office/drawing/2014/main" id="{B38A3C58-53FC-346E-AD6E-956861E99B9C}"/>
                  </a:ext>
                </a:extLst>
              </p:cNvPr>
              <p:cNvPicPr/>
              <p:nvPr/>
            </p:nvPicPr>
            <p:blipFill>
              <a:blip r:embed="rId130"/>
              <a:stretch>
                <a:fillRect/>
              </a:stretch>
            </p:blipFill>
            <p:spPr>
              <a:xfrm>
                <a:off x="2049051" y="4625794"/>
                <a:ext cx="2414520" cy="517680"/>
              </a:xfrm>
              <a:prstGeom prst="rect">
                <a:avLst/>
              </a:prstGeom>
            </p:spPr>
          </p:pic>
        </mc:Fallback>
      </mc:AlternateContent>
      <p:grpSp>
        <p:nvGrpSpPr>
          <p:cNvPr id="171" name="Group 170">
            <a:extLst>
              <a:ext uri="{FF2B5EF4-FFF2-40B4-BE49-F238E27FC236}">
                <a16:creationId xmlns:a16="http://schemas.microsoft.com/office/drawing/2014/main" id="{84750FEC-0038-FC5E-AA55-3A8F3DB37496}"/>
              </a:ext>
            </a:extLst>
          </p:cNvPr>
          <p:cNvGrpSpPr/>
          <p:nvPr/>
        </p:nvGrpSpPr>
        <p:grpSpPr>
          <a:xfrm>
            <a:off x="3472491" y="6171274"/>
            <a:ext cx="5153400" cy="340560"/>
            <a:chOff x="3472491" y="6171274"/>
            <a:chExt cx="5153400" cy="340560"/>
          </a:xfrm>
        </p:grpSpPr>
        <mc:AlternateContent xmlns:mc="http://schemas.openxmlformats.org/markup-compatibility/2006" xmlns:p14="http://schemas.microsoft.com/office/powerpoint/2010/main">
          <mc:Choice Requires="p14">
            <p:contentPart p14:bwMode="auto" r:id="rId131">
              <p14:nvContentPartPr>
                <p14:cNvPr id="102" name="Ink 101">
                  <a:extLst>
                    <a:ext uri="{FF2B5EF4-FFF2-40B4-BE49-F238E27FC236}">
                      <a16:creationId xmlns:a16="http://schemas.microsoft.com/office/drawing/2014/main" id="{125BD7DC-0E9E-561D-FA65-B90FA3620077}"/>
                    </a:ext>
                  </a:extLst>
                </p14:cNvPr>
                <p14:cNvContentPartPr/>
                <p14:nvPr/>
              </p14:nvContentPartPr>
              <p14:xfrm>
                <a:off x="3473571" y="6336514"/>
                <a:ext cx="3960" cy="164880"/>
              </p14:xfrm>
            </p:contentPart>
          </mc:Choice>
          <mc:Fallback xmlns="">
            <p:pic>
              <p:nvPicPr>
                <p:cNvPr id="102" name="Ink 101">
                  <a:extLst>
                    <a:ext uri="{FF2B5EF4-FFF2-40B4-BE49-F238E27FC236}">
                      <a16:creationId xmlns:a16="http://schemas.microsoft.com/office/drawing/2014/main" id="{125BD7DC-0E9E-561D-FA65-B90FA3620077}"/>
                    </a:ext>
                  </a:extLst>
                </p:cNvPr>
                <p:cNvPicPr/>
                <p:nvPr/>
              </p:nvPicPr>
              <p:blipFill>
                <a:blip r:embed="rId132"/>
                <a:stretch>
                  <a:fillRect/>
                </a:stretch>
              </p:blipFill>
              <p:spPr>
                <a:xfrm>
                  <a:off x="3464931" y="6327874"/>
                  <a:ext cx="216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3" name="Ink 102">
                  <a:extLst>
                    <a:ext uri="{FF2B5EF4-FFF2-40B4-BE49-F238E27FC236}">
                      <a16:creationId xmlns:a16="http://schemas.microsoft.com/office/drawing/2014/main" id="{25D338CE-7AF5-4D72-8DE7-1CC486B25EFB}"/>
                    </a:ext>
                  </a:extLst>
                </p14:cNvPr>
                <p14:cNvContentPartPr/>
                <p14:nvPr/>
              </p14:nvContentPartPr>
              <p14:xfrm>
                <a:off x="3472491" y="6281794"/>
                <a:ext cx="84240" cy="102600"/>
              </p14:xfrm>
            </p:contentPart>
          </mc:Choice>
          <mc:Fallback xmlns="">
            <p:pic>
              <p:nvPicPr>
                <p:cNvPr id="103" name="Ink 102">
                  <a:extLst>
                    <a:ext uri="{FF2B5EF4-FFF2-40B4-BE49-F238E27FC236}">
                      <a16:creationId xmlns:a16="http://schemas.microsoft.com/office/drawing/2014/main" id="{25D338CE-7AF5-4D72-8DE7-1CC486B25EFB}"/>
                    </a:ext>
                  </a:extLst>
                </p:cNvPr>
                <p:cNvPicPr/>
                <p:nvPr/>
              </p:nvPicPr>
              <p:blipFill>
                <a:blip r:embed="rId134"/>
                <a:stretch>
                  <a:fillRect/>
                </a:stretch>
              </p:blipFill>
              <p:spPr>
                <a:xfrm>
                  <a:off x="3463851" y="6273154"/>
                  <a:ext cx="1018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4" name="Ink 103">
                  <a:extLst>
                    <a:ext uri="{FF2B5EF4-FFF2-40B4-BE49-F238E27FC236}">
                      <a16:creationId xmlns:a16="http://schemas.microsoft.com/office/drawing/2014/main" id="{CCEFF99D-A35B-F9D0-B8DE-001DD4893406}"/>
                    </a:ext>
                  </a:extLst>
                </p14:cNvPr>
                <p14:cNvContentPartPr/>
                <p14:nvPr/>
              </p14:nvContentPartPr>
              <p14:xfrm>
                <a:off x="3613971" y="6225274"/>
                <a:ext cx="153360" cy="199080"/>
              </p14:xfrm>
            </p:contentPart>
          </mc:Choice>
          <mc:Fallback xmlns="">
            <p:pic>
              <p:nvPicPr>
                <p:cNvPr id="104" name="Ink 103">
                  <a:extLst>
                    <a:ext uri="{FF2B5EF4-FFF2-40B4-BE49-F238E27FC236}">
                      <a16:creationId xmlns:a16="http://schemas.microsoft.com/office/drawing/2014/main" id="{CCEFF99D-A35B-F9D0-B8DE-001DD4893406}"/>
                    </a:ext>
                  </a:extLst>
                </p:cNvPr>
                <p:cNvPicPr/>
                <p:nvPr/>
              </p:nvPicPr>
              <p:blipFill>
                <a:blip r:embed="rId136"/>
                <a:stretch>
                  <a:fillRect/>
                </a:stretch>
              </p:blipFill>
              <p:spPr>
                <a:xfrm>
                  <a:off x="3605331" y="6216274"/>
                  <a:ext cx="1710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05" name="Ink 104">
                  <a:extLst>
                    <a:ext uri="{FF2B5EF4-FFF2-40B4-BE49-F238E27FC236}">
                      <a16:creationId xmlns:a16="http://schemas.microsoft.com/office/drawing/2014/main" id="{6EA9579C-1BB0-751C-5347-C6148487B9F1}"/>
                    </a:ext>
                  </a:extLst>
                </p14:cNvPr>
                <p14:cNvContentPartPr/>
                <p14:nvPr/>
              </p14:nvContentPartPr>
              <p14:xfrm>
                <a:off x="3951291" y="6369634"/>
                <a:ext cx="76320" cy="2880"/>
              </p14:xfrm>
            </p:contentPart>
          </mc:Choice>
          <mc:Fallback xmlns="">
            <p:pic>
              <p:nvPicPr>
                <p:cNvPr id="105" name="Ink 104">
                  <a:extLst>
                    <a:ext uri="{FF2B5EF4-FFF2-40B4-BE49-F238E27FC236}">
                      <a16:creationId xmlns:a16="http://schemas.microsoft.com/office/drawing/2014/main" id="{6EA9579C-1BB0-751C-5347-C6148487B9F1}"/>
                    </a:ext>
                  </a:extLst>
                </p:cNvPr>
                <p:cNvPicPr/>
                <p:nvPr/>
              </p:nvPicPr>
              <p:blipFill>
                <a:blip r:embed="rId138"/>
                <a:stretch>
                  <a:fillRect/>
                </a:stretch>
              </p:blipFill>
              <p:spPr>
                <a:xfrm>
                  <a:off x="3942651" y="6360994"/>
                  <a:ext cx="939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6" name="Ink 105">
                  <a:extLst>
                    <a:ext uri="{FF2B5EF4-FFF2-40B4-BE49-F238E27FC236}">
                      <a16:creationId xmlns:a16="http://schemas.microsoft.com/office/drawing/2014/main" id="{F82BE032-198C-1D80-19E2-53B5CEB3DC6D}"/>
                    </a:ext>
                  </a:extLst>
                </p14:cNvPr>
                <p14:cNvContentPartPr/>
                <p14:nvPr/>
              </p14:nvContentPartPr>
              <p14:xfrm>
                <a:off x="3962811" y="6444154"/>
                <a:ext cx="185760" cy="5040"/>
              </p14:xfrm>
            </p:contentPart>
          </mc:Choice>
          <mc:Fallback xmlns="">
            <p:pic>
              <p:nvPicPr>
                <p:cNvPr id="106" name="Ink 105">
                  <a:extLst>
                    <a:ext uri="{FF2B5EF4-FFF2-40B4-BE49-F238E27FC236}">
                      <a16:creationId xmlns:a16="http://schemas.microsoft.com/office/drawing/2014/main" id="{F82BE032-198C-1D80-19E2-53B5CEB3DC6D}"/>
                    </a:ext>
                  </a:extLst>
                </p:cNvPr>
                <p:cNvPicPr/>
                <p:nvPr/>
              </p:nvPicPr>
              <p:blipFill>
                <a:blip r:embed="rId140"/>
                <a:stretch>
                  <a:fillRect/>
                </a:stretch>
              </p:blipFill>
              <p:spPr>
                <a:xfrm>
                  <a:off x="3954171" y="6435154"/>
                  <a:ext cx="2034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8" name="Ink 107">
                  <a:extLst>
                    <a:ext uri="{FF2B5EF4-FFF2-40B4-BE49-F238E27FC236}">
                      <a16:creationId xmlns:a16="http://schemas.microsoft.com/office/drawing/2014/main" id="{E4F4392B-2B0D-C531-29A4-F6D727A22A84}"/>
                    </a:ext>
                  </a:extLst>
                </p14:cNvPr>
                <p14:cNvContentPartPr/>
                <p14:nvPr/>
              </p14:nvContentPartPr>
              <p14:xfrm>
                <a:off x="4031211" y="6379714"/>
                <a:ext cx="72360" cy="360"/>
              </p14:xfrm>
            </p:contentPart>
          </mc:Choice>
          <mc:Fallback xmlns="">
            <p:pic>
              <p:nvPicPr>
                <p:cNvPr id="108" name="Ink 107">
                  <a:extLst>
                    <a:ext uri="{FF2B5EF4-FFF2-40B4-BE49-F238E27FC236}">
                      <a16:creationId xmlns:a16="http://schemas.microsoft.com/office/drawing/2014/main" id="{E4F4392B-2B0D-C531-29A4-F6D727A22A84}"/>
                    </a:ext>
                  </a:extLst>
                </p:cNvPr>
                <p:cNvPicPr/>
                <p:nvPr/>
              </p:nvPicPr>
              <p:blipFill>
                <a:blip r:embed="rId142"/>
                <a:stretch>
                  <a:fillRect/>
                </a:stretch>
              </p:blipFill>
              <p:spPr>
                <a:xfrm>
                  <a:off x="4022211" y="6370714"/>
                  <a:ext cx="90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9" name="Ink 108">
                  <a:extLst>
                    <a:ext uri="{FF2B5EF4-FFF2-40B4-BE49-F238E27FC236}">
                      <a16:creationId xmlns:a16="http://schemas.microsoft.com/office/drawing/2014/main" id="{E1F707DE-FA59-A0F3-1B80-B127C41EA044}"/>
                    </a:ext>
                  </a:extLst>
                </p14:cNvPr>
                <p14:cNvContentPartPr/>
                <p14:nvPr/>
              </p14:nvContentPartPr>
              <p14:xfrm>
                <a:off x="4289331" y="6416794"/>
                <a:ext cx="94320" cy="3960"/>
              </p14:xfrm>
            </p:contentPart>
          </mc:Choice>
          <mc:Fallback xmlns="">
            <p:pic>
              <p:nvPicPr>
                <p:cNvPr id="109" name="Ink 108">
                  <a:extLst>
                    <a:ext uri="{FF2B5EF4-FFF2-40B4-BE49-F238E27FC236}">
                      <a16:creationId xmlns:a16="http://schemas.microsoft.com/office/drawing/2014/main" id="{E1F707DE-FA59-A0F3-1B80-B127C41EA044}"/>
                    </a:ext>
                  </a:extLst>
                </p:cNvPr>
                <p:cNvPicPr/>
                <p:nvPr/>
              </p:nvPicPr>
              <p:blipFill>
                <a:blip r:embed="rId144"/>
                <a:stretch>
                  <a:fillRect/>
                </a:stretch>
              </p:blipFill>
              <p:spPr>
                <a:xfrm>
                  <a:off x="4280691" y="6407794"/>
                  <a:ext cx="1119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0" name="Ink 109">
                  <a:extLst>
                    <a:ext uri="{FF2B5EF4-FFF2-40B4-BE49-F238E27FC236}">
                      <a16:creationId xmlns:a16="http://schemas.microsoft.com/office/drawing/2014/main" id="{4453BD42-B0AA-A5B8-6E62-6878A057E050}"/>
                    </a:ext>
                  </a:extLst>
                </p14:cNvPr>
                <p14:cNvContentPartPr/>
                <p14:nvPr/>
              </p14:nvContentPartPr>
              <p14:xfrm>
                <a:off x="4462131" y="6330034"/>
                <a:ext cx="52200" cy="65520"/>
              </p14:xfrm>
            </p:contentPart>
          </mc:Choice>
          <mc:Fallback xmlns="">
            <p:pic>
              <p:nvPicPr>
                <p:cNvPr id="110" name="Ink 109">
                  <a:extLst>
                    <a:ext uri="{FF2B5EF4-FFF2-40B4-BE49-F238E27FC236}">
                      <a16:creationId xmlns:a16="http://schemas.microsoft.com/office/drawing/2014/main" id="{4453BD42-B0AA-A5B8-6E62-6878A057E050}"/>
                    </a:ext>
                  </a:extLst>
                </p:cNvPr>
                <p:cNvPicPr/>
                <p:nvPr/>
              </p:nvPicPr>
              <p:blipFill>
                <a:blip r:embed="rId146"/>
                <a:stretch>
                  <a:fillRect/>
                </a:stretch>
              </p:blipFill>
              <p:spPr>
                <a:xfrm>
                  <a:off x="4453131" y="6321394"/>
                  <a:ext cx="698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1" name="Ink 110">
                  <a:extLst>
                    <a:ext uri="{FF2B5EF4-FFF2-40B4-BE49-F238E27FC236}">
                      <a16:creationId xmlns:a16="http://schemas.microsoft.com/office/drawing/2014/main" id="{6FA49971-A702-C3AD-6378-4AED7A4D032B}"/>
                    </a:ext>
                  </a:extLst>
                </p14:cNvPr>
                <p14:cNvContentPartPr/>
                <p14:nvPr/>
              </p14:nvContentPartPr>
              <p14:xfrm>
                <a:off x="4507851" y="6363514"/>
                <a:ext cx="6480" cy="79560"/>
              </p14:xfrm>
            </p:contentPart>
          </mc:Choice>
          <mc:Fallback xmlns="">
            <p:pic>
              <p:nvPicPr>
                <p:cNvPr id="111" name="Ink 110">
                  <a:extLst>
                    <a:ext uri="{FF2B5EF4-FFF2-40B4-BE49-F238E27FC236}">
                      <a16:creationId xmlns:a16="http://schemas.microsoft.com/office/drawing/2014/main" id="{6FA49971-A702-C3AD-6378-4AED7A4D032B}"/>
                    </a:ext>
                  </a:extLst>
                </p:cNvPr>
                <p:cNvPicPr/>
                <p:nvPr/>
              </p:nvPicPr>
              <p:blipFill>
                <a:blip r:embed="rId148"/>
                <a:stretch>
                  <a:fillRect/>
                </a:stretch>
              </p:blipFill>
              <p:spPr>
                <a:xfrm>
                  <a:off x="4499211" y="6354874"/>
                  <a:ext cx="241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2" name="Ink 111">
                  <a:extLst>
                    <a:ext uri="{FF2B5EF4-FFF2-40B4-BE49-F238E27FC236}">
                      <a16:creationId xmlns:a16="http://schemas.microsoft.com/office/drawing/2014/main" id="{52BCE56C-83E6-61C6-FB3F-8314547EB489}"/>
                    </a:ext>
                  </a:extLst>
                </p14:cNvPr>
                <p14:cNvContentPartPr/>
                <p14:nvPr/>
              </p14:nvContentPartPr>
              <p14:xfrm>
                <a:off x="4591011" y="6335434"/>
                <a:ext cx="53640" cy="100800"/>
              </p14:xfrm>
            </p:contentPart>
          </mc:Choice>
          <mc:Fallback xmlns="">
            <p:pic>
              <p:nvPicPr>
                <p:cNvPr id="112" name="Ink 111">
                  <a:extLst>
                    <a:ext uri="{FF2B5EF4-FFF2-40B4-BE49-F238E27FC236}">
                      <a16:creationId xmlns:a16="http://schemas.microsoft.com/office/drawing/2014/main" id="{52BCE56C-83E6-61C6-FB3F-8314547EB489}"/>
                    </a:ext>
                  </a:extLst>
                </p:cNvPr>
                <p:cNvPicPr/>
                <p:nvPr/>
              </p:nvPicPr>
              <p:blipFill>
                <a:blip r:embed="rId150"/>
                <a:stretch>
                  <a:fillRect/>
                </a:stretch>
              </p:blipFill>
              <p:spPr>
                <a:xfrm>
                  <a:off x="4582371" y="6326794"/>
                  <a:ext cx="712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3" name="Ink 112">
                  <a:extLst>
                    <a:ext uri="{FF2B5EF4-FFF2-40B4-BE49-F238E27FC236}">
                      <a16:creationId xmlns:a16="http://schemas.microsoft.com/office/drawing/2014/main" id="{1DBA3BCC-9DB7-5740-3D49-0259F931F93B}"/>
                    </a:ext>
                  </a:extLst>
                </p14:cNvPr>
                <p14:cNvContentPartPr/>
                <p14:nvPr/>
              </p14:nvContentPartPr>
              <p14:xfrm>
                <a:off x="4695411" y="6366394"/>
                <a:ext cx="48600" cy="43560"/>
              </p14:xfrm>
            </p:contentPart>
          </mc:Choice>
          <mc:Fallback xmlns="">
            <p:pic>
              <p:nvPicPr>
                <p:cNvPr id="113" name="Ink 112">
                  <a:extLst>
                    <a:ext uri="{FF2B5EF4-FFF2-40B4-BE49-F238E27FC236}">
                      <a16:creationId xmlns:a16="http://schemas.microsoft.com/office/drawing/2014/main" id="{1DBA3BCC-9DB7-5740-3D49-0259F931F93B}"/>
                    </a:ext>
                  </a:extLst>
                </p:cNvPr>
                <p:cNvPicPr/>
                <p:nvPr/>
              </p:nvPicPr>
              <p:blipFill>
                <a:blip r:embed="rId152"/>
                <a:stretch>
                  <a:fillRect/>
                </a:stretch>
              </p:blipFill>
              <p:spPr>
                <a:xfrm>
                  <a:off x="4686771" y="6357754"/>
                  <a:ext cx="662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4" name="Ink 113">
                  <a:extLst>
                    <a:ext uri="{FF2B5EF4-FFF2-40B4-BE49-F238E27FC236}">
                      <a16:creationId xmlns:a16="http://schemas.microsoft.com/office/drawing/2014/main" id="{C9F46BCC-AFAD-42C2-4B71-FF2462ED60F6}"/>
                    </a:ext>
                  </a:extLst>
                </p14:cNvPr>
                <p14:cNvContentPartPr/>
                <p14:nvPr/>
              </p14:nvContentPartPr>
              <p14:xfrm>
                <a:off x="4770651" y="6369274"/>
                <a:ext cx="85320" cy="65520"/>
              </p14:xfrm>
            </p:contentPart>
          </mc:Choice>
          <mc:Fallback xmlns="">
            <p:pic>
              <p:nvPicPr>
                <p:cNvPr id="114" name="Ink 113">
                  <a:extLst>
                    <a:ext uri="{FF2B5EF4-FFF2-40B4-BE49-F238E27FC236}">
                      <a16:creationId xmlns:a16="http://schemas.microsoft.com/office/drawing/2014/main" id="{C9F46BCC-AFAD-42C2-4B71-FF2462ED60F6}"/>
                    </a:ext>
                  </a:extLst>
                </p:cNvPr>
                <p:cNvPicPr/>
                <p:nvPr/>
              </p:nvPicPr>
              <p:blipFill>
                <a:blip r:embed="rId154"/>
                <a:stretch>
                  <a:fillRect/>
                </a:stretch>
              </p:blipFill>
              <p:spPr>
                <a:xfrm>
                  <a:off x="4762011" y="6360274"/>
                  <a:ext cx="1029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5" name="Ink 114">
                  <a:extLst>
                    <a:ext uri="{FF2B5EF4-FFF2-40B4-BE49-F238E27FC236}">
                      <a16:creationId xmlns:a16="http://schemas.microsoft.com/office/drawing/2014/main" id="{9EA458B6-76F1-3CF4-7AB7-587BDC6282B6}"/>
                    </a:ext>
                  </a:extLst>
                </p14:cNvPr>
                <p14:cNvContentPartPr/>
                <p14:nvPr/>
              </p14:nvContentPartPr>
              <p14:xfrm>
                <a:off x="4884051" y="6350914"/>
                <a:ext cx="67680" cy="41760"/>
              </p14:xfrm>
            </p:contentPart>
          </mc:Choice>
          <mc:Fallback xmlns="">
            <p:pic>
              <p:nvPicPr>
                <p:cNvPr id="115" name="Ink 114">
                  <a:extLst>
                    <a:ext uri="{FF2B5EF4-FFF2-40B4-BE49-F238E27FC236}">
                      <a16:creationId xmlns:a16="http://schemas.microsoft.com/office/drawing/2014/main" id="{9EA458B6-76F1-3CF4-7AB7-587BDC6282B6}"/>
                    </a:ext>
                  </a:extLst>
                </p:cNvPr>
                <p:cNvPicPr/>
                <p:nvPr/>
              </p:nvPicPr>
              <p:blipFill>
                <a:blip r:embed="rId156"/>
                <a:stretch>
                  <a:fillRect/>
                </a:stretch>
              </p:blipFill>
              <p:spPr>
                <a:xfrm>
                  <a:off x="4875051" y="6341914"/>
                  <a:ext cx="853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6" name="Ink 115">
                  <a:extLst>
                    <a:ext uri="{FF2B5EF4-FFF2-40B4-BE49-F238E27FC236}">
                      <a16:creationId xmlns:a16="http://schemas.microsoft.com/office/drawing/2014/main" id="{1792A453-8438-2326-0750-92B9A9BA3D2B}"/>
                    </a:ext>
                  </a:extLst>
                </p14:cNvPr>
                <p14:cNvContentPartPr/>
                <p14:nvPr/>
              </p14:nvContentPartPr>
              <p14:xfrm>
                <a:off x="5110131" y="6383314"/>
                <a:ext cx="156240" cy="4320"/>
              </p14:xfrm>
            </p:contentPart>
          </mc:Choice>
          <mc:Fallback xmlns="">
            <p:pic>
              <p:nvPicPr>
                <p:cNvPr id="116" name="Ink 115">
                  <a:extLst>
                    <a:ext uri="{FF2B5EF4-FFF2-40B4-BE49-F238E27FC236}">
                      <a16:creationId xmlns:a16="http://schemas.microsoft.com/office/drawing/2014/main" id="{1792A453-8438-2326-0750-92B9A9BA3D2B}"/>
                    </a:ext>
                  </a:extLst>
                </p:cNvPr>
                <p:cNvPicPr/>
                <p:nvPr/>
              </p:nvPicPr>
              <p:blipFill>
                <a:blip r:embed="rId158"/>
                <a:stretch>
                  <a:fillRect/>
                </a:stretch>
              </p:blipFill>
              <p:spPr>
                <a:xfrm>
                  <a:off x="5101131" y="6374674"/>
                  <a:ext cx="1738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7" name="Ink 116">
                  <a:extLst>
                    <a:ext uri="{FF2B5EF4-FFF2-40B4-BE49-F238E27FC236}">
                      <a16:creationId xmlns:a16="http://schemas.microsoft.com/office/drawing/2014/main" id="{CDA61240-A1F0-4579-DEE5-F89267D90C72}"/>
                    </a:ext>
                  </a:extLst>
                </p14:cNvPr>
                <p14:cNvContentPartPr/>
                <p14:nvPr/>
              </p14:nvContentPartPr>
              <p14:xfrm>
                <a:off x="5204091" y="6333634"/>
                <a:ext cx="18360" cy="178200"/>
              </p14:xfrm>
            </p:contentPart>
          </mc:Choice>
          <mc:Fallback xmlns="">
            <p:pic>
              <p:nvPicPr>
                <p:cNvPr id="117" name="Ink 116">
                  <a:extLst>
                    <a:ext uri="{FF2B5EF4-FFF2-40B4-BE49-F238E27FC236}">
                      <a16:creationId xmlns:a16="http://schemas.microsoft.com/office/drawing/2014/main" id="{CDA61240-A1F0-4579-DEE5-F89267D90C72}"/>
                    </a:ext>
                  </a:extLst>
                </p:cNvPr>
                <p:cNvPicPr/>
                <p:nvPr/>
              </p:nvPicPr>
              <p:blipFill>
                <a:blip r:embed="rId160"/>
                <a:stretch>
                  <a:fillRect/>
                </a:stretch>
              </p:blipFill>
              <p:spPr>
                <a:xfrm>
                  <a:off x="5195091" y="6324994"/>
                  <a:ext cx="360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8" name="Ink 117">
                  <a:extLst>
                    <a:ext uri="{FF2B5EF4-FFF2-40B4-BE49-F238E27FC236}">
                      <a16:creationId xmlns:a16="http://schemas.microsoft.com/office/drawing/2014/main" id="{2BD497FA-7290-3FEE-3067-2DF5AFFBE1EF}"/>
                    </a:ext>
                  </a:extLst>
                </p14:cNvPr>
                <p14:cNvContentPartPr/>
                <p14:nvPr/>
              </p14:nvContentPartPr>
              <p14:xfrm>
                <a:off x="5430171" y="6324274"/>
                <a:ext cx="22320" cy="103680"/>
              </p14:xfrm>
            </p:contentPart>
          </mc:Choice>
          <mc:Fallback xmlns="">
            <p:pic>
              <p:nvPicPr>
                <p:cNvPr id="118" name="Ink 117">
                  <a:extLst>
                    <a:ext uri="{FF2B5EF4-FFF2-40B4-BE49-F238E27FC236}">
                      <a16:creationId xmlns:a16="http://schemas.microsoft.com/office/drawing/2014/main" id="{2BD497FA-7290-3FEE-3067-2DF5AFFBE1EF}"/>
                    </a:ext>
                  </a:extLst>
                </p:cNvPr>
                <p:cNvPicPr/>
                <p:nvPr/>
              </p:nvPicPr>
              <p:blipFill>
                <a:blip r:embed="rId162"/>
                <a:stretch>
                  <a:fillRect/>
                </a:stretch>
              </p:blipFill>
              <p:spPr>
                <a:xfrm>
                  <a:off x="5421171" y="6315274"/>
                  <a:ext cx="399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9" name="Ink 118">
                  <a:extLst>
                    <a:ext uri="{FF2B5EF4-FFF2-40B4-BE49-F238E27FC236}">
                      <a16:creationId xmlns:a16="http://schemas.microsoft.com/office/drawing/2014/main" id="{FD47A0E7-00D0-32D4-6DE5-239748642E2E}"/>
                    </a:ext>
                  </a:extLst>
                </p14:cNvPr>
                <p14:cNvContentPartPr/>
                <p14:nvPr/>
              </p14:nvContentPartPr>
              <p14:xfrm>
                <a:off x="5506491" y="6309874"/>
                <a:ext cx="91440" cy="77400"/>
              </p14:xfrm>
            </p:contentPart>
          </mc:Choice>
          <mc:Fallback xmlns="">
            <p:pic>
              <p:nvPicPr>
                <p:cNvPr id="119" name="Ink 118">
                  <a:extLst>
                    <a:ext uri="{FF2B5EF4-FFF2-40B4-BE49-F238E27FC236}">
                      <a16:creationId xmlns:a16="http://schemas.microsoft.com/office/drawing/2014/main" id="{FD47A0E7-00D0-32D4-6DE5-239748642E2E}"/>
                    </a:ext>
                  </a:extLst>
                </p:cNvPr>
                <p:cNvPicPr/>
                <p:nvPr/>
              </p:nvPicPr>
              <p:blipFill>
                <a:blip r:embed="rId164"/>
                <a:stretch>
                  <a:fillRect/>
                </a:stretch>
              </p:blipFill>
              <p:spPr>
                <a:xfrm>
                  <a:off x="5497851" y="6300874"/>
                  <a:ext cx="1090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20" name="Ink 119">
                  <a:extLst>
                    <a:ext uri="{FF2B5EF4-FFF2-40B4-BE49-F238E27FC236}">
                      <a16:creationId xmlns:a16="http://schemas.microsoft.com/office/drawing/2014/main" id="{598A4D78-EF40-2BD2-7D39-8DEB748B3E94}"/>
                    </a:ext>
                  </a:extLst>
                </p14:cNvPr>
                <p14:cNvContentPartPr/>
                <p14:nvPr/>
              </p14:nvContentPartPr>
              <p14:xfrm>
                <a:off x="5565531" y="6337594"/>
                <a:ext cx="26280" cy="110520"/>
              </p14:xfrm>
            </p:contentPart>
          </mc:Choice>
          <mc:Fallback xmlns="">
            <p:pic>
              <p:nvPicPr>
                <p:cNvPr id="120" name="Ink 119">
                  <a:extLst>
                    <a:ext uri="{FF2B5EF4-FFF2-40B4-BE49-F238E27FC236}">
                      <a16:creationId xmlns:a16="http://schemas.microsoft.com/office/drawing/2014/main" id="{598A4D78-EF40-2BD2-7D39-8DEB748B3E94}"/>
                    </a:ext>
                  </a:extLst>
                </p:cNvPr>
                <p:cNvPicPr/>
                <p:nvPr/>
              </p:nvPicPr>
              <p:blipFill>
                <a:blip r:embed="rId166"/>
                <a:stretch>
                  <a:fillRect/>
                </a:stretch>
              </p:blipFill>
              <p:spPr>
                <a:xfrm>
                  <a:off x="5556891" y="6328594"/>
                  <a:ext cx="439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22" name="Ink 121">
                  <a:extLst>
                    <a:ext uri="{FF2B5EF4-FFF2-40B4-BE49-F238E27FC236}">
                      <a16:creationId xmlns:a16="http://schemas.microsoft.com/office/drawing/2014/main" id="{F2B5B739-3CF9-FDB2-98BF-FE3B2DC0CE84}"/>
                    </a:ext>
                  </a:extLst>
                </p14:cNvPr>
                <p14:cNvContentPartPr/>
                <p14:nvPr/>
              </p14:nvContentPartPr>
              <p14:xfrm>
                <a:off x="5652651" y="6328954"/>
                <a:ext cx="49680" cy="78120"/>
              </p14:xfrm>
            </p:contentPart>
          </mc:Choice>
          <mc:Fallback xmlns="">
            <p:pic>
              <p:nvPicPr>
                <p:cNvPr id="122" name="Ink 121">
                  <a:extLst>
                    <a:ext uri="{FF2B5EF4-FFF2-40B4-BE49-F238E27FC236}">
                      <a16:creationId xmlns:a16="http://schemas.microsoft.com/office/drawing/2014/main" id="{F2B5B739-3CF9-FDB2-98BF-FE3B2DC0CE84}"/>
                    </a:ext>
                  </a:extLst>
                </p:cNvPr>
                <p:cNvPicPr/>
                <p:nvPr/>
              </p:nvPicPr>
              <p:blipFill>
                <a:blip r:embed="rId168"/>
                <a:stretch>
                  <a:fillRect/>
                </a:stretch>
              </p:blipFill>
              <p:spPr>
                <a:xfrm>
                  <a:off x="5643651" y="6319954"/>
                  <a:ext cx="673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23" name="Ink 122">
                  <a:extLst>
                    <a:ext uri="{FF2B5EF4-FFF2-40B4-BE49-F238E27FC236}">
                      <a16:creationId xmlns:a16="http://schemas.microsoft.com/office/drawing/2014/main" id="{91801EB0-92D1-BEE3-83D8-AEFB284F2B05}"/>
                    </a:ext>
                  </a:extLst>
                </p14:cNvPr>
                <p14:cNvContentPartPr/>
                <p14:nvPr/>
              </p14:nvContentPartPr>
              <p14:xfrm>
                <a:off x="5737251" y="6340474"/>
                <a:ext cx="34200" cy="49680"/>
              </p14:xfrm>
            </p:contentPart>
          </mc:Choice>
          <mc:Fallback xmlns="">
            <p:pic>
              <p:nvPicPr>
                <p:cNvPr id="123" name="Ink 122">
                  <a:extLst>
                    <a:ext uri="{FF2B5EF4-FFF2-40B4-BE49-F238E27FC236}">
                      <a16:creationId xmlns:a16="http://schemas.microsoft.com/office/drawing/2014/main" id="{91801EB0-92D1-BEE3-83D8-AEFB284F2B05}"/>
                    </a:ext>
                  </a:extLst>
                </p:cNvPr>
                <p:cNvPicPr/>
                <p:nvPr/>
              </p:nvPicPr>
              <p:blipFill>
                <a:blip r:embed="rId170"/>
                <a:stretch>
                  <a:fillRect/>
                </a:stretch>
              </p:blipFill>
              <p:spPr>
                <a:xfrm>
                  <a:off x="5728611" y="6331474"/>
                  <a:ext cx="518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24" name="Ink 123">
                  <a:extLst>
                    <a:ext uri="{FF2B5EF4-FFF2-40B4-BE49-F238E27FC236}">
                      <a16:creationId xmlns:a16="http://schemas.microsoft.com/office/drawing/2014/main" id="{643A90AA-34C9-8807-D8D1-F601217124F5}"/>
                    </a:ext>
                  </a:extLst>
                </p14:cNvPr>
                <p14:cNvContentPartPr/>
                <p14:nvPr/>
              </p14:nvContentPartPr>
              <p14:xfrm>
                <a:off x="5825091" y="6346954"/>
                <a:ext cx="40320" cy="63000"/>
              </p14:xfrm>
            </p:contentPart>
          </mc:Choice>
          <mc:Fallback xmlns="">
            <p:pic>
              <p:nvPicPr>
                <p:cNvPr id="124" name="Ink 123">
                  <a:extLst>
                    <a:ext uri="{FF2B5EF4-FFF2-40B4-BE49-F238E27FC236}">
                      <a16:creationId xmlns:a16="http://schemas.microsoft.com/office/drawing/2014/main" id="{643A90AA-34C9-8807-D8D1-F601217124F5}"/>
                    </a:ext>
                  </a:extLst>
                </p:cNvPr>
                <p:cNvPicPr/>
                <p:nvPr/>
              </p:nvPicPr>
              <p:blipFill>
                <a:blip r:embed="rId172"/>
                <a:stretch>
                  <a:fillRect/>
                </a:stretch>
              </p:blipFill>
              <p:spPr>
                <a:xfrm>
                  <a:off x="5816451" y="6337954"/>
                  <a:ext cx="579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26" name="Ink 125">
                  <a:extLst>
                    <a:ext uri="{FF2B5EF4-FFF2-40B4-BE49-F238E27FC236}">
                      <a16:creationId xmlns:a16="http://schemas.microsoft.com/office/drawing/2014/main" id="{13E658CD-A93D-5A96-A82E-0CAF89CC78D9}"/>
                    </a:ext>
                  </a:extLst>
                </p14:cNvPr>
                <p14:cNvContentPartPr/>
                <p14:nvPr/>
              </p14:nvContentPartPr>
              <p14:xfrm>
                <a:off x="5990691" y="6251554"/>
                <a:ext cx="35280" cy="180000"/>
              </p14:xfrm>
            </p:contentPart>
          </mc:Choice>
          <mc:Fallback xmlns="">
            <p:pic>
              <p:nvPicPr>
                <p:cNvPr id="126" name="Ink 125">
                  <a:extLst>
                    <a:ext uri="{FF2B5EF4-FFF2-40B4-BE49-F238E27FC236}">
                      <a16:creationId xmlns:a16="http://schemas.microsoft.com/office/drawing/2014/main" id="{13E658CD-A93D-5A96-A82E-0CAF89CC78D9}"/>
                    </a:ext>
                  </a:extLst>
                </p:cNvPr>
                <p:cNvPicPr/>
                <p:nvPr/>
              </p:nvPicPr>
              <p:blipFill>
                <a:blip r:embed="rId174"/>
                <a:stretch>
                  <a:fillRect/>
                </a:stretch>
              </p:blipFill>
              <p:spPr>
                <a:xfrm>
                  <a:off x="5982051" y="6242554"/>
                  <a:ext cx="529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28" name="Ink 127">
                  <a:extLst>
                    <a:ext uri="{FF2B5EF4-FFF2-40B4-BE49-F238E27FC236}">
                      <a16:creationId xmlns:a16="http://schemas.microsoft.com/office/drawing/2014/main" id="{BC189D53-8C1D-23BA-8D87-9696CDD03539}"/>
                    </a:ext>
                  </a:extLst>
                </p14:cNvPr>
                <p14:cNvContentPartPr/>
                <p14:nvPr/>
              </p14:nvContentPartPr>
              <p14:xfrm>
                <a:off x="6075651" y="6316354"/>
                <a:ext cx="2880" cy="84240"/>
              </p14:xfrm>
            </p:contentPart>
          </mc:Choice>
          <mc:Fallback xmlns="">
            <p:pic>
              <p:nvPicPr>
                <p:cNvPr id="128" name="Ink 127">
                  <a:extLst>
                    <a:ext uri="{FF2B5EF4-FFF2-40B4-BE49-F238E27FC236}">
                      <a16:creationId xmlns:a16="http://schemas.microsoft.com/office/drawing/2014/main" id="{BC189D53-8C1D-23BA-8D87-9696CDD03539}"/>
                    </a:ext>
                  </a:extLst>
                </p:cNvPr>
                <p:cNvPicPr/>
                <p:nvPr/>
              </p:nvPicPr>
              <p:blipFill>
                <a:blip r:embed="rId176"/>
                <a:stretch>
                  <a:fillRect/>
                </a:stretch>
              </p:blipFill>
              <p:spPr>
                <a:xfrm>
                  <a:off x="6067011" y="6307354"/>
                  <a:ext cx="205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29" name="Ink 128">
                  <a:extLst>
                    <a:ext uri="{FF2B5EF4-FFF2-40B4-BE49-F238E27FC236}">
                      <a16:creationId xmlns:a16="http://schemas.microsoft.com/office/drawing/2014/main" id="{E4A1B799-653F-0E95-EAB9-706E88A72390}"/>
                    </a:ext>
                  </a:extLst>
                </p14:cNvPr>
                <p14:cNvContentPartPr/>
                <p14:nvPr/>
              </p14:nvContentPartPr>
              <p14:xfrm>
                <a:off x="6072411" y="6267754"/>
                <a:ext cx="46080" cy="42120"/>
              </p14:xfrm>
            </p:contentPart>
          </mc:Choice>
          <mc:Fallback xmlns="">
            <p:pic>
              <p:nvPicPr>
                <p:cNvPr id="129" name="Ink 128">
                  <a:extLst>
                    <a:ext uri="{FF2B5EF4-FFF2-40B4-BE49-F238E27FC236}">
                      <a16:creationId xmlns:a16="http://schemas.microsoft.com/office/drawing/2014/main" id="{E4A1B799-653F-0E95-EAB9-706E88A72390}"/>
                    </a:ext>
                  </a:extLst>
                </p:cNvPr>
                <p:cNvPicPr/>
                <p:nvPr/>
              </p:nvPicPr>
              <p:blipFill>
                <a:blip r:embed="rId178"/>
                <a:stretch>
                  <a:fillRect/>
                </a:stretch>
              </p:blipFill>
              <p:spPr>
                <a:xfrm>
                  <a:off x="6063411" y="6259114"/>
                  <a:ext cx="637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31" name="Ink 130">
                  <a:extLst>
                    <a:ext uri="{FF2B5EF4-FFF2-40B4-BE49-F238E27FC236}">
                      <a16:creationId xmlns:a16="http://schemas.microsoft.com/office/drawing/2014/main" id="{349B60F1-FF97-FF03-9512-90630DF5EFCA}"/>
                    </a:ext>
                  </a:extLst>
                </p14:cNvPr>
                <p14:cNvContentPartPr/>
                <p14:nvPr/>
              </p14:nvContentPartPr>
              <p14:xfrm>
                <a:off x="6130731" y="6249754"/>
                <a:ext cx="51840" cy="158400"/>
              </p14:xfrm>
            </p:contentPart>
          </mc:Choice>
          <mc:Fallback xmlns="">
            <p:pic>
              <p:nvPicPr>
                <p:cNvPr id="131" name="Ink 130">
                  <a:extLst>
                    <a:ext uri="{FF2B5EF4-FFF2-40B4-BE49-F238E27FC236}">
                      <a16:creationId xmlns:a16="http://schemas.microsoft.com/office/drawing/2014/main" id="{349B60F1-FF97-FF03-9512-90630DF5EFCA}"/>
                    </a:ext>
                  </a:extLst>
                </p:cNvPr>
                <p:cNvPicPr/>
                <p:nvPr/>
              </p:nvPicPr>
              <p:blipFill>
                <a:blip r:embed="rId180"/>
                <a:stretch>
                  <a:fillRect/>
                </a:stretch>
              </p:blipFill>
              <p:spPr>
                <a:xfrm>
                  <a:off x="6122091" y="6241114"/>
                  <a:ext cx="694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2" name="Ink 131">
                  <a:extLst>
                    <a:ext uri="{FF2B5EF4-FFF2-40B4-BE49-F238E27FC236}">
                      <a16:creationId xmlns:a16="http://schemas.microsoft.com/office/drawing/2014/main" id="{0FA14310-C1A6-8FEE-D7D5-A7960FBF393C}"/>
                    </a:ext>
                  </a:extLst>
                </p14:cNvPr>
                <p14:cNvContentPartPr/>
                <p14:nvPr/>
              </p14:nvContentPartPr>
              <p14:xfrm>
                <a:off x="6220731" y="6304114"/>
                <a:ext cx="25920" cy="99000"/>
              </p14:xfrm>
            </p:contentPart>
          </mc:Choice>
          <mc:Fallback xmlns="">
            <p:pic>
              <p:nvPicPr>
                <p:cNvPr id="132" name="Ink 131">
                  <a:extLst>
                    <a:ext uri="{FF2B5EF4-FFF2-40B4-BE49-F238E27FC236}">
                      <a16:creationId xmlns:a16="http://schemas.microsoft.com/office/drawing/2014/main" id="{0FA14310-C1A6-8FEE-D7D5-A7960FBF393C}"/>
                    </a:ext>
                  </a:extLst>
                </p:cNvPr>
                <p:cNvPicPr/>
                <p:nvPr/>
              </p:nvPicPr>
              <p:blipFill>
                <a:blip r:embed="rId182"/>
                <a:stretch>
                  <a:fillRect/>
                </a:stretch>
              </p:blipFill>
              <p:spPr>
                <a:xfrm>
                  <a:off x="6212091" y="6295474"/>
                  <a:ext cx="435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3" name="Ink 132">
                  <a:extLst>
                    <a:ext uri="{FF2B5EF4-FFF2-40B4-BE49-F238E27FC236}">
                      <a16:creationId xmlns:a16="http://schemas.microsoft.com/office/drawing/2014/main" id="{8221FBAE-6456-2297-EB13-528C64099E23}"/>
                    </a:ext>
                  </a:extLst>
                </p14:cNvPr>
                <p14:cNvContentPartPr/>
                <p14:nvPr/>
              </p14:nvContentPartPr>
              <p14:xfrm>
                <a:off x="6254571" y="6273514"/>
                <a:ext cx="50760" cy="117360"/>
              </p14:xfrm>
            </p:contentPart>
          </mc:Choice>
          <mc:Fallback xmlns="">
            <p:pic>
              <p:nvPicPr>
                <p:cNvPr id="133" name="Ink 132">
                  <a:extLst>
                    <a:ext uri="{FF2B5EF4-FFF2-40B4-BE49-F238E27FC236}">
                      <a16:creationId xmlns:a16="http://schemas.microsoft.com/office/drawing/2014/main" id="{8221FBAE-6456-2297-EB13-528C64099E23}"/>
                    </a:ext>
                  </a:extLst>
                </p:cNvPr>
                <p:cNvPicPr/>
                <p:nvPr/>
              </p:nvPicPr>
              <p:blipFill>
                <a:blip r:embed="rId184"/>
                <a:stretch>
                  <a:fillRect/>
                </a:stretch>
              </p:blipFill>
              <p:spPr>
                <a:xfrm>
                  <a:off x="6245931" y="6264874"/>
                  <a:ext cx="684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4" name="Ink 133">
                  <a:extLst>
                    <a:ext uri="{FF2B5EF4-FFF2-40B4-BE49-F238E27FC236}">
                      <a16:creationId xmlns:a16="http://schemas.microsoft.com/office/drawing/2014/main" id="{2C05C19A-C21F-F67B-BEC2-ECCC83A37D0E}"/>
                    </a:ext>
                  </a:extLst>
                </p14:cNvPr>
                <p14:cNvContentPartPr/>
                <p14:nvPr/>
              </p14:nvContentPartPr>
              <p14:xfrm>
                <a:off x="6221451" y="6350554"/>
                <a:ext cx="75960" cy="4320"/>
              </p14:xfrm>
            </p:contentPart>
          </mc:Choice>
          <mc:Fallback xmlns="">
            <p:pic>
              <p:nvPicPr>
                <p:cNvPr id="134" name="Ink 133">
                  <a:extLst>
                    <a:ext uri="{FF2B5EF4-FFF2-40B4-BE49-F238E27FC236}">
                      <a16:creationId xmlns:a16="http://schemas.microsoft.com/office/drawing/2014/main" id="{2C05C19A-C21F-F67B-BEC2-ECCC83A37D0E}"/>
                    </a:ext>
                  </a:extLst>
                </p:cNvPr>
                <p:cNvPicPr/>
                <p:nvPr/>
              </p:nvPicPr>
              <p:blipFill>
                <a:blip r:embed="rId186"/>
                <a:stretch>
                  <a:fillRect/>
                </a:stretch>
              </p:blipFill>
              <p:spPr>
                <a:xfrm>
                  <a:off x="6212811" y="6341914"/>
                  <a:ext cx="936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36" name="Ink 135">
                  <a:extLst>
                    <a:ext uri="{FF2B5EF4-FFF2-40B4-BE49-F238E27FC236}">
                      <a16:creationId xmlns:a16="http://schemas.microsoft.com/office/drawing/2014/main" id="{AAD28A06-B8D5-3840-BF72-86985DF72A92}"/>
                    </a:ext>
                  </a:extLst>
                </p14:cNvPr>
                <p14:cNvContentPartPr/>
                <p14:nvPr/>
              </p14:nvContentPartPr>
              <p14:xfrm>
                <a:off x="6375891" y="6387274"/>
                <a:ext cx="11520" cy="32040"/>
              </p14:xfrm>
            </p:contentPart>
          </mc:Choice>
          <mc:Fallback xmlns="">
            <p:pic>
              <p:nvPicPr>
                <p:cNvPr id="136" name="Ink 135">
                  <a:extLst>
                    <a:ext uri="{FF2B5EF4-FFF2-40B4-BE49-F238E27FC236}">
                      <a16:creationId xmlns:a16="http://schemas.microsoft.com/office/drawing/2014/main" id="{AAD28A06-B8D5-3840-BF72-86985DF72A92}"/>
                    </a:ext>
                  </a:extLst>
                </p:cNvPr>
                <p:cNvPicPr/>
                <p:nvPr/>
              </p:nvPicPr>
              <p:blipFill>
                <a:blip r:embed="rId188"/>
                <a:stretch>
                  <a:fillRect/>
                </a:stretch>
              </p:blipFill>
              <p:spPr>
                <a:xfrm>
                  <a:off x="6366891" y="6378274"/>
                  <a:ext cx="291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7" name="Ink 136">
                  <a:extLst>
                    <a:ext uri="{FF2B5EF4-FFF2-40B4-BE49-F238E27FC236}">
                      <a16:creationId xmlns:a16="http://schemas.microsoft.com/office/drawing/2014/main" id="{B8F58A0F-EC22-8C7F-6525-B893E827F7BF}"/>
                    </a:ext>
                  </a:extLst>
                </p14:cNvPr>
                <p14:cNvContentPartPr/>
                <p14:nvPr/>
              </p14:nvContentPartPr>
              <p14:xfrm>
                <a:off x="6489651" y="6305194"/>
                <a:ext cx="360" cy="73080"/>
              </p14:xfrm>
            </p:contentPart>
          </mc:Choice>
          <mc:Fallback xmlns="">
            <p:pic>
              <p:nvPicPr>
                <p:cNvPr id="137" name="Ink 136">
                  <a:extLst>
                    <a:ext uri="{FF2B5EF4-FFF2-40B4-BE49-F238E27FC236}">
                      <a16:creationId xmlns:a16="http://schemas.microsoft.com/office/drawing/2014/main" id="{B8F58A0F-EC22-8C7F-6525-B893E827F7BF}"/>
                    </a:ext>
                  </a:extLst>
                </p:cNvPr>
                <p:cNvPicPr/>
                <p:nvPr/>
              </p:nvPicPr>
              <p:blipFill>
                <a:blip r:embed="rId190"/>
                <a:stretch>
                  <a:fillRect/>
                </a:stretch>
              </p:blipFill>
              <p:spPr>
                <a:xfrm>
                  <a:off x="6481011" y="6296554"/>
                  <a:ext cx="180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38" name="Ink 137">
                  <a:extLst>
                    <a:ext uri="{FF2B5EF4-FFF2-40B4-BE49-F238E27FC236}">
                      <a16:creationId xmlns:a16="http://schemas.microsoft.com/office/drawing/2014/main" id="{DA1E5801-2EFB-8718-E64E-88D1CE13ED28}"/>
                    </a:ext>
                  </a:extLst>
                </p14:cNvPr>
                <p14:cNvContentPartPr/>
                <p14:nvPr/>
              </p14:nvContentPartPr>
              <p14:xfrm>
                <a:off x="6540051" y="6291154"/>
                <a:ext cx="78840" cy="106920"/>
              </p14:xfrm>
            </p:contentPart>
          </mc:Choice>
          <mc:Fallback xmlns="">
            <p:pic>
              <p:nvPicPr>
                <p:cNvPr id="138" name="Ink 137">
                  <a:extLst>
                    <a:ext uri="{FF2B5EF4-FFF2-40B4-BE49-F238E27FC236}">
                      <a16:creationId xmlns:a16="http://schemas.microsoft.com/office/drawing/2014/main" id="{DA1E5801-2EFB-8718-E64E-88D1CE13ED28}"/>
                    </a:ext>
                  </a:extLst>
                </p:cNvPr>
                <p:cNvPicPr/>
                <p:nvPr/>
              </p:nvPicPr>
              <p:blipFill>
                <a:blip r:embed="rId192"/>
                <a:stretch>
                  <a:fillRect/>
                </a:stretch>
              </p:blipFill>
              <p:spPr>
                <a:xfrm>
                  <a:off x="6531051" y="6282514"/>
                  <a:ext cx="964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9" name="Ink 138">
                  <a:extLst>
                    <a:ext uri="{FF2B5EF4-FFF2-40B4-BE49-F238E27FC236}">
                      <a16:creationId xmlns:a16="http://schemas.microsoft.com/office/drawing/2014/main" id="{0608C64A-04F9-D0DC-A57F-9E6A5E474B3A}"/>
                    </a:ext>
                  </a:extLst>
                </p14:cNvPr>
                <p14:cNvContentPartPr/>
                <p14:nvPr/>
              </p14:nvContentPartPr>
              <p14:xfrm>
                <a:off x="6653451" y="6315994"/>
                <a:ext cx="50760" cy="75600"/>
              </p14:xfrm>
            </p:contentPart>
          </mc:Choice>
          <mc:Fallback xmlns="">
            <p:pic>
              <p:nvPicPr>
                <p:cNvPr id="139" name="Ink 138">
                  <a:extLst>
                    <a:ext uri="{FF2B5EF4-FFF2-40B4-BE49-F238E27FC236}">
                      <a16:creationId xmlns:a16="http://schemas.microsoft.com/office/drawing/2014/main" id="{0608C64A-04F9-D0DC-A57F-9E6A5E474B3A}"/>
                    </a:ext>
                  </a:extLst>
                </p:cNvPr>
                <p:cNvPicPr/>
                <p:nvPr/>
              </p:nvPicPr>
              <p:blipFill>
                <a:blip r:embed="rId194"/>
                <a:stretch>
                  <a:fillRect/>
                </a:stretch>
              </p:blipFill>
              <p:spPr>
                <a:xfrm>
                  <a:off x="6644451" y="6307354"/>
                  <a:ext cx="684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40" name="Ink 139">
                  <a:extLst>
                    <a:ext uri="{FF2B5EF4-FFF2-40B4-BE49-F238E27FC236}">
                      <a16:creationId xmlns:a16="http://schemas.microsoft.com/office/drawing/2014/main" id="{2E14E0C3-E001-FF8D-0106-86276241EE32}"/>
                    </a:ext>
                  </a:extLst>
                </p14:cNvPr>
                <p14:cNvContentPartPr/>
                <p14:nvPr/>
              </p14:nvContentPartPr>
              <p14:xfrm>
                <a:off x="6650211" y="6294394"/>
                <a:ext cx="360" cy="360"/>
              </p14:xfrm>
            </p:contentPart>
          </mc:Choice>
          <mc:Fallback xmlns="">
            <p:pic>
              <p:nvPicPr>
                <p:cNvPr id="140" name="Ink 139">
                  <a:extLst>
                    <a:ext uri="{FF2B5EF4-FFF2-40B4-BE49-F238E27FC236}">
                      <a16:creationId xmlns:a16="http://schemas.microsoft.com/office/drawing/2014/main" id="{2E14E0C3-E001-FF8D-0106-86276241EE32}"/>
                    </a:ext>
                  </a:extLst>
                </p:cNvPr>
                <p:cNvPicPr/>
                <p:nvPr/>
              </p:nvPicPr>
              <p:blipFill>
                <a:blip r:embed="rId196"/>
                <a:stretch>
                  <a:fillRect/>
                </a:stretch>
              </p:blipFill>
              <p:spPr>
                <a:xfrm>
                  <a:off x="6641571" y="62857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41" name="Ink 140">
                  <a:extLst>
                    <a:ext uri="{FF2B5EF4-FFF2-40B4-BE49-F238E27FC236}">
                      <a16:creationId xmlns:a16="http://schemas.microsoft.com/office/drawing/2014/main" id="{D00BF308-0899-442A-23C3-43205F3D51CA}"/>
                    </a:ext>
                  </a:extLst>
                </p14:cNvPr>
                <p14:cNvContentPartPr/>
                <p14:nvPr/>
              </p14:nvContentPartPr>
              <p14:xfrm>
                <a:off x="6713571" y="6412834"/>
                <a:ext cx="360" cy="360"/>
              </p14:xfrm>
            </p:contentPart>
          </mc:Choice>
          <mc:Fallback xmlns="">
            <p:pic>
              <p:nvPicPr>
                <p:cNvPr id="141" name="Ink 140">
                  <a:extLst>
                    <a:ext uri="{FF2B5EF4-FFF2-40B4-BE49-F238E27FC236}">
                      <a16:creationId xmlns:a16="http://schemas.microsoft.com/office/drawing/2014/main" id="{D00BF308-0899-442A-23C3-43205F3D51CA}"/>
                    </a:ext>
                  </a:extLst>
                </p:cNvPr>
                <p:cNvPicPr/>
                <p:nvPr/>
              </p:nvPicPr>
              <p:blipFill>
                <a:blip r:embed="rId196"/>
                <a:stretch>
                  <a:fillRect/>
                </a:stretch>
              </p:blipFill>
              <p:spPr>
                <a:xfrm>
                  <a:off x="6704571" y="640419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42" name="Ink 141">
                  <a:extLst>
                    <a:ext uri="{FF2B5EF4-FFF2-40B4-BE49-F238E27FC236}">
                      <a16:creationId xmlns:a16="http://schemas.microsoft.com/office/drawing/2014/main" id="{4438075D-E752-A8A5-A453-F613A37D19AF}"/>
                    </a:ext>
                  </a:extLst>
                </p14:cNvPr>
                <p14:cNvContentPartPr/>
                <p14:nvPr/>
              </p14:nvContentPartPr>
              <p14:xfrm>
                <a:off x="6789171" y="6296194"/>
                <a:ext cx="41760" cy="14400"/>
              </p14:xfrm>
            </p:contentPart>
          </mc:Choice>
          <mc:Fallback xmlns="">
            <p:pic>
              <p:nvPicPr>
                <p:cNvPr id="142" name="Ink 141">
                  <a:extLst>
                    <a:ext uri="{FF2B5EF4-FFF2-40B4-BE49-F238E27FC236}">
                      <a16:creationId xmlns:a16="http://schemas.microsoft.com/office/drawing/2014/main" id="{4438075D-E752-A8A5-A453-F613A37D19AF}"/>
                    </a:ext>
                  </a:extLst>
                </p:cNvPr>
                <p:cNvPicPr/>
                <p:nvPr/>
              </p:nvPicPr>
              <p:blipFill>
                <a:blip r:embed="rId199"/>
                <a:stretch>
                  <a:fillRect/>
                </a:stretch>
              </p:blipFill>
              <p:spPr>
                <a:xfrm>
                  <a:off x="6780171" y="6287194"/>
                  <a:ext cx="594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43" name="Ink 142">
                  <a:extLst>
                    <a:ext uri="{FF2B5EF4-FFF2-40B4-BE49-F238E27FC236}">
                      <a16:creationId xmlns:a16="http://schemas.microsoft.com/office/drawing/2014/main" id="{5A8B3C1C-A154-7E75-9609-AFF0FF430CCB}"/>
                    </a:ext>
                  </a:extLst>
                </p14:cNvPr>
                <p14:cNvContentPartPr/>
                <p14:nvPr/>
              </p14:nvContentPartPr>
              <p14:xfrm>
                <a:off x="6781251" y="6310594"/>
                <a:ext cx="90720" cy="103320"/>
              </p14:xfrm>
            </p:contentPart>
          </mc:Choice>
          <mc:Fallback xmlns="">
            <p:pic>
              <p:nvPicPr>
                <p:cNvPr id="143" name="Ink 142">
                  <a:extLst>
                    <a:ext uri="{FF2B5EF4-FFF2-40B4-BE49-F238E27FC236}">
                      <a16:creationId xmlns:a16="http://schemas.microsoft.com/office/drawing/2014/main" id="{5A8B3C1C-A154-7E75-9609-AFF0FF430CCB}"/>
                    </a:ext>
                  </a:extLst>
                </p:cNvPr>
                <p:cNvPicPr/>
                <p:nvPr/>
              </p:nvPicPr>
              <p:blipFill>
                <a:blip r:embed="rId201"/>
                <a:stretch>
                  <a:fillRect/>
                </a:stretch>
              </p:blipFill>
              <p:spPr>
                <a:xfrm>
                  <a:off x="6772251" y="6301594"/>
                  <a:ext cx="1083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44" name="Ink 143">
                  <a:extLst>
                    <a:ext uri="{FF2B5EF4-FFF2-40B4-BE49-F238E27FC236}">
                      <a16:creationId xmlns:a16="http://schemas.microsoft.com/office/drawing/2014/main" id="{C86AFDD6-288F-94FD-4EDD-1F2A7A0DED8B}"/>
                    </a:ext>
                  </a:extLst>
                </p14:cNvPr>
                <p14:cNvContentPartPr/>
                <p14:nvPr/>
              </p14:nvContentPartPr>
              <p14:xfrm>
                <a:off x="6769731" y="6417514"/>
                <a:ext cx="22680" cy="34920"/>
              </p14:xfrm>
            </p:contentPart>
          </mc:Choice>
          <mc:Fallback xmlns="">
            <p:pic>
              <p:nvPicPr>
                <p:cNvPr id="144" name="Ink 143">
                  <a:extLst>
                    <a:ext uri="{FF2B5EF4-FFF2-40B4-BE49-F238E27FC236}">
                      <a16:creationId xmlns:a16="http://schemas.microsoft.com/office/drawing/2014/main" id="{C86AFDD6-288F-94FD-4EDD-1F2A7A0DED8B}"/>
                    </a:ext>
                  </a:extLst>
                </p:cNvPr>
                <p:cNvPicPr/>
                <p:nvPr/>
              </p:nvPicPr>
              <p:blipFill>
                <a:blip r:embed="rId203"/>
                <a:stretch>
                  <a:fillRect/>
                </a:stretch>
              </p:blipFill>
              <p:spPr>
                <a:xfrm>
                  <a:off x="6760731" y="6408874"/>
                  <a:ext cx="403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45" name="Ink 144">
                  <a:extLst>
                    <a:ext uri="{FF2B5EF4-FFF2-40B4-BE49-F238E27FC236}">
                      <a16:creationId xmlns:a16="http://schemas.microsoft.com/office/drawing/2014/main" id="{7351C2DA-32D3-BA44-6A58-69A217CEFB98}"/>
                    </a:ext>
                  </a:extLst>
                </p14:cNvPr>
                <p14:cNvContentPartPr/>
                <p14:nvPr/>
              </p14:nvContentPartPr>
              <p14:xfrm>
                <a:off x="6898971" y="6224914"/>
                <a:ext cx="63720" cy="195840"/>
              </p14:xfrm>
            </p:contentPart>
          </mc:Choice>
          <mc:Fallback xmlns="">
            <p:pic>
              <p:nvPicPr>
                <p:cNvPr id="145" name="Ink 144">
                  <a:extLst>
                    <a:ext uri="{FF2B5EF4-FFF2-40B4-BE49-F238E27FC236}">
                      <a16:creationId xmlns:a16="http://schemas.microsoft.com/office/drawing/2014/main" id="{7351C2DA-32D3-BA44-6A58-69A217CEFB98}"/>
                    </a:ext>
                  </a:extLst>
                </p:cNvPr>
                <p:cNvPicPr/>
                <p:nvPr/>
              </p:nvPicPr>
              <p:blipFill>
                <a:blip r:embed="rId205"/>
                <a:stretch>
                  <a:fillRect/>
                </a:stretch>
              </p:blipFill>
              <p:spPr>
                <a:xfrm>
                  <a:off x="6890331" y="6216274"/>
                  <a:ext cx="8136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47" name="Ink 146">
                  <a:extLst>
                    <a:ext uri="{FF2B5EF4-FFF2-40B4-BE49-F238E27FC236}">
                      <a16:creationId xmlns:a16="http://schemas.microsoft.com/office/drawing/2014/main" id="{9D04741E-D63E-68E4-D44F-26102DFCB2C7}"/>
                    </a:ext>
                  </a:extLst>
                </p14:cNvPr>
                <p14:cNvContentPartPr/>
                <p14:nvPr/>
              </p14:nvContentPartPr>
              <p14:xfrm>
                <a:off x="7075371" y="6338314"/>
                <a:ext cx="69120" cy="4320"/>
              </p14:xfrm>
            </p:contentPart>
          </mc:Choice>
          <mc:Fallback xmlns="">
            <p:pic>
              <p:nvPicPr>
                <p:cNvPr id="147" name="Ink 146">
                  <a:extLst>
                    <a:ext uri="{FF2B5EF4-FFF2-40B4-BE49-F238E27FC236}">
                      <a16:creationId xmlns:a16="http://schemas.microsoft.com/office/drawing/2014/main" id="{9D04741E-D63E-68E4-D44F-26102DFCB2C7}"/>
                    </a:ext>
                  </a:extLst>
                </p:cNvPr>
                <p:cNvPicPr/>
                <p:nvPr/>
              </p:nvPicPr>
              <p:blipFill>
                <a:blip r:embed="rId207"/>
                <a:stretch>
                  <a:fillRect/>
                </a:stretch>
              </p:blipFill>
              <p:spPr>
                <a:xfrm>
                  <a:off x="7066731" y="6329674"/>
                  <a:ext cx="867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8" name="Ink 147">
                  <a:extLst>
                    <a:ext uri="{FF2B5EF4-FFF2-40B4-BE49-F238E27FC236}">
                      <a16:creationId xmlns:a16="http://schemas.microsoft.com/office/drawing/2014/main" id="{3470197B-F4A4-AE9E-4797-50CBD7306A46}"/>
                    </a:ext>
                  </a:extLst>
                </p14:cNvPr>
                <p14:cNvContentPartPr/>
                <p14:nvPr/>
              </p14:nvContentPartPr>
              <p14:xfrm>
                <a:off x="7114251" y="6290794"/>
                <a:ext cx="2520" cy="111960"/>
              </p14:xfrm>
            </p:contentPart>
          </mc:Choice>
          <mc:Fallback xmlns="">
            <p:pic>
              <p:nvPicPr>
                <p:cNvPr id="148" name="Ink 147">
                  <a:extLst>
                    <a:ext uri="{FF2B5EF4-FFF2-40B4-BE49-F238E27FC236}">
                      <a16:creationId xmlns:a16="http://schemas.microsoft.com/office/drawing/2014/main" id="{3470197B-F4A4-AE9E-4797-50CBD7306A46}"/>
                    </a:ext>
                  </a:extLst>
                </p:cNvPr>
                <p:cNvPicPr/>
                <p:nvPr/>
              </p:nvPicPr>
              <p:blipFill>
                <a:blip r:embed="rId209"/>
                <a:stretch>
                  <a:fillRect/>
                </a:stretch>
              </p:blipFill>
              <p:spPr>
                <a:xfrm>
                  <a:off x="7105251" y="6281794"/>
                  <a:ext cx="201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9" name="Ink 148">
                  <a:extLst>
                    <a:ext uri="{FF2B5EF4-FFF2-40B4-BE49-F238E27FC236}">
                      <a16:creationId xmlns:a16="http://schemas.microsoft.com/office/drawing/2014/main" id="{F7008B56-D580-A8BC-5756-C9D7ABD2FA93}"/>
                    </a:ext>
                  </a:extLst>
                </p14:cNvPr>
                <p14:cNvContentPartPr/>
                <p14:nvPr/>
              </p14:nvContentPartPr>
              <p14:xfrm>
                <a:off x="7261131" y="6227434"/>
                <a:ext cx="46080" cy="65520"/>
              </p14:xfrm>
            </p:contentPart>
          </mc:Choice>
          <mc:Fallback xmlns="">
            <p:pic>
              <p:nvPicPr>
                <p:cNvPr id="149" name="Ink 148">
                  <a:extLst>
                    <a:ext uri="{FF2B5EF4-FFF2-40B4-BE49-F238E27FC236}">
                      <a16:creationId xmlns:a16="http://schemas.microsoft.com/office/drawing/2014/main" id="{F7008B56-D580-A8BC-5756-C9D7ABD2FA93}"/>
                    </a:ext>
                  </a:extLst>
                </p:cNvPr>
                <p:cNvPicPr/>
                <p:nvPr/>
              </p:nvPicPr>
              <p:blipFill>
                <a:blip r:embed="rId211"/>
                <a:stretch>
                  <a:fillRect/>
                </a:stretch>
              </p:blipFill>
              <p:spPr>
                <a:xfrm>
                  <a:off x="7252491" y="6218434"/>
                  <a:ext cx="637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50" name="Ink 149">
                  <a:extLst>
                    <a:ext uri="{FF2B5EF4-FFF2-40B4-BE49-F238E27FC236}">
                      <a16:creationId xmlns:a16="http://schemas.microsoft.com/office/drawing/2014/main" id="{B646B309-D5EF-0A2D-F2DC-13B3FCB386ED}"/>
                    </a:ext>
                  </a:extLst>
                </p14:cNvPr>
                <p14:cNvContentPartPr/>
                <p14:nvPr/>
              </p14:nvContentPartPr>
              <p14:xfrm>
                <a:off x="7306851" y="6264514"/>
                <a:ext cx="6480" cy="73440"/>
              </p14:xfrm>
            </p:contentPart>
          </mc:Choice>
          <mc:Fallback xmlns="">
            <p:pic>
              <p:nvPicPr>
                <p:cNvPr id="150" name="Ink 149">
                  <a:extLst>
                    <a:ext uri="{FF2B5EF4-FFF2-40B4-BE49-F238E27FC236}">
                      <a16:creationId xmlns:a16="http://schemas.microsoft.com/office/drawing/2014/main" id="{B646B309-D5EF-0A2D-F2DC-13B3FCB386ED}"/>
                    </a:ext>
                  </a:extLst>
                </p:cNvPr>
                <p:cNvPicPr/>
                <p:nvPr/>
              </p:nvPicPr>
              <p:blipFill>
                <a:blip r:embed="rId213"/>
                <a:stretch>
                  <a:fillRect/>
                </a:stretch>
              </p:blipFill>
              <p:spPr>
                <a:xfrm>
                  <a:off x="7298211" y="6255514"/>
                  <a:ext cx="241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51" name="Ink 150">
                  <a:extLst>
                    <a:ext uri="{FF2B5EF4-FFF2-40B4-BE49-F238E27FC236}">
                      <a16:creationId xmlns:a16="http://schemas.microsoft.com/office/drawing/2014/main" id="{BBE6AF38-3B9B-A582-6A6E-18FD03A82748}"/>
                    </a:ext>
                  </a:extLst>
                </p14:cNvPr>
                <p14:cNvContentPartPr/>
                <p14:nvPr/>
              </p14:nvContentPartPr>
              <p14:xfrm>
                <a:off x="7348611" y="6285034"/>
                <a:ext cx="38520" cy="55800"/>
              </p14:xfrm>
            </p:contentPart>
          </mc:Choice>
          <mc:Fallback xmlns="">
            <p:pic>
              <p:nvPicPr>
                <p:cNvPr id="151" name="Ink 150">
                  <a:extLst>
                    <a:ext uri="{FF2B5EF4-FFF2-40B4-BE49-F238E27FC236}">
                      <a16:creationId xmlns:a16="http://schemas.microsoft.com/office/drawing/2014/main" id="{BBE6AF38-3B9B-A582-6A6E-18FD03A82748}"/>
                    </a:ext>
                  </a:extLst>
                </p:cNvPr>
                <p:cNvPicPr/>
                <p:nvPr/>
              </p:nvPicPr>
              <p:blipFill>
                <a:blip r:embed="rId215"/>
                <a:stretch>
                  <a:fillRect/>
                </a:stretch>
              </p:blipFill>
              <p:spPr>
                <a:xfrm>
                  <a:off x="7339611" y="6276394"/>
                  <a:ext cx="561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52" name="Ink 151">
                  <a:extLst>
                    <a:ext uri="{FF2B5EF4-FFF2-40B4-BE49-F238E27FC236}">
                      <a16:creationId xmlns:a16="http://schemas.microsoft.com/office/drawing/2014/main" id="{3594DA2C-F49C-E5C1-9A80-522DEA606267}"/>
                    </a:ext>
                  </a:extLst>
                </p14:cNvPr>
                <p14:cNvContentPartPr/>
                <p14:nvPr/>
              </p14:nvContentPartPr>
              <p14:xfrm>
                <a:off x="7430691" y="6289354"/>
                <a:ext cx="39240" cy="48240"/>
              </p14:xfrm>
            </p:contentPart>
          </mc:Choice>
          <mc:Fallback xmlns="">
            <p:pic>
              <p:nvPicPr>
                <p:cNvPr id="152" name="Ink 151">
                  <a:extLst>
                    <a:ext uri="{FF2B5EF4-FFF2-40B4-BE49-F238E27FC236}">
                      <a16:creationId xmlns:a16="http://schemas.microsoft.com/office/drawing/2014/main" id="{3594DA2C-F49C-E5C1-9A80-522DEA606267}"/>
                    </a:ext>
                  </a:extLst>
                </p:cNvPr>
                <p:cNvPicPr/>
                <p:nvPr/>
              </p:nvPicPr>
              <p:blipFill>
                <a:blip r:embed="rId217"/>
                <a:stretch>
                  <a:fillRect/>
                </a:stretch>
              </p:blipFill>
              <p:spPr>
                <a:xfrm>
                  <a:off x="7421691" y="6280354"/>
                  <a:ext cx="568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53" name="Ink 152">
                  <a:extLst>
                    <a:ext uri="{FF2B5EF4-FFF2-40B4-BE49-F238E27FC236}">
                      <a16:creationId xmlns:a16="http://schemas.microsoft.com/office/drawing/2014/main" id="{80459A14-D533-B3F1-9105-54FB9406AB55}"/>
                    </a:ext>
                  </a:extLst>
                </p14:cNvPr>
                <p14:cNvContentPartPr/>
                <p14:nvPr/>
              </p14:nvContentPartPr>
              <p14:xfrm>
                <a:off x="7514211" y="6269914"/>
                <a:ext cx="50040" cy="51840"/>
              </p14:xfrm>
            </p:contentPart>
          </mc:Choice>
          <mc:Fallback xmlns="">
            <p:pic>
              <p:nvPicPr>
                <p:cNvPr id="153" name="Ink 152">
                  <a:extLst>
                    <a:ext uri="{FF2B5EF4-FFF2-40B4-BE49-F238E27FC236}">
                      <a16:creationId xmlns:a16="http://schemas.microsoft.com/office/drawing/2014/main" id="{80459A14-D533-B3F1-9105-54FB9406AB55}"/>
                    </a:ext>
                  </a:extLst>
                </p:cNvPr>
                <p:cNvPicPr/>
                <p:nvPr/>
              </p:nvPicPr>
              <p:blipFill>
                <a:blip r:embed="rId219"/>
                <a:stretch>
                  <a:fillRect/>
                </a:stretch>
              </p:blipFill>
              <p:spPr>
                <a:xfrm>
                  <a:off x="7505571" y="6260914"/>
                  <a:ext cx="676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54" name="Ink 153">
                  <a:extLst>
                    <a:ext uri="{FF2B5EF4-FFF2-40B4-BE49-F238E27FC236}">
                      <a16:creationId xmlns:a16="http://schemas.microsoft.com/office/drawing/2014/main" id="{DF58F66E-792F-9A47-12B2-AEAEF1F567FF}"/>
                    </a:ext>
                  </a:extLst>
                </p14:cNvPr>
                <p14:cNvContentPartPr/>
                <p14:nvPr/>
              </p14:nvContentPartPr>
              <p14:xfrm>
                <a:off x="7633731" y="6171274"/>
                <a:ext cx="93960" cy="253440"/>
              </p14:xfrm>
            </p:contentPart>
          </mc:Choice>
          <mc:Fallback xmlns="">
            <p:pic>
              <p:nvPicPr>
                <p:cNvPr id="154" name="Ink 153">
                  <a:extLst>
                    <a:ext uri="{FF2B5EF4-FFF2-40B4-BE49-F238E27FC236}">
                      <a16:creationId xmlns:a16="http://schemas.microsoft.com/office/drawing/2014/main" id="{DF58F66E-792F-9A47-12B2-AEAEF1F567FF}"/>
                    </a:ext>
                  </a:extLst>
                </p:cNvPr>
                <p:cNvPicPr/>
                <p:nvPr/>
              </p:nvPicPr>
              <p:blipFill>
                <a:blip r:embed="rId221"/>
                <a:stretch>
                  <a:fillRect/>
                </a:stretch>
              </p:blipFill>
              <p:spPr>
                <a:xfrm>
                  <a:off x="7625091" y="6162274"/>
                  <a:ext cx="11160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55" name="Ink 154">
                  <a:extLst>
                    <a:ext uri="{FF2B5EF4-FFF2-40B4-BE49-F238E27FC236}">
                      <a16:creationId xmlns:a16="http://schemas.microsoft.com/office/drawing/2014/main" id="{002F9494-E2FB-47FB-8297-DF07170C4614}"/>
                    </a:ext>
                  </a:extLst>
                </p14:cNvPr>
                <p14:cNvContentPartPr/>
                <p14:nvPr/>
              </p14:nvContentPartPr>
              <p14:xfrm>
                <a:off x="7728051" y="6295834"/>
                <a:ext cx="2880" cy="80640"/>
              </p14:xfrm>
            </p:contentPart>
          </mc:Choice>
          <mc:Fallback xmlns="">
            <p:pic>
              <p:nvPicPr>
                <p:cNvPr id="155" name="Ink 154">
                  <a:extLst>
                    <a:ext uri="{FF2B5EF4-FFF2-40B4-BE49-F238E27FC236}">
                      <a16:creationId xmlns:a16="http://schemas.microsoft.com/office/drawing/2014/main" id="{002F9494-E2FB-47FB-8297-DF07170C4614}"/>
                    </a:ext>
                  </a:extLst>
                </p:cNvPr>
                <p:cNvPicPr/>
                <p:nvPr/>
              </p:nvPicPr>
              <p:blipFill>
                <a:blip r:embed="rId223"/>
                <a:stretch>
                  <a:fillRect/>
                </a:stretch>
              </p:blipFill>
              <p:spPr>
                <a:xfrm>
                  <a:off x="7719051" y="6286834"/>
                  <a:ext cx="205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56" name="Ink 155">
                  <a:extLst>
                    <a:ext uri="{FF2B5EF4-FFF2-40B4-BE49-F238E27FC236}">
                      <a16:creationId xmlns:a16="http://schemas.microsoft.com/office/drawing/2014/main" id="{AB17FBA6-E836-FF94-B7A5-63F207D28A14}"/>
                    </a:ext>
                  </a:extLst>
                </p14:cNvPr>
                <p14:cNvContentPartPr/>
                <p14:nvPr/>
              </p14:nvContentPartPr>
              <p14:xfrm>
                <a:off x="7717971" y="6240034"/>
                <a:ext cx="53640" cy="64800"/>
              </p14:xfrm>
            </p:contentPart>
          </mc:Choice>
          <mc:Fallback xmlns="">
            <p:pic>
              <p:nvPicPr>
                <p:cNvPr id="156" name="Ink 155">
                  <a:extLst>
                    <a:ext uri="{FF2B5EF4-FFF2-40B4-BE49-F238E27FC236}">
                      <a16:creationId xmlns:a16="http://schemas.microsoft.com/office/drawing/2014/main" id="{AB17FBA6-E836-FF94-B7A5-63F207D28A14}"/>
                    </a:ext>
                  </a:extLst>
                </p:cNvPr>
                <p:cNvPicPr/>
                <p:nvPr/>
              </p:nvPicPr>
              <p:blipFill>
                <a:blip r:embed="rId225"/>
                <a:stretch>
                  <a:fillRect/>
                </a:stretch>
              </p:blipFill>
              <p:spPr>
                <a:xfrm>
                  <a:off x="7708971" y="6231034"/>
                  <a:ext cx="712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57" name="Ink 156">
                  <a:extLst>
                    <a:ext uri="{FF2B5EF4-FFF2-40B4-BE49-F238E27FC236}">
                      <a16:creationId xmlns:a16="http://schemas.microsoft.com/office/drawing/2014/main" id="{ED86E88B-CA11-637A-5755-52DEAEDB8444}"/>
                    </a:ext>
                  </a:extLst>
                </p14:cNvPr>
                <p14:cNvContentPartPr/>
                <p14:nvPr/>
              </p14:nvContentPartPr>
              <p14:xfrm>
                <a:off x="7800771" y="6223114"/>
                <a:ext cx="60840" cy="135360"/>
              </p14:xfrm>
            </p:contentPart>
          </mc:Choice>
          <mc:Fallback xmlns="">
            <p:pic>
              <p:nvPicPr>
                <p:cNvPr id="157" name="Ink 156">
                  <a:extLst>
                    <a:ext uri="{FF2B5EF4-FFF2-40B4-BE49-F238E27FC236}">
                      <a16:creationId xmlns:a16="http://schemas.microsoft.com/office/drawing/2014/main" id="{ED86E88B-CA11-637A-5755-52DEAEDB8444}"/>
                    </a:ext>
                  </a:extLst>
                </p:cNvPr>
                <p:cNvPicPr/>
                <p:nvPr/>
              </p:nvPicPr>
              <p:blipFill>
                <a:blip r:embed="rId227"/>
                <a:stretch>
                  <a:fillRect/>
                </a:stretch>
              </p:blipFill>
              <p:spPr>
                <a:xfrm>
                  <a:off x="7791771" y="6214114"/>
                  <a:ext cx="784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58" name="Ink 157">
                  <a:extLst>
                    <a:ext uri="{FF2B5EF4-FFF2-40B4-BE49-F238E27FC236}">
                      <a16:creationId xmlns:a16="http://schemas.microsoft.com/office/drawing/2014/main" id="{D4268E73-1449-C7D1-A169-3BCAA6236150}"/>
                    </a:ext>
                  </a:extLst>
                </p14:cNvPr>
                <p14:cNvContentPartPr/>
                <p14:nvPr/>
              </p14:nvContentPartPr>
              <p14:xfrm>
                <a:off x="7895451" y="6282514"/>
                <a:ext cx="61560" cy="102240"/>
              </p14:xfrm>
            </p:contentPart>
          </mc:Choice>
          <mc:Fallback xmlns="">
            <p:pic>
              <p:nvPicPr>
                <p:cNvPr id="158" name="Ink 157">
                  <a:extLst>
                    <a:ext uri="{FF2B5EF4-FFF2-40B4-BE49-F238E27FC236}">
                      <a16:creationId xmlns:a16="http://schemas.microsoft.com/office/drawing/2014/main" id="{D4268E73-1449-C7D1-A169-3BCAA6236150}"/>
                    </a:ext>
                  </a:extLst>
                </p:cNvPr>
                <p:cNvPicPr/>
                <p:nvPr/>
              </p:nvPicPr>
              <p:blipFill>
                <a:blip r:embed="rId229"/>
                <a:stretch>
                  <a:fillRect/>
                </a:stretch>
              </p:blipFill>
              <p:spPr>
                <a:xfrm>
                  <a:off x="7886451" y="6273514"/>
                  <a:ext cx="792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59" name="Ink 158">
                  <a:extLst>
                    <a:ext uri="{FF2B5EF4-FFF2-40B4-BE49-F238E27FC236}">
                      <a16:creationId xmlns:a16="http://schemas.microsoft.com/office/drawing/2014/main" id="{293C8D01-1D79-DDF6-4C1E-6096459A7C9E}"/>
                    </a:ext>
                  </a:extLst>
                </p14:cNvPr>
                <p14:cNvContentPartPr/>
                <p14:nvPr/>
              </p14:nvContentPartPr>
              <p14:xfrm>
                <a:off x="7891851" y="6345514"/>
                <a:ext cx="41760" cy="360"/>
              </p14:xfrm>
            </p:contentPart>
          </mc:Choice>
          <mc:Fallback xmlns="">
            <p:pic>
              <p:nvPicPr>
                <p:cNvPr id="159" name="Ink 158">
                  <a:extLst>
                    <a:ext uri="{FF2B5EF4-FFF2-40B4-BE49-F238E27FC236}">
                      <a16:creationId xmlns:a16="http://schemas.microsoft.com/office/drawing/2014/main" id="{293C8D01-1D79-DDF6-4C1E-6096459A7C9E}"/>
                    </a:ext>
                  </a:extLst>
                </p:cNvPr>
                <p:cNvPicPr/>
                <p:nvPr/>
              </p:nvPicPr>
              <p:blipFill>
                <a:blip r:embed="rId231"/>
                <a:stretch>
                  <a:fillRect/>
                </a:stretch>
              </p:blipFill>
              <p:spPr>
                <a:xfrm>
                  <a:off x="7882851" y="6336514"/>
                  <a:ext cx="594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60" name="Ink 159">
                  <a:extLst>
                    <a:ext uri="{FF2B5EF4-FFF2-40B4-BE49-F238E27FC236}">
                      <a16:creationId xmlns:a16="http://schemas.microsoft.com/office/drawing/2014/main" id="{A04BBBB2-549F-25C6-A275-1E1A71422105}"/>
                    </a:ext>
                  </a:extLst>
                </p14:cNvPr>
                <p14:cNvContentPartPr/>
                <p14:nvPr/>
              </p14:nvContentPartPr>
              <p14:xfrm>
                <a:off x="7995171" y="6342274"/>
                <a:ext cx="21240" cy="55800"/>
              </p14:xfrm>
            </p:contentPart>
          </mc:Choice>
          <mc:Fallback xmlns="">
            <p:pic>
              <p:nvPicPr>
                <p:cNvPr id="160" name="Ink 159">
                  <a:extLst>
                    <a:ext uri="{FF2B5EF4-FFF2-40B4-BE49-F238E27FC236}">
                      <a16:creationId xmlns:a16="http://schemas.microsoft.com/office/drawing/2014/main" id="{A04BBBB2-549F-25C6-A275-1E1A71422105}"/>
                    </a:ext>
                  </a:extLst>
                </p:cNvPr>
                <p:cNvPicPr/>
                <p:nvPr/>
              </p:nvPicPr>
              <p:blipFill>
                <a:blip r:embed="rId233"/>
                <a:stretch>
                  <a:fillRect/>
                </a:stretch>
              </p:blipFill>
              <p:spPr>
                <a:xfrm>
                  <a:off x="7986531" y="6333274"/>
                  <a:ext cx="388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61" name="Ink 160">
                  <a:extLst>
                    <a:ext uri="{FF2B5EF4-FFF2-40B4-BE49-F238E27FC236}">
                      <a16:creationId xmlns:a16="http://schemas.microsoft.com/office/drawing/2014/main" id="{85791F39-3B29-DB0E-5C0C-89D4FECD258E}"/>
                    </a:ext>
                  </a:extLst>
                </p14:cNvPr>
                <p14:cNvContentPartPr/>
                <p14:nvPr/>
              </p14:nvContentPartPr>
              <p14:xfrm>
                <a:off x="8090211" y="6275314"/>
                <a:ext cx="2520" cy="91800"/>
              </p14:xfrm>
            </p:contentPart>
          </mc:Choice>
          <mc:Fallback xmlns="">
            <p:pic>
              <p:nvPicPr>
                <p:cNvPr id="161" name="Ink 160">
                  <a:extLst>
                    <a:ext uri="{FF2B5EF4-FFF2-40B4-BE49-F238E27FC236}">
                      <a16:creationId xmlns:a16="http://schemas.microsoft.com/office/drawing/2014/main" id="{85791F39-3B29-DB0E-5C0C-89D4FECD258E}"/>
                    </a:ext>
                  </a:extLst>
                </p:cNvPr>
                <p:cNvPicPr/>
                <p:nvPr/>
              </p:nvPicPr>
              <p:blipFill>
                <a:blip r:embed="rId235"/>
                <a:stretch>
                  <a:fillRect/>
                </a:stretch>
              </p:blipFill>
              <p:spPr>
                <a:xfrm>
                  <a:off x="8081211" y="6266674"/>
                  <a:ext cx="201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62" name="Ink 161">
                  <a:extLst>
                    <a:ext uri="{FF2B5EF4-FFF2-40B4-BE49-F238E27FC236}">
                      <a16:creationId xmlns:a16="http://schemas.microsoft.com/office/drawing/2014/main" id="{C3D28537-26C5-0BAA-41BE-100B4DAB007A}"/>
                    </a:ext>
                  </a:extLst>
                </p14:cNvPr>
                <p14:cNvContentPartPr/>
                <p14:nvPr/>
              </p14:nvContentPartPr>
              <p14:xfrm>
                <a:off x="8131971" y="6277114"/>
                <a:ext cx="49680" cy="66600"/>
              </p14:xfrm>
            </p:contentPart>
          </mc:Choice>
          <mc:Fallback xmlns="">
            <p:pic>
              <p:nvPicPr>
                <p:cNvPr id="162" name="Ink 161">
                  <a:extLst>
                    <a:ext uri="{FF2B5EF4-FFF2-40B4-BE49-F238E27FC236}">
                      <a16:creationId xmlns:a16="http://schemas.microsoft.com/office/drawing/2014/main" id="{C3D28537-26C5-0BAA-41BE-100B4DAB007A}"/>
                    </a:ext>
                  </a:extLst>
                </p:cNvPr>
                <p:cNvPicPr/>
                <p:nvPr/>
              </p:nvPicPr>
              <p:blipFill>
                <a:blip r:embed="rId237"/>
                <a:stretch>
                  <a:fillRect/>
                </a:stretch>
              </p:blipFill>
              <p:spPr>
                <a:xfrm>
                  <a:off x="8122971" y="6268114"/>
                  <a:ext cx="673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63" name="Ink 162">
                  <a:extLst>
                    <a:ext uri="{FF2B5EF4-FFF2-40B4-BE49-F238E27FC236}">
                      <a16:creationId xmlns:a16="http://schemas.microsoft.com/office/drawing/2014/main" id="{37397722-569D-A737-B807-6CC1D981C993}"/>
                    </a:ext>
                  </a:extLst>
                </p14:cNvPr>
                <p14:cNvContentPartPr/>
                <p14:nvPr/>
              </p14:nvContentPartPr>
              <p14:xfrm>
                <a:off x="8225931" y="6279994"/>
                <a:ext cx="22680" cy="45720"/>
              </p14:xfrm>
            </p:contentPart>
          </mc:Choice>
          <mc:Fallback xmlns="">
            <p:pic>
              <p:nvPicPr>
                <p:cNvPr id="163" name="Ink 162">
                  <a:extLst>
                    <a:ext uri="{FF2B5EF4-FFF2-40B4-BE49-F238E27FC236}">
                      <a16:creationId xmlns:a16="http://schemas.microsoft.com/office/drawing/2014/main" id="{37397722-569D-A737-B807-6CC1D981C993}"/>
                    </a:ext>
                  </a:extLst>
                </p:cNvPr>
                <p:cNvPicPr/>
                <p:nvPr/>
              </p:nvPicPr>
              <p:blipFill>
                <a:blip r:embed="rId239"/>
                <a:stretch>
                  <a:fillRect/>
                </a:stretch>
              </p:blipFill>
              <p:spPr>
                <a:xfrm>
                  <a:off x="8216931" y="6270994"/>
                  <a:ext cx="403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64" name="Ink 163">
                  <a:extLst>
                    <a:ext uri="{FF2B5EF4-FFF2-40B4-BE49-F238E27FC236}">
                      <a16:creationId xmlns:a16="http://schemas.microsoft.com/office/drawing/2014/main" id="{A2DCD083-88EC-720F-A609-2B81F8F48AFA}"/>
                    </a:ext>
                  </a:extLst>
                </p14:cNvPr>
                <p14:cNvContentPartPr/>
                <p14:nvPr/>
              </p14:nvContentPartPr>
              <p14:xfrm>
                <a:off x="8206491" y="6250834"/>
                <a:ext cx="360" cy="2520"/>
              </p14:xfrm>
            </p:contentPart>
          </mc:Choice>
          <mc:Fallback xmlns="">
            <p:pic>
              <p:nvPicPr>
                <p:cNvPr id="164" name="Ink 163">
                  <a:extLst>
                    <a:ext uri="{FF2B5EF4-FFF2-40B4-BE49-F238E27FC236}">
                      <a16:creationId xmlns:a16="http://schemas.microsoft.com/office/drawing/2014/main" id="{A2DCD083-88EC-720F-A609-2B81F8F48AFA}"/>
                    </a:ext>
                  </a:extLst>
                </p:cNvPr>
                <p:cNvPicPr/>
                <p:nvPr/>
              </p:nvPicPr>
              <p:blipFill>
                <a:blip r:embed="rId241"/>
                <a:stretch>
                  <a:fillRect/>
                </a:stretch>
              </p:blipFill>
              <p:spPr>
                <a:xfrm>
                  <a:off x="8197491" y="6241834"/>
                  <a:ext cx="180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65" name="Ink 164">
                  <a:extLst>
                    <a:ext uri="{FF2B5EF4-FFF2-40B4-BE49-F238E27FC236}">
                      <a16:creationId xmlns:a16="http://schemas.microsoft.com/office/drawing/2014/main" id="{B1E8B231-D050-DE0E-5D8A-56A3270F17BD}"/>
                    </a:ext>
                  </a:extLst>
                </p14:cNvPr>
                <p14:cNvContentPartPr/>
                <p14:nvPr/>
              </p14:nvContentPartPr>
              <p14:xfrm>
                <a:off x="8284971" y="6357034"/>
                <a:ext cx="360" cy="360"/>
              </p14:xfrm>
            </p:contentPart>
          </mc:Choice>
          <mc:Fallback xmlns="">
            <p:pic>
              <p:nvPicPr>
                <p:cNvPr id="165" name="Ink 164">
                  <a:extLst>
                    <a:ext uri="{FF2B5EF4-FFF2-40B4-BE49-F238E27FC236}">
                      <a16:creationId xmlns:a16="http://schemas.microsoft.com/office/drawing/2014/main" id="{B1E8B231-D050-DE0E-5D8A-56A3270F17BD}"/>
                    </a:ext>
                  </a:extLst>
                </p:cNvPr>
                <p:cNvPicPr/>
                <p:nvPr/>
              </p:nvPicPr>
              <p:blipFill>
                <a:blip r:embed="rId196"/>
                <a:stretch>
                  <a:fillRect/>
                </a:stretch>
              </p:blipFill>
              <p:spPr>
                <a:xfrm>
                  <a:off x="8276331" y="63480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67" name="Ink 166">
                  <a:extLst>
                    <a:ext uri="{FF2B5EF4-FFF2-40B4-BE49-F238E27FC236}">
                      <a16:creationId xmlns:a16="http://schemas.microsoft.com/office/drawing/2014/main" id="{E8F18838-9BFD-4F91-B706-B2519B98D7E2}"/>
                    </a:ext>
                  </a:extLst>
                </p14:cNvPr>
                <p14:cNvContentPartPr/>
                <p14:nvPr/>
              </p14:nvContentPartPr>
              <p14:xfrm>
                <a:off x="8366331" y="6328594"/>
                <a:ext cx="27720" cy="70560"/>
              </p14:xfrm>
            </p:contentPart>
          </mc:Choice>
          <mc:Fallback xmlns="">
            <p:pic>
              <p:nvPicPr>
                <p:cNvPr id="167" name="Ink 166">
                  <a:extLst>
                    <a:ext uri="{FF2B5EF4-FFF2-40B4-BE49-F238E27FC236}">
                      <a16:creationId xmlns:a16="http://schemas.microsoft.com/office/drawing/2014/main" id="{E8F18838-9BFD-4F91-B706-B2519B98D7E2}"/>
                    </a:ext>
                  </a:extLst>
                </p:cNvPr>
                <p:cNvPicPr/>
                <p:nvPr/>
              </p:nvPicPr>
              <p:blipFill>
                <a:blip r:embed="rId244"/>
                <a:stretch>
                  <a:fillRect/>
                </a:stretch>
              </p:blipFill>
              <p:spPr>
                <a:xfrm>
                  <a:off x="8357691" y="6319594"/>
                  <a:ext cx="453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68" name="Ink 167">
                  <a:extLst>
                    <a:ext uri="{FF2B5EF4-FFF2-40B4-BE49-F238E27FC236}">
                      <a16:creationId xmlns:a16="http://schemas.microsoft.com/office/drawing/2014/main" id="{E7E0C5C4-70ED-0B70-2AF4-439FCABF16F5}"/>
                    </a:ext>
                  </a:extLst>
                </p14:cNvPr>
                <p14:cNvContentPartPr/>
                <p14:nvPr/>
              </p14:nvContentPartPr>
              <p14:xfrm>
                <a:off x="8490891" y="6254074"/>
                <a:ext cx="39960" cy="4320"/>
              </p14:xfrm>
            </p:contentPart>
          </mc:Choice>
          <mc:Fallback xmlns="">
            <p:pic>
              <p:nvPicPr>
                <p:cNvPr id="168" name="Ink 167">
                  <a:extLst>
                    <a:ext uri="{FF2B5EF4-FFF2-40B4-BE49-F238E27FC236}">
                      <a16:creationId xmlns:a16="http://schemas.microsoft.com/office/drawing/2014/main" id="{E7E0C5C4-70ED-0B70-2AF4-439FCABF16F5}"/>
                    </a:ext>
                  </a:extLst>
                </p:cNvPr>
                <p:cNvPicPr/>
                <p:nvPr/>
              </p:nvPicPr>
              <p:blipFill>
                <a:blip r:embed="rId246"/>
                <a:stretch>
                  <a:fillRect/>
                </a:stretch>
              </p:blipFill>
              <p:spPr>
                <a:xfrm>
                  <a:off x="8481891" y="6245434"/>
                  <a:ext cx="576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69" name="Ink 168">
                  <a:extLst>
                    <a:ext uri="{FF2B5EF4-FFF2-40B4-BE49-F238E27FC236}">
                      <a16:creationId xmlns:a16="http://schemas.microsoft.com/office/drawing/2014/main" id="{6A5F8F3D-1FA3-DC2F-CED0-CB8577BC6A7B}"/>
                    </a:ext>
                  </a:extLst>
                </p14:cNvPr>
                <p14:cNvContentPartPr/>
                <p14:nvPr/>
              </p14:nvContentPartPr>
              <p14:xfrm>
                <a:off x="8484411" y="6264154"/>
                <a:ext cx="53640" cy="97920"/>
              </p14:xfrm>
            </p:contentPart>
          </mc:Choice>
          <mc:Fallback xmlns="">
            <p:pic>
              <p:nvPicPr>
                <p:cNvPr id="169" name="Ink 168">
                  <a:extLst>
                    <a:ext uri="{FF2B5EF4-FFF2-40B4-BE49-F238E27FC236}">
                      <a16:creationId xmlns:a16="http://schemas.microsoft.com/office/drawing/2014/main" id="{6A5F8F3D-1FA3-DC2F-CED0-CB8577BC6A7B}"/>
                    </a:ext>
                  </a:extLst>
                </p:cNvPr>
                <p:cNvPicPr/>
                <p:nvPr/>
              </p:nvPicPr>
              <p:blipFill>
                <a:blip r:embed="rId248"/>
                <a:stretch>
                  <a:fillRect/>
                </a:stretch>
              </p:blipFill>
              <p:spPr>
                <a:xfrm>
                  <a:off x="8475771" y="6255154"/>
                  <a:ext cx="712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70" name="Ink 169">
                  <a:extLst>
                    <a:ext uri="{FF2B5EF4-FFF2-40B4-BE49-F238E27FC236}">
                      <a16:creationId xmlns:a16="http://schemas.microsoft.com/office/drawing/2014/main" id="{1958F34C-E791-EE68-FBDD-E873204B4A01}"/>
                    </a:ext>
                  </a:extLst>
                </p14:cNvPr>
                <p14:cNvContentPartPr/>
                <p14:nvPr/>
              </p14:nvContentPartPr>
              <p14:xfrm>
                <a:off x="8560731" y="6191794"/>
                <a:ext cx="65160" cy="210240"/>
              </p14:xfrm>
            </p:contentPart>
          </mc:Choice>
          <mc:Fallback xmlns="">
            <p:pic>
              <p:nvPicPr>
                <p:cNvPr id="170" name="Ink 169">
                  <a:extLst>
                    <a:ext uri="{FF2B5EF4-FFF2-40B4-BE49-F238E27FC236}">
                      <a16:creationId xmlns:a16="http://schemas.microsoft.com/office/drawing/2014/main" id="{1958F34C-E791-EE68-FBDD-E873204B4A01}"/>
                    </a:ext>
                  </a:extLst>
                </p:cNvPr>
                <p:cNvPicPr/>
                <p:nvPr/>
              </p:nvPicPr>
              <p:blipFill>
                <a:blip r:embed="rId250"/>
                <a:stretch>
                  <a:fillRect/>
                </a:stretch>
              </p:blipFill>
              <p:spPr>
                <a:xfrm>
                  <a:off x="8551731" y="6182794"/>
                  <a:ext cx="82800" cy="227880"/>
                </a:xfrm>
                <a:prstGeom prst="rect">
                  <a:avLst/>
                </a:prstGeom>
              </p:spPr>
            </p:pic>
          </mc:Fallback>
        </mc:AlternateContent>
      </p:grpSp>
      <p:grpSp>
        <p:nvGrpSpPr>
          <p:cNvPr id="193" name="Group 192">
            <a:extLst>
              <a:ext uri="{FF2B5EF4-FFF2-40B4-BE49-F238E27FC236}">
                <a16:creationId xmlns:a16="http://schemas.microsoft.com/office/drawing/2014/main" id="{E86A7B31-8056-FEF8-63EC-6D4F09DBB9F1}"/>
              </a:ext>
            </a:extLst>
          </p:cNvPr>
          <p:cNvGrpSpPr/>
          <p:nvPr/>
        </p:nvGrpSpPr>
        <p:grpSpPr>
          <a:xfrm>
            <a:off x="5449251" y="6587794"/>
            <a:ext cx="1249920" cy="161280"/>
            <a:chOff x="5449251" y="6587794"/>
            <a:chExt cx="1249920" cy="161280"/>
          </a:xfrm>
        </p:grpSpPr>
        <mc:AlternateContent xmlns:mc="http://schemas.openxmlformats.org/markup-compatibility/2006" xmlns:p14="http://schemas.microsoft.com/office/powerpoint/2010/main">
          <mc:Choice Requires="p14">
            <p:contentPart p14:bwMode="auto" r:id="rId251">
              <p14:nvContentPartPr>
                <p14:cNvPr id="172" name="Ink 171">
                  <a:extLst>
                    <a:ext uri="{FF2B5EF4-FFF2-40B4-BE49-F238E27FC236}">
                      <a16:creationId xmlns:a16="http://schemas.microsoft.com/office/drawing/2014/main" id="{B8086D53-2692-051B-BEC9-0A83A1305864}"/>
                    </a:ext>
                  </a:extLst>
                </p14:cNvPr>
                <p14:cNvContentPartPr/>
                <p14:nvPr/>
              </p14:nvContentPartPr>
              <p14:xfrm>
                <a:off x="5449251" y="6598954"/>
                <a:ext cx="22680" cy="136440"/>
              </p14:xfrm>
            </p:contentPart>
          </mc:Choice>
          <mc:Fallback xmlns="">
            <p:pic>
              <p:nvPicPr>
                <p:cNvPr id="172" name="Ink 171">
                  <a:extLst>
                    <a:ext uri="{FF2B5EF4-FFF2-40B4-BE49-F238E27FC236}">
                      <a16:creationId xmlns:a16="http://schemas.microsoft.com/office/drawing/2014/main" id="{B8086D53-2692-051B-BEC9-0A83A1305864}"/>
                    </a:ext>
                  </a:extLst>
                </p:cNvPr>
                <p:cNvPicPr/>
                <p:nvPr/>
              </p:nvPicPr>
              <p:blipFill>
                <a:blip r:embed="rId252"/>
                <a:stretch>
                  <a:fillRect/>
                </a:stretch>
              </p:blipFill>
              <p:spPr>
                <a:xfrm>
                  <a:off x="5440611" y="6589954"/>
                  <a:ext cx="403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73" name="Ink 172">
                  <a:extLst>
                    <a:ext uri="{FF2B5EF4-FFF2-40B4-BE49-F238E27FC236}">
                      <a16:creationId xmlns:a16="http://schemas.microsoft.com/office/drawing/2014/main" id="{05B290F6-EC22-C805-B515-3A56543FBFF6}"/>
                    </a:ext>
                  </a:extLst>
                </p14:cNvPr>
                <p14:cNvContentPartPr/>
                <p14:nvPr/>
              </p14:nvContentPartPr>
              <p14:xfrm>
                <a:off x="5521971" y="6598234"/>
                <a:ext cx="51480" cy="79920"/>
              </p14:xfrm>
            </p:contentPart>
          </mc:Choice>
          <mc:Fallback xmlns="">
            <p:pic>
              <p:nvPicPr>
                <p:cNvPr id="173" name="Ink 172">
                  <a:extLst>
                    <a:ext uri="{FF2B5EF4-FFF2-40B4-BE49-F238E27FC236}">
                      <a16:creationId xmlns:a16="http://schemas.microsoft.com/office/drawing/2014/main" id="{05B290F6-EC22-C805-B515-3A56543FBFF6}"/>
                    </a:ext>
                  </a:extLst>
                </p:cNvPr>
                <p:cNvPicPr/>
                <p:nvPr/>
              </p:nvPicPr>
              <p:blipFill>
                <a:blip r:embed="rId254"/>
                <a:stretch>
                  <a:fillRect/>
                </a:stretch>
              </p:blipFill>
              <p:spPr>
                <a:xfrm>
                  <a:off x="5513331" y="6589234"/>
                  <a:ext cx="691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74" name="Ink 173">
                  <a:extLst>
                    <a:ext uri="{FF2B5EF4-FFF2-40B4-BE49-F238E27FC236}">
                      <a16:creationId xmlns:a16="http://schemas.microsoft.com/office/drawing/2014/main" id="{4FF619FE-8290-C4F8-7945-1C9B80D8B4B8}"/>
                    </a:ext>
                  </a:extLst>
                </p14:cNvPr>
                <p14:cNvContentPartPr/>
                <p14:nvPr/>
              </p14:nvContentPartPr>
              <p14:xfrm>
                <a:off x="5570571" y="6642154"/>
                <a:ext cx="19080" cy="106920"/>
              </p14:xfrm>
            </p:contentPart>
          </mc:Choice>
          <mc:Fallback xmlns="">
            <p:pic>
              <p:nvPicPr>
                <p:cNvPr id="174" name="Ink 173">
                  <a:extLst>
                    <a:ext uri="{FF2B5EF4-FFF2-40B4-BE49-F238E27FC236}">
                      <a16:creationId xmlns:a16="http://schemas.microsoft.com/office/drawing/2014/main" id="{4FF619FE-8290-C4F8-7945-1C9B80D8B4B8}"/>
                    </a:ext>
                  </a:extLst>
                </p:cNvPr>
                <p:cNvPicPr/>
                <p:nvPr/>
              </p:nvPicPr>
              <p:blipFill>
                <a:blip r:embed="rId256"/>
                <a:stretch>
                  <a:fillRect/>
                </a:stretch>
              </p:blipFill>
              <p:spPr>
                <a:xfrm>
                  <a:off x="5561571" y="6633154"/>
                  <a:ext cx="367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75" name="Ink 174">
                  <a:extLst>
                    <a:ext uri="{FF2B5EF4-FFF2-40B4-BE49-F238E27FC236}">
                      <a16:creationId xmlns:a16="http://schemas.microsoft.com/office/drawing/2014/main" id="{85FCFDCA-76BD-7630-A488-DD75E57A4472}"/>
                    </a:ext>
                  </a:extLst>
                </p14:cNvPr>
                <p14:cNvContentPartPr/>
                <p14:nvPr/>
              </p14:nvContentPartPr>
              <p14:xfrm>
                <a:off x="5620251" y="6661594"/>
                <a:ext cx="49320" cy="54720"/>
              </p14:xfrm>
            </p:contentPart>
          </mc:Choice>
          <mc:Fallback xmlns="">
            <p:pic>
              <p:nvPicPr>
                <p:cNvPr id="175" name="Ink 174">
                  <a:extLst>
                    <a:ext uri="{FF2B5EF4-FFF2-40B4-BE49-F238E27FC236}">
                      <a16:creationId xmlns:a16="http://schemas.microsoft.com/office/drawing/2014/main" id="{85FCFDCA-76BD-7630-A488-DD75E57A4472}"/>
                    </a:ext>
                  </a:extLst>
                </p:cNvPr>
                <p:cNvPicPr/>
                <p:nvPr/>
              </p:nvPicPr>
              <p:blipFill>
                <a:blip r:embed="rId258"/>
                <a:stretch>
                  <a:fillRect/>
                </a:stretch>
              </p:blipFill>
              <p:spPr>
                <a:xfrm>
                  <a:off x="5611251" y="6652594"/>
                  <a:ext cx="669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76" name="Ink 175">
                  <a:extLst>
                    <a:ext uri="{FF2B5EF4-FFF2-40B4-BE49-F238E27FC236}">
                      <a16:creationId xmlns:a16="http://schemas.microsoft.com/office/drawing/2014/main" id="{FEDB15B3-6A71-A584-EDB8-B33E778807DB}"/>
                    </a:ext>
                  </a:extLst>
                </p14:cNvPr>
                <p14:cNvContentPartPr/>
                <p14:nvPr/>
              </p14:nvContentPartPr>
              <p14:xfrm>
                <a:off x="5725011" y="6661234"/>
                <a:ext cx="36720" cy="71640"/>
              </p14:xfrm>
            </p:contentPart>
          </mc:Choice>
          <mc:Fallback xmlns="">
            <p:pic>
              <p:nvPicPr>
                <p:cNvPr id="176" name="Ink 175">
                  <a:extLst>
                    <a:ext uri="{FF2B5EF4-FFF2-40B4-BE49-F238E27FC236}">
                      <a16:creationId xmlns:a16="http://schemas.microsoft.com/office/drawing/2014/main" id="{FEDB15B3-6A71-A584-EDB8-B33E778807DB}"/>
                    </a:ext>
                  </a:extLst>
                </p:cNvPr>
                <p:cNvPicPr/>
                <p:nvPr/>
              </p:nvPicPr>
              <p:blipFill>
                <a:blip r:embed="rId260"/>
                <a:stretch>
                  <a:fillRect/>
                </a:stretch>
              </p:blipFill>
              <p:spPr>
                <a:xfrm>
                  <a:off x="5716371" y="6652594"/>
                  <a:ext cx="543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77" name="Ink 176">
                  <a:extLst>
                    <a:ext uri="{FF2B5EF4-FFF2-40B4-BE49-F238E27FC236}">
                      <a16:creationId xmlns:a16="http://schemas.microsoft.com/office/drawing/2014/main" id="{CC7472AE-FF83-FD8E-0620-0D4063F7A390}"/>
                    </a:ext>
                  </a:extLst>
                </p14:cNvPr>
                <p14:cNvContentPartPr/>
                <p14:nvPr/>
              </p14:nvContentPartPr>
              <p14:xfrm>
                <a:off x="5797371" y="6652234"/>
                <a:ext cx="52200" cy="57960"/>
              </p14:xfrm>
            </p:contentPart>
          </mc:Choice>
          <mc:Fallback xmlns="">
            <p:pic>
              <p:nvPicPr>
                <p:cNvPr id="177" name="Ink 176">
                  <a:extLst>
                    <a:ext uri="{FF2B5EF4-FFF2-40B4-BE49-F238E27FC236}">
                      <a16:creationId xmlns:a16="http://schemas.microsoft.com/office/drawing/2014/main" id="{CC7472AE-FF83-FD8E-0620-0D4063F7A390}"/>
                    </a:ext>
                  </a:extLst>
                </p:cNvPr>
                <p:cNvPicPr/>
                <p:nvPr/>
              </p:nvPicPr>
              <p:blipFill>
                <a:blip r:embed="rId262"/>
                <a:stretch>
                  <a:fillRect/>
                </a:stretch>
              </p:blipFill>
              <p:spPr>
                <a:xfrm>
                  <a:off x="5788371" y="6643594"/>
                  <a:ext cx="698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78" name="Ink 177">
                  <a:extLst>
                    <a:ext uri="{FF2B5EF4-FFF2-40B4-BE49-F238E27FC236}">
                      <a16:creationId xmlns:a16="http://schemas.microsoft.com/office/drawing/2014/main" id="{D40D26EE-92BB-027D-C0AC-1947B7DFDC8C}"/>
                    </a:ext>
                  </a:extLst>
                </p14:cNvPr>
                <p14:cNvContentPartPr/>
                <p14:nvPr/>
              </p14:nvContentPartPr>
              <p14:xfrm>
                <a:off x="5925171" y="6620194"/>
                <a:ext cx="77760" cy="95400"/>
              </p14:xfrm>
            </p:contentPart>
          </mc:Choice>
          <mc:Fallback xmlns="">
            <p:pic>
              <p:nvPicPr>
                <p:cNvPr id="178" name="Ink 177">
                  <a:extLst>
                    <a:ext uri="{FF2B5EF4-FFF2-40B4-BE49-F238E27FC236}">
                      <a16:creationId xmlns:a16="http://schemas.microsoft.com/office/drawing/2014/main" id="{D40D26EE-92BB-027D-C0AC-1947B7DFDC8C}"/>
                    </a:ext>
                  </a:extLst>
                </p:cNvPr>
                <p:cNvPicPr/>
                <p:nvPr/>
              </p:nvPicPr>
              <p:blipFill>
                <a:blip r:embed="rId264"/>
                <a:stretch>
                  <a:fillRect/>
                </a:stretch>
              </p:blipFill>
              <p:spPr>
                <a:xfrm>
                  <a:off x="5916171" y="6611194"/>
                  <a:ext cx="954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80" name="Ink 179">
                  <a:extLst>
                    <a:ext uri="{FF2B5EF4-FFF2-40B4-BE49-F238E27FC236}">
                      <a16:creationId xmlns:a16="http://schemas.microsoft.com/office/drawing/2014/main" id="{B042B41C-E6B1-8BDA-98FC-3EB405014CA6}"/>
                    </a:ext>
                  </a:extLst>
                </p14:cNvPr>
                <p14:cNvContentPartPr/>
                <p14:nvPr/>
              </p14:nvContentPartPr>
              <p14:xfrm>
                <a:off x="5937051" y="6625594"/>
                <a:ext cx="57600" cy="84960"/>
              </p14:xfrm>
            </p:contentPart>
          </mc:Choice>
          <mc:Fallback xmlns="">
            <p:pic>
              <p:nvPicPr>
                <p:cNvPr id="180" name="Ink 179">
                  <a:extLst>
                    <a:ext uri="{FF2B5EF4-FFF2-40B4-BE49-F238E27FC236}">
                      <a16:creationId xmlns:a16="http://schemas.microsoft.com/office/drawing/2014/main" id="{B042B41C-E6B1-8BDA-98FC-3EB405014CA6}"/>
                    </a:ext>
                  </a:extLst>
                </p:cNvPr>
                <p:cNvPicPr/>
                <p:nvPr/>
              </p:nvPicPr>
              <p:blipFill>
                <a:blip r:embed="rId266"/>
                <a:stretch>
                  <a:fillRect/>
                </a:stretch>
              </p:blipFill>
              <p:spPr>
                <a:xfrm>
                  <a:off x="5928051" y="6616594"/>
                  <a:ext cx="752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82" name="Ink 181">
                  <a:extLst>
                    <a:ext uri="{FF2B5EF4-FFF2-40B4-BE49-F238E27FC236}">
                      <a16:creationId xmlns:a16="http://schemas.microsoft.com/office/drawing/2014/main" id="{DB3A33F6-2D16-B2C7-C397-5A42A516056C}"/>
                    </a:ext>
                  </a:extLst>
                </p14:cNvPr>
                <p14:cNvContentPartPr/>
                <p14:nvPr/>
              </p14:nvContentPartPr>
              <p14:xfrm>
                <a:off x="6099051" y="6602914"/>
                <a:ext cx="67680" cy="139320"/>
              </p14:xfrm>
            </p:contentPart>
          </mc:Choice>
          <mc:Fallback xmlns="">
            <p:pic>
              <p:nvPicPr>
                <p:cNvPr id="182" name="Ink 181">
                  <a:extLst>
                    <a:ext uri="{FF2B5EF4-FFF2-40B4-BE49-F238E27FC236}">
                      <a16:creationId xmlns:a16="http://schemas.microsoft.com/office/drawing/2014/main" id="{DB3A33F6-2D16-B2C7-C397-5A42A516056C}"/>
                    </a:ext>
                  </a:extLst>
                </p:cNvPr>
                <p:cNvPicPr/>
                <p:nvPr/>
              </p:nvPicPr>
              <p:blipFill>
                <a:blip r:embed="rId268"/>
                <a:stretch>
                  <a:fillRect/>
                </a:stretch>
              </p:blipFill>
              <p:spPr>
                <a:xfrm>
                  <a:off x="6090051" y="6593914"/>
                  <a:ext cx="853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83" name="Ink 182">
                  <a:extLst>
                    <a:ext uri="{FF2B5EF4-FFF2-40B4-BE49-F238E27FC236}">
                      <a16:creationId xmlns:a16="http://schemas.microsoft.com/office/drawing/2014/main" id="{844B716C-07CD-4B10-FAF2-0D7F92467DBF}"/>
                    </a:ext>
                  </a:extLst>
                </p14:cNvPr>
                <p14:cNvContentPartPr/>
                <p14:nvPr/>
              </p14:nvContentPartPr>
              <p14:xfrm>
                <a:off x="6202011" y="6699394"/>
                <a:ext cx="360" cy="360"/>
              </p14:xfrm>
            </p:contentPart>
          </mc:Choice>
          <mc:Fallback xmlns="">
            <p:pic>
              <p:nvPicPr>
                <p:cNvPr id="183" name="Ink 182">
                  <a:extLst>
                    <a:ext uri="{FF2B5EF4-FFF2-40B4-BE49-F238E27FC236}">
                      <a16:creationId xmlns:a16="http://schemas.microsoft.com/office/drawing/2014/main" id="{844B716C-07CD-4B10-FAF2-0D7F92467DBF}"/>
                    </a:ext>
                  </a:extLst>
                </p:cNvPr>
                <p:cNvPicPr/>
                <p:nvPr/>
              </p:nvPicPr>
              <p:blipFill>
                <a:blip r:embed="rId196"/>
                <a:stretch>
                  <a:fillRect/>
                </a:stretch>
              </p:blipFill>
              <p:spPr>
                <a:xfrm>
                  <a:off x="6193011" y="669039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85" name="Ink 184">
                  <a:extLst>
                    <a:ext uri="{FF2B5EF4-FFF2-40B4-BE49-F238E27FC236}">
                      <a16:creationId xmlns:a16="http://schemas.microsoft.com/office/drawing/2014/main" id="{16FF7373-1857-9E30-9C6F-0EAF4C1C19BE}"/>
                    </a:ext>
                  </a:extLst>
                </p14:cNvPr>
                <p14:cNvContentPartPr/>
                <p14:nvPr/>
              </p14:nvContentPartPr>
              <p14:xfrm>
                <a:off x="6292731" y="6623794"/>
                <a:ext cx="48240" cy="115560"/>
              </p14:xfrm>
            </p:contentPart>
          </mc:Choice>
          <mc:Fallback xmlns="">
            <p:pic>
              <p:nvPicPr>
                <p:cNvPr id="185" name="Ink 184">
                  <a:extLst>
                    <a:ext uri="{FF2B5EF4-FFF2-40B4-BE49-F238E27FC236}">
                      <a16:creationId xmlns:a16="http://schemas.microsoft.com/office/drawing/2014/main" id="{16FF7373-1857-9E30-9C6F-0EAF4C1C19BE}"/>
                    </a:ext>
                  </a:extLst>
                </p:cNvPr>
                <p:cNvPicPr/>
                <p:nvPr/>
              </p:nvPicPr>
              <p:blipFill>
                <a:blip r:embed="rId271"/>
                <a:stretch>
                  <a:fillRect/>
                </a:stretch>
              </p:blipFill>
              <p:spPr>
                <a:xfrm>
                  <a:off x="6283731" y="6614794"/>
                  <a:ext cx="658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87" name="Ink 186">
                  <a:extLst>
                    <a:ext uri="{FF2B5EF4-FFF2-40B4-BE49-F238E27FC236}">
                      <a16:creationId xmlns:a16="http://schemas.microsoft.com/office/drawing/2014/main" id="{B76B3E71-D393-1278-3852-9E4264ABEEF7}"/>
                    </a:ext>
                  </a:extLst>
                </p14:cNvPr>
                <p14:cNvContentPartPr/>
                <p14:nvPr/>
              </p14:nvContentPartPr>
              <p14:xfrm>
                <a:off x="6374091" y="6638194"/>
                <a:ext cx="51480" cy="60480"/>
              </p14:xfrm>
            </p:contentPart>
          </mc:Choice>
          <mc:Fallback xmlns="">
            <p:pic>
              <p:nvPicPr>
                <p:cNvPr id="187" name="Ink 186">
                  <a:extLst>
                    <a:ext uri="{FF2B5EF4-FFF2-40B4-BE49-F238E27FC236}">
                      <a16:creationId xmlns:a16="http://schemas.microsoft.com/office/drawing/2014/main" id="{B76B3E71-D393-1278-3852-9E4264ABEEF7}"/>
                    </a:ext>
                  </a:extLst>
                </p:cNvPr>
                <p:cNvPicPr/>
                <p:nvPr/>
              </p:nvPicPr>
              <p:blipFill>
                <a:blip r:embed="rId273"/>
                <a:stretch>
                  <a:fillRect/>
                </a:stretch>
              </p:blipFill>
              <p:spPr>
                <a:xfrm>
                  <a:off x="6365091" y="6629554"/>
                  <a:ext cx="691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89" name="Ink 188">
                  <a:extLst>
                    <a:ext uri="{FF2B5EF4-FFF2-40B4-BE49-F238E27FC236}">
                      <a16:creationId xmlns:a16="http://schemas.microsoft.com/office/drawing/2014/main" id="{BF558202-8F74-F384-18B6-1701F6F2D7AE}"/>
                    </a:ext>
                  </a:extLst>
                </p14:cNvPr>
                <p14:cNvContentPartPr/>
                <p14:nvPr/>
              </p14:nvContentPartPr>
              <p14:xfrm>
                <a:off x="6479931" y="6612634"/>
                <a:ext cx="73800" cy="45360"/>
              </p14:xfrm>
            </p:contentPart>
          </mc:Choice>
          <mc:Fallback xmlns="">
            <p:pic>
              <p:nvPicPr>
                <p:cNvPr id="189" name="Ink 188">
                  <a:extLst>
                    <a:ext uri="{FF2B5EF4-FFF2-40B4-BE49-F238E27FC236}">
                      <a16:creationId xmlns:a16="http://schemas.microsoft.com/office/drawing/2014/main" id="{BF558202-8F74-F384-18B6-1701F6F2D7AE}"/>
                    </a:ext>
                  </a:extLst>
                </p:cNvPr>
                <p:cNvPicPr/>
                <p:nvPr/>
              </p:nvPicPr>
              <p:blipFill>
                <a:blip r:embed="rId275"/>
                <a:stretch>
                  <a:fillRect/>
                </a:stretch>
              </p:blipFill>
              <p:spPr>
                <a:xfrm>
                  <a:off x="6471291" y="6603994"/>
                  <a:ext cx="914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90" name="Ink 189">
                  <a:extLst>
                    <a:ext uri="{FF2B5EF4-FFF2-40B4-BE49-F238E27FC236}">
                      <a16:creationId xmlns:a16="http://schemas.microsoft.com/office/drawing/2014/main" id="{041CA91B-E79D-E678-D3B3-92936D7954A3}"/>
                    </a:ext>
                  </a:extLst>
                </p14:cNvPr>
                <p14:cNvContentPartPr/>
                <p14:nvPr/>
              </p14:nvContentPartPr>
              <p14:xfrm>
                <a:off x="6527091" y="6627754"/>
                <a:ext cx="18720" cy="73440"/>
              </p14:xfrm>
            </p:contentPart>
          </mc:Choice>
          <mc:Fallback xmlns="">
            <p:pic>
              <p:nvPicPr>
                <p:cNvPr id="190" name="Ink 189">
                  <a:extLst>
                    <a:ext uri="{FF2B5EF4-FFF2-40B4-BE49-F238E27FC236}">
                      <a16:creationId xmlns:a16="http://schemas.microsoft.com/office/drawing/2014/main" id="{041CA91B-E79D-E678-D3B3-92936D7954A3}"/>
                    </a:ext>
                  </a:extLst>
                </p:cNvPr>
                <p:cNvPicPr/>
                <p:nvPr/>
              </p:nvPicPr>
              <p:blipFill>
                <a:blip r:embed="rId277"/>
                <a:stretch>
                  <a:fillRect/>
                </a:stretch>
              </p:blipFill>
              <p:spPr>
                <a:xfrm>
                  <a:off x="6518091" y="6619114"/>
                  <a:ext cx="363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92" name="Ink 191">
                  <a:extLst>
                    <a:ext uri="{FF2B5EF4-FFF2-40B4-BE49-F238E27FC236}">
                      <a16:creationId xmlns:a16="http://schemas.microsoft.com/office/drawing/2014/main" id="{4484FB99-2B9D-C993-877A-6444DC8F0DB5}"/>
                    </a:ext>
                  </a:extLst>
                </p14:cNvPr>
                <p14:cNvContentPartPr/>
                <p14:nvPr/>
              </p14:nvContentPartPr>
              <p14:xfrm>
                <a:off x="6619611" y="6587794"/>
                <a:ext cx="79560" cy="135720"/>
              </p14:xfrm>
            </p:contentPart>
          </mc:Choice>
          <mc:Fallback xmlns="">
            <p:pic>
              <p:nvPicPr>
                <p:cNvPr id="192" name="Ink 191">
                  <a:extLst>
                    <a:ext uri="{FF2B5EF4-FFF2-40B4-BE49-F238E27FC236}">
                      <a16:creationId xmlns:a16="http://schemas.microsoft.com/office/drawing/2014/main" id="{4484FB99-2B9D-C993-877A-6444DC8F0DB5}"/>
                    </a:ext>
                  </a:extLst>
                </p:cNvPr>
                <p:cNvPicPr/>
                <p:nvPr/>
              </p:nvPicPr>
              <p:blipFill>
                <a:blip r:embed="rId279"/>
                <a:stretch>
                  <a:fillRect/>
                </a:stretch>
              </p:blipFill>
              <p:spPr>
                <a:xfrm>
                  <a:off x="6610611" y="6578794"/>
                  <a:ext cx="97200" cy="153360"/>
                </a:xfrm>
                <a:prstGeom prst="rect">
                  <a:avLst/>
                </a:prstGeom>
              </p:spPr>
            </p:pic>
          </mc:Fallback>
        </mc:AlternateContent>
      </p:grpSp>
      <p:grpSp>
        <p:nvGrpSpPr>
          <p:cNvPr id="196" name="Group 195">
            <a:extLst>
              <a:ext uri="{FF2B5EF4-FFF2-40B4-BE49-F238E27FC236}">
                <a16:creationId xmlns:a16="http://schemas.microsoft.com/office/drawing/2014/main" id="{067176FC-A02B-8ED3-DA4A-450CC1C541CC}"/>
              </a:ext>
            </a:extLst>
          </p:cNvPr>
          <p:cNvGrpSpPr/>
          <p:nvPr/>
        </p:nvGrpSpPr>
        <p:grpSpPr>
          <a:xfrm>
            <a:off x="7081851" y="6546394"/>
            <a:ext cx="87480" cy="143280"/>
            <a:chOff x="7081851" y="6546394"/>
            <a:chExt cx="87480" cy="143280"/>
          </a:xfrm>
        </p:grpSpPr>
        <mc:AlternateContent xmlns:mc="http://schemas.openxmlformats.org/markup-compatibility/2006" xmlns:p14="http://schemas.microsoft.com/office/powerpoint/2010/main">
          <mc:Choice Requires="p14">
            <p:contentPart p14:bwMode="auto" r:id="rId280">
              <p14:nvContentPartPr>
                <p14:cNvPr id="194" name="Ink 193">
                  <a:extLst>
                    <a:ext uri="{FF2B5EF4-FFF2-40B4-BE49-F238E27FC236}">
                      <a16:creationId xmlns:a16="http://schemas.microsoft.com/office/drawing/2014/main" id="{1AFB0595-776B-F39D-84FF-DB5DE6AF4C07}"/>
                    </a:ext>
                  </a:extLst>
                </p14:cNvPr>
                <p14:cNvContentPartPr/>
                <p14:nvPr/>
              </p14:nvContentPartPr>
              <p14:xfrm>
                <a:off x="7081851" y="6610114"/>
                <a:ext cx="87480" cy="4320"/>
              </p14:xfrm>
            </p:contentPart>
          </mc:Choice>
          <mc:Fallback xmlns="">
            <p:pic>
              <p:nvPicPr>
                <p:cNvPr id="194" name="Ink 193">
                  <a:extLst>
                    <a:ext uri="{FF2B5EF4-FFF2-40B4-BE49-F238E27FC236}">
                      <a16:creationId xmlns:a16="http://schemas.microsoft.com/office/drawing/2014/main" id="{1AFB0595-776B-F39D-84FF-DB5DE6AF4C07}"/>
                    </a:ext>
                  </a:extLst>
                </p:cNvPr>
                <p:cNvPicPr/>
                <p:nvPr/>
              </p:nvPicPr>
              <p:blipFill>
                <a:blip r:embed="rId281"/>
                <a:stretch>
                  <a:fillRect/>
                </a:stretch>
              </p:blipFill>
              <p:spPr>
                <a:xfrm>
                  <a:off x="7073211" y="6601474"/>
                  <a:ext cx="1051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95" name="Ink 194">
                  <a:extLst>
                    <a:ext uri="{FF2B5EF4-FFF2-40B4-BE49-F238E27FC236}">
                      <a16:creationId xmlns:a16="http://schemas.microsoft.com/office/drawing/2014/main" id="{94FE7B31-1D2A-1BF5-DB77-71AD27484896}"/>
                    </a:ext>
                  </a:extLst>
                </p14:cNvPr>
                <p14:cNvContentPartPr/>
                <p14:nvPr/>
              </p14:nvContentPartPr>
              <p14:xfrm>
                <a:off x="7125411" y="6546394"/>
                <a:ext cx="2520" cy="143280"/>
              </p14:xfrm>
            </p:contentPart>
          </mc:Choice>
          <mc:Fallback xmlns="">
            <p:pic>
              <p:nvPicPr>
                <p:cNvPr id="195" name="Ink 194">
                  <a:extLst>
                    <a:ext uri="{FF2B5EF4-FFF2-40B4-BE49-F238E27FC236}">
                      <a16:creationId xmlns:a16="http://schemas.microsoft.com/office/drawing/2014/main" id="{94FE7B31-1D2A-1BF5-DB77-71AD27484896}"/>
                    </a:ext>
                  </a:extLst>
                </p:cNvPr>
                <p:cNvPicPr/>
                <p:nvPr/>
              </p:nvPicPr>
              <p:blipFill>
                <a:blip r:embed="rId283"/>
                <a:stretch>
                  <a:fillRect/>
                </a:stretch>
              </p:blipFill>
              <p:spPr>
                <a:xfrm>
                  <a:off x="7116411" y="6537754"/>
                  <a:ext cx="20160" cy="160920"/>
                </a:xfrm>
                <a:prstGeom prst="rect">
                  <a:avLst/>
                </a:prstGeom>
              </p:spPr>
            </p:pic>
          </mc:Fallback>
        </mc:AlternateContent>
      </p:grpSp>
      <p:grpSp>
        <p:nvGrpSpPr>
          <p:cNvPr id="214" name="Group 213">
            <a:extLst>
              <a:ext uri="{FF2B5EF4-FFF2-40B4-BE49-F238E27FC236}">
                <a16:creationId xmlns:a16="http://schemas.microsoft.com/office/drawing/2014/main" id="{A4ADCABF-09F4-11DF-FD58-3FE4D56C9570}"/>
              </a:ext>
            </a:extLst>
          </p:cNvPr>
          <p:cNvGrpSpPr/>
          <p:nvPr/>
        </p:nvGrpSpPr>
        <p:grpSpPr>
          <a:xfrm>
            <a:off x="7308651" y="6519394"/>
            <a:ext cx="1098360" cy="156960"/>
            <a:chOff x="7308651" y="6519394"/>
            <a:chExt cx="1098360" cy="156960"/>
          </a:xfrm>
        </p:grpSpPr>
        <mc:AlternateContent xmlns:mc="http://schemas.openxmlformats.org/markup-compatibility/2006" xmlns:p14="http://schemas.microsoft.com/office/powerpoint/2010/main">
          <mc:Choice Requires="p14">
            <p:contentPart p14:bwMode="auto" r:id="rId284">
              <p14:nvContentPartPr>
                <p14:cNvPr id="197" name="Ink 196">
                  <a:extLst>
                    <a:ext uri="{FF2B5EF4-FFF2-40B4-BE49-F238E27FC236}">
                      <a16:creationId xmlns:a16="http://schemas.microsoft.com/office/drawing/2014/main" id="{047FA946-BCDB-5BCC-AE7D-0BDCD272E9C8}"/>
                    </a:ext>
                  </a:extLst>
                </p14:cNvPr>
                <p14:cNvContentPartPr/>
                <p14:nvPr/>
              </p14:nvContentPartPr>
              <p14:xfrm>
                <a:off x="7308651" y="6519394"/>
                <a:ext cx="65160" cy="56520"/>
              </p14:xfrm>
            </p:contentPart>
          </mc:Choice>
          <mc:Fallback xmlns="">
            <p:pic>
              <p:nvPicPr>
                <p:cNvPr id="197" name="Ink 196">
                  <a:extLst>
                    <a:ext uri="{FF2B5EF4-FFF2-40B4-BE49-F238E27FC236}">
                      <a16:creationId xmlns:a16="http://schemas.microsoft.com/office/drawing/2014/main" id="{047FA946-BCDB-5BCC-AE7D-0BDCD272E9C8}"/>
                    </a:ext>
                  </a:extLst>
                </p:cNvPr>
                <p:cNvPicPr/>
                <p:nvPr/>
              </p:nvPicPr>
              <p:blipFill>
                <a:blip r:embed="rId285"/>
                <a:stretch>
                  <a:fillRect/>
                </a:stretch>
              </p:blipFill>
              <p:spPr>
                <a:xfrm>
                  <a:off x="7299651" y="6510394"/>
                  <a:ext cx="828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98" name="Ink 197">
                  <a:extLst>
                    <a:ext uri="{FF2B5EF4-FFF2-40B4-BE49-F238E27FC236}">
                      <a16:creationId xmlns:a16="http://schemas.microsoft.com/office/drawing/2014/main" id="{8AB3D473-11E8-A8B1-8334-38D13B4043D1}"/>
                    </a:ext>
                  </a:extLst>
                </p14:cNvPr>
                <p14:cNvContentPartPr/>
                <p14:nvPr/>
              </p14:nvContentPartPr>
              <p14:xfrm>
                <a:off x="7367331" y="6541714"/>
                <a:ext cx="6480" cy="91080"/>
              </p14:xfrm>
            </p:contentPart>
          </mc:Choice>
          <mc:Fallback xmlns="">
            <p:pic>
              <p:nvPicPr>
                <p:cNvPr id="198" name="Ink 197">
                  <a:extLst>
                    <a:ext uri="{FF2B5EF4-FFF2-40B4-BE49-F238E27FC236}">
                      <a16:creationId xmlns:a16="http://schemas.microsoft.com/office/drawing/2014/main" id="{8AB3D473-11E8-A8B1-8334-38D13B4043D1}"/>
                    </a:ext>
                  </a:extLst>
                </p:cNvPr>
                <p:cNvPicPr/>
                <p:nvPr/>
              </p:nvPicPr>
              <p:blipFill>
                <a:blip r:embed="rId287"/>
                <a:stretch>
                  <a:fillRect/>
                </a:stretch>
              </p:blipFill>
              <p:spPr>
                <a:xfrm>
                  <a:off x="7358691" y="6533074"/>
                  <a:ext cx="241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99" name="Ink 198">
                  <a:extLst>
                    <a:ext uri="{FF2B5EF4-FFF2-40B4-BE49-F238E27FC236}">
                      <a16:creationId xmlns:a16="http://schemas.microsoft.com/office/drawing/2014/main" id="{86F5B66B-5EB2-DCF9-B9D4-77AE9639DB47}"/>
                    </a:ext>
                  </a:extLst>
                </p14:cNvPr>
                <p14:cNvContentPartPr/>
                <p14:nvPr/>
              </p14:nvContentPartPr>
              <p14:xfrm>
                <a:off x="7421331" y="6569794"/>
                <a:ext cx="28800" cy="56160"/>
              </p14:xfrm>
            </p:contentPart>
          </mc:Choice>
          <mc:Fallback xmlns="">
            <p:pic>
              <p:nvPicPr>
                <p:cNvPr id="199" name="Ink 198">
                  <a:extLst>
                    <a:ext uri="{FF2B5EF4-FFF2-40B4-BE49-F238E27FC236}">
                      <a16:creationId xmlns:a16="http://schemas.microsoft.com/office/drawing/2014/main" id="{86F5B66B-5EB2-DCF9-B9D4-77AE9639DB47}"/>
                    </a:ext>
                  </a:extLst>
                </p:cNvPr>
                <p:cNvPicPr/>
                <p:nvPr/>
              </p:nvPicPr>
              <p:blipFill>
                <a:blip r:embed="rId289"/>
                <a:stretch>
                  <a:fillRect/>
                </a:stretch>
              </p:blipFill>
              <p:spPr>
                <a:xfrm>
                  <a:off x="7412331" y="6561154"/>
                  <a:ext cx="464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00" name="Ink 199">
                  <a:extLst>
                    <a:ext uri="{FF2B5EF4-FFF2-40B4-BE49-F238E27FC236}">
                      <a16:creationId xmlns:a16="http://schemas.microsoft.com/office/drawing/2014/main" id="{8C1429D0-B3E0-3FF6-EC19-5549D179FA21}"/>
                    </a:ext>
                  </a:extLst>
                </p14:cNvPr>
                <p14:cNvContentPartPr/>
                <p14:nvPr/>
              </p14:nvContentPartPr>
              <p14:xfrm>
                <a:off x="7502691" y="6585274"/>
                <a:ext cx="36360" cy="46080"/>
              </p14:xfrm>
            </p:contentPart>
          </mc:Choice>
          <mc:Fallback xmlns="">
            <p:pic>
              <p:nvPicPr>
                <p:cNvPr id="200" name="Ink 199">
                  <a:extLst>
                    <a:ext uri="{FF2B5EF4-FFF2-40B4-BE49-F238E27FC236}">
                      <a16:creationId xmlns:a16="http://schemas.microsoft.com/office/drawing/2014/main" id="{8C1429D0-B3E0-3FF6-EC19-5549D179FA21}"/>
                    </a:ext>
                  </a:extLst>
                </p:cNvPr>
                <p:cNvPicPr/>
                <p:nvPr/>
              </p:nvPicPr>
              <p:blipFill>
                <a:blip r:embed="rId291"/>
                <a:stretch>
                  <a:fillRect/>
                </a:stretch>
              </p:blipFill>
              <p:spPr>
                <a:xfrm>
                  <a:off x="7493691" y="6576634"/>
                  <a:ext cx="540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01" name="Ink 200">
                  <a:extLst>
                    <a:ext uri="{FF2B5EF4-FFF2-40B4-BE49-F238E27FC236}">
                      <a16:creationId xmlns:a16="http://schemas.microsoft.com/office/drawing/2014/main" id="{D496151B-BC84-156E-50D8-EB22F8991D21}"/>
                    </a:ext>
                  </a:extLst>
                </p14:cNvPr>
                <p14:cNvContentPartPr/>
                <p14:nvPr/>
              </p14:nvContentPartPr>
              <p14:xfrm>
                <a:off x="7581891" y="6572314"/>
                <a:ext cx="41400" cy="52560"/>
              </p14:xfrm>
            </p:contentPart>
          </mc:Choice>
          <mc:Fallback xmlns="">
            <p:pic>
              <p:nvPicPr>
                <p:cNvPr id="201" name="Ink 200">
                  <a:extLst>
                    <a:ext uri="{FF2B5EF4-FFF2-40B4-BE49-F238E27FC236}">
                      <a16:creationId xmlns:a16="http://schemas.microsoft.com/office/drawing/2014/main" id="{D496151B-BC84-156E-50D8-EB22F8991D21}"/>
                    </a:ext>
                  </a:extLst>
                </p:cNvPr>
                <p:cNvPicPr/>
                <p:nvPr/>
              </p:nvPicPr>
              <p:blipFill>
                <a:blip r:embed="rId293"/>
                <a:stretch>
                  <a:fillRect/>
                </a:stretch>
              </p:blipFill>
              <p:spPr>
                <a:xfrm>
                  <a:off x="7573251" y="6563314"/>
                  <a:ext cx="590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02" name="Ink 201">
                  <a:extLst>
                    <a:ext uri="{FF2B5EF4-FFF2-40B4-BE49-F238E27FC236}">
                      <a16:creationId xmlns:a16="http://schemas.microsoft.com/office/drawing/2014/main" id="{65E6293A-F5DD-9D31-178B-45E3D9FC3D1F}"/>
                    </a:ext>
                  </a:extLst>
                </p14:cNvPr>
                <p14:cNvContentPartPr/>
                <p14:nvPr/>
              </p14:nvContentPartPr>
              <p14:xfrm>
                <a:off x="7714011" y="6531274"/>
                <a:ext cx="45720" cy="97560"/>
              </p14:xfrm>
            </p:contentPart>
          </mc:Choice>
          <mc:Fallback xmlns="">
            <p:pic>
              <p:nvPicPr>
                <p:cNvPr id="202" name="Ink 201">
                  <a:extLst>
                    <a:ext uri="{FF2B5EF4-FFF2-40B4-BE49-F238E27FC236}">
                      <a16:creationId xmlns:a16="http://schemas.microsoft.com/office/drawing/2014/main" id="{65E6293A-F5DD-9D31-178B-45E3D9FC3D1F}"/>
                    </a:ext>
                  </a:extLst>
                </p:cNvPr>
                <p:cNvPicPr/>
                <p:nvPr/>
              </p:nvPicPr>
              <p:blipFill>
                <a:blip r:embed="rId295"/>
                <a:stretch>
                  <a:fillRect/>
                </a:stretch>
              </p:blipFill>
              <p:spPr>
                <a:xfrm>
                  <a:off x="7705371" y="6522274"/>
                  <a:ext cx="633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03" name="Ink 202">
                  <a:extLst>
                    <a:ext uri="{FF2B5EF4-FFF2-40B4-BE49-F238E27FC236}">
                      <a16:creationId xmlns:a16="http://schemas.microsoft.com/office/drawing/2014/main" id="{6CE008D8-AB50-0FFA-455F-85F9D5A12697}"/>
                    </a:ext>
                  </a:extLst>
                </p14:cNvPr>
                <p14:cNvContentPartPr/>
                <p14:nvPr/>
              </p14:nvContentPartPr>
              <p14:xfrm>
                <a:off x="7712211" y="6561514"/>
                <a:ext cx="69120" cy="79200"/>
              </p14:xfrm>
            </p:contentPart>
          </mc:Choice>
          <mc:Fallback xmlns="">
            <p:pic>
              <p:nvPicPr>
                <p:cNvPr id="203" name="Ink 202">
                  <a:extLst>
                    <a:ext uri="{FF2B5EF4-FFF2-40B4-BE49-F238E27FC236}">
                      <a16:creationId xmlns:a16="http://schemas.microsoft.com/office/drawing/2014/main" id="{6CE008D8-AB50-0FFA-455F-85F9D5A12697}"/>
                    </a:ext>
                  </a:extLst>
                </p:cNvPr>
                <p:cNvPicPr/>
                <p:nvPr/>
              </p:nvPicPr>
              <p:blipFill>
                <a:blip r:embed="rId297"/>
                <a:stretch>
                  <a:fillRect/>
                </a:stretch>
              </p:blipFill>
              <p:spPr>
                <a:xfrm>
                  <a:off x="7703211" y="6552514"/>
                  <a:ext cx="867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05" name="Ink 204">
                  <a:extLst>
                    <a:ext uri="{FF2B5EF4-FFF2-40B4-BE49-F238E27FC236}">
                      <a16:creationId xmlns:a16="http://schemas.microsoft.com/office/drawing/2014/main" id="{489AF204-6BB5-B332-9445-C3E9F4B8D48A}"/>
                    </a:ext>
                  </a:extLst>
                </p14:cNvPr>
                <p14:cNvContentPartPr/>
                <p14:nvPr/>
              </p14:nvContentPartPr>
              <p14:xfrm>
                <a:off x="7860171" y="6553594"/>
                <a:ext cx="36720" cy="71640"/>
              </p14:xfrm>
            </p:contentPart>
          </mc:Choice>
          <mc:Fallback xmlns="">
            <p:pic>
              <p:nvPicPr>
                <p:cNvPr id="205" name="Ink 204">
                  <a:extLst>
                    <a:ext uri="{FF2B5EF4-FFF2-40B4-BE49-F238E27FC236}">
                      <a16:creationId xmlns:a16="http://schemas.microsoft.com/office/drawing/2014/main" id="{489AF204-6BB5-B332-9445-C3E9F4B8D48A}"/>
                    </a:ext>
                  </a:extLst>
                </p:cNvPr>
                <p:cNvPicPr/>
                <p:nvPr/>
              </p:nvPicPr>
              <p:blipFill>
                <a:blip r:embed="rId299"/>
                <a:stretch>
                  <a:fillRect/>
                </a:stretch>
              </p:blipFill>
              <p:spPr>
                <a:xfrm>
                  <a:off x="7851171" y="6544594"/>
                  <a:ext cx="543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06" name="Ink 205">
                  <a:extLst>
                    <a:ext uri="{FF2B5EF4-FFF2-40B4-BE49-F238E27FC236}">
                      <a16:creationId xmlns:a16="http://schemas.microsoft.com/office/drawing/2014/main" id="{A0EBE806-33B7-B7E3-F767-BF8460AE972A}"/>
                    </a:ext>
                  </a:extLst>
                </p14:cNvPr>
                <p14:cNvContentPartPr/>
                <p14:nvPr/>
              </p14:nvContentPartPr>
              <p14:xfrm>
                <a:off x="7930011" y="6583474"/>
                <a:ext cx="6480" cy="2520"/>
              </p14:xfrm>
            </p:contentPart>
          </mc:Choice>
          <mc:Fallback xmlns="">
            <p:pic>
              <p:nvPicPr>
                <p:cNvPr id="206" name="Ink 205">
                  <a:extLst>
                    <a:ext uri="{FF2B5EF4-FFF2-40B4-BE49-F238E27FC236}">
                      <a16:creationId xmlns:a16="http://schemas.microsoft.com/office/drawing/2014/main" id="{A0EBE806-33B7-B7E3-F767-BF8460AE972A}"/>
                    </a:ext>
                  </a:extLst>
                </p:cNvPr>
                <p:cNvPicPr/>
                <p:nvPr/>
              </p:nvPicPr>
              <p:blipFill>
                <a:blip r:embed="rId301"/>
                <a:stretch>
                  <a:fillRect/>
                </a:stretch>
              </p:blipFill>
              <p:spPr>
                <a:xfrm>
                  <a:off x="7921011" y="6574834"/>
                  <a:ext cx="241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07" name="Ink 206">
                  <a:extLst>
                    <a:ext uri="{FF2B5EF4-FFF2-40B4-BE49-F238E27FC236}">
                      <a16:creationId xmlns:a16="http://schemas.microsoft.com/office/drawing/2014/main" id="{7DDBAF69-FD8F-6A64-C707-2732D6DC8175}"/>
                    </a:ext>
                  </a:extLst>
                </p14:cNvPr>
                <p14:cNvContentPartPr/>
                <p14:nvPr/>
              </p14:nvContentPartPr>
              <p14:xfrm>
                <a:off x="8025771" y="6535234"/>
                <a:ext cx="72000" cy="117720"/>
              </p14:xfrm>
            </p:contentPart>
          </mc:Choice>
          <mc:Fallback xmlns="">
            <p:pic>
              <p:nvPicPr>
                <p:cNvPr id="207" name="Ink 206">
                  <a:extLst>
                    <a:ext uri="{FF2B5EF4-FFF2-40B4-BE49-F238E27FC236}">
                      <a16:creationId xmlns:a16="http://schemas.microsoft.com/office/drawing/2014/main" id="{7DDBAF69-FD8F-6A64-C707-2732D6DC8175}"/>
                    </a:ext>
                  </a:extLst>
                </p:cNvPr>
                <p:cNvPicPr/>
                <p:nvPr/>
              </p:nvPicPr>
              <p:blipFill>
                <a:blip r:embed="rId303"/>
                <a:stretch>
                  <a:fillRect/>
                </a:stretch>
              </p:blipFill>
              <p:spPr>
                <a:xfrm>
                  <a:off x="8016771" y="6526594"/>
                  <a:ext cx="896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08" name="Ink 207">
                  <a:extLst>
                    <a:ext uri="{FF2B5EF4-FFF2-40B4-BE49-F238E27FC236}">
                      <a16:creationId xmlns:a16="http://schemas.microsoft.com/office/drawing/2014/main" id="{DDA388C0-71D0-A5B1-8413-CEAE35268DB6}"/>
                    </a:ext>
                  </a:extLst>
                </p14:cNvPr>
                <p14:cNvContentPartPr/>
                <p14:nvPr/>
              </p14:nvContentPartPr>
              <p14:xfrm>
                <a:off x="8132691" y="6540994"/>
                <a:ext cx="47160" cy="95040"/>
              </p14:xfrm>
            </p:contentPart>
          </mc:Choice>
          <mc:Fallback xmlns="">
            <p:pic>
              <p:nvPicPr>
                <p:cNvPr id="208" name="Ink 207">
                  <a:extLst>
                    <a:ext uri="{FF2B5EF4-FFF2-40B4-BE49-F238E27FC236}">
                      <a16:creationId xmlns:a16="http://schemas.microsoft.com/office/drawing/2014/main" id="{DDA388C0-71D0-A5B1-8413-CEAE35268DB6}"/>
                    </a:ext>
                  </a:extLst>
                </p:cNvPr>
                <p:cNvPicPr/>
                <p:nvPr/>
              </p:nvPicPr>
              <p:blipFill>
                <a:blip r:embed="rId305"/>
                <a:stretch>
                  <a:fillRect/>
                </a:stretch>
              </p:blipFill>
              <p:spPr>
                <a:xfrm>
                  <a:off x="8123691" y="6531994"/>
                  <a:ext cx="648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10" name="Ink 209">
                  <a:extLst>
                    <a:ext uri="{FF2B5EF4-FFF2-40B4-BE49-F238E27FC236}">
                      <a16:creationId xmlns:a16="http://schemas.microsoft.com/office/drawing/2014/main" id="{BDD01CDC-2BBD-0FEF-66DF-AB949D6E6D54}"/>
                    </a:ext>
                  </a:extLst>
                </p14:cNvPr>
                <p14:cNvContentPartPr/>
                <p14:nvPr/>
              </p14:nvContentPartPr>
              <p14:xfrm>
                <a:off x="8243211" y="6542794"/>
                <a:ext cx="39600" cy="133560"/>
              </p14:xfrm>
            </p:contentPart>
          </mc:Choice>
          <mc:Fallback xmlns="">
            <p:pic>
              <p:nvPicPr>
                <p:cNvPr id="210" name="Ink 209">
                  <a:extLst>
                    <a:ext uri="{FF2B5EF4-FFF2-40B4-BE49-F238E27FC236}">
                      <a16:creationId xmlns:a16="http://schemas.microsoft.com/office/drawing/2014/main" id="{BDD01CDC-2BBD-0FEF-66DF-AB949D6E6D54}"/>
                    </a:ext>
                  </a:extLst>
                </p:cNvPr>
                <p:cNvPicPr/>
                <p:nvPr/>
              </p:nvPicPr>
              <p:blipFill>
                <a:blip r:embed="rId307"/>
                <a:stretch>
                  <a:fillRect/>
                </a:stretch>
              </p:blipFill>
              <p:spPr>
                <a:xfrm>
                  <a:off x="8234211" y="6533794"/>
                  <a:ext cx="572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11" name="Ink 210">
                  <a:extLst>
                    <a:ext uri="{FF2B5EF4-FFF2-40B4-BE49-F238E27FC236}">
                      <a16:creationId xmlns:a16="http://schemas.microsoft.com/office/drawing/2014/main" id="{FA463BF3-8974-CCB8-64E7-222797C26FB1}"/>
                    </a:ext>
                  </a:extLst>
                </p14:cNvPr>
                <p14:cNvContentPartPr/>
                <p14:nvPr/>
              </p14:nvContentPartPr>
              <p14:xfrm>
                <a:off x="8253291" y="6607954"/>
                <a:ext cx="47160" cy="360"/>
              </p14:xfrm>
            </p:contentPart>
          </mc:Choice>
          <mc:Fallback xmlns="">
            <p:pic>
              <p:nvPicPr>
                <p:cNvPr id="211" name="Ink 210">
                  <a:extLst>
                    <a:ext uri="{FF2B5EF4-FFF2-40B4-BE49-F238E27FC236}">
                      <a16:creationId xmlns:a16="http://schemas.microsoft.com/office/drawing/2014/main" id="{FA463BF3-8974-CCB8-64E7-222797C26FB1}"/>
                    </a:ext>
                  </a:extLst>
                </p:cNvPr>
                <p:cNvPicPr/>
                <p:nvPr/>
              </p:nvPicPr>
              <p:blipFill>
                <a:blip r:embed="rId309"/>
                <a:stretch>
                  <a:fillRect/>
                </a:stretch>
              </p:blipFill>
              <p:spPr>
                <a:xfrm>
                  <a:off x="8244651" y="6598954"/>
                  <a:ext cx="64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12" name="Ink 211">
                  <a:extLst>
                    <a:ext uri="{FF2B5EF4-FFF2-40B4-BE49-F238E27FC236}">
                      <a16:creationId xmlns:a16="http://schemas.microsoft.com/office/drawing/2014/main" id="{EA84B012-733E-609D-E1F2-C99EBCED3B33}"/>
                    </a:ext>
                  </a:extLst>
                </p14:cNvPr>
                <p14:cNvContentPartPr/>
                <p14:nvPr/>
              </p14:nvContentPartPr>
              <p14:xfrm>
                <a:off x="8342931" y="6546394"/>
                <a:ext cx="54000" cy="61920"/>
              </p14:xfrm>
            </p:contentPart>
          </mc:Choice>
          <mc:Fallback xmlns="">
            <p:pic>
              <p:nvPicPr>
                <p:cNvPr id="212" name="Ink 211">
                  <a:extLst>
                    <a:ext uri="{FF2B5EF4-FFF2-40B4-BE49-F238E27FC236}">
                      <a16:creationId xmlns:a16="http://schemas.microsoft.com/office/drawing/2014/main" id="{EA84B012-733E-609D-E1F2-C99EBCED3B33}"/>
                    </a:ext>
                  </a:extLst>
                </p:cNvPr>
                <p:cNvPicPr/>
                <p:nvPr/>
              </p:nvPicPr>
              <p:blipFill>
                <a:blip r:embed="rId311"/>
                <a:stretch>
                  <a:fillRect/>
                </a:stretch>
              </p:blipFill>
              <p:spPr>
                <a:xfrm>
                  <a:off x="8333931" y="6537754"/>
                  <a:ext cx="716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13" name="Ink 212">
                  <a:extLst>
                    <a:ext uri="{FF2B5EF4-FFF2-40B4-BE49-F238E27FC236}">
                      <a16:creationId xmlns:a16="http://schemas.microsoft.com/office/drawing/2014/main" id="{F234B7CD-A765-C164-08D8-30A04819B077}"/>
                    </a:ext>
                  </a:extLst>
                </p14:cNvPr>
                <p14:cNvContentPartPr/>
                <p14:nvPr/>
              </p14:nvContentPartPr>
              <p14:xfrm>
                <a:off x="8392611" y="6584194"/>
                <a:ext cx="14400" cy="70200"/>
              </p14:xfrm>
            </p:contentPart>
          </mc:Choice>
          <mc:Fallback xmlns="">
            <p:pic>
              <p:nvPicPr>
                <p:cNvPr id="213" name="Ink 212">
                  <a:extLst>
                    <a:ext uri="{FF2B5EF4-FFF2-40B4-BE49-F238E27FC236}">
                      <a16:creationId xmlns:a16="http://schemas.microsoft.com/office/drawing/2014/main" id="{F234B7CD-A765-C164-08D8-30A04819B077}"/>
                    </a:ext>
                  </a:extLst>
                </p:cNvPr>
                <p:cNvPicPr/>
                <p:nvPr/>
              </p:nvPicPr>
              <p:blipFill>
                <a:blip r:embed="rId313"/>
                <a:stretch>
                  <a:fillRect/>
                </a:stretch>
              </p:blipFill>
              <p:spPr>
                <a:xfrm>
                  <a:off x="8383971" y="6575554"/>
                  <a:ext cx="32040" cy="87840"/>
                </a:xfrm>
                <a:prstGeom prst="rect">
                  <a:avLst/>
                </a:prstGeom>
              </p:spPr>
            </p:pic>
          </mc:Fallback>
        </mc:AlternateContent>
      </p:grpSp>
      <p:grpSp>
        <p:nvGrpSpPr>
          <p:cNvPr id="217" name="Group 216">
            <a:extLst>
              <a:ext uri="{FF2B5EF4-FFF2-40B4-BE49-F238E27FC236}">
                <a16:creationId xmlns:a16="http://schemas.microsoft.com/office/drawing/2014/main" id="{97EA5499-D448-0E6A-7547-0B1EAC4B5B60}"/>
              </a:ext>
            </a:extLst>
          </p:cNvPr>
          <p:cNvGrpSpPr/>
          <p:nvPr/>
        </p:nvGrpSpPr>
        <p:grpSpPr>
          <a:xfrm>
            <a:off x="8600331" y="6598594"/>
            <a:ext cx="63720" cy="53640"/>
            <a:chOff x="8600331" y="6598594"/>
            <a:chExt cx="63720" cy="53640"/>
          </a:xfrm>
        </p:grpSpPr>
        <mc:AlternateContent xmlns:mc="http://schemas.openxmlformats.org/markup-compatibility/2006" xmlns:p14="http://schemas.microsoft.com/office/powerpoint/2010/main">
          <mc:Choice Requires="p14">
            <p:contentPart p14:bwMode="auto" r:id="rId314">
              <p14:nvContentPartPr>
                <p14:cNvPr id="215" name="Ink 214">
                  <a:extLst>
                    <a:ext uri="{FF2B5EF4-FFF2-40B4-BE49-F238E27FC236}">
                      <a16:creationId xmlns:a16="http://schemas.microsoft.com/office/drawing/2014/main" id="{EF5ECD40-D128-39DD-B215-845A9FD29222}"/>
                    </a:ext>
                  </a:extLst>
                </p14:cNvPr>
                <p14:cNvContentPartPr/>
                <p14:nvPr/>
              </p14:nvContentPartPr>
              <p14:xfrm>
                <a:off x="8600331" y="6598594"/>
                <a:ext cx="59400" cy="2520"/>
              </p14:xfrm>
            </p:contentPart>
          </mc:Choice>
          <mc:Fallback xmlns="">
            <p:pic>
              <p:nvPicPr>
                <p:cNvPr id="215" name="Ink 214">
                  <a:extLst>
                    <a:ext uri="{FF2B5EF4-FFF2-40B4-BE49-F238E27FC236}">
                      <a16:creationId xmlns:a16="http://schemas.microsoft.com/office/drawing/2014/main" id="{EF5ECD40-D128-39DD-B215-845A9FD29222}"/>
                    </a:ext>
                  </a:extLst>
                </p:cNvPr>
                <p:cNvPicPr/>
                <p:nvPr/>
              </p:nvPicPr>
              <p:blipFill>
                <a:blip r:embed="rId315"/>
                <a:stretch>
                  <a:fillRect/>
                </a:stretch>
              </p:blipFill>
              <p:spPr>
                <a:xfrm>
                  <a:off x="8591691" y="6589594"/>
                  <a:ext cx="770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16" name="Ink 215">
                  <a:extLst>
                    <a:ext uri="{FF2B5EF4-FFF2-40B4-BE49-F238E27FC236}">
                      <a16:creationId xmlns:a16="http://schemas.microsoft.com/office/drawing/2014/main" id="{C857BDFF-BB1F-8BA1-7CA0-3A0760BE4900}"/>
                    </a:ext>
                  </a:extLst>
                </p14:cNvPr>
                <p14:cNvContentPartPr/>
                <p14:nvPr/>
              </p14:nvContentPartPr>
              <p14:xfrm>
                <a:off x="8611851" y="6647914"/>
                <a:ext cx="52200" cy="4320"/>
              </p14:xfrm>
            </p:contentPart>
          </mc:Choice>
          <mc:Fallback xmlns="">
            <p:pic>
              <p:nvPicPr>
                <p:cNvPr id="216" name="Ink 215">
                  <a:extLst>
                    <a:ext uri="{FF2B5EF4-FFF2-40B4-BE49-F238E27FC236}">
                      <a16:creationId xmlns:a16="http://schemas.microsoft.com/office/drawing/2014/main" id="{C857BDFF-BB1F-8BA1-7CA0-3A0760BE4900}"/>
                    </a:ext>
                  </a:extLst>
                </p:cNvPr>
                <p:cNvPicPr/>
                <p:nvPr/>
              </p:nvPicPr>
              <p:blipFill>
                <a:blip r:embed="rId317"/>
                <a:stretch>
                  <a:fillRect/>
                </a:stretch>
              </p:blipFill>
              <p:spPr>
                <a:xfrm>
                  <a:off x="8602851" y="6639274"/>
                  <a:ext cx="69840" cy="21960"/>
                </a:xfrm>
                <a:prstGeom prst="rect">
                  <a:avLst/>
                </a:prstGeom>
              </p:spPr>
            </p:pic>
          </mc:Fallback>
        </mc:AlternateContent>
      </p:grpSp>
      <p:grpSp>
        <p:nvGrpSpPr>
          <p:cNvPr id="230" name="Group 229">
            <a:extLst>
              <a:ext uri="{FF2B5EF4-FFF2-40B4-BE49-F238E27FC236}">
                <a16:creationId xmlns:a16="http://schemas.microsoft.com/office/drawing/2014/main" id="{7C11718E-58B8-F5E7-9454-A1392E7C0C67}"/>
              </a:ext>
            </a:extLst>
          </p:cNvPr>
          <p:cNvGrpSpPr/>
          <p:nvPr/>
        </p:nvGrpSpPr>
        <p:grpSpPr>
          <a:xfrm>
            <a:off x="8857371" y="6382954"/>
            <a:ext cx="773640" cy="283320"/>
            <a:chOff x="8857371" y="6382954"/>
            <a:chExt cx="773640" cy="283320"/>
          </a:xfrm>
        </p:grpSpPr>
        <mc:AlternateContent xmlns:mc="http://schemas.openxmlformats.org/markup-compatibility/2006" xmlns:p14="http://schemas.microsoft.com/office/powerpoint/2010/main">
          <mc:Choice Requires="p14">
            <p:contentPart p14:bwMode="auto" r:id="rId318">
              <p14:nvContentPartPr>
                <p14:cNvPr id="218" name="Ink 217">
                  <a:extLst>
                    <a:ext uri="{FF2B5EF4-FFF2-40B4-BE49-F238E27FC236}">
                      <a16:creationId xmlns:a16="http://schemas.microsoft.com/office/drawing/2014/main" id="{0B15D940-37B6-4B72-EA08-169E3E79A13E}"/>
                    </a:ext>
                  </a:extLst>
                </p14:cNvPr>
                <p14:cNvContentPartPr/>
                <p14:nvPr/>
              </p14:nvContentPartPr>
              <p14:xfrm>
                <a:off x="8857371" y="6413914"/>
                <a:ext cx="61560" cy="222840"/>
              </p14:xfrm>
            </p:contentPart>
          </mc:Choice>
          <mc:Fallback xmlns="">
            <p:pic>
              <p:nvPicPr>
                <p:cNvPr id="218" name="Ink 217">
                  <a:extLst>
                    <a:ext uri="{FF2B5EF4-FFF2-40B4-BE49-F238E27FC236}">
                      <a16:creationId xmlns:a16="http://schemas.microsoft.com/office/drawing/2014/main" id="{0B15D940-37B6-4B72-EA08-169E3E79A13E}"/>
                    </a:ext>
                  </a:extLst>
                </p:cNvPr>
                <p:cNvPicPr/>
                <p:nvPr/>
              </p:nvPicPr>
              <p:blipFill>
                <a:blip r:embed="rId319"/>
                <a:stretch>
                  <a:fillRect/>
                </a:stretch>
              </p:blipFill>
              <p:spPr>
                <a:xfrm>
                  <a:off x="8848731" y="6405274"/>
                  <a:ext cx="7920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19" name="Ink 218">
                  <a:extLst>
                    <a:ext uri="{FF2B5EF4-FFF2-40B4-BE49-F238E27FC236}">
                      <a16:creationId xmlns:a16="http://schemas.microsoft.com/office/drawing/2014/main" id="{A2812AE9-C83D-E84A-C374-2C699881172E}"/>
                    </a:ext>
                  </a:extLst>
                </p14:cNvPr>
                <p14:cNvContentPartPr/>
                <p14:nvPr/>
              </p14:nvContentPartPr>
              <p14:xfrm>
                <a:off x="8864211" y="6519034"/>
                <a:ext cx="71640" cy="4320"/>
              </p14:xfrm>
            </p:contentPart>
          </mc:Choice>
          <mc:Fallback xmlns="">
            <p:pic>
              <p:nvPicPr>
                <p:cNvPr id="219" name="Ink 218">
                  <a:extLst>
                    <a:ext uri="{FF2B5EF4-FFF2-40B4-BE49-F238E27FC236}">
                      <a16:creationId xmlns:a16="http://schemas.microsoft.com/office/drawing/2014/main" id="{A2812AE9-C83D-E84A-C374-2C699881172E}"/>
                    </a:ext>
                  </a:extLst>
                </p:cNvPr>
                <p:cNvPicPr/>
                <p:nvPr/>
              </p:nvPicPr>
              <p:blipFill>
                <a:blip r:embed="rId321"/>
                <a:stretch>
                  <a:fillRect/>
                </a:stretch>
              </p:blipFill>
              <p:spPr>
                <a:xfrm>
                  <a:off x="8855571" y="6510034"/>
                  <a:ext cx="892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21" name="Ink 220">
                  <a:extLst>
                    <a:ext uri="{FF2B5EF4-FFF2-40B4-BE49-F238E27FC236}">
                      <a16:creationId xmlns:a16="http://schemas.microsoft.com/office/drawing/2014/main" id="{788F564D-A9B3-F557-192B-B9CD75CA3C7B}"/>
                    </a:ext>
                  </a:extLst>
                </p14:cNvPr>
                <p14:cNvContentPartPr/>
                <p14:nvPr/>
              </p14:nvContentPartPr>
              <p14:xfrm>
                <a:off x="8975811" y="6608314"/>
                <a:ext cx="34200" cy="57960"/>
              </p14:xfrm>
            </p:contentPart>
          </mc:Choice>
          <mc:Fallback xmlns="">
            <p:pic>
              <p:nvPicPr>
                <p:cNvPr id="221" name="Ink 220">
                  <a:extLst>
                    <a:ext uri="{FF2B5EF4-FFF2-40B4-BE49-F238E27FC236}">
                      <a16:creationId xmlns:a16="http://schemas.microsoft.com/office/drawing/2014/main" id="{788F564D-A9B3-F557-192B-B9CD75CA3C7B}"/>
                    </a:ext>
                  </a:extLst>
                </p:cNvPr>
                <p:cNvPicPr/>
                <p:nvPr/>
              </p:nvPicPr>
              <p:blipFill>
                <a:blip r:embed="rId323"/>
                <a:stretch>
                  <a:fillRect/>
                </a:stretch>
              </p:blipFill>
              <p:spPr>
                <a:xfrm>
                  <a:off x="8967171" y="6599674"/>
                  <a:ext cx="518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23" name="Ink 222">
                  <a:extLst>
                    <a:ext uri="{FF2B5EF4-FFF2-40B4-BE49-F238E27FC236}">
                      <a16:creationId xmlns:a16="http://schemas.microsoft.com/office/drawing/2014/main" id="{13E386FC-9AE2-8FA8-338A-FFFC9EA920F8}"/>
                    </a:ext>
                  </a:extLst>
                </p14:cNvPr>
                <p14:cNvContentPartPr/>
                <p14:nvPr/>
              </p14:nvContentPartPr>
              <p14:xfrm>
                <a:off x="9067251" y="6425434"/>
                <a:ext cx="54000" cy="198720"/>
              </p14:xfrm>
            </p:contentPart>
          </mc:Choice>
          <mc:Fallback xmlns="">
            <p:pic>
              <p:nvPicPr>
                <p:cNvPr id="223" name="Ink 222">
                  <a:extLst>
                    <a:ext uri="{FF2B5EF4-FFF2-40B4-BE49-F238E27FC236}">
                      <a16:creationId xmlns:a16="http://schemas.microsoft.com/office/drawing/2014/main" id="{13E386FC-9AE2-8FA8-338A-FFFC9EA920F8}"/>
                    </a:ext>
                  </a:extLst>
                </p:cNvPr>
                <p:cNvPicPr/>
                <p:nvPr/>
              </p:nvPicPr>
              <p:blipFill>
                <a:blip r:embed="rId325"/>
                <a:stretch>
                  <a:fillRect/>
                </a:stretch>
              </p:blipFill>
              <p:spPr>
                <a:xfrm>
                  <a:off x="9058251" y="6416794"/>
                  <a:ext cx="7164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24" name="Ink 223">
                  <a:extLst>
                    <a:ext uri="{FF2B5EF4-FFF2-40B4-BE49-F238E27FC236}">
                      <a16:creationId xmlns:a16="http://schemas.microsoft.com/office/drawing/2014/main" id="{B3022D9A-21C4-4418-9B02-89B30A7DE412}"/>
                    </a:ext>
                  </a:extLst>
                </p14:cNvPr>
                <p14:cNvContentPartPr/>
                <p14:nvPr/>
              </p14:nvContentPartPr>
              <p14:xfrm>
                <a:off x="9074811" y="6528394"/>
                <a:ext cx="72000" cy="1440"/>
              </p14:xfrm>
            </p:contentPart>
          </mc:Choice>
          <mc:Fallback xmlns="">
            <p:pic>
              <p:nvPicPr>
                <p:cNvPr id="224" name="Ink 223">
                  <a:extLst>
                    <a:ext uri="{FF2B5EF4-FFF2-40B4-BE49-F238E27FC236}">
                      <a16:creationId xmlns:a16="http://schemas.microsoft.com/office/drawing/2014/main" id="{B3022D9A-21C4-4418-9B02-89B30A7DE412}"/>
                    </a:ext>
                  </a:extLst>
                </p:cNvPr>
                <p:cNvPicPr/>
                <p:nvPr/>
              </p:nvPicPr>
              <p:blipFill>
                <a:blip r:embed="rId327"/>
                <a:stretch>
                  <a:fillRect/>
                </a:stretch>
              </p:blipFill>
              <p:spPr>
                <a:xfrm>
                  <a:off x="9066171" y="6519394"/>
                  <a:ext cx="896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26" name="Ink 225">
                  <a:extLst>
                    <a:ext uri="{FF2B5EF4-FFF2-40B4-BE49-F238E27FC236}">
                      <a16:creationId xmlns:a16="http://schemas.microsoft.com/office/drawing/2014/main" id="{718A3ED7-98D5-8A94-3BB0-5699D4F2B5C9}"/>
                    </a:ext>
                  </a:extLst>
                </p14:cNvPr>
                <p14:cNvContentPartPr/>
                <p14:nvPr/>
              </p14:nvContentPartPr>
              <p14:xfrm>
                <a:off x="9223851" y="6409594"/>
                <a:ext cx="49680" cy="177120"/>
              </p14:xfrm>
            </p:contentPart>
          </mc:Choice>
          <mc:Fallback xmlns="">
            <p:pic>
              <p:nvPicPr>
                <p:cNvPr id="226" name="Ink 225">
                  <a:extLst>
                    <a:ext uri="{FF2B5EF4-FFF2-40B4-BE49-F238E27FC236}">
                      <a16:creationId xmlns:a16="http://schemas.microsoft.com/office/drawing/2014/main" id="{718A3ED7-98D5-8A94-3BB0-5699D4F2B5C9}"/>
                    </a:ext>
                  </a:extLst>
                </p:cNvPr>
                <p:cNvPicPr/>
                <p:nvPr/>
              </p:nvPicPr>
              <p:blipFill>
                <a:blip r:embed="rId329"/>
                <a:stretch>
                  <a:fillRect/>
                </a:stretch>
              </p:blipFill>
              <p:spPr>
                <a:xfrm>
                  <a:off x="9215211" y="6400594"/>
                  <a:ext cx="673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27" name="Ink 226">
                  <a:extLst>
                    <a:ext uri="{FF2B5EF4-FFF2-40B4-BE49-F238E27FC236}">
                      <a16:creationId xmlns:a16="http://schemas.microsoft.com/office/drawing/2014/main" id="{9A6350E5-A9E2-0719-C79E-FBF516549B71}"/>
                    </a:ext>
                  </a:extLst>
                </p14:cNvPr>
                <p14:cNvContentPartPr/>
                <p14:nvPr/>
              </p14:nvContentPartPr>
              <p14:xfrm>
                <a:off x="9319611" y="6382954"/>
                <a:ext cx="92520" cy="175320"/>
              </p14:xfrm>
            </p:contentPart>
          </mc:Choice>
          <mc:Fallback xmlns="">
            <p:pic>
              <p:nvPicPr>
                <p:cNvPr id="227" name="Ink 226">
                  <a:extLst>
                    <a:ext uri="{FF2B5EF4-FFF2-40B4-BE49-F238E27FC236}">
                      <a16:creationId xmlns:a16="http://schemas.microsoft.com/office/drawing/2014/main" id="{9A6350E5-A9E2-0719-C79E-FBF516549B71}"/>
                    </a:ext>
                  </a:extLst>
                </p:cNvPr>
                <p:cNvPicPr/>
                <p:nvPr/>
              </p:nvPicPr>
              <p:blipFill>
                <a:blip r:embed="rId331"/>
                <a:stretch>
                  <a:fillRect/>
                </a:stretch>
              </p:blipFill>
              <p:spPr>
                <a:xfrm>
                  <a:off x="9310971" y="6374314"/>
                  <a:ext cx="1101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28" name="Ink 227">
                  <a:extLst>
                    <a:ext uri="{FF2B5EF4-FFF2-40B4-BE49-F238E27FC236}">
                      <a16:creationId xmlns:a16="http://schemas.microsoft.com/office/drawing/2014/main" id="{133972E5-1F93-313E-FC04-5667D06D646F}"/>
                    </a:ext>
                  </a:extLst>
                </p14:cNvPr>
                <p14:cNvContentPartPr/>
                <p14:nvPr/>
              </p14:nvContentPartPr>
              <p14:xfrm>
                <a:off x="9467571" y="6539914"/>
                <a:ext cx="23400" cy="16560"/>
              </p14:xfrm>
            </p:contentPart>
          </mc:Choice>
          <mc:Fallback xmlns="">
            <p:pic>
              <p:nvPicPr>
                <p:cNvPr id="228" name="Ink 227">
                  <a:extLst>
                    <a:ext uri="{FF2B5EF4-FFF2-40B4-BE49-F238E27FC236}">
                      <a16:creationId xmlns:a16="http://schemas.microsoft.com/office/drawing/2014/main" id="{133972E5-1F93-313E-FC04-5667D06D646F}"/>
                    </a:ext>
                  </a:extLst>
                </p:cNvPr>
                <p:cNvPicPr/>
                <p:nvPr/>
              </p:nvPicPr>
              <p:blipFill>
                <a:blip r:embed="rId333"/>
                <a:stretch>
                  <a:fillRect/>
                </a:stretch>
              </p:blipFill>
              <p:spPr>
                <a:xfrm>
                  <a:off x="9458571" y="6530914"/>
                  <a:ext cx="410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29" name="Ink 228">
                  <a:extLst>
                    <a:ext uri="{FF2B5EF4-FFF2-40B4-BE49-F238E27FC236}">
                      <a16:creationId xmlns:a16="http://schemas.microsoft.com/office/drawing/2014/main" id="{8ABD7312-1435-F61B-3605-E05869387578}"/>
                    </a:ext>
                  </a:extLst>
                </p14:cNvPr>
                <p14:cNvContentPartPr/>
                <p14:nvPr/>
              </p14:nvContentPartPr>
              <p14:xfrm>
                <a:off x="9561891" y="6430834"/>
                <a:ext cx="69120" cy="155520"/>
              </p14:xfrm>
            </p:contentPart>
          </mc:Choice>
          <mc:Fallback xmlns="">
            <p:pic>
              <p:nvPicPr>
                <p:cNvPr id="229" name="Ink 228">
                  <a:extLst>
                    <a:ext uri="{FF2B5EF4-FFF2-40B4-BE49-F238E27FC236}">
                      <a16:creationId xmlns:a16="http://schemas.microsoft.com/office/drawing/2014/main" id="{8ABD7312-1435-F61B-3605-E05869387578}"/>
                    </a:ext>
                  </a:extLst>
                </p:cNvPr>
                <p:cNvPicPr/>
                <p:nvPr/>
              </p:nvPicPr>
              <p:blipFill>
                <a:blip r:embed="rId335"/>
                <a:stretch>
                  <a:fillRect/>
                </a:stretch>
              </p:blipFill>
              <p:spPr>
                <a:xfrm>
                  <a:off x="9552891" y="6422194"/>
                  <a:ext cx="86760" cy="173160"/>
                </a:xfrm>
                <a:prstGeom prst="rect">
                  <a:avLst/>
                </a:prstGeom>
              </p:spPr>
            </p:pic>
          </mc:Fallback>
        </mc:AlternateContent>
      </p:grpSp>
      <p:grpSp>
        <p:nvGrpSpPr>
          <p:cNvPr id="240" name="Group 239">
            <a:extLst>
              <a:ext uri="{FF2B5EF4-FFF2-40B4-BE49-F238E27FC236}">
                <a16:creationId xmlns:a16="http://schemas.microsoft.com/office/drawing/2014/main" id="{1E0F15E8-26A9-04B0-032C-34A0DE2F1676}"/>
              </a:ext>
            </a:extLst>
          </p:cNvPr>
          <p:cNvGrpSpPr/>
          <p:nvPr/>
        </p:nvGrpSpPr>
        <p:grpSpPr>
          <a:xfrm>
            <a:off x="4483371" y="6580234"/>
            <a:ext cx="812880" cy="144000"/>
            <a:chOff x="4483371" y="6580234"/>
            <a:chExt cx="812880" cy="144000"/>
          </a:xfrm>
        </p:grpSpPr>
        <mc:AlternateContent xmlns:mc="http://schemas.openxmlformats.org/markup-compatibility/2006" xmlns:p14="http://schemas.microsoft.com/office/powerpoint/2010/main">
          <mc:Choice Requires="p14">
            <p:contentPart p14:bwMode="auto" r:id="rId336">
              <p14:nvContentPartPr>
                <p14:cNvPr id="231" name="Ink 230">
                  <a:extLst>
                    <a:ext uri="{FF2B5EF4-FFF2-40B4-BE49-F238E27FC236}">
                      <a16:creationId xmlns:a16="http://schemas.microsoft.com/office/drawing/2014/main" id="{2D7DBD5D-2B67-9756-3A67-0AB6FC3631B4}"/>
                    </a:ext>
                  </a:extLst>
                </p14:cNvPr>
                <p14:cNvContentPartPr/>
                <p14:nvPr/>
              </p14:nvContentPartPr>
              <p14:xfrm>
                <a:off x="4483371" y="6686434"/>
                <a:ext cx="100440" cy="3960"/>
              </p14:xfrm>
            </p:contentPart>
          </mc:Choice>
          <mc:Fallback xmlns="">
            <p:pic>
              <p:nvPicPr>
                <p:cNvPr id="231" name="Ink 230">
                  <a:extLst>
                    <a:ext uri="{FF2B5EF4-FFF2-40B4-BE49-F238E27FC236}">
                      <a16:creationId xmlns:a16="http://schemas.microsoft.com/office/drawing/2014/main" id="{2D7DBD5D-2B67-9756-3A67-0AB6FC3631B4}"/>
                    </a:ext>
                  </a:extLst>
                </p:cNvPr>
                <p:cNvPicPr/>
                <p:nvPr/>
              </p:nvPicPr>
              <p:blipFill>
                <a:blip r:embed="rId337"/>
                <a:stretch>
                  <a:fillRect/>
                </a:stretch>
              </p:blipFill>
              <p:spPr>
                <a:xfrm>
                  <a:off x="4474371" y="6677794"/>
                  <a:ext cx="1180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32" name="Ink 231">
                  <a:extLst>
                    <a:ext uri="{FF2B5EF4-FFF2-40B4-BE49-F238E27FC236}">
                      <a16:creationId xmlns:a16="http://schemas.microsoft.com/office/drawing/2014/main" id="{C54F147C-C5C0-94E6-93B7-2115CC5B778C}"/>
                    </a:ext>
                  </a:extLst>
                </p14:cNvPr>
                <p14:cNvContentPartPr/>
                <p14:nvPr/>
              </p14:nvContentPartPr>
              <p14:xfrm>
                <a:off x="4652571" y="6587434"/>
                <a:ext cx="40320" cy="57240"/>
              </p14:xfrm>
            </p:contentPart>
          </mc:Choice>
          <mc:Fallback xmlns="">
            <p:pic>
              <p:nvPicPr>
                <p:cNvPr id="232" name="Ink 231">
                  <a:extLst>
                    <a:ext uri="{FF2B5EF4-FFF2-40B4-BE49-F238E27FC236}">
                      <a16:creationId xmlns:a16="http://schemas.microsoft.com/office/drawing/2014/main" id="{C54F147C-C5C0-94E6-93B7-2115CC5B778C}"/>
                    </a:ext>
                  </a:extLst>
                </p:cNvPr>
                <p:cNvPicPr/>
                <p:nvPr/>
              </p:nvPicPr>
              <p:blipFill>
                <a:blip r:embed="rId339"/>
                <a:stretch>
                  <a:fillRect/>
                </a:stretch>
              </p:blipFill>
              <p:spPr>
                <a:xfrm>
                  <a:off x="4643571" y="6578434"/>
                  <a:ext cx="579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33" name="Ink 232">
                  <a:extLst>
                    <a:ext uri="{FF2B5EF4-FFF2-40B4-BE49-F238E27FC236}">
                      <a16:creationId xmlns:a16="http://schemas.microsoft.com/office/drawing/2014/main" id="{241542CB-86D7-F242-FE5E-61684F7BA3E3}"/>
                    </a:ext>
                  </a:extLst>
                </p14:cNvPr>
                <p14:cNvContentPartPr/>
                <p14:nvPr/>
              </p14:nvContentPartPr>
              <p14:xfrm>
                <a:off x="4701531" y="6612634"/>
                <a:ext cx="15120" cy="111600"/>
              </p14:xfrm>
            </p:contentPart>
          </mc:Choice>
          <mc:Fallback xmlns="">
            <p:pic>
              <p:nvPicPr>
                <p:cNvPr id="233" name="Ink 232">
                  <a:extLst>
                    <a:ext uri="{FF2B5EF4-FFF2-40B4-BE49-F238E27FC236}">
                      <a16:creationId xmlns:a16="http://schemas.microsoft.com/office/drawing/2014/main" id="{241542CB-86D7-F242-FE5E-61684F7BA3E3}"/>
                    </a:ext>
                  </a:extLst>
                </p:cNvPr>
                <p:cNvPicPr/>
                <p:nvPr/>
              </p:nvPicPr>
              <p:blipFill>
                <a:blip r:embed="rId341"/>
                <a:stretch>
                  <a:fillRect/>
                </a:stretch>
              </p:blipFill>
              <p:spPr>
                <a:xfrm>
                  <a:off x="4692891" y="6603634"/>
                  <a:ext cx="327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34" name="Ink 233">
                  <a:extLst>
                    <a:ext uri="{FF2B5EF4-FFF2-40B4-BE49-F238E27FC236}">
                      <a16:creationId xmlns:a16="http://schemas.microsoft.com/office/drawing/2014/main" id="{125BC05F-A04B-24D0-330F-B1D4A29428E0}"/>
                    </a:ext>
                  </a:extLst>
                </p14:cNvPr>
                <p14:cNvContentPartPr/>
                <p14:nvPr/>
              </p14:nvContentPartPr>
              <p14:xfrm>
                <a:off x="4784691" y="6580234"/>
                <a:ext cx="46080" cy="111960"/>
              </p14:xfrm>
            </p:contentPart>
          </mc:Choice>
          <mc:Fallback xmlns="">
            <p:pic>
              <p:nvPicPr>
                <p:cNvPr id="234" name="Ink 233">
                  <a:extLst>
                    <a:ext uri="{FF2B5EF4-FFF2-40B4-BE49-F238E27FC236}">
                      <a16:creationId xmlns:a16="http://schemas.microsoft.com/office/drawing/2014/main" id="{125BC05F-A04B-24D0-330F-B1D4A29428E0}"/>
                    </a:ext>
                  </a:extLst>
                </p:cNvPr>
                <p:cNvPicPr/>
                <p:nvPr/>
              </p:nvPicPr>
              <p:blipFill>
                <a:blip r:embed="rId343"/>
                <a:stretch>
                  <a:fillRect/>
                </a:stretch>
              </p:blipFill>
              <p:spPr>
                <a:xfrm>
                  <a:off x="4775691" y="6571594"/>
                  <a:ext cx="637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35" name="Ink 234">
                  <a:extLst>
                    <a:ext uri="{FF2B5EF4-FFF2-40B4-BE49-F238E27FC236}">
                      <a16:creationId xmlns:a16="http://schemas.microsoft.com/office/drawing/2014/main" id="{CFEC464C-9E43-5F75-831E-EB3696CE8550}"/>
                    </a:ext>
                  </a:extLst>
                </p14:cNvPr>
                <p14:cNvContentPartPr/>
                <p14:nvPr/>
              </p14:nvContentPartPr>
              <p14:xfrm>
                <a:off x="4899531" y="6604354"/>
                <a:ext cx="34200" cy="56160"/>
              </p14:xfrm>
            </p:contentPart>
          </mc:Choice>
          <mc:Fallback xmlns="">
            <p:pic>
              <p:nvPicPr>
                <p:cNvPr id="235" name="Ink 234">
                  <a:extLst>
                    <a:ext uri="{FF2B5EF4-FFF2-40B4-BE49-F238E27FC236}">
                      <a16:creationId xmlns:a16="http://schemas.microsoft.com/office/drawing/2014/main" id="{CFEC464C-9E43-5F75-831E-EB3696CE8550}"/>
                    </a:ext>
                  </a:extLst>
                </p:cNvPr>
                <p:cNvPicPr/>
                <p:nvPr/>
              </p:nvPicPr>
              <p:blipFill>
                <a:blip r:embed="rId345"/>
                <a:stretch>
                  <a:fillRect/>
                </a:stretch>
              </p:blipFill>
              <p:spPr>
                <a:xfrm>
                  <a:off x="4890891" y="6595714"/>
                  <a:ext cx="518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36" name="Ink 235">
                  <a:extLst>
                    <a:ext uri="{FF2B5EF4-FFF2-40B4-BE49-F238E27FC236}">
                      <a16:creationId xmlns:a16="http://schemas.microsoft.com/office/drawing/2014/main" id="{55DB56C9-0646-B9CC-DD5D-37FC07387570}"/>
                    </a:ext>
                  </a:extLst>
                </p14:cNvPr>
                <p14:cNvContentPartPr/>
                <p14:nvPr/>
              </p14:nvContentPartPr>
              <p14:xfrm>
                <a:off x="4990251" y="6603634"/>
                <a:ext cx="38160" cy="49320"/>
              </p14:xfrm>
            </p:contentPart>
          </mc:Choice>
          <mc:Fallback xmlns="">
            <p:pic>
              <p:nvPicPr>
                <p:cNvPr id="236" name="Ink 235">
                  <a:extLst>
                    <a:ext uri="{FF2B5EF4-FFF2-40B4-BE49-F238E27FC236}">
                      <a16:creationId xmlns:a16="http://schemas.microsoft.com/office/drawing/2014/main" id="{55DB56C9-0646-B9CC-DD5D-37FC07387570}"/>
                    </a:ext>
                  </a:extLst>
                </p:cNvPr>
                <p:cNvPicPr/>
                <p:nvPr/>
              </p:nvPicPr>
              <p:blipFill>
                <a:blip r:embed="rId347"/>
                <a:stretch>
                  <a:fillRect/>
                </a:stretch>
              </p:blipFill>
              <p:spPr>
                <a:xfrm>
                  <a:off x="4981611" y="6594634"/>
                  <a:ext cx="558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37" name="Ink 236">
                  <a:extLst>
                    <a:ext uri="{FF2B5EF4-FFF2-40B4-BE49-F238E27FC236}">
                      <a16:creationId xmlns:a16="http://schemas.microsoft.com/office/drawing/2014/main" id="{2E48AD99-4A67-3DE8-223D-BE33AF7FC908}"/>
                    </a:ext>
                  </a:extLst>
                </p14:cNvPr>
                <p14:cNvContentPartPr/>
                <p14:nvPr/>
              </p14:nvContentPartPr>
              <p14:xfrm>
                <a:off x="5068371" y="6612274"/>
                <a:ext cx="63720" cy="46080"/>
              </p14:xfrm>
            </p:contentPart>
          </mc:Choice>
          <mc:Fallback xmlns="">
            <p:pic>
              <p:nvPicPr>
                <p:cNvPr id="237" name="Ink 236">
                  <a:extLst>
                    <a:ext uri="{FF2B5EF4-FFF2-40B4-BE49-F238E27FC236}">
                      <a16:creationId xmlns:a16="http://schemas.microsoft.com/office/drawing/2014/main" id="{2E48AD99-4A67-3DE8-223D-BE33AF7FC908}"/>
                    </a:ext>
                  </a:extLst>
                </p:cNvPr>
                <p:cNvPicPr/>
                <p:nvPr/>
              </p:nvPicPr>
              <p:blipFill>
                <a:blip r:embed="rId349"/>
                <a:stretch>
                  <a:fillRect/>
                </a:stretch>
              </p:blipFill>
              <p:spPr>
                <a:xfrm>
                  <a:off x="5059371" y="6603274"/>
                  <a:ext cx="813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38" name="Ink 237">
                  <a:extLst>
                    <a:ext uri="{FF2B5EF4-FFF2-40B4-BE49-F238E27FC236}">
                      <a16:creationId xmlns:a16="http://schemas.microsoft.com/office/drawing/2014/main" id="{E49FD83C-CCB9-CA8E-F6BF-11E976528588}"/>
                    </a:ext>
                  </a:extLst>
                </p14:cNvPr>
                <p14:cNvContentPartPr/>
                <p14:nvPr/>
              </p14:nvContentPartPr>
              <p14:xfrm>
                <a:off x="5188971" y="6650434"/>
                <a:ext cx="107280" cy="25920"/>
              </p14:xfrm>
            </p:contentPart>
          </mc:Choice>
          <mc:Fallback xmlns="">
            <p:pic>
              <p:nvPicPr>
                <p:cNvPr id="238" name="Ink 237">
                  <a:extLst>
                    <a:ext uri="{FF2B5EF4-FFF2-40B4-BE49-F238E27FC236}">
                      <a16:creationId xmlns:a16="http://schemas.microsoft.com/office/drawing/2014/main" id="{E49FD83C-CCB9-CA8E-F6BF-11E976528588}"/>
                    </a:ext>
                  </a:extLst>
                </p:cNvPr>
                <p:cNvPicPr/>
                <p:nvPr/>
              </p:nvPicPr>
              <p:blipFill>
                <a:blip r:embed="rId351"/>
                <a:stretch>
                  <a:fillRect/>
                </a:stretch>
              </p:blipFill>
              <p:spPr>
                <a:xfrm>
                  <a:off x="5179971" y="6641794"/>
                  <a:ext cx="1249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39" name="Ink 238">
                  <a:extLst>
                    <a:ext uri="{FF2B5EF4-FFF2-40B4-BE49-F238E27FC236}">
                      <a16:creationId xmlns:a16="http://schemas.microsoft.com/office/drawing/2014/main" id="{95905E12-82BF-47BB-D4E0-0010740A602D}"/>
                    </a:ext>
                  </a:extLst>
                </p14:cNvPr>
                <p14:cNvContentPartPr/>
                <p14:nvPr/>
              </p14:nvContentPartPr>
              <p14:xfrm>
                <a:off x="5245491" y="6628474"/>
                <a:ext cx="24840" cy="94680"/>
              </p14:xfrm>
            </p:contentPart>
          </mc:Choice>
          <mc:Fallback xmlns="">
            <p:pic>
              <p:nvPicPr>
                <p:cNvPr id="239" name="Ink 238">
                  <a:extLst>
                    <a:ext uri="{FF2B5EF4-FFF2-40B4-BE49-F238E27FC236}">
                      <a16:creationId xmlns:a16="http://schemas.microsoft.com/office/drawing/2014/main" id="{95905E12-82BF-47BB-D4E0-0010740A602D}"/>
                    </a:ext>
                  </a:extLst>
                </p:cNvPr>
                <p:cNvPicPr/>
                <p:nvPr/>
              </p:nvPicPr>
              <p:blipFill>
                <a:blip r:embed="rId353"/>
                <a:stretch>
                  <a:fillRect/>
                </a:stretch>
              </p:blipFill>
              <p:spPr>
                <a:xfrm>
                  <a:off x="5236491" y="6619474"/>
                  <a:ext cx="42480" cy="112320"/>
                </a:xfrm>
                <a:prstGeom prst="rect">
                  <a:avLst/>
                </a:prstGeom>
              </p:spPr>
            </p:pic>
          </mc:Fallback>
        </mc:AlternateContent>
      </p:grpSp>
      <p:grpSp>
        <p:nvGrpSpPr>
          <p:cNvPr id="243" name="Group 242">
            <a:extLst>
              <a:ext uri="{FF2B5EF4-FFF2-40B4-BE49-F238E27FC236}">
                <a16:creationId xmlns:a16="http://schemas.microsoft.com/office/drawing/2014/main" id="{189E3E76-F41B-0C92-EC30-583CCD08FDF0}"/>
              </a:ext>
            </a:extLst>
          </p:cNvPr>
          <p:cNvGrpSpPr/>
          <p:nvPr/>
        </p:nvGrpSpPr>
        <p:grpSpPr>
          <a:xfrm>
            <a:off x="4029411" y="6652594"/>
            <a:ext cx="128520" cy="87120"/>
            <a:chOff x="4029411" y="6652594"/>
            <a:chExt cx="128520" cy="87120"/>
          </a:xfrm>
        </p:grpSpPr>
        <mc:AlternateContent xmlns:mc="http://schemas.openxmlformats.org/markup-compatibility/2006" xmlns:p14="http://schemas.microsoft.com/office/powerpoint/2010/main">
          <mc:Choice Requires="p14">
            <p:contentPart p14:bwMode="auto" r:id="rId354">
              <p14:nvContentPartPr>
                <p14:cNvPr id="241" name="Ink 240">
                  <a:extLst>
                    <a:ext uri="{FF2B5EF4-FFF2-40B4-BE49-F238E27FC236}">
                      <a16:creationId xmlns:a16="http://schemas.microsoft.com/office/drawing/2014/main" id="{75AA1B8C-0A38-F47D-9390-98EFA3DE5D97}"/>
                    </a:ext>
                  </a:extLst>
                </p14:cNvPr>
                <p14:cNvContentPartPr/>
                <p14:nvPr/>
              </p14:nvContentPartPr>
              <p14:xfrm>
                <a:off x="4029411" y="6652594"/>
                <a:ext cx="118080" cy="2520"/>
              </p14:xfrm>
            </p:contentPart>
          </mc:Choice>
          <mc:Fallback xmlns="">
            <p:pic>
              <p:nvPicPr>
                <p:cNvPr id="241" name="Ink 240">
                  <a:extLst>
                    <a:ext uri="{FF2B5EF4-FFF2-40B4-BE49-F238E27FC236}">
                      <a16:creationId xmlns:a16="http://schemas.microsoft.com/office/drawing/2014/main" id="{75AA1B8C-0A38-F47D-9390-98EFA3DE5D97}"/>
                    </a:ext>
                  </a:extLst>
                </p:cNvPr>
                <p:cNvPicPr/>
                <p:nvPr/>
              </p:nvPicPr>
              <p:blipFill>
                <a:blip r:embed="rId355"/>
                <a:stretch>
                  <a:fillRect/>
                </a:stretch>
              </p:blipFill>
              <p:spPr>
                <a:xfrm>
                  <a:off x="4020411" y="6643954"/>
                  <a:ext cx="1357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42" name="Ink 241">
                  <a:extLst>
                    <a:ext uri="{FF2B5EF4-FFF2-40B4-BE49-F238E27FC236}">
                      <a16:creationId xmlns:a16="http://schemas.microsoft.com/office/drawing/2014/main" id="{0E7C63A2-055D-F7C7-57BF-E018C735F9F5}"/>
                    </a:ext>
                  </a:extLst>
                </p14:cNvPr>
                <p14:cNvContentPartPr/>
                <p14:nvPr/>
              </p14:nvContentPartPr>
              <p14:xfrm>
                <a:off x="4081611" y="6710194"/>
                <a:ext cx="76320" cy="29520"/>
              </p14:xfrm>
            </p:contentPart>
          </mc:Choice>
          <mc:Fallback xmlns="">
            <p:pic>
              <p:nvPicPr>
                <p:cNvPr id="242" name="Ink 241">
                  <a:extLst>
                    <a:ext uri="{FF2B5EF4-FFF2-40B4-BE49-F238E27FC236}">
                      <a16:creationId xmlns:a16="http://schemas.microsoft.com/office/drawing/2014/main" id="{0E7C63A2-055D-F7C7-57BF-E018C735F9F5}"/>
                    </a:ext>
                  </a:extLst>
                </p:cNvPr>
                <p:cNvPicPr/>
                <p:nvPr/>
              </p:nvPicPr>
              <p:blipFill>
                <a:blip r:embed="rId357"/>
                <a:stretch>
                  <a:fillRect/>
                </a:stretch>
              </p:blipFill>
              <p:spPr>
                <a:xfrm>
                  <a:off x="4072971" y="6701194"/>
                  <a:ext cx="93960" cy="47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8">
            <p14:nvContentPartPr>
              <p14:cNvPr id="244" name="Ink 243">
                <a:extLst>
                  <a:ext uri="{FF2B5EF4-FFF2-40B4-BE49-F238E27FC236}">
                    <a16:creationId xmlns:a16="http://schemas.microsoft.com/office/drawing/2014/main" id="{A59CFA07-E765-302E-F002-68BF59723A1B}"/>
                  </a:ext>
                </a:extLst>
              </p14:cNvPr>
              <p14:cNvContentPartPr/>
              <p14:nvPr/>
            </p14:nvContentPartPr>
            <p14:xfrm>
              <a:off x="8878251" y="6746554"/>
              <a:ext cx="758160" cy="20520"/>
            </p14:xfrm>
          </p:contentPart>
        </mc:Choice>
        <mc:Fallback xmlns="">
          <p:pic>
            <p:nvPicPr>
              <p:cNvPr id="244" name="Ink 243">
                <a:extLst>
                  <a:ext uri="{FF2B5EF4-FFF2-40B4-BE49-F238E27FC236}">
                    <a16:creationId xmlns:a16="http://schemas.microsoft.com/office/drawing/2014/main" id="{A59CFA07-E765-302E-F002-68BF59723A1B}"/>
                  </a:ext>
                </a:extLst>
              </p:cNvPr>
              <p:cNvPicPr/>
              <p:nvPr/>
            </p:nvPicPr>
            <p:blipFill>
              <a:blip r:embed="rId359"/>
              <a:stretch>
                <a:fillRect/>
              </a:stretch>
            </p:blipFill>
            <p:spPr>
              <a:xfrm>
                <a:off x="8869251" y="6737914"/>
                <a:ext cx="7758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45" name="Ink 244">
                <a:extLst>
                  <a:ext uri="{FF2B5EF4-FFF2-40B4-BE49-F238E27FC236}">
                    <a16:creationId xmlns:a16="http://schemas.microsoft.com/office/drawing/2014/main" id="{059730F9-5719-1BA8-C994-CBFAC68EF781}"/>
                  </a:ext>
                </a:extLst>
              </p14:cNvPr>
              <p14:cNvContentPartPr/>
              <p14:nvPr/>
            </p14:nvContentPartPr>
            <p14:xfrm>
              <a:off x="10453611" y="5003074"/>
              <a:ext cx="424440" cy="378360"/>
            </p14:xfrm>
          </p:contentPart>
        </mc:Choice>
        <mc:Fallback xmlns="">
          <p:pic>
            <p:nvPicPr>
              <p:cNvPr id="245" name="Ink 244">
                <a:extLst>
                  <a:ext uri="{FF2B5EF4-FFF2-40B4-BE49-F238E27FC236}">
                    <a16:creationId xmlns:a16="http://schemas.microsoft.com/office/drawing/2014/main" id="{059730F9-5719-1BA8-C994-CBFAC68EF781}"/>
                  </a:ext>
                </a:extLst>
              </p:cNvPr>
              <p:cNvPicPr/>
              <p:nvPr/>
            </p:nvPicPr>
            <p:blipFill>
              <a:blip r:embed="rId361"/>
              <a:stretch>
                <a:fillRect/>
              </a:stretch>
            </p:blipFill>
            <p:spPr>
              <a:xfrm>
                <a:off x="10444971" y="4994434"/>
                <a:ext cx="442080" cy="3960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46" name="Ink 245">
                <a:extLst>
                  <a:ext uri="{FF2B5EF4-FFF2-40B4-BE49-F238E27FC236}">
                    <a16:creationId xmlns:a16="http://schemas.microsoft.com/office/drawing/2014/main" id="{AE717EC0-04B4-A211-2DDC-DCA9E4F0080F}"/>
                  </a:ext>
                </a:extLst>
              </p14:cNvPr>
              <p14:cNvContentPartPr/>
              <p14:nvPr/>
            </p14:nvContentPartPr>
            <p14:xfrm>
              <a:off x="11097291" y="5009194"/>
              <a:ext cx="163080" cy="225360"/>
            </p14:xfrm>
          </p:contentPart>
        </mc:Choice>
        <mc:Fallback xmlns="">
          <p:pic>
            <p:nvPicPr>
              <p:cNvPr id="246" name="Ink 245">
                <a:extLst>
                  <a:ext uri="{FF2B5EF4-FFF2-40B4-BE49-F238E27FC236}">
                    <a16:creationId xmlns:a16="http://schemas.microsoft.com/office/drawing/2014/main" id="{AE717EC0-04B4-A211-2DDC-DCA9E4F0080F}"/>
                  </a:ext>
                </a:extLst>
              </p:cNvPr>
              <p:cNvPicPr/>
              <p:nvPr/>
            </p:nvPicPr>
            <p:blipFill>
              <a:blip r:embed="rId363"/>
              <a:stretch>
                <a:fillRect/>
              </a:stretch>
            </p:blipFill>
            <p:spPr>
              <a:xfrm>
                <a:off x="11088291" y="5000194"/>
                <a:ext cx="18072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47" name="Ink 246">
                <a:extLst>
                  <a:ext uri="{FF2B5EF4-FFF2-40B4-BE49-F238E27FC236}">
                    <a16:creationId xmlns:a16="http://schemas.microsoft.com/office/drawing/2014/main" id="{D5F18820-EDA8-D87B-CF18-9D2708A17CF8}"/>
                  </a:ext>
                </a:extLst>
              </p14:cNvPr>
              <p14:cNvContentPartPr/>
              <p14:nvPr/>
            </p14:nvContentPartPr>
            <p14:xfrm>
              <a:off x="6034971" y="5071474"/>
              <a:ext cx="1062000" cy="31320"/>
            </p14:xfrm>
          </p:contentPart>
        </mc:Choice>
        <mc:Fallback xmlns="">
          <p:pic>
            <p:nvPicPr>
              <p:cNvPr id="247" name="Ink 246">
                <a:extLst>
                  <a:ext uri="{FF2B5EF4-FFF2-40B4-BE49-F238E27FC236}">
                    <a16:creationId xmlns:a16="http://schemas.microsoft.com/office/drawing/2014/main" id="{D5F18820-EDA8-D87B-CF18-9D2708A17CF8}"/>
                  </a:ext>
                </a:extLst>
              </p:cNvPr>
              <p:cNvPicPr/>
              <p:nvPr/>
            </p:nvPicPr>
            <p:blipFill>
              <a:blip r:embed="rId365"/>
              <a:stretch>
                <a:fillRect/>
              </a:stretch>
            </p:blipFill>
            <p:spPr>
              <a:xfrm>
                <a:off x="6025971" y="5062474"/>
                <a:ext cx="1079640" cy="48960"/>
              </a:xfrm>
              <a:prstGeom prst="rect">
                <a:avLst/>
              </a:prstGeom>
            </p:spPr>
          </p:pic>
        </mc:Fallback>
      </mc:AlternateContent>
    </p:spTree>
    <p:extLst>
      <p:ext uri="{BB962C8B-B14F-4D97-AF65-F5344CB8AC3E}">
        <p14:creationId xmlns:p14="http://schemas.microsoft.com/office/powerpoint/2010/main" val="444463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lide Number Placeholder 2">
            <a:extLst>
              <a:ext uri="{FF2B5EF4-FFF2-40B4-BE49-F238E27FC236}">
                <a16:creationId xmlns:a16="http://schemas.microsoft.com/office/drawing/2014/main" id="{C9AEE6AE-64E9-A9D3-C287-6B8B448D798D}"/>
              </a:ext>
            </a:extLst>
          </p:cNvPr>
          <p:cNvSpPr>
            <a:spLocks noGrp="1"/>
          </p:cNvSpPr>
          <p:nvPr>
            <p:ph type="sldNum" sz="quarter" idx="12"/>
          </p:nvPr>
        </p:nvSpPr>
        <p:spPr>
          <a:xfrm>
            <a:off x="8805333" y="6356350"/>
            <a:ext cx="2743200" cy="365125"/>
          </a:xfrm>
        </p:spPr>
        <p:txBody>
          <a:bodyPr>
            <a:normAutofit/>
          </a:bodyPr>
          <a:lstStyle/>
          <a:p>
            <a:pPr>
              <a:spcAft>
                <a:spcPts val="600"/>
              </a:spcAft>
            </a:pPr>
            <a:fld id="{C86488E0-EA66-EE4C-84C2-226D9C4A9E6B}" type="slidenum">
              <a:rPr lang="en-PS" smtClean="0"/>
              <a:pPr>
                <a:spcAft>
                  <a:spcPts val="600"/>
                </a:spcAft>
              </a:pPr>
              <a:t>26</a:t>
            </a:fld>
            <a:endParaRPr lang="en-PS"/>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66D4B42-786A-3D70-4C45-21889F8586D3}"/>
              </a:ext>
            </a:extLst>
          </p:cNvPr>
          <p:cNvPicPr>
            <a:picLocks noChangeAspect="1"/>
          </p:cNvPicPr>
          <p:nvPr/>
        </p:nvPicPr>
        <p:blipFill>
          <a:blip r:embed="rId2"/>
          <a:stretch>
            <a:fillRect/>
          </a:stretch>
        </p:blipFill>
        <p:spPr>
          <a:xfrm>
            <a:off x="1670671" y="643467"/>
            <a:ext cx="8202322"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0657FCF7-0CBE-4EC5-F925-53ECCC2360EA}"/>
                  </a:ext>
                </a:extLst>
              </p14:cNvPr>
              <p14:cNvContentPartPr/>
              <p14:nvPr/>
            </p14:nvContentPartPr>
            <p14:xfrm>
              <a:off x="6338811" y="1081954"/>
              <a:ext cx="1521360" cy="24480"/>
            </p14:xfrm>
          </p:contentPart>
        </mc:Choice>
        <mc:Fallback xmlns="">
          <p:pic>
            <p:nvPicPr>
              <p:cNvPr id="8" name="Ink 7">
                <a:extLst>
                  <a:ext uri="{FF2B5EF4-FFF2-40B4-BE49-F238E27FC236}">
                    <a16:creationId xmlns:a16="http://schemas.microsoft.com/office/drawing/2014/main" id="{0657FCF7-0CBE-4EC5-F925-53ECCC2360EA}"/>
                  </a:ext>
                </a:extLst>
              </p:cNvPr>
              <p:cNvPicPr/>
              <p:nvPr/>
            </p:nvPicPr>
            <p:blipFill>
              <a:blip r:embed="rId4"/>
              <a:stretch>
                <a:fillRect/>
              </a:stretch>
            </p:blipFill>
            <p:spPr>
              <a:xfrm>
                <a:off x="6330171" y="1072954"/>
                <a:ext cx="15390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2BD6E0D2-550B-2769-C213-C34CC0D16DE0}"/>
                  </a:ext>
                </a:extLst>
              </p14:cNvPr>
              <p14:cNvContentPartPr/>
              <p14:nvPr/>
            </p14:nvContentPartPr>
            <p14:xfrm>
              <a:off x="2426691" y="1603954"/>
              <a:ext cx="1685160" cy="5040"/>
            </p14:xfrm>
          </p:contentPart>
        </mc:Choice>
        <mc:Fallback xmlns="">
          <p:pic>
            <p:nvPicPr>
              <p:cNvPr id="12" name="Ink 11">
                <a:extLst>
                  <a:ext uri="{FF2B5EF4-FFF2-40B4-BE49-F238E27FC236}">
                    <a16:creationId xmlns:a16="http://schemas.microsoft.com/office/drawing/2014/main" id="{2BD6E0D2-550B-2769-C213-C34CC0D16DE0}"/>
                  </a:ext>
                </a:extLst>
              </p:cNvPr>
              <p:cNvPicPr/>
              <p:nvPr/>
            </p:nvPicPr>
            <p:blipFill>
              <a:blip r:embed="rId6"/>
              <a:stretch>
                <a:fillRect/>
              </a:stretch>
            </p:blipFill>
            <p:spPr>
              <a:xfrm>
                <a:off x="2417691" y="1594954"/>
                <a:ext cx="17028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Ink 13">
                <a:extLst>
                  <a:ext uri="{FF2B5EF4-FFF2-40B4-BE49-F238E27FC236}">
                    <a16:creationId xmlns:a16="http://schemas.microsoft.com/office/drawing/2014/main" id="{4AEE1DE9-16A1-0DFA-57E8-E2C0337F034C}"/>
                  </a:ext>
                </a:extLst>
              </p14:cNvPr>
              <p14:cNvContentPartPr/>
              <p14:nvPr/>
            </p14:nvContentPartPr>
            <p14:xfrm>
              <a:off x="4422891" y="2218114"/>
              <a:ext cx="1539720" cy="9360"/>
            </p14:xfrm>
          </p:contentPart>
        </mc:Choice>
        <mc:Fallback xmlns="">
          <p:pic>
            <p:nvPicPr>
              <p:cNvPr id="14" name="Ink 13">
                <a:extLst>
                  <a:ext uri="{FF2B5EF4-FFF2-40B4-BE49-F238E27FC236}">
                    <a16:creationId xmlns:a16="http://schemas.microsoft.com/office/drawing/2014/main" id="{4AEE1DE9-16A1-0DFA-57E8-E2C0337F034C}"/>
                  </a:ext>
                </a:extLst>
              </p:cNvPr>
              <p:cNvPicPr/>
              <p:nvPr/>
            </p:nvPicPr>
            <p:blipFill>
              <a:blip r:embed="rId8"/>
              <a:stretch>
                <a:fillRect/>
              </a:stretch>
            </p:blipFill>
            <p:spPr>
              <a:xfrm>
                <a:off x="4414251" y="2209474"/>
                <a:ext cx="15573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Ink 15">
                <a:extLst>
                  <a:ext uri="{FF2B5EF4-FFF2-40B4-BE49-F238E27FC236}">
                    <a16:creationId xmlns:a16="http://schemas.microsoft.com/office/drawing/2014/main" id="{FB5EECCD-5B0D-FF5F-59FD-A8DD66BAD4A3}"/>
                  </a:ext>
                </a:extLst>
              </p14:cNvPr>
              <p14:cNvContentPartPr/>
              <p14:nvPr/>
            </p14:nvContentPartPr>
            <p14:xfrm>
              <a:off x="5964771" y="2209474"/>
              <a:ext cx="1433880" cy="9720"/>
            </p14:xfrm>
          </p:contentPart>
        </mc:Choice>
        <mc:Fallback xmlns="">
          <p:pic>
            <p:nvPicPr>
              <p:cNvPr id="16" name="Ink 15">
                <a:extLst>
                  <a:ext uri="{FF2B5EF4-FFF2-40B4-BE49-F238E27FC236}">
                    <a16:creationId xmlns:a16="http://schemas.microsoft.com/office/drawing/2014/main" id="{FB5EECCD-5B0D-FF5F-59FD-A8DD66BAD4A3}"/>
                  </a:ext>
                </a:extLst>
              </p:cNvPr>
              <p:cNvPicPr/>
              <p:nvPr/>
            </p:nvPicPr>
            <p:blipFill>
              <a:blip r:embed="rId10"/>
              <a:stretch>
                <a:fillRect/>
              </a:stretch>
            </p:blipFill>
            <p:spPr>
              <a:xfrm>
                <a:off x="5956131" y="2200474"/>
                <a:ext cx="14515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3" name="Ink 22">
                <a:extLst>
                  <a:ext uri="{FF2B5EF4-FFF2-40B4-BE49-F238E27FC236}">
                    <a16:creationId xmlns:a16="http://schemas.microsoft.com/office/drawing/2014/main" id="{CF59232B-E34D-38CC-77C8-CC868B473D90}"/>
                  </a:ext>
                </a:extLst>
              </p14:cNvPr>
              <p14:cNvContentPartPr/>
              <p14:nvPr/>
            </p14:nvContentPartPr>
            <p14:xfrm>
              <a:off x="3054171" y="2476594"/>
              <a:ext cx="4758480" cy="52560"/>
            </p14:xfrm>
          </p:contentPart>
        </mc:Choice>
        <mc:Fallback xmlns="">
          <p:pic>
            <p:nvPicPr>
              <p:cNvPr id="23" name="Ink 22">
                <a:extLst>
                  <a:ext uri="{FF2B5EF4-FFF2-40B4-BE49-F238E27FC236}">
                    <a16:creationId xmlns:a16="http://schemas.microsoft.com/office/drawing/2014/main" id="{CF59232B-E34D-38CC-77C8-CC868B473D90}"/>
                  </a:ext>
                </a:extLst>
              </p:cNvPr>
              <p:cNvPicPr/>
              <p:nvPr/>
            </p:nvPicPr>
            <p:blipFill>
              <a:blip r:embed="rId12"/>
              <a:stretch>
                <a:fillRect/>
              </a:stretch>
            </p:blipFill>
            <p:spPr>
              <a:xfrm>
                <a:off x="3045531" y="2467594"/>
                <a:ext cx="47761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4" name="Ink 23">
                <a:extLst>
                  <a:ext uri="{FF2B5EF4-FFF2-40B4-BE49-F238E27FC236}">
                    <a16:creationId xmlns:a16="http://schemas.microsoft.com/office/drawing/2014/main" id="{A3C39AEE-D342-7D3E-37F3-1B0DA2D098B6}"/>
                  </a:ext>
                </a:extLst>
              </p14:cNvPr>
              <p14:cNvContentPartPr/>
              <p14:nvPr/>
            </p14:nvContentPartPr>
            <p14:xfrm>
              <a:off x="2633691" y="2823634"/>
              <a:ext cx="4380120" cy="49320"/>
            </p14:xfrm>
          </p:contentPart>
        </mc:Choice>
        <mc:Fallback xmlns="">
          <p:pic>
            <p:nvPicPr>
              <p:cNvPr id="24" name="Ink 23">
                <a:extLst>
                  <a:ext uri="{FF2B5EF4-FFF2-40B4-BE49-F238E27FC236}">
                    <a16:creationId xmlns:a16="http://schemas.microsoft.com/office/drawing/2014/main" id="{A3C39AEE-D342-7D3E-37F3-1B0DA2D098B6}"/>
                  </a:ext>
                </a:extLst>
              </p:cNvPr>
              <p:cNvPicPr/>
              <p:nvPr/>
            </p:nvPicPr>
            <p:blipFill>
              <a:blip r:embed="rId14"/>
              <a:stretch>
                <a:fillRect/>
              </a:stretch>
            </p:blipFill>
            <p:spPr>
              <a:xfrm>
                <a:off x="2625051" y="2814994"/>
                <a:ext cx="43977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5" name="Ink 24">
                <a:extLst>
                  <a:ext uri="{FF2B5EF4-FFF2-40B4-BE49-F238E27FC236}">
                    <a16:creationId xmlns:a16="http://schemas.microsoft.com/office/drawing/2014/main" id="{E5ECE8F3-F62C-C81E-DB05-094DBE2AF6E0}"/>
                  </a:ext>
                </a:extLst>
              </p14:cNvPr>
              <p14:cNvContentPartPr/>
              <p14:nvPr/>
            </p14:nvContentPartPr>
            <p14:xfrm>
              <a:off x="5222091" y="3277594"/>
              <a:ext cx="2374200" cy="6480"/>
            </p14:xfrm>
          </p:contentPart>
        </mc:Choice>
        <mc:Fallback xmlns="">
          <p:pic>
            <p:nvPicPr>
              <p:cNvPr id="25" name="Ink 24">
                <a:extLst>
                  <a:ext uri="{FF2B5EF4-FFF2-40B4-BE49-F238E27FC236}">
                    <a16:creationId xmlns:a16="http://schemas.microsoft.com/office/drawing/2014/main" id="{E5ECE8F3-F62C-C81E-DB05-094DBE2AF6E0}"/>
                  </a:ext>
                </a:extLst>
              </p:cNvPr>
              <p:cNvPicPr/>
              <p:nvPr/>
            </p:nvPicPr>
            <p:blipFill>
              <a:blip r:embed="rId16"/>
              <a:stretch>
                <a:fillRect/>
              </a:stretch>
            </p:blipFill>
            <p:spPr>
              <a:xfrm>
                <a:off x="5213091" y="3268954"/>
                <a:ext cx="23918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6" name="Ink 25">
                <a:extLst>
                  <a:ext uri="{FF2B5EF4-FFF2-40B4-BE49-F238E27FC236}">
                    <a16:creationId xmlns:a16="http://schemas.microsoft.com/office/drawing/2014/main" id="{C890E21E-C613-60AA-12C7-68AECDAC81C9}"/>
                  </a:ext>
                </a:extLst>
              </p14:cNvPr>
              <p14:cNvContentPartPr/>
              <p14:nvPr/>
            </p14:nvContentPartPr>
            <p14:xfrm>
              <a:off x="2469171" y="3587194"/>
              <a:ext cx="227880" cy="5040"/>
            </p14:xfrm>
          </p:contentPart>
        </mc:Choice>
        <mc:Fallback xmlns="">
          <p:pic>
            <p:nvPicPr>
              <p:cNvPr id="26" name="Ink 25">
                <a:extLst>
                  <a:ext uri="{FF2B5EF4-FFF2-40B4-BE49-F238E27FC236}">
                    <a16:creationId xmlns:a16="http://schemas.microsoft.com/office/drawing/2014/main" id="{C890E21E-C613-60AA-12C7-68AECDAC81C9}"/>
                  </a:ext>
                </a:extLst>
              </p:cNvPr>
              <p:cNvPicPr/>
              <p:nvPr/>
            </p:nvPicPr>
            <p:blipFill>
              <a:blip r:embed="rId18"/>
              <a:stretch>
                <a:fillRect/>
              </a:stretch>
            </p:blipFill>
            <p:spPr>
              <a:xfrm>
                <a:off x="2460531" y="3578554"/>
                <a:ext cx="245520" cy="22680"/>
              </a:xfrm>
              <a:prstGeom prst="rect">
                <a:avLst/>
              </a:prstGeom>
            </p:spPr>
          </p:pic>
        </mc:Fallback>
      </mc:AlternateContent>
      <p:grpSp>
        <p:nvGrpSpPr>
          <p:cNvPr id="29" name="Group 28">
            <a:extLst>
              <a:ext uri="{FF2B5EF4-FFF2-40B4-BE49-F238E27FC236}">
                <a16:creationId xmlns:a16="http://schemas.microsoft.com/office/drawing/2014/main" id="{010B33AF-270F-0ED4-0BA0-EDE2406B9471}"/>
              </a:ext>
            </a:extLst>
          </p:cNvPr>
          <p:cNvGrpSpPr/>
          <p:nvPr/>
        </p:nvGrpSpPr>
        <p:grpSpPr>
          <a:xfrm>
            <a:off x="4397331" y="3566674"/>
            <a:ext cx="4799160" cy="24840"/>
            <a:chOff x="4397331" y="3566674"/>
            <a:chExt cx="4799160" cy="24840"/>
          </a:xfrm>
        </p:grpSpPr>
        <mc:AlternateContent xmlns:mc="http://schemas.openxmlformats.org/markup-compatibility/2006" xmlns:p14="http://schemas.microsoft.com/office/powerpoint/2010/main">
          <mc:Choice Requires="p14">
            <p:contentPart p14:bwMode="auto" r:id="rId19">
              <p14:nvContentPartPr>
                <p14:cNvPr id="27" name="Ink 26">
                  <a:extLst>
                    <a:ext uri="{FF2B5EF4-FFF2-40B4-BE49-F238E27FC236}">
                      <a16:creationId xmlns:a16="http://schemas.microsoft.com/office/drawing/2014/main" id="{CC0014E4-8C24-8F7A-5AD7-18B8C2658249}"/>
                    </a:ext>
                  </a:extLst>
                </p14:cNvPr>
                <p14:cNvContentPartPr/>
                <p14:nvPr/>
              </p14:nvContentPartPr>
              <p14:xfrm>
                <a:off x="4397331" y="3566674"/>
                <a:ext cx="2605320" cy="11880"/>
              </p14:xfrm>
            </p:contentPart>
          </mc:Choice>
          <mc:Fallback xmlns="">
            <p:pic>
              <p:nvPicPr>
                <p:cNvPr id="27" name="Ink 26">
                  <a:extLst>
                    <a:ext uri="{FF2B5EF4-FFF2-40B4-BE49-F238E27FC236}">
                      <a16:creationId xmlns:a16="http://schemas.microsoft.com/office/drawing/2014/main" id="{CC0014E4-8C24-8F7A-5AD7-18B8C2658249}"/>
                    </a:ext>
                  </a:extLst>
                </p:cNvPr>
                <p:cNvPicPr/>
                <p:nvPr/>
              </p:nvPicPr>
              <p:blipFill>
                <a:blip r:embed="rId20"/>
                <a:stretch>
                  <a:fillRect/>
                </a:stretch>
              </p:blipFill>
              <p:spPr>
                <a:xfrm>
                  <a:off x="4388691" y="3558034"/>
                  <a:ext cx="26229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8" name="Ink 27">
                  <a:extLst>
                    <a:ext uri="{FF2B5EF4-FFF2-40B4-BE49-F238E27FC236}">
                      <a16:creationId xmlns:a16="http://schemas.microsoft.com/office/drawing/2014/main" id="{C1BCD0A0-71AE-FCBC-C0CA-A7297B54EAC4}"/>
                    </a:ext>
                  </a:extLst>
                </p14:cNvPr>
                <p14:cNvContentPartPr/>
                <p14:nvPr/>
              </p14:nvContentPartPr>
              <p14:xfrm>
                <a:off x="8197491" y="3587554"/>
                <a:ext cx="999000" cy="3960"/>
              </p14:xfrm>
            </p:contentPart>
          </mc:Choice>
          <mc:Fallback xmlns="">
            <p:pic>
              <p:nvPicPr>
                <p:cNvPr id="28" name="Ink 27">
                  <a:extLst>
                    <a:ext uri="{FF2B5EF4-FFF2-40B4-BE49-F238E27FC236}">
                      <a16:creationId xmlns:a16="http://schemas.microsoft.com/office/drawing/2014/main" id="{C1BCD0A0-71AE-FCBC-C0CA-A7297B54EAC4}"/>
                    </a:ext>
                  </a:extLst>
                </p:cNvPr>
                <p:cNvPicPr/>
                <p:nvPr/>
              </p:nvPicPr>
              <p:blipFill>
                <a:blip r:embed="rId22"/>
                <a:stretch>
                  <a:fillRect/>
                </a:stretch>
              </p:blipFill>
              <p:spPr>
                <a:xfrm>
                  <a:off x="8188851" y="3578914"/>
                  <a:ext cx="1016640" cy="21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30" name="Ink 29">
                <a:extLst>
                  <a:ext uri="{FF2B5EF4-FFF2-40B4-BE49-F238E27FC236}">
                    <a16:creationId xmlns:a16="http://schemas.microsoft.com/office/drawing/2014/main" id="{12841C90-2677-BB29-2F49-F8A7C46DA666}"/>
                  </a:ext>
                </a:extLst>
              </p14:cNvPr>
              <p14:cNvContentPartPr/>
              <p14:nvPr/>
            </p14:nvContentPartPr>
            <p14:xfrm>
              <a:off x="2662491" y="3907234"/>
              <a:ext cx="2872080" cy="28440"/>
            </p14:xfrm>
          </p:contentPart>
        </mc:Choice>
        <mc:Fallback xmlns="">
          <p:pic>
            <p:nvPicPr>
              <p:cNvPr id="30" name="Ink 29">
                <a:extLst>
                  <a:ext uri="{FF2B5EF4-FFF2-40B4-BE49-F238E27FC236}">
                    <a16:creationId xmlns:a16="http://schemas.microsoft.com/office/drawing/2014/main" id="{12841C90-2677-BB29-2F49-F8A7C46DA666}"/>
                  </a:ext>
                </a:extLst>
              </p:cNvPr>
              <p:cNvPicPr/>
              <p:nvPr/>
            </p:nvPicPr>
            <p:blipFill>
              <a:blip r:embed="rId24"/>
              <a:stretch>
                <a:fillRect/>
              </a:stretch>
            </p:blipFill>
            <p:spPr>
              <a:xfrm>
                <a:off x="2653851" y="3898594"/>
                <a:ext cx="28897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1" name="Ink 30">
                <a:extLst>
                  <a:ext uri="{FF2B5EF4-FFF2-40B4-BE49-F238E27FC236}">
                    <a16:creationId xmlns:a16="http://schemas.microsoft.com/office/drawing/2014/main" id="{93ABCEAC-F39A-0084-D4A4-9F08A1B6D345}"/>
                  </a:ext>
                </a:extLst>
              </p14:cNvPr>
              <p14:cNvContentPartPr/>
              <p14:nvPr/>
            </p14:nvContentPartPr>
            <p14:xfrm>
              <a:off x="4020051" y="4143394"/>
              <a:ext cx="3848040" cy="566280"/>
            </p14:xfrm>
          </p:contentPart>
        </mc:Choice>
        <mc:Fallback xmlns="">
          <p:pic>
            <p:nvPicPr>
              <p:cNvPr id="31" name="Ink 30">
                <a:extLst>
                  <a:ext uri="{FF2B5EF4-FFF2-40B4-BE49-F238E27FC236}">
                    <a16:creationId xmlns:a16="http://schemas.microsoft.com/office/drawing/2014/main" id="{93ABCEAC-F39A-0084-D4A4-9F08A1B6D345}"/>
                  </a:ext>
                </a:extLst>
              </p:cNvPr>
              <p:cNvPicPr/>
              <p:nvPr/>
            </p:nvPicPr>
            <p:blipFill>
              <a:blip r:embed="rId26"/>
              <a:stretch>
                <a:fillRect/>
              </a:stretch>
            </p:blipFill>
            <p:spPr>
              <a:xfrm>
                <a:off x="4011051" y="4134394"/>
                <a:ext cx="3865680" cy="583920"/>
              </a:xfrm>
              <a:prstGeom prst="rect">
                <a:avLst/>
              </a:prstGeom>
            </p:spPr>
          </p:pic>
        </mc:Fallback>
      </mc:AlternateContent>
      <p:grpSp>
        <p:nvGrpSpPr>
          <p:cNvPr id="73" name="Group 72">
            <a:extLst>
              <a:ext uri="{FF2B5EF4-FFF2-40B4-BE49-F238E27FC236}">
                <a16:creationId xmlns:a16="http://schemas.microsoft.com/office/drawing/2014/main" id="{BD1B1B42-9E5C-700C-CC1F-BFC800FAD54B}"/>
              </a:ext>
            </a:extLst>
          </p:cNvPr>
          <p:cNvGrpSpPr/>
          <p:nvPr/>
        </p:nvGrpSpPr>
        <p:grpSpPr>
          <a:xfrm>
            <a:off x="4629891" y="4791754"/>
            <a:ext cx="2644560" cy="406080"/>
            <a:chOff x="4629891" y="4791754"/>
            <a:chExt cx="2644560" cy="406080"/>
          </a:xfrm>
        </p:grpSpPr>
        <mc:AlternateContent xmlns:mc="http://schemas.openxmlformats.org/markup-compatibility/2006" xmlns:p14="http://schemas.microsoft.com/office/powerpoint/2010/main">
          <mc:Choice Requires="p14">
            <p:contentPart p14:bwMode="auto" r:id="rId27">
              <p14:nvContentPartPr>
                <p14:cNvPr id="32" name="Ink 31">
                  <a:extLst>
                    <a:ext uri="{FF2B5EF4-FFF2-40B4-BE49-F238E27FC236}">
                      <a16:creationId xmlns:a16="http://schemas.microsoft.com/office/drawing/2014/main" id="{B09C586D-728D-6302-E3B6-46D03CBDD1CC}"/>
                    </a:ext>
                  </a:extLst>
                </p14:cNvPr>
                <p14:cNvContentPartPr/>
                <p14:nvPr/>
              </p14:nvContentPartPr>
              <p14:xfrm>
                <a:off x="4629891" y="4949074"/>
                <a:ext cx="94320" cy="248760"/>
              </p14:xfrm>
            </p:contentPart>
          </mc:Choice>
          <mc:Fallback xmlns="">
            <p:pic>
              <p:nvPicPr>
                <p:cNvPr id="32" name="Ink 31">
                  <a:extLst>
                    <a:ext uri="{FF2B5EF4-FFF2-40B4-BE49-F238E27FC236}">
                      <a16:creationId xmlns:a16="http://schemas.microsoft.com/office/drawing/2014/main" id="{B09C586D-728D-6302-E3B6-46D03CBDD1CC}"/>
                    </a:ext>
                  </a:extLst>
                </p:cNvPr>
                <p:cNvPicPr/>
                <p:nvPr/>
              </p:nvPicPr>
              <p:blipFill>
                <a:blip r:embed="rId28"/>
                <a:stretch>
                  <a:fillRect/>
                </a:stretch>
              </p:blipFill>
              <p:spPr>
                <a:xfrm>
                  <a:off x="4620891" y="4940074"/>
                  <a:ext cx="11196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3" name="Ink 32">
                  <a:extLst>
                    <a:ext uri="{FF2B5EF4-FFF2-40B4-BE49-F238E27FC236}">
                      <a16:creationId xmlns:a16="http://schemas.microsoft.com/office/drawing/2014/main" id="{6AB7706A-E967-906D-F659-0B7FDA94D3CD}"/>
                    </a:ext>
                  </a:extLst>
                </p14:cNvPr>
                <p14:cNvContentPartPr/>
                <p14:nvPr/>
              </p14:nvContentPartPr>
              <p14:xfrm>
                <a:off x="4720611" y="4947994"/>
                <a:ext cx="30960" cy="226800"/>
              </p14:xfrm>
            </p:contentPart>
          </mc:Choice>
          <mc:Fallback xmlns="">
            <p:pic>
              <p:nvPicPr>
                <p:cNvPr id="33" name="Ink 32">
                  <a:extLst>
                    <a:ext uri="{FF2B5EF4-FFF2-40B4-BE49-F238E27FC236}">
                      <a16:creationId xmlns:a16="http://schemas.microsoft.com/office/drawing/2014/main" id="{6AB7706A-E967-906D-F659-0B7FDA94D3CD}"/>
                    </a:ext>
                  </a:extLst>
                </p:cNvPr>
                <p:cNvPicPr/>
                <p:nvPr/>
              </p:nvPicPr>
              <p:blipFill>
                <a:blip r:embed="rId30"/>
                <a:stretch>
                  <a:fillRect/>
                </a:stretch>
              </p:blipFill>
              <p:spPr>
                <a:xfrm>
                  <a:off x="4711971" y="4938994"/>
                  <a:ext cx="4860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4" name="Ink 33">
                  <a:extLst>
                    <a:ext uri="{FF2B5EF4-FFF2-40B4-BE49-F238E27FC236}">
                      <a16:creationId xmlns:a16="http://schemas.microsoft.com/office/drawing/2014/main" id="{5960D68A-CFDF-9CD1-EA68-16FC75FC4DBE}"/>
                    </a:ext>
                  </a:extLst>
                </p14:cNvPr>
                <p14:cNvContentPartPr/>
                <p14:nvPr/>
              </p14:nvContentPartPr>
              <p14:xfrm>
                <a:off x="4680291" y="5108194"/>
                <a:ext cx="61560" cy="4320"/>
              </p14:xfrm>
            </p:contentPart>
          </mc:Choice>
          <mc:Fallback xmlns="">
            <p:pic>
              <p:nvPicPr>
                <p:cNvPr id="34" name="Ink 33">
                  <a:extLst>
                    <a:ext uri="{FF2B5EF4-FFF2-40B4-BE49-F238E27FC236}">
                      <a16:creationId xmlns:a16="http://schemas.microsoft.com/office/drawing/2014/main" id="{5960D68A-CFDF-9CD1-EA68-16FC75FC4DBE}"/>
                    </a:ext>
                  </a:extLst>
                </p:cNvPr>
                <p:cNvPicPr/>
                <p:nvPr/>
              </p:nvPicPr>
              <p:blipFill>
                <a:blip r:embed="rId32"/>
                <a:stretch>
                  <a:fillRect/>
                </a:stretch>
              </p:blipFill>
              <p:spPr>
                <a:xfrm>
                  <a:off x="4671291" y="5099554"/>
                  <a:ext cx="792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6" name="Ink 35">
                  <a:extLst>
                    <a:ext uri="{FF2B5EF4-FFF2-40B4-BE49-F238E27FC236}">
                      <a16:creationId xmlns:a16="http://schemas.microsoft.com/office/drawing/2014/main" id="{A969A99D-E752-79C0-0D08-2BDEAD7E9C0D}"/>
                    </a:ext>
                  </a:extLst>
                </p14:cNvPr>
                <p14:cNvContentPartPr/>
                <p14:nvPr/>
              </p14:nvContentPartPr>
              <p14:xfrm>
                <a:off x="4832571" y="4932874"/>
                <a:ext cx="126360" cy="209160"/>
              </p14:xfrm>
            </p:contentPart>
          </mc:Choice>
          <mc:Fallback xmlns="">
            <p:pic>
              <p:nvPicPr>
                <p:cNvPr id="36" name="Ink 35">
                  <a:extLst>
                    <a:ext uri="{FF2B5EF4-FFF2-40B4-BE49-F238E27FC236}">
                      <a16:creationId xmlns:a16="http://schemas.microsoft.com/office/drawing/2014/main" id="{A969A99D-E752-79C0-0D08-2BDEAD7E9C0D}"/>
                    </a:ext>
                  </a:extLst>
                </p:cNvPr>
                <p:cNvPicPr/>
                <p:nvPr/>
              </p:nvPicPr>
              <p:blipFill>
                <a:blip r:embed="rId34"/>
                <a:stretch>
                  <a:fillRect/>
                </a:stretch>
              </p:blipFill>
              <p:spPr>
                <a:xfrm>
                  <a:off x="4823571" y="4924234"/>
                  <a:ext cx="14400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8" name="Ink 37">
                  <a:extLst>
                    <a:ext uri="{FF2B5EF4-FFF2-40B4-BE49-F238E27FC236}">
                      <a16:creationId xmlns:a16="http://schemas.microsoft.com/office/drawing/2014/main" id="{4C5940BE-F1EF-8014-9FBF-A83B4011B1C4}"/>
                    </a:ext>
                  </a:extLst>
                </p14:cNvPr>
                <p14:cNvContentPartPr/>
                <p14:nvPr/>
              </p14:nvContentPartPr>
              <p14:xfrm>
                <a:off x="5053971" y="5045914"/>
                <a:ext cx="65520" cy="360"/>
              </p14:xfrm>
            </p:contentPart>
          </mc:Choice>
          <mc:Fallback xmlns="">
            <p:pic>
              <p:nvPicPr>
                <p:cNvPr id="38" name="Ink 37">
                  <a:extLst>
                    <a:ext uri="{FF2B5EF4-FFF2-40B4-BE49-F238E27FC236}">
                      <a16:creationId xmlns:a16="http://schemas.microsoft.com/office/drawing/2014/main" id="{4C5940BE-F1EF-8014-9FBF-A83B4011B1C4}"/>
                    </a:ext>
                  </a:extLst>
                </p:cNvPr>
                <p:cNvPicPr/>
                <p:nvPr/>
              </p:nvPicPr>
              <p:blipFill>
                <a:blip r:embed="rId36"/>
                <a:stretch>
                  <a:fillRect/>
                </a:stretch>
              </p:blipFill>
              <p:spPr>
                <a:xfrm>
                  <a:off x="5044971" y="5037274"/>
                  <a:ext cx="831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9" name="Ink 38">
                  <a:extLst>
                    <a:ext uri="{FF2B5EF4-FFF2-40B4-BE49-F238E27FC236}">
                      <a16:creationId xmlns:a16="http://schemas.microsoft.com/office/drawing/2014/main" id="{875E630D-D59B-598A-F113-10CE0902C978}"/>
                    </a:ext>
                  </a:extLst>
                </p14:cNvPr>
                <p14:cNvContentPartPr/>
                <p14:nvPr/>
              </p14:nvContentPartPr>
              <p14:xfrm>
                <a:off x="5055411" y="5101714"/>
                <a:ext cx="107280" cy="360"/>
              </p14:xfrm>
            </p:contentPart>
          </mc:Choice>
          <mc:Fallback xmlns="">
            <p:pic>
              <p:nvPicPr>
                <p:cNvPr id="39" name="Ink 38">
                  <a:extLst>
                    <a:ext uri="{FF2B5EF4-FFF2-40B4-BE49-F238E27FC236}">
                      <a16:creationId xmlns:a16="http://schemas.microsoft.com/office/drawing/2014/main" id="{875E630D-D59B-598A-F113-10CE0902C978}"/>
                    </a:ext>
                  </a:extLst>
                </p:cNvPr>
                <p:cNvPicPr/>
                <p:nvPr/>
              </p:nvPicPr>
              <p:blipFill>
                <a:blip r:embed="rId38"/>
                <a:stretch>
                  <a:fillRect/>
                </a:stretch>
              </p:blipFill>
              <p:spPr>
                <a:xfrm>
                  <a:off x="5046771" y="5093074"/>
                  <a:ext cx="1249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1" name="Ink 40">
                  <a:extLst>
                    <a:ext uri="{FF2B5EF4-FFF2-40B4-BE49-F238E27FC236}">
                      <a16:creationId xmlns:a16="http://schemas.microsoft.com/office/drawing/2014/main" id="{0AC3FB5A-D47A-F541-29A0-C0CE4CE16FC6}"/>
                    </a:ext>
                  </a:extLst>
                </p14:cNvPr>
                <p14:cNvContentPartPr/>
                <p14:nvPr/>
              </p14:nvContentPartPr>
              <p14:xfrm>
                <a:off x="5317491" y="4903714"/>
                <a:ext cx="11160" cy="184320"/>
              </p14:xfrm>
            </p:contentPart>
          </mc:Choice>
          <mc:Fallback xmlns="">
            <p:pic>
              <p:nvPicPr>
                <p:cNvPr id="41" name="Ink 40">
                  <a:extLst>
                    <a:ext uri="{FF2B5EF4-FFF2-40B4-BE49-F238E27FC236}">
                      <a16:creationId xmlns:a16="http://schemas.microsoft.com/office/drawing/2014/main" id="{0AC3FB5A-D47A-F541-29A0-C0CE4CE16FC6}"/>
                    </a:ext>
                  </a:extLst>
                </p:cNvPr>
                <p:cNvPicPr/>
                <p:nvPr/>
              </p:nvPicPr>
              <p:blipFill>
                <a:blip r:embed="rId40"/>
                <a:stretch>
                  <a:fillRect/>
                </a:stretch>
              </p:blipFill>
              <p:spPr>
                <a:xfrm>
                  <a:off x="5308851" y="4895074"/>
                  <a:ext cx="288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3" name="Ink 42">
                  <a:extLst>
                    <a:ext uri="{FF2B5EF4-FFF2-40B4-BE49-F238E27FC236}">
                      <a16:creationId xmlns:a16="http://schemas.microsoft.com/office/drawing/2014/main" id="{3AB4FAE6-7B45-9A00-5D1C-22125FD708A8}"/>
                    </a:ext>
                  </a:extLst>
                </p14:cNvPr>
                <p14:cNvContentPartPr/>
                <p14:nvPr/>
              </p14:nvContentPartPr>
              <p14:xfrm>
                <a:off x="5318211" y="4868434"/>
                <a:ext cx="135000" cy="218160"/>
              </p14:xfrm>
            </p:contentPart>
          </mc:Choice>
          <mc:Fallback xmlns="">
            <p:pic>
              <p:nvPicPr>
                <p:cNvPr id="43" name="Ink 42">
                  <a:extLst>
                    <a:ext uri="{FF2B5EF4-FFF2-40B4-BE49-F238E27FC236}">
                      <a16:creationId xmlns:a16="http://schemas.microsoft.com/office/drawing/2014/main" id="{3AB4FAE6-7B45-9A00-5D1C-22125FD708A8}"/>
                    </a:ext>
                  </a:extLst>
                </p:cNvPr>
                <p:cNvPicPr/>
                <p:nvPr/>
              </p:nvPicPr>
              <p:blipFill>
                <a:blip r:embed="rId42"/>
                <a:stretch>
                  <a:fillRect/>
                </a:stretch>
              </p:blipFill>
              <p:spPr>
                <a:xfrm>
                  <a:off x="5309211" y="4859794"/>
                  <a:ext cx="15264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5" name="Ink 44">
                  <a:extLst>
                    <a:ext uri="{FF2B5EF4-FFF2-40B4-BE49-F238E27FC236}">
                      <a16:creationId xmlns:a16="http://schemas.microsoft.com/office/drawing/2014/main" id="{62749CCD-0D15-BEC8-0EAF-411CFF2E7AD3}"/>
                    </a:ext>
                  </a:extLst>
                </p14:cNvPr>
                <p14:cNvContentPartPr/>
                <p14:nvPr/>
              </p14:nvContentPartPr>
              <p14:xfrm>
                <a:off x="5332971" y="5161114"/>
                <a:ext cx="122040" cy="2520"/>
              </p14:xfrm>
            </p:contentPart>
          </mc:Choice>
          <mc:Fallback xmlns="">
            <p:pic>
              <p:nvPicPr>
                <p:cNvPr id="45" name="Ink 44">
                  <a:extLst>
                    <a:ext uri="{FF2B5EF4-FFF2-40B4-BE49-F238E27FC236}">
                      <a16:creationId xmlns:a16="http://schemas.microsoft.com/office/drawing/2014/main" id="{62749CCD-0D15-BEC8-0EAF-411CFF2E7AD3}"/>
                    </a:ext>
                  </a:extLst>
                </p:cNvPr>
                <p:cNvPicPr/>
                <p:nvPr/>
              </p:nvPicPr>
              <p:blipFill>
                <a:blip r:embed="rId44"/>
                <a:stretch>
                  <a:fillRect/>
                </a:stretch>
              </p:blipFill>
              <p:spPr>
                <a:xfrm>
                  <a:off x="5323971" y="5152114"/>
                  <a:ext cx="1396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7" name="Ink 46">
                  <a:extLst>
                    <a:ext uri="{FF2B5EF4-FFF2-40B4-BE49-F238E27FC236}">
                      <a16:creationId xmlns:a16="http://schemas.microsoft.com/office/drawing/2014/main" id="{3F5B5C57-F64C-7F86-78FF-1D455207AE70}"/>
                    </a:ext>
                  </a:extLst>
                </p14:cNvPr>
                <p14:cNvContentPartPr/>
                <p14:nvPr/>
              </p14:nvContentPartPr>
              <p14:xfrm>
                <a:off x="5600451" y="5030074"/>
                <a:ext cx="66960" cy="360"/>
              </p14:xfrm>
            </p:contentPart>
          </mc:Choice>
          <mc:Fallback xmlns="">
            <p:pic>
              <p:nvPicPr>
                <p:cNvPr id="47" name="Ink 46">
                  <a:extLst>
                    <a:ext uri="{FF2B5EF4-FFF2-40B4-BE49-F238E27FC236}">
                      <a16:creationId xmlns:a16="http://schemas.microsoft.com/office/drawing/2014/main" id="{3F5B5C57-F64C-7F86-78FF-1D455207AE70}"/>
                    </a:ext>
                  </a:extLst>
                </p:cNvPr>
                <p:cNvPicPr/>
                <p:nvPr/>
              </p:nvPicPr>
              <p:blipFill>
                <a:blip r:embed="rId46"/>
                <a:stretch>
                  <a:fillRect/>
                </a:stretch>
              </p:blipFill>
              <p:spPr>
                <a:xfrm>
                  <a:off x="5591451" y="5021074"/>
                  <a:ext cx="846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9" name="Ink 48">
                  <a:extLst>
                    <a:ext uri="{FF2B5EF4-FFF2-40B4-BE49-F238E27FC236}">
                      <a16:creationId xmlns:a16="http://schemas.microsoft.com/office/drawing/2014/main" id="{9F903528-520F-A50E-D609-03BB531B30F0}"/>
                    </a:ext>
                  </a:extLst>
                </p14:cNvPr>
                <p14:cNvContentPartPr/>
                <p14:nvPr/>
              </p14:nvContentPartPr>
              <p14:xfrm>
                <a:off x="5952531" y="4855114"/>
                <a:ext cx="91440" cy="193680"/>
              </p14:xfrm>
            </p:contentPart>
          </mc:Choice>
          <mc:Fallback xmlns="">
            <p:pic>
              <p:nvPicPr>
                <p:cNvPr id="49" name="Ink 48">
                  <a:extLst>
                    <a:ext uri="{FF2B5EF4-FFF2-40B4-BE49-F238E27FC236}">
                      <a16:creationId xmlns:a16="http://schemas.microsoft.com/office/drawing/2014/main" id="{9F903528-520F-A50E-D609-03BB531B30F0}"/>
                    </a:ext>
                  </a:extLst>
                </p:cNvPr>
                <p:cNvPicPr/>
                <p:nvPr/>
              </p:nvPicPr>
              <p:blipFill>
                <a:blip r:embed="rId48"/>
                <a:stretch>
                  <a:fillRect/>
                </a:stretch>
              </p:blipFill>
              <p:spPr>
                <a:xfrm>
                  <a:off x="5943531" y="4846474"/>
                  <a:ext cx="1090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0" name="Ink 49">
                  <a:extLst>
                    <a:ext uri="{FF2B5EF4-FFF2-40B4-BE49-F238E27FC236}">
                      <a16:creationId xmlns:a16="http://schemas.microsoft.com/office/drawing/2014/main" id="{605D2EBB-71B1-ECA9-5952-E673822472AB}"/>
                    </a:ext>
                  </a:extLst>
                </p14:cNvPr>
                <p14:cNvContentPartPr/>
                <p14:nvPr/>
              </p14:nvContentPartPr>
              <p14:xfrm>
                <a:off x="5960091" y="4955554"/>
                <a:ext cx="48240" cy="4320"/>
              </p14:xfrm>
            </p:contentPart>
          </mc:Choice>
          <mc:Fallback xmlns="">
            <p:pic>
              <p:nvPicPr>
                <p:cNvPr id="50" name="Ink 49">
                  <a:extLst>
                    <a:ext uri="{FF2B5EF4-FFF2-40B4-BE49-F238E27FC236}">
                      <a16:creationId xmlns:a16="http://schemas.microsoft.com/office/drawing/2014/main" id="{605D2EBB-71B1-ECA9-5952-E673822472AB}"/>
                    </a:ext>
                  </a:extLst>
                </p:cNvPr>
                <p:cNvPicPr/>
                <p:nvPr/>
              </p:nvPicPr>
              <p:blipFill>
                <a:blip r:embed="rId50"/>
                <a:stretch>
                  <a:fillRect/>
                </a:stretch>
              </p:blipFill>
              <p:spPr>
                <a:xfrm>
                  <a:off x="5951091" y="4946914"/>
                  <a:ext cx="658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2" name="Ink 51">
                  <a:extLst>
                    <a:ext uri="{FF2B5EF4-FFF2-40B4-BE49-F238E27FC236}">
                      <a16:creationId xmlns:a16="http://schemas.microsoft.com/office/drawing/2014/main" id="{E8BCC14A-914A-5D89-6D6C-92A8424E338E}"/>
                    </a:ext>
                  </a:extLst>
                </p14:cNvPr>
                <p14:cNvContentPartPr/>
                <p14:nvPr/>
              </p14:nvContentPartPr>
              <p14:xfrm>
                <a:off x="5943171" y="5133034"/>
                <a:ext cx="129960" cy="360"/>
              </p14:xfrm>
            </p:contentPart>
          </mc:Choice>
          <mc:Fallback xmlns="">
            <p:pic>
              <p:nvPicPr>
                <p:cNvPr id="52" name="Ink 51">
                  <a:extLst>
                    <a:ext uri="{FF2B5EF4-FFF2-40B4-BE49-F238E27FC236}">
                      <a16:creationId xmlns:a16="http://schemas.microsoft.com/office/drawing/2014/main" id="{E8BCC14A-914A-5D89-6D6C-92A8424E338E}"/>
                    </a:ext>
                  </a:extLst>
                </p:cNvPr>
                <p:cNvPicPr/>
                <p:nvPr/>
              </p:nvPicPr>
              <p:blipFill>
                <a:blip r:embed="rId52"/>
                <a:stretch>
                  <a:fillRect/>
                </a:stretch>
              </p:blipFill>
              <p:spPr>
                <a:xfrm>
                  <a:off x="5934171" y="5124394"/>
                  <a:ext cx="1476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4" name="Ink 53">
                  <a:extLst>
                    <a:ext uri="{FF2B5EF4-FFF2-40B4-BE49-F238E27FC236}">
                      <a16:creationId xmlns:a16="http://schemas.microsoft.com/office/drawing/2014/main" id="{06E85433-15A4-84D6-6EF1-EEE8C440B216}"/>
                    </a:ext>
                  </a:extLst>
                </p14:cNvPr>
                <p14:cNvContentPartPr/>
                <p14:nvPr/>
              </p14:nvContentPartPr>
              <p14:xfrm>
                <a:off x="5682531" y="5029354"/>
                <a:ext cx="54000" cy="4320"/>
              </p14:xfrm>
            </p:contentPart>
          </mc:Choice>
          <mc:Fallback xmlns="">
            <p:pic>
              <p:nvPicPr>
                <p:cNvPr id="54" name="Ink 53">
                  <a:extLst>
                    <a:ext uri="{FF2B5EF4-FFF2-40B4-BE49-F238E27FC236}">
                      <a16:creationId xmlns:a16="http://schemas.microsoft.com/office/drawing/2014/main" id="{06E85433-15A4-84D6-6EF1-EEE8C440B216}"/>
                    </a:ext>
                  </a:extLst>
                </p:cNvPr>
                <p:cNvPicPr/>
                <p:nvPr/>
              </p:nvPicPr>
              <p:blipFill>
                <a:blip r:embed="rId54"/>
                <a:stretch>
                  <a:fillRect/>
                </a:stretch>
              </p:blipFill>
              <p:spPr>
                <a:xfrm>
                  <a:off x="5673531" y="5020714"/>
                  <a:ext cx="716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6" name="Ink 55">
                  <a:extLst>
                    <a:ext uri="{FF2B5EF4-FFF2-40B4-BE49-F238E27FC236}">
                      <a16:creationId xmlns:a16="http://schemas.microsoft.com/office/drawing/2014/main" id="{01C70D3F-F65F-9AA6-6FDC-4C8968382D98}"/>
                    </a:ext>
                  </a:extLst>
                </p14:cNvPr>
                <p14:cNvContentPartPr/>
                <p14:nvPr/>
              </p14:nvContentPartPr>
              <p14:xfrm>
                <a:off x="6233331" y="4963114"/>
                <a:ext cx="67320" cy="2520"/>
              </p14:xfrm>
            </p:contentPart>
          </mc:Choice>
          <mc:Fallback xmlns="">
            <p:pic>
              <p:nvPicPr>
                <p:cNvPr id="56" name="Ink 55">
                  <a:extLst>
                    <a:ext uri="{FF2B5EF4-FFF2-40B4-BE49-F238E27FC236}">
                      <a16:creationId xmlns:a16="http://schemas.microsoft.com/office/drawing/2014/main" id="{01C70D3F-F65F-9AA6-6FDC-4C8968382D98}"/>
                    </a:ext>
                  </a:extLst>
                </p:cNvPr>
                <p:cNvPicPr/>
                <p:nvPr/>
              </p:nvPicPr>
              <p:blipFill>
                <a:blip r:embed="rId56"/>
                <a:stretch>
                  <a:fillRect/>
                </a:stretch>
              </p:blipFill>
              <p:spPr>
                <a:xfrm>
                  <a:off x="6224331" y="4954474"/>
                  <a:ext cx="849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8" name="Ink 57">
                  <a:extLst>
                    <a:ext uri="{FF2B5EF4-FFF2-40B4-BE49-F238E27FC236}">
                      <a16:creationId xmlns:a16="http://schemas.microsoft.com/office/drawing/2014/main" id="{8F3C5FDB-7FEF-D0CA-F709-7DC03ED26B87}"/>
                    </a:ext>
                  </a:extLst>
                </p14:cNvPr>
                <p14:cNvContentPartPr/>
                <p14:nvPr/>
              </p14:nvContentPartPr>
              <p14:xfrm>
                <a:off x="6495771" y="4836754"/>
                <a:ext cx="99720" cy="163440"/>
              </p14:xfrm>
            </p:contentPart>
          </mc:Choice>
          <mc:Fallback xmlns="">
            <p:pic>
              <p:nvPicPr>
                <p:cNvPr id="58" name="Ink 57">
                  <a:extLst>
                    <a:ext uri="{FF2B5EF4-FFF2-40B4-BE49-F238E27FC236}">
                      <a16:creationId xmlns:a16="http://schemas.microsoft.com/office/drawing/2014/main" id="{8F3C5FDB-7FEF-D0CA-F709-7DC03ED26B87}"/>
                    </a:ext>
                  </a:extLst>
                </p:cNvPr>
                <p:cNvPicPr/>
                <p:nvPr/>
              </p:nvPicPr>
              <p:blipFill>
                <a:blip r:embed="rId58"/>
                <a:stretch>
                  <a:fillRect/>
                </a:stretch>
              </p:blipFill>
              <p:spPr>
                <a:xfrm>
                  <a:off x="6486771" y="4828114"/>
                  <a:ext cx="1173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0" name="Ink 59">
                  <a:extLst>
                    <a:ext uri="{FF2B5EF4-FFF2-40B4-BE49-F238E27FC236}">
                      <a16:creationId xmlns:a16="http://schemas.microsoft.com/office/drawing/2014/main" id="{4AB89304-F2E5-24A7-DF26-16114EDF107D}"/>
                    </a:ext>
                  </a:extLst>
                </p14:cNvPr>
                <p14:cNvContentPartPr/>
                <p14:nvPr/>
              </p14:nvContentPartPr>
              <p14:xfrm>
                <a:off x="6661731" y="4868794"/>
                <a:ext cx="2880" cy="147960"/>
              </p14:xfrm>
            </p:contentPart>
          </mc:Choice>
          <mc:Fallback xmlns="">
            <p:pic>
              <p:nvPicPr>
                <p:cNvPr id="60" name="Ink 59">
                  <a:extLst>
                    <a:ext uri="{FF2B5EF4-FFF2-40B4-BE49-F238E27FC236}">
                      <a16:creationId xmlns:a16="http://schemas.microsoft.com/office/drawing/2014/main" id="{4AB89304-F2E5-24A7-DF26-16114EDF107D}"/>
                    </a:ext>
                  </a:extLst>
                </p:cNvPr>
                <p:cNvPicPr/>
                <p:nvPr/>
              </p:nvPicPr>
              <p:blipFill>
                <a:blip r:embed="rId60"/>
                <a:stretch>
                  <a:fillRect/>
                </a:stretch>
              </p:blipFill>
              <p:spPr>
                <a:xfrm>
                  <a:off x="6653091" y="4859794"/>
                  <a:ext cx="205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1" name="Ink 60">
                  <a:extLst>
                    <a:ext uri="{FF2B5EF4-FFF2-40B4-BE49-F238E27FC236}">
                      <a16:creationId xmlns:a16="http://schemas.microsoft.com/office/drawing/2014/main" id="{A8734409-F959-B220-2F87-DCB2C2B19747}"/>
                    </a:ext>
                  </a:extLst>
                </p14:cNvPr>
                <p14:cNvContentPartPr/>
                <p14:nvPr/>
              </p14:nvContentPartPr>
              <p14:xfrm>
                <a:off x="6658491" y="4823434"/>
                <a:ext cx="105840" cy="169200"/>
              </p14:xfrm>
            </p:contentPart>
          </mc:Choice>
          <mc:Fallback xmlns="">
            <p:pic>
              <p:nvPicPr>
                <p:cNvPr id="61" name="Ink 60">
                  <a:extLst>
                    <a:ext uri="{FF2B5EF4-FFF2-40B4-BE49-F238E27FC236}">
                      <a16:creationId xmlns:a16="http://schemas.microsoft.com/office/drawing/2014/main" id="{A8734409-F959-B220-2F87-DCB2C2B19747}"/>
                    </a:ext>
                  </a:extLst>
                </p:cNvPr>
                <p:cNvPicPr/>
                <p:nvPr/>
              </p:nvPicPr>
              <p:blipFill>
                <a:blip r:embed="rId62"/>
                <a:stretch>
                  <a:fillRect/>
                </a:stretch>
              </p:blipFill>
              <p:spPr>
                <a:xfrm>
                  <a:off x="6649491" y="4814794"/>
                  <a:ext cx="1234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3" name="Ink 62">
                  <a:extLst>
                    <a:ext uri="{FF2B5EF4-FFF2-40B4-BE49-F238E27FC236}">
                      <a16:creationId xmlns:a16="http://schemas.microsoft.com/office/drawing/2014/main" id="{A0978C9A-603B-609B-A325-74C0DA52FD1C}"/>
                    </a:ext>
                  </a:extLst>
                </p14:cNvPr>
                <p14:cNvContentPartPr/>
                <p14:nvPr/>
              </p14:nvContentPartPr>
              <p14:xfrm>
                <a:off x="6824091" y="4791754"/>
                <a:ext cx="48960" cy="211320"/>
              </p14:xfrm>
            </p:contentPart>
          </mc:Choice>
          <mc:Fallback xmlns="">
            <p:pic>
              <p:nvPicPr>
                <p:cNvPr id="63" name="Ink 62">
                  <a:extLst>
                    <a:ext uri="{FF2B5EF4-FFF2-40B4-BE49-F238E27FC236}">
                      <a16:creationId xmlns:a16="http://schemas.microsoft.com/office/drawing/2014/main" id="{A0978C9A-603B-609B-A325-74C0DA52FD1C}"/>
                    </a:ext>
                  </a:extLst>
                </p:cNvPr>
                <p:cNvPicPr/>
                <p:nvPr/>
              </p:nvPicPr>
              <p:blipFill>
                <a:blip r:embed="rId64"/>
                <a:stretch>
                  <a:fillRect/>
                </a:stretch>
              </p:blipFill>
              <p:spPr>
                <a:xfrm>
                  <a:off x="6815451" y="4782754"/>
                  <a:ext cx="666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5" name="Ink 64">
                  <a:extLst>
                    <a:ext uri="{FF2B5EF4-FFF2-40B4-BE49-F238E27FC236}">
                      <a16:creationId xmlns:a16="http://schemas.microsoft.com/office/drawing/2014/main" id="{E7EE2736-9C6A-2D26-9E4D-46BF4349B4AE}"/>
                    </a:ext>
                  </a:extLst>
                </p14:cNvPr>
                <p14:cNvContentPartPr/>
                <p14:nvPr/>
              </p14:nvContentPartPr>
              <p14:xfrm>
                <a:off x="6929931" y="4892914"/>
                <a:ext cx="53280" cy="96480"/>
              </p14:xfrm>
            </p:contentPart>
          </mc:Choice>
          <mc:Fallback xmlns="">
            <p:pic>
              <p:nvPicPr>
                <p:cNvPr id="65" name="Ink 64">
                  <a:extLst>
                    <a:ext uri="{FF2B5EF4-FFF2-40B4-BE49-F238E27FC236}">
                      <a16:creationId xmlns:a16="http://schemas.microsoft.com/office/drawing/2014/main" id="{E7EE2736-9C6A-2D26-9E4D-46BF4349B4AE}"/>
                    </a:ext>
                  </a:extLst>
                </p:cNvPr>
                <p:cNvPicPr/>
                <p:nvPr/>
              </p:nvPicPr>
              <p:blipFill>
                <a:blip r:embed="rId66"/>
                <a:stretch>
                  <a:fillRect/>
                </a:stretch>
              </p:blipFill>
              <p:spPr>
                <a:xfrm>
                  <a:off x="6920931" y="4884274"/>
                  <a:ext cx="709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6" name="Ink 65">
                  <a:extLst>
                    <a:ext uri="{FF2B5EF4-FFF2-40B4-BE49-F238E27FC236}">
                      <a16:creationId xmlns:a16="http://schemas.microsoft.com/office/drawing/2014/main" id="{98E4EEC0-BA86-3F7A-585D-94DA02C95BE0}"/>
                    </a:ext>
                  </a:extLst>
                </p14:cNvPr>
                <p14:cNvContentPartPr/>
                <p14:nvPr/>
              </p14:nvContentPartPr>
              <p14:xfrm>
                <a:off x="6960171" y="4837474"/>
                <a:ext cx="360" cy="360"/>
              </p14:xfrm>
            </p:contentPart>
          </mc:Choice>
          <mc:Fallback xmlns="">
            <p:pic>
              <p:nvPicPr>
                <p:cNvPr id="66" name="Ink 65">
                  <a:extLst>
                    <a:ext uri="{FF2B5EF4-FFF2-40B4-BE49-F238E27FC236}">
                      <a16:creationId xmlns:a16="http://schemas.microsoft.com/office/drawing/2014/main" id="{98E4EEC0-BA86-3F7A-585D-94DA02C95BE0}"/>
                    </a:ext>
                  </a:extLst>
                </p:cNvPr>
                <p:cNvPicPr/>
                <p:nvPr/>
              </p:nvPicPr>
              <p:blipFill>
                <a:blip r:embed="rId68"/>
                <a:stretch>
                  <a:fillRect/>
                </a:stretch>
              </p:blipFill>
              <p:spPr>
                <a:xfrm>
                  <a:off x="6951531" y="48284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8" name="Ink 67">
                  <a:extLst>
                    <a:ext uri="{FF2B5EF4-FFF2-40B4-BE49-F238E27FC236}">
                      <a16:creationId xmlns:a16="http://schemas.microsoft.com/office/drawing/2014/main" id="{C6A36976-B8F7-9B48-3855-F183C9056D1F}"/>
                    </a:ext>
                  </a:extLst>
                </p14:cNvPr>
                <p14:cNvContentPartPr/>
                <p14:nvPr/>
              </p14:nvContentPartPr>
              <p14:xfrm>
                <a:off x="7054131" y="4829194"/>
                <a:ext cx="56520" cy="124200"/>
              </p14:xfrm>
            </p:contentPart>
          </mc:Choice>
          <mc:Fallback xmlns="">
            <p:pic>
              <p:nvPicPr>
                <p:cNvPr id="68" name="Ink 67">
                  <a:extLst>
                    <a:ext uri="{FF2B5EF4-FFF2-40B4-BE49-F238E27FC236}">
                      <a16:creationId xmlns:a16="http://schemas.microsoft.com/office/drawing/2014/main" id="{C6A36976-B8F7-9B48-3855-F183C9056D1F}"/>
                    </a:ext>
                  </a:extLst>
                </p:cNvPr>
                <p:cNvPicPr/>
                <p:nvPr/>
              </p:nvPicPr>
              <p:blipFill>
                <a:blip r:embed="rId70"/>
                <a:stretch>
                  <a:fillRect/>
                </a:stretch>
              </p:blipFill>
              <p:spPr>
                <a:xfrm>
                  <a:off x="7045131" y="4820194"/>
                  <a:ext cx="741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9" name="Ink 68">
                  <a:extLst>
                    <a:ext uri="{FF2B5EF4-FFF2-40B4-BE49-F238E27FC236}">
                      <a16:creationId xmlns:a16="http://schemas.microsoft.com/office/drawing/2014/main" id="{A89A6734-DB00-011D-358B-963C14D5247A}"/>
                    </a:ext>
                  </a:extLst>
                </p14:cNvPr>
                <p14:cNvContentPartPr/>
                <p14:nvPr/>
              </p14:nvContentPartPr>
              <p14:xfrm>
                <a:off x="7047291" y="4850794"/>
                <a:ext cx="360" cy="360"/>
              </p14:xfrm>
            </p:contentPart>
          </mc:Choice>
          <mc:Fallback xmlns="">
            <p:pic>
              <p:nvPicPr>
                <p:cNvPr id="69" name="Ink 68">
                  <a:extLst>
                    <a:ext uri="{FF2B5EF4-FFF2-40B4-BE49-F238E27FC236}">
                      <a16:creationId xmlns:a16="http://schemas.microsoft.com/office/drawing/2014/main" id="{A89A6734-DB00-011D-358B-963C14D5247A}"/>
                    </a:ext>
                  </a:extLst>
                </p:cNvPr>
                <p:cNvPicPr/>
                <p:nvPr/>
              </p:nvPicPr>
              <p:blipFill>
                <a:blip r:embed="rId68"/>
                <a:stretch>
                  <a:fillRect/>
                </a:stretch>
              </p:blipFill>
              <p:spPr>
                <a:xfrm>
                  <a:off x="7038651" y="484179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0" name="Ink 69">
                  <a:extLst>
                    <a:ext uri="{FF2B5EF4-FFF2-40B4-BE49-F238E27FC236}">
                      <a16:creationId xmlns:a16="http://schemas.microsoft.com/office/drawing/2014/main" id="{D97C7335-68A4-3096-0A42-4848B04A8C10}"/>
                    </a:ext>
                  </a:extLst>
                </p14:cNvPr>
                <p14:cNvContentPartPr/>
                <p14:nvPr/>
              </p14:nvContentPartPr>
              <p14:xfrm>
                <a:off x="7140171" y="4946554"/>
                <a:ext cx="360" cy="360"/>
              </p14:xfrm>
            </p:contentPart>
          </mc:Choice>
          <mc:Fallback xmlns="">
            <p:pic>
              <p:nvPicPr>
                <p:cNvPr id="70" name="Ink 69">
                  <a:extLst>
                    <a:ext uri="{FF2B5EF4-FFF2-40B4-BE49-F238E27FC236}">
                      <a16:creationId xmlns:a16="http://schemas.microsoft.com/office/drawing/2014/main" id="{D97C7335-68A4-3096-0A42-4848B04A8C10}"/>
                    </a:ext>
                  </a:extLst>
                </p:cNvPr>
                <p:cNvPicPr/>
                <p:nvPr/>
              </p:nvPicPr>
              <p:blipFill>
                <a:blip r:embed="rId68"/>
                <a:stretch>
                  <a:fillRect/>
                </a:stretch>
              </p:blipFill>
              <p:spPr>
                <a:xfrm>
                  <a:off x="7131171" y="49375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2" name="Ink 71">
                  <a:extLst>
                    <a:ext uri="{FF2B5EF4-FFF2-40B4-BE49-F238E27FC236}">
                      <a16:creationId xmlns:a16="http://schemas.microsoft.com/office/drawing/2014/main" id="{24537A30-400E-52F9-5FF9-46D9E08DABD5}"/>
                    </a:ext>
                  </a:extLst>
                </p14:cNvPr>
                <p14:cNvContentPartPr/>
                <p14:nvPr/>
              </p14:nvContentPartPr>
              <p14:xfrm>
                <a:off x="7201371" y="4826314"/>
                <a:ext cx="73080" cy="219600"/>
              </p14:xfrm>
            </p:contentPart>
          </mc:Choice>
          <mc:Fallback xmlns="">
            <p:pic>
              <p:nvPicPr>
                <p:cNvPr id="72" name="Ink 71">
                  <a:extLst>
                    <a:ext uri="{FF2B5EF4-FFF2-40B4-BE49-F238E27FC236}">
                      <a16:creationId xmlns:a16="http://schemas.microsoft.com/office/drawing/2014/main" id="{24537A30-400E-52F9-5FF9-46D9E08DABD5}"/>
                    </a:ext>
                  </a:extLst>
                </p:cNvPr>
                <p:cNvPicPr/>
                <p:nvPr/>
              </p:nvPicPr>
              <p:blipFill>
                <a:blip r:embed="rId74"/>
                <a:stretch>
                  <a:fillRect/>
                </a:stretch>
              </p:blipFill>
              <p:spPr>
                <a:xfrm>
                  <a:off x="7192731" y="4817674"/>
                  <a:ext cx="90720" cy="237240"/>
                </a:xfrm>
                <a:prstGeom prst="rect">
                  <a:avLst/>
                </a:prstGeom>
              </p:spPr>
            </p:pic>
          </mc:Fallback>
        </mc:AlternateContent>
      </p:grpSp>
      <p:grpSp>
        <p:nvGrpSpPr>
          <p:cNvPr id="76" name="Group 75">
            <a:extLst>
              <a:ext uri="{FF2B5EF4-FFF2-40B4-BE49-F238E27FC236}">
                <a16:creationId xmlns:a16="http://schemas.microsoft.com/office/drawing/2014/main" id="{8668B5D3-D4A4-9D6A-1FFD-769A83BCC4D1}"/>
              </a:ext>
            </a:extLst>
          </p:cNvPr>
          <p:cNvGrpSpPr/>
          <p:nvPr/>
        </p:nvGrpSpPr>
        <p:grpSpPr>
          <a:xfrm>
            <a:off x="6712491" y="3974914"/>
            <a:ext cx="174960" cy="343440"/>
            <a:chOff x="6712491" y="3974914"/>
            <a:chExt cx="174960" cy="343440"/>
          </a:xfrm>
        </p:grpSpPr>
        <mc:AlternateContent xmlns:mc="http://schemas.openxmlformats.org/markup-compatibility/2006" xmlns:p14="http://schemas.microsoft.com/office/powerpoint/2010/main">
          <mc:Choice Requires="p14">
            <p:contentPart p14:bwMode="auto" r:id="rId75">
              <p14:nvContentPartPr>
                <p14:cNvPr id="74" name="Ink 73">
                  <a:extLst>
                    <a:ext uri="{FF2B5EF4-FFF2-40B4-BE49-F238E27FC236}">
                      <a16:creationId xmlns:a16="http://schemas.microsoft.com/office/drawing/2014/main" id="{19D512F9-57AC-6633-3C76-9EDB15F5D7F3}"/>
                    </a:ext>
                  </a:extLst>
                </p14:cNvPr>
                <p14:cNvContentPartPr/>
                <p14:nvPr/>
              </p14:nvContentPartPr>
              <p14:xfrm>
                <a:off x="6788811" y="3974914"/>
                <a:ext cx="98640" cy="339840"/>
              </p14:xfrm>
            </p:contentPart>
          </mc:Choice>
          <mc:Fallback xmlns="">
            <p:pic>
              <p:nvPicPr>
                <p:cNvPr id="74" name="Ink 73">
                  <a:extLst>
                    <a:ext uri="{FF2B5EF4-FFF2-40B4-BE49-F238E27FC236}">
                      <a16:creationId xmlns:a16="http://schemas.microsoft.com/office/drawing/2014/main" id="{19D512F9-57AC-6633-3C76-9EDB15F5D7F3}"/>
                    </a:ext>
                  </a:extLst>
                </p:cNvPr>
                <p:cNvPicPr/>
                <p:nvPr/>
              </p:nvPicPr>
              <p:blipFill>
                <a:blip r:embed="rId76"/>
                <a:stretch>
                  <a:fillRect/>
                </a:stretch>
              </p:blipFill>
              <p:spPr>
                <a:xfrm>
                  <a:off x="6780171" y="3966274"/>
                  <a:ext cx="11628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5" name="Ink 74">
                  <a:extLst>
                    <a:ext uri="{FF2B5EF4-FFF2-40B4-BE49-F238E27FC236}">
                      <a16:creationId xmlns:a16="http://schemas.microsoft.com/office/drawing/2014/main" id="{E666F18F-03B6-0EE1-A819-FB4AC44FFF97}"/>
                    </a:ext>
                  </a:extLst>
                </p14:cNvPr>
                <p14:cNvContentPartPr/>
                <p14:nvPr/>
              </p14:nvContentPartPr>
              <p14:xfrm>
                <a:off x="6712491" y="4204234"/>
                <a:ext cx="140040" cy="114120"/>
              </p14:xfrm>
            </p:contentPart>
          </mc:Choice>
          <mc:Fallback xmlns="">
            <p:pic>
              <p:nvPicPr>
                <p:cNvPr id="75" name="Ink 74">
                  <a:extLst>
                    <a:ext uri="{FF2B5EF4-FFF2-40B4-BE49-F238E27FC236}">
                      <a16:creationId xmlns:a16="http://schemas.microsoft.com/office/drawing/2014/main" id="{E666F18F-03B6-0EE1-A819-FB4AC44FFF97}"/>
                    </a:ext>
                  </a:extLst>
                </p:cNvPr>
                <p:cNvPicPr/>
                <p:nvPr/>
              </p:nvPicPr>
              <p:blipFill>
                <a:blip r:embed="rId78"/>
                <a:stretch>
                  <a:fillRect/>
                </a:stretch>
              </p:blipFill>
              <p:spPr>
                <a:xfrm>
                  <a:off x="6703491" y="4195594"/>
                  <a:ext cx="157680" cy="131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9">
            <p14:nvContentPartPr>
              <p14:cNvPr id="77" name="Ink 76">
                <a:extLst>
                  <a:ext uri="{FF2B5EF4-FFF2-40B4-BE49-F238E27FC236}">
                    <a16:creationId xmlns:a16="http://schemas.microsoft.com/office/drawing/2014/main" id="{52AF0D66-75DB-958F-790C-E5D3FA92A4EB}"/>
                  </a:ext>
                </a:extLst>
              </p14:cNvPr>
              <p14:cNvContentPartPr/>
              <p14:nvPr/>
            </p14:nvContentPartPr>
            <p14:xfrm>
              <a:off x="4582011" y="3988594"/>
              <a:ext cx="100440" cy="10080"/>
            </p14:xfrm>
          </p:contentPart>
        </mc:Choice>
        <mc:Fallback xmlns="">
          <p:pic>
            <p:nvPicPr>
              <p:cNvPr id="77" name="Ink 76">
                <a:extLst>
                  <a:ext uri="{FF2B5EF4-FFF2-40B4-BE49-F238E27FC236}">
                    <a16:creationId xmlns:a16="http://schemas.microsoft.com/office/drawing/2014/main" id="{52AF0D66-75DB-958F-790C-E5D3FA92A4EB}"/>
                  </a:ext>
                </a:extLst>
              </p:cNvPr>
              <p:cNvPicPr/>
              <p:nvPr/>
            </p:nvPicPr>
            <p:blipFill>
              <a:blip r:embed="rId80"/>
              <a:stretch>
                <a:fillRect/>
              </a:stretch>
            </p:blipFill>
            <p:spPr>
              <a:xfrm>
                <a:off x="4573371" y="3979954"/>
                <a:ext cx="118080" cy="27720"/>
              </a:xfrm>
              <a:prstGeom prst="rect">
                <a:avLst/>
              </a:prstGeom>
            </p:spPr>
          </p:pic>
        </mc:Fallback>
      </mc:AlternateContent>
    </p:spTree>
    <p:extLst>
      <p:ext uri="{BB962C8B-B14F-4D97-AF65-F5344CB8AC3E}">
        <p14:creationId xmlns:p14="http://schemas.microsoft.com/office/powerpoint/2010/main" val="1575767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lide Number Placeholder 2">
            <a:extLst>
              <a:ext uri="{FF2B5EF4-FFF2-40B4-BE49-F238E27FC236}">
                <a16:creationId xmlns:a16="http://schemas.microsoft.com/office/drawing/2014/main" id="{C6DDE9A8-4A09-8C0C-76EB-90B380325067}"/>
              </a:ext>
            </a:extLst>
          </p:cNvPr>
          <p:cNvSpPr>
            <a:spLocks noGrp="1"/>
          </p:cNvSpPr>
          <p:nvPr>
            <p:ph type="sldNum" sz="quarter" idx="12"/>
          </p:nvPr>
        </p:nvSpPr>
        <p:spPr>
          <a:xfrm>
            <a:off x="8805333" y="6356350"/>
            <a:ext cx="2743200" cy="365125"/>
          </a:xfrm>
        </p:spPr>
        <p:txBody>
          <a:bodyPr>
            <a:normAutofit/>
          </a:bodyPr>
          <a:lstStyle/>
          <a:p>
            <a:pPr>
              <a:spcAft>
                <a:spcPts val="600"/>
              </a:spcAft>
            </a:pPr>
            <a:fld id="{C86488E0-EA66-EE4C-84C2-226D9C4A9E6B}" type="slidenum">
              <a:rPr lang="en-PS" smtClean="0"/>
              <a:pPr>
                <a:spcAft>
                  <a:spcPts val="600"/>
                </a:spcAft>
              </a:pPr>
              <a:t>27</a:t>
            </a:fld>
            <a:endParaRPr lang="en-PS"/>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9F72039-B0D7-AC97-5135-D6571B43FC76}"/>
              </a:ext>
            </a:extLst>
          </p:cNvPr>
          <p:cNvPicPr>
            <a:picLocks noChangeAspect="1"/>
          </p:cNvPicPr>
          <p:nvPr/>
        </p:nvPicPr>
        <p:blipFill>
          <a:blip r:embed="rId2"/>
          <a:stretch>
            <a:fillRect/>
          </a:stretch>
        </p:blipFill>
        <p:spPr>
          <a:xfrm>
            <a:off x="1670670" y="643467"/>
            <a:ext cx="8151795"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42889A22-8932-2339-A1A6-6C16053A3FD7}"/>
                  </a:ext>
                </a:extLst>
              </p14:cNvPr>
              <p14:cNvContentPartPr/>
              <p14:nvPr/>
            </p14:nvContentPartPr>
            <p14:xfrm>
              <a:off x="2324726" y="2703986"/>
              <a:ext cx="54720" cy="172080"/>
            </p14:xfrm>
          </p:contentPart>
        </mc:Choice>
        <mc:Fallback xmlns="">
          <p:pic>
            <p:nvPicPr>
              <p:cNvPr id="2" name="Ink 1">
                <a:extLst>
                  <a:ext uri="{FF2B5EF4-FFF2-40B4-BE49-F238E27FC236}">
                    <a16:creationId xmlns:a16="http://schemas.microsoft.com/office/drawing/2014/main" id="{42889A22-8932-2339-A1A6-6C16053A3FD7}"/>
                  </a:ext>
                </a:extLst>
              </p:cNvPr>
              <p:cNvPicPr/>
              <p:nvPr/>
            </p:nvPicPr>
            <p:blipFill>
              <a:blip r:embed="rId6"/>
              <a:stretch>
                <a:fillRect/>
              </a:stretch>
            </p:blipFill>
            <p:spPr>
              <a:xfrm>
                <a:off x="2318606" y="2697866"/>
                <a:ext cx="669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AD7844BA-E93C-50A8-046C-F9C1518A019C}"/>
                  </a:ext>
                </a:extLst>
              </p14:cNvPr>
              <p14:cNvContentPartPr/>
              <p14:nvPr/>
            </p14:nvContentPartPr>
            <p14:xfrm>
              <a:off x="2236886" y="3079466"/>
              <a:ext cx="194040" cy="192960"/>
            </p14:xfrm>
          </p:contentPart>
        </mc:Choice>
        <mc:Fallback xmlns="">
          <p:pic>
            <p:nvPicPr>
              <p:cNvPr id="6" name="Ink 5">
                <a:extLst>
                  <a:ext uri="{FF2B5EF4-FFF2-40B4-BE49-F238E27FC236}">
                    <a16:creationId xmlns:a16="http://schemas.microsoft.com/office/drawing/2014/main" id="{AD7844BA-E93C-50A8-046C-F9C1518A019C}"/>
                  </a:ext>
                </a:extLst>
              </p:cNvPr>
              <p:cNvPicPr/>
              <p:nvPr/>
            </p:nvPicPr>
            <p:blipFill>
              <a:blip r:embed="rId8"/>
              <a:stretch>
                <a:fillRect/>
              </a:stretch>
            </p:blipFill>
            <p:spPr>
              <a:xfrm>
                <a:off x="2230766" y="3073346"/>
                <a:ext cx="2062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3F852280-BAF1-0EE2-21B0-593C3F29B7D7}"/>
                  </a:ext>
                </a:extLst>
              </p14:cNvPr>
              <p14:cNvContentPartPr/>
              <p14:nvPr/>
            </p14:nvContentPartPr>
            <p14:xfrm>
              <a:off x="2242371" y="2186434"/>
              <a:ext cx="366840" cy="3960"/>
            </p14:xfrm>
          </p:contentPart>
        </mc:Choice>
        <mc:Fallback xmlns="">
          <p:pic>
            <p:nvPicPr>
              <p:cNvPr id="7" name="Ink 6">
                <a:extLst>
                  <a:ext uri="{FF2B5EF4-FFF2-40B4-BE49-F238E27FC236}">
                    <a16:creationId xmlns:a16="http://schemas.microsoft.com/office/drawing/2014/main" id="{3F852280-BAF1-0EE2-21B0-593C3F29B7D7}"/>
                  </a:ext>
                </a:extLst>
              </p:cNvPr>
              <p:cNvPicPr/>
              <p:nvPr/>
            </p:nvPicPr>
            <p:blipFill>
              <a:blip r:embed="rId10"/>
              <a:stretch>
                <a:fillRect/>
              </a:stretch>
            </p:blipFill>
            <p:spPr>
              <a:xfrm>
                <a:off x="2233371" y="2177434"/>
                <a:ext cx="384480" cy="21600"/>
              </a:xfrm>
              <a:prstGeom prst="rect">
                <a:avLst/>
              </a:prstGeom>
            </p:spPr>
          </p:pic>
        </mc:Fallback>
      </mc:AlternateContent>
      <p:grpSp>
        <p:nvGrpSpPr>
          <p:cNvPr id="12" name="Group 11">
            <a:extLst>
              <a:ext uri="{FF2B5EF4-FFF2-40B4-BE49-F238E27FC236}">
                <a16:creationId xmlns:a16="http://schemas.microsoft.com/office/drawing/2014/main" id="{28C0724B-E493-32A6-6DBA-9153ECE19B85}"/>
              </a:ext>
            </a:extLst>
          </p:cNvPr>
          <p:cNvGrpSpPr/>
          <p:nvPr/>
        </p:nvGrpSpPr>
        <p:grpSpPr>
          <a:xfrm>
            <a:off x="3735291" y="2202634"/>
            <a:ext cx="4661280" cy="40320"/>
            <a:chOff x="3735291" y="2202634"/>
            <a:chExt cx="4661280" cy="40320"/>
          </a:xfrm>
        </p:grpSpPr>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E1EB5E20-0F9C-CC64-15AD-89272A0D024A}"/>
                    </a:ext>
                  </a:extLst>
                </p14:cNvPr>
                <p14:cNvContentPartPr/>
                <p14:nvPr/>
              </p14:nvContentPartPr>
              <p14:xfrm>
                <a:off x="3735291" y="2202634"/>
                <a:ext cx="2307240" cy="12240"/>
              </p14:xfrm>
            </p:contentPart>
          </mc:Choice>
          <mc:Fallback xmlns="">
            <p:pic>
              <p:nvPicPr>
                <p:cNvPr id="8" name="Ink 7">
                  <a:extLst>
                    <a:ext uri="{FF2B5EF4-FFF2-40B4-BE49-F238E27FC236}">
                      <a16:creationId xmlns:a16="http://schemas.microsoft.com/office/drawing/2014/main" id="{E1EB5E20-0F9C-CC64-15AD-89272A0D024A}"/>
                    </a:ext>
                  </a:extLst>
                </p:cNvPr>
                <p:cNvPicPr/>
                <p:nvPr/>
              </p:nvPicPr>
              <p:blipFill>
                <a:blip r:embed="rId12"/>
                <a:stretch>
                  <a:fillRect/>
                </a:stretch>
              </p:blipFill>
              <p:spPr>
                <a:xfrm>
                  <a:off x="3726651" y="2193994"/>
                  <a:ext cx="23248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78489F05-1A37-4A1D-405E-E56FA9BFF93D}"/>
                    </a:ext>
                  </a:extLst>
                </p14:cNvPr>
                <p14:cNvContentPartPr/>
                <p14:nvPr/>
              </p14:nvContentPartPr>
              <p14:xfrm>
                <a:off x="6927411" y="2215234"/>
                <a:ext cx="1469160" cy="27720"/>
              </p14:xfrm>
            </p:contentPart>
          </mc:Choice>
          <mc:Fallback xmlns="">
            <p:pic>
              <p:nvPicPr>
                <p:cNvPr id="10" name="Ink 9">
                  <a:extLst>
                    <a:ext uri="{FF2B5EF4-FFF2-40B4-BE49-F238E27FC236}">
                      <a16:creationId xmlns:a16="http://schemas.microsoft.com/office/drawing/2014/main" id="{78489F05-1A37-4A1D-405E-E56FA9BFF93D}"/>
                    </a:ext>
                  </a:extLst>
                </p:cNvPr>
                <p:cNvPicPr/>
                <p:nvPr/>
              </p:nvPicPr>
              <p:blipFill>
                <a:blip r:embed="rId14"/>
                <a:stretch>
                  <a:fillRect/>
                </a:stretch>
              </p:blipFill>
              <p:spPr>
                <a:xfrm>
                  <a:off x="6918411" y="2206594"/>
                  <a:ext cx="1486800" cy="45360"/>
                </a:xfrm>
                <a:prstGeom prst="rect">
                  <a:avLst/>
                </a:prstGeom>
              </p:spPr>
            </p:pic>
          </mc:Fallback>
        </mc:AlternateContent>
      </p:grpSp>
      <p:grpSp>
        <p:nvGrpSpPr>
          <p:cNvPr id="18" name="Group 17">
            <a:extLst>
              <a:ext uri="{FF2B5EF4-FFF2-40B4-BE49-F238E27FC236}">
                <a16:creationId xmlns:a16="http://schemas.microsoft.com/office/drawing/2014/main" id="{58D5C163-ACC4-2353-D858-64685598213D}"/>
              </a:ext>
            </a:extLst>
          </p:cNvPr>
          <p:cNvGrpSpPr/>
          <p:nvPr/>
        </p:nvGrpSpPr>
        <p:grpSpPr>
          <a:xfrm>
            <a:off x="4831851" y="1690354"/>
            <a:ext cx="2654280" cy="192240"/>
            <a:chOff x="4831851" y="1690354"/>
            <a:chExt cx="2654280" cy="192240"/>
          </a:xfrm>
        </p:grpSpPr>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21B118D9-AAD6-9E54-90EA-88C9E402C7F0}"/>
                    </a:ext>
                  </a:extLst>
                </p14:cNvPr>
                <p14:cNvContentPartPr/>
                <p14:nvPr/>
              </p14:nvContentPartPr>
              <p14:xfrm>
                <a:off x="4858131" y="1690354"/>
                <a:ext cx="2628000" cy="192240"/>
              </p14:xfrm>
            </p:contentPart>
          </mc:Choice>
          <mc:Fallback xmlns="">
            <p:pic>
              <p:nvPicPr>
                <p:cNvPr id="14" name="Ink 13">
                  <a:extLst>
                    <a:ext uri="{FF2B5EF4-FFF2-40B4-BE49-F238E27FC236}">
                      <a16:creationId xmlns:a16="http://schemas.microsoft.com/office/drawing/2014/main" id="{21B118D9-AAD6-9E54-90EA-88C9E402C7F0}"/>
                    </a:ext>
                  </a:extLst>
                </p:cNvPr>
                <p:cNvPicPr/>
                <p:nvPr/>
              </p:nvPicPr>
              <p:blipFill>
                <a:blip r:embed="rId16"/>
                <a:stretch>
                  <a:fillRect/>
                </a:stretch>
              </p:blipFill>
              <p:spPr>
                <a:xfrm>
                  <a:off x="4849131" y="1681354"/>
                  <a:ext cx="26456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Ink 15">
                  <a:extLst>
                    <a:ext uri="{FF2B5EF4-FFF2-40B4-BE49-F238E27FC236}">
                      <a16:creationId xmlns:a16="http://schemas.microsoft.com/office/drawing/2014/main" id="{097FB8E4-ABFB-1280-33DB-92D32DDDF8C1}"/>
                    </a:ext>
                  </a:extLst>
                </p14:cNvPr>
                <p14:cNvContentPartPr/>
                <p14:nvPr/>
              </p14:nvContentPartPr>
              <p14:xfrm>
                <a:off x="4831851" y="1758754"/>
                <a:ext cx="104400" cy="121680"/>
              </p14:xfrm>
            </p:contentPart>
          </mc:Choice>
          <mc:Fallback xmlns="">
            <p:pic>
              <p:nvPicPr>
                <p:cNvPr id="16" name="Ink 15">
                  <a:extLst>
                    <a:ext uri="{FF2B5EF4-FFF2-40B4-BE49-F238E27FC236}">
                      <a16:creationId xmlns:a16="http://schemas.microsoft.com/office/drawing/2014/main" id="{097FB8E4-ABFB-1280-33DB-92D32DDDF8C1}"/>
                    </a:ext>
                  </a:extLst>
                </p:cNvPr>
                <p:cNvPicPr/>
                <p:nvPr/>
              </p:nvPicPr>
              <p:blipFill>
                <a:blip r:embed="rId18"/>
                <a:stretch>
                  <a:fillRect/>
                </a:stretch>
              </p:blipFill>
              <p:spPr>
                <a:xfrm>
                  <a:off x="4823211" y="1750114"/>
                  <a:ext cx="122040" cy="139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20" name="Ink 19">
                <a:extLst>
                  <a:ext uri="{FF2B5EF4-FFF2-40B4-BE49-F238E27FC236}">
                    <a16:creationId xmlns:a16="http://schemas.microsoft.com/office/drawing/2014/main" id="{8A62865B-DDAE-9527-E151-2A00C2EB7569}"/>
                  </a:ext>
                </a:extLst>
              </p14:cNvPr>
              <p14:cNvContentPartPr/>
              <p14:nvPr/>
            </p14:nvContentPartPr>
            <p14:xfrm>
              <a:off x="2699571" y="2678194"/>
              <a:ext cx="3631680" cy="9360"/>
            </p14:xfrm>
          </p:contentPart>
        </mc:Choice>
        <mc:Fallback xmlns="">
          <p:pic>
            <p:nvPicPr>
              <p:cNvPr id="20" name="Ink 19">
                <a:extLst>
                  <a:ext uri="{FF2B5EF4-FFF2-40B4-BE49-F238E27FC236}">
                    <a16:creationId xmlns:a16="http://schemas.microsoft.com/office/drawing/2014/main" id="{8A62865B-DDAE-9527-E151-2A00C2EB7569}"/>
                  </a:ext>
                </a:extLst>
              </p:cNvPr>
              <p:cNvPicPr/>
              <p:nvPr/>
            </p:nvPicPr>
            <p:blipFill>
              <a:blip r:embed="rId20"/>
              <a:stretch>
                <a:fillRect/>
              </a:stretch>
            </p:blipFill>
            <p:spPr>
              <a:xfrm>
                <a:off x="2690931" y="2669194"/>
                <a:ext cx="36493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Ink 21">
                <a:extLst>
                  <a:ext uri="{FF2B5EF4-FFF2-40B4-BE49-F238E27FC236}">
                    <a16:creationId xmlns:a16="http://schemas.microsoft.com/office/drawing/2014/main" id="{1D2D33B2-4127-16EA-CB6D-20933A1FB193}"/>
                  </a:ext>
                </a:extLst>
              </p14:cNvPr>
              <p14:cNvContentPartPr/>
              <p14:nvPr/>
            </p14:nvContentPartPr>
            <p14:xfrm>
              <a:off x="2740251" y="3041434"/>
              <a:ext cx="2702880" cy="34560"/>
            </p14:xfrm>
          </p:contentPart>
        </mc:Choice>
        <mc:Fallback xmlns="">
          <p:pic>
            <p:nvPicPr>
              <p:cNvPr id="22" name="Ink 21">
                <a:extLst>
                  <a:ext uri="{FF2B5EF4-FFF2-40B4-BE49-F238E27FC236}">
                    <a16:creationId xmlns:a16="http://schemas.microsoft.com/office/drawing/2014/main" id="{1D2D33B2-4127-16EA-CB6D-20933A1FB193}"/>
                  </a:ext>
                </a:extLst>
              </p:cNvPr>
              <p:cNvPicPr/>
              <p:nvPr/>
            </p:nvPicPr>
            <p:blipFill>
              <a:blip r:embed="rId22"/>
              <a:stretch>
                <a:fillRect/>
              </a:stretch>
            </p:blipFill>
            <p:spPr>
              <a:xfrm>
                <a:off x="2731611" y="3032794"/>
                <a:ext cx="2720520" cy="52200"/>
              </a:xfrm>
              <a:prstGeom prst="rect">
                <a:avLst/>
              </a:prstGeom>
            </p:spPr>
          </p:pic>
        </mc:Fallback>
      </mc:AlternateContent>
      <p:grpSp>
        <p:nvGrpSpPr>
          <p:cNvPr id="25" name="Group 24">
            <a:extLst>
              <a:ext uri="{FF2B5EF4-FFF2-40B4-BE49-F238E27FC236}">
                <a16:creationId xmlns:a16="http://schemas.microsoft.com/office/drawing/2014/main" id="{048E5A5B-634B-8023-48F9-92A4AE679669}"/>
              </a:ext>
            </a:extLst>
          </p:cNvPr>
          <p:cNvGrpSpPr/>
          <p:nvPr/>
        </p:nvGrpSpPr>
        <p:grpSpPr>
          <a:xfrm>
            <a:off x="2742051" y="3383074"/>
            <a:ext cx="4972320" cy="18000"/>
            <a:chOff x="2742051" y="3383074"/>
            <a:chExt cx="4972320" cy="18000"/>
          </a:xfrm>
        </p:grpSpPr>
        <mc:AlternateContent xmlns:mc="http://schemas.openxmlformats.org/markup-compatibility/2006" xmlns:p14="http://schemas.microsoft.com/office/powerpoint/2010/main">
          <mc:Choice Requires="p14">
            <p:contentPart p14:bwMode="auto" r:id="rId23">
              <p14:nvContentPartPr>
                <p14:cNvPr id="23" name="Ink 22">
                  <a:extLst>
                    <a:ext uri="{FF2B5EF4-FFF2-40B4-BE49-F238E27FC236}">
                      <a16:creationId xmlns:a16="http://schemas.microsoft.com/office/drawing/2014/main" id="{257C9AB7-821F-2F45-4055-AE3D675D9AAF}"/>
                    </a:ext>
                  </a:extLst>
                </p14:cNvPr>
                <p14:cNvContentPartPr/>
                <p14:nvPr/>
              </p14:nvContentPartPr>
              <p14:xfrm>
                <a:off x="2742051" y="3383074"/>
                <a:ext cx="3154320" cy="18000"/>
              </p14:xfrm>
            </p:contentPart>
          </mc:Choice>
          <mc:Fallback xmlns="">
            <p:pic>
              <p:nvPicPr>
                <p:cNvPr id="23" name="Ink 22">
                  <a:extLst>
                    <a:ext uri="{FF2B5EF4-FFF2-40B4-BE49-F238E27FC236}">
                      <a16:creationId xmlns:a16="http://schemas.microsoft.com/office/drawing/2014/main" id="{257C9AB7-821F-2F45-4055-AE3D675D9AAF}"/>
                    </a:ext>
                  </a:extLst>
                </p:cNvPr>
                <p:cNvPicPr/>
                <p:nvPr/>
              </p:nvPicPr>
              <p:blipFill>
                <a:blip r:embed="rId24"/>
                <a:stretch>
                  <a:fillRect/>
                </a:stretch>
              </p:blipFill>
              <p:spPr>
                <a:xfrm>
                  <a:off x="2733411" y="3374434"/>
                  <a:ext cx="31719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 name="Ink 23">
                  <a:extLst>
                    <a:ext uri="{FF2B5EF4-FFF2-40B4-BE49-F238E27FC236}">
                      <a16:creationId xmlns:a16="http://schemas.microsoft.com/office/drawing/2014/main" id="{CA1B2553-2AC3-12A5-1782-E59C3EEE8DC7}"/>
                    </a:ext>
                  </a:extLst>
                </p14:cNvPr>
                <p14:cNvContentPartPr/>
                <p14:nvPr/>
              </p14:nvContentPartPr>
              <p14:xfrm>
                <a:off x="6839211" y="3389914"/>
                <a:ext cx="875160" cy="6480"/>
              </p14:xfrm>
            </p:contentPart>
          </mc:Choice>
          <mc:Fallback xmlns="">
            <p:pic>
              <p:nvPicPr>
                <p:cNvPr id="24" name="Ink 23">
                  <a:extLst>
                    <a:ext uri="{FF2B5EF4-FFF2-40B4-BE49-F238E27FC236}">
                      <a16:creationId xmlns:a16="http://schemas.microsoft.com/office/drawing/2014/main" id="{CA1B2553-2AC3-12A5-1782-E59C3EEE8DC7}"/>
                    </a:ext>
                  </a:extLst>
                </p:cNvPr>
                <p:cNvPicPr/>
                <p:nvPr/>
              </p:nvPicPr>
              <p:blipFill>
                <a:blip r:embed="rId26"/>
                <a:stretch>
                  <a:fillRect/>
                </a:stretch>
              </p:blipFill>
              <p:spPr>
                <a:xfrm>
                  <a:off x="6830211" y="3381274"/>
                  <a:ext cx="892800" cy="24120"/>
                </a:xfrm>
                <a:prstGeom prst="rect">
                  <a:avLst/>
                </a:prstGeom>
              </p:spPr>
            </p:pic>
          </mc:Fallback>
        </mc:AlternateContent>
      </p:grpSp>
      <p:grpSp>
        <p:nvGrpSpPr>
          <p:cNvPr id="28" name="Group 27">
            <a:extLst>
              <a:ext uri="{FF2B5EF4-FFF2-40B4-BE49-F238E27FC236}">
                <a16:creationId xmlns:a16="http://schemas.microsoft.com/office/drawing/2014/main" id="{95478DF4-66C9-D0C8-9021-5EA4C8213770}"/>
              </a:ext>
            </a:extLst>
          </p:cNvPr>
          <p:cNvGrpSpPr/>
          <p:nvPr/>
        </p:nvGrpSpPr>
        <p:grpSpPr>
          <a:xfrm>
            <a:off x="3322731" y="3880234"/>
            <a:ext cx="3279600" cy="33480"/>
            <a:chOff x="3322731" y="3880234"/>
            <a:chExt cx="3279600" cy="33480"/>
          </a:xfrm>
        </p:grpSpPr>
        <mc:AlternateContent xmlns:mc="http://schemas.openxmlformats.org/markup-compatibility/2006" xmlns:p14="http://schemas.microsoft.com/office/powerpoint/2010/main">
          <mc:Choice Requires="p14">
            <p:contentPart p14:bwMode="auto" r:id="rId27">
              <p14:nvContentPartPr>
                <p14:cNvPr id="26" name="Ink 25">
                  <a:extLst>
                    <a:ext uri="{FF2B5EF4-FFF2-40B4-BE49-F238E27FC236}">
                      <a16:creationId xmlns:a16="http://schemas.microsoft.com/office/drawing/2014/main" id="{51180148-A789-978C-7843-85C7812E1597}"/>
                    </a:ext>
                  </a:extLst>
                </p14:cNvPr>
                <p14:cNvContentPartPr/>
                <p14:nvPr/>
              </p14:nvContentPartPr>
              <p14:xfrm>
                <a:off x="3322731" y="3880234"/>
                <a:ext cx="1061280" cy="32760"/>
              </p14:xfrm>
            </p:contentPart>
          </mc:Choice>
          <mc:Fallback xmlns="">
            <p:pic>
              <p:nvPicPr>
                <p:cNvPr id="26" name="Ink 25">
                  <a:extLst>
                    <a:ext uri="{FF2B5EF4-FFF2-40B4-BE49-F238E27FC236}">
                      <a16:creationId xmlns:a16="http://schemas.microsoft.com/office/drawing/2014/main" id="{51180148-A789-978C-7843-85C7812E1597}"/>
                    </a:ext>
                  </a:extLst>
                </p:cNvPr>
                <p:cNvPicPr/>
                <p:nvPr/>
              </p:nvPicPr>
              <p:blipFill>
                <a:blip r:embed="rId28"/>
                <a:stretch>
                  <a:fillRect/>
                </a:stretch>
              </p:blipFill>
              <p:spPr>
                <a:xfrm>
                  <a:off x="3313731" y="3871594"/>
                  <a:ext cx="10789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7" name="Ink 26">
                  <a:extLst>
                    <a:ext uri="{FF2B5EF4-FFF2-40B4-BE49-F238E27FC236}">
                      <a16:creationId xmlns:a16="http://schemas.microsoft.com/office/drawing/2014/main" id="{E34A72D7-61B7-87C2-1423-553E1F55B8DB}"/>
                    </a:ext>
                  </a:extLst>
                </p14:cNvPr>
                <p14:cNvContentPartPr/>
                <p14:nvPr/>
              </p14:nvContentPartPr>
              <p14:xfrm>
                <a:off x="5506851" y="3905074"/>
                <a:ext cx="1095480" cy="8640"/>
              </p14:xfrm>
            </p:contentPart>
          </mc:Choice>
          <mc:Fallback xmlns="">
            <p:pic>
              <p:nvPicPr>
                <p:cNvPr id="27" name="Ink 26">
                  <a:extLst>
                    <a:ext uri="{FF2B5EF4-FFF2-40B4-BE49-F238E27FC236}">
                      <a16:creationId xmlns:a16="http://schemas.microsoft.com/office/drawing/2014/main" id="{E34A72D7-61B7-87C2-1423-553E1F55B8DB}"/>
                    </a:ext>
                  </a:extLst>
                </p:cNvPr>
                <p:cNvPicPr/>
                <p:nvPr/>
              </p:nvPicPr>
              <p:blipFill>
                <a:blip r:embed="rId30"/>
                <a:stretch>
                  <a:fillRect/>
                </a:stretch>
              </p:blipFill>
              <p:spPr>
                <a:xfrm>
                  <a:off x="5497851" y="3896434"/>
                  <a:ext cx="1113120" cy="26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
            <p14:nvContentPartPr>
              <p14:cNvPr id="29" name="Ink 28">
                <a:extLst>
                  <a:ext uri="{FF2B5EF4-FFF2-40B4-BE49-F238E27FC236}">
                    <a16:creationId xmlns:a16="http://schemas.microsoft.com/office/drawing/2014/main" id="{145DF8F9-9136-BE1A-4E34-7BCE855EE26D}"/>
                  </a:ext>
                </a:extLst>
              </p14:cNvPr>
              <p14:cNvContentPartPr/>
              <p14:nvPr/>
            </p14:nvContentPartPr>
            <p14:xfrm>
              <a:off x="8030811" y="3891394"/>
              <a:ext cx="1258560" cy="12240"/>
            </p14:xfrm>
          </p:contentPart>
        </mc:Choice>
        <mc:Fallback xmlns="">
          <p:pic>
            <p:nvPicPr>
              <p:cNvPr id="29" name="Ink 28">
                <a:extLst>
                  <a:ext uri="{FF2B5EF4-FFF2-40B4-BE49-F238E27FC236}">
                    <a16:creationId xmlns:a16="http://schemas.microsoft.com/office/drawing/2014/main" id="{145DF8F9-9136-BE1A-4E34-7BCE855EE26D}"/>
                  </a:ext>
                </a:extLst>
              </p:cNvPr>
              <p:cNvPicPr/>
              <p:nvPr/>
            </p:nvPicPr>
            <p:blipFill>
              <a:blip r:embed="rId32"/>
              <a:stretch>
                <a:fillRect/>
              </a:stretch>
            </p:blipFill>
            <p:spPr>
              <a:xfrm>
                <a:off x="8022171" y="3882754"/>
                <a:ext cx="1276200" cy="29880"/>
              </a:xfrm>
              <a:prstGeom prst="rect">
                <a:avLst/>
              </a:prstGeom>
            </p:spPr>
          </p:pic>
        </mc:Fallback>
      </mc:AlternateContent>
      <p:grpSp>
        <p:nvGrpSpPr>
          <p:cNvPr id="32" name="Group 31">
            <a:extLst>
              <a:ext uri="{FF2B5EF4-FFF2-40B4-BE49-F238E27FC236}">
                <a16:creationId xmlns:a16="http://schemas.microsoft.com/office/drawing/2014/main" id="{040824C6-13DE-C8E7-9699-2CD6C97CC923}"/>
              </a:ext>
            </a:extLst>
          </p:cNvPr>
          <p:cNvGrpSpPr/>
          <p:nvPr/>
        </p:nvGrpSpPr>
        <p:grpSpPr>
          <a:xfrm>
            <a:off x="2313291" y="4208914"/>
            <a:ext cx="3480120" cy="42480"/>
            <a:chOff x="2313291" y="4208914"/>
            <a:chExt cx="3480120" cy="42480"/>
          </a:xfrm>
        </p:grpSpPr>
        <mc:AlternateContent xmlns:mc="http://schemas.openxmlformats.org/markup-compatibility/2006" xmlns:p14="http://schemas.microsoft.com/office/powerpoint/2010/main">
          <mc:Choice Requires="p14">
            <p:contentPart p14:bwMode="auto" r:id="rId33">
              <p14:nvContentPartPr>
                <p14:cNvPr id="30" name="Ink 29">
                  <a:extLst>
                    <a:ext uri="{FF2B5EF4-FFF2-40B4-BE49-F238E27FC236}">
                      <a16:creationId xmlns:a16="http://schemas.microsoft.com/office/drawing/2014/main" id="{EA74CA18-3EEE-51DA-35BE-B6656BCE51E3}"/>
                    </a:ext>
                  </a:extLst>
                </p14:cNvPr>
                <p14:cNvContentPartPr/>
                <p14:nvPr/>
              </p14:nvContentPartPr>
              <p14:xfrm>
                <a:off x="2313291" y="4236274"/>
                <a:ext cx="202680" cy="5040"/>
              </p14:xfrm>
            </p:contentPart>
          </mc:Choice>
          <mc:Fallback xmlns="">
            <p:pic>
              <p:nvPicPr>
                <p:cNvPr id="30" name="Ink 29">
                  <a:extLst>
                    <a:ext uri="{FF2B5EF4-FFF2-40B4-BE49-F238E27FC236}">
                      <a16:creationId xmlns:a16="http://schemas.microsoft.com/office/drawing/2014/main" id="{EA74CA18-3EEE-51DA-35BE-B6656BCE51E3}"/>
                    </a:ext>
                  </a:extLst>
                </p:cNvPr>
                <p:cNvPicPr/>
                <p:nvPr/>
              </p:nvPicPr>
              <p:blipFill>
                <a:blip r:embed="rId34"/>
                <a:stretch>
                  <a:fillRect/>
                </a:stretch>
              </p:blipFill>
              <p:spPr>
                <a:xfrm>
                  <a:off x="2304651" y="4227634"/>
                  <a:ext cx="2203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1" name="Ink 30">
                  <a:extLst>
                    <a:ext uri="{FF2B5EF4-FFF2-40B4-BE49-F238E27FC236}">
                      <a16:creationId xmlns:a16="http://schemas.microsoft.com/office/drawing/2014/main" id="{FEB9AEB2-D9DB-9624-9DDD-0E3997A6DFA3}"/>
                    </a:ext>
                  </a:extLst>
                </p14:cNvPr>
                <p14:cNvContentPartPr/>
                <p14:nvPr/>
              </p14:nvContentPartPr>
              <p14:xfrm>
                <a:off x="3451971" y="4208914"/>
                <a:ext cx="2341440" cy="42480"/>
              </p14:xfrm>
            </p:contentPart>
          </mc:Choice>
          <mc:Fallback xmlns="">
            <p:pic>
              <p:nvPicPr>
                <p:cNvPr id="31" name="Ink 30">
                  <a:extLst>
                    <a:ext uri="{FF2B5EF4-FFF2-40B4-BE49-F238E27FC236}">
                      <a16:creationId xmlns:a16="http://schemas.microsoft.com/office/drawing/2014/main" id="{FEB9AEB2-D9DB-9624-9DDD-0E3997A6DFA3}"/>
                    </a:ext>
                  </a:extLst>
                </p:cNvPr>
                <p:cNvPicPr/>
                <p:nvPr/>
              </p:nvPicPr>
              <p:blipFill>
                <a:blip r:embed="rId36"/>
                <a:stretch>
                  <a:fillRect/>
                </a:stretch>
              </p:blipFill>
              <p:spPr>
                <a:xfrm>
                  <a:off x="3442971" y="4200274"/>
                  <a:ext cx="2359080" cy="60120"/>
                </a:xfrm>
                <a:prstGeom prst="rect">
                  <a:avLst/>
                </a:prstGeom>
              </p:spPr>
            </p:pic>
          </mc:Fallback>
        </mc:AlternateContent>
      </p:grpSp>
      <p:grpSp>
        <p:nvGrpSpPr>
          <p:cNvPr id="47" name="Group 46">
            <a:extLst>
              <a:ext uri="{FF2B5EF4-FFF2-40B4-BE49-F238E27FC236}">
                <a16:creationId xmlns:a16="http://schemas.microsoft.com/office/drawing/2014/main" id="{0CEC32E5-8881-D9C9-7D97-C4EBD69D01CF}"/>
              </a:ext>
            </a:extLst>
          </p:cNvPr>
          <p:cNvGrpSpPr/>
          <p:nvPr/>
        </p:nvGrpSpPr>
        <p:grpSpPr>
          <a:xfrm>
            <a:off x="4545651" y="5099554"/>
            <a:ext cx="1353960" cy="57240"/>
            <a:chOff x="4545651" y="5099554"/>
            <a:chExt cx="1353960" cy="57240"/>
          </a:xfrm>
        </p:grpSpPr>
        <mc:AlternateContent xmlns:mc="http://schemas.openxmlformats.org/markup-compatibility/2006" xmlns:p14="http://schemas.microsoft.com/office/powerpoint/2010/main">
          <mc:Choice Requires="p14">
            <p:contentPart p14:bwMode="auto" r:id="rId37">
              <p14:nvContentPartPr>
                <p14:cNvPr id="33" name="Ink 32">
                  <a:extLst>
                    <a:ext uri="{FF2B5EF4-FFF2-40B4-BE49-F238E27FC236}">
                      <a16:creationId xmlns:a16="http://schemas.microsoft.com/office/drawing/2014/main" id="{98B6F359-2759-A770-39E8-CACD0ADDEB87}"/>
                    </a:ext>
                  </a:extLst>
                </p14:cNvPr>
                <p14:cNvContentPartPr/>
                <p14:nvPr/>
              </p14:nvContentPartPr>
              <p14:xfrm>
                <a:off x="4564731" y="5099554"/>
                <a:ext cx="32400" cy="20160"/>
              </p14:xfrm>
            </p:contentPart>
          </mc:Choice>
          <mc:Fallback xmlns="">
            <p:pic>
              <p:nvPicPr>
                <p:cNvPr id="33" name="Ink 32">
                  <a:extLst>
                    <a:ext uri="{FF2B5EF4-FFF2-40B4-BE49-F238E27FC236}">
                      <a16:creationId xmlns:a16="http://schemas.microsoft.com/office/drawing/2014/main" id="{98B6F359-2759-A770-39E8-CACD0ADDEB87}"/>
                    </a:ext>
                  </a:extLst>
                </p:cNvPr>
                <p:cNvPicPr/>
                <p:nvPr/>
              </p:nvPicPr>
              <p:blipFill>
                <a:blip r:embed="rId38"/>
                <a:stretch>
                  <a:fillRect/>
                </a:stretch>
              </p:blipFill>
              <p:spPr>
                <a:xfrm>
                  <a:off x="4556091" y="5090914"/>
                  <a:ext cx="500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4" name="Ink 33">
                  <a:extLst>
                    <a:ext uri="{FF2B5EF4-FFF2-40B4-BE49-F238E27FC236}">
                      <a16:creationId xmlns:a16="http://schemas.microsoft.com/office/drawing/2014/main" id="{7DFC4B7A-4697-8CAC-B9FD-BC89E7F288AC}"/>
                    </a:ext>
                  </a:extLst>
                </p14:cNvPr>
                <p14:cNvContentPartPr/>
                <p14:nvPr/>
              </p14:nvContentPartPr>
              <p14:xfrm>
                <a:off x="4545651" y="5149234"/>
                <a:ext cx="44280" cy="360"/>
              </p14:xfrm>
            </p:contentPart>
          </mc:Choice>
          <mc:Fallback xmlns="">
            <p:pic>
              <p:nvPicPr>
                <p:cNvPr id="34" name="Ink 33">
                  <a:extLst>
                    <a:ext uri="{FF2B5EF4-FFF2-40B4-BE49-F238E27FC236}">
                      <a16:creationId xmlns:a16="http://schemas.microsoft.com/office/drawing/2014/main" id="{7DFC4B7A-4697-8CAC-B9FD-BC89E7F288AC}"/>
                    </a:ext>
                  </a:extLst>
                </p:cNvPr>
                <p:cNvPicPr/>
                <p:nvPr/>
              </p:nvPicPr>
              <p:blipFill>
                <a:blip r:embed="rId40"/>
                <a:stretch>
                  <a:fillRect/>
                </a:stretch>
              </p:blipFill>
              <p:spPr>
                <a:xfrm>
                  <a:off x="4537011" y="5140234"/>
                  <a:ext cx="619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6" name="Ink 35">
                  <a:extLst>
                    <a:ext uri="{FF2B5EF4-FFF2-40B4-BE49-F238E27FC236}">
                      <a16:creationId xmlns:a16="http://schemas.microsoft.com/office/drawing/2014/main" id="{6B66F67B-3BCA-690B-5386-42643F6A69E6}"/>
                    </a:ext>
                  </a:extLst>
                </p14:cNvPr>
                <p14:cNvContentPartPr/>
                <p14:nvPr/>
              </p14:nvContentPartPr>
              <p14:xfrm>
                <a:off x="4938411" y="5113594"/>
                <a:ext cx="961200" cy="43200"/>
              </p14:xfrm>
            </p:contentPart>
          </mc:Choice>
          <mc:Fallback xmlns="">
            <p:pic>
              <p:nvPicPr>
                <p:cNvPr id="36" name="Ink 35">
                  <a:extLst>
                    <a:ext uri="{FF2B5EF4-FFF2-40B4-BE49-F238E27FC236}">
                      <a16:creationId xmlns:a16="http://schemas.microsoft.com/office/drawing/2014/main" id="{6B66F67B-3BCA-690B-5386-42643F6A69E6}"/>
                    </a:ext>
                  </a:extLst>
                </p:cNvPr>
                <p:cNvPicPr/>
                <p:nvPr/>
              </p:nvPicPr>
              <p:blipFill>
                <a:blip r:embed="rId42"/>
                <a:stretch>
                  <a:fillRect/>
                </a:stretch>
              </p:blipFill>
              <p:spPr>
                <a:xfrm>
                  <a:off x="4929411" y="5104954"/>
                  <a:ext cx="978840" cy="60840"/>
                </a:xfrm>
                <a:prstGeom prst="rect">
                  <a:avLst/>
                </a:prstGeom>
              </p:spPr>
            </p:pic>
          </mc:Fallback>
        </mc:AlternateContent>
      </p:grpSp>
      <p:grpSp>
        <p:nvGrpSpPr>
          <p:cNvPr id="56" name="Group 55">
            <a:extLst>
              <a:ext uri="{FF2B5EF4-FFF2-40B4-BE49-F238E27FC236}">
                <a16:creationId xmlns:a16="http://schemas.microsoft.com/office/drawing/2014/main" id="{10B69D3F-92C8-0B6D-AD18-C88D3E9AD3DF}"/>
              </a:ext>
            </a:extLst>
          </p:cNvPr>
          <p:cNvGrpSpPr/>
          <p:nvPr/>
        </p:nvGrpSpPr>
        <p:grpSpPr>
          <a:xfrm>
            <a:off x="5001411" y="5301514"/>
            <a:ext cx="1384560" cy="243720"/>
            <a:chOff x="5001411" y="5301514"/>
            <a:chExt cx="1384560" cy="243720"/>
          </a:xfrm>
        </p:grpSpPr>
        <mc:AlternateContent xmlns:mc="http://schemas.openxmlformats.org/markup-compatibility/2006" xmlns:p14="http://schemas.microsoft.com/office/powerpoint/2010/main">
          <mc:Choice Requires="p14">
            <p:contentPart p14:bwMode="auto" r:id="rId43">
              <p14:nvContentPartPr>
                <p14:cNvPr id="37" name="Ink 36">
                  <a:extLst>
                    <a:ext uri="{FF2B5EF4-FFF2-40B4-BE49-F238E27FC236}">
                      <a16:creationId xmlns:a16="http://schemas.microsoft.com/office/drawing/2014/main" id="{1BBDCE8F-40EF-BF05-3725-865430EFA36E}"/>
                    </a:ext>
                  </a:extLst>
                </p14:cNvPr>
                <p14:cNvContentPartPr/>
                <p14:nvPr/>
              </p14:nvContentPartPr>
              <p14:xfrm>
                <a:off x="5001411" y="5301514"/>
                <a:ext cx="242640" cy="173160"/>
              </p14:xfrm>
            </p:contentPart>
          </mc:Choice>
          <mc:Fallback xmlns="">
            <p:pic>
              <p:nvPicPr>
                <p:cNvPr id="37" name="Ink 36">
                  <a:extLst>
                    <a:ext uri="{FF2B5EF4-FFF2-40B4-BE49-F238E27FC236}">
                      <a16:creationId xmlns:a16="http://schemas.microsoft.com/office/drawing/2014/main" id="{1BBDCE8F-40EF-BF05-3725-865430EFA36E}"/>
                    </a:ext>
                  </a:extLst>
                </p:cNvPr>
                <p:cNvPicPr/>
                <p:nvPr/>
              </p:nvPicPr>
              <p:blipFill>
                <a:blip r:embed="rId44"/>
                <a:stretch>
                  <a:fillRect/>
                </a:stretch>
              </p:blipFill>
              <p:spPr>
                <a:xfrm>
                  <a:off x="4992411" y="5292874"/>
                  <a:ext cx="2602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8" name="Ink 37">
                  <a:extLst>
                    <a:ext uri="{FF2B5EF4-FFF2-40B4-BE49-F238E27FC236}">
                      <a16:creationId xmlns:a16="http://schemas.microsoft.com/office/drawing/2014/main" id="{84B07E57-1FB7-CDA5-3AC4-3C51B7B5128E}"/>
                    </a:ext>
                  </a:extLst>
                </p14:cNvPr>
                <p14:cNvContentPartPr/>
                <p14:nvPr/>
              </p14:nvContentPartPr>
              <p14:xfrm>
                <a:off x="5213451" y="5414194"/>
                <a:ext cx="75600" cy="52560"/>
              </p14:xfrm>
            </p:contentPart>
          </mc:Choice>
          <mc:Fallback xmlns="">
            <p:pic>
              <p:nvPicPr>
                <p:cNvPr id="38" name="Ink 37">
                  <a:extLst>
                    <a:ext uri="{FF2B5EF4-FFF2-40B4-BE49-F238E27FC236}">
                      <a16:creationId xmlns:a16="http://schemas.microsoft.com/office/drawing/2014/main" id="{84B07E57-1FB7-CDA5-3AC4-3C51B7B5128E}"/>
                    </a:ext>
                  </a:extLst>
                </p:cNvPr>
                <p:cNvPicPr/>
                <p:nvPr/>
              </p:nvPicPr>
              <p:blipFill>
                <a:blip r:embed="rId46"/>
                <a:stretch>
                  <a:fillRect/>
                </a:stretch>
              </p:blipFill>
              <p:spPr>
                <a:xfrm>
                  <a:off x="5204451" y="5405194"/>
                  <a:ext cx="932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9" name="Ink 38">
                  <a:extLst>
                    <a:ext uri="{FF2B5EF4-FFF2-40B4-BE49-F238E27FC236}">
                      <a16:creationId xmlns:a16="http://schemas.microsoft.com/office/drawing/2014/main" id="{216D6271-BD17-CDA6-7579-4D60C1E3FA9B}"/>
                    </a:ext>
                  </a:extLst>
                </p14:cNvPr>
                <p14:cNvContentPartPr/>
                <p14:nvPr/>
              </p14:nvContentPartPr>
              <p14:xfrm>
                <a:off x="5316411" y="5404474"/>
                <a:ext cx="2520" cy="140760"/>
              </p14:xfrm>
            </p:contentPart>
          </mc:Choice>
          <mc:Fallback xmlns="">
            <p:pic>
              <p:nvPicPr>
                <p:cNvPr id="39" name="Ink 38">
                  <a:extLst>
                    <a:ext uri="{FF2B5EF4-FFF2-40B4-BE49-F238E27FC236}">
                      <a16:creationId xmlns:a16="http://schemas.microsoft.com/office/drawing/2014/main" id="{216D6271-BD17-CDA6-7579-4D60C1E3FA9B}"/>
                    </a:ext>
                  </a:extLst>
                </p:cNvPr>
                <p:cNvPicPr/>
                <p:nvPr/>
              </p:nvPicPr>
              <p:blipFill>
                <a:blip r:embed="rId48"/>
                <a:stretch>
                  <a:fillRect/>
                </a:stretch>
              </p:blipFill>
              <p:spPr>
                <a:xfrm>
                  <a:off x="5307771" y="5395474"/>
                  <a:ext cx="201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0" name="Ink 39">
                  <a:extLst>
                    <a:ext uri="{FF2B5EF4-FFF2-40B4-BE49-F238E27FC236}">
                      <a16:creationId xmlns:a16="http://schemas.microsoft.com/office/drawing/2014/main" id="{19A15C5B-620F-A6A1-78D5-C8D982562E36}"/>
                    </a:ext>
                  </a:extLst>
                </p14:cNvPr>
                <p14:cNvContentPartPr/>
                <p14:nvPr/>
              </p14:nvContentPartPr>
              <p14:xfrm>
                <a:off x="5310651" y="5388634"/>
                <a:ext cx="73080" cy="72720"/>
              </p14:xfrm>
            </p:contentPart>
          </mc:Choice>
          <mc:Fallback xmlns="">
            <p:pic>
              <p:nvPicPr>
                <p:cNvPr id="40" name="Ink 39">
                  <a:extLst>
                    <a:ext uri="{FF2B5EF4-FFF2-40B4-BE49-F238E27FC236}">
                      <a16:creationId xmlns:a16="http://schemas.microsoft.com/office/drawing/2014/main" id="{19A15C5B-620F-A6A1-78D5-C8D982562E36}"/>
                    </a:ext>
                  </a:extLst>
                </p:cNvPr>
                <p:cNvPicPr/>
                <p:nvPr/>
              </p:nvPicPr>
              <p:blipFill>
                <a:blip r:embed="rId50"/>
                <a:stretch>
                  <a:fillRect/>
                </a:stretch>
              </p:blipFill>
              <p:spPr>
                <a:xfrm>
                  <a:off x="5301651" y="5379994"/>
                  <a:ext cx="907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1" name="Ink 40">
                  <a:extLst>
                    <a:ext uri="{FF2B5EF4-FFF2-40B4-BE49-F238E27FC236}">
                      <a16:creationId xmlns:a16="http://schemas.microsoft.com/office/drawing/2014/main" id="{B70DFDB0-1C98-E479-2367-768F198154ED}"/>
                    </a:ext>
                  </a:extLst>
                </p14:cNvPr>
                <p14:cNvContentPartPr/>
                <p14:nvPr/>
              </p14:nvContentPartPr>
              <p14:xfrm>
                <a:off x="5428011" y="5412754"/>
                <a:ext cx="24120" cy="63000"/>
              </p14:xfrm>
            </p:contentPart>
          </mc:Choice>
          <mc:Fallback xmlns="">
            <p:pic>
              <p:nvPicPr>
                <p:cNvPr id="41" name="Ink 40">
                  <a:extLst>
                    <a:ext uri="{FF2B5EF4-FFF2-40B4-BE49-F238E27FC236}">
                      <a16:creationId xmlns:a16="http://schemas.microsoft.com/office/drawing/2014/main" id="{B70DFDB0-1C98-E479-2367-768F198154ED}"/>
                    </a:ext>
                  </a:extLst>
                </p:cNvPr>
                <p:cNvPicPr/>
                <p:nvPr/>
              </p:nvPicPr>
              <p:blipFill>
                <a:blip r:embed="rId52"/>
                <a:stretch>
                  <a:fillRect/>
                </a:stretch>
              </p:blipFill>
              <p:spPr>
                <a:xfrm>
                  <a:off x="5419371" y="5404114"/>
                  <a:ext cx="417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2" name="Ink 41">
                  <a:extLst>
                    <a:ext uri="{FF2B5EF4-FFF2-40B4-BE49-F238E27FC236}">
                      <a16:creationId xmlns:a16="http://schemas.microsoft.com/office/drawing/2014/main" id="{8A84EEC7-EE48-1EF5-8FCE-F07AE1175624}"/>
                    </a:ext>
                  </a:extLst>
                </p14:cNvPr>
                <p14:cNvContentPartPr/>
                <p14:nvPr/>
              </p14:nvContentPartPr>
              <p14:xfrm>
                <a:off x="5429451" y="5367394"/>
                <a:ext cx="360" cy="2520"/>
              </p14:xfrm>
            </p:contentPart>
          </mc:Choice>
          <mc:Fallback xmlns="">
            <p:pic>
              <p:nvPicPr>
                <p:cNvPr id="42" name="Ink 41">
                  <a:extLst>
                    <a:ext uri="{FF2B5EF4-FFF2-40B4-BE49-F238E27FC236}">
                      <a16:creationId xmlns:a16="http://schemas.microsoft.com/office/drawing/2014/main" id="{8A84EEC7-EE48-1EF5-8FCE-F07AE1175624}"/>
                    </a:ext>
                  </a:extLst>
                </p:cNvPr>
                <p:cNvPicPr/>
                <p:nvPr/>
              </p:nvPicPr>
              <p:blipFill>
                <a:blip r:embed="rId54"/>
                <a:stretch>
                  <a:fillRect/>
                </a:stretch>
              </p:blipFill>
              <p:spPr>
                <a:xfrm>
                  <a:off x="5420811" y="5358754"/>
                  <a:ext cx="180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3" name="Ink 42">
                  <a:extLst>
                    <a:ext uri="{FF2B5EF4-FFF2-40B4-BE49-F238E27FC236}">
                      <a16:creationId xmlns:a16="http://schemas.microsoft.com/office/drawing/2014/main" id="{AA73AB1C-ADB3-3E9D-29F3-77BB11EDD17D}"/>
                    </a:ext>
                  </a:extLst>
                </p14:cNvPr>
                <p14:cNvContentPartPr/>
                <p14:nvPr/>
              </p14:nvContentPartPr>
              <p14:xfrm>
                <a:off x="5490651" y="5406274"/>
                <a:ext cx="80280" cy="58680"/>
              </p14:xfrm>
            </p:contentPart>
          </mc:Choice>
          <mc:Fallback xmlns="">
            <p:pic>
              <p:nvPicPr>
                <p:cNvPr id="43" name="Ink 42">
                  <a:extLst>
                    <a:ext uri="{FF2B5EF4-FFF2-40B4-BE49-F238E27FC236}">
                      <a16:creationId xmlns:a16="http://schemas.microsoft.com/office/drawing/2014/main" id="{AA73AB1C-ADB3-3E9D-29F3-77BB11EDD17D}"/>
                    </a:ext>
                  </a:extLst>
                </p:cNvPr>
                <p:cNvPicPr/>
                <p:nvPr/>
              </p:nvPicPr>
              <p:blipFill>
                <a:blip r:embed="rId56"/>
                <a:stretch>
                  <a:fillRect/>
                </a:stretch>
              </p:blipFill>
              <p:spPr>
                <a:xfrm>
                  <a:off x="5481651" y="5397274"/>
                  <a:ext cx="979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4" name="Ink 43">
                  <a:extLst>
                    <a:ext uri="{FF2B5EF4-FFF2-40B4-BE49-F238E27FC236}">
                      <a16:creationId xmlns:a16="http://schemas.microsoft.com/office/drawing/2014/main" id="{20EF1CBE-C3A8-0B92-A290-0F1F6195B2B4}"/>
                    </a:ext>
                  </a:extLst>
                </p14:cNvPr>
                <p14:cNvContentPartPr/>
                <p14:nvPr/>
              </p14:nvContentPartPr>
              <p14:xfrm>
                <a:off x="5562291" y="5304394"/>
                <a:ext cx="55440" cy="146160"/>
              </p14:xfrm>
            </p:contentPart>
          </mc:Choice>
          <mc:Fallback xmlns="">
            <p:pic>
              <p:nvPicPr>
                <p:cNvPr id="44" name="Ink 43">
                  <a:extLst>
                    <a:ext uri="{FF2B5EF4-FFF2-40B4-BE49-F238E27FC236}">
                      <a16:creationId xmlns:a16="http://schemas.microsoft.com/office/drawing/2014/main" id="{20EF1CBE-C3A8-0B92-A290-0F1F6195B2B4}"/>
                    </a:ext>
                  </a:extLst>
                </p:cNvPr>
                <p:cNvPicPr/>
                <p:nvPr/>
              </p:nvPicPr>
              <p:blipFill>
                <a:blip r:embed="rId58"/>
                <a:stretch>
                  <a:fillRect/>
                </a:stretch>
              </p:blipFill>
              <p:spPr>
                <a:xfrm>
                  <a:off x="5553651" y="5295754"/>
                  <a:ext cx="730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5" name="Ink 44">
                  <a:extLst>
                    <a:ext uri="{FF2B5EF4-FFF2-40B4-BE49-F238E27FC236}">
                      <a16:creationId xmlns:a16="http://schemas.microsoft.com/office/drawing/2014/main" id="{FFB59076-6F04-6D50-755B-58127DF98D4E}"/>
                    </a:ext>
                  </a:extLst>
                </p14:cNvPr>
                <p14:cNvContentPartPr/>
                <p14:nvPr/>
              </p14:nvContentPartPr>
              <p14:xfrm>
                <a:off x="5700891" y="5365954"/>
                <a:ext cx="50040" cy="54720"/>
              </p14:xfrm>
            </p:contentPart>
          </mc:Choice>
          <mc:Fallback xmlns="">
            <p:pic>
              <p:nvPicPr>
                <p:cNvPr id="45" name="Ink 44">
                  <a:extLst>
                    <a:ext uri="{FF2B5EF4-FFF2-40B4-BE49-F238E27FC236}">
                      <a16:creationId xmlns:a16="http://schemas.microsoft.com/office/drawing/2014/main" id="{FFB59076-6F04-6D50-755B-58127DF98D4E}"/>
                    </a:ext>
                  </a:extLst>
                </p:cNvPr>
                <p:cNvPicPr/>
                <p:nvPr/>
              </p:nvPicPr>
              <p:blipFill>
                <a:blip r:embed="rId60"/>
                <a:stretch>
                  <a:fillRect/>
                </a:stretch>
              </p:blipFill>
              <p:spPr>
                <a:xfrm>
                  <a:off x="5691891" y="5356954"/>
                  <a:ext cx="676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8" name="Ink 47">
                  <a:extLst>
                    <a:ext uri="{FF2B5EF4-FFF2-40B4-BE49-F238E27FC236}">
                      <a16:creationId xmlns:a16="http://schemas.microsoft.com/office/drawing/2014/main" id="{009C3755-9B05-8F06-E33E-F11D8F888A11}"/>
                    </a:ext>
                  </a:extLst>
                </p14:cNvPr>
                <p14:cNvContentPartPr/>
                <p14:nvPr/>
              </p14:nvContentPartPr>
              <p14:xfrm>
                <a:off x="5797371" y="5346874"/>
                <a:ext cx="92520" cy="86400"/>
              </p14:xfrm>
            </p:contentPart>
          </mc:Choice>
          <mc:Fallback xmlns="">
            <p:pic>
              <p:nvPicPr>
                <p:cNvPr id="48" name="Ink 47">
                  <a:extLst>
                    <a:ext uri="{FF2B5EF4-FFF2-40B4-BE49-F238E27FC236}">
                      <a16:creationId xmlns:a16="http://schemas.microsoft.com/office/drawing/2014/main" id="{009C3755-9B05-8F06-E33E-F11D8F888A11}"/>
                    </a:ext>
                  </a:extLst>
                </p:cNvPr>
                <p:cNvPicPr/>
                <p:nvPr/>
              </p:nvPicPr>
              <p:blipFill>
                <a:blip r:embed="rId62"/>
                <a:stretch>
                  <a:fillRect/>
                </a:stretch>
              </p:blipFill>
              <p:spPr>
                <a:xfrm>
                  <a:off x="5788731" y="5338234"/>
                  <a:ext cx="1101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9" name="Ink 48">
                  <a:extLst>
                    <a:ext uri="{FF2B5EF4-FFF2-40B4-BE49-F238E27FC236}">
                      <a16:creationId xmlns:a16="http://schemas.microsoft.com/office/drawing/2014/main" id="{24D4FAD1-9CBE-AC0B-DF2E-B70EF33215CA}"/>
                    </a:ext>
                  </a:extLst>
                </p14:cNvPr>
                <p14:cNvContentPartPr/>
                <p14:nvPr/>
              </p14:nvContentPartPr>
              <p14:xfrm>
                <a:off x="5878011" y="5351554"/>
                <a:ext cx="107640" cy="77760"/>
              </p14:xfrm>
            </p:contentPart>
          </mc:Choice>
          <mc:Fallback xmlns="">
            <p:pic>
              <p:nvPicPr>
                <p:cNvPr id="49" name="Ink 48">
                  <a:extLst>
                    <a:ext uri="{FF2B5EF4-FFF2-40B4-BE49-F238E27FC236}">
                      <a16:creationId xmlns:a16="http://schemas.microsoft.com/office/drawing/2014/main" id="{24D4FAD1-9CBE-AC0B-DF2E-B70EF33215CA}"/>
                    </a:ext>
                  </a:extLst>
                </p:cNvPr>
                <p:cNvPicPr/>
                <p:nvPr/>
              </p:nvPicPr>
              <p:blipFill>
                <a:blip r:embed="rId64"/>
                <a:stretch>
                  <a:fillRect/>
                </a:stretch>
              </p:blipFill>
              <p:spPr>
                <a:xfrm>
                  <a:off x="5869011" y="5342914"/>
                  <a:ext cx="1252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0" name="Ink 49">
                  <a:extLst>
                    <a:ext uri="{FF2B5EF4-FFF2-40B4-BE49-F238E27FC236}">
                      <a16:creationId xmlns:a16="http://schemas.microsoft.com/office/drawing/2014/main" id="{4F398578-9A38-AD3B-941E-79E2C568D161}"/>
                    </a:ext>
                  </a:extLst>
                </p14:cNvPr>
                <p14:cNvContentPartPr/>
                <p14:nvPr/>
              </p14:nvContentPartPr>
              <p14:xfrm>
                <a:off x="5981331" y="5393314"/>
                <a:ext cx="56520" cy="66960"/>
              </p14:xfrm>
            </p:contentPart>
          </mc:Choice>
          <mc:Fallback xmlns="">
            <p:pic>
              <p:nvPicPr>
                <p:cNvPr id="50" name="Ink 49">
                  <a:extLst>
                    <a:ext uri="{FF2B5EF4-FFF2-40B4-BE49-F238E27FC236}">
                      <a16:creationId xmlns:a16="http://schemas.microsoft.com/office/drawing/2014/main" id="{4F398578-9A38-AD3B-941E-79E2C568D161}"/>
                    </a:ext>
                  </a:extLst>
                </p:cNvPr>
                <p:cNvPicPr/>
                <p:nvPr/>
              </p:nvPicPr>
              <p:blipFill>
                <a:blip r:embed="rId66"/>
                <a:stretch>
                  <a:fillRect/>
                </a:stretch>
              </p:blipFill>
              <p:spPr>
                <a:xfrm>
                  <a:off x="5972331" y="5384674"/>
                  <a:ext cx="741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1" name="Ink 50">
                  <a:extLst>
                    <a:ext uri="{FF2B5EF4-FFF2-40B4-BE49-F238E27FC236}">
                      <a16:creationId xmlns:a16="http://schemas.microsoft.com/office/drawing/2014/main" id="{52BA3D55-3ECF-7025-ABC1-104132B324A6}"/>
                    </a:ext>
                  </a:extLst>
                </p14:cNvPr>
                <p14:cNvContentPartPr/>
                <p14:nvPr/>
              </p14:nvContentPartPr>
              <p14:xfrm>
                <a:off x="6051891" y="5364874"/>
                <a:ext cx="79560" cy="44280"/>
              </p14:xfrm>
            </p:contentPart>
          </mc:Choice>
          <mc:Fallback xmlns="">
            <p:pic>
              <p:nvPicPr>
                <p:cNvPr id="51" name="Ink 50">
                  <a:extLst>
                    <a:ext uri="{FF2B5EF4-FFF2-40B4-BE49-F238E27FC236}">
                      <a16:creationId xmlns:a16="http://schemas.microsoft.com/office/drawing/2014/main" id="{52BA3D55-3ECF-7025-ABC1-104132B324A6}"/>
                    </a:ext>
                  </a:extLst>
                </p:cNvPr>
                <p:cNvPicPr/>
                <p:nvPr/>
              </p:nvPicPr>
              <p:blipFill>
                <a:blip r:embed="rId68"/>
                <a:stretch>
                  <a:fillRect/>
                </a:stretch>
              </p:blipFill>
              <p:spPr>
                <a:xfrm>
                  <a:off x="6043251" y="5356234"/>
                  <a:ext cx="972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2" name="Ink 51">
                  <a:extLst>
                    <a:ext uri="{FF2B5EF4-FFF2-40B4-BE49-F238E27FC236}">
                      <a16:creationId xmlns:a16="http://schemas.microsoft.com/office/drawing/2014/main" id="{5F9B07F2-2324-DEAE-3530-8706CD5804A7}"/>
                    </a:ext>
                  </a:extLst>
                </p14:cNvPr>
                <p14:cNvContentPartPr/>
                <p14:nvPr/>
              </p14:nvContentPartPr>
              <p14:xfrm>
                <a:off x="6148731" y="5356954"/>
                <a:ext cx="90720" cy="53280"/>
              </p14:xfrm>
            </p:contentPart>
          </mc:Choice>
          <mc:Fallback xmlns="">
            <p:pic>
              <p:nvPicPr>
                <p:cNvPr id="52" name="Ink 51">
                  <a:extLst>
                    <a:ext uri="{FF2B5EF4-FFF2-40B4-BE49-F238E27FC236}">
                      <a16:creationId xmlns:a16="http://schemas.microsoft.com/office/drawing/2014/main" id="{5F9B07F2-2324-DEAE-3530-8706CD5804A7}"/>
                    </a:ext>
                  </a:extLst>
                </p:cNvPr>
                <p:cNvPicPr/>
                <p:nvPr/>
              </p:nvPicPr>
              <p:blipFill>
                <a:blip r:embed="rId70"/>
                <a:stretch>
                  <a:fillRect/>
                </a:stretch>
              </p:blipFill>
              <p:spPr>
                <a:xfrm>
                  <a:off x="6140091" y="5348314"/>
                  <a:ext cx="1083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3" name="Ink 52">
                  <a:extLst>
                    <a:ext uri="{FF2B5EF4-FFF2-40B4-BE49-F238E27FC236}">
                      <a16:creationId xmlns:a16="http://schemas.microsoft.com/office/drawing/2014/main" id="{4EC4BD3B-9293-6478-DC74-7FF9BC0DC1A0}"/>
                    </a:ext>
                  </a:extLst>
                </p14:cNvPr>
                <p14:cNvContentPartPr/>
                <p14:nvPr/>
              </p14:nvContentPartPr>
              <p14:xfrm>
                <a:off x="6240891" y="5364874"/>
                <a:ext cx="30240" cy="43200"/>
              </p14:xfrm>
            </p:contentPart>
          </mc:Choice>
          <mc:Fallback xmlns="">
            <p:pic>
              <p:nvPicPr>
                <p:cNvPr id="53" name="Ink 52">
                  <a:extLst>
                    <a:ext uri="{FF2B5EF4-FFF2-40B4-BE49-F238E27FC236}">
                      <a16:creationId xmlns:a16="http://schemas.microsoft.com/office/drawing/2014/main" id="{4EC4BD3B-9293-6478-DC74-7FF9BC0DC1A0}"/>
                    </a:ext>
                  </a:extLst>
                </p:cNvPr>
                <p:cNvPicPr/>
                <p:nvPr/>
              </p:nvPicPr>
              <p:blipFill>
                <a:blip r:embed="rId72"/>
                <a:stretch>
                  <a:fillRect/>
                </a:stretch>
              </p:blipFill>
              <p:spPr>
                <a:xfrm>
                  <a:off x="6231891" y="5355874"/>
                  <a:ext cx="478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4" name="Ink 53">
                  <a:extLst>
                    <a:ext uri="{FF2B5EF4-FFF2-40B4-BE49-F238E27FC236}">
                      <a16:creationId xmlns:a16="http://schemas.microsoft.com/office/drawing/2014/main" id="{1F2A0032-F2C6-2F09-DB97-1F0CB956F62A}"/>
                    </a:ext>
                  </a:extLst>
                </p14:cNvPr>
                <p14:cNvContentPartPr/>
                <p14:nvPr/>
              </p14:nvContentPartPr>
              <p14:xfrm>
                <a:off x="6320451" y="5350834"/>
                <a:ext cx="57240" cy="12240"/>
              </p14:xfrm>
            </p:contentPart>
          </mc:Choice>
          <mc:Fallback xmlns="">
            <p:pic>
              <p:nvPicPr>
                <p:cNvPr id="54" name="Ink 53">
                  <a:extLst>
                    <a:ext uri="{FF2B5EF4-FFF2-40B4-BE49-F238E27FC236}">
                      <a16:creationId xmlns:a16="http://schemas.microsoft.com/office/drawing/2014/main" id="{1F2A0032-F2C6-2F09-DB97-1F0CB956F62A}"/>
                    </a:ext>
                  </a:extLst>
                </p:cNvPr>
                <p:cNvPicPr/>
                <p:nvPr/>
              </p:nvPicPr>
              <p:blipFill>
                <a:blip r:embed="rId74"/>
                <a:stretch>
                  <a:fillRect/>
                </a:stretch>
              </p:blipFill>
              <p:spPr>
                <a:xfrm>
                  <a:off x="6311811" y="5341834"/>
                  <a:ext cx="748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5" name="Ink 54">
                  <a:extLst>
                    <a:ext uri="{FF2B5EF4-FFF2-40B4-BE49-F238E27FC236}">
                      <a16:creationId xmlns:a16="http://schemas.microsoft.com/office/drawing/2014/main" id="{C58AE53A-BD0F-AFA1-B3BC-75D724815B67}"/>
                    </a:ext>
                  </a:extLst>
                </p14:cNvPr>
                <p14:cNvContentPartPr/>
                <p14:nvPr/>
              </p14:nvContentPartPr>
              <p14:xfrm>
                <a:off x="6295251" y="5322754"/>
                <a:ext cx="90720" cy="194760"/>
              </p14:xfrm>
            </p:contentPart>
          </mc:Choice>
          <mc:Fallback xmlns="">
            <p:pic>
              <p:nvPicPr>
                <p:cNvPr id="55" name="Ink 54">
                  <a:extLst>
                    <a:ext uri="{FF2B5EF4-FFF2-40B4-BE49-F238E27FC236}">
                      <a16:creationId xmlns:a16="http://schemas.microsoft.com/office/drawing/2014/main" id="{C58AE53A-BD0F-AFA1-B3BC-75D724815B67}"/>
                    </a:ext>
                  </a:extLst>
                </p:cNvPr>
                <p:cNvPicPr/>
                <p:nvPr/>
              </p:nvPicPr>
              <p:blipFill>
                <a:blip r:embed="rId76"/>
                <a:stretch>
                  <a:fillRect/>
                </a:stretch>
              </p:blipFill>
              <p:spPr>
                <a:xfrm>
                  <a:off x="6286611" y="5314114"/>
                  <a:ext cx="108360" cy="212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7">
            <p14:nvContentPartPr>
              <p14:cNvPr id="57" name="Ink 56">
                <a:extLst>
                  <a:ext uri="{FF2B5EF4-FFF2-40B4-BE49-F238E27FC236}">
                    <a16:creationId xmlns:a16="http://schemas.microsoft.com/office/drawing/2014/main" id="{4B80C4BD-9DBC-23C7-260F-722D3D93A03B}"/>
                  </a:ext>
                </a:extLst>
              </p14:cNvPr>
              <p14:cNvContentPartPr/>
              <p14:nvPr/>
            </p14:nvContentPartPr>
            <p14:xfrm>
              <a:off x="6761451" y="5150314"/>
              <a:ext cx="1322640" cy="2520"/>
            </p14:xfrm>
          </p:contentPart>
        </mc:Choice>
        <mc:Fallback xmlns="">
          <p:pic>
            <p:nvPicPr>
              <p:cNvPr id="57" name="Ink 56">
                <a:extLst>
                  <a:ext uri="{FF2B5EF4-FFF2-40B4-BE49-F238E27FC236}">
                    <a16:creationId xmlns:a16="http://schemas.microsoft.com/office/drawing/2014/main" id="{4B80C4BD-9DBC-23C7-260F-722D3D93A03B}"/>
                  </a:ext>
                </a:extLst>
              </p:cNvPr>
              <p:cNvPicPr/>
              <p:nvPr/>
            </p:nvPicPr>
            <p:blipFill>
              <a:blip r:embed="rId78"/>
              <a:stretch>
                <a:fillRect/>
              </a:stretch>
            </p:blipFill>
            <p:spPr>
              <a:xfrm>
                <a:off x="6752811" y="5141314"/>
                <a:ext cx="1340280" cy="20160"/>
              </a:xfrm>
              <a:prstGeom prst="rect">
                <a:avLst/>
              </a:prstGeom>
            </p:spPr>
          </p:pic>
        </mc:Fallback>
      </mc:AlternateContent>
      <p:grpSp>
        <p:nvGrpSpPr>
          <p:cNvPr id="84" name="Group 83">
            <a:extLst>
              <a:ext uri="{FF2B5EF4-FFF2-40B4-BE49-F238E27FC236}">
                <a16:creationId xmlns:a16="http://schemas.microsoft.com/office/drawing/2014/main" id="{8D83B599-A75E-2970-B1B3-FFA7179BEF2E}"/>
              </a:ext>
            </a:extLst>
          </p:cNvPr>
          <p:cNvGrpSpPr/>
          <p:nvPr/>
        </p:nvGrpSpPr>
        <p:grpSpPr>
          <a:xfrm>
            <a:off x="7013451" y="5270554"/>
            <a:ext cx="1833840" cy="309240"/>
            <a:chOff x="7013451" y="5270554"/>
            <a:chExt cx="1833840" cy="309240"/>
          </a:xfrm>
        </p:grpSpPr>
        <mc:AlternateContent xmlns:mc="http://schemas.openxmlformats.org/markup-compatibility/2006" xmlns:p14="http://schemas.microsoft.com/office/powerpoint/2010/main">
          <mc:Choice Requires="p14">
            <p:contentPart p14:bwMode="auto" r:id="rId79">
              <p14:nvContentPartPr>
                <p14:cNvPr id="58" name="Ink 57">
                  <a:extLst>
                    <a:ext uri="{FF2B5EF4-FFF2-40B4-BE49-F238E27FC236}">
                      <a16:creationId xmlns:a16="http://schemas.microsoft.com/office/drawing/2014/main" id="{A4550B13-4808-2DCD-8445-D071A1CEBB25}"/>
                    </a:ext>
                  </a:extLst>
                </p14:cNvPr>
                <p14:cNvContentPartPr/>
                <p14:nvPr/>
              </p14:nvContentPartPr>
              <p14:xfrm>
                <a:off x="7013451" y="5358394"/>
                <a:ext cx="93240" cy="107280"/>
              </p14:xfrm>
            </p:contentPart>
          </mc:Choice>
          <mc:Fallback xmlns="">
            <p:pic>
              <p:nvPicPr>
                <p:cNvPr id="58" name="Ink 57">
                  <a:extLst>
                    <a:ext uri="{FF2B5EF4-FFF2-40B4-BE49-F238E27FC236}">
                      <a16:creationId xmlns:a16="http://schemas.microsoft.com/office/drawing/2014/main" id="{A4550B13-4808-2DCD-8445-D071A1CEBB25}"/>
                    </a:ext>
                  </a:extLst>
                </p:cNvPr>
                <p:cNvPicPr/>
                <p:nvPr/>
              </p:nvPicPr>
              <p:blipFill>
                <a:blip r:embed="rId80"/>
                <a:stretch>
                  <a:fillRect/>
                </a:stretch>
              </p:blipFill>
              <p:spPr>
                <a:xfrm>
                  <a:off x="7004811" y="5349394"/>
                  <a:ext cx="1108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9" name="Ink 58">
                  <a:extLst>
                    <a:ext uri="{FF2B5EF4-FFF2-40B4-BE49-F238E27FC236}">
                      <a16:creationId xmlns:a16="http://schemas.microsoft.com/office/drawing/2014/main" id="{4487C9C4-35D4-8000-2F17-392853CAB81B}"/>
                    </a:ext>
                  </a:extLst>
                </p14:cNvPr>
                <p14:cNvContentPartPr/>
                <p14:nvPr/>
              </p14:nvContentPartPr>
              <p14:xfrm>
                <a:off x="7191651" y="5436514"/>
                <a:ext cx="6480" cy="44640"/>
              </p14:xfrm>
            </p:contentPart>
          </mc:Choice>
          <mc:Fallback xmlns="">
            <p:pic>
              <p:nvPicPr>
                <p:cNvPr id="59" name="Ink 58">
                  <a:extLst>
                    <a:ext uri="{FF2B5EF4-FFF2-40B4-BE49-F238E27FC236}">
                      <a16:creationId xmlns:a16="http://schemas.microsoft.com/office/drawing/2014/main" id="{4487C9C4-35D4-8000-2F17-392853CAB81B}"/>
                    </a:ext>
                  </a:extLst>
                </p:cNvPr>
                <p:cNvPicPr/>
                <p:nvPr/>
              </p:nvPicPr>
              <p:blipFill>
                <a:blip r:embed="rId82"/>
                <a:stretch>
                  <a:fillRect/>
                </a:stretch>
              </p:blipFill>
              <p:spPr>
                <a:xfrm>
                  <a:off x="7182651" y="5427874"/>
                  <a:ext cx="241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0" name="Ink 59">
                  <a:extLst>
                    <a:ext uri="{FF2B5EF4-FFF2-40B4-BE49-F238E27FC236}">
                      <a16:creationId xmlns:a16="http://schemas.microsoft.com/office/drawing/2014/main" id="{00EAA59E-AC36-A336-A572-6C9C9515876C}"/>
                    </a:ext>
                  </a:extLst>
                </p14:cNvPr>
                <p14:cNvContentPartPr/>
                <p14:nvPr/>
              </p14:nvContentPartPr>
              <p14:xfrm>
                <a:off x="7191651" y="5387914"/>
                <a:ext cx="360" cy="360"/>
              </p14:xfrm>
            </p:contentPart>
          </mc:Choice>
          <mc:Fallback xmlns="">
            <p:pic>
              <p:nvPicPr>
                <p:cNvPr id="60" name="Ink 59">
                  <a:extLst>
                    <a:ext uri="{FF2B5EF4-FFF2-40B4-BE49-F238E27FC236}">
                      <a16:creationId xmlns:a16="http://schemas.microsoft.com/office/drawing/2014/main" id="{00EAA59E-AC36-A336-A572-6C9C9515876C}"/>
                    </a:ext>
                  </a:extLst>
                </p:cNvPr>
                <p:cNvPicPr/>
                <p:nvPr/>
              </p:nvPicPr>
              <p:blipFill>
                <a:blip r:embed="rId84"/>
                <a:stretch>
                  <a:fillRect/>
                </a:stretch>
              </p:blipFill>
              <p:spPr>
                <a:xfrm>
                  <a:off x="7182651" y="53792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1" name="Ink 60">
                  <a:extLst>
                    <a:ext uri="{FF2B5EF4-FFF2-40B4-BE49-F238E27FC236}">
                      <a16:creationId xmlns:a16="http://schemas.microsoft.com/office/drawing/2014/main" id="{FC00E770-1705-FC33-B2AA-96EA1D1A6763}"/>
                    </a:ext>
                  </a:extLst>
                </p14:cNvPr>
                <p14:cNvContentPartPr/>
                <p14:nvPr/>
              </p14:nvContentPartPr>
              <p14:xfrm>
                <a:off x="7237371" y="5401594"/>
                <a:ext cx="77040" cy="58320"/>
              </p14:xfrm>
            </p:contentPart>
          </mc:Choice>
          <mc:Fallback xmlns="">
            <p:pic>
              <p:nvPicPr>
                <p:cNvPr id="61" name="Ink 60">
                  <a:extLst>
                    <a:ext uri="{FF2B5EF4-FFF2-40B4-BE49-F238E27FC236}">
                      <a16:creationId xmlns:a16="http://schemas.microsoft.com/office/drawing/2014/main" id="{FC00E770-1705-FC33-B2AA-96EA1D1A6763}"/>
                    </a:ext>
                  </a:extLst>
                </p:cNvPr>
                <p:cNvPicPr/>
                <p:nvPr/>
              </p:nvPicPr>
              <p:blipFill>
                <a:blip r:embed="rId86"/>
                <a:stretch>
                  <a:fillRect/>
                </a:stretch>
              </p:blipFill>
              <p:spPr>
                <a:xfrm>
                  <a:off x="7228731" y="5392954"/>
                  <a:ext cx="946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2" name="Ink 61">
                  <a:extLst>
                    <a:ext uri="{FF2B5EF4-FFF2-40B4-BE49-F238E27FC236}">
                      <a16:creationId xmlns:a16="http://schemas.microsoft.com/office/drawing/2014/main" id="{8A57F19C-851B-C0F3-DF32-6894D6DFDAFA}"/>
                    </a:ext>
                  </a:extLst>
                </p14:cNvPr>
                <p14:cNvContentPartPr/>
                <p14:nvPr/>
              </p14:nvContentPartPr>
              <p14:xfrm>
                <a:off x="7347531" y="5356954"/>
                <a:ext cx="13680" cy="103680"/>
              </p14:xfrm>
            </p:contentPart>
          </mc:Choice>
          <mc:Fallback xmlns="">
            <p:pic>
              <p:nvPicPr>
                <p:cNvPr id="62" name="Ink 61">
                  <a:extLst>
                    <a:ext uri="{FF2B5EF4-FFF2-40B4-BE49-F238E27FC236}">
                      <a16:creationId xmlns:a16="http://schemas.microsoft.com/office/drawing/2014/main" id="{8A57F19C-851B-C0F3-DF32-6894D6DFDAFA}"/>
                    </a:ext>
                  </a:extLst>
                </p:cNvPr>
                <p:cNvPicPr/>
                <p:nvPr/>
              </p:nvPicPr>
              <p:blipFill>
                <a:blip r:embed="rId88"/>
                <a:stretch>
                  <a:fillRect/>
                </a:stretch>
              </p:blipFill>
              <p:spPr>
                <a:xfrm>
                  <a:off x="7338891" y="5347954"/>
                  <a:ext cx="313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3" name="Ink 62">
                  <a:extLst>
                    <a:ext uri="{FF2B5EF4-FFF2-40B4-BE49-F238E27FC236}">
                      <a16:creationId xmlns:a16="http://schemas.microsoft.com/office/drawing/2014/main" id="{EBD31EB1-18B8-6398-C31E-3FA51A9CE9DF}"/>
                    </a:ext>
                  </a:extLst>
                </p14:cNvPr>
                <p14:cNvContentPartPr/>
                <p14:nvPr/>
              </p14:nvContentPartPr>
              <p14:xfrm>
                <a:off x="7391811" y="5366314"/>
                <a:ext cx="34560" cy="94680"/>
              </p14:xfrm>
            </p:contentPart>
          </mc:Choice>
          <mc:Fallback xmlns="">
            <p:pic>
              <p:nvPicPr>
                <p:cNvPr id="63" name="Ink 62">
                  <a:extLst>
                    <a:ext uri="{FF2B5EF4-FFF2-40B4-BE49-F238E27FC236}">
                      <a16:creationId xmlns:a16="http://schemas.microsoft.com/office/drawing/2014/main" id="{EBD31EB1-18B8-6398-C31E-3FA51A9CE9DF}"/>
                    </a:ext>
                  </a:extLst>
                </p:cNvPr>
                <p:cNvPicPr/>
                <p:nvPr/>
              </p:nvPicPr>
              <p:blipFill>
                <a:blip r:embed="rId90"/>
                <a:stretch>
                  <a:fillRect/>
                </a:stretch>
              </p:blipFill>
              <p:spPr>
                <a:xfrm>
                  <a:off x="7383171" y="5357314"/>
                  <a:ext cx="522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4" name="Ink 63">
                  <a:extLst>
                    <a:ext uri="{FF2B5EF4-FFF2-40B4-BE49-F238E27FC236}">
                      <a16:creationId xmlns:a16="http://schemas.microsoft.com/office/drawing/2014/main" id="{FB56D134-EEC1-4F5B-E13C-D0DE202CFA88}"/>
                    </a:ext>
                  </a:extLst>
                </p14:cNvPr>
                <p14:cNvContentPartPr/>
                <p14:nvPr/>
              </p14:nvContentPartPr>
              <p14:xfrm>
                <a:off x="7496931" y="5410594"/>
                <a:ext cx="5040" cy="36000"/>
              </p14:xfrm>
            </p:contentPart>
          </mc:Choice>
          <mc:Fallback xmlns="">
            <p:pic>
              <p:nvPicPr>
                <p:cNvPr id="64" name="Ink 63">
                  <a:extLst>
                    <a:ext uri="{FF2B5EF4-FFF2-40B4-BE49-F238E27FC236}">
                      <a16:creationId xmlns:a16="http://schemas.microsoft.com/office/drawing/2014/main" id="{FB56D134-EEC1-4F5B-E13C-D0DE202CFA88}"/>
                    </a:ext>
                  </a:extLst>
                </p:cNvPr>
                <p:cNvPicPr/>
                <p:nvPr/>
              </p:nvPicPr>
              <p:blipFill>
                <a:blip r:embed="rId92"/>
                <a:stretch>
                  <a:fillRect/>
                </a:stretch>
              </p:blipFill>
              <p:spPr>
                <a:xfrm>
                  <a:off x="7488291" y="5401594"/>
                  <a:ext cx="226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5" name="Ink 64">
                  <a:extLst>
                    <a:ext uri="{FF2B5EF4-FFF2-40B4-BE49-F238E27FC236}">
                      <a16:creationId xmlns:a16="http://schemas.microsoft.com/office/drawing/2014/main" id="{9BA48A54-93B9-6E6B-D757-F72EFE24FA67}"/>
                    </a:ext>
                  </a:extLst>
                </p14:cNvPr>
                <p14:cNvContentPartPr/>
                <p14:nvPr/>
              </p14:nvContentPartPr>
              <p14:xfrm>
                <a:off x="7486491" y="5379634"/>
                <a:ext cx="360" cy="360"/>
              </p14:xfrm>
            </p:contentPart>
          </mc:Choice>
          <mc:Fallback xmlns="">
            <p:pic>
              <p:nvPicPr>
                <p:cNvPr id="65" name="Ink 64">
                  <a:extLst>
                    <a:ext uri="{FF2B5EF4-FFF2-40B4-BE49-F238E27FC236}">
                      <a16:creationId xmlns:a16="http://schemas.microsoft.com/office/drawing/2014/main" id="{9BA48A54-93B9-6E6B-D757-F72EFE24FA67}"/>
                    </a:ext>
                  </a:extLst>
                </p:cNvPr>
                <p:cNvPicPr/>
                <p:nvPr/>
              </p:nvPicPr>
              <p:blipFill>
                <a:blip r:embed="rId84"/>
                <a:stretch>
                  <a:fillRect/>
                </a:stretch>
              </p:blipFill>
              <p:spPr>
                <a:xfrm>
                  <a:off x="7477491" y="537099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6" name="Ink 65">
                  <a:extLst>
                    <a:ext uri="{FF2B5EF4-FFF2-40B4-BE49-F238E27FC236}">
                      <a16:creationId xmlns:a16="http://schemas.microsoft.com/office/drawing/2014/main" id="{53AC1F67-EB5C-E58B-8DDF-15C49EFEAD98}"/>
                    </a:ext>
                  </a:extLst>
                </p14:cNvPr>
                <p14:cNvContentPartPr/>
                <p14:nvPr/>
              </p14:nvContentPartPr>
              <p14:xfrm>
                <a:off x="7536171" y="5379994"/>
                <a:ext cx="76680" cy="54000"/>
              </p14:xfrm>
            </p:contentPart>
          </mc:Choice>
          <mc:Fallback xmlns="">
            <p:pic>
              <p:nvPicPr>
                <p:cNvPr id="66" name="Ink 65">
                  <a:extLst>
                    <a:ext uri="{FF2B5EF4-FFF2-40B4-BE49-F238E27FC236}">
                      <a16:creationId xmlns:a16="http://schemas.microsoft.com/office/drawing/2014/main" id="{53AC1F67-EB5C-E58B-8DDF-15C49EFEAD98}"/>
                    </a:ext>
                  </a:extLst>
                </p:cNvPr>
                <p:cNvPicPr/>
                <p:nvPr/>
              </p:nvPicPr>
              <p:blipFill>
                <a:blip r:embed="rId95"/>
                <a:stretch>
                  <a:fillRect/>
                </a:stretch>
              </p:blipFill>
              <p:spPr>
                <a:xfrm>
                  <a:off x="7527531" y="5371354"/>
                  <a:ext cx="943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7" name="Ink 66">
                  <a:extLst>
                    <a:ext uri="{FF2B5EF4-FFF2-40B4-BE49-F238E27FC236}">
                      <a16:creationId xmlns:a16="http://schemas.microsoft.com/office/drawing/2014/main" id="{B7C856F5-A0A1-876C-4D17-0062FEBE933B}"/>
                    </a:ext>
                  </a:extLst>
                </p14:cNvPr>
                <p14:cNvContentPartPr/>
                <p14:nvPr/>
              </p14:nvContentPartPr>
              <p14:xfrm>
                <a:off x="7648851" y="5380354"/>
                <a:ext cx="52560" cy="115560"/>
              </p14:xfrm>
            </p:contentPart>
          </mc:Choice>
          <mc:Fallback xmlns="">
            <p:pic>
              <p:nvPicPr>
                <p:cNvPr id="67" name="Ink 66">
                  <a:extLst>
                    <a:ext uri="{FF2B5EF4-FFF2-40B4-BE49-F238E27FC236}">
                      <a16:creationId xmlns:a16="http://schemas.microsoft.com/office/drawing/2014/main" id="{B7C856F5-A0A1-876C-4D17-0062FEBE933B}"/>
                    </a:ext>
                  </a:extLst>
                </p:cNvPr>
                <p:cNvPicPr/>
                <p:nvPr/>
              </p:nvPicPr>
              <p:blipFill>
                <a:blip r:embed="rId97"/>
                <a:stretch>
                  <a:fillRect/>
                </a:stretch>
              </p:blipFill>
              <p:spPr>
                <a:xfrm>
                  <a:off x="7639851" y="5371714"/>
                  <a:ext cx="702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9" name="Ink 68">
                  <a:extLst>
                    <a:ext uri="{FF2B5EF4-FFF2-40B4-BE49-F238E27FC236}">
                      <a16:creationId xmlns:a16="http://schemas.microsoft.com/office/drawing/2014/main" id="{C36F75EA-0009-763D-5A94-58BEB35E81C0}"/>
                    </a:ext>
                  </a:extLst>
                </p14:cNvPr>
                <p14:cNvContentPartPr/>
                <p14:nvPr/>
              </p14:nvContentPartPr>
              <p14:xfrm>
                <a:off x="7851891" y="5270554"/>
                <a:ext cx="53640" cy="309240"/>
              </p14:xfrm>
            </p:contentPart>
          </mc:Choice>
          <mc:Fallback xmlns="">
            <p:pic>
              <p:nvPicPr>
                <p:cNvPr id="69" name="Ink 68">
                  <a:extLst>
                    <a:ext uri="{FF2B5EF4-FFF2-40B4-BE49-F238E27FC236}">
                      <a16:creationId xmlns:a16="http://schemas.microsoft.com/office/drawing/2014/main" id="{C36F75EA-0009-763D-5A94-58BEB35E81C0}"/>
                    </a:ext>
                  </a:extLst>
                </p:cNvPr>
                <p:cNvPicPr/>
                <p:nvPr/>
              </p:nvPicPr>
              <p:blipFill>
                <a:blip r:embed="rId99"/>
                <a:stretch>
                  <a:fillRect/>
                </a:stretch>
              </p:blipFill>
              <p:spPr>
                <a:xfrm>
                  <a:off x="7843251" y="5261914"/>
                  <a:ext cx="7128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0" name="Ink 69">
                  <a:extLst>
                    <a:ext uri="{FF2B5EF4-FFF2-40B4-BE49-F238E27FC236}">
                      <a16:creationId xmlns:a16="http://schemas.microsoft.com/office/drawing/2014/main" id="{BF4BA2B6-EDC6-C142-400A-F22BB3823F84}"/>
                    </a:ext>
                  </a:extLst>
                </p14:cNvPr>
                <p14:cNvContentPartPr/>
                <p14:nvPr/>
              </p14:nvContentPartPr>
              <p14:xfrm>
                <a:off x="7848291" y="5438674"/>
                <a:ext cx="69120" cy="360"/>
              </p14:xfrm>
            </p:contentPart>
          </mc:Choice>
          <mc:Fallback xmlns="">
            <p:pic>
              <p:nvPicPr>
                <p:cNvPr id="70" name="Ink 69">
                  <a:extLst>
                    <a:ext uri="{FF2B5EF4-FFF2-40B4-BE49-F238E27FC236}">
                      <a16:creationId xmlns:a16="http://schemas.microsoft.com/office/drawing/2014/main" id="{BF4BA2B6-EDC6-C142-400A-F22BB3823F84}"/>
                    </a:ext>
                  </a:extLst>
                </p:cNvPr>
                <p:cNvPicPr/>
                <p:nvPr/>
              </p:nvPicPr>
              <p:blipFill>
                <a:blip r:embed="rId101"/>
                <a:stretch>
                  <a:fillRect/>
                </a:stretch>
              </p:blipFill>
              <p:spPr>
                <a:xfrm>
                  <a:off x="7839651" y="5430034"/>
                  <a:ext cx="867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1" name="Ink 70">
                  <a:extLst>
                    <a:ext uri="{FF2B5EF4-FFF2-40B4-BE49-F238E27FC236}">
                      <a16:creationId xmlns:a16="http://schemas.microsoft.com/office/drawing/2014/main" id="{F8391713-FEC3-E1F3-16D5-361B7D8B5995}"/>
                    </a:ext>
                  </a:extLst>
                </p14:cNvPr>
                <p14:cNvContentPartPr/>
                <p14:nvPr/>
              </p14:nvContentPartPr>
              <p14:xfrm>
                <a:off x="7950171" y="5434714"/>
                <a:ext cx="110880" cy="42480"/>
              </p14:xfrm>
            </p:contentPart>
          </mc:Choice>
          <mc:Fallback xmlns="">
            <p:pic>
              <p:nvPicPr>
                <p:cNvPr id="71" name="Ink 70">
                  <a:extLst>
                    <a:ext uri="{FF2B5EF4-FFF2-40B4-BE49-F238E27FC236}">
                      <a16:creationId xmlns:a16="http://schemas.microsoft.com/office/drawing/2014/main" id="{F8391713-FEC3-E1F3-16D5-361B7D8B5995}"/>
                    </a:ext>
                  </a:extLst>
                </p:cNvPr>
                <p:cNvPicPr/>
                <p:nvPr/>
              </p:nvPicPr>
              <p:blipFill>
                <a:blip r:embed="rId103"/>
                <a:stretch>
                  <a:fillRect/>
                </a:stretch>
              </p:blipFill>
              <p:spPr>
                <a:xfrm>
                  <a:off x="7941531" y="5426074"/>
                  <a:ext cx="1285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2" name="Ink 71">
                  <a:extLst>
                    <a:ext uri="{FF2B5EF4-FFF2-40B4-BE49-F238E27FC236}">
                      <a16:creationId xmlns:a16="http://schemas.microsoft.com/office/drawing/2014/main" id="{12CD47A2-8EB9-7B7E-BB89-6F2AAE2EA10F}"/>
                    </a:ext>
                  </a:extLst>
                </p14:cNvPr>
                <p14:cNvContentPartPr/>
                <p14:nvPr/>
              </p14:nvContentPartPr>
              <p14:xfrm>
                <a:off x="8082651" y="5433274"/>
                <a:ext cx="65520" cy="53280"/>
              </p14:xfrm>
            </p:contentPart>
          </mc:Choice>
          <mc:Fallback xmlns="">
            <p:pic>
              <p:nvPicPr>
                <p:cNvPr id="72" name="Ink 71">
                  <a:extLst>
                    <a:ext uri="{FF2B5EF4-FFF2-40B4-BE49-F238E27FC236}">
                      <a16:creationId xmlns:a16="http://schemas.microsoft.com/office/drawing/2014/main" id="{12CD47A2-8EB9-7B7E-BB89-6F2AAE2EA10F}"/>
                    </a:ext>
                  </a:extLst>
                </p:cNvPr>
                <p:cNvPicPr/>
                <p:nvPr/>
              </p:nvPicPr>
              <p:blipFill>
                <a:blip r:embed="rId105"/>
                <a:stretch>
                  <a:fillRect/>
                </a:stretch>
              </p:blipFill>
              <p:spPr>
                <a:xfrm>
                  <a:off x="8074011" y="5424274"/>
                  <a:ext cx="831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4" name="Ink 73">
                  <a:extLst>
                    <a:ext uri="{FF2B5EF4-FFF2-40B4-BE49-F238E27FC236}">
                      <a16:creationId xmlns:a16="http://schemas.microsoft.com/office/drawing/2014/main" id="{08528462-5AAC-595E-F08F-9F1CABF7C7B2}"/>
                    </a:ext>
                  </a:extLst>
                </p14:cNvPr>
                <p14:cNvContentPartPr/>
                <p14:nvPr/>
              </p14:nvContentPartPr>
              <p14:xfrm>
                <a:off x="8141331" y="5318074"/>
                <a:ext cx="104040" cy="170280"/>
              </p14:xfrm>
            </p:contentPart>
          </mc:Choice>
          <mc:Fallback xmlns="">
            <p:pic>
              <p:nvPicPr>
                <p:cNvPr id="74" name="Ink 73">
                  <a:extLst>
                    <a:ext uri="{FF2B5EF4-FFF2-40B4-BE49-F238E27FC236}">
                      <a16:creationId xmlns:a16="http://schemas.microsoft.com/office/drawing/2014/main" id="{08528462-5AAC-595E-F08F-9F1CABF7C7B2}"/>
                    </a:ext>
                  </a:extLst>
                </p:cNvPr>
                <p:cNvPicPr/>
                <p:nvPr/>
              </p:nvPicPr>
              <p:blipFill>
                <a:blip r:embed="rId107"/>
                <a:stretch>
                  <a:fillRect/>
                </a:stretch>
              </p:blipFill>
              <p:spPr>
                <a:xfrm>
                  <a:off x="8132691" y="5309074"/>
                  <a:ext cx="1216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6" name="Ink 75">
                  <a:extLst>
                    <a:ext uri="{FF2B5EF4-FFF2-40B4-BE49-F238E27FC236}">
                      <a16:creationId xmlns:a16="http://schemas.microsoft.com/office/drawing/2014/main" id="{BD83B1BA-36E5-1823-E761-7D875A4F6DFE}"/>
                    </a:ext>
                  </a:extLst>
                </p14:cNvPr>
                <p14:cNvContentPartPr/>
                <p14:nvPr/>
              </p14:nvContentPartPr>
              <p14:xfrm>
                <a:off x="8366691" y="5295034"/>
                <a:ext cx="68400" cy="239040"/>
              </p14:xfrm>
            </p:contentPart>
          </mc:Choice>
          <mc:Fallback xmlns="">
            <p:pic>
              <p:nvPicPr>
                <p:cNvPr id="76" name="Ink 75">
                  <a:extLst>
                    <a:ext uri="{FF2B5EF4-FFF2-40B4-BE49-F238E27FC236}">
                      <a16:creationId xmlns:a16="http://schemas.microsoft.com/office/drawing/2014/main" id="{BD83B1BA-36E5-1823-E761-7D875A4F6DFE}"/>
                    </a:ext>
                  </a:extLst>
                </p:cNvPr>
                <p:cNvPicPr/>
                <p:nvPr/>
              </p:nvPicPr>
              <p:blipFill>
                <a:blip r:embed="rId109"/>
                <a:stretch>
                  <a:fillRect/>
                </a:stretch>
              </p:blipFill>
              <p:spPr>
                <a:xfrm>
                  <a:off x="8357691" y="5286394"/>
                  <a:ext cx="8604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7" name="Ink 76">
                  <a:extLst>
                    <a:ext uri="{FF2B5EF4-FFF2-40B4-BE49-F238E27FC236}">
                      <a16:creationId xmlns:a16="http://schemas.microsoft.com/office/drawing/2014/main" id="{C1A35657-3AC4-DEC4-5EE5-CA2EAC13DE65}"/>
                    </a:ext>
                  </a:extLst>
                </p14:cNvPr>
                <p14:cNvContentPartPr/>
                <p14:nvPr/>
              </p14:nvContentPartPr>
              <p14:xfrm>
                <a:off x="8392611" y="5427154"/>
                <a:ext cx="75240" cy="6480"/>
              </p14:xfrm>
            </p:contentPart>
          </mc:Choice>
          <mc:Fallback xmlns="">
            <p:pic>
              <p:nvPicPr>
                <p:cNvPr id="77" name="Ink 76">
                  <a:extLst>
                    <a:ext uri="{FF2B5EF4-FFF2-40B4-BE49-F238E27FC236}">
                      <a16:creationId xmlns:a16="http://schemas.microsoft.com/office/drawing/2014/main" id="{C1A35657-3AC4-DEC4-5EE5-CA2EAC13DE65}"/>
                    </a:ext>
                  </a:extLst>
                </p:cNvPr>
                <p:cNvPicPr/>
                <p:nvPr/>
              </p:nvPicPr>
              <p:blipFill>
                <a:blip r:embed="rId111"/>
                <a:stretch>
                  <a:fillRect/>
                </a:stretch>
              </p:blipFill>
              <p:spPr>
                <a:xfrm>
                  <a:off x="8383971" y="5418514"/>
                  <a:ext cx="92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8" name="Ink 77">
                  <a:extLst>
                    <a:ext uri="{FF2B5EF4-FFF2-40B4-BE49-F238E27FC236}">
                      <a16:creationId xmlns:a16="http://schemas.microsoft.com/office/drawing/2014/main" id="{2046CEA6-E6DF-D472-EF81-9E97C68EC3A4}"/>
                    </a:ext>
                  </a:extLst>
                </p14:cNvPr>
                <p14:cNvContentPartPr/>
                <p14:nvPr/>
              </p14:nvContentPartPr>
              <p14:xfrm>
                <a:off x="8474691" y="5430754"/>
                <a:ext cx="54000" cy="26280"/>
              </p14:xfrm>
            </p:contentPart>
          </mc:Choice>
          <mc:Fallback xmlns="">
            <p:pic>
              <p:nvPicPr>
                <p:cNvPr id="78" name="Ink 77">
                  <a:extLst>
                    <a:ext uri="{FF2B5EF4-FFF2-40B4-BE49-F238E27FC236}">
                      <a16:creationId xmlns:a16="http://schemas.microsoft.com/office/drawing/2014/main" id="{2046CEA6-E6DF-D472-EF81-9E97C68EC3A4}"/>
                    </a:ext>
                  </a:extLst>
                </p:cNvPr>
                <p:cNvPicPr/>
                <p:nvPr/>
              </p:nvPicPr>
              <p:blipFill>
                <a:blip r:embed="rId113"/>
                <a:stretch>
                  <a:fillRect/>
                </a:stretch>
              </p:blipFill>
              <p:spPr>
                <a:xfrm>
                  <a:off x="8466051" y="5422114"/>
                  <a:ext cx="716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9" name="Ink 78">
                  <a:extLst>
                    <a:ext uri="{FF2B5EF4-FFF2-40B4-BE49-F238E27FC236}">
                      <a16:creationId xmlns:a16="http://schemas.microsoft.com/office/drawing/2014/main" id="{13012814-A7C3-927B-903A-D164EE7AB057}"/>
                    </a:ext>
                  </a:extLst>
                </p14:cNvPr>
                <p14:cNvContentPartPr/>
                <p14:nvPr/>
              </p14:nvContentPartPr>
              <p14:xfrm>
                <a:off x="8550291" y="5403754"/>
                <a:ext cx="55080" cy="46080"/>
              </p14:xfrm>
            </p:contentPart>
          </mc:Choice>
          <mc:Fallback xmlns="">
            <p:pic>
              <p:nvPicPr>
                <p:cNvPr id="79" name="Ink 78">
                  <a:extLst>
                    <a:ext uri="{FF2B5EF4-FFF2-40B4-BE49-F238E27FC236}">
                      <a16:creationId xmlns:a16="http://schemas.microsoft.com/office/drawing/2014/main" id="{13012814-A7C3-927B-903A-D164EE7AB057}"/>
                    </a:ext>
                  </a:extLst>
                </p:cNvPr>
                <p:cNvPicPr/>
                <p:nvPr/>
              </p:nvPicPr>
              <p:blipFill>
                <a:blip r:embed="rId115"/>
                <a:stretch>
                  <a:fillRect/>
                </a:stretch>
              </p:blipFill>
              <p:spPr>
                <a:xfrm>
                  <a:off x="8541291" y="5394754"/>
                  <a:ext cx="727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0" name="Ink 79">
                  <a:extLst>
                    <a:ext uri="{FF2B5EF4-FFF2-40B4-BE49-F238E27FC236}">
                      <a16:creationId xmlns:a16="http://schemas.microsoft.com/office/drawing/2014/main" id="{E4BBBB9C-2F36-51BE-487B-FEFBC2D08053}"/>
                    </a:ext>
                  </a:extLst>
                </p14:cNvPr>
                <p14:cNvContentPartPr/>
                <p14:nvPr/>
              </p14:nvContentPartPr>
              <p14:xfrm>
                <a:off x="8611491" y="5341474"/>
                <a:ext cx="46440" cy="86400"/>
              </p14:xfrm>
            </p:contentPart>
          </mc:Choice>
          <mc:Fallback xmlns="">
            <p:pic>
              <p:nvPicPr>
                <p:cNvPr id="80" name="Ink 79">
                  <a:extLst>
                    <a:ext uri="{FF2B5EF4-FFF2-40B4-BE49-F238E27FC236}">
                      <a16:creationId xmlns:a16="http://schemas.microsoft.com/office/drawing/2014/main" id="{E4BBBB9C-2F36-51BE-487B-FEFBC2D08053}"/>
                    </a:ext>
                  </a:extLst>
                </p:cNvPr>
                <p:cNvPicPr/>
                <p:nvPr/>
              </p:nvPicPr>
              <p:blipFill>
                <a:blip r:embed="rId117"/>
                <a:stretch>
                  <a:fillRect/>
                </a:stretch>
              </p:blipFill>
              <p:spPr>
                <a:xfrm>
                  <a:off x="8602491" y="5332474"/>
                  <a:ext cx="640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1" name="Ink 80">
                  <a:extLst>
                    <a:ext uri="{FF2B5EF4-FFF2-40B4-BE49-F238E27FC236}">
                      <a16:creationId xmlns:a16="http://schemas.microsoft.com/office/drawing/2014/main" id="{8A9FFE66-1C53-B1BA-3306-B48311EC4182}"/>
                    </a:ext>
                  </a:extLst>
                </p14:cNvPr>
                <p14:cNvContentPartPr/>
                <p14:nvPr/>
              </p14:nvContentPartPr>
              <p14:xfrm>
                <a:off x="8624091" y="5370274"/>
                <a:ext cx="42120" cy="20160"/>
              </p14:xfrm>
            </p:contentPart>
          </mc:Choice>
          <mc:Fallback xmlns="">
            <p:pic>
              <p:nvPicPr>
                <p:cNvPr id="81" name="Ink 80">
                  <a:extLst>
                    <a:ext uri="{FF2B5EF4-FFF2-40B4-BE49-F238E27FC236}">
                      <a16:creationId xmlns:a16="http://schemas.microsoft.com/office/drawing/2014/main" id="{8A9FFE66-1C53-B1BA-3306-B48311EC4182}"/>
                    </a:ext>
                  </a:extLst>
                </p:cNvPr>
                <p:cNvPicPr/>
                <p:nvPr/>
              </p:nvPicPr>
              <p:blipFill>
                <a:blip r:embed="rId119"/>
                <a:stretch>
                  <a:fillRect/>
                </a:stretch>
              </p:blipFill>
              <p:spPr>
                <a:xfrm>
                  <a:off x="8615091" y="5361274"/>
                  <a:ext cx="597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2" name="Ink 81">
                  <a:extLst>
                    <a:ext uri="{FF2B5EF4-FFF2-40B4-BE49-F238E27FC236}">
                      <a16:creationId xmlns:a16="http://schemas.microsoft.com/office/drawing/2014/main" id="{C0648ACE-D5CF-324B-7D3D-CAA1776A47EC}"/>
                    </a:ext>
                  </a:extLst>
                </p14:cNvPr>
                <p14:cNvContentPartPr/>
                <p14:nvPr/>
              </p14:nvContentPartPr>
              <p14:xfrm>
                <a:off x="8718771" y="5411674"/>
                <a:ext cx="47520" cy="28800"/>
              </p14:xfrm>
            </p:contentPart>
          </mc:Choice>
          <mc:Fallback xmlns="">
            <p:pic>
              <p:nvPicPr>
                <p:cNvPr id="82" name="Ink 81">
                  <a:extLst>
                    <a:ext uri="{FF2B5EF4-FFF2-40B4-BE49-F238E27FC236}">
                      <a16:creationId xmlns:a16="http://schemas.microsoft.com/office/drawing/2014/main" id="{C0648ACE-D5CF-324B-7D3D-CAA1776A47EC}"/>
                    </a:ext>
                  </a:extLst>
                </p:cNvPr>
                <p:cNvPicPr/>
                <p:nvPr/>
              </p:nvPicPr>
              <p:blipFill>
                <a:blip r:embed="rId121"/>
                <a:stretch>
                  <a:fillRect/>
                </a:stretch>
              </p:blipFill>
              <p:spPr>
                <a:xfrm>
                  <a:off x="8710131" y="5403034"/>
                  <a:ext cx="651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3" name="Ink 82">
                  <a:extLst>
                    <a:ext uri="{FF2B5EF4-FFF2-40B4-BE49-F238E27FC236}">
                      <a16:creationId xmlns:a16="http://schemas.microsoft.com/office/drawing/2014/main" id="{BDC71724-884A-D539-D2C6-6BD55AE7551D}"/>
                    </a:ext>
                  </a:extLst>
                </p14:cNvPr>
                <p14:cNvContentPartPr/>
                <p14:nvPr/>
              </p14:nvContentPartPr>
              <p14:xfrm>
                <a:off x="8772051" y="5394034"/>
                <a:ext cx="75240" cy="42120"/>
              </p14:xfrm>
            </p:contentPart>
          </mc:Choice>
          <mc:Fallback xmlns="">
            <p:pic>
              <p:nvPicPr>
                <p:cNvPr id="83" name="Ink 82">
                  <a:extLst>
                    <a:ext uri="{FF2B5EF4-FFF2-40B4-BE49-F238E27FC236}">
                      <a16:creationId xmlns:a16="http://schemas.microsoft.com/office/drawing/2014/main" id="{BDC71724-884A-D539-D2C6-6BD55AE7551D}"/>
                    </a:ext>
                  </a:extLst>
                </p:cNvPr>
                <p:cNvPicPr/>
                <p:nvPr/>
              </p:nvPicPr>
              <p:blipFill>
                <a:blip r:embed="rId123"/>
                <a:stretch>
                  <a:fillRect/>
                </a:stretch>
              </p:blipFill>
              <p:spPr>
                <a:xfrm>
                  <a:off x="8763411" y="5385034"/>
                  <a:ext cx="92880" cy="59760"/>
                </a:xfrm>
                <a:prstGeom prst="rect">
                  <a:avLst/>
                </a:prstGeom>
              </p:spPr>
            </p:pic>
          </mc:Fallback>
        </mc:AlternateContent>
      </p:grpSp>
    </p:spTree>
    <p:extLst>
      <p:ext uri="{BB962C8B-B14F-4D97-AF65-F5344CB8AC3E}">
        <p14:creationId xmlns:p14="http://schemas.microsoft.com/office/powerpoint/2010/main" val="362573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lide Number Placeholder 2">
            <a:extLst>
              <a:ext uri="{FF2B5EF4-FFF2-40B4-BE49-F238E27FC236}">
                <a16:creationId xmlns:a16="http://schemas.microsoft.com/office/drawing/2014/main" id="{2431F0C7-4852-A7A9-914C-9FD482504169}"/>
              </a:ext>
            </a:extLst>
          </p:cNvPr>
          <p:cNvSpPr>
            <a:spLocks noGrp="1"/>
          </p:cNvSpPr>
          <p:nvPr>
            <p:ph type="sldNum" sz="quarter" idx="12"/>
          </p:nvPr>
        </p:nvSpPr>
        <p:spPr>
          <a:xfrm>
            <a:off x="8805333" y="6356350"/>
            <a:ext cx="2743200" cy="365125"/>
          </a:xfrm>
        </p:spPr>
        <p:txBody>
          <a:bodyPr>
            <a:normAutofit/>
          </a:bodyPr>
          <a:lstStyle/>
          <a:p>
            <a:pPr>
              <a:spcAft>
                <a:spcPts val="600"/>
              </a:spcAft>
            </a:pPr>
            <a:fld id="{C86488E0-EA66-EE4C-84C2-226D9C4A9E6B}" type="slidenum">
              <a:rPr lang="en-PS" smtClean="0"/>
              <a:pPr>
                <a:spcAft>
                  <a:spcPts val="600"/>
                </a:spcAft>
              </a:pPr>
              <a:t>28</a:t>
            </a:fld>
            <a:endParaRPr lang="en-PS"/>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0BCD373-5B1B-CAD1-BEE6-B548B9926A68}"/>
              </a:ext>
            </a:extLst>
          </p:cNvPr>
          <p:cNvPicPr>
            <a:picLocks noChangeAspect="1"/>
          </p:cNvPicPr>
          <p:nvPr/>
        </p:nvPicPr>
        <p:blipFill>
          <a:blip r:embed="rId2"/>
          <a:stretch>
            <a:fillRect/>
          </a:stretch>
        </p:blipFill>
        <p:spPr>
          <a:xfrm>
            <a:off x="1670670" y="643467"/>
            <a:ext cx="8114777"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CC2BA8F-1BB7-75B1-BD3B-6AF1235F56BD}"/>
                  </a:ext>
                </a:extLst>
              </p14:cNvPr>
              <p14:cNvContentPartPr/>
              <p14:nvPr/>
            </p14:nvContentPartPr>
            <p14:xfrm>
              <a:off x="5238566" y="3724586"/>
              <a:ext cx="122760" cy="360"/>
            </p14:xfrm>
          </p:contentPart>
        </mc:Choice>
        <mc:Fallback xmlns="">
          <p:pic>
            <p:nvPicPr>
              <p:cNvPr id="2" name="Ink 1">
                <a:extLst>
                  <a:ext uri="{FF2B5EF4-FFF2-40B4-BE49-F238E27FC236}">
                    <a16:creationId xmlns:a16="http://schemas.microsoft.com/office/drawing/2014/main" id="{7CC2BA8F-1BB7-75B1-BD3B-6AF1235F56BD}"/>
                  </a:ext>
                </a:extLst>
              </p:cNvPr>
              <p:cNvPicPr/>
              <p:nvPr/>
            </p:nvPicPr>
            <p:blipFill>
              <a:blip r:embed="rId4"/>
              <a:stretch>
                <a:fillRect/>
              </a:stretch>
            </p:blipFill>
            <p:spPr>
              <a:xfrm>
                <a:off x="5232446" y="3718466"/>
                <a:ext cx="1350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338C1D03-C5EA-1C91-2EF1-5AD48AC1B360}"/>
                  </a:ext>
                </a:extLst>
              </p14:cNvPr>
              <p14:cNvContentPartPr/>
              <p14:nvPr/>
            </p14:nvContentPartPr>
            <p14:xfrm>
              <a:off x="5229926" y="3799106"/>
              <a:ext cx="127440" cy="360"/>
            </p14:xfrm>
          </p:contentPart>
        </mc:Choice>
        <mc:Fallback xmlns="">
          <p:pic>
            <p:nvPicPr>
              <p:cNvPr id="5" name="Ink 4">
                <a:extLst>
                  <a:ext uri="{FF2B5EF4-FFF2-40B4-BE49-F238E27FC236}">
                    <a16:creationId xmlns:a16="http://schemas.microsoft.com/office/drawing/2014/main" id="{338C1D03-C5EA-1C91-2EF1-5AD48AC1B360}"/>
                  </a:ext>
                </a:extLst>
              </p:cNvPr>
              <p:cNvPicPr/>
              <p:nvPr/>
            </p:nvPicPr>
            <p:blipFill>
              <a:blip r:embed="rId6"/>
              <a:stretch>
                <a:fillRect/>
              </a:stretch>
            </p:blipFill>
            <p:spPr>
              <a:xfrm>
                <a:off x="5223806" y="3792986"/>
                <a:ext cx="1396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48C8DCBF-4210-5CE6-BE3D-C9F719E45412}"/>
                  </a:ext>
                </a:extLst>
              </p14:cNvPr>
              <p14:cNvContentPartPr/>
              <p14:nvPr/>
            </p14:nvContentPartPr>
            <p14:xfrm>
              <a:off x="7248891" y="1146034"/>
              <a:ext cx="1150920" cy="23760"/>
            </p14:xfrm>
          </p:contentPart>
        </mc:Choice>
        <mc:Fallback xmlns="">
          <p:pic>
            <p:nvPicPr>
              <p:cNvPr id="6" name="Ink 5">
                <a:extLst>
                  <a:ext uri="{FF2B5EF4-FFF2-40B4-BE49-F238E27FC236}">
                    <a16:creationId xmlns:a16="http://schemas.microsoft.com/office/drawing/2014/main" id="{48C8DCBF-4210-5CE6-BE3D-C9F719E45412}"/>
                  </a:ext>
                </a:extLst>
              </p:cNvPr>
              <p:cNvPicPr/>
              <p:nvPr/>
            </p:nvPicPr>
            <p:blipFill>
              <a:blip r:embed="rId8"/>
              <a:stretch>
                <a:fillRect/>
              </a:stretch>
            </p:blipFill>
            <p:spPr>
              <a:xfrm>
                <a:off x="7240251" y="1137394"/>
                <a:ext cx="11685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0220E8CA-E5F6-7682-0B3C-4A93AC56A4DD}"/>
                  </a:ext>
                </a:extLst>
              </p14:cNvPr>
              <p14:cNvContentPartPr/>
              <p14:nvPr/>
            </p14:nvContentPartPr>
            <p14:xfrm>
              <a:off x="2586891" y="1589194"/>
              <a:ext cx="2916720" cy="52200"/>
            </p14:xfrm>
          </p:contentPart>
        </mc:Choice>
        <mc:Fallback xmlns="">
          <p:pic>
            <p:nvPicPr>
              <p:cNvPr id="7" name="Ink 6">
                <a:extLst>
                  <a:ext uri="{FF2B5EF4-FFF2-40B4-BE49-F238E27FC236}">
                    <a16:creationId xmlns:a16="http://schemas.microsoft.com/office/drawing/2014/main" id="{0220E8CA-E5F6-7682-0B3C-4A93AC56A4DD}"/>
                  </a:ext>
                </a:extLst>
              </p:cNvPr>
              <p:cNvPicPr/>
              <p:nvPr/>
            </p:nvPicPr>
            <p:blipFill>
              <a:blip r:embed="rId10"/>
              <a:stretch>
                <a:fillRect/>
              </a:stretch>
            </p:blipFill>
            <p:spPr>
              <a:xfrm>
                <a:off x="2578251" y="1580194"/>
                <a:ext cx="29343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51C0ABF0-4048-FA17-7D78-588EC911D345}"/>
                  </a:ext>
                </a:extLst>
              </p14:cNvPr>
              <p14:cNvContentPartPr/>
              <p14:nvPr/>
            </p14:nvContentPartPr>
            <p14:xfrm>
              <a:off x="7032891" y="2243674"/>
              <a:ext cx="866880" cy="2880"/>
            </p14:xfrm>
          </p:contentPart>
        </mc:Choice>
        <mc:Fallback xmlns="">
          <p:pic>
            <p:nvPicPr>
              <p:cNvPr id="8" name="Ink 7">
                <a:extLst>
                  <a:ext uri="{FF2B5EF4-FFF2-40B4-BE49-F238E27FC236}">
                    <a16:creationId xmlns:a16="http://schemas.microsoft.com/office/drawing/2014/main" id="{51C0ABF0-4048-FA17-7D78-588EC911D345}"/>
                  </a:ext>
                </a:extLst>
              </p:cNvPr>
              <p:cNvPicPr/>
              <p:nvPr/>
            </p:nvPicPr>
            <p:blipFill>
              <a:blip r:embed="rId12"/>
              <a:stretch>
                <a:fillRect/>
              </a:stretch>
            </p:blipFill>
            <p:spPr>
              <a:xfrm>
                <a:off x="7024251" y="2235034"/>
                <a:ext cx="8845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721F4D84-7B93-1E1B-FF43-E2578DD9B871}"/>
                  </a:ext>
                </a:extLst>
              </p14:cNvPr>
              <p14:cNvContentPartPr/>
              <p14:nvPr/>
            </p14:nvContentPartPr>
            <p14:xfrm>
              <a:off x="2746731" y="2568394"/>
              <a:ext cx="2015640" cy="18360"/>
            </p14:xfrm>
          </p:contentPart>
        </mc:Choice>
        <mc:Fallback xmlns="">
          <p:pic>
            <p:nvPicPr>
              <p:cNvPr id="10" name="Ink 9">
                <a:extLst>
                  <a:ext uri="{FF2B5EF4-FFF2-40B4-BE49-F238E27FC236}">
                    <a16:creationId xmlns:a16="http://schemas.microsoft.com/office/drawing/2014/main" id="{721F4D84-7B93-1E1B-FF43-E2578DD9B871}"/>
                  </a:ext>
                </a:extLst>
              </p:cNvPr>
              <p:cNvPicPr/>
              <p:nvPr/>
            </p:nvPicPr>
            <p:blipFill>
              <a:blip r:embed="rId14"/>
              <a:stretch>
                <a:fillRect/>
              </a:stretch>
            </p:blipFill>
            <p:spPr>
              <a:xfrm>
                <a:off x="2737731" y="2559754"/>
                <a:ext cx="2033280" cy="36000"/>
              </a:xfrm>
              <a:prstGeom prst="rect">
                <a:avLst/>
              </a:prstGeom>
            </p:spPr>
          </p:pic>
        </mc:Fallback>
      </mc:AlternateContent>
      <p:grpSp>
        <p:nvGrpSpPr>
          <p:cNvPr id="18" name="Group 17">
            <a:extLst>
              <a:ext uri="{FF2B5EF4-FFF2-40B4-BE49-F238E27FC236}">
                <a16:creationId xmlns:a16="http://schemas.microsoft.com/office/drawing/2014/main" id="{97BE5ED9-0737-FCA7-D9F4-DCB44C807C22}"/>
              </a:ext>
            </a:extLst>
          </p:cNvPr>
          <p:cNvGrpSpPr/>
          <p:nvPr/>
        </p:nvGrpSpPr>
        <p:grpSpPr>
          <a:xfrm>
            <a:off x="7348251" y="1594234"/>
            <a:ext cx="105840" cy="210960"/>
            <a:chOff x="7348251" y="1594234"/>
            <a:chExt cx="105840" cy="210960"/>
          </a:xfrm>
        </p:grpSpPr>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042F209B-6BAD-A2F6-0AB2-6D75D853CF93}"/>
                    </a:ext>
                  </a:extLst>
                </p14:cNvPr>
                <p14:cNvContentPartPr/>
                <p14:nvPr/>
              </p14:nvContentPartPr>
              <p14:xfrm>
                <a:off x="7392891" y="1616194"/>
                <a:ext cx="360" cy="164160"/>
              </p14:xfrm>
            </p:contentPart>
          </mc:Choice>
          <mc:Fallback xmlns="">
            <p:pic>
              <p:nvPicPr>
                <p:cNvPr id="12" name="Ink 11">
                  <a:extLst>
                    <a:ext uri="{FF2B5EF4-FFF2-40B4-BE49-F238E27FC236}">
                      <a16:creationId xmlns:a16="http://schemas.microsoft.com/office/drawing/2014/main" id="{042F209B-6BAD-A2F6-0AB2-6D75D853CF93}"/>
                    </a:ext>
                  </a:extLst>
                </p:cNvPr>
                <p:cNvPicPr/>
                <p:nvPr/>
              </p:nvPicPr>
              <p:blipFill>
                <a:blip r:embed="rId16"/>
                <a:stretch>
                  <a:fillRect/>
                </a:stretch>
              </p:blipFill>
              <p:spPr>
                <a:xfrm>
                  <a:off x="7383891" y="1607554"/>
                  <a:ext cx="180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Ink 13">
                  <a:extLst>
                    <a:ext uri="{FF2B5EF4-FFF2-40B4-BE49-F238E27FC236}">
                      <a16:creationId xmlns:a16="http://schemas.microsoft.com/office/drawing/2014/main" id="{E3C32972-2441-7F76-68C7-B5A25EE247E9}"/>
                    </a:ext>
                  </a:extLst>
                </p14:cNvPr>
                <p14:cNvContentPartPr/>
                <p14:nvPr/>
              </p14:nvContentPartPr>
              <p14:xfrm>
                <a:off x="7352211" y="1782154"/>
                <a:ext cx="98280" cy="23040"/>
              </p14:xfrm>
            </p:contentPart>
          </mc:Choice>
          <mc:Fallback xmlns="">
            <p:pic>
              <p:nvPicPr>
                <p:cNvPr id="14" name="Ink 13">
                  <a:extLst>
                    <a:ext uri="{FF2B5EF4-FFF2-40B4-BE49-F238E27FC236}">
                      <a16:creationId xmlns:a16="http://schemas.microsoft.com/office/drawing/2014/main" id="{E3C32972-2441-7F76-68C7-B5A25EE247E9}"/>
                    </a:ext>
                  </a:extLst>
                </p:cNvPr>
                <p:cNvPicPr/>
                <p:nvPr/>
              </p:nvPicPr>
              <p:blipFill>
                <a:blip r:embed="rId18"/>
                <a:stretch>
                  <a:fillRect/>
                </a:stretch>
              </p:blipFill>
              <p:spPr>
                <a:xfrm>
                  <a:off x="7343571" y="1773154"/>
                  <a:ext cx="1159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Ink 15">
                  <a:extLst>
                    <a:ext uri="{FF2B5EF4-FFF2-40B4-BE49-F238E27FC236}">
                      <a16:creationId xmlns:a16="http://schemas.microsoft.com/office/drawing/2014/main" id="{BE0700A7-09BE-CAAC-9DD8-BDB9945839E6}"/>
                    </a:ext>
                  </a:extLst>
                </p14:cNvPr>
                <p14:cNvContentPartPr/>
                <p14:nvPr/>
              </p14:nvContentPartPr>
              <p14:xfrm>
                <a:off x="7348251" y="1594234"/>
                <a:ext cx="105840" cy="2520"/>
              </p14:xfrm>
            </p:contentPart>
          </mc:Choice>
          <mc:Fallback xmlns="">
            <p:pic>
              <p:nvPicPr>
                <p:cNvPr id="16" name="Ink 15">
                  <a:extLst>
                    <a:ext uri="{FF2B5EF4-FFF2-40B4-BE49-F238E27FC236}">
                      <a16:creationId xmlns:a16="http://schemas.microsoft.com/office/drawing/2014/main" id="{BE0700A7-09BE-CAAC-9DD8-BDB9945839E6}"/>
                    </a:ext>
                  </a:extLst>
                </p:cNvPr>
                <p:cNvPicPr/>
                <p:nvPr/>
              </p:nvPicPr>
              <p:blipFill>
                <a:blip r:embed="rId20"/>
                <a:stretch>
                  <a:fillRect/>
                </a:stretch>
              </p:blipFill>
              <p:spPr>
                <a:xfrm>
                  <a:off x="7339611" y="1585234"/>
                  <a:ext cx="123480" cy="20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20" name="Ink 19">
                <a:extLst>
                  <a:ext uri="{FF2B5EF4-FFF2-40B4-BE49-F238E27FC236}">
                    <a16:creationId xmlns:a16="http://schemas.microsoft.com/office/drawing/2014/main" id="{9AB472A8-B5BA-1E38-CC10-1090664C6D09}"/>
                  </a:ext>
                </a:extLst>
              </p14:cNvPr>
              <p14:cNvContentPartPr/>
              <p14:nvPr/>
            </p14:nvContentPartPr>
            <p14:xfrm>
              <a:off x="1414011" y="2272474"/>
              <a:ext cx="120960" cy="172440"/>
            </p14:xfrm>
          </p:contentPart>
        </mc:Choice>
        <mc:Fallback xmlns="">
          <p:pic>
            <p:nvPicPr>
              <p:cNvPr id="20" name="Ink 19">
                <a:extLst>
                  <a:ext uri="{FF2B5EF4-FFF2-40B4-BE49-F238E27FC236}">
                    <a16:creationId xmlns:a16="http://schemas.microsoft.com/office/drawing/2014/main" id="{9AB472A8-B5BA-1E38-CC10-1090664C6D09}"/>
                  </a:ext>
                </a:extLst>
              </p:cNvPr>
              <p:cNvPicPr/>
              <p:nvPr/>
            </p:nvPicPr>
            <p:blipFill>
              <a:blip r:embed="rId22"/>
              <a:stretch>
                <a:fillRect/>
              </a:stretch>
            </p:blipFill>
            <p:spPr>
              <a:xfrm>
                <a:off x="1405371" y="2263834"/>
                <a:ext cx="1386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 name="Ink 21">
                <a:extLst>
                  <a:ext uri="{FF2B5EF4-FFF2-40B4-BE49-F238E27FC236}">
                    <a16:creationId xmlns:a16="http://schemas.microsoft.com/office/drawing/2014/main" id="{C3ABDB30-57CF-4230-EF6E-1D405DB0267E}"/>
                  </a:ext>
                </a:extLst>
              </p14:cNvPr>
              <p14:cNvContentPartPr/>
              <p14:nvPr/>
            </p14:nvContentPartPr>
            <p14:xfrm>
              <a:off x="5739411" y="2490274"/>
              <a:ext cx="816120" cy="26640"/>
            </p14:xfrm>
          </p:contentPart>
        </mc:Choice>
        <mc:Fallback xmlns="">
          <p:pic>
            <p:nvPicPr>
              <p:cNvPr id="22" name="Ink 21">
                <a:extLst>
                  <a:ext uri="{FF2B5EF4-FFF2-40B4-BE49-F238E27FC236}">
                    <a16:creationId xmlns:a16="http://schemas.microsoft.com/office/drawing/2014/main" id="{C3ABDB30-57CF-4230-EF6E-1D405DB0267E}"/>
                  </a:ext>
                </a:extLst>
              </p:cNvPr>
              <p:cNvPicPr/>
              <p:nvPr/>
            </p:nvPicPr>
            <p:blipFill>
              <a:blip r:embed="rId24"/>
              <a:stretch>
                <a:fillRect/>
              </a:stretch>
            </p:blipFill>
            <p:spPr>
              <a:xfrm>
                <a:off x="5730771" y="2481634"/>
                <a:ext cx="833760" cy="44280"/>
              </a:xfrm>
              <a:prstGeom prst="rect">
                <a:avLst/>
              </a:prstGeom>
            </p:spPr>
          </p:pic>
        </mc:Fallback>
      </mc:AlternateContent>
      <p:grpSp>
        <p:nvGrpSpPr>
          <p:cNvPr id="29" name="Group 28">
            <a:extLst>
              <a:ext uri="{FF2B5EF4-FFF2-40B4-BE49-F238E27FC236}">
                <a16:creationId xmlns:a16="http://schemas.microsoft.com/office/drawing/2014/main" id="{D3A14553-11E4-02D2-A13C-DC401EC0D506}"/>
              </a:ext>
            </a:extLst>
          </p:cNvPr>
          <p:cNvGrpSpPr/>
          <p:nvPr/>
        </p:nvGrpSpPr>
        <p:grpSpPr>
          <a:xfrm>
            <a:off x="9943851" y="1858474"/>
            <a:ext cx="664920" cy="263520"/>
            <a:chOff x="9943851" y="1858474"/>
            <a:chExt cx="664920" cy="263520"/>
          </a:xfrm>
        </p:grpSpPr>
        <mc:AlternateContent xmlns:mc="http://schemas.openxmlformats.org/markup-compatibility/2006" xmlns:p14="http://schemas.microsoft.com/office/powerpoint/2010/main">
          <mc:Choice Requires="p14">
            <p:contentPart p14:bwMode="auto" r:id="rId25">
              <p14:nvContentPartPr>
                <p14:cNvPr id="23" name="Ink 22">
                  <a:extLst>
                    <a:ext uri="{FF2B5EF4-FFF2-40B4-BE49-F238E27FC236}">
                      <a16:creationId xmlns:a16="http://schemas.microsoft.com/office/drawing/2014/main" id="{3C1DF6E7-B105-52BA-A42F-21FCE59033E9}"/>
                    </a:ext>
                  </a:extLst>
                </p14:cNvPr>
                <p14:cNvContentPartPr/>
                <p14:nvPr/>
              </p14:nvContentPartPr>
              <p14:xfrm>
                <a:off x="9943851" y="1871794"/>
                <a:ext cx="51120" cy="250200"/>
              </p14:xfrm>
            </p:contentPart>
          </mc:Choice>
          <mc:Fallback xmlns="">
            <p:pic>
              <p:nvPicPr>
                <p:cNvPr id="23" name="Ink 22">
                  <a:extLst>
                    <a:ext uri="{FF2B5EF4-FFF2-40B4-BE49-F238E27FC236}">
                      <a16:creationId xmlns:a16="http://schemas.microsoft.com/office/drawing/2014/main" id="{3C1DF6E7-B105-52BA-A42F-21FCE59033E9}"/>
                    </a:ext>
                  </a:extLst>
                </p:cNvPr>
                <p:cNvPicPr/>
                <p:nvPr/>
              </p:nvPicPr>
              <p:blipFill>
                <a:blip r:embed="rId26"/>
                <a:stretch>
                  <a:fillRect/>
                </a:stretch>
              </p:blipFill>
              <p:spPr>
                <a:xfrm>
                  <a:off x="9935211" y="1863154"/>
                  <a:ext cx="6876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4" name="Ink 23">
                  <a:extLst>
                    <a:ext uri="{FF2B5EF4-FFF2-40B4-BE49-F238E27FC236}">
                      <a16:creationId xmlns:a16="http://schemas.microsoft.com/office/drawing/2014/main" id="{9F6C366D-F9A8-6102-5622-B2C66600E27A}"/>
                    </a:ext>
                  </a:extLst>
                </p14:cNvPr>
                <p14:cNvContentPartPr/>
                <p14:nvPr/>
              </p14:nvContentPartPr>
              <p14:xfrm>
                <a:off x="10010811" y="1862794"/>
                <a:ext cx="187560" cy="158400"/>
              </p14:xfrm>
            </p:contentPart>
          </mc:Choice>
          <mc:Fallback xmlns="">
            <p:pic>
              <p:nvPicPr>
                <p:cNvPr id="24" name="Ink 23">
                  <a:extLst>
                    <a:ext uri="{FF2B5EF4-FFF2-40B4-BE49-F238E27FC236}">
                      <a16:creationId xmlns:a16="http://schemas.microsoft.com/office/drawing/2014/main" id="{9F6C366D-F9A8-6102-5622-B2C66600E27A}"/>
                    </a:ext>
                  </a:extLst>
                </p:cNvPr>
                <p:cNvPicPr/>
                <p:nvPr/>
              </p:nvPicPr>
              <p:blipFill>
                <a:blip r:embed="rId28"/>
                <a:stretch>
                  <a:fillRect/>
                </a:stretch>
              </p:blipFill>
              <p:spPr>
                <a:xfrm>
                  <a:off x="10002171" y="1854154"/>
                  <a:ext cx="2052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5" name="Ink 24">
                  <a:extLst>
                    <a:ext uri="{FF2B5EF4-FFF2-40B4-BE49-F238E27FC236}">
                      <a16:creationId xmlns:a16="http://schemas.microsoft.com/office/drawing/2014/main" id="{B25465D3-E94F-6C70-B5F6-5BC2E824079A}"/>
                    </a:ext>
                  </a:extLst>
                </p14:cNvPr>
                <p14:cNvContentPartPr/>
                <p14:nvPr/>
              </p14:nvContentPartPr>
              <p14:xfrm>
                <a:off x="10190091" y="1874674"/>
                <a:ext cx="18000" cy="128520"/>
              </p14:xfrm>
            </p:contentPart>
          </mc:Choice>
          <mc:Fallback xmlns="">
            <p:pic>
              <p:nvPicPr>
                <p:cNvPr id="25" name="Ink 24">
                  <a:extLst>
                    <a:ext uri="{FF2B5EF4-FFF2-40B4-BE49-F238E27FC236}">
                      <a16:creationId xmlns:a16="http://schemas.microsoft.com/office/drawing/2014/main" id="{B25465D3-E94F-6C70-B5F6-5BC2E824079A}"/>
                    </a:ext>
                  </a:extLst>
                </p:cNvPr>
                <p:cNvPicPr/>
                <p:nvPr/>
              </p:nvPicPr>
              <p:blipFill>
                <a:blip r:embed="rId30"/>
                <a:stretch>
                  <a:fillRect/>
                </a:stretch>
              </p:blipFill>
              <p:spPr>
                <a:xfrm>
                  <a:off x="10181451" y="1865674"/>
                  <a:ext cx="356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6" name="Ink 25">
                  <a:extLst>
                    <a:ext uri="{FF2B5EF4-FFF2-40B4-BE49-F238E27FC236}">
                      <a16:creationId xmlns:a16="http://schemas.microsoft.com/office/drawing/2014/main" id="{098F5B75-4601-484D-FF04-0A1AB6F1A9A5}"/>
                    </a:ext>
                  </a:extLst>
                </p14:cNvPr>
                <p14:cNvContentPartPr/>
                <p14:nvPr/>
              </p14:nvContentPartPr>
              <p14:xfrm>
                <a:off x="10273971" y="1940914"/>
                <a:ext cx="111960" cy="360"/>
              </p14:xfrm>
            </p:contentPart>
          </mc:Choice>
          <mc:Fallback xmlns="">
            <p:pic>
              <p:nvPicPr>
                <p:cNvPr id="26" name="Ink 25">
                  <a:extLst>
                    <a:ext uri="{FF2B5EF4-FFF2-40B4-BE49-F238E27FC236}">
                      <a16:creationId xmlns:a16="http://schemas.microsoft.com/office/drawing/2014/main" id="{098F5B75-4601-484D-FF04-0A1AB6F1A9A5}"/>
                    </a:ext>
                  </a:extLst>
                </p:cNvPr>
                <p:cNvPicPr/>
                <p:nvPr/>
              </p:nvPicPr>
              <p:blipFill>
                <a:blip r:embed="rId32"/>
                <a:stretch>
                  <a:fillRect/>
                </a:stretch>
              </p:blipFill>
              <p:spPr>
                <a:xfrm>
                  <a:off x="10265331" y="1931914"/>
                  <a:ext cx="1296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 name="Ink 26">
                  <a:extLst>
                    <a:ext uri="{FF2B5EF4-FFF2-40B4-BE49-F238E27FC236}">
                      <a16:creationId xmlns:a16="http://schemas.microsoft.com/office/drawing/2014/main" id="{C8C3B274-86E6-8555-5061-4D6D20F29D26}"/>
                    </a:ext>
                  </a:extLst>
                </p14:cNvPr>
                <p14:cNvContentPartPr/>
                <p14:nvPr/>
              </p14:nvContentPartPr>
              <p14:xfrm>
                <a:off x="10280091" y="1998154"/>
                <a:ext cx="84600" cy="30600"/>
              </p14:xfrm>
            </p:contentPart>
          </mc:Choice>
          <mc:Fallback xmlns="">
            <p:pic>
              <p:nvPicPr>
                <p:cNvPr id="27" name="Ink 26">
                  <a:extLst>
                    <a:ext uri="{FF2B5EF4-FFF2-40B4-BE49-F238E27FC236}">
                      <a16:creationId xmlns:a16="http://schemas.microsoft.com/office/drawing/2014/main" id="{C8C3B274-86E6-8555-5061-4D6D20F29D26}"/>
                    </a:ext>
                  </a:extLst>
                </p:cNvPr>
                <p:cNvPicPr/>
                <p:nvPr/>
              </p:nvPicPr>
              <p:blipFill>
                <a:blip r:embed="rId34"/>
                <a:stretch>
                  <a:fillRect/>
                </a:stretch>
              </p:blipFill>
              <p:spPr>
                <a:xfrm>
                  <a:off x="10271451" y="1989514"/>
                  <a:ext cx="1022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8" name="Ink 27">
                  <a:extLst>
                    <a:ext uri="{FF2B5EF4-FFF2-40B4-BE49-F238E27FC236}">
                      <a16:creationId xmlns:a16="http://schemas.microsoft.com/office/drawing/2014/main" id="{9FF59998-649E-41C0-42AF-17E3ECE24058}"/>
                    </a:ext>
                  </a:extLst>
                </p14:cNvPr>
                <p14:cNvContentPartPr/>
                <p14:nvPr/>
              </p14:nvContentPartPr>
              <p14:xfrm>
                <a:off x="10504011" y="1858474"/>
                <a:ext cx="104760" cy="148680"/>
              </p14:xfrm>
            </p:contentPart>
          </mc:Choice>
          <mc:Fallback xmlns="">
            <p:pic>
              <p:nvPicPr>
                <p:cNvPr id="28" name="Ink 27">
                  <a:extLst>
                    <a:ext uri="{FF2B5EF4-FFF2-40B4-BE49-F238E27FC236}">
                      <a16:creationId xmlns:a16="http://schemas.microsoft.com/office/drawing/2014/main" id="{9FF59998-649E-41C0-42AF-17E3ECE24058}"/>
                    </a:ext>
                  </a:extLst>
                </p:cNvPr>
                <p:cNvPicPr/>
                <p:nvPr/>
              </p:nvPicPr>
              <p:blipFill>
                <a:blip r:embed="rId36"/>
                <a:stretch>
                  <a:fillRect/>
                </a:stretch>
              </p:blipFill>
              <p:spPr>
                <a:xfrm>
                  <a:off x="10495011" y="1849474"/>
                  <a:ext cx="122400" cy="166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
            <p14:nvContentPartPr>
              <p14:cNvPr id="47" name="Ink 46">
                <a:extLst>
                  <a:ext uri="{FF2B5EF4-FFF2-40B4-BE49-F238E27FC236}">
                    <a16:creationId xmlns:a16="http://schemas.microsoft.com/office/drawing/2014/main" id="{72FFBD66-03C5-B18F-07D7-3343E54B58BA}"/>
                  </a:ext>
                </a:extLst>
              </p14:cNvPr>
              <p14:cNvContentPartPr/>
              <p14:nvPr/>
            </p14:nvContentPartPr>
            <p14:xfrm>
              <a:off x="-295989" y="2892754"/>
              <a:ext cx="15840" cy="167760"/>
            </p14:xfrm>
          </p:contentPart>
        </mc:Choice>
        <mc:Fallback xmlns="">
          <p:pic>
            <p:nvPicPr>
              <p:cNvPr id="47" name="Ink 46">
                <a:extLst>
                  <a:ext uri="{FF2B5EF4-FFF2-40B4-BE49-F238E27FC236}">
                    <a16:creationId xmlns:a16="http://schemas.microsoft.com/office/drawing/2014/main" id="{72FFBD66-03C5-B18F-07D7-3343E54B58BA}"/>
                  </a:ext>
                </a:extLst>
              </p:cNvPr>
              <p:cNvPicPr/>
              <p:nvPr/>
            </p:nvPicPr>
            <p:blipFill>
              <a:blip r:embed="rId38"/>
              <a:stretch>
                <a:fillRect/>
              </a:stretch>
            </p:blipFill>
            <p:spPr>
              <a:xfrm>
                <a:off x="-304989" y="2883754"/>
                <a:ext cx="334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8" name="Ink 47">
                <a:extLst>
                  <a:ext uri="{FF2B5EF4-FFF2-40B4-BE49-F238E27FC236}">
                    <a16:creationId xmlns:a16="http://schemas.microsoft.com/office/drawing/2014/main" id="{457CBDDB-30E4-A108-18F1-7D97B2678806}"/>
                  </a:ext>
                </a:extLst>
              </p14:cNvPr>
              <p14:cNvContentPartPr/>
              <p14:nvPr/>
            </p14:nvContentPartPr>
            <p14:xfrm>
              <a:off x="-282309" y="2869714"/>
              <a:ext cx="56160" cy="151200"/>
            </p14:xfrm>
          </p:contentPart>
        </mc:Choice>
        <mc:Fallback xmlns="">
          <p:pic>
            <p:nvPicPr>
              <p:cNvPr id="48" name="Ink 47">
                <a:extLst>
                  <a:ext uri="{FF2B5EF4-FFF2-40B4-BE49-F238E27FC236}">
                    <a16:creationId xmlns:a16="http://schemas.microsoft.com/office/drawing/2014/main" id="{457CBDDB-30E4-A108-18F1-7D97B2678806}"/>
                  </a:ext>
                </a:extLst>
              </p:cNvPr>
              <p:cNvPicPr/>
              <p:nvPr/>
            </p:nvPicPr>
            <p:blipFill>
              <a:blip r:embed="rId40"/>
              <a:stretch>
                <a:fillRect/>
              </a:stretch>
            </p:blipFill>
            <p:spPr>
              <a:xfrm>
                <a:off x="-290949" y="2860714"/>
                <a:ext cx="738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9" name="Ink 48">
                <a:extLst>
                  <a:ext uri="{FF2B5EF4-FFF2-40B4-BE49-F238E27FC236}">
                    <a16:creationId xmlns:a16="http://schemas.microsoft.com/office/drawing/2014/main" id="{BC669F84-AFDF-955F-0E30-2F13D5656760}"/>
                  </a:ext>
                </a:extLst>
              </p14:cNvPr>
              <p14:cNvContentPartPr/>
              <p14:nvPr/>
            </p14:nvContentPartPr>
            <p14:xfrm>
              <a:off x="-290229" y="3099034"/>
              <a:ext cx="61200" cy="11520"/>
            </p14:xfrm>
          </p:contentPart>
        </mc:Choice>
        <mc:Fallback xmlns="">
          <p:pic>
            <p:nvPicPr>
              <p:cNvPr id="49" name="Ink 48">
                <a:extLst>
                  <a:ext uri="{FF2B5EF4-FFF2-40B4-BE49-F238E27FC236}">
                    <a16:creationId xmlns:a16="http://schemas.microsoft.com/office/drawing/2014/main" id="{BC669F84-AFDF-955F-0E30-2F13D5656760}"/>
                  </a:ext>
                </a:extLst>
              </p:cNvPr>
              <p:cNvPicPr/>
              <p:nvPr/>
            </p:nvPicPr>
            <p:blipFill>
              <a:blip r:embed="rId42"/>
              <a:stretch>
                <a:fillRect/>
              </a:stretch>
            </p:blipFill>
            <p:spPr>
              <a:xfrm>
                <a:off x="-298869" y="3090034"/>
                <a:ext cx="788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0" name="Ink 49">
                <a:extLst>
                  <a:ext uri="{FF2B5EF4-FFF2-40B4-BE49-F238E27FC236}">
                    <a16:creationId xmlns:a16="http://schemas.microsoft.com/office/drawing/2014/main" id="{C39C7E99-E2FB-8855-A2B9-B6CCD213FEE9}"/>
                  </a:ext>
                </a:extLst>
              </p14:cNvPr>
              <p14:cNvContentPartPr/>
              <p14:nvPr/>
            </p14:nvContentPartPr>
            <p14:xfrm>
              <a:off x="-149109" y="2961874"/>
              <a:ext cx="32040" cy="360"/>
            </p14:xfrm>
          </p:contentPart>
        </mc:Choice>
        <mc:Fallback xmlns="">
          <p:pic>
            <p:nvPicPr>
              <p:cNvPr id="50" name="Ink 49">
                <a:extLst>
                  <a:ext uri="{FF2B5EF4-FFF2-40B4-BE49-F238E27FC236}">
                    <a16:creationId xmlns:a16="http://schemas.microsoft.com/office/drawing/2014/main" id="{C39C7E99-E2FB-8855-A2B9-B6CCD213FEE9}"/>
                  </a:ext>
                </a:extLst>
              </p:cNvPr>
              <p:cNvPicPr/>
              <p:nvPr/>
            </p:nvPicPr>
            <p:blipFill>
              <a:blip r:embed="rId44"/>
              <a:stretch>
                <a:fillRect/>
              </a:stretch>
            </p:blipFill>
            <p:spPr>
              <a:xfrm>
                <a:off x="-157749" y="2953234"/>
                <a:ext cx="496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1" name="Ink 50">
                <a:extLst>
                  <a:ext uri="{FF2B5EF4-FFF2-40B4-BE49-F238E27FC236}">
                    <a16:creationId xmlns:a16="http://schemas.microsoft.com/office/drawing/2014/main" id="{CC050FB2-B15B-9C69-7728-A77F199EE2EC}"/>
                  </a:ext>
                </a:extLst>
              </p14:cNvPr>
              <p14:cNvContentPartPr/>
              <p14:nvPr/>
            </p14:nvContentPartPr>
            <p14:xfrm>
              <a:off x="-157749" y="3022714"/>
              <a:ext cx="22320" cy="360"/>
            </p14:xfrm>
          </p:contentPart>
        </mc:Choice>
        <mc:Fallback xmlns="">
          <p:pic>
            <p:nvPicPr>
              <p:cNvPr id="51" name="Ink 50">
                <a:extLst>
                  <a:ext uri="{FF2B5EF4-FFF2-40B4-BE49-F238E27FC236}">
                    <a16:creationId xmlns:a16="http://schemas.microsoft.com/office/drawing/2014/main" id="{CC050FB2-B15B-9C69-7728-A77F199EE2EC}"/>
                  </a:ext>
                </a:extLst>
              </p:cNvPr>
              <p:cNvPicPr/>
              <p:nvPr/>
            </p:nvPicPr>
            <p:blipFill>
              <a:blip r:embed="rId46"/>
              <a:stretch>
                <a:fillRect/>
              </a:stretch>
            </p:blipFill>
            <p:spPr>
              <a:xfrm>
                <a:off x="-166749" y="3013714"/>
                <a:ext cx="399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2" name="Ink 51">
                <a:extLst>
                  <a:ext uri="{FF2B5EF4-FFF2-40B4-BE49-F238E27FC236}">
                    <a16:creationId xmlns:a16="http://schemas.microsoft.com/office/drawing/2014/main" id="{021BC16A-5B02-081B-95D7-E192EE046019}"/>
                  </a:ext>
                </a:extLst>
              </p14:cNvPr>
              <p14:cNvContentPartPr/>
              <p14:nvPr/>
            </p14:nvContentPartPr>
            <p14:xfrm>
              <a:off x="1011" y="2907874"/>
              <a:ext cx="13320" cy="84960"/>
            </p14:xfrm>
          </p:contentPart>
        </mc:Choice>
        <mc:Fallback xmlns="">
          <p:pic>
            <p:nvPicPr>
              <p:cNvPr id="52" name="Ink 51">
                <a:extLst>
                  <a:ext uri="{FF2B5EF4-FFF2-40B4-BE49-F238E27FC236}">
                    <a16:creationId xmlns:a16="http://schemas.microsoft.com/office/drawing/2014/main" id="{021BC16A-5B02-081B-95D7-E192EE046019}"/>
                  </a:ext>
                </a:extLst>
              </p:cNvPr>
              <p:cNvPicPr/>
              <p:nvPr/>
            </p:nvPicPr>
            <p:blipFill>
              <a:blip r:embed="rId48"/>
              <a:stretch>
                <a:fillRect/>
              </a:stretch>
            </p:blipFill>
            <p:spPr>
              <a:xfrm>
                <a:off x="-7989" y="2899234"/>
                <a:ext cx="30960" cy="102600"/>
              </a:xfrm>
              <a:prstGeom prst="rect">
                <a:avLst/>
              </a:prstGeom>
            </p:spPr>
          </p:pic>
        </mc:Fallback>
      </mc:AlternateContent>
      <p:grpSp>
        <p:nvGrpSpPr>
          <p:cNvPr id="57" name="Group 56">
            <a:extLst>
              <a:ext uri="{FF2B5EF4-FFF2-40B4-BE49-F238E27FC236}">
                <a16:creationId xmlns:a16="http://schemas.microsoft.com/office/drawing/2014/main" id="{6BA84E7B-5B22-92CF-E669-3B5EACB19DFD}"/>
              </a:ext>
            </a:extLst>
          </p:cNvPr>
          <p:cNvGrpSpPr/>
          <p:nvPr/>
        </p:nvGrpSpPr>
        <p:grpSpPr>
          <a:xfrm>
            <a:off x="21171" y="2865034"/>
            <a:ext cx="248400" cy="129600"/>
            <a:chOff x="21171" y="2865034"/>
            <a:chExt cx="248400" cy="129600"/>
          </a:xfrm>
        </p:grpSpPr>
        <mc:AlternateContent xmlns:mc="http://schemas.openxmlformats.org/markup-compatibility/2006" xmlns:p14="http://schemas.microsoft.com/office/powerpoint/2010/main">
          <mc:Choice Requires="p14">
            <p:contentPart p14:bwMode="auto" r:id="rId49">
              <p14:nvContentPartPr>
                <p14:cNvPr id="53" name="Ink 52">
                  <a:extLst>
                    <a:ext uri="{FF2B5EF4-FFF2-40B4-BE49-F238E27FC236}">
                      <a16:creationId xmlns:a16="http://schemas.microsoft.com/office/drawing/2014/main" id="{C8A64218-248F-D1C6-0A9C-64C7166F6326}"/>
                    </a:ext>
                  </a:extLst>
                </p14:cNvPr>
                <p14:cNvContentPartPr/>
                <p14:nvPr/>
              </p14:nvContentPartPr>
              <p14:xfrm>
                <a:off x="21171" y="2887714"/>
                <a:ext cx="64080" cy="106920"/>
              </p14:xfrm>
            </p:contentPart>
          </mc:Choice>
          <mc:Fallback xmlns="">
            <p:pic>
              <p:nvPicPr>
                <p:cNvPr id="53" name="Ink 52">
                  <a:extLst>
                    <a:ext uri="{FF2B5EF4-FFF2-40B4-BE49-F238E27FC236}">
                      <a16:creationId xmlns:a16="http://schemas.microsoft.com/office/drawing/2014/main" id="{C8A64218-248F-D1C6-0A9C-64C7166F6326}"/>
                    </a:ext>
                  </a:extLst>
                </p:cNvPr>
                <p:cNvPicPr/>
                <p:nvPr/>
              </p:nvPicPr>
              <p:blipFill>
                <a:blip r:embed="rId50"/>
                <a:stretch>
                  <a:fillRect/>
                </a:stretch>
              </p:blipFill>
              <p:spPr>
                <a:xfrm>
                  <a:off x="12531" y="2879074"/>
                  <a:ext cx="817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4" name="Ink 53">
                  <a:extLst>
                    <a:ext uri="{FF2B5EF4-FFF2-40B4-BE49-F238E27FC236}">
                      <a16:creationId xmlns:a16="http://schemas.microsoft.com/office/drawing/2014/main" id="{FF1326C2-E534-68A7-D476-FEC3D44DFFD4}"/>
                    </a:ext>
                  </a:extLst>
                </p14:cNvPr>
                <p14:cNvContentPartPr/>
                <p14:nvPr/>
              </p14:nvContentPartPr>
              <p14:xfrm>
                <a:off x="98931" y="2885914"/>
                <a:ext cx="26280" cy="52200"/>
              </p14:xfrm>
            </p:contentPart>
          </mc:Choice>
          <mc:Fallback xmlns="">
            <p:pic>
              <p:nvPicPr>
                <p:cNvPr id="54" name="Ink 53">
                  <a:extLst>
                    <a:ext uri="{FF2B5EF4-FFF2-40B4-BE49-F238E27FC236}">
                      <a16:creationId xmlns:a16="http://schemas.microsoft.com/office/drawing/2014/main" id="{FF1326C2-E534-68A7-D476-FEC3D44DFFD4}"/>
                    </a:ext>
                  </a:extLst>
                </p:cNvPr>
                <p:cNvPicPr/>
                <p:nvPr/>
              </p:nvPicPr>
              <p:blipFill>
                <a:blip r:embed="rId52"/>
                <a:stretch>
                  <a:fillRect/>
                </a:stretch>
              </p:blipFill>
              <p:spPr>
                <a:xfrm>
                  <a:off x="89931" y="2876914"/>
                  <a:ext cx="439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5" name="Ink 54">
                  <a:extLst>
                    <a:ext uri="{FF2B5EF4-FFF2-40B4-BE49-F238E27FC236}">
                      <a16:creationId xmlns:a16="http://schemas.microsoft.com/office/drawing/2014/main" id="{4753C1DB-D39F-643D-3056-3387D579C594}"/>
                    </a:ext>
                  </a:extLst>
                </p14:cNvPr>
                <p14:cNvContentPartPr/>
                <p14:nvPr/>
              </p14:nvContentPartPr>
              <p14:xfrm>
                <a:off x="166611" y="2883754"/>
                <a:ext cx="26280" cy="38160"/>
              </p14:xfrm>
            </p:contentPart>
          </mc:Choice>
          <mc:Fallback xmlns="">
            <p:pic>
              <p:nvPicPr>
                <p:cNvPr id="55" name="Ink 54">
                  <a:extLst>
                    <a:ext uri="{FF2B5EF4-FFF2-40B4-BE49-F238E27FC236}">
                      <a16:creationId xmlns:a16="http://schemas.microsoft.com/office/drawing/2014/main" id="{4753C1DB-D39F-643D-3056-3387D579C594}"/>
                    </a:ext>
                  </a:extLst>
                </p:cNvPr>
                <p:cNvPicPr/>
                <p:nvPr/>
              </p:nvPicPr>
              <p:blipFill>
                <a:blip r:embed="rId54"/>
                <a:stretch>
                  <a:fillRect/>
                </a:stretch>
              </p:blipFill>
              <p:spPr>
                <a:xfrm>
                  <a:off x="157611" y="2874754"/>
                  <a:ext cx="439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6" name="Ink 55">
                  <a:extLst>
                    <a:ext uri="{FF2B5EF4-FFF2-40B4-BE49-F238E27FC236}">
                      <a16:creationId xmlns:a16="http://schemas.microsoft.com/office/drawing/2014/main" id="{82D34CFD-7C55-1372-A91E-1F4D0C64D75A}"/>
                    </a:ext>
                  </a:extLst>
                </p14:cNvPr>
                <p14:cNvContentPartPr/>
                <p14:nvPr/>
              </p14:nvContentPartPr>
              <p14:xfrm>
                <a:off x="227811" y="2865034"/>
                <a:ext cx="41760" cy="42120"/>
              </p14:xfrm>
            </p:contentPart>
          </mc:Choice>
          <mc:Fallback xmlns="">
            <p:pic>
              <p:nvPicPr>
                <p:cNvPr id="56" name="Ink 55">
                  <a:extLst>
                    <a:ext uri="{FF2B5EF4-FFF2-40B4-BE49-F238E27FC236}">
                      <a16:creationId xmlns:a16="http://schemas.microsoft.com/office/drawing/2014/main" id="{82D34CFD-7C55-1372-A91E-1F4D0C64D75A}"/>
                    </a:ext>
                  </a:extLst>
                </p:cNvPr>
                <p:cNvPicPr/>
                <p:nvPr/>
              </p:nvPicPr>
              <p:blipFill>
                <a:blip r:embed="rId56"/>
                <a:stretch>
                  <a:fillRect/>
                </a:stretch>
              </p:blipFill>
              <p:spPr>
                <a:xfrm>
                  <a:off x="219171" y="2856034"/>
                  <a:ext cx="59400" cy="59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7">
            <p14:nvContentPartPr>
              <p14:cNvPr id="58" name="Ink 57">
                <a:extLst>
                  <a:ext uri="{FF2B5EF4-FFF2-40B4-BE49-F238E27FC236}">
                    <a16:creationId xmlns:a16="http://schemas.microsoft.com/office/drawing/2014/main" id="{8BF0EAE5-26BF-6B59-1D0B-5147C5C7D6CC}"/>
                  </a:ext>
                </a:extLst>
              </p14:cNvPr>
              <p14:cNvContentPartPr/>
              <p14:nvPr/>
            </p14:nvContentPartPr>
            <p14:xfrm>
              <a:off x="4807731" y="3173194"/>
              <a:ext cx="1319760" cy="4680"/>
            </p14:xfrm>
          </p:contentPart>
        </mc:Choice>
        <mc:Fallback xmlns="">
          <p:pic>
            <p:nvPicPr>
              <p:cNvPr id="58" name="Ink 57">
                <a:extLst>
                  <a:ext uri="{FF2B5EF4-FFF2-40B4-BE49-F238E27FC236}">
                    <a16:creationId xmlns:a16="http://schemas.microsoft.com/office/drawing/2014/main" id="{8BF0EAE5-26BF-6B59-1D0B-5147C5C7D6CC}"/>
                  </a:ext>
                </a:extLst>
              </p:cNvPr>
              <p:cNvPicPr/>
              <p:nvPr/>
            </p:nvPicPr>
            <p:blipFill>
              <a:blip r:embed="rId58"/>
              <a:stretch>
                <a:fillRect/>
              </a:stretch>
            </p:blipFill>
            <p:spPr>
              <a:xfrm>
                <a:off x="4798731" y="3164554"/>
                <a:ext cx="1337400" cy="22320"/>
              </a:xfrm>
              <a:prstGeom prst="rect">
                <a:avLst/>
              </a:prstGeom>
            </p:spPr>
          </p:pic>
        </mc:Fallback>
      </mc:AlternateContent>
      <p:grpSp>
        <p:nvGrpSpPr>
          <p:cNvPr id="74" name="Group 73">
            <a:extLst>
              <a:ext uri="{FF2B5EF4-FFF2-40B4-BE49-F238E27FC236}">
                <a16:creationId xmlns:a16="http://schemas.microsoft.com/office/drawing/2014/main" id="{6FF5EFCF-3A39-21CC-E7BE-ACA94BC4379E}"/>
              </a:ext>
            </a:extLst>
          </p:cNvPr>
          <p:cNvGrpSpPr/>
          <p:nvPr/>
        </p:nvGrpSpPr>
        <p:grpSpPr>
          <a:xfrm>
            <a:off x="508611" y="2613034"/>
            <a:ext cx="1023120" cy="411840"/>
            <a:chOff x="508611" y="2613034"/>
            <a:chExt cx="1023120" cy="411840"/>
          </a:xfrm>
        </p:grpSpPr>
        <mc:AlternateContent xmlns:mc="http://schemas.openxmlformats.org/markup-compatibility/2006" xmlns:p14="http://schemas.microsoft.com/office/powerpoint/2010/main">
          <mc:Choice Requires="p14">
            <p:contentPart p14:bwMode="auto" r:id="rId59">
              <p14:nvContentPartPr>
                <p14:cNvPr id="32" name="Ink 31">
                  <a:extLst>
                    <a:ext uri="{FF2B5EF4-FFF2-40B4-BE49-F238E27FC236}">
                      <a16:creationId xmlns:a16="http://schemas.microsoft.com/office/drawing/2014/main" id="{CB3EA402-0BC6-4903-6E0C-91B427AF827F}"/>
                    </a:ext>
                  </a:extLst>
                </p14:cNvPr>
                <p14:cNvContentPartPr/>
                <p14:nvPr/>
              </p14:nvContentPartPr>
              <p14:xfrm>
                <a:off x="811371" y="3021994"/>
                <a:ext cx="63000" cy="2880"/>
              </p14:xfrm>
            </p:contentPart>
          </mc:Choice>
          <mc:Fallback xmlns="">
            <p:pic>
              <p:nvPicPr>
                <p:cNvPr id="32" name="Ink 31">
                  <a:extLst>
                    <a:ext uri="{FF2B5EF4-FFF2-40B4-BE49-F238E27FC236}">
                      <a16:creationId xmlns:a16="http://schemas.microsoft.com/office/drawing/2014/main" id="{CB3EA402-0BC6-4903-6E0C-91B427AF827F}"/>
                    </a:ext>
                  </a:extLst>
                </p:cNvPr>
                <p:cNvPicPr/>
                <p:nvPr/>
              </p:nvPicPr>
              <p:blipFill>
                <a:blip r:embed="rId60"/>
                <a:stretch>
                  <a:fillRect/>
                </a:stretch>
              </p:blipFill>
              <p:spPr>
                <a:xfrm>
                  <a:off x="802371" y="3012994"/>
                  <a:ext cx="806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0" name="Ink 29">
                  <a:extLst>
                    <a:ext uri="{FF2B5EF4-FFF2-40B4-BE49-F238E27FC236}">
                      <a16:creationId xmlns:a16="http://schemas.microsoft.com/office/drawing/2014/main" id="{0CAEB9F8-3E46-159B-E237-2E9F7E891D4E}"/>
                    </a:ext>
                  </a:extLst>
                </p14:cNvPr>
                <p14:cNvContentPartPr/>
                <p14:nvPr/>
              </p14:nvContentPartPr>
              <p14:xfrm>
                <a:off x="811731" y="2817514"/>
                <a:ext cx="74880" cy="139320"/>
              </p14:xfrm>
            </p:contentPart>
          </mc:Choice>
          <mc:Fallback xmlns="">
            <p:pic>
              <p:nvPicPr>
                <p:cNvPr id="30" name="Ink 29">
                  <a:extLst>
                    <a:ext uri="{FF2B5EF4-FFF2-40B4-BE49-F238E27FC236}">
                      <a16:creationId xmlns:a16="http://schemas.microsoft.com/office/drawing/2014/main" id="{0CAEB9F8-3E46-159B-E237-2E9F7E891D4E}"/>
                    </a:ext>
                  </a:extLst>
                </p:cNvPr>
                <p:cNvPicPr/>
                <p:nvPr/>
              </p:nvPicPr>
              <p:blipFill>
                <a:blip r:embed="rId62"/>
                <a:stretch>
                  <a:fillRect/>
                </a:stretch>
              </p:blipFill>
              <p:spPr>
                <a:xfrm>
                  <a:off x="802731" y="2808874"/>
                  <a:ext cx="925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1" name="Ink 30">
                  <a:extLst>
                    <a:ext uri="{FF2B5EF4-FFF2-40B4-BE49-F238E27FC236}">
                      <a16:creationId xmlns:a16="http://schemas.microsoft.com/office/drawing/2014/main" id="{A1C60983-EE94-A648-A209-60A60AAC7F98}"/>
                    </a:ext>
                  </a:extLst>
                </p14:cNvPr>
                <p14:cNvContentPartPr/>
                <p14:nvPr/>
              </p14:nvContentPartPr>
              <p14:xfrm>
                <a:off x="817851" y="2887714"/>
                <a:ext cx="47880" cy="2520"/>
              </p14:xfrm>
            </p:contentPart>
          </mc:Choice>
          <mc:Fallback xmlns="">
            <p:pic>
              <p:nvPicPr>
                <p:cNvPr id="31" name="Ink 30">
                  <a:extLst>
                    <a:ext uri="{FF2B5EF4-FFF2-40B4-BE49-F238E27FC236}">
                      <a16:creationId xmlns:a16="http://schemas.microsoft.com/office/drawing/2014/main" id="{A1C60983-EE94-A648-A209-60A60AAC7F98}"/>
                    </a:ext>
                  </a:extLst>
                </p:cNvPr>
                <p:cNvPicPr/>
                <p:nvPr/>
              </p:nvPicPr>
              <p:blipFill>
                <a:blip r:embed="rId64"/>
                <a:stretch>
                  <a:fillRect/>
                </a:stretch>
              </p:blipFill>
              <p:spPr>
                <a:xfrm>
                  <a:off x="808851" y="2879074"/>
                  <a:ext cx="655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4" name="Ink 33">
                  <a:extLst>
                    <a:ext uri="{FF2B5EF4-FFF2-40B4-BE49-F238E27FC236}">
                      <a16:creationId xmlns:a16="http://schemas.microsoft.com/office/drawing/2014/main" id="{7C505AFC-096D-1756-26D4-CED3D4617C96}"/>
                    </a:ext>
                  </a:extLst>
                </p14:cNvPr>
                <p14:cNvContentPartPr/>
                <p14:nvPr/>
              </p14:nvContentPartPr>
              <p14:xfrm>
                <a:off x="971931" y="2886634"/>
                <a:ext cx="43920" cy="360"/>
              </p14:xfrm>
            </p:contentPart>
          </mc:Choice>
          <mc:Fallback xmlns="">
            <p:pic>
              <p:nvPicPr>
                <p:cNvPr id="34" name="Ink 33">
                  <a:extLst>
                    <a:ext uri="{FF2B5EF4-FFF2-40B4-BE49-F238E27FC236}">
                      <a16:creationId xmlns:a16="http://schemas.microsoft.com/office/drawing/2014/main" id="{7C505AFC-096D-1756-26D4-CED3D4617C96}"/>
                    </a:ext>
                  </a:extLst>
                </p:cNvPr>
                <p:cNvPicPr/>
                <p:nvPr/>
              </p:nvPicPr>
              <p:blipFill>
                <a:blip r:embed="rId66"/>
                <a:stretch>
                  <a:fillRect/>
                </a:stretch>
              </p:blipFill>
              <p:spPr>
                <a:xfrm>
                  <a:off x="962931" y="2877994"/>
                  <a:ext cx="615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6" name="Ink 35">
                  <a:extLst>
                    <a:ext uri="{FF2B5EF4-FFF2-40B4-BE49-F238E27FC236}">
                      <a16:creationId xmlns:a16="http://schemas.microsoft.com/office/drawing/2014/main" id="{7259E502-B617-89B2-984F-C7069C101BB0}"/>
                    </a:ext>
                  </a:extLst>
                </p14:cNvPr>
                <p14:cNvContentPartPr/>
                <p14:nvPr/>
              </p14:nvContentPartPr>
              <p14:xfrm>
                <a:off x="978771" y="2946034"/>
                <a:ext cx="42120" cy="2520"/>
              </p14:xfrm>
            </p:contentPart>
          </mc:Choice>
          <mc:Fallback xmlns="">
            <p:pic>
              <p:nvPicPr>
                <p:cNvPr id="36" name="Ink 35">
                  <a:extLst>
                    <a:ext uri="{FF2B5EF4-FFF2-40B4-BE49-F238E27FC236}">
                      <a16:creationId xmlns:a16="http://schemas.microsoft.com/office/drawing/2014/main" id="{7259E502-B617-89B2-984F-C7069C101BB0}"/>
                    </a:ext>
                  </a:extLst>
                </p:cNvPr>
                <p:cNvPicPr/>
                <p:nvPr/>
              </p:nvPicPr>
              <p:blipFill>
                <a:blip r:embed="rId68"/>
                <a:stretch>
                  <a:fillRect/>
                </a:stretch>
              </p:blipFill>
              <p:spPr>
                <a:xfrm>
                  <a:off x="970131" y="2937034"/>
                  <a:ext cx="597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7" name="Ink 36">
                  <a:extLst>
                    <a:ext uri="{FF2B5EF4-FFF2-40B4-BE49-F238E27FC236}">
                      <a16:creationId xmlns:a16="http://schemas.microsoft.com/office/drawing/2014/main" id="{A7BA96B0-2646-ADA6-DB7E-329BB1CF38A9}"/>
                    </a:ext>
                  </a:extLst>
                </p14:cNvPr>
                <p14:cNvContentPartPr/>
                <p14:nvPr/>
              </p14:nvContentPartPr>
              <p14:xfrm>
                <a:off x="1120611" y="2750914"/>
                <a:ext cx="26280" cy="135360"/>
              </p14:xfrm>
            </p:contentPart>
          </mc:Choice>
          <mc:Fallback xmlns="">
            <p:pic>
              <p:nvPicPr>
                <p:cNvPr id="37" name="Ink 36">
                  <a:extLst>
                    <a:ext uri="{FF2B5EF4-FFF2-40B4-BE49-F238E27FC236}">
                      <a16:creationId xmlns:a16="http://schemas.microsoft.com/office/drawing/2014/main" id="{A7BA96B0-2646-ADA6-DB7E-329BB1CF38A9}"/>
                    </a:ext>
                  </a:extLst>
                </p:cNvPr>
                <p:cNvPicPr/>
                <p:nvPr/>
              </p:nvPicPr>
              <p:blipFill>
                <a:blip r:embed="rId70"/>
                <a:stretch>
                  <a:fillRect/>
                </a:stretch>
              </p:blipFill>
              <p:spPr>
                <a:xfrm>
                  <a:off x="1111611" y="2741914"/>
                  <a:ext cx="439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9" name="Ink 38">
                  <a:extLst>
                    <a:ext uri="{FF2B5EF4-FFF2-40B4-BE49-F238E27FC236}">
                      <a16:creationId xmlns:a16="http://schemas.microsoft.com/office/drawing/2014/main" id="{7CC9CEAF-AEC7-1A0E-46C9-A602F6024D13}"/>
                    </a:ext>
                  </a:extLst>
                </p14:cNvPr>
                <p14:cNvContentPartPr/>
                <p14:nvPr/>
              </p14:nvContentPartPr>
              <p14:xfrm>
                <a:off x="1186131" y="2787274"/>
                <a:ext cx="59400" cy="70200"/>
              </p14:xfrm>
            </p:contentPart>
          </mc:Choice>
          <mc:Fallback xmlns="">
            <p:pic>
              <p:nvPicPr>
                <p:cNvPr id="39" name="Ink 38">
                  <a:extLst>
                    <a:ext uri="{FF2B5EF4-FFF2-40B4-BE49-F238E27FC236}">
                      <a16:creationId xmlns:a16="http://schemas.microsoft.com/office/drawing/2014/main" id="{7CC9CEAF-AEC7-1A0E-46C9-A602F6024D13}"/>
                    </a:ext>
                  </a:extLst>
                </p:cNvPr>
                <p:cNvPicPr/>
                <p:nvPr/>
              </p:nvPicPr>
              <p:blipFill>
                <a:blip r:embed="rId72"/>
                <a:stretch>
                  <a:fillRect/>
                </a:stretch>
              </p:blipFill>
              <p:spPr>
                <a:xfrm>
                  <a:off x="1177491" y="2778274"/>
                  <a:ext cx="770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0" name="Ink 39">
                  <a:extLst>
                    <a:ext uri="{FF2B5EF4-FFF2-40B4-BE49-F238E27FC236}">
                      <a16:creationId xmlns:a16="http://schemas.microsoft.com/office/drawing/2014/main" id="{0C108CF3-6F65-F154-0C83-A75E188767A6}"/>
                    </a:ext>
                  </a:extLst>
                </p14:cNvPr>
                <p14:cNvContentPartPr/>
                <p14:nvPr/>
              </p14:nvContentPartPr>
              <p14:xfrm>
                <a:off x="1272531" y="2749474"/>
                <a:ext cx="32040" cy="42120"/>
              </p14:xfrm>
            </p:contentPart>
          </mc:Choice>
          <mc:Fallback xmlns="">
            <p:pic>
              <p:nvPicPr>
                <p:cNvPr id="40" name="Ink 39">
                  <a:extLst>
                    <a:ext uri="{FF2B5EF4-FFF2-40B4-BE49-F238E27FC236}">
                      <a16:creationId xmlns:a16="http://schemas.microsoft.com/office/drawing/2014/main" id="{0C108CF3-6F65-F154-0C83-A75E188767A6}"/>
                    </a:ext>
                  </a:extLst>
                </p:cNvPr>
                <p:cNvPicPr/>
                <p:nvPr/>
              </p:nvPicPr>
              <p:blipFill>
                <a:blip r:embed="rId74"/>
                <a:stretch>
                  <a:fillRect/>
                </a:stretch>
              </p:blipFill>
              <p:spPr>
                <a:xfrm>
                  <a:off x="1263891" y="2740474"/>
                  <a:ext cx="496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2" name="Ink 41">
                  <a:extLst>
                    <a:ext uri="{FF2B5EF4-FFF2-40B4-BE49-F238E27FC236}">
                      <a16:creationId xmlns:a16="http://schemas.microsoft.com/office/drawing/2014/main" id="{85D54ED2-6C47-61D7-8449-B798217CAB73}"/>
                    </a:ext>
                  </a:extLst>
                </p14:cNvPr>
                <p14:cNvContentPartPr/>
                <p14:nvPr/>
              </p14:nvContentPartPr>
              <p14:xfrm>
                <a:off x="1346331" y="2713474"/>
                <a:ext cx="50040" cy="42120"/>
              </p14:xfrm>
            </p:contentPart>
          </mc:Choice>
          <mc:Fallback xmlns="">
            <p:pic>
              <p:nvPicPr>
                <p:cNvPr id="42" name="Ink 41">
                  <a:extLst>
                    <a:ext uri="{FF2B5EF4-FFF2-40B4-BE49-F238E27FC236}">
                      <a16:creationId xmlns:a16="http://schemas.microsoft.com/office/drawing/2014/main" id="{85D54ED2-6C47-61D7-8449-B798217CAB73}"/>
                    </a:ext>
                  </a:extLst>
                </p:cNvPr>
                <p:cNvPicPr/>
                <p:nvPr/>
              </p:nvPicPr>
              <p:blipFill>
                <a:blip r:embed="rId76"/>
                <a:stretch>
                  <a:fillRect/>
                </a:stretch>
              </p:blipFill>
              <p:spPr>
                <a:xfrm>
                  <a:off x="1337691" y="2704834"/>
                  <a:ext cx="676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4" name="Ink 43">
                  <a:extLst>
                    <a:ext uri="{FF2B5EF4-FFF2-40B4-BE49-F238E27FC236}">
                      <a16:creationId xmlns:a16="http://schemas.microsoft.com/office/drawing/2014/main" id="{A6542EBC-06E1-B90F-781E-34E7AF0FDE0F}"/>
                    </a:ext>
                  </a:extLst>
                </p14:cNvPr>
                <p14:cNvContentPartPr/>
                <p14:nvPr/>
              </p14:nvContentPartPr>
              <p14:xfrm>
                <a:off x="1022691" y="2626714"/>
                <a:ext cx="42120" cy="57960"/>
              </p14:xfrm>
            </p:contentPart>
          </mc:Choice>
          <mc:Fallback xmlns="">
            <p:pic>
              <p:nvPicPr>
                <p:cNvPr id="44" name="Ink 43">
                  <a:extLst>
                    <a:ext uri="{FF2B5EF4-FFF2-40B4-BE49-F238E27FC236}">
                      <a16:creationId xmlns:a16="http://schemas.microsoft.com/office/drawing/2014/main" id="{A6542EBC-06E1-B90F-781E-34E7AF0FDE0F}"/>
                    </a:ext>
                  </a:extLst>
                </p:cNvPr>
                <p:cNvPicPr/>
                <p:nvPr/>
              </p:nvPicPr>
              <p:blipFill>
                <a:blip r:embed="rId78"/>
                <a:stretch>
                  <a:fillRect/>
                </a:stretch>
              </p:blipFill>
              <p:spPr>
                <a:xfrm>
                  <a:off x="1013691" y="2617714"/>
                  <a:ext cx="597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5" name="Ink 44">
                  <a:extLst>
                    <a:ext uri="{FF2B5EF4-FFF2-40B4-BE49-F238E27FC236}">
                      <a16:creationId xmlns:a16="http://schemas.microsoft.com/office/drawing/2014/main" id="{0F5A9EDD-03AD-38C8-53CE-7164F74E0F05}"/>
                    </a:ext>
                  </a:extLst>
                </p14:cNvPr>
                <p14:cNvContentPartPr/>
                <p14:nvPr/>
              </p14:nvContentPartPr>
              <p14:xfrm>
                <a:off x="1028811" y="2613034"/>
                <a:ext cx="2520" cy="45720"/>
              </p14:xfrm>
            </p:contentPart>
          </mc:Choice>
          <mc:Fallback xmlns="">
            <p:pic>
              <p:nvPicPr>
                <p:cNvPr id="45" name="Ink 44">
                  <a:extLst>
                    <a:ext uri="{FF2B5EF4-FFF2-40B4-BE49-F238E27FC236}">
                      <a16:creationId xmlns:a16="http://schemas.microsoft.com/office/drawing/2014/main" id="{0F5A9EDD-03AD-38C8-53CE-7164F74E0F05}"/>
                    </a:ext>
                  </a:extLst>
                </p:cNvPr>
                <p:cNvPicPr/>
                <p:nvPr/>
              </p:nvPicPr>
              <p:blipFill>
                <a:blip r:embed="rId80"/>
                <a:stretch>
                  <a:fillRect/>
                </a:stretch>
              </p:blipFill>
              <p:spPr>
                <a:xfrm>
                  <a:off x="1019811" y="2604394"/>
                  <a:ext cx="201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2" name="Ink 71">
                  <a:extLst>
                    <a:ext uri="{FF2B5EF4-FFF2-40B4-BE49-F238E27FC236}">
                      <a16:creationId xmlns:a16="http://schemas.microsoft.com/office/drawing/2014/main" id="{19FBA831-7A00-90EB-07BD-7085960B5766}"/>
                    </a:ext>
                  </a:extLst>
                </p14:cNvPr>
                <p14:cNvContentPartPr/>
                <p14:nvPr/>
              </p14:nvContentPartPr>
              <p14:xfrm>
                <a:off x="508611" y="2931634"/>
                <a:ext cx="122760" cy="12240"/>
              </p14:xfrm>
            </p:contentPart>
          </mc:Choice>
          <mc:Fallback xmlns="">
            <p:pic>
              <p:nvPicPr>
                <p:cNvPr id="72" name="Ink 71">
                  <a:extLst>
                    <a:ext uri="{FF2B5EF4-FFF2-40B4-BE49-F238E27FC236}">
                      <a16:creationId xmlns:a16="http://schemas.microsoft.com/office/drawing/2014/main" id="{19FBA831-7A00-90EB-07BD-7085960B5766}"/>
                    </a:ext>
                  </a:extLst>
                </p:cNvPr>
                <p:cNvPicPr/>
                <p:nvPr/>
              </p:nvPicPr>
              <p:blipFill>
                <a:blip r:embed="rId82"/>
                <a:stretch>
                  <a:fillRect/>
                </a:stretch>
              </p:blipFill>
              <p:spPr>
                <a:xfrm>
                  <a:off x="499971" y="2922994"/>
                  <a:ext cx="1404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3" name="Ink 72">
                  <a:extLst>
                    <a:ext uri="{FF2B5EF4-FFF2-40B4-BE49-F238E27FC236}">
                      <a16:creationId xmlns:a16="http://schemas.microsoft.com/office/drawing/2014/main" id="{6D1C8FEA-2553-15F5-A9C1-ACDFB97F25C6}"/>
                    </a:ext>
                  </a:extLst>
                </p14:cNvPr>
                <p14:cNvContentPartPr/>
                <p14:nvPr/>
              </p14:nvContentPartPr>
              <p14:xfrm>
                <a:off x="1369731" y="2631034"/>
                <a:ext cx="162000" cy="383400"/>
              </p14:xfrm>
            </p:contentPart>
          </mc:Choice>
          <mc:Fallback xmlns="">
            <p:pic>
              <p:nvPicPr>
                <p:cNvPr id="73" name="Ink 72">
                  <a:extLst>
                    <a:ext uri="{FF2B5EF4-FFF2-40B4-BE49-F238E27FC236}">
                      <a16:creationId xmlns:a16="http://schemas.microsoft.com/office/drawing/2014/main" id="{6D1C8FEA-2553-15F5-A9C1-ACDFB97F25C6}"/>
                    </a:ext>
                  </a:extLst>
                </p:cNvPr>
                <p:cNvPicPr/>
                <p:nvPr/>
              </p:nvPicPr>
              <p:blipFill>
                <a:blip r:embed="rId84"/>
                <a:stretch>
                  <a:fillRect/>
                </a:stretch>
              </p:blipFill>
              <p:spPr>
                <a:xfrm>
                  <a:off x="1360731" y="2622034"/>
                  <a:ext cx="179640" cy="401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5">
            <p14:nvContentPartPr>
              <p14:cNvPr id="75" name="Ink 74">
                <a:extLst>
                  <a:ext uri="{FF2B5EF4-FFF2-40B4-BE49-F238E27FC236}">
                    <a16:creationId xmlns:a16="http://schemas.microsoft.com/office/drawing/2014/main" id="{B1FC6BE9-2551-3352-DE94-7CD4800CF4D8}"/>
                  </a:ext>
                </a:extLst>
              </p14:cNvPr>
              <p14:cNvContentPartPr/>
              <p14:nvPr/>
            </p14:nvContentPartPr>
            <p14:xfrm>
              <a:off x="-480309" y="2789794"/>
              <a:ext cx="149400" cy="592920"/>
            </p14:xfrm>
          </p:contentPart>
        </mc:Choice>
        <mc:Fallback xmlns="">
          <p:pic>
            <p:nvPicPr>
              <p:cNvPr id="75" name="Ink 74">
                <a:extLst>
                  <a:ext uri="{FF2B5EF4-FFF2-40B4-BE49-F238E27FC236}">
                    <a16:creationId xmlns:a16="http://schemas.microsoft.com/office/drawing/2014/main" id="{B1FC6BE9-2551-3352-DE94-7CD4800CF4D8}"/>
                  </a:ext>
                </a:extLst>
              </p:cNvPr>
              <p:cNvPicPr/>
              <p:nvPr/>
            </p:nvPicPr>
            <p:blipFill>
              <a:blip r:embed="rId86"/>
              <a:stretch>
                <a:fillRect/>
              </a:stretch>
            </p:blipFill>
            <p:spPr>
              <a:xfrm>
                <a:off x="-488949" y="2781154"/>
                <a:ext cx="167040" cy="610560"/>
              </a:xfrm>
              <a:prstGeom prst="rect">
                <a:avLst/>
              </a:prstGeom>
            </p:spPr>
          </p:pic>
        </mc:Fallback>
      </mc:AlternateContent>
      <p:grpSp>
        <p:nvGrpSpPr>
          <p:cNvPr id="78" name="Group 77">
            <a:extLst>
              <a:ext uri="{FF2B5EF4-FFF2-40B4-BE49-F238E27FC236}">
                <a16:creationId xmlns:a16="http://schemas.microsoft.com/office/drawing/2014/main" id="{ECC43136-5D6F-D22D-D176-42A2EDD8ED7D}"/>
              </a:ext>
            </a:extLst>
          </p:cNvPr>
          <p:cNvGrpSpPr/>
          <p:nvPr/>
        </p:nvGrpSpPr>
        <p:grpSpPr>
          <a:xfrm>
            <a:off x="241131" y="3370834"/>
            <a:ext cx="115560" cy="65160"/>
            <a:chOff x="241131" y="3370834"/>
            <a:chExt cx="115560" cy="65160"/>
          </a:xfrm>
        </p:grpSpPr>
        <mc:AlternateContent xmlns:mc="http://schemas.openxmlformats.org/markup-compatibility/2006" xmlns:p14="http://schemas.microsoft.com/office/powerpoint/2010/main">
          <mc:Choice Requires="p14">
            <p:contentPart p14:bwMode="auto" r:id="rId87">
              <p14:nvContentPartPr>
                <p14:cNvPr id="76" name="Ink 75">
                  <a:extLst>
                    <a:ext uri="{FF2B5EF4-FFF2-40B4-BE49-F238E27FC236}">
                      <a16:creationId xmlns:a16="http://schemas.microsoft.com/office/drawing/2014/main" id="{1E5E4785-BDD3-6DF8-465B-39DCDEA95CFE}"/>
                    </a:ext>
                  </a:extLst>
                </p14:cNvPr>
                <p14:cNvContentPartPr/>
                <p14:nvPr/>
              </p14:nvContentPartPr>
              <p14:xfrm>
                <a:off x="241131" y="3370834"/>
                <a:ext cx="101520" cy="2520"/>
              </p14:xfrm>
            </p:contentPart>
          </mc:Choice>
          <mc:Fallback xmlns="">
            <p:pic>
              <p:nvPicPr>
                <p:cNvPr id="76" name="Ink 75">
                  <a:extLst>
                    <a:ext uri="{FF2B5EF4-FFF2-40B4-BE49-F238E27FC236}">
                      <a16:creationId xmlns:a16="http://schemas.microsoft.com/office/drawing/2014/main" id="{1E5E4785-BDD3-6DF8-465B-39DCDEA95CFE}"/>
                    </a:ext>
                  </a:extLst>
                </p:cNvPr>
                <p:cNvPicPr/>
                <p:nvPr/>
              </p:nvPicPr>
              <p:blipFill>
                <a:blip r:embed="rId88"/>
                <a:stretch>
                  <a:fillRect/>
                </a:stretch>
              </p:blipFill>
              <p:spPr>
                <a:xfrm>
                  <a:off x="232491" y="3361834"/>
                  <a:ext cx="1191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7" name="Ink 76">
                  <a:extLst>
                    <a:ext uri="{FF2B5EF4-FFF2-40B4-BE49-F238E27FC236}">
                      <a16:creationId xmlns:a16="http://schemas.microsoft.com/office/drawing/2014/main" id="{515A367E-AF49-A6F0-ACF6-55A405CD7B9B}"/>
                    </a:ext>
                  </a:extLst>
                </p14:cNvPr>
                <p14:cNvContentPartPr/>
                <p14:nvPr/>
              </p14:nvContentPartPr>
              <p14:xfrm>
                <a:off x="256251" y="3433474"/>
                <a:ext cx="100440" cy="2520"/>
              </p14:xfrm>
            </p:contentPart>
          </mc:Choice>
          <mc:Fallback xmlns="">
            <p:pic>
              <p:nvPicPr>
                <p:cNvPr id="77" name="Ink 76">
                  <a:extLst>
                    <a:ext uri="{FF2B5EF4-FFF2-40B4-BE49-F238E27FC236}">
                      <a16:creationId xmlns:a16="http://schemas.microsoft.com/office/drawing/2014/main" id="{515A367E-AF49-A6F0-ACF6-55A405CD7B9B}"/>
                    </a:ext>
                  </a:extLst>
                </p:cNvPr>
                <p:cNvPicPr/>
                <p:nvPr/>
              </p:nvPicPr>
              <p:blipFill>
                <a:blip r:embed="rId90"/>
                <a:stretch>
                  <a:fillRect/>
                </a:stretch>
              </p:blipFill>
              <p:spPr>
                <a:xfrm>
                  <a:off x="247251" y="3424474"/>
                  <a:ext cx="118080" cy="20160"/>
                </a:xfrm>
                <a:prstGeom prst="rect">
                  <a:avLst/>
                </a:prstGeom>
              </p:spPr>
            </p:pic>
          </mc:Fallback>
        </mc:AlternateContent>
      </p:grpSp>
      <p:grpSp>
        <p:nvGrpSpPr>
          <p:cNvPr id="84" name="Group 83">
            <a:extLst>
              <a:ext uri="{FF2B5EF4-FFF2-40B4-BE49-F238E27FC236}">
                <a16:creationId xmlns:a16="http://schemas.microsoft.com/office/drawing/2014/main" id="{8AF6C131-415A-5031-AAED-ECF781AF5E5C}"/>
              </a:ext>
            </a:extLst>
          </p:cNvPr>
          <p:cNvGrpSpPr/>
          <p:nvPr/>
        </p:nvGrpSpPr>
        <p:grpSpPr>
          <a:xfrm>
            <a:off x="511491" y="3342754"/>
            <a:ext cx="372600" cy="131040"/>
            <a:chOff x="511491" y="3342754"/>
            <a:chExt cx="372600" cy="131040"/>
          </a:xfrm>
        </p:grpSpPr>
        <mc:AlternateContent xmlns:mc="http://schemas.openxmlformats.org/markup-compatibility/2006" xmlns:p14="http://schemas.microsoft.com/office/powerpoint/2010/main">
          <mc:Choice Requires="p14">
            <p:contentPart p14:bwMode="auto" r:id="rId91">
              <p14:nvContentPartPr>
                <p14:cNvPr id="79" name="Ink 78">
                  <a:extLst>
                    <a:ext uri="{FF2B5EF4-FFF2-40B4-BE49-F238E27FC236}">
                      <a16:creationId xmlns:a16="http://schemas.microsoft.com/office/drawing/2014/main" id="{7A1BE52B-B926-CECD-CC2C-423F5F060013}"/>
                    </a:ext>
                  </a:extLst>
                </p14:cNvPr>
                <p14:cNvContentPartPr/>
                <p14:nvPr/>
              </p14:nvContentPartPr>
              <p14:xfrm>
                <a:off x="511491" y="3350674"/>
                <a:ext cx="6480" cy="112320"/>
              </p14:xfrm>
            </p:contentPart>
          </mc:Choice>
          <mc:Fallback xmlns="">
            <p:pic>
              <p:nvPicPr>
                <p:cNvPr id="79" name="Ink 78">
                  <a:extLst>
                    <a:ext uri="{FF2B5EF4-FFF2-40B4-BE49-F238E27FC236}">
                      <a16:creationId xmlns:a16="http://schemas.microsoft.com/office/drawing/2014/main" id="{7A1BE52B-B926-CECD-CC2C-423F5F060013}"/>
                    </a:ext>
                  </a:extLst>
                </p:cNvPr>
                <p:cNvPicPr/>
                <p:nvPr/>
              </p:nvPicPr>
              <p:blipFill>
                <a:blip r:embed="rId92"/>
                <a:stretch>
                  <a:fillRect/>
                </a:stretch>
              </p:blipFill>
              <p:spPr>
                <a:xfrm>
                  <a:off x="502491" y="3342034"/>
                  <a:ext cx="241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80" name="Ink 79">
                  <a:extLst>
                    <a:ext uri="{FF2B5EF4-FFF2-40B4-BE49-F238E27FC236}">
                      <a16:creationId xmlns:a16="http://schemas.microsoft.com/office/drawing/2014/main" id="{9FD35FDD-E329-5D8B-26B1-3CF6968F79F6}"/>
                    </a:ext>
                  </a:extLst>
                </p14:cNvPr>
                <p14:cNvContentPartPr/>
                <p14:nvPr/>
              </p14:nvContentPartPr>
              <p14:xfrm>
                <a:off x="573411" y="3342754"/>
                <a:ext cx="62640" cy="131040"/>
              </p14:xfrm>
            </p:contentPart>
          </mc:Choice>
          <mc:Fallback xmlns="">
            <p:pic>
              <p:nvPicPr>
                <p:cNvPr id="80" name="Ink 79">
                  <a:extLst>
                    <a:ext uri="{FF2B5EF4-FFF2-40B4-BE49-F238E27FC236}">
                      <a16:creationId xmlns:a16="http://schemas.microsoft.com/office/drawing/2014/main" id="{9FD35FDD-E329-5D8B-26B1-3CF6968F79F6}"/>
                    </a:ext>
                  </a:extLst>
                </p:cNvPr>
                <p:cNvPicPr/>
                <p:nvPr/>
              </p:nvPicPr>
              <p:blipFill>
                <a:blip r:embed="rId94"/>
                <a:stretch>
                  <a:fillRect/>
                </a:stretch>
              </p:blipFill>
              <p:spPr>
                <a:xfrm>
                  <a:off x="564771" y="3334114"/>
                  <a:ext cx="802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81" name="Ink 80">
                  <a:extLst>
                    <a:ext uri="{FF2B5EF4-FFF2-40B4-BE49-F238E27FC236}">
                      <a16:creationId xmlns:a16="http://schemas.microsoft.com/office/drawing/2014/main" id="{B53BC721-89A7-E22E-8356-80F045556CA1}"/>
                    </a:ext>
                  </a:extLst>
                </p14:cNvPr>
                <p14:cNvContentPartPr/>
                <p14:nvPr/>
              </p14:nvContentPartPr>
              <p14:xfrm>
                <a:off x="708051" y="3386314"/>
                <a:ext cx="45360" cy="63720"/>
              </p14:xfrm>
            </p:contentPart>
          </mc:Choice>
          <mc:Fallback xmlns="">
            <p:pic>
              <p:nvPicPr>
                <p:cNvPr id="81" name="Ink 80">
                  <a:extLst>
                    <a:ext uri="{FF2B5EF4-FFF2-40B4-BE49-F238E27FC236}">
                      <a16:creationId xmlns:a16="http://schemas.microsoft.com/office/drawing/2014/main" id="{B53BC721-89A7-E22E-8356-80F045556CA1}"/>
                    </a:ext>
                  </a:extLst>
                </p:cNvPr>
                <p:cNvPicPr/>
                <p:nvPr/>
              </p:nvPicPr>
              <p:blipFill>
                <a:blip r:embed="rId96"/>
                <a:stretch>
                  <a:fillRect/>
                </a:stretch>
              </p:blipFill>
              <p:spPr>
                <a:xfrm>
                  <a:off x="699411" y="3377674"/>
                  <a:ext cx="630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2" name="Ink 81">
                  <a:extLst>
                    <a:ext uri="{FF2B5EF4-FFF2-40B4-BE49-F238E27FC236}">
                      <a16:creationId xmlns:a16="http://schemas.microsoft.com/office/drawing/2014/main" id="{73E1C8E8-321E-467B-29AD-6B3B55485F34}"/>
                    </a:ext>
                  </a:extLst>
                </p14:cNvPr>
                <p14:cNvContentPartPr/>
                <p14:nvPr/>
              </p14:nvContentPartPr>
              <p14:xfrm>
                <a:off x="786171" y="3379114"/>
                <a:ext cx="40320" cy="38160"/>
              </p14:xfrm>
            </p:contentPart>
          </mc:Choice>
          <mc:Fallback xmlns="">
            <p:pic>
              <p:nvPicPr>
                <p:cNvPr id="82" name="Ink 81">
                  <a:extLst>
                    <a:ext uri="{FF2B5EF4-FFF2-40B4-BE49-F238E27FC236}">
                      <a16:creationId xmlns:a16="http://schemas.microsoft.com/office/drawing/2014/main" id="{73E1C8E8-321E-467B-29AD-6B3B55485F34}"/>
                    </a:ext>
                  </a:extLst>
                </p:cNvPr>
                <p:cNvPicPr/>
                <p:nvPr/>
              </p:nvPicPr>
              <p:blipFill>
                <a:blip r:embed="rId98"/>
                <a:stretch>
                  <a:fillRect/>
                </a:stretch>
              </p:blipFill>
              <p:spPr>
                <a:xfrm>
                  <a:off x="777531" y="3370474"/>
                  <a:ext cx="579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83" name="Ink 82">
                  <a:extLst>
                    <a:ext uri="{FF2B5EF4-FFF2-40B4-BE49-F238E27FC236}">
                      <a16:creationId xmlns:a16="http://schemas.microsoft.com/office/drawing/2014/main" id="{FE97311B-76C1-900B-AD2D-584A7FCAC987}"/>
                    </a:ext>
                  </a:extLst>
                </p14:cNvPr>
                <p14:cNvContentPartPr/>
                <p14:nvPr/>
              </p14:nvContentPartPr>
              <p14:xfrm>
                <a:off x="852051" y="3367234"/>
                <a:ext cx="32040" cy="42120"/>
              </p14:xfrm>
            </p:contentPart>
          </mc:Choice>
          <mc:Fallback xmlns="">
            <p:pic>
              <p:nvPicPr>
                <p:cNvPr id="83" name="Ink 82">
                  <a:extLst>
                    <a:ext uri="{FF2B5EF4-FFF2-40B4-BE49-F238E27FC236}">
                      <a16:creationId xmlns:a16="http://schemas.microsoft.com/office/drawing/2014/main" id="{FE97311B-76C1-900B-AD2D-584A7FCAC987}"/>
                    </a:ext>
                  </a:extLst>
                </p:cNvPr>
                <p:cNvPicPr/>
                <p:nvPr/>
              </p:nvPicPr>
              <p:blipFill>
                <a:blip r:embed="rId100"/>
                <a:stretch>
                  <a:fillRect/>
                </a:stretch>
              </p:blipFill>
              <p:spPr>
                <a:xfrm>
                  <a:off x="843051" y="3358594"/>
                  <a:ext cx="49680" cy="59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1">
            <p14:nvContentPartPr>
              <p14:cNvPr id="85" name="Ink 84">
                <a:extLst>
                  <a:ext uri="{FF2B5EF4-FFF2-40B4-BE49-F238E27FC236}">
                    <a16:creationId xmlns:a16="http://schemas.microsoft.com/office/drawing/2014/main" id="{F78F7509-9B32-BD86-CF1F-EC70E7069631}"/>
                  </a:ext>
                </a:extLst>
              </p14:cNvPr>
              <p14:cNvContentPartPr/>
              <p14:nvPr/>
            </p14:nvContentPartPr>
            <p14:xfrm>
              <a:off x="10939971" y="3427714"/>
              <a:ext cx="89640" cy="2520"/>
            </p14:xfrm>
          </p:contentPart>
        </mc:Choice>
        <mc:Fallback xmlns="">
          <p:pic>
            <p:nvPicPr>
              <p:cNvPr id="85" name="Ink 84">
                <a:extLst>
                  <a:ext uri="{FF2B5EF4-FFF2-40B4-BE49-F238E27FC236}">
                    <a16:creationId xmlns:a16="http://schemas.microsoft.com/office/drawing/2014/main" id="{F78F7509-9B32-BD86-CF1F-EC70E7069631}"/>
                  </a:ext>
                </a:extLst>
              </p:cNvPr>
              <p:cNvPicPr/>
              <p:nvPr/>
            </p:nvPicPr>
            <p:blipFill>
              <a:blip r:embed="rId102"/>
              <a:stretch>
                <a:fillRect/>
              </a:stretch>
            </p:blipFill>
            <p:spPr>
              <a:xfrm>
                <a:off x="10930971" y="3418714"/>
                <a:ext cx="107280" cy="20160"/>
              </a:xfrm>
              <a:prstGeom prst="rect">
                <a:avLst/>
              </a:prstGeom>
            </p:spPr>
          </p:pic>
        </mc:Fallback>
      </mc:AlternateContent>
      <p:grpSp>
        <p:nvGrpSpPr>
          <p:cNvPr id="94" name="Group 93">
            <a:extLst>
              <a:ext uri="{FF2B5EF4-FFF2-40B4-BE49-F238E27FC236}">
                <a16:creationId xmlns:a16="http://schemas.microsoft.com/office/drawing/2014/main" id="{05CD5D18-6F3E-9CCC-4CE1-FA6B7AAD2855}"/>
              </a:ext>
            </a:extLst>
          </p:cNvPr>
          <p:cNvGrpSpPr/>
          <p:nvPr/>
        </p:nvGrpSpPr>
        <p:grpSpPr>
          <a:xfrm>
            <a:off x="2539731" y="3300994"/>
            <a:ext cx="8858880" cy="1201680"/>
            <a:chOff x="2539731" y="3300994"/>
            <a:chExt cx="8858880" cy="1201680"/>
          </a:xfrm>
        </p:grpSpPr>
        <mc:AlternateContent xmlns:mc="http://schemas.openxmlformats.org/markup-compatibility/2006" xmlns:p14="http://schemas.microsoft.com/office/powerpoint/2010/main">
          <mc:Choice Requires="p14">
            <p:contentPart p14:bwMode="auto" r:id="rId103">
              <p14:nvContentPartPr>
                <p14:cNvPr id="59" name="Ink 58">
                  <a:extLst>
                    <a:ext uri="{FF2B5EF4-FFF2-40B4-BE49-F238E27FC236}">
                      <a16:creationId xmlns:a16="http://schemas.microsoft.com/office/drawing/2014/main" id="{DC67CFCF-749C-B31C-CDFD-A4815257C330}"/>
                    </a:ext>
                  </a:extLst>
                </p14:cNvPr>
                <p14:cNvContentPartPr/>
                <p14:nvPr/>
              </p14:nvContentPartPr>
              <p14:xfrm>
                <a:off x="9660171" y="3385234"/>
                <a:ext cx="104760" cy="195120"/>
              </p14:xfrm>
            </p:contentPart>
          </mc:Choice>
          <mc:Fallback xmlns="">
            <p:pic>
              <p:nvPicPr>
                <p:cNvPr id="59" name="Ink 58">
                  <a:extLst>
                    <a:ext uri="{FF2B5EF4-FFF2-40B4-BE49-F238E27FC236}">
                      <a16:creationId xmlns:a16="http://schemas.microsoft.com/office/drawing/2014/main" id="{DC67CFCF-749C-B31C-CDFD-A4815257C330}"/>
                    </a:ext>
                  </a:extLst>
                </p:cNvPr>
                <p:cNvPicPr/>
                <p:nvPr/>
              </p:nvPicPr>
              <p:blipFill>
                <a:blip r:embed="rId104"/>
                <a:stretch>
                  <a:fillRect/>
                </a:stretch>
              </p:blipFill>
              <p:spPr>
                <a:xfrm>
                  <a:off x="9651531" y="3376234"/>
                  <a:ext cx="1224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0" name="Ink 59">
                  <a:extLst>
                    <a:ext uri="{FF2B5EF4-FFF2-40B4-BE49-F238E27FC236}">
                      <a16:creationId xmlns:a16="http://schemas.microsoft.com/office/drawing/2014/main" id="{93DC1244-19ED-FAAD-5B46-0F4F6629A58F}"/>
                    </a:ext>
                  </a:extLst>
                </p14:cNvPr>
                <p14:cNvContentPartPr/>
                <p14:nvPr/>
              </p14:nvContentPartPr>
              <p14:xfrm>
                <a:off x="9791571" y="3367954"/>
                <a:ext cx="37440" cy="177120"/>
              </p14:xfrm>
            </p:contentPart>
          </mc:Choice>
          <mc:Fallback xmlns="">
            <p:pic>
              <p:nvPicPr>
                <p:cNvPr id="60" name="Ink 59">
                  <a:extLst>
                    <a:ext uri="{FF2B5EF4-FFF2-40B4-BE49-F238E27FC236}">
                      <a16:creationId xmlns:a16="http://schemas.microsoft.com/office/drawing/2014/main" id="{93DC1244-19ED-FAAD-5B46-0F4F6629A58F}"/>
                    </a:ext>
                  </a:extLst>
                </p:cNvPr>
                <p:cNvPicPr/>
                <p:nvPr/>
              </p:nvPicPr>
              <p:blipFill>
                <a:blip r:embed="rId106"/>
                <a:stretch>
                  <a:fillRect/>
                </a:stretch>
              </p:blipFill>
              <p:spPr>
                <a:xfrm>
                  <a:off x="9782571" y="3358954"/>
                  <a:ext cx="550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1" name="Ink 60">
                  <a:extLst>
                    <a:ext uri="{FF2B5EF4-FFF2-40B4-BE49-F238E27FC236}">
                      <a16:creationId xmlns:a16="http://schemas.microsoft.com/office/drawing/2014/main" id="{707E9CC2-1734-CD50-0D8B-312AF8C4C92A}"/>
                    </a:ext>
                  </a:extLst>
                </p14:cNvPr>
                <p14:cNvContentPartPr/>
                <p14:nvPr/>
              </p14:nvContentPartPr>
              <p14:xfrm>
                <a:off x="9763131" y="3491074"/>
                <a:ext cx="45720" cy="2520"/>
              </p14:xfrm>
            </p:contentPart>
          </mc:Choice>
          <mc:Fallback xmlns="">
            <p:pic>
              <p:nvPicPr>
                <p:cNvPr id="61" name="Ink 60">
                  <a:extLst>
                    <a:ext uri="{FF2B5EF4-FFF2-40B4-BE49-F238E27FC236}">
                      <a16:creationId xmlns:a16="http://schemas.microsoft.com/office/drawing/2014/main" id="{707E9CC2-1734-CD50-0D8B-312AF8C4C92A}"/>
                    </a:ext>
                  </a:extLst>
                </p:cNvPr>
                <p:cNvPicPr/>
                <p:nvPr/>
              </p:nvPicPr>
              <p:blipFill>
                <a:blip r:embed="rId108"/>
                <a:stretch>
                  <a:fillRect/>
                </a:stretch>
              </p:blipFill>
              <p:spPr>
                <a:xfrm>
                  <a:off x="9754491" y="3482434"/>
                  <a:ext cx="633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2" name="Ink 61">
                  <a:extLst>
                    <a:ext uri="{FF2B5EF4-FFF2-40B4-BE49-F238E27FC236}">
                      <a16:creationId xmlns:a16="http://schemas.microsoft.com/office/drawing/2014/main" id="{34CF98EA-0E69-3BCA-44D1-05241BA3FB27}"/>
                    </a:ext>
                  </a:extLst>
                </p14:cNvPr>
                <p14:cNvContentPartPr/>
                <p14:nvPr/>
              </p14:nvContentPartPr>
              <p14:xfrm>
                <a:off x="9904251" y="3384154"/>
                <a:ext cx="136080" cy="105480"/>
              </p14:xfrm>
            </p:contentPart>
          </mc:Choice>
          <mc:Fallback xmlns="">
            <p:pic>
              <p:nvPicPr>
                <p:cNvPr id="62" name="Ink 61">
                  <a:extLst>
                    <a:ext uri="{FF2B5EF4-FFF2-40B4-BE49-F238E27FC236}">
                      <a16:creationId xmlns:a16="http://schemas.microsoft.com/office/drawing/2014/main" id="{34CF98EA-0E69-3BCA-44D1-05241BA3FB27}"/>
                    </a:ext>
                  </a:extLst>
                </p:cNvPr>
                <p:cNvPicPr/>
                <p:nvPr/>
              </p:nvPicPr>
              <p:blipFill>
                <a:blip r:embed="rId110"/>
                <a:stretch>
                  <a:fillRect/>
                </a:stretch>
              </p:blipFill>
              <p:spPr>
                <a:xfrm>
                  <a:off x="9895611" y="3375154"/>
                  <a:ext cx="1537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3" name="Ink 62">
                  <a:extLst>
                    <a:ext uri="{FF2B5EF4-FFF2-40B4-BE49-F238E27FC236}">
                      <a16:creationId xmlns:a16="http://schemas.microsoft.com/office/drawing/2014/main" id="{D335C354-1D6C-AA6E-4157-4121A3D932D4}"/>
                    </a:ext>
                  </a:extLst>
                </p14:cNvPr>
                <p14:cNvContentPartPr/>
                <p14:nvPr/>
              </p14:nvContentPartPr>
              <p14:xfrm>
                <a:off x="10108731" y="3466234"/>
                <a:ext cx="74160" cy="2520"/>
              </p14:xfrm>
            </p:contentPart>
          </mc:Choice>
          <mc:Fallback xmlns="">
            <p:pic>
              <p:nvPicPr>
                <p:cNvPr id="63" name="Ink 62">
                  <a:extLst>
                    <a:ext uri="{FF2B5EF4-FFF2-40B4-BE49-F238E27FC236}">
                      <a16:creationId xmlns:a16="http://schemas.microsoft.com/office/drawing/2014/main" id="{D335C354-1D6C-AA6E-4157-4121A3D932D4}"/>
                    </a:ext>
                  </a:extLst>
                </p:cNvPr>
                <p:cNvPicPr/>
                <p:nvPr/>
              </p:nvPicPr>
              <p:blipFill>
                <a:blip r:embed="rId112"/>
                <a:stretch>
                  <a:fillRect/>
                </a:stretch>
              </p:blipFill>
              <p:spPr>
                <a:xfrm>
                  <a:off x="10100091" y="3457234"/>
                  <a:ext cx="918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4" name="Ink 63">
                  <a:extLst>
                    <a:ext uri="{FF2B5EF4-FFF2-40B4-BE49-F238E27FC236}">
                      <a16:creationId xmlns:a16="http://schemas.microsoft.com/office/drawing/2014/main" id="{79FE1DA9-8105-39E5-1B8A-CA138CD9D444}"/>
                    </a:ext>
                  </a:extLst>
                </p14:cNvPr>
                <p14:cNvContentPartPr/>
                <p14:nvPr/>
              </p14:nvContentPartPr>
              <p14:xfrm>
                <a:off x="10128171" y="3515914"/>
                <a:ext cx="100080" cy="360"/>
              </p14:xfrm>
            </p:contentPart>
          </mc:Choice>
          <mc:Fallback xmlns="">
            <p:pic>
              <p:nvPicPr>
                <p:cNvPr id="64" name="Ink 63">
                  <a:extLst>
                    <a:ext uri="{FF2B5EF4-FFF2-40B4-BE49-F238E27FC236}">
                      <a16:creationId xmlns:a16="http://schemas.microsoft.com/office/drawing/2014/main" id="{79FE1DA9-8105-39E5-1B8A-CA138CD9D444}"/>
                    </a:ext>
                  </a:extLst>
                </p:cNvPr>
                <p:cNvPicPr/>
                <p:nvPr/>
              </p:nvPicPr>
              <p:blipFill>
                <a:blip r:embed="rId114"/>
                <a:stretch>
                  <a:fillRect/>
                </a:stretch>
              </p:blipFill>
              <p:spPr>
                <a:xfrm>
                  <a:off x="10119171" y="3507274"/>
                  <a:ext cx="1177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6" name="Ink 65">
                  <a:extLst>
                    <a:ext uri="{FF2B5EF4-FFF2-40B4-BE49-F238E27FC236}">
                      <a16:creationId xmlns:a16="http://schemas.microsoft.com/office/drawing/2014/main" id="{4ADD5495-6E3C-C121-593D-6E36FC6EB9C6}"/>
                    </a:ext>
                  </a:extLst>
                </p14:cNvPr>
                <p14:cNvContentPartPr/>
                <p14:nvPr/>
              </p14:nvContentPartPr>
              <p14:xfrm>
                <a:off x="10365771" y="3372994"/>
                <a:ext cx="6480" cy="117360"/>
              </p14:xfrm>
            </p:contentPart>
          </mc:Choice>
          <mc:Fallback xmlns="">
            <p:pic>
              <p:nvPicPr>
                <p:cNvPr id="66" name="Ink 65">
                  <a:extLst>
                    <a:ext uri="{FF2B5EF4-FFF2-40B4-BE49-F238E27FC236}">
                      <a16:creationId xmlns:a16="http://schemas.microsoft.com/office/drawing/2014/main" id="{4ADD5495-6E3C-C121-593D-6E36FC6EB9C6}"/>
                    </a:ext>
                  </a:extLst>
                </p:cNvPr>
                <p:cNvPicPr/>
                <p:nvPr/>
              </p:nvPicPr>
              <p:blipFill>
                <a:blip r:embed="rId116"/>
                <a:stretch>
                  <a:fillRect/>
                </a:stretch>
              </p:blipFill>
              <p:spPr>
                <a:xfrm>
                  <a:off x="10357131" y="3363994"/>
                  <a:ext cx="241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7" name="Ink 66">
                  <a:extLst>
                    <a:ext uri="{FF2B5EF4-FFF2-40B4-BE49-F238E27FC236}">
                      <a16:creationId xmlns:a16="http://schemas.microsoft.com/office/drawing/2014/main" id="{8CB263A1-37CD-FA57-F723-5631394D4454}"/>
                    </a:ext>
                  </a:extLst>
                </p14:cNvPr>
                <p14:cNvContentPartPr/>
                <p14:nvPr/>
              </p14:nvContentPartPr>
              <p14:xfrm>
                <a:off x="10431651" y="3374794"/>
                <a:ext cx="91800" cy="131760"/>
              </p14:xfrm>
            </p:contentPart>
          </mc:Choice>
          <mc:Fallback xmlns="">
            <p:pic>
              <p:nvPicPr>
                <p:cNvPr id="67" name="Ink 66">
                  <a:extLst>
                    <a:ext uri="{FF2B5EF4-FFF2-40B4-BE49-F238E27FC236}">
                      <a16:creationId xmlns:a16="http://schemas.microsoft.com/office/drawing/2014/main" id="{8CB263A1-37CD-FA57-F723-5631394D4454}"/>
                    </a:ext>
                  </a:extLst>
                </p:cNvPr>
                <p:cNvPicPr/>
                <p:nvPr/>
              </p:nvPicPr>
              <p:blipFill>
                <a:blip r:embed="rId118"/>
                <a:stretch>
                  <a:fillRect/>
                </a:stretch>
              </p:blipFill>
              <p:spPr>
                <a:xfrm>
                  <a:off x="10422651" y="3365794"/>
                  <a:ext cx="1094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8" name="Ink 67">
                  <a:extLst>
                    <a:ext uri="{FF2B5EF4-FFF2-40B4-BE49-F238E27FC236}">
                      <a16:creationId xmlns:a16="http://schemas.microsoft.com/office/drawing/2014/main" id="{7DB3822B-B707-43AD-EA72-0F1B209CF2AD}"/>
                    </a:ext>
                  </a:extLst>
                </p14:cNvPr>
                <p14:cNvContentPartPr/>
                <p14:nvPr/>
              </p14:nvContentPartPr>
              <p14:xfrm>
                <a:off x="10552971" y="3405394"/>
                <a:ext cx="54000" cy="62640"/>
              </p14:xfrm>
            </p:contentPart>
          </mc:Choice>
          <mc:Fallback xmlns="">
            <p:pic>
              <p:nvPicPr>
                <p:cNvPr id="68" name="Ink 67">
                  <a:extLst>
                    <a:ext uri="{FF2B5EF4-FFF2-40B4-BE49-F238E27FC236}">
                      <a16:creationId xmlns:a16="http://schemas.microsoft.com/office/drawing/2014/main" id="{7DB3822B-B707-43AD-EA72-0F1B209CF2AD}"/>
                    </a:ext>
                  </a:extLst>
                </p:cNvPr>
                <p:cNvPicPr/>
                <p:nvPr/>
              </p:nvPicPr>
              <p:blipFill>
                <a:blip r:embed="rId120"/>
                <a:stretch>
                  <a:fillRect/>
                </a:stretch>
              </p:blipFill>
              <p:spPr>
                <a:xfrm>
                  <a:off x="10544331" y="3396754"/>
                  <a:ext cx="716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9" name="Ink 68">
                  <a:extLst>
                    <a:ext uri="{FF2B5EF4-FFF2-40B4-BE49-F238E27FC236}">
                      <a16:creationId xmlns:a16="http://schemas.microsoft.com/office/drawing/2014/main" id="{C9C214EB-DD50-3832-0514-E72CDF57DE98}"/>
                    </a:ext>
                  </a:extLst>
                </p14:cNvPr>
                <p14:cNvContentPartPr/>
                <p14:nvPr/>
              </p14:nvContentPartPr>
              <p14:xfrm>
                <a:off x="10670691" y="3411514"/>
                <a:ext cx="61920" cy="32040"/>
              </p14:xfrm>
            </p:contentPart>
          </mc:Choice>
          <mc:Fallback xmlns="">
            <p:pic>
              <p:nvPicPr>
                <p:cNvPr id="69" name="Ink 68">
                  <a:extLst>
                    <a:ext uri="{FF2B5EF4-FFF2-40B4-BE49-F238E27FC236}">
                      <a16:creationId xmlns:a16="http://schemas.microsoft.com/office/drawing/2014/main" id="{C9C214EB-DD50-3832-0514-E72CDF57DE98}"/>
                    </a:ext>
                  </a:extLst>
                </p:cNvPr>
                <p:cNvPicPr/>
                <p:nvPr/>
              </p:nvPicPr>
              <p:blipFill>
                <a:blip r:embed="rId122"/>
                <a:stretch>
                  <a:fillRect/>
                </a:stretch>
              </p:blipFill>
              <p:spPr>
                <a:xfrm>
                  <a:off x="10661691" y="3402514"/>
                  <a:ext cx="795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0" name="Ink 69">
                  <a:extLst>
                    <a:ext uri="{FF2B5EF4-FFF2-40B4-BE49-F238E27FC236}">
                      <a16:creationId xmlns:a16="http://schemas.microsoft.com/office/drawing/2014/main" id="{6689E849-EC88-9502-1E4E-A2F74EAEC2EC}"/>
                    </a:ext>
                  </a:extLst>
                </p14:cNvPr>
                <p14:cNvContentPartPr/>
                <p14:nvPr/>
              </p14:nvContentPartPr>
              <p14:xfrm>
                <a:off x="10799211" y="3384154"/>
                <a:ext cx="59760" cy="48240"/>
              </p14:xfrm>
            </p:contentPart>
          </mc:Choice>
          <mc:Fallback xmlns="">
            <p:pic>
              <p:nvPicPr>
                <p:cNvPr id="70" name="Ink 69">
                  <a:extLst>
                    <a:ext uri="{FF2B5EF4-FFF2-40B4-BE49-F238E27FC236}">
                      <a16:creationId xmlns:a16="http://schemas.microsoft.com/office/drawing/2014/main" id="{6689E849-EC88-9502-1E4E-A2F74EAEC2EC}"/>
                    </a:ext>
                  </a:extLst>
                </p:cNvPr>
                <p:cNvPicPr/>
                <p:nvPr/>
              </p:nvPicPr>
              <p:blipFill>
                <a:blip r:embed="rId124"/>
                <a:stretch>
                  <a:fillRect/>
                </a:stretch>
              </p:blipFill>
              <p:spPr>
                <a:xfrm>
                  <a:off x="10790571" y="3375154"/>
                  <a:ext cx="774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6" name="Ink 85">
                  <a:extLst>
                    <a:ext uri="{FF2B5EF4-FFF2-40B4-BE49-F238E27FC236}">
                      <a16:creationId xmlns:a16="http://schemas.microsoft.com/office/drawing/2014/main" id="{F08DDCAC-A2BF-4CCE-680B-BEA1D5040105}"/>
                    </a:ext>
                  </a:extLst>
                </p14:cNvPr>
                <p14:cNvContentPartPr/>
                <p14:nvPr/>
              </p14:nvContentPartPr>
              <p14:xfrm>
                <a:off x="11158131" y="3322594"/>
                <a:ext cx="94680" cy="105480"/>
              </p14:xfrm>
            </p:contentPart>
          </mc:Choice>
          <mc:Fallback xmlns="">
            <p:pic>
              <p:nvPicPr>
                <p:cNvPr id="86" name="Ink 85">
                  <a:extLst>
                    <a:ext uri="{FF2B5EF4-FFF2-40B4-BE49-F238E27FC236}">
                      <a16:creationId xmlns:a16="http://schemas.microsoft.com/office/drawing/2014/main" id="{F08DDCAC-A2BF-4CCE-680B-BEA1D5040105}"/>
                    </a:ext>
                  </a:extLst>
                </p:cNvPr>
                <p:cNvPicPr/>
                <p:nvPr/>
              </p:nvPicPr>
              <p:blipFill>
                <a:blip r:embed="rId126"/>
                <a:stretch>
                  <a:fillRect/>
                </a:stretch>
              </p:blipFill>
              <p:spPr>
                <a:xfrm>
                  <a:off x="11149491" y="3313954"/>
                  <a:ext cx="1123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7" name="Ink 86">
                  <a:extLst>
                    <a:ext uri="{FF2B5EF4-FFF2-40B4-BE49-F238E27FC236}">
                      <a16:creationId xmlns:a16="http://schemas.microsoft.com/office/drawing/2014/main" id="{3782B9EA-F246-34AE-F8AF-004AE5A3C1D5}"/>
                    </a:ext>
                  </a:extLst>
                </p14:cNvPr>
                <p14:cNvContentPartPr/>
                <p14:nvPr/>
              </p14:nvContentPartPr>
              <p14:xfrm>
                <a:off x="11316891" y="3314314"/>
                <a:ext cx="2520" cy="115920"/>
              </p14:xfrm>
            </p:contentPart>
          </mc:Choice>
          <mc:Fallback xmlns="">
            <p:pic>
              <p:nvPicPr>
                <p:cNvPr id="87" name="Ink 86">
                  <a:extLst>
                    <a:ext uri="{FF2B5EF4-FFF2-40B4-BE49-F238E27FC236}">
                      <a16:creationId xmlns:a16="http://schemas.microsoft.com/office/drawing/2014/main" id="{3782B9EA-F246-34AE-F8AF-004AE5A3C1D5}"/>
                    </a:ext>
                  </a:extLst>
                </p:cNvPr>
                <p:cNvPicPr/>
                <p:nvPr/>
              </p:nvPicPr>
              <p:blipFill>
                <a:blip r:embed="rId128"/>
                <a:stretch>
                  <a:fillRect/>
                </a:stretch>
              </p:blipFill>
              <p:spPr>
                <a:xfrm>
                  <a:off x="11307891" y="3305314"/>
                  <a:ext cx="201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8" name="Ink 87">
                  <a:extLst>
                    <a:ext uri="{FF2B5EF4-FFF2-40B4-BE49-F238E27FC236}">
                      <a16:creationId xmlns:a16="http://schemas.microsoft.com/office/drawing/2014/main" id="{1167B6FB-7BC9-C898-932F-62FD8A95713F}"/>
                    </a:ext>
                  </a:extLst>
                </p14:cNvPr>
                <p14:cNvContentPartPr/>
                <p14:nvPr/>
              </p14:nvContentPartPr>
              <p14:xfrm>
                <a:off x="11316171" y="3300994"/>
                <a:ext cx="82440" cy="147240"/>
              </p14:xfrm>
            </p:contentPart>
          </mc:Choice>
          <mc:Fallback xmlns="">
            <p:pic>
              <p:nvPicPr>
                <p:cNvPr id="88" name="Ink 87">
                  <a:extLst>
                    <a:ext uri="{FF2B5EF4-FFF2-40B4-BE49-F238E27FC236}">
                      <a16:creationId xmlns:a16="http://schemas.microsoft.com/office/drawing/2014/main" id="{1167B6FB-7BC9-C898-932F-62FD8A95713F}"/>
                    </a:ext>
                  </a:extLst>
                </p:cNvPr>
                <p:cNvPicPr/>
                <p:nvPr/>
              </p:nvPicPr>
              <p:blipFill>
                <a:blip r:embed="rId130"/>
                <a:stretch>
                  <a:fillRect/>
                </a:stretch>
              </p:blipFill>
              <p:spPr>
                <a:xfrm>
                  <a:off x="11307531" y="3291994"/>
                  <a:ext cx="1000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0" name="Ink 89">
                  <a:extLst>
                    <a:ext uri="{FF2B5EF4-FFF2-40B4-BE49-F238E27FC236}">
                      <a16:creationId xmlns:a16="http://schemas.microsoft.com/office/drawing/2014/main" id="{85CA3B9D-E93D-BDB3-CD74-A8423CCBD5FD}"/>
                    </a:ext>
                  </a:extLst>
                </p14:cNvPr>
                <p14:cNvContentPartPr/>
                <p14:nvPr/>
              </p14:nvContentPartPr>
              <p14:xfrm>
                <a:off x="9376131" y="3577114"/>
                <a:ext cx="1883520" cy="598680"/>
              </p14:xfrm>
            </p:contentPart>
          </mc:Choice>
          <mc:Fallback xmlns="">
            <p:pic>
              <p:nvPicPr>
                <p:cNvPr id="90" name="Ink 89">
                  <a:extLst>
                    <a:ext uri="{FF2B5EF4-FFF2-40B4-BE49-F238E27FC236}">
                      <a16:creationId xmlns:a16="http://schemas.microsoft.com/office/drawing/2014/main" id="{85CA3B9D-E93D-BDB3-CD74-A8423CCBD5FD}"/>
                    </a:ext>
                  </a:extLst>
                </p:cNvPr>
                <p:cNvPicPr/>
                <p:nvPr/>
              </p:nvPicPr>
              <p:blipFill>
                <a:blip r:embed="rId132"/>
                <a:stretch>
                  <a:fillRect/>
                </a:stretch>
              </p:blipFill>
              <p:spPr>
                <a:xfrm>
                  <a:off x="9367131" y="3568474"/>
                  <a:ext cx="1901160" cy="6163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1" name="Ink 90">
                  <a:extLst>
                    <a:ext uri="{FF2B5EF4-FFF2-40B4-BE49-F238E27FC236}">
                      <a16:creationId xmlns:a16="http://schemas.microsoft.com/office/drawing/2014/main" id="{9A23A9FE-57E1-9ABC-70A7-AD1C80F0FCB9}"/>
                    </a:ext>
                  </a:extLst>
                </p14:cNvPr>
                <p14:cNvContentPartPr/>
                <p14:nvPr/>
              </p14:nvContentPartPr>
              <p14:xfrm>
                <a:off x="9289371" y="4073194"/>
                <a:ext cx="200160" cy="230760"/>
              </p14:xfrm>
            </p:contentPart>
          </mc:Choice>
          <mc:Fallback xmlns="">
            <p:pic>
              <p:nvPicPr>
                <p:cNvPr id="91" name="Ink 90">
                  <a:extLst>
                    <a:ext uri="{FF2B5EF4-FFF2-40B4-BE49-F238E27FC236}">
                      <a16:creationId xmlns:a16="http://schemas.microsoft.com/office/drawing/2014/main" id="{9A23A9FE-57E1-9ABC-70A7-AD1C80F0FCB9}"/>
                    </a:ext>
                  </a:extLst>
                </p:cNvPr>
                <p:cNvPicPr/>
                <p:nvPr/>
              </p:nvPicPr>
              <p:blipFill>
                <a:blip r:embed="rId134"/>
                <a:stretch>
                  <a:fillRect/>
                </a:stretch>
              </p:blipFill>
              <p:spPr>
                <a:xfrm>
                  <a:off x="9280731" y="4064554"/>
                  <a:ext cx="21780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3" name="Ink 92">
                  <a:extLst>
                    <a:ext uri="{FF2B5EF4-FFF2-40B4-BE49-F238E27FC236}">
                      <a16:creationId xmlns:a16="http://schemas.microsoft.com/office/drawing/2014/main" id="{B63A74E5-054E-8E02-A61F-15852C98AD61}"/>
                    </a:ext>
                  </a:extLst>
                </p14:cNvPr>
                <p14:cNvContentPartPr/>
                <p14:nvPr/>
              </p14:nvContentPartPr>
              <p14:xfrm>
                <a:off x="2539731" y="3938554"/>
                <a:ext cx="6356160" cy="564120"/>
              </p14:xfrm>
            </p:contentPart>
          </mc:Choice>
          <mc:Fallback xmlns="">
            <p:pic>
              <p:nvPicPr>
                <p:cNvPr id="93" name="Ink 92">
                  <a:extLst>
                    <a:ext uri="{FF2B5EF4-FFF2-40B4-BE49-F238E27FC236}">
                      <a16:creationId xmlns:a16="http://schemas.microsoft.com/office/drawing/2014/main" id="{B63A74E5-054E-8E02-A61F-15852C98AD61}"/>
                    </a:ext>
                  </a:extLst>
                </p:cNvPr>
                <p:cNvPicPr/>
                <p:nvPr/>
              </p:nvPicPr>
              <p:blipFill>
                <a:blip r:embed="rId136"/>
                <a:stretch>
                  <a:fillRect/>
                </a:stretch>
              </p:blipFill>
              <p:spPr>
                <a:xfrm>
                  <a:off x="2530731" y="3929554"/>
                  <a:ext cx="6373800" cy="581760"/>
                </a:xfrm>
                <a:prstGeom prst="rect">
                  <a:avLst/>
                </a:prstGeom>
              </p:spPr>
            </p:pic>
          </mc:Fallback>
        </mc:AlternateContent>
      </p:grpSp>
      <p:grpSp>
        <p:nvGrpSpPr>
          <p:cNvPr id="122" name="Group 121">
            <a:extLst>
              <a:ext uri="{FF2B5EF4-FFF2-40B4-BE49-F238E27FC236}">
                <a16:creationId xmlns:a16="http://schemas.microsoft.com/office/drawing/2014/main" id="{C3778232-B7DA-3BFA-6155-A7638D2ABFF5}"/>
              </a:ext>
            </a:extLst>
          </p:cNvPr>
          <p:cNvGrpSpPr/>
          <p:nvPr/>
        </p:nvGrpSpPr>
        <p:grpSpPr>
          <a:xfrm>
            <a:off x="7813731" y="4572874"/>
            <a:ext cx="4093200" cy="741240"/>
            <a:chOff x="7813731" y="4572874"/>
            <a:chExt cx="4093200" cy="741240"/>
          </a:xfrm>
        </p:grpSpPr>
        <mc:AlternateContent xmlns:mc="http://schemas.openxmlformats.org/markup-compatibility/2006" xmlns:p14="http://schemas.microsoft.com/office/powerpoint/2010/main">
          <mc:Choice Requires="p14">
            <p:contentPart p14:bwMode="auto" r:id="rId137">
              <p14:nvContentPartPr>
                <p14:cNvPr id="95" name="Ink 94">
                  <a:extLst>
                    <a:ext uri="{FF2B5EF4-FFF2-40B4-BE49-F238E27FC236}">
                      <a16:creationId xmlns:a16="http://schemas.microsoft.com/office/drawing/2014/main" id="{8B2F4838-55DD-2DF9-D360-60ECC8B69A52}"/>
                    </a:ext>
                  </a:extLst>
                </p14:cNvPr>
                <p14:cNvContentPartPr/>
                <p14:nvPr/>
              </p14:nvContentPartPr>
              <p14:xfrm>
                <a:off x="9678531" y="4647754"/>
                <a:ext cx="188280" cy="264240"/>
              </p14:xfrm>
            </p:contentPart>
          </mc:Choice>
          <mc:Fallback xmlns="">
            <p:pic>
              <p:nvPicPr>
                <p:cNvPr id="95" name="Ink 94">
                  <a:extLst>
                    <a:ext uri="{FF2B5EF4-FFF2-40B4-BE49-F238E27FC236}">
                      <a16:creationId xmlns:a16="http://schemas.microsoft.com/office/drawing/2014/main" id="{8B2F4838-55DD-2DF9-D360-60ECC8B69A52}"/>
                    </a:ext>
                  </a:extLst>
                </p:cNvPr>
                <p:cNvPicPr/>
                <p:nvPr/>
              </p:nvPicPr>
              <p:blipFill>
                <a:blip r:embed="rId138"/>
                <a:stretch>
                  <a:fillRect/>
                </a:stretch>
              </p:blipFill>
              <p:spPr>
                <a:xfrm>
                  <a:off x="9669531" y="4639114"/>
                  <a:ext cx="20592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6" name="Ink 95">
                  <a:extLst>
                    <a:ext uri="{FF2B5EF4-FFF2-40B4-BE49-F238E27FC236}">
                      <a16:creationId xmlns:a16="http://schemas.microsoft.com/office/drawing/2014/main" id="{3606B986-96DF-03D1-43DA-073EAF924E1F}"/>
                    </a:ext>
                  </a:extLst>
                </p14:cNvPr>
                <p14:cNvContentPartPr/>
                <p14:nvPr/>
              </p14:nvContentPartPr>
              <p14:xfrm>
                <a:off x="9869331" y="4642354"/>
                <a:ext cx="66240" cy="250200"/>
              </p14:xfrm>
            </p:contentPart>
          </mc:Choice>
          <mc:Fallback xmlns="">
            <p:pic>
              <p:nvPicPr>
                <p:cNvPr id="96" name="Ink 95">
                  <a:extLst>
                    <a:ext uri="{FF2B5EF4-FFF2-40B4-BE49-F238E27FC236}">
                      <a16:creationId xmlns:a16="http://schemas.microsoft.com/office/drawing/2014/main" id="{3606B986-96DF-03D1-43DA-073EAF924E1F}"/>
                    </a:ext>
                  </a:extLst>
                </p:cNvPr>
                <p:cNvPicPr/>
                <p:nvPr/>
              </p:nvPicPr>
              <p:blipFill>
                <a:blip r:embed="rId140"/>
                <a:stretch>
                  <a:fillRect/>
                </a:stretch>
              </p:blipFill>
              <p:spPr>
                <a:xfrm>
                  <a:off x="9860331" y="4633714"/>
                  <a:ext cx="8388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7" name="Ink 96">
                  <a:extLst>
                    <a:ext uri="{FF2B5EF4-FFF2-40B4-BE49-F238E27FC236}">
                      <a16:creationId xmlns:a16="http://schemas.microsoft.com/office/drawing/2014/main" id="{08BFB6A4-CF40-65B6-7FAA-5EE9A13CB4BB}"/>
                    </a:ext>
                  </a:extLst>
                </p14:cNvPr>
                <p14:cNvContentPartPr/>
                <p14:nvPr/>
              </p14:nvContentPartPr>
              <p14:xfrm>
                <a:off x="9704811" y="4801114"/>
                <a:ext cx="231840" cy="32400"/>
              </p14:xfrm>
            </p:contentPart>
          </mc:Choice>
          <mc:Fallback xmlns="">
            <p:pic>
              <p:nvPicPr>
                <p:cNvPr id="97" name="Ink 96">
                  <a:extLst>
                    <a:ext uri="{FF2B5EF4-FFF2-40B4-BE49-F238E27FC236}">
                      <a16:creationId xmlns:a16="http://schemas.microsoft.com/office/drawing/2014/main" id="{08BFB6A4-CF40-65B6-7FAA-5EE9A13CB4BB}"/>
                    </a:ext>
                  </a:extLst>
                </p:cNvPr>
                <p:cNvPicPr/>
                <p:nvPr/>
              </p:nvPicPr>
              <p:blipFill>
                <a:blip r:embed="rId142"/>
                <a:stretch>
                  <a:fillRect/>
                </a:stretch>
              </p:blipFill>
              <p:spPr>
                <a:xfrm>
                  <a:off x="9696171" y="4792474"/>
                  <a:ext cx="2494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8" name="Ink 97">
                  <a:extLst>
                    <a:ext uri="{FF2B5EF4-FFF2-40B4-BE49-F238E27FC236}">
                      <a16:creationId xmlns:a16="http://schemas.microsoft.com/office/drawing/2014/main" id="{0064953A-66F0-3F1C-ED0A-63219700E716}"/>
                    </a:ext>
                  </a:extLst>
                </p14:cNvPr>
                <p14:cNvContentPartPr/>
                <p14:nvPr/>
              </p14:nvContentPartPr>
              <p14:xfrm>
                <a:off x="9988491" y="4728034"/>
                <a:ext cx="155160" cy="161640"/>
              </p14:xfrm>
            </p:contentPart>
          </mc:Choice>
          <mc:Fallback xmlns="">
            <p:pic>
              <p:nvPicPr>
                <p:cNvPr id="98" name="Ink 97">
                  <a:extLst>
                    <a:ext uri="{FF2B5EF4-FFF2-40B4-BE49-F238E27FC236}">
                      <a16:creationId xmlns:a16="http://schemas.microsoft.com/office/drawing/2014/main" id="{0064953A-66F0-3F1C-ED0A-63219700E716}"/>
                    </a:ext>
                  </a:extLst>
                </p:cNvPr>
                <p:cNvPicPr/>
                <p:nvPr/>
              </p:nvPicPr>
              <p:blipFill>
                <a:blip r:embed="rId144"/>
                <a:stretch>
                  <a:fillRect/>
                </a:stretch>
              </p:blipFill>
              <p:spPr>
                <a:xfrm>
                  <a:off x="9979491" y="4719394"/>
                  <a:ext cx="1728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9" name="Ink 98">
                  <a:extLst>
                    <a:ext uri="{FF2B5EF4-FFF2-40B4-BE49-F238E27FC236}">
                      <a16:creationId xmlns:a16="http://schemas.microsoft.com/office/drawing/2014/main" id="{05A594AE-1519-448E-4990-5BAEE8C83B36}"/>
                    </a:ext>
                  </a:extLst>
                </p14:cNvPr>
                <p14:cNvContentPartPr/>
                <p14:nvPr/>
              </p14:nvContentPartPr>
              <p14:xfrm>
                <a:off x="10251651" y="4748554"/>
                <a:ext cx="79920" cy="2520"/>
              </p14:xfrm>
            </p:contentPart>
          </mc:Choice>
          <mc:Fallback xmlns="">
            <p:pic>
              <p:nvPicPr>
                <p:cNvPr id="99" name="Ink 98">
                  <a:extLst>
                    <a:ext uri="{FF2B5EF4-FFF2-40B4-BE49-F238E27FC236}">
                      <a16:creationId xmlns:a16="http://schemas.microsoft.com/office/drawing/2014/main" id="{05A594AE-1519-448E-4990-5BAEE8C83B36}"/>
                    </a:ext>
                  </a:extLst>
                </p:cNvPr>
                <p:cNvPicPr/>
                <p:nvPr/>
              </p:nvPicPr>
              <p:blipFill>
                <a:blip r:embed="rId146"/>
                <a:stretch>
                  <a:fillRect/>
                </a:stretch>
              </p:blipFill>
              <p:spPr>
                <a:xfrm>
                  <a:off x="10243011" y="4739914"/>
                  <a:ext cx="975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0" name="Ink 99">
                  <a:extLst>
                    <a:ext uri="{FF2B5EF4-FFF2-40B4-BE49-F238E27FC236}">
                      <a16:creationId xmlns:a16="http://schemas.microsoft.com/office/drawing/2014/main" id="{1333BB70-8863-0E1F-9916-DB5E20A378AD}"/>
                    </a:ext>
                  </a:extLst>
                </p14:cNvPr>
                <p14:cNvContentPartPr/>
                <p14:nvPr/>
              </p14:nvContentPartPr>
              <p14:xfrm>
                <a:off x="10292691" y="4809394"/>
                <a:ext cx="93240" cy="2520"/>
              </p14:xfrm>
            </p:contentPart>
          </mc:Choice>
          <mc:Fallback xmlns="">
            <p:pic>
              <p:nvPicPr>
                <p:cNvPr id="100" name="Ink 99">
                  <a:extLst>
                    <a:ext uri="{FF2B5EF4-FFF2-40B4-BE49-F238E27FC236}">
                      <a16:creationId xmlns:a16="http://schemas.microsoft.com/office/drawing/2014/main" id="{1333BB70-8863-0E1F-9916-DB5E20A378AD}"/>
                    </a:ext>
                  </a:extLst>
                </p:cNvPr>
                <p:cNvPicPr/>
                <p:nvPr/>
              </p:nvPicPr>
              <p:blipFill>
                <a:blip r:embed="rId148"/>
                <a:stretch>
                  <a:fillRect/>
                </a:stretch>
              </p:blipFill>
              <p:spPr>
                <a:xfrm>
                  <a:off x="10284051" y="4800754"/>
                  <a:ext cx="1108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2" name="Ink 101">
                  <a:extLst>
                    <a:ext uri="{FF2B5EF4-FFF2-40B4-BE49-F238E27FC236}">
                      <a16:creationId xmlns:a16="http://schemas.microsoft.com/office/drawing/2014/main" id="{72F43E02-B57A-F14A-A218-FD3E56C6C30E}"/>
                    </a:ext>
                  </a:extLst>
                </p14:cNvPr>
                <p14:cNvContentPartPr/>
                <p14:nvPr/>
              </p14:nvContentPartPr>
              <p14:xfrm>
                <a:off x="10507971" y="4631914"/>
                <a:ext cx="9000" cy="121320"/>
              </p14:xfrm>
            </p:contentPart>
          </mc:Choice>
          <mc:Fallback xmlns="">
            <p:pic>
              <p:nvPicPr>
                <p:cNvPr id="102" name="Ink 101">
                  <a:extLst>
                    <a:ext uri="{FF2B5EF4-FFF2-40B4-BE49-F238E27FC236}">
                      <a16:creationId xmlns:a16="http://schemas.microsoft.com/office/drawing/2014/main" id="{72F43E02-B57A-F14A-A218-FD3E56C6C30E}"/>
                    </a:ext>
                  </a:extLst>
                </p:cNvPr>
                <p:cNvPicPr/>
                <p:nvPr/>
              </p:nvPicPr>
              <p:blipFill>
                <a:blip r:embed="rId150"/>
                <a:stretch>
                  <a:fillRect/>
                </a:stretch>
              </p:blipFill>
              <p:spPr>
                <a:xfrm>
                  <a:off x="10499331" y="4622914"/>
                  <a:ext cx="266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3" name="Ink 102">
                  <a:extLst>
                    <a:ext uri="{FF2B5EF4-FFF2-40B4-BE49-F238E27FC236}">
                      <a16:creationId xmlns:a16="http://schemas.microsoft.com/office/drawing/2014/main" id="{B73263A3-56B4-D29E-D086-BD278C3D43D7}"/>
                    </a:ext>
                  </a:extLst>
                </p14:cNvPr>
                <p14:cNvContentPartPr/>
                <p14:nvPr/>
              </p14:nvContentPartPr>
              <p14:xfrm>
                <a:off x="10558371" y="4632634"/>
                <a:ext cx="163440" cy="106920"/>
              </p14:xfrm>
            </p:contentPart>
          </mc:Choice>
          <mc:Fallback xmlns="">
            <p:pic>
              <p:nvPicPr>
                <p:cNvPr id="103" name="Ink 102">
                  <a:extLst>
                    <a:ext uri="{FF2B5EF4-FFF2-40B4-BE49-F238E27FC236}">
                      <a16:creationId xmlns:a16="http://schemas.microsoft.com/office/drawing/2014/main" id="{B73263A3-56B4-D29E-D086-BD278C3D43D7}"/>
                    </a:ext>
                  </a:extLst>
                </p:cNvPr>
                <p:cNvPicPr/>
                <p:nvPr/>
              </p:nvPicPr>
              <p:blipFill>
                <a:blip r:embed="rId152"/>
                <a:stretch>
                  <a:fillRect/>
                </a:stretch>
              </p:blipFill>
              <p:spPr>
                <a:xfrm>
                  <a:off x="10549371" y="4623634"/>
                  <a:ext cx="1810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4" name="Ink 103">
                  <a:extLst>
                    <a:ext uri="{FF2B5EF4-FFF2-40B4-BE49-F238E27FC236}">
                      <a16:creationId xmlns:a16="http://schemas.microsoft.com/office/drawing/2014/main" id="{A28BF72F-999D-5EC3-F5B9-57AACCCFB83B}"/>
                    </a:ext>
                  </a:extLst>
                </p14:cNvPr>
                <p14:cNvContentPartPr/>
                <p14:nvPr/>
              </p14:nvContentPartPr>
              <p14:xfrm>
                <a:off x="10741251" y="4636234"/>
                <a:ext cx="50040" cy="50400"/>
              </p14:xfrm>
            </p:contentPart>
          </mc:Choice>
          <mc:Fallback xmlns="">
            <p:pic>
              <p:nvPicPr>
                <p:cNvPr id="104" name="Ink 103">
                  <a:extLst>
                    <a:ext uri="{FF2B5EF4-FFF2-40B4-BE49-F238E27FC236}">
                      <a16:creationId xmlns:a16="http://schemas.microsoft.com/office/drawing/2014/main" id="{A28BF72F-999D-5EC3-F5B9-57AACCCFB83B}"/>
                    </a:ext>
                  </a:extLst>
                </p:cNvPr>
                <p:cNvPicPr/>
                <p:nvPr/>
              </p:nvPicPr>
              <p:blipFill>
                <a:blip r:embed="rId154"/>
                <a:stretch>
                  <a:fillRect/>
                </a:stretch>
              </p:blipFill>
              <p:spPr>
                <a:xfrm>
                  <a:off x="10732611" y="4627594"/>
                  <a:ext cx="676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5" name="Ink 104">
                  <a:extLst>
                    <a:ext uri="{FF2B5EF4-FFF2-40B4-BE49-F238E27FC236}">
                      <a16:creationId xmlns:a16="http://schemas.microsoft.com/office/drawing/2014/main" id="{CE08F534-D4DE-4C7D-D6B4-3127B8E089CE}"/>
                    </a:ext>
                  </a:extLst>
                </p14:cNvPr>
                <p14:cNvContentPartPr/>
                <p14:nvPr/>
              </p14:nvContentPartPr>
              <p14:xfrm>
                <a:off x="10818291" y="4613914"/>
                <a:ext cx="52200" cy="40680"/>
              </p14:xfrm>
            </p:contentPart>
          </mc:Choice>
          <mc:Fallback xmlns="">
            <p:pic>
              <p:nvPicPr>
                <p:cNvPr id="105" name="Ink 104">
                  <a:extLst>
                    <a:ext uri="{FF2B5EF4-FFF2-40B4-BE49-F238E27FC236}">
                      <a16:creationId xmlns:a16="http://schemas.microsoft.com/office/drawing/2014/main" id="{CE08F534-D4DE-4C7D-D6B4-3127B8E089CE}"/>
                    </a:ext>
                  </a:extLst>
                </p:cNvPr>
                <p:cNvPicPr/>
                <p:nvPr/>
              </p:nvPicPr>
              <p:blipFill>
                <a:blip r:embed="rId156"/>
                <a:stretch>
                  <a:fillRect/>
                </a:stretch>
              </p:blipFill>
              <p:spPr>
                <a:xfrm>
                  <a:off x="10809291" y="4604914"/>
                  <a:ext cx="698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6" name="Ink 105">
                  <a:extLst>
                    <a:ext uri="{FF2B5EF4-FFF2-40B4-BE49-F238E27FC236}">
                      <a16:creationId xmlns:a16="http://schemas.microsoft.com/office/drawing/2014/main" id="{1D586409-5992-8527-E9D2-6CDC72166693}"/>
                    </a:ext>
                  </a:extLst>
                </p14:cNvPr>
                <p14:cNvContentPartPr/>
                <p14:nvPr/>
              </p14:nvContentPartPr>
              <p14:xfrm>
                <a:off x="10899651" y="4572874"/>
                <a:ext cx="73800" cy="58320"/>
              </p14:xfrm>
            </p:contentPart>
          </mc:Choice>
          <mc:Fallback xmlns="">
            <p:pic>
              <p:nvPicPr>
                <p:cNvPr id="106" name="Ink 105">
                  <a:extLst>
                    <a:ext uri="{FF2B5EF4-FFF2-40B4-BE49-F238E27FC236}">
                      <a16:creationId xmlns:a16="http://schemas.microsoft.com/office/drawing/2014/main" id="{1D586409-5992-8527-E9D2-6CDC72166693}"/>
                    </a:ext>
                  </a:extLst>
                </p:cNvPr>
                <p:cNvPicPr/>
                <p:nvPr/>
              </p:nvPicPr>
              <p:blipFill>
                <a:blip r:embed="rId158"/>
                <a:stretch>
                  <a:fillRect/>
                </a:stretch>
              </p:blipFill>
              <p:spPr>
                <a:xfrm>
                  <a:off x="10890651" y="4564234"/>
                  <a:ext cx="914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7" name="Ink 106">
                  <a:extLst>
                    <a:ext uri="{FF2B5EF4-FFF2-40B4-BE49-F238E27FC236}">
                      <a16:creationId xmlns:a16="http://schemas.microsoft.com/office/drawing/2014/main" id="{E395D707-056A-8EA7-F0D6-408CB695715C}"/>
                    </a:ext>
                  </a:extLst>
                </p14:cNvPr>
                <p14:cNvContentPartPr/>
                <p14:nvPr/>
              </p14:nvContentPartPr>
              <p14:xfrm>
                <a:off x="11097651" y="4658554"/>
                <a:ext cx="93960" cy="360"/>
              </p14:xfrm>
            </p:contentPart>
          </mc:Choice>
          <mc:Fallback xmlns="">
            <p:pic>
              <p:nvPicPr>
                <p:cNvPr id="107" name="Ink 106">
                  <a:extLst>
                    <a:ext uri="{FF2B5EF4-FFF2-40B4-BE49-F238E27FC236}">
                      <a16:creationId xmlns:a16="http://schemas.microsoft.com/office/drawing/2014/main" id="{E395D707-056A-8EA7-F0D6-408CB695715C}"/>
                    </a:ext>
                  </a:extLst>
                </p:cNvPr>
                <p:cNvPicPr/>
                <p:nvPr/>
              </p:nvPicPr>
              <p:blipFill>
                <a:blip r:embed="rId160"/>
                <a:stretch>
                  <a:fillRect/>
                </a:stretch>
              </p:blipFill>
              <p:spPr>
                <a:xfrm>
                  <a:off x="11089011" y="4649914"/>
                  <a:ext cx="1116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9" name="Ink 108">
                  <a:extLst>
                    <a:ext uri="{FF2B5EF4-FFF2-40B4-BE49-F238E27FC236}">
                      <a16:creationId xmlns:a16="http://schemas.microsoft.com/office/drawing/2014/main" id="{5CC2091C-FB28-2025-BC9D-ECDC1D4723AC}"/>
                    </a:ext>
                  </a:extLst>
                </p14:cNvPr>
                <p14:cNvContentPartPr/>
                <p14:nvPr/>
              </p14:nvContentPartPr>
              <p14:xfrm>
                <a:off x="11347491" y="4579714"/>
                <a:ext cx="111240" cy="136080"/>
              </p14:xfrm>
            </p:contentPart>
          </mc:Choice>
          <mc:Fallback xmlns="">
            <p:pic>
              <p:nvPicPr>
                <p:cNvPr id="109" name="Ink 108">
                  <a:extLst>
                    <a:ext uri="{FF2B5EF4-FFF2-40B4-BE49-F238E27FC236}">
                      <a16:creationId xmlns:a16="http://schemas.microsoft.com/office/drawing/2014/main" id="{5CC2091C-FB28-2025-BC9D-ECDC1D4723AC}"/>
                    </a:ext>
                  </a:extLst>
                </p:cNvPr>
                <p:cNvPicPr/>
                <p:nvPr/>
              </p:nvPicPr>
              <p:blipFill>
                <a:blip r:embed="rId162"/>
                <a:stretch>
                  <a:fillRect/>
                </a:stretch>
              </p:blipFill>
              <p:spPr>
                <a:xfrm>
                  <a:off x="11338851" y="4570714"/>
                  <a:ext cx="1288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0" name="Ink 109">
                  <a:extLst>
                    <a:ext uri="{FF2B5EF4-FFF2-40B4-BE49-F238E27FC236}">
                      <a16:creationId xmlns:a16="http://schemas.microsoft.com/office/drawing/2014/main" id="{E0F3A11C-9234-E6FB-1AA6-3E103D7F59AB}"/>
                    </a:ext>
                  </a:extLst>
                </p14:cNvPr>
                <p14:cNvContentPartPr/>
                <p14:nvPr/>
              </p14:nvContentPartPr>
              <p14:xfrm>
                <a:off x="11476371" y="4581514"/>
                <a:ext cx="131760" cy="102600"/>
              </p14:xfrm>
            </p:contentPart>
          </mc:Choice>
          <mc:Fallback xmlns="">
            <p:pic>
              <p:nvPicPr>
                <p:cNvPr id="110" name="Ink 109">
                  <a:extLst>
                    <a:ext uri="{FF2B5EF4-FFF2-40B4-BE49-F238E27FC236}">
                      <a16:creationId xmlns:a16="http://schemas.microsoft.com/office/drawing/2014/main" id="{E0F3A11C-9234-E6FB-1AA6-3E103D7F59AB}"/>
                    </a:ext>
                  </a:extLst>
                </p:cNvPr>
                <p:cNvPicPr/>
                <p:nvPr/>
              </p:nvPicPr>
              <p:blipFill>
                <a:blip r:embed="rId164"/>
                <a:stretch>
                  <a:fillRect/>
                </a:stretch>
              </p:blipFill>
              <p:spPr>
                <a:xfrm>
                  <a:off x="11467371" y="4572514"/>
                  <a:ext cx="1494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1" name="Ink 110">
                  <a:extLst>
                    <a:ext uri="{FF2B5EF4-FFF2-40B4-BE49-F238E27FC236}">
                      <a16:creationId xmlns:a16="http://schemas.microsoft.com/office/drawing/2014/main" id="{45D86701-AF1F-F594-3A52-1FA79B738795}"/>
                    </a:ext>
                  </a:extLst>
                </p14:cNvPr>
                <p14:cNvContentPartPr/>
                <p14:nvPr/>
              </p14:nvContentPartPr>
              <p14:xfrm>
                <a:off x="11554851" y="4633714"/>
                <a:ext cx="90720" cy="6480"/>
              </p14:xfrm>
            </p:contentPart>
          </mc:Choice>
          <mc:Fallback xmlns="">
            <p:pic>
              <p:nvPicPr>
                <p:cNvPr id="111" name="Ink 110">
                  <a:extLst>
                    <a:ext uri="{FF2B5EF4-FFF2-40B4-BE49-F238E27FC236}">
                      <a16:creationId xmlns:a16="http://schemas.microsoft.com/office/drawing/2014/main" id="{45D86701-AF1F-F594-3A52-1FA79B738795}"/>
                    </a:ext>
                  </a:extLst>
                </p:cNvPr>
                <p:cNvPicPr/>
                <p:nvPr/>
              </p:nvPicPr>
              <p:blipFill>
                <a:blip r:embed="rId166"/>
                <a:stretch>
                  <a:fillRect/>
                </a:stretch>
              </p:blipFill>
              <p:spPr>
                <a:xfrm>
                  <a:off x="11545851" y="4625074"/>
                  <a:ext cx="1083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2" name="Ink 111">
                  <a:extLst>
                    <a:ext uri="{FF2B5EF4-FFF2-40B4-BE49-F238E27FC236}">
                      <a16:creationId xmlns:a16="http://schemas.microsoft.com/office/drawing/2014/main" id="{B3C5E3A5-E40E-C38A-B636-D7A6F7E99E71}"/>
                    </a:ext>
                  </a:extLst>
                </p14:cNvPr>
                <p14:cNvContentPartPr/>
                <p14:nvPr/>
              </p14:nvContentPartPr>
              <p14:xfrm>
                <a:off x="11685171" y="4586194"/>
                <a:ext cx="55800" cy="110880"/>
              </p14:xfrm>
            </p:contentPart>
          </mc:Choice>
          <mc:Fallback xmlns="">
            <p:pic>
              <p:nvPicPr>
                <p:cNvPr id="112" name="Ink 111">
                  <a:extLst>
                    <a:ext uri="{FF2B5EF4-FFF2-40B4-BE49-F238E27FC236}">
                      <a16:creationId xmlns:a16="http://schemas.microsoft.com/office/drawing/2014/main" id="{B3C5E3A5-E40E-C38A-B636-D7A6F7E99E71}"/>
                    </a:ext>
                  </a:extLst>
                </p:cNvPr>
                <p:cNvPicPr/>
                <p:nvPr/>
              </p:nvPicPr>
              <p:blipFill>
                <a:blip r:embed="rId168"/>
                <a:stretch>
                  <a:fillRect/>
                </a:stretch>
              </p:blipFill>
              <p:spPr>
                <a:xfrm>
                  <a:off x="11676171" y="4577194"/>
                  <a:ext cx="734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3" name="Ink 112">
                  <a:extLst>
                    <a:ext uri="{FF2B5EF4-FFF2-40B4-BE49-F238E27FC236}">
                      <a16:creationId xmlns:a16="http://schemas.microsoft.com/office/drawing/2014/main" id="{25C30594-3C39-0755-5E98-8215BD2316F1}"/>
                    </a:ext>
                  </a:extLst>
                </p14:cNvPr>
                <p14:cNvContentPartPr/>
                <p14:nvPr/>
              </p14:nvContentPartPr>
              <p14:xfrm>
                <a:off x="11700291" y="4649554"/>
                <a:ext cx="79200" cy="360"/>
              </p14:xfrm>
            </p:contentPart>
          </mc:Choice>
          <mc:Fallback xmlns="">
            <p:pic>
              <p:nvPicPr>
                <p:cNvPr id="113" name="Ink 112">
                  <a:extLst>
                    <a:ext uri="{FF2B5EF4-FFF2-40B4-BE49-F238E27FC236}">
                      <a16:creationId xmlns:a16="http://schemas.microsoft.com/office/drawing/2014/main" id="{25C30594-3C39-0755-5E98-8215BD2316F1}"/>
                    </a:ext>
                  </a:extLst>
                </p:cNvPr>
                <p:cNvPicPr/>
                <p:nvPr/>
              </p:nvPicPr>
              <p:blipFill>
                <a:blip r:embed="rId170"/>
                <a:stretch>
                  <a:fillRect/>
                </a:stretch>
              </p:blipFill>
              <p:spPr>
                <a:xfrm>
                  <a:off x="11691651" y="4640914"/>
                  <a:ext cx="968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4" name="Ink 113">
                  <a:extLst>
                    <a:ext uri="{FF2B5EF4-FFF2-40B4-BE49-F238E27FC236}">
                      <a16:creationId xmlns:a16="http://schemas.microsoft.com/office/drawing/2014/main" id="{F90FADB9-2C7F-DC49-431B-20DF4431BBF3}"/>
                    </a:ext>
                  </a:extLst>
                </p14:cNvPr>
                <p14:cNvContentPartPr/>
                <p14:nvPr/>
              </p14:nvContentPartPr>
              <p14:xfrm>
                <a:off x="11827011" y="4577554"/>
                <a:ext cx="53280" cy="138240"/>
              </p14:xfrm>
            </p:contentPart>
          </mc:Choice>
          <mc:Fallback xmlns="">
            <p:pic>
              <p:nvPicPr>
                <p:cNvPr id="114" name="Ink 113">
                  <a:extLst>
                    <a:ext uri="{FF2B5EF4-FFF2-40B4-BE49-F238E27FC236}">
                      <a16:creationId xmlns:a16="http://schemas.microsoft.com/office/drawing/2014/main" id="{F90FADB9-2C7F-DC49-431B-20DF4431BBF3}"/>
                    </a:ext>
                  </a:extLst>
                </p:cNvPr>
                <p:cNvPicPr/>
                <p:nvPr/>
              </p:nvPicPr>
              <p:blipFill>
                <a:blip r:embed="rId172"/>
                <a:stretch>
                  <a:fillRect/>
                </a:stretch>
              </p:blipFill>
              <p:spPr>
                <a:xfrm>
                  <a:off x="11818011" y="4568554"/>
                  <a:ext cx="709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5" name="Ink 114">
                  <a:extLst>
                    <a:ext uri="{FF2B5EF4-FFF2-40B4-BE49-F238E27FC236}">
                      <a16:creationId xmlns:a16="http://schemas.microsoft.com/office/drawing/2014/main" id="{D9CD9844-33C3-50B1-91AA-D4BE99C39F5E}"/>
                    </a:ext>
                  </a:extLst>
                </p14:cNvPr>
                <p14:cNvContentPartPr/>
                <p14:nvPr/>
              </p14:nvContentPartPr>
              <p14:xfrm>
                <a:off x="11842131" y="4657474"/>
                <a:ext cx="64800" cy="7560"/>
              </p14:xfrm>
            </p:contentPart>
          </mc:Choice>
          <mc:Fallback xmlns="">
            <p:pic>
              <p:nvPicPr>
                <p:cNvPr id="115" name="Ink 114">
                  <a:extLst>
                    <a:ext uri="{FF2B5EF4-FFF2-40B4-BE49-F238E27FC236}">
                      <a16:creationId xmlns:a16="http://schemas.microsoft.com/office/drawing/2014/main" id="{D9CD9844-33C3-50B1-91AA-D4BE99C39F5E}"/>
                    </a:ext>
                  </a:extLst>
                </p:cNvPr>
                <p:cNvPicPr/>
                <p:nvPr/>
              </p:nvPicPr>
              <p:blipFill>
                <a:blip r:embed="rId174"/>
                <a:stretch>
                  <a:fillRect/>
                </a:stretch>
              </p:blipFill>
              <p:spPr>
                <a:xfrm>
                  <a:off x="11833131" y="4648834"/>
                  <a:ext cx="824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7" name="Ink 116">
                  <a:extLst>
                    <a:ext uri="{FF2B5EF4-FFF2-40B4-BE49-F238E27FC236}">
                      <a16:creationId xmlns:a16="http://schemas.microsoft.com/office/drawing/2014/main" id="{1E8036DA-DDD5-62F9-A3E8-E141BA53EB70}"/>
                    </a:ext>
                  </a:extLst>
                </p14:cNvPr>
                <p14:cNvContentPartPr/>
                <p14:nvPr/>
              </p14:nvContentPartPr>
              <p14:xfrm>
                <a:off x="9470091" y="4897594"/>
                <a:ext cx="151560" cy="16200"/>
              </p14:xfrm>
            </p:contentPart>
          </mc:Choice>
          <mc:Fallback xmlns="">
            <p:pic>
              <p:nvPicPr>
                <p:cNvPr id="117" name="Ink 116">
                  <a:extLst>
                    <a:ext uri="{FF2B5EF4-FFF2-40B4-BE49-F238E27FC236}">
                      <a16:creationId xmlns:a16="http://schemas.microsoft.com/office/drawing/2014/main" id="{1E8036DA-DDD5-62F9-A3E8-E141BA53EB70}"/>
                    </a:ext>
                  </a:extLst>
                </p:cNvPr>
                <p:cNvPicPr/>
                <p:nvPr/>
              </p:nvPicPr>
              <p:blipFill>
                <a:blip r:embed="rId176"/>
                <a:stretch>
                  <a:fillRect/>
                </a:stretch>
              </p:blipFill>
              <p:spPr>
                <a:xfrm>
                  <a:off x="9461091" y="4888954"/>
                  <a:ext cx="1692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8" name="Ink 117">
                  <a:extLst>
                    <a:ext uri="{FF2B5EF4-FFF2-40B4-BE49-F238E27FC236}">
                      <a16:creationId xmlns:a16="http://schemas.microsoft.com/office/drawing/2014/main" id="{FDD041E7-3D97-F576-CCBA-12EB3F08514C}"/>
                    </a:ext>
                  </a:extLst>
                </p14:cNvPr>
                <p14:cNvContentPartPr/>
                <p14:nvPr/>
              </p14:nvContentPartPr>
              <p14:xfrm>
                <a:off x="9497091" y="4996234"/>
                <a:ext cx="86400" cy="2520"/>
              </p14:xfrm>
            </p:contentPart>
          </mc:Choice>
          <mc:Fallback xmlns="">
            <p:pic>
              <p:nvPicPr>
                <p:cNvPr id="118" name="Ink 117">
                  <a:extLst>
                    <a:ext uri="{FF2B5EF4-FFF2-40B4-BE49-F238E27FC236}">
                      <a16:creationId xmlns:a16="http://schemas.microsoft.com/office/drawing/2014/main" id="{FDD041E7-3D97-F576-CCBA-12EB3F08514C}"/>
                    </a:ext>
                  </a:extLst>
                </p:cNvPr>
                <p:cNvPicPr/>
                <p:nvPr/>
              </p:nvPicPr>
              <p:blipFill>
                <a:blip r:embed="rId178"/>
                <a:stretch>
                  <a:fillRect/>
                </a:stretch>
              </p:blipFill>
              <p:spPr>
                <a:xfrm>
                  <a:off x="9488091" y="4987594"/>
                  <a:ext cx="1040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9" name="Ink 118">
                  <a:extLst>
                    <a:ext uri="{FF2B5EF4-FFF2-40B4-BE49-F238E27FC236}">
                      <a16:creationId xmlns:a16="http://schemas.microsoft.com/office/drawing/2014/main" id="{71F79574-B4AE-5A1E-B695-737E6BABE787}"/>
                    </a:ext>
                  </a:extLst>
                </p14:cNvPr>
                <p14:cNvContentPartPr/>
                <p14:nvPr/>
              </p14:nvContentPartPr>
              <p14:xfrm>
                <a:off x="8904531" y="4983274"/>
                <a:ext cx="513360" cy="25920"/>
              </p14:xfrm>
            </p:contentPart>
          </mc:Choice>
          <mc:Fallback xmlns="">
            <p:pic>
              <p:nvPicPr>
                <p:cNvPr id="119" name="Ink 118">
                  <a:extLst>
                    <a:ext uri="{FF2B5EF4-FFF2-40B4-BE49-F238E27FC236}">
                      <a16:creationId xmlns:a16="http://schemas.microsoft.com/office/drawing/2014/main" id="{71F79574-B4AE-5A1E-B695-737E6BABE787}"/>
                    </a:ext>
                  </a:extLst>
                </p:cNvPr>
                <p:cNvPicPr/>
                <p:nvPr/>
              </p:nvPicPr>
              <p:blipFill>
                <a:blip r:embed="rId180"/>
                <a:stretch>
                  <a:fillRect/>
                </a:stretch>
              </p:blipFill>
              <p:spPr>
                <a:xfrm>
                  <a:off x="8895531" y="4974274"/>
                  <a:ext cx="5310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20" name="Ink 119">
                  <a:extLst>
                    <a:ext uri="{FF2B5EF4-FFF2-40B4-BE49-F238E27FC236}">
                      <a16:creationId xmlns:a16="http://schemas.microsoft.com/office/drawing/2014/main" id="{AC8BAAF7-45ED-BC31-CEC4-9E446BD1AD3C}"/>
                    </a:ext>
                  </a:extLst>
                </p14:cNvPr>
                <p14:cNvContentPartPr/>
                <p14:nvPr/>
              </p14:nvContentPartPr>
              <p14:xfrm>
                <a:off x="8802651" y="4918474"/>
                <a:ext cx="118440" cy="216360"/>
              </p14:xfrm>
            </p:contentPart>
          </mc:Choice>
          <mc:Fallback xmlns="">
            <p:pic>
              <p:nvPicPr>
                <p:cNvPr id="120" name="Ink 119">
                  <a:extLst>
                    <a:ext uri="{FF2B5EF4-FFF2-40B4-BE49-F238E27FC236}">
                      <a16:creationId xmlns:a16="http://schemas.microsoft.com/office/drawing/2014/main" id="{AC8BAAF7-45ED-BC31-CEC4-9E446BD1AD3C}"/>
                    </a:ext>
                  </a:extLst>
                </p:cNvPr>
                <p:cNvPicPr/>
                <p:nvPr/>
              </p:nvPicPr>
              <p:blipFill>
                <a:blip r:embed="rId182"/>
                <a:stretch>
                  <a:fillRect/>
                </a:stretch>
              </p:blipFill>
              <p:spPr>
                <a:xfrm>
                  <a:off x="8794011" y="4909834"/>
                  <a:ext cx="13608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21" name="Ink 120">
                  <a:extLst>
                    <a:ext uri="{FF2B5EF4-FFF2-40B4-BE49-F238E27FC236}">
                      <a16:creationId xmlns:a16="http://schemas.microsoft.com/office/drawing/2014/main" id="{1C5C2452-FDE8-FC83-D447-19E0091349D9}"/>
                    </a:ext>
                  </a:extLst>
                </p14:cNvPr>
                <p14:cNvContentPartPr/>
                <p14:nvPr/>
              </p14:nvContentPartPr>
              <p14:xfrm>
                <a:off x="7813731" y="4773394"/>
                <a:ext cx="951480" cy="540720"/>
              </p14:xfrm>
            </p:contentPart>
          </mc:Choice>
          <mc:Fallback xmlns="">
            <p:pic>
              <p:nvPicPr>
                <p:cNvPr id="121" name="Ink 120">
                  <a:extLst>
                    <a:ext uri="{FF2B5EF4-FFF2-40B4-BE49-F238E27FC236}">
                      <a16:creationId xmlns:a16="http://schemas.microsoft.com/office/drawing/2014/main" id="{1C5C2452-FDE8-FC83-D447-19E0091349D9}"/>
                    </a:ext>
                  </a:extLst>
                </p:cNvPr>
                <p:cNvPicPr/>
                <p:nvPr/>
              </p:nvPicPr>
              <p:blipFill>
                <a:blip r:embed="rId184"/>
                <a:stretch>
                  <a:fillRect/>
                </a:stretch>
              </p:blipFill>
              <p:spPr>
                <a:xfrm>
                  <a:off x="7805091" y="4764754"/>
                  <a:ext cx="969120" cy="558360"/>
                </a:xfrm>
                <a:prstGeom prst="rect">
                  <a:avLst/>
                </a:prstGeom>
              </p:spPr>
            </p:pic>
          </mc:Fallback>
        </mc:AlternateContent>
      </p:grpSp>
      <p:grpSp>
        <p:nvGrpSpPr>
          <p:cNvPr id="129" name="Group 128">
            <a:extLst>
              <a:ext uri="{FF2B5EF4-FFF2-40B4-BE49-F238E27FC236}">
                <a16:creationId xmlns:a16="http://schemas.microsoft.com/office/drawing/2014/main" id="{D2B30CEE-C18D-133A-75B4-8FB581A894D5}"/>
              </a:ext>
            </a:extLst>
          </p:cNvPr>
          <p:cNvGrpSpPr/>
          <p:nvPr/>
        </p:nvGrpSpPr>
        <p:grpSpPr>
          <a:xfrm>
            <a:off x="8646051" y="5566474"/>
            <a:ext cx="951840" cy="361080"/>
            <a:chOff x="8646051" y="5566474"/>
            <a:chExt cx="951840" cy="361080"/>
          </a:xfrm>
        </p:grpSpPr>
        <mc:AlternateContent xmlns:mc="http://schemas.openxmlformats.org/markup-compatibility/2006" xmlns:p14="http://schemas.microsoft.com/office/powerpoint/2010/main">
          <mc:Choice Requires="p14">
            <p:contentPart p14:bwMode="auto" r:id="rId185">
              <p14:nvContentPartPr>
                <p14:cNvPr id="123" name="Ink 122">
                  <a:extLst>
                    <a:ext uri="{FF2B5EF4-FFF2-40B4-BE49-F238E27FC236}">
                      <a16:creationId xmlns:a16="http://schemas.microsoft.com/office/drawing/2014/main" id="{08360630-492C-21E6-8575-90BEF0028198}"/>
                    </a:ext>
                  </a:extLst>
                </p14:cNvPr>
                <p14:cNvContentPartPr/>
                <p14:nvPr/>
              </p14:nvContentPartPr>
              <p14:xfrm>
                <a:off x="8646051" y="5566474"/>
                <a:ext cx="72000" cy="201960"/>
              </p14:xfrm>
            </p:contentPart>
          </mc:Choice>
          <mc:Fallback xmlns="">
            <p:pic>
              <p:nvPicPr>
                <p:cNvPr id="123" name="Ink 122">
                  <a:extLst>
                    <a:ext uri="{FF2B5EF4-FFF2-40B4-BE49-F238E27FC236}">
                      <a16:creationId xmlns:a16="http://schemas.microsoft.com/office/drawing/2014/main" id="{08360630-492C-21E6-8575-90BEF0028198}"/>
                    </a:ext>
                  </a:extLst>
                </p:cNvPr>
                <p:cNvPicPr/>
                <p:nvPr/>
              </p:nvPicPr>
              <p:blipFill>
                <a:blip r:embed="rId186"/>
                <a:stretch>
                  <a:fillRect/>
                </a:stretch>
              </p:blipFill>
              <p:spPr>
                <a:xfrm>
                  <a:off x="8637051" y="5557474"/>
                  <a:ext cx="896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4" name="Ink 123">
                  <a:extLst>
                    <a:ext uri="{FF2B5EF4-FFF2-40B4-BE49-F238E27FC236}">
                      <a16:creationId xmlns:a16="http://schemas.microsoft.com/office/drawing/2014/main" id="{C1FA1C22-B1B1-3AD9-034C-87BE5E1A8E26}"/>
                    </a:ext>
                  </a:extLst>
                </p14:cNvPr>
                <p14:cNvContentPartPr/>
                <p14:nvPr/>
              </p14:nvContentPartPr>
              <p14:xfrm>
                <a:off x="8704731" y="5579434"/>
                <a:ext cx="80640" cy="195480"/>
              </p14:xfrm>
            </p:contentPart>
          </mc:Choice>
          <mc:Fallback xmlns="">
            <p:pic>
              <p:nvPicPr>
                <p:cNvPr id="124" name="Ink 123">
                  <a:extLst>
                    <a:ext uri="{FF2B5EF4-FFF2-40B4-BE49-F238E27FC236}">
                      <a16:creationId xmlns:a16="http://schemas.microsoft.com/office/drawing/2014/main" id="{C1FA1C22-B1B1-3AD9-034C-87BE5E1A8E26}"/>
                    </a:ext>
                  </a:extLst>
                </p:cNvPr>
                <p:cNvPicPr/>
                <p:nvPr/>
              </p:nvPicPr>
              <p:blipFill>
                <a:blip r:embed="rId188"/>
                <a:stretch>
                  <a:fillRect/>
                </a:stretch>
              </p:blipFill>
              <p:spPr>
                <a:xfrm>
                  <a:off x="8696091" y="5570794"/>
                  <a:ext cx="9828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5" name="Ink 124">
                  <a:extLst>
                    <a:ext uri="{FF2B5EF4-FFF2-40B4-BE49-F238E27FC236}">
                      <a16:creationId xmlns:a16="http://schemas.microsoft.com/office/drawing/2014/main" id="{FF06B143-51D0-E54A-0291-BF677F9E2585}"/>
                    </a:ext>
                  </a:extLst>
                </p14:cNvPr>
                <p14:cNvContentPartPr/>
                <p14:nvPr/>
              </p14:nvContentPartPr>
              <p14:xfrm>
                <a:off x="8679891" y="5713714"/>
                <a:ext cx="86040" cy="6480"/>
              </p14:xfrm>
            </p:contentPart>
          </mc:Choice>
          <mc:Fallback xmlns="">
            <p:pic>
              <p:nvPicPr>
                <p:cNvPr id="125" name="Ink 124">
                  <a:extLst>
                    <a:ext uri="{FF2B5EF4-FFF2-40B4-BE49-F238E27FC236}">
                      <a16:creationId xmlns:a16="http://schemas.microsoft.com/office/drawing/2014/main" id="{FF06B143-51D0-E54A-0291-BF677F9E2585}"/>
                    </a:ext>
                  </a:extLst>
                </p:cNvPr>
                <p:cNvPicPr/>
                <p:nvPr/>
              </p:nvPicPr>
              <p:blipFill>
                <a:blip r:embed="rId190"/>
                <a:stretch>
                  <a:fillRect/>
                </a:stretch>
              </p:blipFill>
              <p:spPr>
                <a:xfrm>
                  <a:off x="8670891" y="5705074"/>
                  <a:ext cx="1036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6" name="Ink 125">
                  <a:extLst>
                    <a:ext uri="{FF2B5EF4-FFF2-40B4-BE49-F238E27FC236}">
                      <a16:creationId xmlns:a16="http://schemas.microsoft.com/office/drawing/2014/main" id="{9833FB0E-68EC-74FE-97FD-DFC9B1253EA6}"/>
                    </a:ext>
                  </a:extLst>
                </p14:cNvPr>
                <p14:cNvContentPartPr/>
                <p14:nvPr/>
              </p14:nvContentPartPr>
              <p14:xfrm>
                <a:off x="8803731" y="5626234"/>
                <a:ext cx="203760" cy="204480"/>
              </p14:xfrm>
            </p:contentPart>
          </mc:Choice>
          <mc:Fallback xmlns="">
            <p:pic>
              <p:nvPicPr>
                <p:cNvPr id="126" name="Ink 125">
                  <a:extLst>
                    <a:ext uri="{FF2B5EF4-FFF2-40B4-BE49-F238E27FC236}">
                      <a16:creationId xmlns:a16="http://schemas.microsoft.com/office/drawing/2014/main" id="{9833FB0E-68EC-74FE-97FD-DFC9B1253EA6}"/>
                    </a:ext>
                  </a:extLst>
                </p:cNvPr>
                <p:cNvPicPr/>
                <p:nvPr/>
              </p:nvPicPr>
              <p:blipFill>
                <a:blip r:embed="rId192"/>
                <a:stretch>
                  <a:fillRect/>
                </a:stretch>
              </p:blipFill>
              <p:spPr>
                <a:xfrm>
                  <a:off x="8794731" y="5617234"/>
                  <a:ext cx="22140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7" name="Ink 126">
                  <a:extLst>
                    <a:ext uri="{FF2B5EF4-FFF2-40B4-BE49-F238E27FC236}">
                      <a16:creationId xmlns:a16="http://schemas.microsoft.com/office/drawing/2014/main" id="{13056D13-4570-DD8C-D996-CCAB32C804B4}"/>
                    </a:ext>
                  </a:extLst>
                </p14:cNvPr>
                <p14:cNvContentPartPr/>
                <p14:nvPr/>
              </p14:nvContentPartPr>
              <p14:xfrm>
                <a:off x="9090651" y="5595994"/>
                <a:ext cx="338040" cy="331560"/>
              </p14:xfrm>
            </p:contentPart>
          </mc:Choice>
          <mc:Fallback xmlns="">
            <p:pic>
              <p:nvPicPr>
                <p:cNvPr id="127" name="Ink 126">
                  <a:extLst>
                    <a:ext uri="{FF2B5EF4-FFF2-40B4-BE49-F238E27FC236}">
                      <a16:creationId xmlns:a16="http://schemas.microsoft.com/office/drawing/2014/main" id="{13056D13-4570-DD8C-D996-CCAB32C804B4}"/>
                    </a:ext>
                  </a:extLst>
                </p:cNvPr>
                <p:cNvPicPr/>
                <p:nvPr/>
              </p:nvPicPr>
              <p:blipFill>
                <a:blip r:embed="rId194"/>
                <a:stretch>
                  <a:fillRect/>
                </a:stretch>
              </p:blipFill>
              <p:spPr>
                <a:xfrm>
                  <a:off x="9081651" y="5587354"/>
                  <a:ext cx="35568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8" name="Ink 127">
                  <a:extLst>
                    <a:ext uri="{FF2B5EF4-FFF2-40B4-BE49-F238E27FC236}">
                      <a16:creationId xmlns:a16="http://schemas.microsoft.com/office/drawing/2014/main" id="{193CB98C-A58C-8B59-E3B7-C9AEC8273AF9}"/>
                    </a:ext>
                  </a:extLst>
                </p14:cNvPr>
                <p14:cNvContentPartPr/>
                <p14:nvPr/>
              </p14:nvContentPartPr>
              <p14:xfrm>
                <a:off x="9505731" y="5680954"/>
                <a:ext cx="92160" cy="133920"/>
              </p14:xfrm>
            </p:contentPart>
          </mc:Choice>
          <mc:Fallback xmlns="">
            <p:pic>
              <p:nvPicPr>
                <p:cNvPr id="128" name="Ink 127">
                  <a:extLst>
                    <a:ext uri="{FF2B5EF4-FFF2-40B4-BE49-F238E27FC236}">
                      <a16:creationId xmlns:a16="http://schemas.microsoft.com/office/drawing/2014/main" id="{193CB98C-A58C-8B59-E3B7-C9AEC8273AF9}"/>
                    </a:ext>
                  </a:extLst>
                </p:cNvPr>
                <p:cNvPicPr/>
                <p:nvPr/>
              </p:nvPicPr>
              <p:blipFill>
                <a:blip r:embed="rId196"/>
                <a:stretch>
                  <a:fillRect/>
                </a:stretch>
              </p:blipFill>
              <p:spPr>
                <a:xfrm>
                  <a:off x="9496731" y="5672314"/>
                  <a:ext cx="109800" cy="151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7">
            <p14:nvContentPartPr>
              <p14:cNvPr id="165" name="Ink 164">
                <a:extLst>
                  <a:ext uri="{FF2B5EF4-FFF2-40B4-BE49-F238E27FC236}">
                    <a16:creationId xmlns:a16="http://schemas.microsoft.com/office/drawing/2014/main" id="{31D88D71-0F0F-830B-3C78-3EF643BC96A2}"/>
                  </a:ext>
                </a:extLst>
              </p14:cNvPr>
              <p14:cNvContentPartPr/>
              <p14:nvPr/>
            </p14:nvContentPartPr>
            <p14:xfrm>
              <a:off x="4856331" y="6262714"/>
              <a:ext cx="1738800" cy="310320"/>
            </p14:xfrm>
          </p:contentPart>
        </mc:Choice>
        <mc:Fallback xmlns="">
          <p:pic>
            <p:nvPicPr>
              <p:cNvPr id="165" name="Ink 164">
                <a:extLst>
                  <a:ext uri="{FF2B5EF4-FFF2-40B4-BE49-F238E27FC236}">
                    <a16:creationId xmlns:a16="http://schemas.microsoft.com/office/drawing/2014/main" id="{31D88D71-0F0F-830B-3C78-3EF643BC96A2}"/>
                  </a:ext>
                </a:extLst>
              </p:cNvPr>
              <p:cNvPicPr/>
              <p:nvPr/>
            </p:nvPicPr>
            <p:blipFill>
              <a:blip r:embed="rId198"/>
              <a:stretch>
                <a:fillRect/>
              </a:stretch>
            </p:blipFill>
            <p:spPr>
              <a:xfrm>
                <a:off x="4847331" y="6253714"/>
                <a:ext cx="1756440" cy="327960"/>
              </a:xfrm>
              <a:prstGeom prst="rect">
                <a:avLst/>
              </a:prstGeom>
            </p:spPr>
          </p:pic>
        </mc:Fallback>
      </mc:AlternateContent>
      <p:grpSp>
        <p:nvGrpSpPr>
          <p:cNvPr id="173" name="Group 172">
            <a:extLst>
              <a:ext uri="{FF2B5EF4-FFF2-40B4-BE49-F238E27FC236}">
                <a16:creationId xmlns:a16="http://schemas.microsoft.com/office/drawing/2014/main" id="{2A711F02-DB1E-880A-C371-7E0A815A3ADC}"/>
              </a:ext>
            </a:extLst>
          </p:cNvPr>
          <p:cNvGrpSpPr/>
          <p:nvPr/>
        </p:nvGrpSpPr>
        <p:grpSpPr>
          <a:xfrm>
            <a:off x="4201131" y="5732434"/>
            <a:ext cx="3170160" cy="1047600"/>
            <a:chOff x="4201131" y="5732434"/>
            <a:chExt cx="3170160" cy="1047600"/>
          </a:xfrm>
        </p:grpSpPr>
        <mc:AlternateContent xmlns:mc="http://schemas.openxmlformats.org/markup-compatibility/2006" xmlns:p14="http://schemas.microsoft.com/office/powerpoint/2010/main">
          <mc:Choice Requires="p14">
            <p:contentPart p14:bwMode="auto" r:id="rId199">
              <p14:nvContentPartPr>
                <p14:cNvPr id="130" name="Ink 129">
                  <a:extLst>
                    <a:ext uri="{FF2B5EF4-FFF2-40B4-BE49-F238E27FC236}">
                      <a16:creationId xmlns:a16="http://schemas.microsoft.com/office/drawing/2014/main" id="{A92C82D8-92C5-0E9F-9FBA-EBFDBF0D225B}"/>
                    </a:ext>
                  </a:extLst>
                </p14:cNvPr>
                <p14:cNvContentPartPr/>
                <p14:nvPr/>
              </p14:nvContentPartPr>
              <p14:xfrm>
                <a:off x="4678851" y="6507154"/>
                <a:ext cx="2692440" cy="34560"/>
              </p14:xfrm>
            </p:contentPart>
          </mc:Choice>
          <mc:Fallback xmlns="">
            <p:pic>
              <p:nvPicPr>
                <p:cNvPr id="130" name="Ink 129">
                  <a:extLst>
                    <a:ext uri="{FF2B5EF4-FFF2-40B4-BE49-F238E27FC236}">
                      <a16:creationId xmlns:a16="http://schemas.microsoft.com/office/drawing/2014/main" id="{A92C82D8-92C5-0E9F-9FBA-EBFDBF0D225B}"/>
                    </a:ext>
                  </a:extLst>
                </p:cNvPr>
                <p:cNvPicPr/>
                <p:nvPr/>
              </p:nvPicPr>
              <p:blipFill>
                <a:blip r:embed="rId200"/>
                <a:stretch>
                  <a:fillRect/>
                </a:stretch>
              </p:blipFill>
              <p:spPr>
                <a:xfrm>
                  <a:off x="4670211" y="6498154"/>
                  <a:ext cx="27100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1" name="Ink 130">
                  <a:extLst>
                    <a:ext uri="{FF2B5EF4-FFF2-40B4-BE49-F238E27FC236}">
                      <a16:creationId xmlns:a16="http://schemas.microsoft.com/office/drawing/2014/main" id="{8D1804A7-3445-22D1-24E8-13138DCFD3A8}"/>
                    </a:ext>
                  </a:extLst>
                </p14:cNvPr>
                <p14:cNvContentPartPr/>
                <p14:nvPr/>
              </p14:nvContentPartPr>
              <p14:xfrm>
                <a:off x="4682091" y="6519034"/>
                <a:ext cx="8280" cy="109800"/>
              </p14:xfrm>
            </p:contentPart>
          </mc:Choice>
          <mc:Fallback xmlns="">
            <p:pic>
              <p:nvPicPr>
                <p:cNvPr id="131" name="Ink 130">
                  <a:extLst>
                    <a:ext uri="{FF2B5EF4-FFF2-40B4-BE49-F238E27FC236}">
                      <a16:creationId xmlns:a16="http://schemas.microsoft.com/office/drawing/2014/main" id="{8D1804A7-3445-22D1-24E8-13138DCFD3A8}"/>
                    </a:ext>
                  </a:extLst>
                </p:cNvPr>
                <p:cNvPicPr/>
                <p:nvPr/>
              </p:nvPicPr>
              <p:blipFill>
                <a:blip r:embed="rId202"/>
                <a:stretch>
                  <a:fillRect/>
                </a:stretch>
              </p:blipFill>
              <p:spPr>
                <a:xfrm>
                  <a:off x="4673451" y="6510034"/>
                  <a:ext cx="259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3" name="Ink 132">
                  <a:extLst>
                    <a:ext uri="{FF2B5EF4-FFF2-40B4-BE49-F238E27FC236}">
                      <a16:creationId xmlns:a16="http://schemas.microsoft.com/office/drawing/2014/main" id="{DC53B1F4-2F6F-759D-5E3A-1742F8F3A8EB}"/>
                    </a:ext>
                  </a:extLst>
                </p14:cNvPr>
                <p14:cNvContentPartPr/>
                <p14:nvPr/>
              </p14:nvContentPartPr>
              <p14:xfrm>
                <a:off x="4965411" y="6314914"/>
                <a:ext cx="14040" cy="157680"/>
              </p14:xfrm>
            </p:contentPart>
          </mc:Choice>
          <mc:Fallback xmlns="">
            <p:pic>
              <p:nvPicPr>
                <p:cNvPr id="133" name="Ink 132">
                  <a:extLst>
                    <a:ext uri="{FF2B5EF4-FFF2-40B4-BE49-F238E27FC236}">
                      <a16:creationId xmlns:a16="http://schemas.microsoft.com/office/drawing/2014/main" id="{DC53B1F4-2F6F-759D-5E3A-1742F8F3A8EB}"/>
                    </a:ext>
                  </a:extLst>
                </p:cNvPr>
                <p:cNvPicPr/>
                <p:nvPr/>
              </p:nvPicPr>
              <p:blipFill>
                <a:blip r:embed="rId204"/>
                <a:stretch>
                  <a:fillRect/>
                </a:stretch>
              </p:blipFill>
              <p:spPr>
                <a:xfrm>
                  <a:off x="4956771" y="6306274"/>
                  <a:ext cx="316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5" name="Ink 134">
                  <a:extLst>
                    <a:ext uri="{FF2B5EF4-FFF2-40B4-BE49-F238E27FC236}">
                      <a16:creationId xmlns:a16="http://schemas.microsoft.com/office/drawing/2014/main" id="{5D20A1D6-9B78-6D0F-FD92-D7628F2B2228}"/>
                    </a:ext>
                  </a:extLst>
                </p14:cNvPr>
                <p14:cNvContentPartPr/>
                <p14:nvPr/>
              </p14:nvContentPartPr>
              <p14:xfrm>
                <a:off x="5367531" y="6344434"/>
                <a:ext cx="11880" cy="154800"/>
              </p14:xfrm>
            </p:contentPart>
          </mc:Choice>
          <mc:Fallback xmlns="">
            <p:pic>
              <p:nvPicPr>
                <p:cNvPr id="135" name="Ink 134">
                  <a:extLst>
                    <a:ext uri="{FF2B5EF4-FFF2-40B4-BE49-F238E27FC236}">
                      <a16:creationId xmlns:a16="http://schemas.microsoft.com/office/drawing/2014/main" id="{5D20A1D6-9B78-6D0F-FD92-D7628F2B2228}"/>
                    </a:ext>
                  </a:extLst>
                </p:cNvPr>
                <p:cNvPicPr/>
                <p:nvPr/>
              </p:nvPicPr>
              <p:blipFill>
                <a:blip r:embed="rId206"/>
                <a:stretch>
                  <a:fillRect/>
                </a:stretch>
              </p:blipFill>
              <p:spPr>
                <a:xfrm>
                  <a:off x="5358531" y="6335794"/>
                  <a:ext cx="295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7" name="Ink 136">
                  <a:extLst>
                    <a:ext uri="{FF2B5EF4-FFF2-40B4-BE49-F238E27FC236}">
                      <a16:creationId xmlns:a16="http://schemas.microsoft.com/office/drawing/2014/main" id="{F3989FD4-CD11-848E-5C51-00C374EA85CD}"/>
                    </a:ext>
                  </a:extLst>
                </p14:cNvPr>
                <p14:cNvContentPartPr/>
                <p14:nvPr/>
              </p14:nvContentPartPr>
              <p14:xfrm>
                <a:off x="5738691" y="6327154"/>
                <a:ext cx="8280" cy="168840"/>
              </p14:xfrm>
            </p:contentPart>
          </mc:Choice>
          <mc:Fallback xmlns="">
            <p:pic>
              <p:nvPicPr>
                <p:cNvPr id="137" name="Ink 136">
                  <a:extLst>
                    <a:ext uri="{FF2B5EF4-FFF2-40B4-BE49-F238E27FC236}">
                      <a16:creationId xmlns:a16="http://schemas.microsoft.com/office/drawing/2014/main" id="{F3989FD4-CD11-848E-5C51-00C374EA85CD}"/>
                    </a:ext>
                  </a:extLst>
                </p:cNvPr>
                <p:cNvPicPr/>
                <p:nvPr/>
              </p:nvPicPr>
              <p:blipFill>
                <a:blip r:embed="rId208"/>
                <a:stretch>
                  <a:fillRect/>
                </a:stretch>
              </p:blipFill>
              <p:spPr>
                <a:xfrm>
                  <a:off x="5730051" y="6318514"/>
                  <a:ext cx="259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9" name="Ink 138">
                  <a:extLst>
                    <a:ext uri="{FF2B5EF4-FFF2-40B4-BE49-F238E27FC236}">
                      <a16:creationId xmlns:a16="http://schemas.microsoft.com/office/drawing/2014/main" id="{BD32D391-DE41-C857-16E0-E9993FACCCE7}"/>
                    </a:ext>
                  </a:extLst>
                </p14:cNvPr>
                <p14:cNvContentPartPr/>
                <p14:nvPr/>
              </p14:nvContentPartPr>
              <p14:xfrm>
                <a:off x="6039291" y="6347314"/>
                <a:ext cx="14040" cy="163080"/>
              </p14:xfrm>
            </p:contentPart>
          </mc:Choice>
          <mc:Fallback xmlns="">
            <p:pic>
              <p:nvPicPr>
                <p:cNvPr id="139" name="Ink 138">
                  <a:extLst>
                    <a:ext uri="{FF2B5EF4-FFF2-40B4-BE49-F238E27FC236}">
                      <a16:creationId xmlns:a16="http://schemas.microsoft.com/office/drawing/2014/main" id="{BD32D391-DE41-C857-16E0-E9993FACCCE7}"/>
                    </a:ext>
                  </a:extLst>
                </p:cNvPr>
                <p:cNvPicPr/>
                <p:nvPr/>
              </p:nvPicPr>
              <p:blipFill>
                <a:blip r:embed="rId210"/>
                <a:stretch>
                  <a:fillRect/>
                </a:stretch>
              </p:blipFill>
              <p:spPr>
                <a:xfrm>
                  <a:off x="6030291" y="6338314"/>
                  <a:ext cx="316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41" name="Ink 140">
                  <a:extLst>
                    <a:ext uri="{FF2B5EF4-FFF2-40B4-BE49-F238E27FC236}">
                      <a16:creationId xmlns:a16="http://schemas.microsoft.com/office/drawing/2014/main" id="{6AFC49E3-1E5F-DB9F-1ACF-4239BE30CDFE}"/>
                    </a:ext>
                  </a:extLst>
                </p14:cNvPr>
                <p14:cNvContentPartPr/>
                <p14:nvPr/>
              </p14:nvContentPartPr>
              <p14:xfrm>
                <a:off x="6299571" y="6353074"/>
                <a:ext cx="6480" cy="138960"/>
              </p14:xfrm>
            </p:contentPart>
          </mc:Choice>
          <mc:Fallback xmlns="">
            <p:pic>
              <p:nvPicPr>
                <p:cNvPr id="141" name="Ink 140">
                  <a:extLst>
                    <a:ext uri="{FF2B5EF4-FFF2-40B4-BE49-F238E27FC236}">
                      <a16:creationId xmlns:a16="http://schemas.microsoft.com/office/drawing/2014/main" id="{6AFC49E3-1E5F-DB9F-1ACF-4239BE30CDFE}"/>
                    </a:ext>
                  </a:extLst>
                </p:cNvPr>
                <p:cNvPicPr/>
                <p:nvPr/>
              </p:nvPicPr>
              <p:blipFill>
                <a:blip r:embed="rId212"/>
                <a:stretch>
                  <a:fillRect/>
                </a:stretch>
              </p:blipFill>
              <p:spPr>
                <a:xfrm>
                  <a:off x="6290931" y="6344074"/>
                  <a:ext cx="241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3" name="Ink 142">
                  <a:extLst>
                    <a:ext uri="{FF2B5EF4-FFF2-40B4-BE49-F238E27FC236}">
                      <a16:creationId xmlns:a16="http://schemas.microsoft.com/office/drawing/2014/main" id="{A9EEFBAE-4504-9234-67AB-A11941E5FCCE}"/>
                    </a:ext>
                  </a:extLst>
                </p14:cNvPr>
                <p14:cNvContentPartPr/>
                <p14:nvPr/>
              </p14:nvContentPartPr>
              <p14:xfrm>
                <a:off x="6555531" y="6340114"/>
                <a:ext cx="12240" cy="186120"/>
              </p14:xfrm>
            </p:contentPart>
          </mc:Choice>
          <mc:Fallback xmlns="">
            <p:pic>
              <p:nvPicPr>
                <p:cNvPr id="143" name="Ink 142">
                  <a:extLst>
                    <a:ext uri="{FF2B5EF4-FFF2-40B4-BE49-F238E27FC236}">
                      <a16:creationId xmlns:a16="http://schemas.microsoft.com/office/drawing/2014/main" id="{A9EEFBAE-4504-9234-67AB-A11941E5FCCE}"/>
                    </a:ext>
                  </a:extLst>
                </p:cNvPr>
                <p:cNvPicPr/>
                <p:nvPr/>
              </p:nvPicPr>
              <p:blipFill>
                <a:blip r:embed="rId214"/>
                <a:stretch>
                  <a:fillRect/>
                </a:stretch>
              </p:blipFill>
              <p:spPr>
                <a:xfrm>
                  <a:off x="6546891" y="6331474"/>
                  <a:ext cx="298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5" name="Ink 144">
                  <a:extLst>
                    <a:ext uri="{FF2B5EF4-FFF2-40B4-BE49-F238E27FC236}">
                      <a16:creationId xmlns:a16="http://schemas.microsoft.com/office/drawing/2014/main" id="{465D4BAA-C653-64A1-1C2C-BB1BF68116D9}"/>
                    </a:ext>
                  </a:extLst>
                </p14:cNvPr>
                <p14:cNvContentPartPr/>
                <p14:nvPr/>
              </p14:nvContentPartPr>
              <p14:xfrm>
                <a:off x="6509091" y="6616234"/>
                <a:ext cx="127080" cy="163800"/>
              </p14:xfrm>
            </p:contentPart>
          </mc:Choice>
          <mc:Fallback xmlns="">
            <p:pic>
              <p:nvPicPr>
                <p:cNvPr id="145" name="Ink 144">
                  <a:extLst>
                    <a:ext uri="{FF2B5EF4-FFF2-40B4-BE49-F238E27FC236}">
                      <a16:creationId xmlns:a16="http://schemas.microsoft.com/office/drawing/2014/main" id="{465D4BAA-C653-64A1-1C2C-BB1BF68116D9}"/>
                    </a:ext>
                  </a:extLst>
                </p:cNvPr>
                <p:cNvPicPr/>
                <p:nvPr/>
              </p:nvPicPr>
              <p:blipFill>
                <a:blip r:embed="rId216"/>
                <a:stretch>
                  <a:fillRect/>
                </a:stretch>
              </p:blipFill>
              <p:spPr>
                <a:xfrm>
                  <a:off x="6500091" y="6607234"/>
                  <a:ext cx="1447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7" name="Ink 146">
                  <a:extLst>
                    <a:ext uri="{FF2B5EF4-FFF2-40B4-BE49-F238E27FC236}">
                      <a16:creationId xmlns:a16="http://schemas.microsoft.com/office/drawing/2014/main" id="{5D719435-13F9-AD7C-10D1-38A729A68BCE}"/>
                    </a:ext>
                  </a:extLst>
                </p14:cNvPr>
                <p14:cNvContentPartPr/>
                <p14:nvPr/>
              </p14:nvContentPartPr>
              <p14:xfrm>
                <a:off x="4781811" y="6126274"/>
                <a:ext cx="53280" cy="125280"/>
              </p14:xfrm>
            </p:contentPart>
          </mc:Choice>
          <mc:Fallback xmlns="">
            <p:pic>
              <p:nvPicPr>
                <p:cNvPr id="147" name="Ink 146">
                  <a:extLst>
                    <a:ext uri="{FF2B5EF4-FFF2-40B4-BE49-F238E27FC236}">
                      <a16:creationId xmlns:a16="http://schemas.microsoft.com/office/drawing/2014/main" id="{5D719435-13F9-AD7C-10D1-38A729A68BCE}"/>
                    </a:ext>
                  </a:extLst>
                </p:cNvPr>
                <p:cNvPicPr/>
                <p:nvPr/>
              </p:nvPicPr>
              <p:blipFill>
                <a:blip r:embed="rId218"/>
                <a:stretch>
                  <a:fillRect/>
                </a:stretch>
              </p:blipFill>
              <p:spPr>
                <a:xfrm>
                  <a:off x="4772811" y="6117634"/>
                  <a:ext cx="709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8" name="Ink 147">
                  <a:extLst>
                    <a:ext uri="{FF2B5EF4-FFF2-40B4-BE49-F238E27FC236}">
                      <a16:creationId xmlns:a16="http://schemas.microsoft.com/office/drawing/2014/main" id="{31C1A10A-B69C-E6A7-0824-7E693131B0EB}"/>
                    </a:ext>
                  </a:extLst>
                </p14:cNvPr>
                <p14:cNvContentPartPr/>
                <p14:nvPr/>
              </p14:nvContentPartPr>
              <p14:xfrm>
                <a:off x="4886571" y="6126634"/>
                <a:ext cx="59760" cy="114480"/>
              </p14:xfrm>
            </p:contentPart>
          </mc:Choice>
          <mc:Fallback xmlns="">
            <p:pic>
              <p:nvPicPr>
                <p:cNvPr id="148" name="Ink 147">
                  <a:extLst>
                    <a:ext uri="{FF2B5EF4-FFF2-40B4-BE49-F238E27FC236}">
                      <a16:creationId xmlns:a16="http://schemas.microsoft.com/office/drawing/2014/main" id="{31C1A10A-B69C-E6A7-0824-7E693131B0EB}"/>
                    </a:ext>
                  </a:extLst>
                </p:cNvPr>
                <p:cNvPicPr/>
                <p:nvPr/>
              </p:nvPicPr>
              <p:blipFill>
                <a:blip r:embed="rId220"/>
                <a:stretch>
                  <a:fillRect/>
                </a:stretch>
              </p:blipFill>
              <p:spPr>
                <a:xfrm>
                  <a:off x="4877931" y="6117634"/>
                  <a:ext cx="774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9" name="Ink 148">
                  <a:extLst>
                    <a:ext uri="{FF2B5EF4-FFF2-40B4-BE49-F238E27FC236}">
                      <a16:creationId xmlns:a16="http://schemas.microsoft.com/office/drawing/2014/main" id="{983DA9A8-C97B-239E-0992-2AA5ECD9F5CC}"/>
                    </a:ext>
                  </a:extLst>
                </p14:cNvPr>
                <p14:cNvContentPartPr/>
                <p14:nvPr/>
              </p14:nvContentPartPr>
              <p14:xfrm>
                <a:off x="5032011" y="6128074"/>
                <a:ext cx="76320" cy="87840"/>
              </p14:xfrm>
            </p:contentPart>
          </mc:Choice>
          <mc:Fallback xmlns="">
            <p:pic>
              <p:nvPicPr>
                <p:cNvPr id="149" name="Ink 148">
                  <a:extLst>
                    <a:ext uri="{FF2B5EF4-FFF2-40B4-BE49-F238E27FC236}">
                      <a16:creationId xmlns:a16="http://schemas.microsoft.com/office/drawing/2014/main" id="{983DA9A8-C97B-239E-0992-2AA5ECD9F5CC}"/>
                    </a:ext>
                  </a:extLst>
                </p:cNvPr>
                <p:cNvPicPr/>
                <p:nvPr/>
              </p:nvPicPr>
              <p:blipFill>
                <a:blip r:embed="rId222"/>
                <a:stretch>
                  <a:fillRect/>
                </a:stretch>
              </p:blipFill>
              <p:spPr>
                <a:xfrm>
                  <a:off x="5023011" y="6119434"/>
                  <a:ext cx="939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50" name="Ink 149">
                  <a:extLst>
                    <a:ext uri="{FF2B5EF4-FFF2-40B4-BE49-F238E27FC236}">
                      <a16:creationId xmlns:a16="http://schemas.microsoft.com/office/drawing/2014/main" id="{C965957C-FA86-A9DD-6579-DAD36B2CEFFB}"/>
                    </a:ext>
                  </a:extLst>
                </p14:cNvPr>
                <p14:cNvContentPartPr/>
                <p14:nvPr/>
              </p14:nvContentPartPr>
              <p14:xfrm>
                <a:off x="5174571" y="6139234"/>
                <a:ext cx="73080" cy="115560"/>
              </p14:xfrm>
            </p:contentPart>
          </mc:Choice>
          <mc:Fallback xmlns="">
            <p:pic>
              <p:nvPicPr>
                <p:cNvPr id="150" name="Ink 149">
                  <a:extLst>
                    <a:ext uri="{FF2B5EF4-FFF2-40B4-BE49-F238E27FC236}">
                      <a16:creationId xmlns:a16="http://schemas.microsoft.com/office/drawing/2014/main" id="{C965957C-FA86-A9DD-6579-DAD36B2CEFFB}"/>
                    </a:ext>
                  </a:extLst>
                </p:cNvPr>
                <p:cNvPicPr/>
                <p:nvPr/>
              </p:nvPicPr>
              <p:blipFill>
                <a:blip r:embed="rId224"/>
                <a:stretch>
                  <a:fillRect/>
                </a:stretch>
              </p:blipFill>
              <p:spPr>
                <a:xfrm>
                  <a:off x="5165931" y="6130594"/>
                  <a:ext cx="907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52" name="Ink 151">
                  <a:extLst>
                    <a:ext uri="{FF2B5EF4-FFF2-40B4-BE49-F238E27FC236}">
                      <a16:creationId xmlns:a16="http://schemas.microsoft.com/office/drawing/2014/main" id="{2FCFD7FF-489A-2A8C-D53E-A2651B5F1AEE}"/>
                    </a:ext>
                  </a:extLst>
                </p14:cNvPr>
                <p14:cNvContentPartPr/>
                <p14:nvPr/>
              </p14:nvContentPartPr>
              <p14:xfrm>
                <a:off x="5446011" y="6684634"/>
                <a:ext cx="14040" cy="84240"/>
              </p14:xfrm>
            </p:contentPart>
          </mc:Choice>
          <mc:Fallback xmlns="">
            <p:pic>
              <p:nvPicPr>
                <p:cNvPr id="152" name="Ink 151">
                  <a:extLst>
                    <a:ext uri="{FF2B5EF4-FFF2-40B4-BE49-F238E27FC236}">
                      <a16:creationId xmlns:a16="http://schemas.microsoft.com/office/drawing/2014/main" id="{2FCFD7FF-489A-2A8C-D53E-A2651B5F1AEE}"/>
                    </a:ext>
                  </a:extLst>
                </p:cNvPr>
                <p:cNvPicPr/>
                <p:nvPr/>
              </p:nvPicPr>
              <p:blipFill>
                <a:blip r:embed="rId226"/>
                <a:stretch>
                  <a:fillRect/>
                </a:stretch>
              </p:blipFill>
              <p:spPr>
                <a:xfrm>
                  <a:off x="5437011" y="6675994"/>
                  <a:ext cx="316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53" name="Ink 152">
                  <a:extLst>
                    <a:ext uri="{FF2B5EF4-FFF2-40B4-BE49-F238E27FC236}">
                      <a16:creationId xmlns:a16="http://schemas.microsoft.com/office/drawing/2014/main" id="{785567F5-5412-9C4C-56A9-A4CEF5A2944C}"/>
                    </a:ext>
                  </a:extLst>
                </p14:cNvPr>
                <p14:cNvContentPartPr/>
                <p14:nvPr/>
              </p14:nvContentPartPr>
              <p14:xfrm>
                <a:off x="5518011" y="6732874"/>
                <a:ext cx="58680" cy="24120"/>
              </p14:xfrm>
            </p:contentPart>
          </mc:Choice>
          <mc:Fallback xmlns="">
            <p:pic>
              <p:nvPicPr>
                <p:cNvPr id="153" name="Ink 152">
                  <a:extLst>
                    <a:ext uri="{FF2B5EF4-FFF2-40B4-BE49-F238E27FC236}">
                      <a16:creationId xmlns:a16="http://schemas.microsoft.com/office/drawing/2014/main" id="{785567F5-5412-9C4C-56A9-A4CEF5A2944C}"/>
                    </a:ext>
                  </a:extLst>
                </p:cNvPr>
                <p:cNvPicPr/>
                <p:nvPr/>
              </p:nvPicPr>
              <p:blipFill>
                <a:blip r:embed="rId228"/>
                <a:stretch>
                  <a:fillRect/>
                </a:stretch>
              </p:blipFill>
              <p:spPr>
                <a:xfrm>
                  <a:off x="5509371" y="6724234"/>
                  <a:ext cx="763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54" name="Ink 153">
                  <a:extLst>
                    <a:ext uri="{FF2B5EF4-FFF2-40B4-BE49-F238E27FC236}">
                      <a16:creationId xmlns:a16="http://schemas.microsoft.com/office/drawing/2014/main" id="{4843A742-C2CF-31B8-EA36-D058890DAF0D}"/>
                    </a:ext>
                  </a:extLst>
                </p14:cNvPr>
                <p14:cNvContentPartPr/>
                <p14:nvPr/>
              </p14:nvContentPartPr>
              <p14:xfrm>
                <a:off x="5654451" y="6645034"/>
                <a:ext cx="74160" cy="111600"/>
              </p14:xfrm>
            </p:contentPart>
          </mc:Choice>
          <mc:Fallback xmlns="">
            <p:pic>
              <p:nvPicPr>
                <p:cNvPr id="154" name="Ink 153">
                  <a:extLst>
                    <a:ext uri="{FF2B5EF4-FFF2-40B4-BE49-F238E27FC236}">
                      <a16:creationId xmlns:a16="http://schemas.microsoft.com/office/drawing/2014/main" id="{4843A742-C2CF-31B8-EA36-D058890DAF0D}"/>
                    </a:ext>
                  </a:extLst>
                </p:cNvPr>
                <p:cNvPicPr/>
                <p:nvPr/>
              </p:nvPicPr>
              <p:blipFill>
                <a:blip r:embed="rId230"/>
                <a:stretch>
                  <a:fillRect/>
                </a:stretch>
              </p:blipFill>
              <p:spPr>
                <a:xfrm>
                  <a:off x="5645451" y="6636034"/>
                  <a:ext cx="918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5" name="Ink 154">
                  <a:extLst>
                    <a:ext uri="{FF2B5EF4-FFF2-40B4-BE49-F238E27FC236}">
                      <a16:creationId xmlns:a16="http://schemas.microsoft.com/office/drawing/2014/main" id="{8FBEF100-E956-1D1B-17EB-E3290144C7A4}"/>
                    </a:ext>
                  </a:extLst>
                </p14:cNvPr>
                <p14:cNvContentPartPr/>
                <p14:nvPr/>
              </p14:nvContentPartPr>
              <p14:xfrm>
                <a:off x="5642211" y="6669874"/>
                <a:ext cx="360" cy="4320"/>
              </p14:xfrm>
            </p:contentPart>
          </mc:Choice>
          <mc:Fallback xmlns="">
            <p:pic>
              <p:nvPicPr>
                <p:cNvPr id="155" name="Ink 154">
                  <a:extLst>
                    <a:ext uri="{FF2B5EF4-FFF2-40B4-BE49-F238E27FC236}">
                      <a16:creationId xmlns:a16="http://schemas.microsoft.com/office/drawing/2014/main" id="{8FBEF100-E956-1D1B-17EB-E3290144C7A4}"/>
                    </a:ext>
                  </a:extLst>
                </p:cNvPr>
                <p:cNvPicPr/>
                <p:nvPr/>
              </p:nvPicPr>
              <p:blipFill>
                <a:blip r:embed="rId232"/>
                <a:stretch>
                  <a:fillRect/>
                </a:stretch>
              </p:blipFill>
              <p:spPr>
                <a:xfrm>
                  <a:off x="5633571" y="6661234"/>
                  <a:ext cx="180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56" name="Ink 155">
                  <a:extLst>
                    <a:ext uri="{FF2B5EF4-FFF2-40B4-BE49-F238E27FC236}">
                      <a16:creationId xmlns:a16="http://schemas.microsoft.com/office/drawing/2014/main" id="{AFF5D31B-0618-2E62-F36D-935685753DF3}"/>
                    </a:ext>
                  </a:extLst>
                </p14:cNvPr>
                <p14:cNvContentPartPr/>
                <p14:nvPr/>
              </p14:nvContentPartPr>
              <p14:xfrm>
                <a:off x="5701611" y="6726394"/>
                <a:ext cx="10440" cy="12240"/>
              </p14:xfrm>
            </p:contentPart>
          </mc:Choice>
          <mc:Fallback xmlns="">
            <p:pic>
              <p:nvPicPr>
                <p:cNvPr id="156" name="Ink 155">
                  <a:extLst>
                    <a:ext uri="{FF2B5EF4-FFF2-40B4-BE49-F238E27FC236}">
                      <a16:creationId xmlns:a16="http://schemas.microsoft.com/office/drawing/2014/main" id="{AFF5D31B-0618-2E62-F36D-935685753DF3}"/>
                    </a:ext>
                  </a:extLst>
                </p:cNvPr>
                <p:cNvPicPr/>
                <p:nvPr/>
              </p:nvPicPr>
              <p:blipFill>
                <a:blip r:embed="rId234"/>
                <a:stretch>
                  <a:fillRect/>
                </a:stretch>
              </p:blipFill>
              <p:spPr>
                <a:xfrm>
                  <a:off x="5692611" y="6717754"/>
                  <a:ext cx="280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8" name="Ink 157">
                  <a:extLst>
                    <a:ext uri="{FF2B5EF4-FFF2-40B4-BE49-F238E27FC236}">
                      <a16:creationId xmlns:a16="http://schemas.microsoft.com/office/drawing/2014/main" id="{5675FD55-D4A8-FE5A-AAFE-5A6F42C27C4D}"/>
                    </a:ext>
                  </a:extLst>
                </p14:cNvPr>
                <p14:cNvContentPartPr/>
                <p14:nvPr/>
              </p14:nvContentPartPr>
              <p14:xfrm>
                <a:off x="4604691" y="6640714"/>
                <a:ext cx="144360" cy="95760"/>
              </p14:xfrm>
            </p:contentPart>
          </mc:Choice>
          <mc:Fallback xmlns="">
            <p:pic>
              <p:nvPicPr>
                <p:cNvPr id="158" name="Ink 157">
                  <a:extLst>
                    <a:ext uri="{FF2B5EF4-FFF2-40B4-BE49-F238E27FC236}">
                      <a16:creationId xmlns:a16="http://schemas.microsoft.com/office/drawing/2014/main" id="{5675FD55-D4A8-FE5A-AAFE-5A6F42C27C4D}"/>
                    </a:ext>
                  </a:extLst>
                </p:cNvPr>
                <p:cNvPicPr/>
                <p:nvPr/>
              </p:nvPicPr>
              <p:blipFill>
                <a:blip r:embed="rId236"/>
                <a:stretch>
                  <a:fillRect/>
                </a:stretch>
              </p:blipFill>
              <p:spPr>
                <a:xfrm>
                  <a:off x="4595691" y="6631714"/>
                  <a:ext cx="1620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59" name="Ink 158">
                  <a:extLst>
                    <a:ext uri="{FF2B5EF4-FFF2-40B4-BE49-F238E27FC236}">
                      <a16:creationId xmlns:a16="http://schemas.microsoft.com/office/drawing/2014/main" id="{D8CFFA07-C48A-22E1-F174-F3864EAF2768}"/>
                    </a:ext>
                  </a:extLst>
                </p14:cNvPr>
                <p14:cNvContentPartPr/>
                <p14:nvPr/>
              </p14:nvContentPartPr>
              <p14:xfrm>
                <a:off x="4351251" y="6539554"/>
                <a:ext cx="87120" cy="172440"/>
              </p14:xfrm>
            </p:contentPart>
          </mc:Choice>
          <mc:Fallback xmlns="">
            <p:pic>
              <p:nvPicPr>
                <p:cNvPr id="159" name="Ink 158">
                  <a:extLst>
                    <a:ext uri="{FF2B5EF4-FFF2-40B4-BE49-F238E27FC236}">
                      <a16:creationId xmlns:a16="http://schemas.microsoft.com/office/drawing/2014/main" id="{D8CFFA07-C48A-22E1-F174-F3864EAF2768}"/>
                    </a:ext>
                  </a:extLst>
                </p:cNvPr>
                <p:cNvPicPr/>
                <p:nvPr/>
              </p:nvPicPr>
              <p:blipFill>
                <a:blip r:embed="rId238"/>
                <a:stretch>
                  <a:fillRect/>
                </a:stretch>
              </p:blipFill>
              <p:spPr>
                <a:xfrm>
                  <a:off x="4342611" y="6530914"/>
                  <a:ext cx="1047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60" name="Ink 159">
                  <a:extLst>
                    <a:ext uri="{FF2B5EF4-FFF2-40B4-BE49-F238E27FC236}">
                      <a16:creationId xmlns:a16="http://schemas.microsoft.com/office/drawing/2014/main" id="{96258448-1B86-AD12-F2B4-C932EBD4BAFC}"/>
                    </a:ext>
                  </a:extLst>
                </p14:cNvPr>
                <p14:cNvContentPartPr/>
                <p14:nvPr/>
              </p14:nvContentPartPr>
              <p14:xfrm>
                <a:off x="4428291" y="6765274"/>
                <a:ext cx="19440" cy="360"/>
              </p14:xfrm>
            </p:contentPart>
          </mc:Choice>
          <mc:Fallback xmlns="">
            <p:pic>
              <p:nvPicPr>
                <p:cNvPr id="160" name="Ink 159">
                  <a:extLst>
                    <a:ext uri="{FF2B5EF4-FFF2-40B4-BE49-F238E27FC236}">
                      <a16:creationId xmlns:a16="http://schemas.microsoft.com/office/drawing/2014/main" id="{96258448-1B86-AD12-F2B4-C932EBD4BAFC}"/>
                    </a:ext>
                  </a:extLst>
                </p:cNvPr>
                <p:cNvPicPr/>
                <p:nvPr/>
              </p:nvPicPr>
              <p:blipFill>
                <a:blip r:embed="rId240"/>
                <a:stretch>
                  <a:fillRect/>
                </a:stretch>
              </p:blipFill>
              <p:spPr>
                <a:xfrm>
                  <a:off x="4419291" y="6756634"/>
                  <a:ext cx="370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62" name="Ink 161">
                  <a:extLst>
                    <a:ext uri="{FF2B5EF4-FFF2-40B4-BE49-F238E27FC236}">
                      <a16:creationId xmlns:a16="http://schemas.microsoft.com/office/drawing/2014/main" id="{EDA00121-08C3-0409-8CBA-BB038B1B8FC7}"/>
                    </a:ext>
                  </a:extLst>
                </p14:cNvPr>
                <p14:cNvContentPartPr/>
                <p14:nvPr/>
              </p14:nvContentPartPr>
              <p14:xfrm>
                <a:off x="4213371" y="5732434"/>
                <a:ext cx="2316600" cy="670680"/>
              </p14:xfrm>
            </p:contentPart>
          </mc:Choice>
          <mc:Fallback xmlns="">
            <p:pic>
              <p:nvPicPr>
                <p:cNvPr id="162" name="Ink 161">
                  <a:extLst>
                    <a:ext uri="{FF2B5EF4-FFF2-40B4-BE49-F238E27FC236}">
                      <a16:creationId xmlns:a16="http://schemas.microsoft.com/office/drawing/2014/main" id="{EDA00121-08C3-0409-8CBA-BB038B1B8FC7}"/>
                    </a:ext>
                  </a:extLst>
                </p:cNvPr>
                <p:cNvPicPr/>
                <p:nvPr/>
              </p:nvPicPr>
              <p:blipFill>
                <a:blip r:embed="rId242"/>
                <a:stretch>
                  <a:fillRect/>
                </a:stretch>
              </p:blipFill>
              <p:spPr>
                <a:xfrm>
                  <a:off x="4204731" y="5723794"/>
                  <a:ext cx="2334240" cy="6883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63" name="Ink 162">
                  <a:extLst>
                    <a:ext uri="{FF2B5EF4-FFF2-40B4-BE49-F238E27FC236}">
                      <a16:creationId xmlns:a16="http://schemas.microsoft.com/office/drawing/2014/main" id="{5D8CE985-4DD8-EF2A-C7F2-EE9EA8AB1D49}"/>
                    </a:ext>
                  </a:extLst>
                </p14:cNvPr>
                <p14:cNvContentPartPr/>
                <p14:nvPr/>
              </p14:nvContentPartPr>
              <p14:xfrm>
                <a:off x="4201131" y="6289714"/>
                <a:ext cx="121320" cy="120240"/>
              </p14:xfrm>
            </p:contentPart>
          </mc:Choice>
          <mc:Fallback xmlns="">
            <p:pic>
              <p:nvPicPr>
                <p:cNvPr id="163" name="Ink 162">
                  <a:extLst>
                    <a:ext uri="{FF2B5EF4-FFF2-40B4-BE49-F238E27FC236}">
                      <a16:creationId xmlns:a16="http://schemas.microsoft.com/office/drawing/2014/main" id="{5D8CE985-4DD8-EF2A-C7F2-EE9EA8AB1D49}"/>
                    </a:ext>
                  </a:extLst>
                </p:cNvPr>
                <p:cNvPicPr/>
                <p:nvPr/>
              </p:nvPicPr>
              <p:blipFill>
                <a:blip r:embed="rId244"/>
                <a:stretch>
                  <a:fillRect/>
                </a:stretch>
              </p:blipFill>
              <p:spPr>
                <a:xfrm>
                  <a:off x="4192131" y="6281074"/>
                  <a:ext cx="1389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67" name="Ink 166">
                  <a:extLst>
                    <a:ext uri="{FF2B5EF4-FFF2-40B4-BE49-F238E27FC236}">
                      <a16:creationId xmlns:a16="http://schemas.microsoft.com/office/drawing/2014/main" id="{E00B624B-DFD1-9A98-F04F-D4B209B08387}"/>
                    </a:ext>
                  </a:extLst>
                </p14:cNvPr>
                <p14:cNvContentPartPr/>
                <p14:nvPr/>
              </p14:nvContentPartPr>
              <p14:xfrm>
                <a:off x="4992771" y="5932594"/>
                <a:ext cx="2055960" cy="329760"/>
              </p14:xfrm>
            </p:contentPart>
          </mc:Choice>
          <mc:Fallback xmlns="">
            <p:pic>
              <p:nvPicPr>
                <p:cNvPr id="167" name="Ink 166">
                  <a:extLst>
                    <a:ext uri="{FF2B5EF4-FFF2-40B4-BE49-F238E27FC236}">
                      <a16:creationId xmlns:a16="http://schemas.microsoft.com/office/drawing/2014/main" id="{E00B624B-DFD1-9A98-F04F-D4B209B08387}"/>
                    </a:ext>
                  </a:extLst>
                </p:cNvPr>
                <p:cNvPicPr/>
                <p:nvPr/>
              </p:nvPicPr>
              <p:blipFill>
                <a:blip r:embed="rId246"/>
                <a:stretch>
                  <a:fillRect/>
                </a:stretch>
              </p:blipFill>
              <p:spPr>
                <a:xfrm>
                  <a:off x="4983771" y="5923954"/>
                  <a:ext cx="2073600" cy="3474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68" name="Ink 167">
                  <a:extLst>
                    <a:ext uri="{FF2B5EF4-FFF2-40B4-BE49-F238E27FC236}">
                      <a16:creationId xmlns:a16="http://schemas.microsoft.com/office/drawing/2014/main" id="{E0A07848-787C-4E4B-03F8-9FE659CD655B}"/>
                    </a:ext>
                  </a:extLst>
                </p14:cNvPr>
                <p14:cNvContentPartPr/>
                <p14:nvPr/>
              </p14:nvContentPartPr>
              <p14:xfrm>
                <a:off x="6796371" y="6192874"/>
                <a:ext cx="290520" cy="117720"/>
              </p14:xfrm>
            </p:contentPart>
          </mc:Choice>
          <mc:Fallback xmlns="">
            <p:pic>
              <p:nvPicPr>
                <p:cNvPr id="168" name="Ink 167">
                  <a:extLst>
                    <a:ext uri="{FF2B5EF4-FFF2-40B4-BE49-F238E27FC236}">
                      <a16:creationId xmlns:a16="http://schemas.microsoft.com/office/drawing/2014/main" id="{E0A07848-787C-4E4B-03F8-9FE659CD655B}"/>
                    </a:ext>
                  </a:extLst>
                </p:cNvPr>
                <p:cNvPicPr/>
                <p:nvPr/>
              </p:nvPicPr>
              <p:blipFill>
                <a:blip r:embed="rId248"/>
                <a:stretch>
                  <a:fillRect/>
                </a:stretch>
              </p:blipFill>
              <p:spPr>
                <a:xfrm>
                  <a:off x="6787371" y="6183874"/>
                  <a:ext cx="3081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70" name="Ink 169">
                  <a:extLst>
                    <a:ext uri="{FF2B5EF4-FFF2-40B4-BE49-F238E27FC236}">
                      <a16:creationId xmlns:a16="http://schemas.microsoft.com/office/drawing/2014/main" id="{9D834339-0D08-0270-7ADE-04AE93697EEA}"/>
                    </a:ext>
                  </a:extLst>
                </p14:cNvPr>
                <p14:cNvContentPartPr/>
                <p14:nvPr/>
              </p14:nvContentPartPr>
              <p14:xfrm>
                <a:off x="6786651" y="6387994"/>
                <a:ext cx="101880" cy="131040"/>
              </p14:xfrm>
            </p:contentPart>
          </mc:Choice>
          <mc:Fallback xmlns="">
            <p:pic>
              <p:nvPicPr>
                <p:cNvPr id="170" name="Ink 169">
                  <a:extLst>
                    <a:ext uri="{FF2B5EF4-FFF2-40B4-BE49-F238E27FC236}">
                      <a16:creationId xmlns:a16="http://schemas.microsoft.com/office/drawing/2014/main" id="{9D834339-0D08-0270-7ADE-04AE93697EEA}"/>
                    </a:ext>
                  </a:extLst>
                </p:cNvPr>
                <p:cNvPicPr/>
                <p:nvPr/>
              </p:nvPicPr>
              <p:blipFill>
                <a:blip r:embed="rId250"/>
                <a:stretch>
                  <a:fillRect/>
                </a:stretch>
              </p:blipFill>
              <p:spPr>
                <a:xfrm>
                  <a:off x="6778011" y="6379354"/>
                  <a:ext cx="1195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71" name="Ink 170">
                  <a:extLst>
                    <a:ext uri="{FF2B5EF4-FFF2-40B4-BE49-F238E27FC236}">
                      <a16:creationId xmlns:a16="http://schemas.microsoft.com/office/drawing/2014/main" id="{303FA298-CF01-0F02-DC85-FB03C07B12B0}"/>
                    </a:ext>
                  </a:extLst>
                </p14:cNvPr>
                <p14:cNvContentPartPr/>
                <p14:nvPr/>
              </p14:nvContentPartPr>
              <p14:xfrm>
                <a:off x="6787011" y="6455314"/>
                <a:ext cx="42480" cy="6480"/>
              </p14:xfrm>
            </p:contentPart>
          </mc:Choice>
          <mc:Fallback xmlns="">
            <p:pic>
              <p:nvPicPr>
                <p:cNvPr id="171" name="Ink 170">
                  <a:extLst>
                    <a:ext uri="{FF2B5EF4-FFF2-40B4-BE49-F238E27FC236}">
                      <a16:creationId xmlns:a16="http://schemas.microsoft.com/office/drawing/2014/main" id="{303FA298-CF01-0F02-DC85-FB03C07B12B0}"/>
                    </a:ext>
                  </a:extLst>
                </p:cNvPr>
                <p:cNvPicPr/>
                <p:nvPr/>
              </p:nvPicPr>
              <p:blipFill>
                <a:blip r:embed="rId252"/>
                <a:stretch>
                  <a:fillRect/>
                </a:stretch>
              </p:blipFill>
              <p:spPr>
                <a:xfrm>
                  <a:off x="6778011" y="6446674"/>
                  <a:ext cx="601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72" name="Ink 171">
                  <a:extLst>
                    <a:ext uri="{FF2B5EF4-FFF2-40B4-BE49-F238E27FC236}">
                      <a16:creationId xmlns:a16="http://schemas.microsoft.com/office/drawing/2014/main" id="{7BE0DFD5-8859-D30A-7ECD-E5A08A62DD53}"/>
                    </a:ext>
                  </a:extLst>
                </p14:cNvPr>
                <p14:cNvContentPartPr/>
                <p14:nvPr/>
              </p14:nvContentPartPr>
              <p14:xfrm>
                <a:off x="6849651" y="6433354"/>
                <a:ext cx="70920" cy="54360"/>
              </p14:xfrm>
            </p:contentPart>
          </mc:Choice>
          <mc:Fallback xmlns="">
            <p:pic>
              <p:nvPicPr>
                <p:cNvPr id="172" name="Ink 171">
                  <a:extLst>
                    <a:ext uri="{FF2B5EF4-FFF2-40B4-BE49-F238E27FC236}">
                      <a16:creationId xmlns:a16="http://schemas.microsoft.com/office/drawing/2014/main" id="{7BE0DFD5-8859-D30A-7ECD-E5A08A62DD53}"/>
                    </a:ext>
                  </a:extLst>
                </p:cNvPr>
                <p:cNvPicPr/>
                <p:nvPr/>
              </p:nvPicPr>
              <p:blipFill>
                <a:blip r:embed="rId254"/>
                <a:stretch>
                  <a:fillRect/>
                </a:stretch>
              </p:blipFill>
              <p:spPr>
                <a:xfrm>
                  <a:off x="6841011" y="6424354"/>
                  <a:ext cx="88560" cy="72000"/>
                </a:xfrm>
                <a:prstGeom prst="rect">
                  <a:avLst/>
                </a:prstGeom>
              </p:spPr>
            </p:pic>
          </mc:Fallback>
        </mc:AlternateContent>
      </p:grpSp>
    </p:spTree>
    <p:extLst>
      <p:ext uri="{BB962C8B-B14F-4D97-AF65-F5344CB8AC3E}">
        <p14:creationId xmlns:p14="http://schemas.microsoft.com/office/powerpoint/2010/main" val="20495406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lide Number Placeholder 2">
            <a:extLst>
              <a:ext uri="{FF2B5EF4-FFF2-40B4-BE49-F238E27FC236}">
                <a16:creationId xmlns:a16="http://schemas.microsoft.com/office/drawing/2014/main" id="{5056DDA3-CFA7-7882-EB8C-03D3EFD47D3C}"/>
              </a:ext>
            </a:extLst>
          </p:cNvPr>
          <p:cNvSpPr>
            <a:spLocks noGrp="1"/>
          </p:cNvSpPr>
          <p:nvPr>
            <p:ph type="sldNum" sz="quarter" idx="12"/>
          </p:nvPr>
        </p:nvSpPr>
        <p:spPr>
          <a:xfrm>
            <a:off x="8805333" y="6356350"/>
            <a:ext cx="2743200" cy="365125"/>
          </a:xfrm>
        </p:spPr>
        <p:txBody>
          <a:bodyPr>
            <a:normAutofit/>
          </a:bodyPr>
          <a:lstStyle/>
          <a:p>
            <a:pPr>
              <a:spcAft>
                <a:spcPts val="600"/>
              </a:spcAft>
            </a:pPr>
            <a:fld id="{C86488E0-EA66-EE4C-84C2-226D9C4A9E6B}" type="slidenum">
              <a:rPr lang="en-PS" smtClean="0"/>
              <a:pPr>
                <a:spcAft>
                  <a:spcPts val="600"/>
                </a:spcAft>
              </a:pPr>
              <a:t>29</a:t>
            </a:fld>
            <a:endParaRPr lang="en-PS"/>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A26212D-938C-9635-5558-6C0A4223F691}"/>
              </a:ext>
            </a:extLst>
          </p:cNvPr>
          <p:cNvPicPr>
            <a:picLocks noChangeAspect="1"/>
          </p:cNvPicPr>
          <p:nvPr/>
        </p:nvPicPr>
        <p:blipFill>
          <a:blip r:embed="rId2"/>
          <a:stretch>
            <a:fillRect/>
          </a:stretch>
        </p:blipFill>
        <p:spPr>
          <a:xfrm>
            <a:off x="1670670" y="643467"/>
            <a:ext cx="8334849"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25111E7C-6C47-B08C-C035-99BD13F94ACC}"/>
                  </a:ext>
                </a:extLst>
              </p14:cNvPr>
              <p14:cNvContentPartPr/>
              <p14:nvPr/>
            </p14:nvContentPartPr>
            <p14:xfrm>
              <a:off x="2195931" y="1297954"/>
              <a:ext cx="3561480" cy="15840"/>
            </p14:xfrm>
          </p:contentPart>
        </mc:Choice>
        <mc:Fallback xmlns="">
          <p:pic>
            <p:nvPicPr>
              <p:cNvPr id="2" name="Ink 1">
                <a:extLst>
                  <a:ext uri="{FF2B5EF4-FFF2-40B4-BE49-F238E27FC236}">
                    <a16:creationId xmlns:a16="http://schemas.microsoft.com/office/drawing/2014/main" id="{25111E7C-6C47-B08C-C035-99BD13F94ACC}"/>
                  </a:ext>
                </a:extLst>
              </p:cNvPr>
              <p:cNvPicPr/>
              <p:nvPr/>
            </p:nvPicPr>
            <p:blipFill>
              <a:blip r:embed="rId4"/>
              <a:stretch>
                <a:fillRect/>
              </a:stretch>
            </p:blipFill>
            <p:spPr>
              <a:xfrm>
                <a:off x="2187291" y="1288954"/>
                <a:ext cx="35791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77928C6B-4C75-DF54-EF57-ACC4110DE5AE}"/>
                  </a:ext>
                </a:extLst>
              </p14:cNvPr>
              <p14:cNvContentPartPr/>
              <p14:nvPr/>
            </p14:nvContentPartPr>
            <p14:xfrm>
              <a:off x="4763691" y="3075274"/>
              <a:ext cx="1528920" cy="30240"/>
            </p14:xfrm>
          </p:contentPart>
        </mc:Choice>
        <mc:Fallback xmlns="">
          <p:pic>
            <p:nvPicPr>
              <p:cNvPr id="14" name="Ink 13">
                <a:extLst>
                  <a:ext uri="{FF2B5EF4-FFF2-40B4-BE49-F238E27FC236}">
                    <a16:creationId xmlns:a16="http://schemas.microsoft.com/office/drawing/2014/main" id="{77928C6B-4C75-DF54-EF57-ACC4110DE5AE}"/>
                  </a:ext>
                </a:extLst>
              </p:cNvPr>
              <p:cNvPicPr/>
              <p:nvPr/>
            </p:nvPicPr>
            <p:blipFill>
              <a:blip r:embed="rId6"/>
              <a:stretch>
                <a:fillRect/>
              </a:stretch>
            </p:blipFill>
            <p:spPr>
              <a:xfrm>
                <a:off x="4757571" y="3069154"/>
                <a:ext cx="15411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 name="Ink 15">
                <a:extLst>
                  <a:ext uri="{FF2B5EF4-FFF2-40B4-BE49-F238E27FC236}">
                    <a16:creationId xmlns:a16="http://schemas.microsoft.com/office/drawing/2014/main" id="{C465E5EC-F5A4-EA0B-B212-B34786887DE4}"/>
                  </a:ext>
                </a:extLst>
              </p14:cNvPr>
              <p14:cNvContentPartPr/>
              <p14:nvPr/>
            </p14:nvContentPartPr>
            <p14:xfrm>
              <a:off x="2542491" y="3420514"/>
              <a:ext cx="639360" cy="6840"/>
            </p14:xfrm>
          </p:contentPart>
        </mc:Choice>
        <mc:Fallback xmlns="">
          <p:pic>
            <p:nvPicPr>
              <p:cNvPr id="16" name="Ink 15">
                <a:extLst>
                  <a:ext uri="{FF2B5EF4-FFF2-40B4-BE49-F238E27FC236}">
                    <a16:creationId xmlns:a16="http://schemas.microsoft.com/office/drawing/2014/main" id="{C465E5EC-F5A4-EA0B-B212-B34786887DE4}"/>
                  </a:ext>
                </a:extLst>
              </p:cNvPr>
              <p:cNvPicPr/>
              <p:nvPr/>
            </p:nvPicPr>
            <p:blipFill>
              <a:blip r:embed="rId8"/>
              <a:stretch>
                <a:fillRect/>
              </a:stretch>
            </p:blipFill>
            <p:spPr>
              <a:xfrm>
                <a:off x="2536371" y="3414394"/>
                <a:ext cx="6516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 name="Ink 17">
                <a:extLst>
                  <a:ext uri="{FF2B5EF4-FFF2-40B4-BE49-F238E27FC236}">
                    <a16:creationId xmlns:a16="http://schemas.microsoft.com/office/drawing/2014/main" id="{5C52227A-918C-9EC5-9A2F-E34F062F39C2}"/>
                  </a:ext>
                </a:extLst>
              </p14:cNvPr>
              <p14:cNvContentPartPr/>
              <p14:nvPr/>
            </p14:nvContentPartPr>
            <p14:xfrm>
              <a:off x="4879251" y="3412594"/>
              <a:ext cx="1676880" cy="12240"/>
            </p14:xfrm>
          </p:contentPart>
        </mc:Choice>
        <mc:Fallback xmlns="">
          <p:pic>
            <p:nvPicPr>
              <p:cNvPr id="18" name="Ink 17">
                <a:extLst>
                  <a:ext uri="{FF2B5EF4-FFF2-40B4-BE49-F238E27FC236}">
                    <a16:creationId xmlns:a16="http://schemas.microsoft.com/office/drawing/2014/main" id="{5C52227A-918C-9EC5-9A2F-E34F062F39C2}"/>
                  </a:ext>
                </a:extLst>
              </p:cNvPr>
              <p:cNvPicPr/>
              <p:nvPr/>
            </p:nvPicPr>
            <p:blipFill>
              <a:blip r:embed="rId10"/>
              <a:stretch>
                <a:fillRect/>
              </a:stretch>
            </p:blipFill>
            <p:spPr>
              <a:xfrm>
                <a:off x="4873131" y="3406474"/>
                <a:ext cx="1689120" cy="24480"/>
              </a:xfrm>
              <a:prstGeom prst="rect">
                <a:avLst/>
              </a:prstGeom>
            </p:spPr>
          </p:pic>
        </mc:Fallback>
      </mc:AlternateContent>
      <p:grpSp>
        <p:nvGrpSpPr>
          <p:cNvPr id="22" name="Group 21">
            <a:extLst>
              <a:ext uri="{FF2B5EF4-FFF2-40B4-BE49-F238E27FC236}">
                <a16:creationId xmlns:a16="http://schemas.microsoft.com/office/drawing/2014/main" id="{718BC55E-0942-C469-95B0-1CD3576C697E}"/>
              </a:ext>
            </a:extLst>
          </p:cNvPr>
          <p:cNvGrpSpPr/>
          <p:nvPr/>
        </p:nvGrpSpPr>
        <p:grpSpPr>
          <a:xfrm>
            <a:off x="6555411" y="738514"/>
            <a:ext cx="932760" cy="471600"/>
            <a:chOff x="6555411" y="738514"/>
            <a:chExt cx="932760" cy="471600"/>
          </a:xfrm>
        </p:grpSpPr>
        <mc:AlternateContent xmlns:mc="http://schemas.openxmlformats.org/markup-compatibility/2006" xmlns:p14="http://schemas.microsoft.com/office/powerpoint/2010/main">
          <mc:Choice Requires="p14">
            <p:contentPart p14:bwMode="auto" r:id="rId11">
              <p14:nvContentPartPr>
                <p14:cNvPr id="5" name="Ink 4">
                  <a:extLst>
                    <a:ext uri="{FF2B5EF4-FFF2-40B4-BE49-F238E27FC236}">
                      <a16:creationId xmlns:a16="http://schemas.microsoft.com/office/drawing/2014/main" id="{4469F552-0DB4-0002-64BF-8C031DD18B18}"/>
                    </a:ext>
                  </a:extLst>
                </p14:cNvPr>
                <p14:cNvContentPartPr/>
                <p14:nvPr/>
              </p14:nvContentPartPr>
              <p14:xfrm>
                <a:off x="6765651" y="876754"/>
                <a:ext cx="360" cy="236160"/>
              </p14:xfrm>
            </p:contentPart>
          </mc:Choice>
          <mc:Fallback xmlns="">
            <p:pic>
              <p:nvPicPr>
                <p:cNvPr id="5" name="Ink 4">
                  <a:extLst>
                    <a:ext uri="{FF2B5EF4-FFF2-40B4-BE49-F238E27FC236}">
                      <a16:creationId xmlns:a16="http://schemas.microsoft.com/office/drawing/2014/main" id="{4469F552-0DB4-0002-64BF-8C031DD18B18}"/>
                    </a:ext>
                  </a:extLst>
                </p:cNvPr>
                <p:cNvPicPr/>
                <p:nvPr/>
              </p:nvPicPr>
              <p:blipFill>
                <a:blip r:embed="rId12"/>
                <a:stretch>
                  <a:fillRect/>
                </a:stretch>
              </p:blipFill>
              <p:spPr>
                <a:xfrm>
                  <a:off x="6759531" y="870634"/>
                  <a:ext cx="1260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 name="Ink 5">
                  <a:extLst>
                    <a:ext uri="{FF2B5EF4-FFF2-40B4-BE49-F238E27FC236}">
                      <a16:creationId xmlns:a16="http://schemas.microsoft.com/office/drawing/2014/main" id="{185A040E-6C60-52E1-DB11-800F184FDEF5}"/>
                    </a:ext>
                  </a:extLst>
                </p14:cNvPr>
                <p14:cNvContentPartPr/>
                <p14:nvPr/>
              </p14:nvContentPartPr>
              <p14:xfrm>
                <a:off x="6861051" y="912034"/>
                <a:ext cx="2520" cy="203400"/>
              </p14:xfrm>
            </p:contentPart>
          </mc:Choice>
          <mc:Fallback xmlns="">
            <p:pic>
              <p:nvPicPr>
                <p:cNvPr id="6" name="Ink 5">
                  <a:extLst>
                    <a:ext uri="{FF2B5EF4-FFF2-40B4-BE49-F238E27FC236}">
                      <a16:creationId xmlns:a16="http://schemas.microsoft.com/office/drawing/2014/main" id="{185A040E-6C60-52E1-DB11-800F184FDEF5}"/>
                    </a:ext>
                  </a:extLst>
                </p:cNvPr>
                <p:cNvPicPr/>
                <p:nvPr/>
              </p:nvPicPr>
              <p:blipFill>
                <a:blip r:embed="rId14"/>
                <a:stretch>
                  <a:fillRect/>
                </a:stretch>
              </p:blipFill>
              <p:spPr>
                <a:xfrm>
                  <a:off x="6854931" y="905914"/>
                  <a:ext cx="147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 name="Ink 6">
                  <a:extLst>
                    <a:ext uri="{FF2B5EF4-FFF2-40B4-BE49-F238E27FC236}">
                      <a16:creationId xmlns:a16="http://schemas.microsoft.com/office/drawing/2014/main" id="{39175609-BF19-CF88-C73F-18788347CD69}"/>
                    </a:ext>
                  </a:extLst>
                </p14:cNvPr>
                <p14:cNvContentPartPr/>
                <p14:nvPr/>
              </p14:nvContentPartPr>
              <p14:xfrm>
                <a:off x="6863211" y="853354"/>
                <a:ext cx="138240" cy="240480"/>
              </p14:xfrm>
            </p:contentPart>
          </mc:Choice>
          <mc:Fallback xmlns="">
            <p:pic>
              <p:nvPicPr>
                <p:cNvPr id="7" name="Ink 6">
                  <a:extLst>
                    <a:ext uri="{FF2B5EF4-FFF2-40B4-BE49-F238E27FC236}">
                      <a16:creationId xmlns:a16="http://schemas.microsoft.com/office/drawing/2014/main" id="{39175609-BF19-CF88-C73F-18788347CD69}"/>
                    </a:ext>
                  </a:extLst>
                </p:cNvPr>
                <p:cNvPicPr/>
                <p:nvPr/>
              </p:nvPicPr>
              <p:blipFill>
                <a:blip r:embed="rId16"/>
                <a:stretch>
                  <a:fillRect/>
                </a:stretch>
              </p:blipFill>
              <p:spPr>
                <a:xfrm>
                  <a:off x="6857091" y="847234"/>
                  <a:ext cx="15048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8" name="Ink 7">
                  <a:extLst>
                    <a:ext uri="{FF2B5EF4-FFF2-40B4-BE49-F238E27FC236}">
                      <a16:creationId xmlns:a16="http://schemas.microsoft.com/office/drawing/2014/main" id="{1D508D0D-AD6D-2125-A3C4-19F2CEFD9803}"/>
                    </a:ext>
                  </a:extLst>
                </p14:cNvPr>
                <p14:cNvContentPartPr/>
                <p14:nvPr/>
              </p14:nvContentPartPr>
              <p14:xfrm>
                <a:off x="7070571" y="902314"/>
                <a:ext cx="23400" cy="256680"/>
              </p14:xfrm>
            </p:contentPart>
          </mc:Choice>
          <mc:Fallback xmlns="">
            <p:pic>
              <p:nvPicPr>
                <p:cNvPr id="8" name="Ink 7">
                  <a:extLst>
                    <a:ext uri="{FF2B5EF4-FFF2-40B4-BE49-F238E27FC236}">
                      <a16:creationId xmlns:a16="http://schemas.microsoft.com/office/drawing/2014/main" id="{1D508D0D-AD6D-2125-A3C4-19F2CEFD9803}"/>
                    </a:ext>
                  </a:extLst>
                </p:cNvPr>
                <p:cNvPicPr/>
                <p:nvPr/>
              </p:nvPicPr>
              <p:blipFill>
                <a:blip r:embed="rId18"/>
                <a:stretch>
                  <a:fillRect/>
                </a:stretch>
              </p:blipFill>
              <p:spPr>
                <a:xfrm>
                  <a:off x="7064451" y="896194"/>
                  <a:ext cx="3564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Ink 9">
                  <a:extLst>
                    <a:ext uri="{FF2B5EF4-FFF2-40B4-BE49-F238E27FC236}">
                      <a16:creationId xmlns:a16="http://schemas.microsoft.com/office/drawing/2014/main" id="{D6448E8D-BA31-01F1-38AE-4497E9F576A7}"/>
                    </a:ext>
                  </a:extLst>
                </p14:cNvPr>
                <p14:cNvContentPartPr/>
                <p14:nvPr/>
              </p14:nvContentPartPr>
              <p14:xfrm>
                <a:off x="7073091" y="870274"/>
                <a:ext cx="167040" cy="285840"/>
              </p14:xfrm>
            </p:contentPart>
          </mc:Choice>
          <mc:Fallback xmlns="">
            <p:pic>
              <p:nvPicPr>
                <p:cNvPr id="10" name="Ink 9">
                  <a:extLst>
                    <a:ext uri="{FF2B5EF4-FFF2-40B4-BE49-F238E27FC236}">
                      <a16:creationId xmlns:a16="http://schemas.microsoft.com/office/drawing/2014/main" id="{D6448E8D-BA31-01F1-38AE-4497E9F576A7}"/>
                    </a:ext>
                  </a:extLst>
                </p:cNvPr>
                <p:cNvPicPr/>
                <p:nvPr/>
              </p:nvPicPr>
              <p:blipFill>
                <a:blip r:embed="rId20"/>
                <a:stretch>
                  <a:fillRect/>
                </a:stretch>
              </p:blipFill>
              <p:spPr>
                <a:xfrm>
                  <a:off x="7066971" y="864154"/>
                  <a:ext cx="17928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Ink 19">
                  <a:extLst>
                    <a:ext uri="{FF2B5EF4-FFF2-40B4-BE49-F238E27FC236}">
                      <a16:creationId xmlns:a16="http://schemas.microsoft.com/office/drawing/2014/main" id="{91AFFA83-FD0D-B7E5-823A-DB7A29A4E9FE}"/>
                    </a:ext>
                  </a:extLst>
                </p14:cNvPr>
                <p14:cNvContentPartPr/>
                <p14:nvPr/>
              </p14:nvContentPartPr>
              <p14:xfrm>
                <a:off x="6555411" y="738514"/>
                <a:ext cx="932760" cy="471600"/>
              </p14:xfrm>
            </p:contentPart>
          </mc:Choice>
          <mc:Fallback xmlns="">
            <p:pic>
              <p:nvPicPr>
                <p:cNvPr id="20" name="Ink 19">
                  <a:extLst>
                    <a:ext uri="{FF2B5EF4-FFF2-40B4-BE49-F238E27FC236}">
                      <a16:creationId xmlns:a16="http://schemas.microsoft.com/office/drawing/2014/main" id="{91AFFA83-FD0D-B7E5-823A-DB7A29A4E9FE}"/>
                    </a:ext>
                  </a:extLst>
                </p:cNvPr>
                <p:cNvPicPr/>
                <p:nvPr/>
              </p:nvPicPr>
              <p:blipFill>
                <a:blip r:embed="rId22"/>
                <a:stretch>
                  <a:fillRect/>
                </a:stretch>
              </p:blipFill>
              <p:spPr>
                <a:xfrm>
                  <a:off x="6549291" y="732394"/>
                  <a:ext cx="945000" cy="483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36" name="Ink 35">
                <a:extLst>
                  <a:ext uri="{FF2B5EF4-FFF2-40B4-BE49-F238E27FC236}">
                    <a16:creationId xmlns:a16="http://schemas.microsoft.com/office/drawing/2014/main" id="{5A432DC5-E411-C3FB-6000-2ADB590EA8CF}"/>
                  </a:ext>
                </a:extLst>
              </p14:cNvPr>
              <p14:cNvContentPartPr/>
              <p14:nvPr/>
            </p14:nvContentPartPr>
            <p14:xfrm>
              <a:off x="8240211" y="4235554"/>
              <a:ext cx="235440" cy="293400"/>
            </p14:xfrm>
          </p:contentPart>
        </mc:Choice>
        <mc:Fallback xmlns="">
          <p:pic>
            <p:nvPicPr>
              <p:cNvPr id="36" name="Ink 35">
                <a:extLst>
                  <a:ext uri="{FF2B5EF4-FFF2-40B4-BE49-F238E27FC236}">
                    <a16:creationId xmlns:a16="http://schemas.microsoft.com/office/drawing/2014/main" id="{5A432DC5-E411-C3FB-6000-2ADB590EA8CF}"/>
                  </a:ext>
                </a:extLst>
              </p:cNvPr>
              <p:cNvPicPr/>
              <p:nvPr/>
            </p:nvPicPr>
            <p:blipFill>
              <a:blip r:embed="rId24"/>
              <a:stretch>
                <a:fillRect/>
              </a:stretch>
            </p:blipFill>
            <p:spPr>
              <a:xfrm>
                <a:off x="8234091" y="4229434"/>
                <a:ext cx="247680" cy="305640"/>
              </a:xfrm>
              <a:prstGeom prst="rect">
                <a:avLst/>
              </a:prstGeom>
            </p:spPr>
          </p:pic>
        </mc:Fallback>
      </mc:AlternateContent>
      <p:grpSp>
        <p:nvGrpSpPr>
          <p:cNvPr id="44" name="Group 43">
            <a:extLst>
              <a:ext uri="{FF2B5EF4-FFF2-40B4-BE49-F238E27FC236}">
                <a16:creationId xmlns:a16="http://schemas.microsoft.com/office/drawing/2014/main" id="{BFDBB4F5-55DF-2DF0-1989-81EB3600239A}"/>
              </a:ext>
            </a:extLst>
          </p:cNvPr>
          <p:cNvGrpSpPr/>
          <p:nvPr/>
        </p:nvGrpSpPr>
        <p:grpSpPr>
          <a:xfrm>
            <a:off x="5638491" y="4262554"/>
            <a:ext cx="2699280" cy="654840"/>
            <a:chOff x="5638491" y="4262554"/>
            <a:chExt cx="2699280" cy="654840"/>
          </a:xfrm>
        </p:grpSpPr>
        <mc:AlternateContent xmlns:mc="http://schemas.openxmlformats.org/markup-compatibility/2006" xmlns:p14="http://schemas.microsoft.com/office/powerpoint/2010/main">
          <mc:Choice Requires="p14">
            <p:contentPart p14:bwMode="auto" r:id="rId25">
              <p14:nvContentPartPr>
                <p14:cNvPr id="23" name="Ink 22">
                  <a:extLst>
                    <a:ext uri="{FF2B5EF4-FFF2-40B4-BE49-F238E27FC236}">
                      <a16:creationId xmlns:a16="http://schemas.microsoft.com/office/drawing/2014/main" id="{F3FC3C00-EC06-D4AB-EE18-BB41F8DB6977}"/>
                    </a:ext>
                  </a:extLst>
                </p14:cNvPr>
                <p14:cNvContentPartPr/>
                <p14:nvPr/>
              </p14:nvContentPartPr>
              <p14:xfrm>
                <a:off x="5692131" y="4335274"/>
                <a:ext cx="51840" cy="334440"/>
              </p14:xfrm>
            </p:contentPart>
          </mc:Choice>
          <mc:Fallback xmlns="">
            <p:pic>
              <p:nvPicPr>
                <p:cNvPr id="23" name="Ink 22">
                  <a:extLst>
                    <a:ext uri="{FF2B5EF4-FFF2-40B4-BE49-F238E27FC236}">
                      <a16:creationId xmlns:a16="http://schemas.microsoft.com/office/drawing/2014/main" id="{F3FC3C00-EC06-D4AB-EE18-BB41F8DB6977}"/>
                    </a:ext>
                  </a:extLst>
                </p:cNvPr>
                <p:cNvPicPr/>
                <p:nvPr/>
              </p:nvPicPr>
              <p:blipFill>
                <a:blip r:embed="rId26"/>
                <a:stretch>
                  <a:fillRect/>
                </a:stretch>
              </p:blipFill>
              <p:spPr>
                <a:xfrm>
                  <a:off x="5686011" y="4329154"/>
                  <a:ext cx="6408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4" name="Ink 23">
                  <a:extLst>
                    <a:ext uri="{FF2B5EF4-FFF2-40B4-BE49-F238E27FC236}">
                      <a16:creationId xmlns:a16="http://schemas.microsoft.com/office/drawing/2014/main" id="{8C08F711-2D5A-04FA-9C49-2B7748CE136C}"/>
                    </a:ext>
                  </a:extLst>
                </p14:cNvPr>
                <p14:cNvContentPartPr/>
                <p14:nvPr/>
              </p14:nvContentPartPr>
              <p14:xfrm>
                <a:off x="5852691" y="4364434"/>
                <a:ext cx="12600" cy="297360"/>
              </p14:xfrm>
            </p:contentPart>
          </mc:Choice>
          <mc:Fallback xmlns="">
            <p:pic>
              <p:nvPicPr>
                <p:cNvPr id="24" name="Ink 23">
                  <a:extLst>
                    <a:ext uri="{FF2B5EF4-FFF2-40B4-BE49-F238E27FC236}">
                      <a16:creationId xmlns:a16="http://schemas.microsoft.com/office/drawing/2014/main" id="{8C08F711-2D5A-04FA-9C49-2B7748CE136C}"/>
                    </a:ext>
                  </a:extLst>
                </p:cNvPr>
                <p:cNvPicPr/>
                <p:nvPr/>
              </p:nvPicPr>
              <p:blipFill>
                <a:blip r:embed="rId28"/>
                <a:stretch>
                  <a:fillRect/>
                </a:stretch>
              </p:blipFill>
              <p:spPr>
                <a:xfrm>
                  <a:off x="5846571" y="4358314"/>
                  <a:ext cx="2484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5" name="Ink 24">
                  <a:extLst>
                    <a:ext uri="{FF2B5EF4-FFF2-40B4-BE49-F238E27FC236}">
                      <a16:creationId xmlns:a16="http://schemas.microsoft.com/office/drawing/2014/main" id="{99C65E13-F864-D3CE-4AAD-1B793C456A15}"/>
                    </a:ext>
                  </a:extLst>
                </p14:cNvPr>
                <p14:cNvContentPartPr/>
                <p14:nvPr/>
              </p14:nvContentPartPr>
              <p14:xfrm>
                <a:off x="5829651" y="4307194"/>
                <a:ext cx="240840" cy="377280"/>
              </p14:xfrm>
            </p:contentPart>
          </mc:Choice>
          <mc:Fallback xmlns="">
            <p:pic>
              <p:nvPicPr>
                <p:cNvPr id="25" name="Ink 24">
                  <a:extLst>
                    <a:ext uri="{FF2B5EF4-FFF2-40B4-BE49-F238E27FC236}">
                      <a16:creationId xmlns:a16="http://schemas.microsoft.com/office/drawing/2014/main" id="{99C65E13-F864-D3CE-4AAD-1B793C456A15}"/>
                    </a:ext>
                  </a:extLst>
                </p:cNvPr>
                <p:cNvPicPr/>
                <p:nvPr/>
              </p:nvPicPr>
              <p:blipFill>
                <a:blip r:embed="rId30"/>
                <a:stretch>
                  <a:fillRect/>
                </a:stretch>
              </p:blipFill>
              <p:spPr>
                <a:xfrm>
                  <a:off x="5823531" y="4301074"/>
                  <a:ext cx="253080"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6" name="Ink 25">
                  <a:extLst>
                    <a:ext uri="{FF2B5EF4-FFF2-40B4-BE49-F238E27FC236}">
                      <a16:creationId xmlns:a16="http://schemas.microsoft.com/office/drawing/2014/main" id="{1E8A191F-BB18-DE75-5921-53ED9BB30373}"/>
                    </a:ext>
                  </a:extLst>
                </p14:cNvPr>
                <p14:cNvContentPartPr/>
                <p14:nvPr/>
              </p14:nvContentPartPr>
              <p14:xfrm>
                <a:off x="6223851" y="4378474"/>
                <a:ext cx="9000" cy="319680"/>
              </p14:xfrm>
            </p:contentPart>
          </mc:Choice>
          <mc:Fallback xmlns="">
            <p:pic>
              <p:nvPicPr>
                <p:cNvPr id="26" name="Ink 25">
                  <a:extLst>
                    <a:ext uri="{FF2B5EF4-FFF2-40B4-BE49-F238E27FC236}">
                      <a16:creationId xmlns:a16="http://schemas.microsoft.com/office/drawing/2014/main" id="{1E8A191F-BB18-DE75-5921-53ED9BB30373}"/>
                    </a:ext>
                  </a:extLst>
                </p:cNvPr>
                <p:cNvPicPr/>
                <p:nvPr/>
              </p:nvPicPr>
              <p:blipFill>
                <a:blip r:embed="rId32"/>
                <a:stretch>
                  <a:fillRect/>
                </a:stretch>
              </p:blipFill>
              <p:spPr>
                <a:xfrm>
                  <a:off x="6217731" y="4372354"/>
                  <a:ext cx="2124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 name="Ink 26">
                  <a:extLst>
                    <a:ext uri="{FF2B5EF4-FFF2-40B4-BE49-F238E27FC236}">
                      <a16:creationId xmlns:a16="http://schemas.microsoft.com/office/drawing/2014/main" id="{21D91ABD-8AC2-4ECD-F2F3-AAFE9235F694}"/>
                    </a:ext>
                  </a:extLst>
                </p14:cNvPr>
                <p14:cNvContentPartPr/>
                <p14:nvPr/>
              </p14:nvContentPartPr>
              <p14:xfrm>
                <a:off x="6177051" y="4305394"/>
                <a:ext cx="357840" cy="371520"/>
              </p14:xfrm>
            </p:contentPart>
          </mc:Choice>
          <mc:Fallback xmlns="">
            <p:pic>
              <p:nvPicPr>
                <p:cNvPr id="27" name="Ink 26">
                  <a:extLst>
                    <a:ext uri="{FF2B5EF4-FFF2-40B4-BE49-F238E27FC236}">
                      <a16:creationId xmlns:a16="http://schemas.microsoft.com/office/drawing/2014/main" id="{21D91ABD-8AC2-4ECD-F2F3-AAFE9235F694}"/>
                    </a:ext>
                  </a:extLst>
                </p:cNvPr>
                <p:cNvPicPr/>
                <p:nvPr/>
              </p:nvPicPr>
              <p:blipFill>
                <a:blip r:embed="rId34"/>
                <a:stretch>
                  <a:fillRect/>
                </a:stretch>
              </p:blipFill>
              <p:spPr>
                <a:xfrm>
                  <a:off x="6170931" y="4299274"/>
                  <a:ext cx="370080" cy="383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8" name="Ink 27">
                  <a:extLst>
                    <a:ext uri="{FF2B5EF4-FFF2-40B4-BE49-F238E27FC236}">
                      <a16:creationId xmlns:a16="http://schemas.microsoft.com/office/drawing/2014/main" id="{447AB27B-19DA-CA86-6394-D362CBD44FEE}"/>
                    </a:ext>
                  </a:extLst>
                </p14:cNvPr>
                <p14:cNvContentPartPr/>
                <p14:nvPr/>
              </p14:nvContentPartPr>
              <p14:xfrm>
                <a:off x="6749451" y="4333474"/>
                <a:ext cx="444960" cy="453240"/>
              </p14:xfrm>
            </p:contentPart>
          </mc:Choice>
          <mc:Fallback xmlns="">
            <p:pic>
              <p:nvPicPr>
                <p:cNvPr id="28" name="Ink 27">
                  <a:extLst>
                    <a:ext uri="{FF2B5EF4-FFF2-40B4-BE49-F238E27FC236}">
                      <a16:creationId xmlns:a16="http://schemas.microsoft.com/office/drawing/2014/main" id="{447AB27B-19DA-CA86-6394-D362CBD44FEE}"/>
                    </a:ext>
                  </a:extLst>
                </p:cNvPr>
                <p:cNvPicPr/>
                <p:nvPr/>
              </p:nvPicPr>
              <p:blipFill>
                <a:blip r:embed="rId36"/>
                <a:stretch>
                  <a:fillRect/>
                </a:stretch>
              </p:blipFill>
              <p:spPr>
                <a:xfrm>
                  <a:off x="6743331" y="4327354"/>
                  <a:ext cx="457200" cy="4654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9" name="Ink 28">
                  <a:extLst>
                    <a:ext uri="{FF2B5EF4-FFF2-40B4-BE49-F238E27FC236}">
                      <a16:creationId xmlns:a16="http://schemas.microsoft.com/office/drawing/2014/main" id="{647B0AFC-F8D6-61ED-BFDB-9F2BF7A7CC42}"/>
                    </a:ext>
                  </a:extLst>
                </p14:cNvPr>
                <p14:cNvContentPartPr/>
                <p14:nvPr/>
              </p14:nvContentPartPr>
              <p14:xfrm>
                <a:off x="7312491" y="4262554"/>
                <a:ext cx="371160" cy="426240"/>
              </p14:xfrm>
            </p:contentPart>
          </mc:Choice>
          <mc:Fallback xmlns="">
            <p:pic>
              <p:nvPicPr>
                <p:cNvPr id="29" name="Ink 28">
                  <a:extLst>
                    <a:ext uri="{FF2B5EF4-FFF2-40B4-BE49-F238E27FC236}">
                      <a16:creationId xmlns:a16="http://schemas.microsoft.com/office/drawing/2014/main" id="{647B0AFC-F8D6-61ED-BFDB-9F2BF7A7CC42}"/>
                    </a:ext>
                  </a:extLst>
                </p:cNvPr>
                <p:cNvPicPr/>
                <p:nvPr/>
              </p:nvPicPr>
              <p:blipFill>
                <a:blip r:embed="rId38"/>
                <a:stretch>
                  <a:fillRect/>
                </a:stretch>
              </p:blipFill>
              <p:spPr>
                <a:xfrm>
                  <a:off x="7306371" y="4256434"/>
                  <a:ext cx="383400" cy="438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0" name="Ink 29">
                  <a:extLst>
                    <a:ext uri="{FF2B5EF4-FFF2-40B4-BE49-F238E27FC236}">
                      <a16:creationId xmlns:a16="http://schemas.microsoft.com/office/drawing/2014/main" id="{9627341C-FCD4-4258-3FEA-07466F0CDD84}"/>
                    </a:ext>
                  </a:extLst>
                </p14:cNvPr>
                <p14:cNvContentPartPr/>
                <p14:nvPr/>
              </p14:nvContentPartPr>
              <p14:xfrm>
                <a:off x="7720371" y="4346794"/>
                <a:ext cx="50400" cy="264240"/>
              </p14:xfrm>
            </p:contentPart>
          </mc:Choice>
          <mc:Fallback xmlns="">
            <p:pic>
              <p:nvPicPr>
                <p:cNvPr id="30" name="Ink 29">
                  <a:extLst>
                    <a:ext uri="{FF2B5EF4-FFF2-40B4-BE49-F238E27FC236}">
                      <a16:creationId xmlns:a16="http://schemas.microsoft.com/office/drawing/2014/main" id="{9627341C-FCD4-4258-3FEA-07466F0CDD84}"/>
                    </a:ext>
                  </a:extLst>
                </p:cNvPr>
                <p:cNvPicPr/>
                <p:nvPr/>
              </p:nvPicPr>
              <p:blipFill>
                <a:blip r:embed="rId40"/>
                <a:stretch>
                  <a:fillRect/>
                </a:stretch>
              </p:blipFill>
              <p:spPr>
                <a:xfrm>
                  <a:off x="7714251" y="4340674"/>
                  <a:ext cx="6264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1" name="Ink 30">
                  <a:extLst>
                    <a:ext uri="{FF2B5EF4-FFF2-40B4-BE49-F238E27FC236}">
                      <a16:creationId xmlns:a16="http://schemas.microsoft.com/office/drawing/2014/main" id="{C98E31FC-5BCB-0D31-7BB4-E0A10E5CBADA}"/>
                    </a:ext>
                  </a:extLst>
                </p14:cNvPr>
                <p14:cNvContentPartPr/>
                <p14:nvPr/>
              </p14:nvContentPartPr>
              <p14:xfrm>
                <a:off x="7723251" y="4271554"/>
                <a:ext cx="194760" cy="288720"/>
              </p14:xfrm>
            </p:contentPart>
          </mc:Choice>
          <mc:Fallback xmlns="">
            <p:pic>
              <p:nvPicPr>
                <p:cNvPr id="31" name="Ink 30">
                  <a:extLst>
                    <a:ext uri="{FF2B5EF4-FFF2-40B4-BE49-F238E27FC236}">
                      <a16:creationId xmlns:a16="http://schemas.microsoft.com/office/drawing/2014/main" id="{C98E31FC-5BCB-0D31-7BB4-E0A10E5CBADA}"/>
                    </a:ext>
                  </a:extLst>
                </p:cNvPr>
                <p:cNvPicPr/>
                <p:nvPr/>
              </p:nvPicPr>
              <p:blipFill>
                <a:blip r:embed="rId42"/>
                <a:stretch>
                  <a:fillRect/>
                </a:stretch>
              </p:blipFill>
              <p:spPr>
                <a:xfrm>
                  <a:off x="7717131" y="4265434"/>
                  <a:ext cx="20700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2" name="Ink 31">
                  <a:extLst>
                    <a:ext uri="{FF2B5EF4-FFF2-40B4-BE49-F238E27FC236}">
                      <a16:creationId xmlns:a16="http://schemas.microsoft.com/office/drawing/2014/main" id="{964A3717-4380-BE15-FD3F-17015AADA9A5}"/>
                    </a:ext>
                  </a:extLst>
                </p14:cNvPr>
                <p14:cNvContentPartPr/>
                <p14:nvPr/>
              </p14:nvContentPartPr>
              <p14:xfrm>
                <a:off x="7772931" y="4450114"/>
                <a:ext cx="102240" cy="14400"/>
              </p14:xfrm>
            </p:contentPart>
          </mc:Choice>
          <mc:Fallback xmlns="">
            <p:pic>
              <p:nvPicPr>
                <p:cNvPr id="32" name="Ink 31">
                  <a:extLst>
                    <a:ext uri="{FF2B5EF4-FFF2-40B4-BE49-F238E27FC236}">
                      <a16:creationId xmlns:a16="http://schemas.microsoft.com/office/drawing/2014/main" id="{964A3717-4380-BE15-FD3F-17015AADA9A5}"/>
                    </a:ext>
                  </a:extLst>
                </p:cNvPr>
                <p:cNvPicPr/>
                <p:nvPr/>
              </p:nvPicPr>
              <p:blipFill>
                <a:blip r:embed="rId44"/>
                <a:stretch>
                  <a:fillRect/>
                </a:stretch>
              </p:blipFill>
              <p:spPr>
                <a:xfrm>
                  <a:off x="7766811" y="4443994"/>
                  <a:ext cx="1144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3" name="Ink 32">
                  <a:extLst>
                    <a:ext uri="{FF2B5EF4-FFF2-40B4-BE49-F238E27FC236}">
                      <a16:creationId xmlns:a16="http://schemas.microsoft.com/office/drawing/2014/main" id="{3CDF2045-1627-AF55-A05B-E6212B57DDC9}"/>
                    </a:ext>
                  </a:extLst>
                </p14:cNvPr>
                <p14:cNvContentPartPr/>
                <p14:nvPr/>
              </p14:nvContentPartPr>
              <p14:xfrm>
                <a:off x="7984971" y="4281274"/>
                <a:ext cx="88200" cy="312120"/>
              </p14:xfrm>
            </p:contentPart>
          </mc:Choice>
          <mc:Fallback xmlns="">
            <p:pic>
              <p:nvPicPr>
                <p:cNvPr id="33" name="Ink 32">
                  <a:extLst>
                    <a:ext uri="{FF2B5EF4-FFF2-40B4-BE49-F238E27FC236}">
                      <a16:creationId xmlns:a16="http://schemas.microsoft.com/office/drawing/2014/main" id="{3CDF2045-1627-AF55-A05B-E6212B57DDC9}"/>
                    </a:ext>
                  </a:extLst>
                </p:cNvPr>
                <p:cNvPicPr/>
                <p:nvPr/>
              </p:nvPicPr>
              <p:blipFill>
                <a:blip r:embed="rId46"/>
                <a:stretch>
                  <a:fillRect/>
                </a:stretch>
              </p:blipFill>
              <p:spPr>
                <a:xfrm>
                  <a:off x="7978851" y="4275154"/>
                  <a:ext cx="10044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4" name="Ink 33">
                  <a:extLst>
                    <a:ext uri="{FF2B5EF4-FFF2-40B4-BE49-F238E27FC236}">
                      <a16:creationId xmlns:a16="http://schemas.microsoft.com/office/drawing/2014/main" id="{33050C80-7551-5AEC-4EED-F5F7BD483A70}"/>
                    </a:ext>
                  </a:extLst>
                </p14:cNvPr>
                <p14:cNvContentPartPr/>
                <p14:nvPr/>
              </p14:nvContentPartPr>
              <p14:xfrm>
                <a:off x="7966971" y="4266874"/>
                <a:ext cx="222480" cy="273240"/>
              </p14:xfrm>
            </p:contentPart>
          </mc:Choice>
          <mc:Fallback xmlns="">
            <p:pic>
              <p:nvPicPr>
                <p:cNvPr id="34" name="Ink 33">
                  <a:extLst>
                    <a:ext uri="{FF2B5EF4-FFF2-40B4-BE49-F238E27FC236}">
                      <a16:creationId xmlns:a16="http://schemas.microsoft.com/office/drawing/2014/main" id="{33050C80-7551-5AEC-4EED-F5F7BD483A70}"/>
                    </a:ext>
                  </a:extLst>
                </p:cNvPr>
                <p:cNvPicPr/>
                <p:nvPr/>
              </p:nvPicPr>
              <p:blipFill>
                <a:blip r:embed="rId48"/>
                <a:stretch>
                  <a:fillRect/>
                </a:stretch>
              </p:blipFill>
              <p:spPr>
                <a:xfrm>
                  <a:off x="7960851" y="4260754"/>
                  <a:ext cx="23472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5" name="Ink 34">
                  <a:extLst>
                    <a:ext uri="{FF2B5EF4-FFF2-40B4-BE49-F238E27FC236}">
                      <a16:creationId xmlns:a16="http://schemas.microsoft.com/office/drawing/2014/main" id="{DDE58F51-B061-69A4-09A4-4B0AC0131E3D}"/>
                    </a:ext>
                  </a:extLst>
                </p14:cNvPr>
                <p14:cNvContentPartPr/>
                <p14:nvPr/>
              </p14:nvContentPartPr>
              <p14:xfrm>
                <a:off x="8269371" y="4284154"/>
                <a:ext cx="68400" cy="258120"/>
              </p14:xfrm>
            </p:contentPart>
          </mc:Choice>
          <mc:Fallback xmlns="">
            <p:pic>
              <p:nvPicPr>
                <p:cNvPr id="35" name="Ink 34">
                  <a:extLst>
                    <a:ext uri="{FF2B5EF4-FFF2-40B4-BE49-F238E27FC236}">
                      <a16:creationId xmlns:a16="http://schemas.microsoft.com/office/drawing/2014/main" id="{DDE58F51-B061-69A4-09A4-4B0AC0131E3D}"/>
                    </a:ext>
                  </a:extLst>
                </p:cNvPr>
                <p:cNvPicPr/>
                <p:nvPr/>
              </p:nvPicPr>
              <p:blipFill>
                <a:blip r:embed="rId50"/>
                <a:stretch>
                  <a:fillRect/>
                </a:stretch>
              </p:blipFill>
              <p:spPr>
                <a:xfrm>
                  <a:off x="8263251" y="4278034"/>
                  <a:ext cx="8064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8" name="Ink 37">
                  <a:extLst>
                    <a:ext uri="{FF2B5EF4-FFF2-40B4-BE49-F238E27FC236}">
                      <a16:creationId xmlns:a16="http://schemas.microsoft.com/office/drawing/2014/main" id="{B53DA28F-B567-975B-A5FC-824785BCB23F}"/>
                    </a:ext>
                  </a:extLst>
                </p14:cNvPr>
                <p14:cNvContentPartPr/>
                <p14:nvPr/>
              </p14:nvContentPartPr>
              <p14:xfrm>
                <a:off x="5925771" y="4810474"/>
                <a:ext cx="520200" cy="360"/>
              </p14:xfrm>
            </p:contentPart>
          </mc:Choice>
          <mc:Fallback xmlns="">
            <p:pic>
              <p:nvPicPr>
                <p:cNvPr id="38" name="Ink 37">
                  <a:extLst>
                    <a:ext uri="{FF2B5EF4-FFF2-40B4-BE49-F238E27FC236}">
                      <a16:creationId xmlns:a16="http://schemas.microsoft.com/office/drawing/2014/main" id="{B53DA28F-B567-975B-A5FC-824785BCB23F}"/>
                    </a:ext>
                  </a:extLst>
                </p:cNvPr>
                <p:cNvPicPr/>
                <p:nvPr/>
              </p:nvPicPr>
              <p:blipFill>
                <a:blip r:embed="rId52"/>
                <a:stretch>
                  <a:fillRect/>
                </a:stretch>
              </p:blipFill>
              <p:spPr>
                <a:xfrm>
                  <a:off x="5919651" y="4804354"/>
                  <a:ext cx="5324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9" name="Ink 38">
                  <a:extLst>
                    <a:ext uri="{FF2B5EF4-FFF2-40B4-BE49-F238E27FC236}">
                      <a16:creationId xmlns:a16="http://schemas.microsoft.com/office/drawing/2014/main" id="{A5A62F25-F641-05F4-96AF-A8D9AC9F574E}"/>
                    </a:ext>
                  </a:extLst>
                </p14:cNvPr>
                <p14:cNvContentPartPr/>
                <p14:nvPr/>
              </p14:nvContentPartPr>
              <p14:xfrm>
                <a:off x="5891571" y="4891114"/>
                <a:ext cx="420840" cy="7200"/>
              </p14:xfrm>
            </p:contentPart>
          </mc:Choice>
          <mc:Fallback xmlns="">
            <p:pic>
              <p:nvPicPr>
                <p:cNvPr id="39" name="Ink 38">
                  <a:extLst>
                    <a:ext uri="{FF2B5EF4-FFF2-40B4-BE49-F238E27FC236}">
                      <a16:creationId xmlns:a16="http://schemas.microsoft.com/office/drawing/2014/main" id="{A5A62F25-F641-05F4-96AF-A8D9AC9F574E}"/>
                    </a:ext>
                  </a:extLst>
                </p:cNvPr>
                <p:cNvPicPr/>
                <p:nvPr/>
              </p:nvPicPr>
              <p:blipFill>
                <a:blip r:embed="rId54"/>
                <a:stretch>
                  <a:fillRect/>
                </a:stretch>
              </p:blipFill>
              <p:spPr>
                <a:xfrm>
                  <a:off x="5885451" y="4884994"/>
                  <a:ext cx="4330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1" name="Ink 40">
                  <a:extLst>
                    <a:ext uri="{FF2B5EF4-FFF2-40B4-BE49-F238E27FC236}">
                      <a16:creationId xmlns:a16="http://schemas.microsoft.com/office/drawing/2014/main" id="{3DC7A739-DFF7-8806-3244-F05C5173FC2E}"/>
                    </a:ext>
                  </a:extLst>
                </p14:cNvPr>
                <p14:cNvContentPartPr/>
                <p14:nvPr/>
              </p14:nvContentPartPr>
              <p14:xfrm>
                <a:off x="5684571" y="4825594"/>
                <a:ext cx="241200" cy="360"/>
              </p14:xfrm>
            </p:contentPart>
          </mc:Choice>
          <mc:Fallback xmlns="">
            <p:pic>
              <p:nvPicPr>
                <p:cNvPr id="41" name="Ink 40">
                  <a:extLst>
                    <a:ext uri="{FF2B5EF4-FFF2-40B4-BE49-F238E27FC236}">
                      <a16:creationId xmlns:a16="http://schemas.microsoft.com/office/drawing/2014/main" id="{3DC7A739-DFF7-8806-3244-F05C5173FC2E}"/>
                    </a:ext>
                  </a:extLst>
                </p:cNvPr>
                <p:cNvPicPr/>
                <p:nvPr/>
              </p:nvPicPr>
              <p:blipFill>
                <a:blip r:embed="rId56"/>
                <a:stretch>
                  <a:fillRect/>
                </a:stretch>
              </p:blipFill>
              <p:spPr>
                <a:xfrm>
                  <a:off x="5678451" y="4819474"/>
                  <a:ext cx="2534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3" name="Ink 42">
                  <a:extLst>
                    <a:ext uri="{FF2B5EF4-FFF2-40B4-BE49-F238E27FC236}">
                      <a16:creationId xmlns:a16="http://schemas.microsoft.com/office/drawing/2014/main" id="{51617EE7-FBA6-7091-2CAA-FEBCB2CF7B43}"/>
                    </a:ext>
                  </a:extLst>
                </p14:cNvPr>
                <p14:cNvContentPartPr/>
                <p14:nvPr/>
              </p14:nvContentPartPr>
              <p14:xfrm>
                <a:off x="5638491" y="4910914"/>
                <a:ext cx="281160" cy="6480"/>
              </p14:xfrm>
            </p:contentPart>
          </mc:Choice>
          <mc:Fallback xmlns="">
            <p:pic>
              <p:nvPicPr>
                <p:cNvPr id="43" name="Ink 42">
                  <a:extLst>
                    <a:ext uri="{FF2B5EF4-FFF2-40B4-BE49-F238E27FC236}">
                      <a16:creationId xmlns:a16="http://schemas.microsoft.com/office/drawing/2014/main" id="{51617EE7-FBA6-7091-2CAA-FEBCB2CF7B43}"/>
                    </a:ext>
                  </a:extLst>
                </p:cNvPr>
                <p:cNvPicPr/>
                <p:nvPr/>
              </p:nvPicPr>
              <p:blipFill>
                <a:blip r:embed="rId58"/>
                <a:stretch>
                  <a:fillRect/>
                </a:stretch>
              </p:blipFill>
              <p:spPr>
                <a:xfrm>
                  <a:off x="5632371" y="4904794"/>
                  <a:ext cx="293400" cy="18720"/>
                </a:xfrm>
                <a:prstGeom prst="rect">
                  <a:avLst/>
                </a:prstGeom>
              </p:spPr>
            </p:pic>
          </mc:Fallback>
        </mc:AlternateContent>
      </p:grpSp>
    </p:spTree>
    <p:extLst>
      <p:ext uri="{BB962C8B-B14F-4D97-AF65-F5344CB8AC3E}">
        <p14:creationId xmlns:p14="http://schemas.microsoft.com/office/powerpoint/2010/main" val="614320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EE96357-F7D8-3FF2-7B9F-77457A862270}"/>
              </a:ext>
            </a:extLst>
          </p:cNvPr>
          <p:cNvPicPr>
            <a:picLocks noChangeAspect="1"/>
          </p:cNvPicPr>
          <p:nvPr/>
        </p:nvPicPr>
        <p:blipFill>
          <a:blip r:embed="rId2"/>
          <a:stretch>
            <a:fillRect/>
          </a:stretch>
        </p:blipFill>
        <p:spPr>
          <a:xfrm>
            <a:off x="1670671" y="643467"/>
            <a:ext cx="8042904" cy="5571065"/>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C33EEF78-896B-BFE9-6B50-CB9F1F899C3E}"/>
              </a:ext>
            </a:extLst>
          </p:cNvPr>
          <p:cNvSpPr>
            <a:spLocks noGrp="1"/>
          </p:cNvSpPr>
          <p:nvPr>
            <p:ph type="sldNum" sz="quarter" idx="12"/>
          </p:nvPr>
        </p:nvSpPr>
        <p:spPr/>
        <p:txBody>
          <a:bodyPr/>
          <a:lstStyle/>
          <a:p>
            <a:fld id="{C86488E0-EA66-EE4C-84C2-226D9C4A9E6B}" type="slidenum">
              <a:rPr lang="en-PS" smtClean="0"/>
              <a:t>3</a:t>
            </a:fld>
            <a:endParaRPr lang="en-PS"/>
          </a:p>
        </p:txBody>
      </p:sp>
    </p:spTree>
    <p:extLst>
      <p:ext uri="{BB962C8B-B14F-4D97-AF65-F5344CB8AC3E}">
        <p14:creationId xmlns:p14="http://schemas.microsoft.com/office/powerpoint/2010/main" val="26317265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lide Number Placeholder 2">
            <a:extLst>
              <a:ext uri="{FF2B5EF4-FFF2-40B4-BE49-F238E27FC236}">
                <a16:creationId xmlns:a16="http://schemas.microsoft.com/office/drawing/2014/main" id="{604748EB-FA31-657E-A71B-2D59B0C2987A}"/>
              </a:ext>
            </a:extLst>
          </p:cNvPr>
          <p:cNvSpPr>
            <a:spLocks noGrp="1"/>
          </p:cNvSpPr>
          <p:nvPr>
            <p:ph type="sldNum" sz="quarter" idx="12"/>
          </p:nvPr>
        </p:nvSpPr>
        <p:spPr>
          <a:xfrm>
            <a:off x="8805333" y="6356350"/>
            <a:ext cx="2743200" cy="365125"/>
          </a:xfrm>
        </p:spPr>
        <p:txBody>
          <a:bodyPr>
            <a:normAutofit/>
          </a:bodyPr>
          <a:lstStyle/>
          <a:p>
            <a:pPr>
              <a:spcAft>
                <a:spcPts val="600"/>
              </a:spcAft>
            </a:pPr>
            <a:fld id="{C86488E0-EA66-EE4C-84C2-226D9C4A9E6B}" type="slidenum">
              <a:rPr lang="en-PS" smtClean="0"/>
              <a:pPr>
                <a:spcAft>
                  <a:spcPts val="600"/>
                </a:spcAft>
              </a:pPr>
              <a:t>30</a:t>
            </a:fld>
            <a:endParaRPr lang="en-PS"/>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5298D4B-D415-645E-C1EE-EAF13072DCF0}"/>
              </a:ext>
            </a:extLst>
          </p:cNvPr>
          <p:cNvPicPr>
            <a:picLocks noChangeAspect="1"/>
          </p:cNvPicPr>
          <p:nvPr/>
        </p:nvPicPr>
        <p:blipFill>
          <a:blip r:embed="rId2"/>
          <a:stretch>
            <a:fillRect/>
          </a:stretch>
        </p:blipFill>
        <p:spPr>
          <a:xfrm>
            <a:off x="1670670" y="643467"/>
            <a:ext cx="8477014"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A781513A-DEED-B6FB-8E62-B52E0A03AE96}"/>
                  </a:ext>
                </a:extLst>
              </p14:cNvPr>
              <p14:cNvContentPartPr/>
              <p14:nvPr/>
            </p14:nvContentPartPr>
            <p14:xfrm>
              <a:off x="6534171" y="1853794"/>
              <a:ext cx="798840" cy="4680"/>
            </p14:xfrm>
          </p:contentPart>
        </mc:Choice>
        <mc:Fallback xmlns="">
          <p:pic>
            <p:nvPicPr>
              <p:cNvPr id="2" name="Ink 1">
                <a:extLst>
                  <a:ext uri="{FF2B5EF4-FFF2-40B4-BE49-F238E27FC236}">
                    <a16:creationId xmlns:a16="http://schemas.microsoft.com/office/drawing/2014/main" id="{A781513A-DEED-B6FB-8E62-B52E0A03AE96}"/>
                  </a:ext>
                </a:extLst>
              </p:cNvPr>
              <p:cNvPicPr/>
              <p:nvPr/>
            </p:nvPicPr>
            <p:blipFill>
              <a:blip r:embed="rId4"/>
              <a:stretch>
                <a:fillRect/>
              </a:stretch>
            </p:blipFill>
            <p:spPr>
              <a:xfrm>
                <a:off x="6528051" y="1847674"/>
                <a:ext cx="8110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AC584D29-8BC9-0DB9-0B34-22E5CF960E3C}"/>
                  </a:ext>
                </a:extLst>
              </p14:cNvPr>
              <p14:cNvContentPartPr/>
              <p14:nvPr/>
            </p14:nvContentPartPr>
            <p14:xfrm>
              <a:off x="2510811" y="2126674"/>
              <a:ext cx="78480" cy="2520"/>
            </p14:xfrm>
          </p:contentPart>
        </mc:Choice>
        <mc:Fallback xmlns="">
          <p:pic>
            <p:nvPicPr>
              <p:cNvPr id="5" name="Ink 4">
                <a:extLst>
                  <a:ext uri="{FF2B5EF4-FFF2-40B4-BE49-F238E27FC236}">
                    <a16:creationId xmlns:a16="http://schemas.microsoft.com/office/drawing/2014/main" id="{AC584D29-8BC9-0DB9-0B34-22E5CF960E3C}"/>
                  </a:ext>
                </a:extLst>
              </p:cNvPr>
              <p:cNvPicPr/>
              <p:nvPr/>
            </p:nvPicPr>
            <p:blipFill>
              <a:blip r:embed="rId6"/>
              <a:stretch>
                <a:fillRect/>
              </a:stretch>
            </p:blipFill>
            <p:spPr>
              <a:xfrm>
                <a:off x="2504691" y="2120554"/>
                <a:ext cx="9072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60C57EF8-868C-6308-8D6E-6B475A710CEF}"/>
                  </a:ext>
                </a:extLst>
              </p14:cNvPr>
              <p14:cNvContentPartPr/>
              <p14:nvPr/>
            </p14:nvContentPartPr>
            <p14:xfrm>
              <a:off x="7901811" y="1811314"/>
              <a:ext cx="475200" cy="2520"/>
            </p14:xfrm>
          </p:contentPart>
        </mc:Choice>
        <mc:Fallback xmlns="">
          <p:pic>
            <p:nvPicPr>
              <p:cNvPr id="6" name="Ink 5">
                <a:extLst>
                  <a:ext uri="{FF2B5EF4-FFF2-40B4-BE49-F238E27FC236}">
                    <a16:creationId xmlns:a16="http://schemas.microsoft.com/office/drawing/2014/main" id="{60C57EF8-868C-6308-8D6E-6B475A710CEF}"/>
                  </a:ext>
                </a:extLst>
              </p:cNvPr>
              <p:cNvPicPr/>
              <p:nvPr/>
            </p:nvPicPr>
            <p:blipFill>
              <a:blip r:embed="rId8"/>
              <a:stretch>
                <a:fillRect/>
              </a:stretch>
            </p:blipFill>
            <p:spPr>
              <a:xfrm>
                <a:off x="7895691" y="1805194"/>
                <a:ext cx="4874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4C1CE007-A700-3916-BA66-02DF43CE2889}"/>
                  </a:ext>
                </a:extLst>
              </p14:cNvPr>
              <p14:cNvContentPartPr/>
              <p14:nvPr/>
            </p14:nvContentPartPr>
            <p14:xfrm>
              <a:off x="3846771" y="2138554"/>
              <a:ext cx="2849760" cy="40680"/>
            </p14:xfrm>
          </p:contentPart>
        </mc:Choice>
        <mc:Fallback xmlns="">
          <p:pic>
            <p:nvPicPr>
              <p:cNvPr id="7" name="Ink 6">
                <a:extLst>
                  <a:ext uri="{FF2B5EF4-FFF2-40B4-BE49-F238E27FC236}">
                    <a16:creationId xmlns:a16="http://schemas.microsoft.com/office/drawing/2014/main" id="{4C1CE007-A700-3916-BA66-02DF43CE2889}"/>
                  </a:ext>
                </a:extLst>
              </p:cNvPr>
              <p:cNvPicPr/>
              <p:nvPr/>
            </p:nvPicPr>
            <p:blipFill>
              <a:blip r:embed="rId10"/>
              <a:stretch>
                <a:fillRect/>
              </a:stretch>
            </p:blipFill>
            <p:spPr>
              <a:xfrm>
                <a:off x="3840651" y="2132434"/>
                <a:ext cx="28620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B36871B3-8DEC-D10A-5009-C836A95EB432}"/>
                  </a:ext>
                </a:extLst>
              </p14:cNvPr>
              <p14:cNvContentPartPr/>
              <p14:nvPr/>
            </p14:nvContentPartPr>
            <p14:xfrm>
              <a:off x="8224371" y="2151514"/>
              <a:ext cx="328320" cy="8280"/>
            </p14:xfrm>
          </p:contentPart>
        </mc:Choice>
        <mc:Fallback xmlns="">
          <p:pic>
            <p:nvPicPr>
              <p:cNvPr id="8" name="Ink 7">
                <a:extLst>
                  <a:ext uri="{FF2B5EF4-FFF2-40B4-BE49-F238E27FC236}">
                    <a16:creationId xmlns:a16="http://schemas.microsoft.com/office/drawing/2014/main" id="{B36871B3-8DEC-D10A-5009-C836A95EB432}"/>
                  </a:ext>
                </a:extLst>
              </p:cNvPr>
              <p:cNvPicPr/>
              <p:nvPr/>
            </p:nvPicPr>
            <p:blipFill>
              <a:blip r:embed="rId12"/>
              <a:stretch>
                <a:fillRect/>
              </a:stretch>
            </p:blipFill>
            <p:spPr>
              <a:xfrm>
                <a:off x="8218251" y="2145394"/>
                <a:ext cx="3405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2E8DBD5E-D0A4-F459-C3E2-BA755608CC6D}"/>
                  </a:ext>
                </a:extLst>
              </p14:cNvPr>
              <p14:cNvContentPartPr/>
              <p14:nvPr/>
            </p14:nvContentPartPr>
            <p14:xfrm>
              <a:off x="3227931" y="2503234"/>
              <a:ext cx="2913840" cy="34920"/>
            </p14:xfrm>
          </p:contentPart>
        </mc:Choice>
        <mc:Fallback xmlns="">
          <p:pic>
            <p:nvPicPr>
              <p:cNvPr id="10" name="Ink 9">
                <a:extLst>
                  <a:ext uri="{FF2B5EF4-FFF2-40B4-BE49-F238E27FC236}">
                    <a16:creationId xmlns:a16="http://schemas.microsoft.com/office/drawing/2014/main" id="{2E8DBD5E-D0A4-F459-C3E2-BA755608CC6D}"/>
                  </a:ext>
                </a:extLst>
              </p:cNvPr>
              <p:cNvPicPr/>
              <p:nvPr/>
            </p:nvPicPr>
            <p:blipFill>
              <a:blip r:embed="rId14"/>
              <a:stretch>
                <a:fillRect/>
              </a:stretch>
            </p:blipFill>
            <p:spPr>
              <a:xfrm>
                <a:off x="3221811" y="2497114"/>
                <a:ext cx="29260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DCB1A929-9070-BE3A-6DA7-38AEB27A0C16}"/>
                  </a:ext>
                </a:extLst>
              </p14:cNvPr>
              <p14:cNvContentPartPr/>
              <p14:nvPr/>
            </p14:nvContentPartPr>
            <p14:xfrm>
              <a:off x="7262091" y="2492074"/>
              <a:ext cx="941040" cy="11160"/>
            </p14:xfrm>
          </p:contentPart>
        </mc:Choice>
        <mc:Fallback xmlns="">
          <p:pic>
            <p:nvPicPr>
              <p:cNvPr id="12" name="Ink 11">
                <a:extLst>
                  <a:ext uri="{FF2B5EF4-FFF2-40B4-BE49-F238E27FC236}">
                    <a16:creationId xmlns:a16="http://schemas.microsoft.com/office/drawing/2014/main" id="{DCB1A929-9070-BE3A-6DA7-38AEB27A0C16}"/>
                  </a:ext>
                </a:extLst>
              </p:cNvPr>
              <p:cNvPicPr/>
              <p:nvPr/>
            </p:nvPicPr>
            <p:blipFill>
              <a:blip r:embed="rId16"/>
              <a:stretch>
                <a:fillRect/>
              </a:stretch>
            </p:blipFill>
            <p:spPr>
              <a:xfrm>
                <a:off x="7255971" y="2485954"/>
                <a:ext cx="9532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Ink 13">
                <a:extLst>
                  <a:ext uri="{FF2B5EF4-FFF2-40B4-BE49-F238E27FC236}">
                    <a16:creationId xmlns:a16="http://schemas.microsoft.com/office/drawing/2014/main" id="{97FA14D0-E2D6-8E31-9B6A-F245550F8EF4}"/>
                  </a:ext>
                </a:extLst>
              </p14:cNvPr>
              <p14:cNvContentPartPr/>
              <p14:nvPr/>
            </p14:nvContentPartPr>
            <p14:xfrm>
              <a:off x="7582851" y="3023434"/>
              <a:ext cx="1049040" cy="2880"/>
            </p14:xfrm>
          </p:contentPart>
        </mc:Choice>
        <mc:Fallback xmlns="">
          <p:pic>
            <p:nvPicPr>
              <p:cNvPr id="14" name="Ink 13">
                <a:extLst>
                  <a:ext uri="{FF2B5EF4-FFF2-40B4-BE49-F238E27FC236}">
                    <a16:creationId xmlns:a16="http://schemas.microsoft.com/office/drawing/2014/main" id="{97FA14D0-E2D6-8E31-9B6A-F245550F8EF4}"/>
                  </a:ext>
                </a:extLst>
              </p:cNvPr>
              <p:cNvPicPr/>
              <p:nvPr/>
            </p:nvPicPr>
            <p:blipFill>
              <a:blip r:embed="rId18"/>
              <a:stretch>
                <a:fillRect/>
              </a:stretch>
            </p:blipFill>
            <p:spPr>
              <a:xfrm>
                <a:off x="7576731" y="3017314"/>
                <a:ext cx="10612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Ink 15">
                <a:extLst>
                  <a:ext uri="{FF2B5EF4-FFF2-40B4-BE49-F238E27FC236}">
                    <a16:creationId xmlns:a16="http://schemas.microsoft.com/office/drawing/2014/main" id="{F22067FE-B8B8-79DC-5DFE-F15BCB0ADA1B}"/>
                  </a:ext>
                </a:extLst>
              </p14:cNvPr>
              <p14:cNvContentPartPr/>
              <p14:nvPr/>
            </p14:nvContentPartPr>
            <p14:xfrm>
              <a:off x="2406411" y="3406834"/>
              <a:ext cx="1337760" cy="18000"/>
            </p14:xfrm>
          </p:contentPart>
        </mc:Choice>
        <mc:Fallback xmlns="">
          <p:pic>
            <p:nvPicPr>
              <p:cNvPr id="16" name="Ink 15">
                <a:extLst>
                  <a:ext uri="{FF2B5EF4-FFF2-40B4-BE49-F238E27FC236}">
                    <a16:creationId xmlns:a16="http://schemas.microsoft.com/office/drawing/2014/main" id="{F22067FE-B8B8-79DC-5DFE-F15BCB0ADA1B}"/>
                  </a:ext>
                </a:extLst>
              </p:cNvPr>
              <p:cNvPicPr/>
              <p:nvPr/>
            </p:nvPicPr>
            <p:blipFill>
              <a:blip r:embed="rId20"/>
              <a:stretch>
                <a:fillRect/>
              </a:stretch>
            </p:blipFill>
            <p:spPr>
              <a:xfrm>
                <a:off x="2400291" y="3400714"/>
                <a:ext cx="13500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Ink 17">
                <a:extLst>
                  <a:ext uri="{FF2B5EF4-FFF2-40B4-BE49-F238E27FC236}">
                    <a16:creationId xmlns:a16="http://schemas.microsoft.com/office/drawing/2014/main" id="{50B80E68-C419-41FC-71DD-416EDF8FE403}"/>
                  </a:ext>
                </a:extLst>
              </p14:cNvPr>
              <p14:cNvContentPartPr/>
              <p14:nvPr/>
            </p14:nvContentPartPr>
            <p14:xfrm>
              <a:off x="4934691" y="3455434"/>
              <a:ext cx="468360" cy="431280"/>
            </p14:xfrm>
          </p:contentPart>
        </mc:Choice>
        <mc:Fallback xmlns="">
          <p:pic>
            <p:nvPicPr>
              <p:cNvPr id="18" name="Ink 17">
                <a:extLst>
                  <a:ext uri="{FF2B5EF4-FFF2-40B4-BE49-F238E27FC236}">
                    <a16:creationId xmlns:a16="http://schemas.microsoft.com/office/drawing/2014/main" id="{50B80E68-C419-41FC-71DD-416EDF8FE403}"/>
                  </a:ext>
                </a:extLst>
              </p:cNvPr>
              <p:cNvPicPr/>
              <p:nvPr/>
            </p:nvPicPr>
            <p:blipFill>
              <a:blip r:embed="rId22"/>
              <a:stretch>
                <a:fillRect/>
              </a:stretch>
            </p:blipFill>
            <p:spPr>
              <a:xfrm>
                <a:off x="4928571" y="3449314"/>
                <a:ext cx="480600" cy="443520"/>
              </a:xfrm>
              <a:prstGeom prst="rect">
                <a:avLst/>
              </a:prstGeom>
            </p:spPr>
          </p:pic>
        </mc:Fallback>
      </mc:AlternateContent>
      <p:grpSp>
        <p:nvGrpSpPr>
          <p:cNvPr id="35" name="Group 34">
            <a:extLst>
              <a:ext uri="{FF2B5EF4-FFF2-40B4-BE49-F238E27FC236}">
                <a16:creationId xmlns:a16="http://schemas.microsoft.com/office/drawing/2014/main" id="{4C8BB6D2-6866-333D-1299-11822E5F4076}"/>
              </a:ext>
            </a:extLst>
          </p:cNvPr>
          <p:cNvGrpSpPr/>
          <p:nvPr/>
        </p:nvGrpSpPr>
        <p:grpSpPr>
          <a:xfrm>
            <a:off x="7233291" y="3221794"/>
            <a:ext cx="1311480" cy="621360"/>
            <a:chOff x="7233291" y="3221794"/>
            <a:chExt cx="1311480" cy="621360"/>
          </a:xfrm>
        </p:grpSpPr>
        <mc:AlternateContent xmlns:mc="http://schemas.openxmlformats.org/markup-compatibility/2006" xmlns:p14="http://schemas.microsoft.com/office/powerpoint/2010/main">
          <mc:Choice Requires="p14">
            <p:contentPart p14:bwMode="auto" r:id="rId23">
              <p14:nvContentPartPr>
                <p14:cNvPr id="20" name="Ink 19">
                  <a:extLst>
                    <a:ext uri="{FF2B5EF4-FFF2-40B4-BE49-F238E27FC236}">
                      <a16:creationId xmlns:a16="http://schemas.microsoft.com/office/drawing/2014/main" id="{403E1C73-7265-89AF-3999-A5C9814E7AB8}"/>
                    </a:ext>
                  </a:extLst>
                </p14:cNvPr>
                <p14:cNvContentPartPr/>
                <p14:nvPr/>
              </p14:nvContentPartPr>
              <p14:xfrm>
                <a:off x="7233291" y="3454714"/>
                <a:ext cx="2880" cy="178920"/>
              </p14:xfrm>
            </p:contentPart>
          </mc:Choice>
          <mc:Fallback xmlns="">
            <p:pic>
              <p:nvPicPr>
                <p:cNvPr id="20" name="Ink 19">
                  <a:extLst>
                    <a:ext uri="{FF2B5EF4-FFF2-40B4-BE49-F238E27FC236}">
                      <a16:creationId xmlns:a16="http://schemas.microsoft.com/office/drawing/2014/main" id="{403E1C73-7265-89AF-3999-A5C9814E7AB8}"/>
                    </a:ext>
                  </a:extLst>
                </p:cNvPr>
                <p:cNvPicPr/>
                <p:nvPr/>
              </p:nvPicPr>
              <p:blipFill>
                <a:blip r:embed="rId24"/>
                <a:stretch>
                  <a:fillRect/>
                </a:stretch>
              </p:blipFill>
              <p:spPr>
                <a:xfrm>
                  <a:off x="7227171" y="3448594"/>
                  <a:ext cx="151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Ink 21">
                  <a:extLst>
                    <a:ext uri="{FF2B5EF4-FFF2-40B4-BE49-F238E27FC236}">
                      <a16:creationId xmlns:a16="http://schemas.microsoft.com/office/drawing/2014/main" id="{67CBE958-F521-982C-FA82-CD53DF19C985}"/>
                    </a:ext>
                  </a:extLst>
                </p14:cNvPr>
                <p14:cNvContentPartPr/>
                <p14:nvPr/>
              </p14:nvContentPartPr>
              <p14:xfrm>
                <a:off x="7335171" y="3418714"/>
                <a:ext cx="113760" cy="223560"/>
              </p14:xfrm>
            </p:contentPart>
          </mc:Choice>
          <mc:Fallback xmlns="">
            <p:pic>
              <p:nvPicPr>
                <p:cNvPr id="22" name="Ink 21">
                  <a:extLst>
                    <a:ext uri="{FF2B5EF4-FFF2-40B4-BE49-F238E27FC236}">
                      <a16:creationId xmlns:a16="http://schemas.microsoft.com/office/drawing/2014/main" id="{67CBE958-F521-982C-FA82-CD53DF19C985}"/>
                    </a:ext>
                  </a:extLst>
                </p:cNvPr>
                <p:cNvPicPr/>
                <p:nvPr/>
              </p:nvPicPr>
              <p:blipFill>
                <a:blip r:embed="rId26"/>
                <a:stretch>
                  <a:fillRect/>
                </a:stretch>
              </p:blipFill>
              <p:spPr>
                <a:xfrm>
                  <a:off x="7329051" y="3412594"/>
                  <a:ext cx="12600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3" name="Ink 22">
                  <a:extLst>
                    <a:ext uri="{FF2B5EF4-FFF2-40B4-BE49-F238E27FC236}">
                      <a16:creationId xmlns:a16="http://schemas.microsoft.com/office/drawing/2014/main" id="{0D5EA9E5-D8AD-CC48-31CA-4AD3E548F885}"/>
                    </a:ext>
                  </a:extLst>
                </p14:cNvPr>
                <p14:cNvContentPartPr/>
                <p14:nvPr/>
              </p14:nvContentPartPr>
              <p14:xfrm>
                <a:off x="7482771" y="3447514"/>
                <a:ext cx="41040" cy="235080"/>
              </p14:xfrm>
            </p:contentPart>
          </mc:Choice>
          <mc:Fallback xmlns="">
            <p:pic>
              <p:nvPicPr>
                <p:cNvPr id="23" name="Ink 22">
                  <a:extLst>
                    <a:ext uri="{FF2B5EF4-FFF2-40B4-BE49-F238E27FC236}">
                      <a16:creationId xmlns:a16="http://schemas.microsoft.com/office/drawing/2014/main" id="{0D5EA9E5-D8AD-CC48-31CA-4AD3E548F885}"/>
                    </a:ext>
                  </a:extLst>
                </p:cNvPr>
                <p:cNvPicPr/>
                <p:nvPr/>
              </p:nvPicPr>
              <p:blipFill>
                <a:blip r:embed="rId28"/>
                <a:stretch>
                  <a:fillRect/>
                </a:stretch>
              </p:blipFill>
              <p:spPr>
                <a:xfrm>
                  <a:off x="7476651" y="3441394"/>
                  <a:ext cx="5328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Ink 23">
                  <a:extLst>
                    <a:ext uri="{FF2B5EF4-FFF2-40B4-BE49-F238E27FC236}">
                      <a16:creationId xmlns:a16="http://schemas.microsoft.com/office/drawing/2014/main" id="{F8823BE8-9618-1800-2878-F7CF35010087}"/>
                    </a:ext>
                  </a:extLst>
                </p14:cNvPr>
                <p14:cNvContentPartPr/>
                <p14:nvPr/>
              </p14:nvContentPartPr>
              <p14:xfrm>
                <a:off x="7493571" y="3434554"/>
                <a:ext cx="163080" cy="260280"/>
              </p14:xfrm>
            </p:contentPart>
          </mc:Choice>
          <mc:Fallback xmlns="">
            <p:pic>
              <p:nvPicPr>
                <p:cNvPr id="24" name="Ink 23">
                  <a:extLst>
                    <a:ext uri="{FF2B5EF4-FFF2-40B4-BE49-F238E27FC236}">
                      <a16:creationId xmlns:a16="http://schemas.microsoft.com/office/drawing/2014/main" id="{F8823BE8-9618-1800-2878-F7CF35010087}"/>
                    </a:ext>
                  </a:extLst>
                </p:cNvPr>
                <p:cNvPicPr/>
                <p:nvPr/>
              </p:nvPicPr>
              <p:blipFill>
                <a:blip r:embed="rId30"/>
                <a:stretch>
                  <a:fillRect/>
                </a:stretch>
              </p:blipFill>
              <p:spPr>
                <a:xfrm>
                  <a:off x="7487451" y="3428434"/>
                  <a:ext cx="17532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5" name="Ink 24">
                  <a:extLst>
                    <a:ext uri="{FF2B5EF4-FFF2-40B4-BE49-F238E27FC236}">
                      <a16:creationId xmlns:a16="http://schemas.microsoft.com/office/drawing/2014/main" id="{D70E0BE4-4966-488D-FB42-382A1920C48D}"/>
                    </a:ext>
                  </a:extLst>
                </p14:cNvPr>
                <p14:cNvContentPartPr/>
                <p14:nvPr/>
              </p14:nvContentPartPr>
              <p14:xfrm>
                <a:off x="7796331" y="3594754"/>
                <a:ext cx="93960" cy="10080"/>
              </p14:xfrm>
            </p:contentPart>
          </mc:Choice>
          <mc:Fallback xmlns="">
            <p:pic>
              <p:nvPicPr>
                <p:cNvPr id="25" name="Ink 24">
                  <a:extLst>
                    <a:ext uri="{FF2B5EF4-FFF2-40B4-BE49-F238E27FC236}">
                      <a16:creationId xmlns:a16="http://schemas.microsoft.com/office/drawing/2014/main" id="{D70E0BE4-4966-488D-FB42-382A1920C48D}"/>
                    </a:ext>
                  </a:extLst>
                </p:cNvPr>
                <p:cNvPicPr/>
                <p:nvPr/>
              </p:nvPicPr>
              <p:blipFill>
                <a:blip r:embed="rId32"/>
                <a:stretch>
                  <a:fillRect/>
                </a:stretch>
              </p:blipFill>
              <p:spPr>
                <a:xfrm>
                  <a:off x="7790211" y="3588634"/>
                  <a:ext cx="1062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6" name="Ink 25">
                  <a:extLst>
                    <a:ext uri="{FF2B5EF4-FFF2-40B4-BE49-F238E27FC236}">
                      <a16:creationId xmlns:a16="http://schemas.microsoft.com/office/drawing/2014/main" id="{58C21CF6-7481-055C-F2BA-6CACA897F390}"/>
                    </a:ext>
                  </a:extLst>
                </p14:cNvPr>
                <p14:cNvContentPartPr/>
                <p14:nvPr/>
              </p14:nvContentPartPr>
              <p14:xfrm>
                <a:off x="7807131" y="3677554"/>
                <a:ext cx="91080" cy="2520"/>
              </p14:xfrm>
            </p:contentPart>
          </mc:Choice>
          <mc:Fallback xmlns="">
            <p:pic>
              <p:nvPicPr>
                <p:cNvPr id="26" name="Ink 25">
                  <a:extLst>
                    <a:ext uri="{FF2B5EF4-FFF2-40B4-BE49-F238E27FC236}">
                      <a16:creationId xmlns:a16="http://schemas.microsoft.com/office/drawing/2014/main" id="{58C21CF6-7481-055C-F2BA-6CACA897F390}"/>
                    </a:ext>
                  </a:extLst>
                </p:cNvPr>
                <p:cNvPicPr/>
                <p:nvPr/>
              </p:nvPicPr>
              <p:blipFill>
                <a:blip r:embed="rId34"/>
                <a:stretch>
                  <a:fillRect/>
                </a:stretch>
              </p:blipFill>
              <p:spPr>
                <a:xfrm>
                  <a:off x="7801011" y="3671434"/>
                  <a:ext cx="10332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7" name="Ink 26">
                  <a:extLst>
                    <a:ext uri="{FF2B5EF4-FFF2-40B4-BE49-F238E27FC236}">
                      <a16:creationId xmlns:a16="http://schemas.microsoft.com/office/drawing/2014/main" id="{6EB1A90E-CA6D-B190-1F6D-CF65DB01B663}"/>
                    </a:ext>
                  </a:extLst>
                </p14:cNvPr>
                <p14:cNvContentPartPr/>
                <p14:nvPr/>
              </p14:nvContentPartPr>
              <p14:xfrm>
                <a:off x="8044371" y="3546874"/>
                <a:ext cx="40320" cy="96120"/>
              </p14:xfrm>
            </p:contentPart>
          </mc:Choice>
          <mc:Fallback xmlns="">
            <p:pic>
              <p:nvPicPr>
                <p:cNvPr id="27" name="Ink 26">
                  <a:extLst>
                    <a:ext uri="{FF2B5EF4-FFF2-40B4-BE49-F238E27FC236}">
                      <a16:creationId xmlns:a16="http://schemas.microsoft.com/office/drawing/2014/main" id="{6EB1A90E-CA6D-B190-1F6D-CF65DB01B663}"/>
                    </a:ext>
                  </a:extLst>
                </p:cNvPr>
                <p:cNvPicPr/>
                <p:nvPr/>
              </p:nvPicPr>
              <p:blipFill>
                <a:blip r:embed="rId36"/>
                <a:stretch>
                  <a:fillRect/>
                </a:stretch>
              </p:blipFill>
              <p:spPr>
                <a:xfrm>
                  <a:off x="8038251" y="3540754"/>
                  <a:ext cx="525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8" name="Ink 27">
                  <a:extLst>
                    <a:ext uri="{FF2B5EF4-FFF2-40B4-BE49-F238E27FC236}">
                      <a16:creationId xmlns:a16="http://schemas.microsoft.com/office/drawing/2014/main" id="{19809526-F432-6E8A-22B7-B7D3B04BC5A4}"/>
                    </a:ext>
                  </a:extLst>
                </p14:cNvPr>
                <p14:cNvContentPartPr/>
                <p14:nvPr/>
              </p14:nvContentPartPr>
              <p14:xfrm>
                <a:off x="8053011" y="3459394"/>
                <a:ext cx="6480" cy="360"/>
              </p14:xfrm>
            </p:contentPart>
          </mc:Choice>
          <mc:Fallback xmlns="">
            <p:pic>
              <p:nvPicPr>
                <p:cNvPr id="28" name="Ink 27">
                  <a:extLst>
                    <a:ext uri="{FF2B5EF4-FFF2-40B4-BE49-F238E27FC236}">
                      <a16:creationId xmlns:a16="http://schemas.microsoft.com/office/drawing/2014/main" id="{19809526-F432-6E8A-22B7-B7D3B04BC5A4}"/>
                    </a:ext>
                  </a:extLst>
                </p:cNvPr>
                <p:cNvPicPr/>
                <p:nvPr/>
              </p:nvPicPr>
              <p:blipFill>
                <a:blip r:embed="rId38"/>
                <a:stretch>
                  <a:fillRect/>
                </a:stretch>
              </p:blipFill>
              <p:spPr>
                <a:xfrm>
                  <a:off x="8046891" y="3453274"/>
                  <a:ext cx="187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9" name="Ink 28">
                  <a:extLst>
                    <a:ext uri="{FF2B5EF4-FFF2-40B4-BE49-F238E27FC236}">
                      <a16:creationId xmlns:a16="http://schemas.microsoft.com/office/drawing/2014/main" id="{AA297B94-31D5-553D-32DA-890E288B4F61}"/>
                    </a:ext>
                  </a:extLst>
                </p14:cNvPr>
                <p14:cNvContentPartPr/>
                <p14:nvPr/>
              </p14:nvContentPartPr>
              <p14:xfrm>
                <a:off x="8128971" y="3385954"/>
                <a:ext cx="14400" cy="52200"/>
              </p14:xfrm>
            </p:contentPart>
          </mc:Choice>
          <mc:Fallback xmlns="">
            <p:pic>
              <p:nvPicPr>
                <p:cNvPr id="29" name="Ink 28">
                  <a:extLst>
                    <a:ext uri="{FF2B5EF4-FFF2-40B4-BE49-F238E27FC236}">
                      <a16:creationId xmlns:a16="http://schemas.microsoft.com/office/drawing/2014/main" id="{AA297B94-31D5-553D-32DA-890E288B4F61}"/>
                    </a:ext>
                  </a:extLst>
                </p:cNvPr>
                <p:cNvPicPr/>
                <p:nvPr/>
              </p:nvPicPr>
              <p:blipFill>
                <a:blip r:embed="rId40"/>
                <a:stretch>
                  <a:fillRect/>
                </a:stretch>
              </p:blipFill>
              <p:spPr>
                <a:xfrm>
                  <a:off x="8122851" y="3379834"/>
                  <a:ext cx="266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1" name="Ink 30">
                  <a:extLst>
                    <a:ext uri="{FF2B5EF4-FFF2-40B4-BE49-F238E27FC236}">
                      <a16:creationId xmlns:a16="http://schemas.microsoft.com/office/drawing/2014/main" id="{F5AD3A7F-69AB-4F57-0BDE-17731AF84C34}"/>
                    </a:ext>
                  </a:extLst>
                </p14:cNvPr>
                <p14:cNvContentPartPr/>
                <p14:nvPr/>
              </p14:nvContentPartPr>
              <p14:xfrm>
                <a:off x="8224371" y="3387754"/>
                <a:ext cx="154080" cy="286200"/>
              </p14:xfrm>
            </p:contentPart>
          </mc:Choice>
          <mc:Fallback xmlns="">
            <p:pic>
              <p:nvPicPr>
                <p:cNvPr id="31" name="Ink 30">
                  <a:extLst>
                    <a:ext uri="{FF2B5EF4-FFF2-40B4-BE49-F238E27FC236}">
                      <a16:creationId xmlns:a16="http://schemas.microsoft.com/office/drawing/2014/main" id="{F5AD3A7F-69AB-4F57-0BDE-17731AF84C34}"/>
                    </a:ext>
                  </a:extLst>
                </p:cNvPr>
                <p:cNvPicPr/>
                <p:nvPr/>
              </p:nvPicPr>
              <p:blipFill>
                <a:blip r:embed="rId42"/>
                <a:stretch>
                  <a:fillRect/>
                </a:stretch>
              </p:blipFill>
              <p:spPr>
                <a:xfrm>
                  <a:off x="8218251" y="3381634"/>
                  <a:ext cx="16632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2" name="Ink 31">
                  <a:extLst>
                    <a:ext uri="{FF2B5EF4-FFF2-40B4-BE49-F238E27FC236}">
                      <a16:creationId xmlns:a16="http://schemas.microsoft.com/office/drawing/2014/main" id="{2A647D41-08D3-7D3A-92E2-FBC5F0398978}"/>
                    </a:ext>
                  </a:extLst>
                </p14:cNvPr>
                <p14:cNvContentPartPr/>
                <p14:nvPr/>
              </p14:nvContentPartPr>
              <p14:xfrm>
                <a:off x="8243091" y="3443554"/>
                <a:ext cx="360" cy="360"/>
              </p14:xfrm>
            </p:contentPart>
          </mc:Choice>
          <mc:Fallback xmlns="">
            <p:pic>
              <p:nvPicPr>
                <p:cNvPr id="32" name="Ink 31">
                  <a:extLst>
                    <a:ext uri="{FF2B5EF4-FFF2-40B4-BE49-F238E27FC236}">
                      <a16:creationId xmlns:a16="http://schemas.microsoft.com/office/drawing/2014/main" id="{2A647D41-08D3-7D3A-92E2-FBC5F0398978}"/>
                    </a:ext>
                  </a:extLst>
                </p:cNvPr>
                <p:cNvPicPr/>
                <p:nvPr/>
              </p:nvPicPr>
              <p:blipFill>
                <a:blip r:embed="rId44"/>
                <a:stretch>
                  <a:fillRect/>
                </a:stretch>
              </p:blipFill>
              <p:spPr>
                <a:xfrm>
                  <a:off x="8236971" y="343743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3" name="Ink 32">
                  <a:extLst>
                    <a:ext uri="{FF2B5EF4-FFF2-40B4-BE49-F238E27FC236}">
                      <a16:creationId xmlns:a16="http://schemas.microsoft.com/office/drawing/2014/main" id="{BC54E6C9-7F53-974D-A50E-BE2B3C08544C}"/>
                    </a:ext>
                  </a:extLst>
                </p14:cNvPr>
                <p14:cNvContentPartPr/>
                <p14:nvPr/>
              </p14:nvContentPartPr>
              <p14:xfrm>
                <a:off x="8335611" y="3707074"/>
                <a:ext cx="4320" cy="360"/>
              </p14:xfrm>
            </p:contentPart>
          </mc:Choice>
          <mc:Fallback xmlns="">
            <p:pic>
              <p:nvPicPr>
                <p:cNvPr id="33" name="Ink 32">
                  <a:extLst>
                    <a:ext uri="{FF2B5EF4-FFF2-40B4-BE49-F238E27FC236}">
                      <a16:creationId xmlns:a16="http://schemas.microsoft.com/office/drawing/2014/main" id="{BC54E6C9-7F53-974D-A50E-BE2B3C08544C}"/>
                    </a:ext>
                  </a:extLst>
                </p:cNvPr>
                <p:cNvPicPr/>
                <p:nvPr/>
              </p:nvPicPr>
              <p:blipFill>
                <a:blip r:embed="rId38"/>
                <a:stretch>
                  <a:fillRect/>
                </a:stretch>
              </p:blipFill>
              <p:spPr>
                <a:xfrm>
                  <a:off x="8329491" y="3700954"/>
                  <a:ext cx="165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4" name="Ink 33">
                  <a:extLst>
                    <a:ext uri="{FF2B5EF4-FFF2-40B4-BE49-F238E27FC236}">
                      <a16:creationId xmlns:a16="http://schemas.microsoft.com/office/drawing/2014/main" id="{AD84BD05-09E6-339A-70F4-08B183F33BC7}"/>
                    </a:ext>
                  </a:extLst>
                </p14:cNvPr>
                <p14:cNvContentPartPr/>
                <p14:nvPr/>
              </p14:nvContentPartPr>
              <p14:xfrm>
                <a:off x="7945731" y="3221794"/>
                <a:ext cx="599040" cy="621360"/>
              </p14:xfrm>
            </p:contentPart>
          </mc:Choice>
          <mc:Fallback xmlns="">
            <p:pic>
              <p:nvPicPr>
                <p:cNvPr id="34" name="Ink 33">
                  <a:extLst>
                    <a:ext uri="{FF2B5EF4-FFF2-40B4-BE49-F238E27FC236}">
                      <a16:creationId xmlns:a16="http://schemas.microsoft.com/office/drawing/2014/main" id="{AD84BD05-09E6-339A-70F4-08B183F33BC7}"/>
                    </a:ext>
                  </a:extLst>
                </p:cNvPr>
                <p:cNvPicPr/>
                <p:nvPr/>
              </p:nvPicPr>
              <p:blipFill>
                <a:blip r:embed="rId47"/>
                <a:stretch>
                  <a:fillRect/>
                </a:stretch>
              </p:blipFill>
              <p:spPr>
                <a:xfrm>
                  <a:off x="7939611" y="3215674"/>
                  <a:ext cx="611280" cy="633600"/>
                </a:xfrm>
                <a:prstGeom prst="rect">
                  <a:avLst/>
                </a:prstGeom>
              </p:spPr>
            </p:pic>
          </mc:Fallback>
        </mc:AlternateContent>
      </p:grpSp>
      <p:grpSp>
        <p:nvGrpSpPr>
          <p:cNvPr id="60" name="Group 59">
            <a:extLst>
              <a:ext uri="{FF2B5EF4-FFF2-40B4-BE49-F238E27FC236}">
                <a16:creationId xmlns:a16="http://schemas.microsoft.com/office/drawing/2014/main" id="{3B1E216E-A80A-37A0-7127-62E870EB19E0}"/>
              </a:ext>
            </a:extLst>
          </p:cNvPr>
          <p:cNvGrpSpPr/>
          <p:nvPr/>
        </p:nvGrpSpPr>
        <p:grpSpPr>
          <a:xfrm>
            <a:off x="1948131" y="5051314"/>
            <a:ext cx="2758320" cy="616320"/>
            <a:chOff x="1948131" y="5051314"/>
            <a:chExt cx="2758320" cy="616320"/>
          </a:xfrm>
        </p:grpSpPr>
        <mc:AlternateContent xmlns:mc="http://schemas.openxmlformats.org/markup-compatibility/2006" xmlns:p14="http://schemas.microsoft.com/office/powerpoint/2010/main">
          <mc:Choice Requires="p14">
            <p:contentPart p14:bwMode="auto" r:id="rId48">
              <p14:nvContentPartPr>
                <p14:cNvPr id="57" name="Ink 56">
                  <a:extLst>
                    <a:ext uri="{FF2B5EF4-FFF2-40B4-BE49-F238E27FC236}">
                      <a16:creationId xmlns:a16="http://schemas.microsoft.com/office/drawing/2014/main" id="{13A2C1B9-AA3E-D73A-4AF9-6672A4040E7C}"/>
                    </a:ext>
                  </a:extLst>
                </p14:cNvPr>
                <p14:cNvContentPartPr/>
                <p14:nvPr/>
              </p14:nvContentPartPr>
              <p14:xfrm>
                <a:off x="3733011" y="5051314"/>
                <a:ext cx="973440" cy="495720"/>
              </p14:xfrm>
            </p:contentPart>
          </mc:Choice>
          <mc:Fallback xmlns="">
            <p:pic>
              <p:nvPicPr>
                <p:cNvPr id="57" name="Ink 56">
                  <a:extLst>
                    <a:ext uri="{FF2B5EF4-FFF2-40B4-BE49-F238E27FC236}">
                      <a16:creationId xmlns:a16="http://schemas.microsoft.com/office/drawing/2014/main" id="{13A2C1B9-AA3E-D73A-4AF9-6672A4040E7C}"/>
                    </a:ext>
                  </a:extLst>
                </p:cNvPr>
                <p:cNvPicPr/>
                <p:nvPr/>
              </p:nvPicPr>
              <p:blipFill>
                <a:blip r:embed="rId49"/>
                <a:stretch>
                  <a:fillRect/>
                </a:stretch>
              </p:blipFill>
              <p:spPr>
                <a:xfrm>
                  <a:off x="3726891" y="5045194"/>
                  <a:ext cx="985680" cy="5079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6" name="Ink 35">
                  <a:extLst>
                    <a:ext uri="{FF2B5EF4-FFF2-40B4-BE49-F238E27FC236}">
                      <a16:creationId xmlns:a16="http://schemas.microsoft.com/office/drawing/2014/main" id="{D836BC85-5233-0982-2C0B-DEEFFD87DAB6}"/>
                    </a:ext>
                  </a:extLst>
                </p14:cNvPr>
                <p14:cNvContentPartPr/>
                <p14:nvPr/>
              </p14:nvContentPartPr>
              <p14:xfrm>
                <a:off x="1956051" y="5304754"/>
                <a:ext cx="2880" cy="237240"/>
              </p14:xfrm>
            </p:contentPart>
          </mc:Choice>
          <mc:Fallback xmlns="">
            <p:pic>
              <p:nvPicPr>
                <p:cNvPr id="36" name="Ink 35">
                  <a:extLst>
                    <a:ext uri="{FF2B5EF4-FFF2-40B4-BE49-F238E27FC236}">
                      <a16:creationId xmlns:a16="http://schemas.microsoft.com/office/drawing/2014/main" id="{D836BC85-5233-0982-2C0B-DEEFFD87DAB6}"/>
                    </a:ext>
                  </a:extLst>
                </p:cNvPr>
                <p:cNvPicPr/>
                <p:nvPr/>
              </p:nvPicPr>
              <p:blipFill>
                <a:blip r:embed="rId51"/>
                <a:stretch>
                  <a:fillRect/>
                </a:stretch>
              </p:blipFill>
              <p:spPr>
                <a:xfrm>
                  <a:off x="1949931" y="5298634"/>
                  <a:ext cx="1512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Ink 36">
                  <a:extLst>
                    <a:ext uri="{FF2B5EF4-FFF2-40B4-BE49-F238E27FC236}">
                      <a16:creationId xmlns:a16="http://schemas.microsoft.com/office/drawing/2014/main" id="{BA2A37F9-C55C-0A3F-AE41-4CD4D4FD0470}"/>
                    </a:ext>
                  </a:extLst>
                </p14:cNvPr>
                <p14:cNvContentPartPr/>
                <p14:nvPr/>
              </p14:nvContentPartPr>
              <p14:xfrm>
                <a:off x="1948131" y="5307634"/>
                <a:ext cx="103680" cy="103680"/>
              </p14:xfrm>
            </p:contentPart>
          </mc:Choice>
          <mc:Fallback xmlns="">
            <p:pic>
              <p:nvPicPr>
                <p:cNvPr id="37" name="Ink 36">
                  <a:extLst>
                    <a:ext uri="{FF2B5EF4-FFF2-40B4-BE49-F238E27FC236}">
                      <a16:creationId xmlns:a16="http://schemas.microsoft.com/office/drawing/2014/main" id="{BA2A37F9-C55C-0A3F-AE41-4CD4D4FD0470}"/>
                    </a:ext>
                  </a:extLst>
                </p:cNvPr>
                <p:cNvPicPr/>
                <p:nvPr/>
              </p:nvPicPr>
              <p:blipFill>
                <a:blip r:embed="rId53"/>
                <a:stretch>
                  <a:fillRect/>
                </a:stretch>
              </p:blipFill>
              <p:spPr>
                <a:xfrm>
                  <a:off x="1942011" y="5301514"/>
                  <a:ext cx="1159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Ink 37">
                  <a:extLst>
                    <a:ext uri="{FF2B5EF4-FFF2-40B4-BE49-F238E27FC236}">
                      <a16:creationId xmlns:a16="http://schemas.microsoft.com/office/drawing/2014/main" id="{9DE8EA02-723D-2BBA-0445-821C7B774FB1}"/>
                    </a:ext>
                  </a:extLst>
                </p14:cNvPr>
                <p14:cNvContentPartPr/>
                <p14:nvPr/>
              </p14:nvContentPartPr>
              <p14:xfrm>
                <a:off x="2118051" y="5224834"/>
                <a:ext cx="137160" cy="263520"/>
              </p14:xfrm>
            </p:contentPart>
          </mc:Choice>
          <mc:Fallback xmlns="">
            <p:pic>
              <p:nvPicPr>
                <p:cNvPr id="38" name="Ink 37">
                  <a:extLst>
                    <a:ext uri="{FF2B5EF4-FFF2-40B4-BE49-F238E27FC236}">
                      <a16:creationId xmlns:a16="http://schemas.microsoft.com/office/drawing/2014/main" id="{9DE8EA02-723D-2BBA-0445-821C7B774FB1}"/>
                    </a:ext>
                  </a:extLst>
                </p:cNvPr>
                <p:cNvPicPr/>
                <p:nvPr/>
              </p:nvPicPr>
              <p:blipFill>
                <a:blip r:embed="rId55"/>
                <a:stretch>
                  <a:fillRect/>
                </a:stretch>
              </p:blipFill>
              <p:spPr>
                <a:xfrm>
                  <a:off x="2111931" y="5218714"/>
                  <a:ext cx="14940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0" name="Ink 39">
                  <a:extLst>
                    <a:ext uri="{FF2B5EF4-FFF2-40B4-BE49-F238E27FC236}">
                      <a16:creationId xmlns:a16="http://schemas.microsoft.com/office/drawing/2014/main" id="{BE4BB67F-380C-2223-B97E-E02D91D15269}"/>
                    </a:ext>
                  </a:extLst>
                </p14:cNvPr>
                <p14:cNvContentPartPr/>
                <p14:nvPr/>
              </p14:nvContentPartPr>
              <p14:xfrm>
                <a:off x="2392011" y="5406274"/>
                <a:ext cx="41400" cy="67320"/>
              </p14:xfrm>
            </p:contentPart>
          </mc:Choice>
          <mc:Fallback xmlns="">
            <p:pic>
              <p:nvPicPr>
                <p:cNvPr id="40" name="Ink 39">
                  <a:extLst>
                    <a:ext uri="{FF2B5EF4-FFF2-40B4-BE49-F238E27FC236}">
                      <a16:creationId xmlns:a16="http://schemas.microsoft.com/office/drawing/2014/main" id="{BE4BB67F-380C-2223-B97E-E02D91D15269}"/>
                    </a:ext>
                  </a:extLst>
                </p:cNvPr>
                <p:cNvPicPr/>
                <p:nvPr/>
              </p:nvPicPr>
              <p:blipFill>
                <a:blip r:embed="rId57"/>
                <a:stretch>
                  <a:fillRect/>
                </a:stretch>
              </p:blipFill>
              <p:spPr>
                <a:xfrm>
                  <a:off x="2385891" y="5400154"/>
                  <a:ext cx="536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1" name="Ink 40">
                  <a:extLst>
                    <a:ext uri="{FF2B5EF4-FFF2-40B4-BE49-F238E27FC236}">
                      <a16:creationId xmlns:a16="http://schemas.microsoft.com/office/drawing/2014/main" id="{3326A951-BD4E-F895-48B5-78F6F338D582}"/>
                    </a:ext>
                  </a:extLst>
                </p14:cNvPr>
                <p14:cNvContentPartPr/>
                <p14:nvPr/>
              </p14:nvContentPartPr>
              <p14:xfrm>
                <a:off x="2503971" y="5287114"/>
                <a:ext cx="50040" cy="380520"/>
              </p14:xfrm>
            </p:contentPart>
          </mc:Choice>
          <mc:Fallback xmlns="">
            <p:pic>
              <p:nvPicPr>
                <p:cNvPr id="41" name="Ink 40">
                  <a:extLst>
                    <a:ext uri="{FF2B5EF4-FFF2-40B4-BE49-F238E27FC236}">
                      <a16:creationId xmlns:a16="http://schemas.microsoft.com/office/drawing/2014/main" id="{3326A951-BD4E-F895-48B5-78F6F338D582}"/>
                    </a:ext>
                  </a:extLst>
                </p:cNvPr>
                <p:cNvPicPr/>
                <p:nvPr/>
              </p:nvPicPr>
              <p:blipFill>
                <a:blip r:embed="rId59"/>
                <a:stretch>
                  <a:fillRect/>
                </a:stretch>
              </p:blipFill>
              <p:spPr>
                <a:xfrm>
                  <a:off x="2497851" y="5280994"/>
                  <a:ext cx="62280" cy="3927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2" name="Ink 41">
                  <a:extLst>
                    <a:ext uri="{FF2B5EF4-FFF2-40B4-BE49-F238E27FC236}">
                      <a16:creationId xmlns:a16="http://schemas.microsoft.com/office/drawing/2014/main" id="{DB593695-6401-B743-4ED9-BCEB4E249A28}"/>
                    </a:ext>
                  </a:extLst>
                </p14:cNvPr>
                <p14:cNvContentPartPr/>
                <p14:nvPr/>
              </p14:nvContentPartPr>
              <p14:xfrm>
                <a:off x="2515851" y="5516434"/>
                <a:ext cx="46440" cy="10440"/>
              </p14:xfrm>
            </p:contentPart>
          </mc:Choice>
          <mc:Fallback xmlns="">
            <p:pic>
              <p:nvPicPr>
                <p:cNvPr id="42" name="Ink 41">
                  <a:extLst>
                    <a:ext uri="{FF2B5EF4-FFF2-40B4-BE49-F238E27FC236}">
                      <a16:creationId xmlns:a16="http://schemas.microsoft.com/office/drawing/2014/main" id="{DB593695-6401-B743-4ED9-BCEB4E249A28}"/>
                    </a:ext>
                  </a:extLst>
                </p:cNvPr>
                <p:cNvPicPr/>
                <p:nvPr/>
              </p:nvPicPr>
              <p:blipFill>
                <a:blip r:embed="rId61"/>
                <a:stretch>
                  <a:fillRect/>
                </a:stretch>
              </p:blipFill>
              <p:spPr>
                <a:xfrm>
                  <a:off x="2509731" y="5510314"/>
                  <a:ext cx="586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3" name="Ink 42">
                  <a:extLst>
                    <a:ext uri="{FF2B5EF4-FFF2-40B4-BE49-F238E27FC236}">
                      <a16:creationId xmlns:a16="http://schemas.microsoft.com/office/drawing/2014/main" id="{A4A6AD0D-9640-8314-7193-D61065A37857}"/>
                    </a:ext>
                  </a:extLst>
                </p14:cNvPr>
                <p14:cNvContentPartPr/>
                <p14:nvPr/>
              </p14:nvContentPartPr>
              <p14:xfrm>
                <a:off x="2835891" y="5325994"/>
                <a:ext cx="360" cy="235440"/>
              </p14:xfrm>
            </p:contentPart>
          </mc:Choice>
          <mc:Fallback xmlns="">
            <p:pic>
              <p:nvPicPr>
                <p:cNvPr id="43" name="Ink 42">
                  <a:extLst>
                    <a:ext uri="{FF2B5EF4-FFF2-40B4-BE49-F238E27FC236}">
                      <a16:creationId xmlns:a16="http://schemas.microsoft.com/office/drawing/2014/main" id="{A4A6AD0D-9640-8314-7193-D61065A37857}"/>
                    </a:ext>
                  </a:extLst>
                </p:cNvPr>
                <p:cNvPicPr/>
                <p:nvPr/>
              </p:nvPicPr>
              <p:blipFill>
                <a:blip r:embed="rId63"/>
                <a:stretch>
                  <a:fillRect/>
                </a:stretch>
              </p:blipFill>
              <p:spPr>
                <a:xfrm>
                  <a:off x="2829771" y="5319874"/>
                  <a:ext cx="1260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4" name="Ink 43">
                  <a:extLst>
                    <a:ext uri="{FF2B5EF4-FFF2-40B4-BE49-F238E27FC236}">
                      <a16:creationId xmlns:a16="http://schemas.microsoft.com/office/drawing/2014/main" id="{1D61FFFE-464F-C4CB-4984-2263B0FABC07}"/>
                    </a:ext>
                  </a:extLst>
                </p14:cNvPr>
                <p14:cNvContentPartPr/>
                <p14:nvPr/>
              </p14:nvContentPartPr>
              <p14:xfrm>
                <a:off x="2802771" y="5256514"/>
                <a:ext cx="243360" cy="325080"/>
              </p14:xfrm>
            </p:contentPart>
          </mc:Choice>
          <mc:Fallback xmlns="">
            <p:pic>
              <p:nvPicPr>
                <p:cNvPr id="44" name="Ink 43">
                  <a:extLst>
                    <a:ext uri="{FF2B5EF4-FFF2-40B4-BE49-F238E27FC236}">
                      <a16:creationId xmlns:a16="http://schemas.microsoft.com/office/drawing/2014/main" id="{1D61FFFE-464F-C4CB-4984-2263B0FABC07}"/>
                    </a:ext>
                  </a:extLst>
                </p:cNvPr>
                <p:cNvPicPr/>
                <p:nvPr/>
              </p:nvPicPr>
              <p:blipFill>
                <a:blip r:embed="rId65"/>
                <a:stretch>
                  <a:fillRect/>
                </a:stretch>
              </p:blipFill>
              <p:spPr>
                <a:xfrm>
                  <a:off x="2796651" y="5250394"/>
                  <a:ext cx="255600" cy="3373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5" name="Ink 44">
                  <a:extLst>
                    <a:ext uri="{FF2B5EF4-FFF2-40B4-BE49-F238E27FC236}">
                      <a16:creationId xmlns:a16="http://schemas.microsoft.com/office/drawing/2014/main" id="{C2FF83CD-4498-8FF8-0D73-EF6D59151C1D}"/>
                    </a:ext>
                  </a:extLst>
                </p14:cNvPr>
                <p14:cNvContentPartPr/>
                <p14:nvPr/>
              </p14:nvContentPartPr>
              <p14:xfrm>
                <a:off x="3328011" y="5369194"/>
                <a:ext cx="188640" cy="3960"/>
              </p14:xfrm>
            </p:contentPart>
          </mc:Choice>
          <mc:Fallback xmlns="">
            <p:pic>
              <p:nvPicPr>
                <p:cNvPr id="45" name="Ink 44">
                  <a:extLst>
                    <a:ext uri="{FF2B5EF4-FFF2-40B4-BE49-F238E27FC236}">
                      <a16:creationId xmlns:a16="http://schemas.microsoft.com/office/drawing/2014/main" id="{C2FF83CD-4498-8FF8-0D73-EF6D59151C1D}"/>
                    </a:ext>
                  </a:extLst>
                </p:cNvPr>
                <p:cNvPicPr/>
                <p:nvPr/>
              </p:nvPicPr>
              <p:blipFill>
                <a:blip r:embed="rId67"/>
                <a:stretch>
                  <a:fillRect/>
                </a:stretch>
              </p:blipFill>
              <p:spPr>
                <a:xfrm>
                  <a:off x="3321891" y="5363074"/>
                  <a:ext cx="2008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6" name="Ink 45">
                  <a:extLst>
                    <a:ext uri="{FF2B5EF4-FFF2-40B4-BE49-F238E27FC236}">
                      <a16:creationId xmlns:a16="http://schemas.microsoft.com/office/drawing/2014/main" id="{98EE4A10-E494-FA6D-354D-1535A14ED078}"/>
                    </a:ext>
                  </a:extLst>
                </p14:cNvPr>
                <p14:cNvContentPartPr/>
                <p14:nvPr/>
              </p14:nvContentPartPr>
              <p14:xfrm>
                <a:off x="3395331" y="5489074"/>
                <a:ext cx="127080" cy="4320"/>
              </p14:xfrm>
            </p:contentPart>
          </mc:Choice>
          <mc:Fallback xmlns="">
            <p:pic>
              <p:nvPicPr>
                <p:cNvPr id="46" name="Ink 45">
                  <a:extLst>
                    <a:ext uri="{FF2B5EF4-FFF2-40B4-BE49-F238E27FC236}">
                      <a16:creationId xmlns:a16="http://schemas.microsoft.com/office/drawing/2014/main" id="{98EE4A10-E494-FA6D-354D-1535A14ED078}"/>
                    </a:ext>
                  </a:extLst>
                </p:cNvPr>
                <p:cNvPicPr/>
                <p:nvPr/>
              </p:nvPicPr>
              <p:blipFill>
                <a:blip r:embed="rId69"/>
                <a:stretch>
                  <a:fillRect/>
                </a:stretch>
              </p:blipFill>
              <p:spPr>
                <a:xfrm>
                  <a:off x="3389211" y="5482954"/>
                  <a:ext cx="1393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7" name="Ink 46">
                  <a:extLst>
                    <a:ext uri="{FF2B5EF4-FFF2-40B4-BE49-F238E27FC236}">
                      <a16:creationId xmlns:a16="http://schemas.microsoft.com/office/drawing/2014/main" id="{A4891278-078C-C7C4-2E64-5B816F0B31B9}"/>
                    </a:ext>
                  </a:extLst>
                </p14:cNvPr>
                <p14:cNvContentPartPr/>
                <p14:nvPr/>
              </p14:nvContentPartPr>
              <p14:xfrm>
                <a:off x="3790251" y="5256154"/>
                <a:ext cx="24480" cy="222480"/>
              </p14:xfrm>
            </p:contentPart>
          </mc:Choice>
          <mc:Fallback xmlns="">
            <p:pic>
              <p:nvPicPr>
                <p:cNvPr id="47" name="Ink 46">
                  <a:extLst>
                    <a:ext uri="{FF2B5EF4-FFF2-40B4-BE49-F238E27FC236}">
                      <a16:creationId xmlns:a16="http://schemas.microsoft.com/office/drawing/2014/main" id="{A4891278-078C-C7C4-2E64-5B816F0B31B9}"/>
                    </a:ext>
                  </a:extLst>
                </p:cNvPr>
                <p:cNvPicPr/>
                <p:nvPr/>
              </p:nvPicPr>
              <p:blipFill>
                <a:blip r:embed="rId71"/>
                <a:stretch>
                  <a:fillRect/>
                </a:stretch>
              </p:blipFill>
              <p:spPr>
                <a:xfrm>
                  <a:off x="3784131" y="5250034"/>
                  <a:ext cx="367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8" name="Ink 47">
                  <a:extLst>
                    <a:ext uri="{FF2B5EF4-FFF2-40B4-BE49-F238E27FC236}">
                      <a16:creationId xmlns:a16="http://schemas.microsoft.com/office/drawing/2014/main" id="{285A9703-1055-C72B-24E1-6F6503DC4C33}"/>
                    </a:ext>
                  </a:extLst>
                </p14:cNvPr>
                <p14:cNvContentPartPr/>
                <p14:nvPr/>
              </p14:nvContentPartPr>
              <p14:xfrm>
                <a:off x="3788091" y="5221954"/>
                <a:ext cx="83880" cy="101160"/>
              </p14:xfrm>
            </p:contentPart>
          </mc:Choice>
          <mc:Fallback xmlns="">
            <p:pic>
              <p:nvPicPr>
                <p:cNvPr id="48" name="Ink 47">
                  <a:extLst>
                    <a:ext uri="{FF2B5EF4-FFF2-40B4-BE49-F238E27FC236}">
                      <a16:creationId xmlns:a16="http://schemas.microsoft.com/office/drawing/2014/main" id="{285A9703-1055-C72B-24E1-6F6503DC4C33}"/>
                    </a:ext>
                  </a:extLst>
                </p:cNvPr>
                <p:cNvPicPr/>
                <p:nvPr/>
              </p:nvPicPr>
              <p:blipFill>
                <a:blip r:embed="rId73"/>
                <a:stretch>
                  <a:fillRect/>
                </a:stretch>
              </p:blipFill>
              <p:spPr>
                <a:xfrm>
                  <a:off x="3781971" y="5215834"/>
                  <a:ext cx="961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9" name="Ink 48">
                  <a:extLst>
                    <a:ext uri="{FF2B5EF4-FFF2-40B4-BE49-F238E27FC236}">
                      <a16:creationId xmlns:a16="http://schemas.microsoft.com/office/drawing/2014/main" id="{D22D3032-4F44-B04D-8923-A186D2F35F05}"/>
                    </a:ext>
                  </a:extLst>
                </p14:cNvPr>
                <p14:cNvContentPartPr/>
                <p14:nvPr/>
              </p14:nvContentPartPr>
              <p14:xfrm>
                <a:off x="3937131" y="5225194"/>
                <a:ext cx="169560" cy="153720"/>
              </p14:xfrm>
            </p:contentPart>
          </mc:Choice>
          <mc:Fallback xmlns="">
            <p:pic>
              <p:nvPicPr>
                <p:cNvPr id="49" name="Ink 48">
                  <a:extLst>
                    <a:ext uri="{FF2B5EF4-FFF2-40B4-BE49-F238E27FC236}">
                      <a16:creationId xmlns:a16="http://schemas.microsoft.com/office/drawing/2014/main" id="{D22D3032-4F44-B04D-8923-A186D2F35F05}"/>
                    </a:ext>
                  </a:extLst>
                </p:cNvPr>
                <p:cNvPicPr/>
                <p:nvPr/>
              </p:nvPicPr>
              <p:blipFill>
                <a:blip r:embed="rId75"/>
                <a:stretch>
                  <a:fillRect/>
                </a:stretch>
              </p:blipFill>
              <p:spPr>
                <a:xfrm>
                  <a:off x="3931011" y="5219074"/>
                  <a:ext cx="1818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0" name="Ink 49">
                  <a:extLst>
                    <a:ext uri="{FF2B5EF4-FFF2-40B4-BE49-F238E27FC236}">
                      <a16:creationId xmlns:a16="http://schemas.microsoft.com/office/drawing/2014/main" id="{7CAB7A5C-382B-13BD-CC23-A0AD12C47766}"/>
                    </a:ext>
                  </a:extLst>
                </p14:cNvPr>
                <p14:cNvContentPartPr/>
                <p14:nvPr/>
              </p14:nvContentPartPr>
              <p14:xfrm>
                <a:off x="4198491" y="5285674"/>
                <a:ext cx="39240" cy="70560"/>
              </p14:xfrm>
            </p:contentPart>
          </mc:Choice>
          <mc:Fallback xmlns="">
            <p:pic>
              <p:nvPicPr>
                <p:cNvPr id="50" name="Ink 49">
                  <a:extLst>
                    <a:ext uri="{FF2B5EF4-FFF2-40B4-BE49-F238E27FC236}">
                      <a16:creationId xmlns:a16="http://schemas.microsoft.com/office/drawing/2014/main" id="{7CAB7A5C-382B-13BD-CC23-A0AD12C47766}"/>
                    </a:ext>
                  </a:extLst>
                </p:cNvPr>
                <p:cNvPicPr/>
                <p:nvPr/>
              </p:nvPicPr>
              <p:blipFill>
                <a:blip r:embed="rId77"/>
                <a:stretch>
                  <a:fillRect/>
                </a:stretch>
              </p:blipFill>
              <p:spPr>
                <a:xfrm>
                  <a:off x="4192371" y="5279554"/>
                  <a:ext cx="514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1" name="Ink 50">
                  <a:extLst>
                    <a:ext uri="{FF2B5EF4-FFF2-40B4-BE49-F238E27FC236}">
                      <a16:creationId xmlns:a16="http://schemas.microsoft.com/office/drawing/2014/main" id="{756DB519-5991-1C02-73BC-94E0D1B94F8A}"/>
                    </a:ext>
                  </a:extLst>
                </p14:cNvPr>
                <p14:cNvContentPartPr/>
                <p14:nvPr/>
              </p14:nvContentPartPr>
              <p14:xfrm>
                <a:off x="4276971" y="5189194"/>
                <a:ext cx="46440" cy="228960"/>
              </p14:xfrm>
            </p:contentPart>
          </mc:Choice>
          <mc:Fallback xmlns="">
            <p:pic>
              <p:nvPicPr>
                <p:cNvPr id="51" name="Ink 50">
                  <a:extLst>
                    <a:ext uri="{FF2B5EF4-FFF2-40B4-BE49-F238E27FC236}">
                      <a16:creationId xmlns:a16="http://schemas.microsoft.com/office/drawing/2014/main" id="{756DB519-5991-1C02-73BC-94E0D1B94F8A}"/>
                    </a:ext>
                  </a:extLst>
                </p:cNvPr>
                <p:cNvPicPr/>
                <p:nvPr/>
              </p:nvPicPr>
              <p:blipFill>
                <a:blip r:embed="rId79"/>
                <a:stretch>
                  <a:fillRect/>
                </a:stretch>
              </p:blipFill>
              <p:spPr>
                <a:xfrm>
                  <a:off x="4270851" y="5183074"/>
                  <a:ext cx="5868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Ink 51">
                  <a:extLst>
                    <a:ext uri="{FF2B5EF4-FFF2-40B4-BE49-F238E27FC236}">
                      <a16:creationId xmlns:a16="http://schemas.microsoft.com/office/drawing/2014/main" id="{5AD0B8D8-6CFC-7917-7A1C-37231432CD1E}"/>
                    </a:ext>
                  </a:extLst>
                </p14:cNvPr>
                <p14:cNvContentPartPr/>
                <p14:nvPr/>
              </p14:nvContentPartPr>
              <p14:xfrm>
                <a:off x="4307571" y="5314114"/>
                <a:ext cx="22320" cy="15840"/>
              </p14:xfrm>
            </p:contentPart>
          </mc:Choice>
          <mc:Fallback xmlns="">
            <p:pic>
              <p:nvPicPr>
                <p:cNvPr id="52" name="Ink 51">
                  <a:extLst>
                    <a:ext uri="{FF2B5EF4-FFF2-40B4-BE49-F238E27FC236}">
                      <a16:creationId xmlns:a16="http://schemas.microsoft.com/office/drawing/2014/main" id="{5AD0B8D8-6CFC-7917-7A1C-37231432CD1E}"/>
                    </a:ext>
                  </a:extLst>
                </p:cNvPr>
                <p:cNvPicPr/>
                <p:nvPr/>
              </p:nvPicPr>
              <p:blipFill>
                <a:blip r:embed="rId81"/>
                <a:stretch>
                  <a:fillRect/>
                </a:stretch>
              </p:blipFill>
              <p:spPr>
                <a:xfrm>
                  <a:off x="4301451" y="5307994"/>
                  <a:ext cx="345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4" name="Ink 53">
                  <a:extLst>
                    <a:ext uri="{FF2B5EF4-FFF2-40B4-BE49-F238E27FC236}">
                      <a16:creationId xmlns:a16="http://schemas.microsoft.com/office/drawing/2014/main" id="{499AEEE6-BE40-D7E8-3021-23A4EFEBF273}"/>
                    </a:ext>
                  </a:extLst>
                </p14:cNvPr>
                <p14:cNvContentPartPr/>
                <p14:nvPr/>
              </p14:nvContentPartPr>
              <p14:xfrm>
                <a:off x="4443291" y="5172634"/>
                <a:ext cx="131400" cy="201240"/>
              </p14:xfrm>
            </p:contentPart>
          </mc:Choice>
          <mc:Fallback xmlns="">
            <p:pic>
              <p:nvPicPr>
                <p:cNvPr id="54" name="Ink 53">
                  <a:extLst>
                    <a:ext uri="{FF2B5EF4-FFF2-40B4-BE49-F238E27FC236}">
                      <a16:creationId xmlns:a16="http://schemas.microsoft.com/office/drawing/2014/main" id="{499AEEE6-BE40-D7E8-3021-23A4EFEBF273}"/>
                    </a:ext>
                  </a:extLst>
                </p:cNvPr>
                <p:cNvPicPr/>
                <p:nvPr/>
              </p:nvPicPr>
              <p:blipFill>
                <a:blip r:embed="rId83"/>
                <a:stretch>
                  <a:fillRect/>
                </a:stretch>
              </p:blipFill>
              <p:spPr>
                <a:xfrm>
                  <a:off x="4437171" y="5166514"/>
                  <a:ext cx="14364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5" name="Ink 54">
                  <a:extLst>
                    <a:ext uri="{FF2B5EF4-FFF2-40B4-BE49-F238E27FC236}">
                      <a16:creationId xmlns:a16="http://schemas.microsoft.com/office/drawing/2014/main" id="{72994CB0-20A6-1B4F-C42A-60CB6BDC7476}"/>
                    </a:ext>
                  </a:extLst>
                </p14:cNvPr>
                <p14:cNvContentPartPr/>
                <p14:nvPr/>
              </p14:nvContentPartPr>
              <p14:xfrm>
                <a:off x="4439331" y="5283154"/>
                <a:ext cx="82440" cy="12240"/>
              </p14:xfrm>
            </p:contentPart>
          </mc:Choice>
          <mc:Fallback xmlns="">
            <p:pic>
              <p:nvPicPr>
                <p:cNvPr id="55" name="Ink 54">
                  <a:extLst>
                    <a:ext uri="{FF2B5EF4-FFF2-40B4-BE49-F238E27FC236}">
                      <a16:creationId xmlns:a16="http://schemas.microsoft.com/office/drawing/2014/main" id="{72994CB0-20A6-1B4F-C42A-60CB6BDC7476}"/>
                    </a:ext>
                  </a:extLst>
                </p:cNvPr>
                <p:cNvPicPr/>
                <p:nvPr/>
              </p:nvPicPr>
              <p:blipFill>
                <a:blip r:embed="rId85"/>
                <a:stretch>
                  <a:fillRect/>
                </a:stretch>
              </p:blipFill>
              <p:spPr>
                <a:xfrm>
                  <a:off x="4433211" y="5277034"/>
                  <a:ext cx="94680" cy="24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6">
            <p14:nvContentPartPr>
              <p14:cNvPr id="58" name="Ink 57">
                <a:extLst>
                  <a:ext uri="{FF2B5EF4-FFF2-40B4-BE49-F238E27FC236}">
                    <a16:creationId xmlns:a16="http://schemas.microsoft.com/office/drawing/2014/main" id="{C44C3855-6462-EAC9-97A8-58A909653005}"/>
                  </a:ext>
                </a:extLst>
              </p14:cNvPr>
              <p14:cNvContentPartPr/>
              <p14:nvPr/>
            </p14:nvContentPartPr>
            <p14:xfrm>
              <a:off x="1804131" y="5129074"/>
              <a:ext cx="1416600" cy="665280"/>
            </p14:xfrm>
          </p:contentPart>
        </mc:Choice>
        <mc:Fallback xmlns="">
          <p:pic>
            <p:nvPicPr>
              <p:cNvPr id="58" name="Ink 57">
                <a:extLst>
                  <a:ext uri="{FF2B5EF4-FFF2-40B4-BE49-F238E27FC236}">
                    <a16:creationId xmlns:a16="http://schemas.microsoft.com/office/drawing/2014/main" id="{C44C3855-6462-EAC9-97A8-58A909653005}"/>
                  </a:ext>
                </a:extLst>
              </p:cNvPr>
              <p:cNvPicPr/>
              <p:nvPr/>
            </p:nvPicPr>
            <p:blipFill>
              <a:blip r:embed="rId87"/>
              <a:stretch>
                <a:fillRect/>
              </a:stretch>
            </p:blipFill>
            <p:spPr>
              <a:xfrm>
                <a:off x="1798011" y="5122954"/>
                <a:ext cx="1428840" cy="677520"/>
              </a:xfrm>
              <a:prstGeom prst="rect">
                <a:avLst/>
              </a:prstGeom>
            </p:spPr>
          </p:pic>
        </mc:Fallback>
      </mc:AlternateContent>
      <p:grpSp>
        <p:nvGrpSpPr>
          <p:cNvPr id="63" name="Group 62">
            <a:extLst>
              <a:ext uri="{FF2B5EF4-FFF2-40B4-BE49-F238E27FC236}">
                <a16:creationId xmlns:a16="http://schemas.microsoft.com/office/drawing/2014/main" id="{A1FA9C51-57D7-B5D8-B8AF-3ABAEFA408CA}"/>
              </a:ext>
            </a:extLst>
          </p:cNvPr>
          <p:cNvGrpSpPr/>
          <p:nvPr/>
        </p:nvGrpSpPr>
        <p:grpSpPr>
          <a:xfrm>
            <a:off x="6365691" y="5457394"/>
            <a:ext cx="168480" cy="109800"/>
            <a:chOff x="6365691" y="5457394"/>
            <a:chExt cx="168480" cy="109800"/>
          </a:xfrm>
        </p:grpSpPr>
        <mc:AlternateContent xmlns:mc="http://schemas.openxmlformats.org/markup-compatibility/2006" xmlns:p14="http://schemas.microsoft.com/office/powerpoint/2010/main">
          <mc:Choice Requires="p14">
            <p:contentPart p14:bwMode="auto" r:id="rId88">
              <p14:nvContentPartPr>
                <p14:cNvPr id="61" name="Ink 60">
                  <a:extLst>
                    <a:ext uri="{FF2B5EF4-FFF2-40B4-BE49-F238E27FC236}">
                      <a16:creationId xmlns:a16="http://schemas.microsoft.com/office/drawing/2014/main" id="{6F7CAA6D-0194-5FBC-0B7E-11424CCA98F9}"/>
                    </a:ext>
                  </a:extLst>
                </p14:cNvPr>
                <p14:cNvContentPartPr/>
                <p14:nvPr/>
              </p14:nvContentPartPr>
              <p14:xfrm>
                <a:off x="6365691" y="5497354"/>
                <a:ext cx="65160" cy="69840"/>
              </p14:xfrm>
            </p:contentPart>
          </mc:Choice>
          <mc:Fallback xmlns="">
            <p:pic>
              <p:nvPicPr>
                <p:cNvPr id="61" name="Ink 60">
                  <a:extLst>
                    <a:ext uri="{FF2B5EF4-FFF2-40B4-BE49-F238E27FC236}">
                      <a16:creationId xmlns:a16="http://schemas.microsoft.com/office/drawing/2014/main" id="{6F7CAA6D-0194-5FBC-0B7E-11424CCA98F9}"/>
                    </a:ext>
                  </a:extLst>
                </p:cNvPr>
                <p:cNvPicPr/>
                <p:nvPr/>
              </p:nvPicPr>
              <p:blipFill>
                <a:blip r:embed="rId89"/>
                <a:stretch>
                  <a:fillRect/>
                </a:stretch>
              </p:blipFill>
              <p:spPr>
                <a:xfrm>
                  <a:off x="6359571" y="5491234"/>
                  <a:ext cx="774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2" name="Ink 61">
                  <a:extLst>
                    <a:ext uri="{FF2B5EF4-FFF2-40B4-BE49-F238E27FC236}">
                      <a16:creationId xmlns:a16="http://schemas.microsoft.com/office/drawing/2014/main" id="{25BF5364-59EB-4439-64C7-D3F2FC085649}"/>
                    </a:ext>
                  </a:extLst>
                </p14:cNvPr>
                <p14:cNvContentPartPr/>
                <p14:nvPr/>
              </p14:nvContentPartPr>
              <p14:xfrm>
                <a:off x="6485211" y="5457394"/>
                <a:ext cx="48960" cy="99360"/>
              </p14:xfrm>
            </p:contentPart>
          </mc:Choice>
          <mc:Fallback xmlns="">
            <p:pic>
              <p:nvPicPr>
                <p:cNvPr id="62" name="Ink 61">
                  <a:extLst>
                    <a:ext uri="{FF2B5EF4-FFF2-40B4-BE49-F238E27FC236}">
                      <a16:creationId xmlns:a16="http://schemas.microsoft.com/office/drawing/2014/main" id="{25BF5364-59EB-4439-64C7-D3F2FC085649}"/>
                    </a:ext>
                  </a:extLst>
                </p:cNvPr>
                <p:cNvPicPr/>
                <p:nvPr/>
              </p:nvPicPr>
              <p:blipFill>
                <a:blip r:embed="rId91"/>
                <a:stretch>
                  <a:fillRect/>
                </a:stretch>
              </p:blipFill>
              <p:spPr>
                <a:xfrm>
                  <a:off x="6479091" y="5451274"/>
                  <a:ext cx="61200" cy="111600"/>
                </a:xfrm>
                <a:prstGeom prst="rect">
                  <a:avLst/>
                </a:prstGeom>
              </p:spPr>
            </p:pic>
          </mc:Fallback>
        </mc:AlternateContent>
      </p:grpSp>
      <p:grpSp>
        <p:nvGrpSpPr>
          <p:cNvPr id="82" name="Group 81">
            <a:extLst>
              <a:ext uri="{FF2B5EF4-FFF2-40B4-BE49-F238E27FC236}">
                <a16:creationId xmlns:a16="http://schemas.microsoft.com/office/drawing/2014/main" id="{29B20EEE-731D-AED6-3ABA-71FB4736B98B}"/>
              </a:ext>
            </a:extLst>
          </p:cNvPr>
          <p:cNvGrpSpPr/>
          <p:nvPr/>
        </p:nvGrpSpPr>
        <p:grpSpPr>
          <a:xfrm>
            <a:off x="6837651" y="5216554"/>
            <a:ext cx="2212560" cy="360720"/>
            <a:chOff x="6837651" y="5216554"/>
            <a:chExt cx="2212560" cy="360720"/>
          </a:xfrm>
        </p:grpSpPr>
        <mc:AlternateContent xmlns:mc="http://schemas.openxmlformats.org/markup-compatibility/2006" xmlns:p14="http://schemas.microsoft.com/office/powerpoint/2010/main">
          <mc:Choice Requires="p14">
            <p:contentPart p14:bwMode="auto" r:id="rId92">
              <p14:nvContentPartPr>
                <p14:cNvPr id="64" name="Ink 63">
                  <a:extLst>
                    <a:ext uri="{FF2B5EF4-FFF2-40B4-BE49-F238E27FC236}">
                      <a16:creationId xmlns:a16="http://schemas.microsoft.com/office/drawing/2014/main" id="{B38B0865-82AB-C26D-3497-779A4CFAA075}"/>
                    </a:ext>
                  </a:extLst>
                </p14:cNvPr>
                <p14:cNvContentPartPr/>
                <p14:nvPr/>
              </p14:nvContentPartPr>
              <p14:xfrm>
                <a:off x="6837651" y="5333914"/>
                <a:ext cx="156240" cy="243360"/>
              </p14:xfrm>
            </p:contentPart>
          </mc:Choice>
          <mc:Fallback xmlns="">
            <p:pic>
              <p:nvPicPr>
                <p:cNvPr id="64" name="Ink 63">
                  <a:extLst>
                    <a:ext uri="{FF2B5EF4-FFF2-40B4-BE49-F238E27FC236}">
                      <a16:creationId xmlns:a16="http://schemas.microsoft.com/office/drawing/2014/main" id="{B38B0865-82AB-C26D-3497-779A4CFAA075}"/>
                    </a:ext>
                  </a:extLst>
                </p:cNvPr>
                <p:cNvPicPr/>
                <p:nvPr/>
              </p:nvPicPr>
              <p:blipFill>
                <a:blip r:embed="rId93"/>
                <a:stretch>
                  <a:fillRect/>
                </a:stretch>
              </p:blipFill>
              <p:spPr>
                <a:xfrm>
                  <a:off x="6831531" y="5327794"/>
                  <a:ext cx="16848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5" name="Ink 64">
                  <a:extLst>
                    <a:ext uri="{FF2B5EF4-FFF2-40B4-BE49-F238E27FC236}">
                      <a16:creationId xmlns:a16="http://schemas.microsoft.com/office/drawing/2014/main" id="{284EBFC0-7F99-E9A0-0F59-1BE214CC56EB}"/>
                    </a:ext>
                  </a:extLst>
                </p14:cNvPr>
                <p14:cNvContentPartPr/>
                <p14:nvPr/>
              </p14:nvContentPartPr>
              <p14:xfrm>
                <a:off x="6865011" y="5483314"/>
                <a:ext cx="30960" cy="360"/>
              </p14:xfrm>
            </p:contentPart>
          </mc:Choice>
          <mc:Fallback xmlns="">
            <p:pic>
              <p:nvPicPr>
                <p:cNvPr id="65" name="Ink 64">
                  <a:extLst>
                    <a:ext uri="{FF2B5EF4-FFF2-40B4-BE49-F238E27FC236}">
                      <a16:creationId xmlns:a16="http://schemas.microsoft.com/office/drawing/2014/main" id="{284EBFC0-7F99-E9A0-0F59-1BE214CC56EB}"/>
                    </a:ext>
                  </a:extLst>
                </p:cNvPr>
                <p:cNvPicPr/>
                <p:nvPr/>
              </p:nvPicPr>
              <p:blipFill>
                <a:blip r:embed="rId95"/>
                <a:stretch>
                  <a:fillRect/>
                </a:stretch>
              </p:blipFill>
              <p:spPr>
                <a:xfrm>
                  <a:off x="6858891" y="5477194"/>
                  <a:ext cx="432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6" name="Ink 65">
                  <a:extLst>
                    <a:ext uri="{FF2B5EF4-FFF2-40B4-BE49-F238E27FC236}">
                      <a16:creationId xmlns:a16="http://schemas.microsoft.com/office/drawing/2014/main" id="{8BE2DE26-097C-4AE8-D428-8AB01F3E825C}"/>
                    </a:ext>
                  </a:extLst>
                </p14:cNvPr>
                <p14:cNvContentPartPr/>
                <p14:nvPr/>
              </p14:nvContentPartPr>
              <p14:xfrm>
                <a:off x="7027371" y="5373154"/>
                <a:ext cx="162720" cy="175680"/>
              </p14:xfrm>
            </p:contentPart>
          </mc:Choice>
          <mc:Fallback xmlns="">
            <p:pic>
              <p:nvPicPr>
                <p:cNvPr id="66" name="Ink 65">
                  <a:extLst>
                    <a:ext uri="{FF2B5EF4-FFF2-40B4-BE49-F238E27FC236}">
                      <a16:creationId xmlns:a16="http://schemas.microsoft.com/office/drawing/2014/main" id="{8BE2DE26-097C-4AE8-D428-8AB01F3E825C}"/>
                    </a:ext>
                  </a:extLst>
                </p:cNvPr>
                <p:cNvPicPr/>
                <p:nvPr/>
              </p:nvPicPr>
              <p:blipFill>
                <a:blip r:embed="rId97"/>
                <a:stretch>
                  <a:fillRect/>
                </a:stretch>
              </p:blipFill>
              <p:spPr>
                <a:xfrm>
                  <a:off x="7021251" y="5367034"/>
                  <a:ext cx="1749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7" name="Ink 66">
                  <a:extLst>
                    <a:ext uri="{FF2B5EF4-FFF2-40B4-BE49-F238E27FC236}">
                      <a16:creationId xmlns:a16="http://schemas.microsoft.com/office/drawing/2014/main" id="{F047A2A2-A694-176D-DBC4-4908B4C716F7}"/>
                    </a:ext>
                  </a:extLst>
                </p14:cNvPr>
                <p14:cNvContentPartPr/>
                <p14:nvPr/>
              </p14:nvContentPartPr>
              <p14:xfrm>
                <a:off x="7286211" y="5451274"/>
                <a:ext cx="30600" cy="39960"/>
              </p14:xfrm>
            </p:contentPart>
          </mc:Choice>
          <mc:Fallback xmlns="">
            <p:pic>
              <p:nvPicPr>
                <p:cNvPr id="67" name="Ink 66">
                  <a:extLst>
                    <a:ext uri="{FF2B5EF4-FFF2-40B4-BE49-F238E27FC236}">
                      <a16:creationId xmlns:a16="http://schemas.microsoft.com/office/drawing/2014/main" id="{F047A2A2-A694-176D-DBC4-4908B4C716F7}"/>
                    </a:ext>
                  </a:extLst>
                </p:cNvPr>
                <p:cNvPicPr/>
                <p:nvPr/>
              </p:nvPicPr>
              <p:blipFill>
                <a:blip r:embed="rId99"/>
                <a:stretch>
                  <a:fillRect/>
                </a:stretch>
              </p:blipFill>
              <p:spPr>
                <a:xfrm>
                  <a:off x="7280091" y="5445154"/>
                  <a:ext cx="428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8" name="Ink 67">
                  <a:extLst>
                    <a:ext uri="{FF2B5EF4-FFF2-40B4-BE49-F238E27FC236}">
                      <a16:creationId xmlns:a16="http://schemas.microsoft.com/office/drawing/2014/main" id="{4D002461-78FC-0A13-F0DC-5A43E2240472}"/>
                    </a:ext>
                  </a:extLst>
                </p14:cNvPr>
                <p14:cNvContentPartPr/>
                <p14:nvPr/>
              </p14:nvContentPartPr>
              <p14:xfrm>
                <a:off x="7370091" y="5325634"/>
                <a:ext cx="18000" cy="229680"/>
              </p14:xfrm>
            </p:contentPart>
          </mc:Choice>
          <mc:Fallback xmlns="">
            <p:pic>
              <p:nvPicPr>
                <p:cNvPr id="68" name="Ink 67">
                  <a:extLst>
                    <a:ext uri="{FF2B5EF4-FFF2-40B4-BE49-F238E27FC236}">
                      <a16:creationId xmlns:a16="http://schemas.microsoft.com/office/drawing/2014/main" id="{4D002461-78FC-0A13-F0DC-5A43E2240472}"/>
                    </a:ext>
                  </a:extLst>
                </p:cNvPr>
                <p:cNvPicPr/>
                <p:nvPr/>
              </p:nvPicPr>
              <p:blipFill>
                <a:blip r:embed="rId101"/>
                <a:stretch>
                  <a:fillRect/>
                </a:stretch>
              </p:blipFill>
              <p:spPr>
                <a:xfrm>
                  <a:off x="7363971" y="5319514"/>
                  <a:ext cx="3024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9" name="Ink 68">
                  <a:extLst>
                    <a:ext uri="{FF2B5EF4-FFF2-40B4-BE49-F238E27FC236}">
                      <a16:creationId xmlns:a16="http://schemas.microsoft.com/office/drawing/2014/main" id="{D4323B52-C937-E74A-8E8D-E42150E0B40D}"/>
                    </a:ext>
                  </a:extLst>
                </p14:cNvPr>
                <p14:cNvContentPartPr/>
                <p14:nvPr/>
              </p14:nvContentPartPr>
              <p14:xfrm>
                <a:off x="7370451" y="5477554"/>
                <a:ext cx="39960" cy="15120"/>
              </p14:xfrm>
            </p:contentPart>
          </mc:Choice>
          <mc:Fallback xmlns="">
            <p:pic>
              <p:nvPicPr>
                <p:cNvPr id="69" name="Ink 68">
                  <a:extLst>
                    <a:ext uri="{FF2B5EF4-FFF2-40B4-BE49-F238E27FC236}">
                      <a16:creationId xmlns:a16="http://schemas.microsoft.com/office/drawing/2014/main" id="{D4323B52-C937-E74A-8E8D-E42150E0B40D}"/>
                    </a:ext>
                  </a:extLst>
                </p:cNvPr>
                <p:cNvPicPr/>
                <p:nvPr/>
              </p:nvPicPr>
              <p:blipFill>
                <a:blip r:embed="rId103"/>
                <a:stretch>
                  <a:fillRect/>
                </a:stretch>
              </p:blipFill>
              <p:spPr>
                <a:xfrm>
                  <a:off x="7364331" y="5471434"/>
                  <a:ext cx="522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0" name="Ink 69">
                  <a:extLst>
                    <a:ext uri="{FF2B5EF4-FFF2-40B4-BE49-F238E27FC236}">
                      <a16:creationId xmlns:a16="http://schemas.microsoft.com/office/drawing/2014/main" id="{85B725A9-3278-58CA-6AF9-2A0525601944}"/>
                    </a:ext>
                  </a:extLst>
                </p14:cNvPr>
                <p14:cNvContentPartPr/>
                <p14:nvPr/>
              </p14:nvContentPartPr>
              <p14:xfrm>
                <a:off x="7605531" y="5356234"/>
                <a:ext cx="360" cy="200520"/>
              </p14:xfrm>
            </p:contentPart>
          </mc:Choice>
          <mc:Fallback xmlns="">
            <p:pic>
              <p:nvPicPr>
                <p:cNvPr id="70" name="Ink 69">
                  <a:extLst>
                    <a:ext uri="{FF2B5EF4-FFF2-40B4-BE49-F238E27FC236}">
                      <a16:creationId xmlns:a16="http://schemas.microsoft.com/office/drawing/2014/main" id="{85B725A9-3278-58CA-6AF9-2A0525601944}"/>
                    </a:ext>
                  </a:extLst>
                </p:cNvPr>
                <p:cNvPicPr/>
                <p:nvPr/>
              </p:nvPicPr>
              <p:blipFill>
                <a:blip r:embed="rId105"/>
                <a:stretch>
                  <a:fillRect/>
                </a:stretch>
              </p:blipFill>
              <p:spPr>
                <a:xfrm>
                  <a:off x="7599411" y="5350114"/>
                  <a:ext cx="126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1" name="Ink 70">
                  <a:extLst>
                    <a:ext uri="{FF2B5EF4-FFF2-40B4-BE49-F238E27FC236}">
                      <a16:creationId xmlns:a16="http://schemas.microsoft.com/office/drawing/2014/main" id="{E6C763DF-53CB-DC85-F28E-BF63B4F59FC8}"/>
                    </a:ext>
                  </a:extLst>
                </p14:cNvPr>
                <p14:cNvContentPartPr/>
                <p14:nvPr/>
              </p14:nvContentPartPr>
              <p14:xfrm>
                <a:off x="7594731" y="5323114"/>
                <a:ext cx="183600" cy="203040"/>
              </p14:xfrm>
            </p:contentPart>
          </mc:Choice>
          <mc:Fallback xmlns="">
            <p:pic>
              <p:nvPicPr>
                <p:cNvPr id="71" name="Ink 70">
                  <a:extLst>
                    <a:ext uri="{FF2B5EF4-FFF2-40B4-BE49-F238E27FC236}">
                      <a16:creationId xmlns:a16="http://schemas.microsoft.com/office/drawing/2014/main" id="{E6C763DF-53CB-DC85-F28E-BF63B4F59FC8}"/>
                    </a:ext>
                  </a:extLst>
                </p:cNvPr>
                <p:cNvPicPr/>
                <p:nvPr/>
              </p:nvPicPr>
              <p:blipFill>
                <a:blip r:embed="rId107"/>
                <a:stretch>
                  <a:fillRect/>
                </a:stretch>
              </p:blipFill>
              <p:spPr>
                <a:xfrm>
                  <a:off x="7588611" y="5316994"/>
                  <a:ext cx="1958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2" name="Ink 71">
                  <a:extLst>
                    <a:ext uri="{FF2B5EF4-FFF2-40B4-BE49-F238E27FC236}">
                      <a16:creationId xmlns:a16="http://schemas.microsoft.com/office/drawing/2014/main" id="{9B36400C-54BD-1CD5-730D-D895DB995300}"/>
                    </a:ext>
                  </a:extLst>
                </p14:cNvPr>
                <p14:cNvContentPartPr/>
                <p14:nvPr/>
              </p14:nvContentPartPr>
              <p14:xfrm>
                <a:off x="7893171" y="5457754"/>
                <a:ext cx="100080" cy="5760"/>
              </p14:xfrm>
            </p:contentPart>
          </mc:Choice>
          <mc:Fallback xmlns="">
            <p:pic>
              <p:nvPicPr>
                <p:cNvPr id="72" name="Ink 71">
                  <a:extLst>
                    <a:ext uri="{FF2B5EF4-FFF2-40B4-BE49-F238E27FC236}">
                      <a16:creationId xmlns:a16="http://schemas.microsoft.com/office/drawing/2014/main" id="{9B36400C-54BD-1CD5-730D-D895DB995300}"/>
                    </a:ext>
                  </a:extLst>
                </p:cNvPr>
                <p:cNvPicPr/>
                <p:nvPr/>
              </p:nvPicPr>
              <p:blipFill>
                <a:blip r:embed="rId109"/>
                <a:stretch>
                  <a:fillRect/>
                </a:stretch>
              </p:blipFill>
              <p:spPr>
                <a:xfrm>
                  <a:off x="7887051" y="5451634"/>
                  <a:ext cx="1123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3" name="Ink 72">
                  <a:extLst>
                    <a:ext uri="{FF2B5EF4-FFF2-40B4-BE49-F238E27FC236}">
                      <a16:creationId xmlns:a16="http://schemas.microsoft.com/office/drawing/2014/main" id="{C8A85102-27FD-7BC6-88FA-05A4CB8A5DA2}"/>
                    </a:ext>
                  </a:extLst>
                </p14:cNvPr>
                <p14:cNvContentPartPr/>
                <p14:nvPr/>
              </p14:nvContentPartPr>
              <p14:xfrm>
                <a:off x="7883091" y="5509594"/>
                <a:ext cx="96480" cy="21960"/>
              </p14:xfrm>
            </p:contentPart>
          </mc:Choice>
          <mc:Fallback xmlns="">
            <p:pic>
              <p:nvPicPr>
                <p:cNvPr id="73" name="Ink 72">
                  <a:extLst>
                    <a:ext uri="{FF2B5EF4-FFF2-40B4-BE49-F238E27FC236}">
                      <a16:creationId xmlns:a16="http://schemas.microsoft.com/office/drawing/2014/main" id="{C8A85102-27FD-7BC6-88FA-05A4CB8A5DA2}"/>
                    </a:ext>
                  </a:extLst>
                </p:cNvPr>
                <p:cNvPicPr/>
                <p:nvPr/>
              </p:nvPicPr>
              <p:blipFill>
                <a:blip r:embed="rId111"/>
                <a:stretch>
                  <a:fillRect/>
                </a:stretch>
              </p:blipFill>
              <p:spPr>
                <a:xfrm>
                  <a:off x="7876971" y="5503474"/>
                  <a:ext cx="1087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4" name="Ink 73">
                  <a:extLst>
                    <a:ext uri="{FF2B5EF4-FFF2-40B4-BE49-F238E27FC236}">
                      <a16:creationId xmlns:a16="http://schemas.microsoft.com/office/drawing/2014/main" id="{ABD2FAA6-33CC-7BC6-3253-E5DDA2B18966}"/>
                    </a:ext>
                  </a:extLst>
                </p14:cNvPr>
                <p14:cNvContentPartPr/>
                <p14:nvPr/>
              </p14:nvContentPartPr>
              <p14:xfrm>
                <a:off x="8119971" y="5304034"/>
                <a:ext cx="165240" cy="182520"/>
              </p14:xfrm>
            </p:contentPart>
          </mc:Choice>
          <mc:Fallback xmlns="">
            <p:pic>
              <p:nvPicPr>
                <p:cNvPr id="74" name="Ink 73">
                  <a:extLst>
                    <a:ext uri="{FF2B5EF4-FFF2-40B4-BE49-F238E27FC236}">
                      <a16:creationId xmlns:a16="http://schemas.microsoft.com/office/drawing/2014/main" id="{ABD2FAA6-33CC-7BC6-3253-E5DDA2B18966}"/>
                    </a:ext>
                  </a:extLst>
                </p:cNvPr>
                <p:cNvPicPr/>
                <p:nvPr/>
              </p:nvPicPr>
              <p:blipFill>
                <a:blip r:embed="rId113"/>
                <a:stretch>
                  <a:fillRect/>
                </a:stretch>
              </p:blipFill>
              <p:spPr>
                <a:xfrm>
                  <a:off x="8113851" y="5297914"/>
                  <a:ext cx="1774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5" name="Ink 74">
                  <a:extLst>
                    <a:ext uri="{FF2B5EF4-FFF2-40B4-BE49-F238E27FC236}">
                      <a16:creationId xmlns:a16="http://schemas.microsoft.com/office/drawing/2014/main" id="{9067D55C-89C3-49B8-BC8F-6EAFDB89AB4B}"/>
                    </a:ext>
                  </a:extLst>
                </p14:cNvPr>
                <p14:cNvContentPartPr/>
                <p14:nvPr/>
              </p14:nvContentPartPr>
              <p14:xfrm>
                <a:off x="8139051" y="5419954"/>
                <a:ext cx="37440" cy="9000"/>
              </p14:xfrm>
            </p:contentPart>
          </mc:Choice>
          <mc:Fallback xmlns="">
            <p:pic>
              <p:nvPicPr>
                <p:cNvPr id="75" name="Ink 74">
                  <a:extLst>
                    <a:ext uri="{FF2B5EF4-FFF2-40B4-BE49-F238E27FC236}">
                      <a16:creationId xmlns:a16="http://schemas.microsoft.com/office/drawing/2014/main" id="{9067D55C-89C3-49B8-BC8F-6EAFDB89AB4B}"/>
                    </a:ext>
                  </a:extLst>
                </p:cNvPr>
                <p:cNvPicPr/>
                <p:nvPr/>
              </p:nvPicPr>
              <p:blipFill>
                <a:blip r:embed="rId115"/>
                <a:stretch>
                  <a:fillRect/>
                </a:stretch>
              </p:blipFill>
              <p:spPr>
                <a:xfrm>
                  <a:off x="8132931" y="5413834"/>
                  <a:ext cx="496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6" name="Ink 75">
                  <a:extLst>
                    <a:ext uri="{FF2B5EF4-FFF2-40B4-BE49-F238E27FC236}">
                      <a16:creationId xmlns:a16="http://schemas.microsoft.com/office/drawing/2014/main" id="{FE18690D-C73D-64D8-3F32-0B29EEBD3170}"/>
                    </a:ext>
                  </a:extLst>
                </p14:cNvPr>
                <p14:cNvContentPartPr/>
                <p14:nvPr/>
              </p14:nvContentPartPr>
              <p14:xfrm>
                <a:off x="8338851" y="5334634"/>
                <a:ext cx="104760" cy="106920"/>
              </p14:xfrm>
            </p:contentPart>
          </mc:Choice>
          <mc:Fallback xmlns="">
            <p:pic>
              <p:nvPicPr>
                <p:cNvPr id="76" name="Ink 75">
                  <a:extLst>
                    <a:ext uri="{FF2B5EF4-FFF2-40B4-BE49-F238E27FC236}">
                      <a16:creationId xmlns:a16="http://schemas.microsoft.com/office/drawing/2014/main" id="{FE18690D-C73D-64D8-3F32-0B29EEBD3170}"/>
                    </a:ext>
                  </a:extLst>
                </p:cNvPr>
                <p:cNvPicPr/>
                <p:nvPr/>
              </p:nvPicPr>
              <p:blipFill>
                <a:blip r:embed="rId117"/>
                <a:stretch>
                  <a:fillRect/>
                </a:stretch>
              </p:blipFill>
              <p:spPr>
                <a:xfrm>
                  <a:off x="8332731" y="5328514"/>
                  <a:ext cx="1170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7" name="Ink 76">
                  <a:extLst>
                    <a:ext uri="{FF2B5EF4-FFF2-40B4-BE49-F238E27FC236}">
                      <a16:creationId xmlns:a16="http://schemas.microsoft.com/office/drawing/2014/main" id="{BA395FD3-BE96-0B90-D473-5A39190739F1}"/>
                    </a:ext>
                  </a:extLst>
                </p14:cNvPr>
                <p14:cNvContentPartPr/>
                <p14:nvPr/>
              </p14:nvContentPartPr>
              <p14:xfrm>
                <a:off x="8602731" y="5368474"/>
                <a:ext cx="38160" cy="60480"/>
              </p14:xfrm>
            </p:contentPart>
          </mc:Choice>
          <mc:Fallback xmlns="">
            <p:pic>
              <p:nvPicPr>
                <p:cNvPr id="77" name="Ink 76">
                  <a:extLst>
                    <a:ext uri="{FF2B5EF4-FFF2-40B4-BE49-F238E27FC236}">
                      <a16:creationId xmlns:a16="http://schemas.microsoft.com/office/drawing/2014/main" id="{BA395FD3-BE96-0B90-D473-5A39190739F1}"/>
                    </a:ext>
                  </a:extLst>
                </p:cNvPr>
                <p:cNvPicPr/>
                <p:nvPr/>
              </p:nvPicPr>
              <p:blipFill>
                <a:blip r:embed="rId119"/>
                <a:stretch>
                  <a:fillRect/>
                </a:stretch>
              </p:blipFill>
              <p:spPr>
                <a:xfrm>
                  <a:off x="8596611" y="5362354"/>
                  <a:ext cx="504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8" name="Ink 77">
                  <a:extLst>
                    <a:ext uri="{FF2B5EF4-FFF2-40B4-BE49-F238E27FC236}">
                      <a16:creationId xmlns:a16="http://schemas.microsoft.com/office/drawing/2014/main" id="{23AD3A30-1DBE-1A7B-3341-D99CCF1C8B73}"/>
                    </a:ext>
                  </a:extLst>
                </p14:cNvPr>
                <p14:cNvContentPartPr/>
                <p14:nvPr/>
              </p14:nvContentPartPr>
              <p14:xfrm>
                <a:off x="8700651" y="5216554"/>
                <a:ext cx="54720" cy="305280"/>
              </p14:xfrm>
            </p:contentPart>
          </mc:Choice>
          <mc:Fallback xmlns="">
            <p:pic>
              <p:nvPicPr>
                <p:cNvPr id="78" name="Ink 77">
                  <a:extLst>
                    <a:ext uri="{FF2B5EF4-FFF2-40B4-BE49-F238E27FC236}">
                      <a16:creationId xmlns:a16="http://schemas.microsoft.com/office/drawing/2014/main" id="{23AD3A30-1DBE-1A7B-3341-D99CCF1C8B73}"/>
                    </a:ext>
                  </a:extLst>
                </p:cNvPr>
                <p:cNvPicPr/>
                <p:nvPr/>
              </p:nvPicPr>
              <p:blipFill>
                <a:blip r:embed="rId121"/>
                <a:stretch>
                  <a:fillRect/>
                </a:stretch>
              </p:blipFill>
              <p:spPr>
                <a:xfrm>
                  <a:off x="8694531" y="5210434"/>
                  <a:ext cx="6696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9" name="Ink 78">
                  <a:extLst>
                    <a:ext uri="{FF2B5EF4-FFF2-40B4-BE49-F238E27FC236}">
                      <a16:creationId xmlns:a16="http://schemas.microsoft.com/office/drawing/2014/main" id="{3CD2AEA5-8C20-6A8B-B1E3-79D41088D9E4}"/>
                    </a:ext>
                  </a:extLst>
                </p14:cNvPr>
                <p14:cNvContentPartPr/>
                <p14:nvPr/>
              </p14:nvContentPartPr>
              <p14:xfrm>
                <a:off x="8729811" y="5425354"/>
                <a:ext cx="60120" cy="6480"/>
              </p14:xfrm>
            </p:contentPart>
          </mc:Choice>
          <mc:Fallback xmlns="">
            <p:pic>
              <p:nvPicPr>
                <p:cNvPr id="79" name="Ink 78">
                  <a:extLst>
                    <a:ext uri="{FF2B5EF4-FFF2-40B4-BE49-F238E27FC236}">
                      <a16:creationId xmlns:a16="http://schemas.microsoft.com/office/drawing/2014/main" id="{3CD2AEA5-8C20-6A8B-B1E3-79D41088D9E4}"/>
                    </a:ext>
                  </a:extLst>
                </p:cNvPr>
                <p:cNvPicPr/>
                <p:nvPr/>
              </p:nvPicPr>
              <p:blipFill>
                <a:blip r:embed="rId123"/>
                <a:stretch>
                  <a:fillRect/>
                </a:stretch>
              </p:blipFill>
              <p:spPr>
                <a:xfrm>
                  <a:off x="8723691" y="5419234"/>
                  <a:ext cx="723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0" name="Ink 79">
                  <a:extLst>
                    <a:ext uri="{FF2B5EF4-FFF2-40B4-BE49-F238E27FC236}">
                      <a16:creationId xmlns:a16="http://schemas.microsoft.com/office/drawing/2014/main" id="{B7EF1939-CB24-547C-75F5-A77D0E7DD7A2}"/>
                    </a:ext>
                  </a:extLst>
                </p14:cNvPr>
                <p14:cNvContentPartPr/>
                <p14:nvPr/>
              </p14:nvContentPartPr>
              <p14:xfrm>
                <a:off x="8967051" y="5295034"/>
                <a:ext cx="83160" cy="153360"/>
              </p14:xfrm>
            </p:contentPart>
          </mc:Choice>
          <mc:Fallback xmlns="">
            <p:pic>
              <p:nvPicPr>
                <p:cNvPr id="80" name="Ink 79">
                  <a:extLst>
                    <a:ext uri="{FF2B5EF4-FFF2-40B4-BE49-F238E27FC236}">
                      <a16:creationId xmlns:a16="http://schemas.microsoft.com/office/drawing/2014/main" id="{B7EF1939-CB24-547C-75F5-A77D0E7DD7A2}"/>
                    </a:ext>
                  </a:extLst>
                </p:cNvPr>
                <p:cNvPicPr/>
                <p:nvPr/>
              </p:nvPicPr>
              <p:blipFill>
                <a:blip r:embed="rId125"/>
                <a:stretch>
                  <a:fillRect/>
                </a:stretch>
              </p:blipFill>
              <p:spPr>
                <a:xfrm>
                  <a:off x="8960931" y="5288914"/>
                  <a:ext cx="954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1" name="Ink 80">
                  <a:extLst>
                    <a:ext uri="{FF2B5EF4-FFF2-40B4-BE49-F238E27FC236}">
                      <a16:creationId xmlns:a16="http://schemas.microsoft.com/office/drawing/2014/main" id="{D779228A-8FD0-9917-94A0-AB10B5D9AE97}"/>
                    </a:ext>
                  </a:extLst>
                </p14:cNvPr>
                <p14:cNvContentPartPr/>
                <p14:nvPr/>
              </p14:nvContentPartPr>
              <p14:xfrm>
                <a:off x="8961651" y="5363074"/>
                <a:ext cx="84240" cy="11520"/>
              </p14:xfrm>
            </p:contentPart>
          </mc:Choice>
          <mc:Fallback xmlns="">
            <p:pic>
              <p:nvPicPr>
                <p:cNvPr id="81" name="Ink 80">
                  <a:extLst>
                    <a:ext uri="{FF2B5EF4-FFF2-40B4-BE49-F238E27FC236}">
                      <a16:creationId xmlns:a16="http://schemas.microsoft.com/office/drawing/2014/main" id="{D779228A-8FD0-9917-94A0-AB10B5D9AE97}"/>
                    </a:ext>
                  </a:extLst>
                </p:cNvPr>
                <p:cNvPicPr/>
                <p:nvPr/>
              </p:nvPicPr>
              <p:blipFill>
                <a:blip r:embed="rId127"/>
                <a:stretch>
                  <a:fillRect/>
                </a:stretch>
              </p:blipFill>
              <p:spPr>
                <a:xfrm>
                  <a:off x="8955531" y="5356954"/>
                  <a:ext cx="96480" cy="23760"/>
                </a:xfrm>
                <a:prstGeom prst="rect">
                  <a:avLst/>
                </a:prstGeom>
              </p:spPr>
            </p:pic>
          </mc:Fallback>
        </mc:AlternateContent>
      </p:grpSp>
      <p:grpSp>
        <p:nvGrpSpPr>
          <p:cNvPr id="100" name="Group 99">
            <a:extLst>
              <a:ext uri="{FF2B5EF4-FFF2-40B4-BE49-F238E27FC236}">
                <a16:creationId xmlns:a16="http://schemas.microsoft.com/office/drawing/2014/main" id="{BBB48BA9-7239-30AF-B12B-83B73824C157}"/>
              </a:ext>
            </a:extLst>
          </p:cNvPr>
          <p:cNvGrpSpPr/>
          <p:nvPr/>
        </p:nvGrpSpPr>
        <p:grpSpPr>
          <a:xfrm>
            <a:off x="9586611" y="5061754"/>
            <a:ext cx="954720" cy="196200"/>
            <a:chOff x="9586611" y="5061754"/>
            <a:chExt cx="954720" cy="196200"/>
          </a:xfrm>
        </p:grpSpPr>
        <mc:AlternateContent xmlns:mc="http://schemas.openxmlformats.org/markup-compatibility/2006" xmlns:p14="http://schemas.microsoft.com/office/powerpoint/2010/main">
          <mc:Choice Requires="p14">
            <p:contentPart p14:bwMode="auto" r:id="rId128">
              <p14:nvContentPartPr>
                <p14:cNvPr id="83" name="Ink 82">
                  <a:extLst>
                    <a:ext uri="{FF2B5EF4-FFF2-40B4-BE49-F238E27FC236}">
                      <a16:creationId xmlns:a16="http://schemas.microsoft.com/office/drawing/2014/main" id="{A68D027F-D947-C0D7-E566-64902F8B741E}"/>
                    </a:ext>
                  </a:extLst>
                </p14:cNvPr>
                <p14:cNvContentPartPr/>
                <p14:nvPr/>
              </p14:nvContentPartPr>
              <p14:xfrm>
                <a:off x="9586611" y="5062834"/>
                <a:ext cx="79560" cy="131040"/>
              </p14:xfrm>
            </p:contentPart>
          </mc:Choice>
          <mc:Fallback xmlns="">
            <p:pic>
              <p:nvPicPr>
                <p:cNvPr id="83" name="Ink 82">
                  <a:extLst>
                    <a:ext uri="{FF2B5EF4-FFF2-40B4-BE49-F238E27FC236}">
                      <a16:creationId xmlns:a16="http://schemas.microsoft.com/office/drawing/2014/main" id="{A68D027F-D947-C0D7-E566-64902F8B741E}"/>
                    </a:ext>
                  </a:extLst>
                </p:cNvPr>
                <p:cNvPicPr/>
                <p:nvPr/>
              </p:nvPicPr>
              <p:blipFill>
                <a:blip r:embed="rId129"/>
                <a:stretch>
                  <a:fillRect/>
                </a:stretch>
              </p:blipFill>
              <p:spPr>
                <a:xfrm>
                  <a:off x="9580491" y="5056714"/>
                  <a:ext cx="918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4" name="Ink 83">
                  <a:extLst>
                    <a:ext uri="{FF2B5EF4-FFF2-40B4-BE49-F238E27FC236}">
                      <a16:creationId xmlns:a16="http://schemas.microsoft.com/office/drawing/2014/main" id="{111CCE0D-BF22-999A-62D6-8E2143768CD4}"/>
                    </a:ext>
                  </a:extLst>
                </p14:cNvPr>
                <p14:cNvContentPartPr/>
                <p14:nvPr/>
              </p14:nvContentPartPr>
              <p14:xfrm>
                <a:off x="9702531" y="5116474"/>
                <a:ext cx="43560" cy="113400"/>
              </p14:xfrm>
            </p:contentPart>
          </mc:Choice>
          <mc:Fallback xmlns="">
            <p:pic>
              <p:nvPicPr>
                <p:cNvPr id="84" name="Ink 83">
                  <a:extLst>
                    <a:ext uri="{FF2B5EF4-FFF2-40B4-BE49-F238E27FC236}">
                      <a16:creationId xmlns:a16="http://schemas.microsoft.com/office/drawing/2014/main" id="{111CCE0D-BF22-999A-62D6-8E2143768CD4}"/>
                    </a:ext>
                  </a:extLst>
                </p:cNvPr>
                <p:cNvPicPr/>
                <p:nvPr/>
              </p:nvPicPr>
              <p:blipFill>
                <a:blip r:embed="rId131"/>
                <a:stretch>
                  <a:fillRect/>
                </a:stretch>
              </p:blipFill>
              <p:spPr>
                <a:xfrm>
                  <a:off x="9696411" y="5110354"/>
                  <a:ext cx="558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5" name="Ink 84">
                  <a:extLst>
                    <a:ext uri="{FF2B5EF4-FFF2-40B4-BE49-F238E27FC236}">
                      <a16:creationId xmlns:a16="http://schemas.microsoft.com/office/drawing/2014/main" id="{05E4CCBC-4F13-7FB1-E428-C0C9A545568E}"/>
                    </a:ext>
                  </a:extLst>
                </p14:cNvPr>
                <p14:cNvContentPartPr/>
                <p14:nvPr/>
              </p14:nvContentPartPr>
              <p14:xfrm>
                <a:off x="9692811" y="5183434"/>
                <a:ext cx="50040" cy="360"/>
              </p14:xfrm>
            </p:contentPart>
          </mc:Choice>
          <mc:Fallback xmlns="">
            <p:pic>
              <p:nvPicPr>
                <p:cNvPr id="85" name="Ink 84">
                  <a:extLst>
                    <a:ext uri="{FF2B5EF4-FFF2-40B4-BE49-F238E27FC236}">
                      <a16:creationId xmlns:a16="http://schemas.microsoft.com/office/drawing/2014/main" id="{05E4CCBC-4F13-7FB1-E428-C0C9A545568E}"/>
                    </a:ext>
                  </a:extLst>
                </p:cNvPr>
                <p:cNvPicPr/>
                <p:nvPr/>
              </p:nvPicPr>
              <p:blipFill>
                <a:blip r:embed="rId133"/>
                <a:stretch>
                  <a:fillRect/>
                </a:stretch>
              </p:blipFill>
              <p:spPr>
                <a:xfrm>
                  <a:off x="9686691" y="5177314"/>
                  <a:ext cx="622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6" name="Ink 85">
                  <a:extLst>
                    <a:ext uri="{FF2B5EF4-FFF2-40B4-BE49-F238E27FC236}">
                      <a16:creationId xmlns:a16="http://schemas.microsoft.com/office/drawing/2014/main" id="{5414DBEC-96BD-B41D-CD2A-44E58A10643E}"/>
                    </a:ext>
                  </a:extLst>
                </p14:cNvPr>
                <p14:cNvContentPartPr/>
                <p14:nvPr/>
              </p14:nvContentPartPr>
              <p14:xfrm>
                <a:off x="9804411" y="5098474"/>
                <a:ext cx="24480" cy="112680"/>
              </p14:xfrm>
            </p:contentPart>
          </mc:Choice>
          <mc:Fallback xmlns="">
            <p:pic>
              <p:nvPicPr>
                <p:cNvPr id="86" name="Ink 85">
                  <a:extLst>
                    <a:ext uri="{FF2B5EF4-FFF2-40B4-BE49-F238E27FC236}">
                      <a16:creationId xmlns:a16="http://schemas.microsoft.com/office/drawing/2014/main" id="{5414DBEC-96BD-B41D-CD2A-44E58A10643E}"/>
                    </a:ext>
                  </a:extLst>
                </p:cNvPr>
                <p:cNvPicPr/>
                <p:nvPr/>
              </p:nvPicPr>
              <p:blipFill>
                <a:blip r:embed="rId135"/>
                <a:stretch>
                  <a:fillRect/>
                </a:stretch>
              </p:blipFill>
              <p:spPr>
                <a:xfrm>
                  <a:off x="9798291" y="5092354"/>
                  <a:ext cx="367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7" name="Ink 86">
                  <a:extLst>
                    <a:ext uri="{FF2B5EF4-FFF2-40B4-BE49-F238E27FC236}">
                      <a16:creationId xmlns:a16="http://schemas.microsoft.com/office/drawing/2014/main" id="{D2019B6F-F81B-2B94-68FD-CD2B4265950F}"/>
                    </a:ext>
                  </a:extLst>
                </p14:cNvPr>
                <p14:cNvContentPartPr/>
                <p14:nvPr/>
              </p14:nvContentPartPr>
              <p14:xfrm>
                <a:off x="9868491" y="5143114"/>
                <a:ext cx="2520" cy="61200"/>
              </p14:xfrm>
            </p:contentPart>
          </mc:Choice>
          <mc:Fallback xmlns="">
            <p:pic>
              <p:nvPicPr>
                <p:cNvPr id="87" name="Ink 86">
                  <a:extLst>
                    <a:ext uri="{FF2B5EF4-FFF2-40B4-BE49-F238E27FC236}">
                      <a16:creationId xmlns:a16="http://schemas.microsoft.com/office/drawing/2014/main" id="{D2019B6F-F81B-2B94-68FD-CD2B4265950F}"/>
                    </a:ext>
                  </a:extLst>
                </p:cNvPr>
                <p:cNvPicPr/>
                <p:nvPr/>
              </p:nvPicPr>
              <p:blipFill>
                <a:blip r:embed="rId137"/>
                <a:stretch>
                  <a:fillRect/>
                </a:stretch>
              </p:blipFill>
              <p:spPr>
                <a:xfrm>
                  <a:off x="9862371" y="5136994"/>
                  <a:ext cx="147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8" name="Ink 87">
                  <a:extLst>
                    <a:ext uri="{FF2B5EF4-FFF2-40B4-BE49-F238E27FC236}">
                      <a16:creationId xmlns:a16="http://schemas.microsoft.com/office/drawing/2014/main" id="{FEF6770A-8B91-FA0D-ACD5-9D145E168981}"/>
                    </a:ext>
                  </a:extLst>
                </p14:cNvPr>
                <p14:cNvContentPartPr/>
                <p14:nvPr/>
              </p14:nvContentPartPr>
              <p14:xfrm>
                <a:off x="9870291" y="5093074"/>
                <a:ext cx="52200" cy="54000"/>
              </p14:xfrm>
            </p:contentPart>
          </mc:Choice>
          <mc:Fallback xmlns="">
            <p:pic>
              <p:nvPicPr>
                <p:cNvPr id="88" name="Ink 87">
                  <a:extLst>
                    <a:ext uri="{FF2B5EF4-FFF2-40B4-BE49-F238E27FC236}">
                      <a16:creationId xmlns:a16="http://schemas.microsoft.com/office/drawing/2014/main" id="{FEF6770A-8B91-FA0D-ACD5-9D145E168981}"/>
                    </a:ext>
                  </a:extLst>
                </p:cNvPr>
                <p:cNvPicPr/>
                <p:nvPr/>
              </p:nvPicPr>
              <p:blipFill>
                <a:blip r:embed="rId139"/>
                <a:stretch>
                  <a:fillRect/>
                </a:stretch>
              </p:blipFill>
              <p:spPr>
                <a:xfrm>
                  <a:off x="9864171" y="5086954"/>
                  <a:ext cx="644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9" name="Ink 88">
                  <a:extLst>
                    <a:ext uri="{FF2B5EF4-FFF2-40B4-BE49-F238E27FC236}">
                      <a16:creationId xmlns:a16="http://schemas.microsoft.com/office/drawing/2014/main" id="{D81FF031-0F74-0130-7A26-82E8A75858B9}"/>
                    </a:ext>
                  </a:extLst>
                </p14:cNvPr>
                <p14:cNvContentPartPr/>
                <p14:nvPr/>
              </p14:nvContentPartPr>
              <p14:xfrm>
                <a:off x="9966411" y="5205394"/>
                <a:ext cx="28440" cy="51120"/>
              </p14:xfrm>
            </p:contentPart>
          </mc:Choice>
          <mc:Fallback xmlns="">
            <p:pic>
              <p:nvPicPr>
                <p:cNvPr id="89" name="Ink 88">
                  <a:extLst>
                    <a:ext uri="{FF2B5EF4-FFF2-40B4-BE49-F238E27FC236}">
                      <a16:creationId xmlns:a16="http://schemas.microsoft.com/office/drawing/2014/main" id="{D81FF031-0F74-0130-7A26-82E8A75858B9}"/>
                    </a:ext>
                  </a:extLst>
                </p:cNvPr>
                <p:cNvPicPr/>
                <p:nvPr/>
              </p:nvPicPr>
              <p:blipFill>
                <a:blip r:embed="rId141"/>
                <a:stretch>
                  <a:fillRect/>
                </a:stretch>
              </p:blipFill>
              <p:spPr>
                <a:xfrm>
                  <a:off x="9960291" y="5199274"/>
                  <a:ext cx="406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0" name="Ink 89">
                  <a:extLst>
                    <a:ext uri="{FF2B5EF4-FFF2-40B4-BE49-F238E27FC236}">
                      <a16:creationId xmlns:a16="http://schemas.microsoft.com/office/drawing/2014/main" id="{A8368973-D964-723C-C83D-657D433293DF}"/>
                    </a:ext>
                  </a:extLst>
                </p14:cNvPr>
                <p14:cNvContentPartPr/>
                <p14:nvPr/>
              </p14:nvContentPartPr>
              <p14:xfrm>
                <a:off x="10066851" y="5172274"/>
                <a:ext cx="34200" cy="28080"/>
              </p14:xfrm>
            </p:contentPart>
          </mc:Choice>
          <mc:Fallback xmlns="">
            <p:pic>
              <p:nvPicPr>
                <p:cNvPr id="90" name="Ink 89">
                  <a:extLst>
                    <a:ext uri="{FF2B5EF4-FFF2-40B4-BE49-F238E27FC236}">
                      <a16:creationId xmlns:a16="http://schemas.microsoft.com/office/drawing/2014/main" id="{A8368973-D964-723C-C83D-657D433293DF}"/>
                    </a:ext>
                  </a:extLst>
                </p:cNvPr>
                <p:cNvPicPr/>
                <p:nvPr/>
              </p:nvPicPr>
              <p:blipFill>
                <a:blip r:embed="rId143"/>
                <a:stretch>
                  <a:fillRect/>
                </a:stretch>
              </p:blipFill>
              <p:spPr>
                <a:xfrm>
                  <a:off x="10060731" y="5166154"/>
                  <a:ext cx="464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1" name="Ink 90">
                  <a:extLst>
                    <a:ext uri="{FF2B5EF4-FFF2-40B4-BE49-F238E27FC236}">
                      <a16:creationId xmlns:a16="http://schemas.microsoft.com/office/drawing/2014/main" id="{F0636444-64E1-8B23-2AD1-B0FCD09C69EA}"/>
                    </a:ext>
                  </a:extLst>
                </p14:cNvPr>
                <p14:cNvContentPartPr/>
                <p14:nvPr/>
              </p14:nvContentPartPr>
              <p14:xfrm>
                <a:off x="10087011" y="5107114"/>
                <a:ext cx="2520" cy="360"/>
              </p14:xfrm>
            </p:contentPart>
          </mc:Choice>
          <mc:Fallback xmlns="">
            <p:pic>
              <p:nvPicPr>
                <p:cNvPr id="91" name="Ink 90">
                  <a:extLst>
                    <a:ext uri="{FF2B5EF4-FFF2-40B4-BE49-F238E27FC236}">
                      <a16:creationId xmlns:a16="http://schemas.microsoft.com/office/drawing/2014/main" id="{F0636444-64E1-8B23-2AD1-B0FCD09C69EA}"/>
                    </a:ext>
                  </a:extLst>
                </p:cNvPr>
                <p:cNvPicPr/>
                <p:nvPr/>
              </p:nvPicPr>
              <p:blipFill>
                <a:blip r:embed="rId44"/>
                <a:stretch>
                  <a:fillRect/>
                </a:stretch>
              </p:blipFill>
              <p:spPr>
                <a:xfrm>
                  <a:off x="10080891" y="5100994"/>
                  <a:ext cx="147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2" name="Ink 91">
                  <a:extLst>
                    <a:ext uri="{FF2B5EF4-FFF2-40B4-BE49-F238E27FC236}">
                      <a16:creationId xmlns:a16="http://schemas.microsoft.com/office/drawing/2014/main" id="{ADD98724-33C5-56F6-8302-D8099FE0CA7C}"/>
                    </a:ext>
                  </a:extLst>
                </p14:cNvPr>
                <p14:cNvContentPartPr/>
                <p14:nvPr/>
              </p14:nvContentPartPr>
              <p14:xfrm>
                <a:off x="10121931" y="5061754"/>
                <a:ext cx="21960" cy="25200"/>
              </p14:xfrm>
            </p:contentPart>
          </mc:Choice>
          <mc:Fallback xmlns="">
            <p:pic>
              <p:nvPicPr>
                <p:cNvPr id="92" name="Ink 91">
                  <a:extLst>
                    <a:ext uri="{FF2B5EF4-FFF2-40B4-BE49-F238E27FC236}">
                      <a16:creationId xmlns:a16="http://schemas.microsoft.com/office/drawing/2014/main" id="{ADD98724-33C5-56F6-8302-D8099FE0CA7C}"/>
                    </a:ext>
                  </a:extLst>
                </p:cNvPr>
                <p:cNvPicPr/>
                <p:nvPr/>
              </p:nvPicPr>
              <p:blipFill>
                <a:blip r:embed="rId146"/>
                <a:stretch>
                  <a:fillRect/>
                </a:stretch>
              </p:blipFill>
              <p:spPr>
                <a:xfrm>
                  <a:off x="10115811" y="5055634"/>
                  <a:ext cx="342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3" name="Ink 92">
                  <a:extLst>
                    <a:ext uri="{FF2B5EF4-FFF2-40B4-BE49-F238E27FC236}">
                      <a16:creationId xmlns:a16="http://schemas.microsoft.com/office/drawing/2014/main" id="{379F86E1-40DA-34C5-BA17-1D3018F50E3D}"/>
                    </a:ext>
                  </a:extLst>
                </p14:cNvPr>
                <p14:cNvContentPartPr/>
                <p14:nvPr/>
              </p14:nvContentPartPr>
              <p14:xfrm>
                <a:off x="10220931" y="5115754"/>
                <a:ext cx="23760" cy="58320"/>
              </p14:xfrm>
            </p:contentPart>
          </mc:Choice>
          <mc:Fallback xmlns="">
            <p:pic>
              <p:nvPicPr>
                <p:cNvPr id="93" name="Ink 92">
                  <a:extLst>
                    <a:ext uri="{FF2B5EF4-FFF2-40B4-BE49-F238E27FC236}">
                      <a16:creationId xmlns:a16="http://schemas.microsoft.com/office/drawing/2014/main" id="{379F86E1-40DA-34C5-BA17-1D3018F50E3D}"/>
                    </a:ext>
                  </a:extLst>
                </p:cNvPr>
                <p:cNvPicPr/>
                <p:nvPr/>
              </p:nvPicPr>
              <p:blipFill>
                <a:blip r:embed="rId148"/>
                <a:stretch>
                  <a:fillRect/>
                </a:stretch>
              </p:blipFill>
              <p:spPr>
                <a:xfrm>
                  <a:off x="10214811" y="5109634"/>
                  <a:ext cx="360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4" name="Ink 93">
                  <a:extLst>
                    <a:ext uri="{FF2B5EF4-FFF2-40B4-BE49-F238E27FC236}">
                      <a16:creationId xmlns:a16="http://schemas.microsoft.com/office/drawing/2014/main" id="{616A4FAA-EE3C-6520-1219-E93A3B379901}"/>
                    </a:ext>
                  </a:extLst>
                </p14:cNvPr>
                <p14:cNvContentPartPr/>
                <p14:nvPr/>
              </p14:nvContentPartPr>
              <p14:xfrm>
                <a:off x="10213011" y="5093794"/>
                <a:ext cx="360" cy="360"/>
              </p14:xfrm>
            </p:contentPart>
          </mc:Choice>
          <mc:Fallback xmlns="">
            <p:pic>
              <p:nvPicPr>
                <p:cNvPr id="94" name="Ink 93">
                  <a:extLst>
                    <a:ext uri="{FF2B5EF4-FFF2-40B4-BE49-F238E27FC236}">
                      <a16:creationId xmlns:a16="http://schemas.microsoft.com/office/drawing/2014/main" id="{616A4FAA-EE3C-6520-1219-E93A3B379901}"/>
                    </a:ext>
                  </a:extLst>
                </p:cNvPr>
                <p:cNvPicPr/>
                <p:nvPr/>
              </p:nvPicPr>
              <p:blipFill>
                <a:blip r:embed="rId44"/>
                <a:stretch>
                  <a:fillRect/>
                </a:stretch>
              </p:blipFill>
              <p:spPr>
                <a:xfrm>
                  <a:off x="10206891" y="508767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5" name="Ink 94">
                  <a:extLst>
                    <a:ext uri="{FF2B5EF4-FFF2-40B4-BE49-F238E27FC236}">
                      <a16:creationId xmlns:a16="http://schemas.microsoft.com/office/drawing/2014/main" id="{34157BB3-1CEC-9123-3504-5F6EF64B7682}"/>
                    </a:ext>
                  </a:extLst>
                </p14:cNvPr>
                <p14:cNvContentPartPr/>
                <p14:nvPr/>
              </p14:nvContentPartPr>
              <p14:xfrm>
                <a:off x="10279251" y="5199634"/>
                <a:ext cx="6480" cy="8280"/>
              </p14:xfrm>
            </p:contentPart>
          </mc:Choice>
          <mc:Fallback xmlns="">
            <p:pic>
              <p:nvPicPr>
                <p:cNvPr id="95" name="Ink 94">
                  <a:extLst>
                    <a:ext uri="{FF2B5EF4-FFF2-40B4-BE49-F238E27FC236}">
                      <a16:creationId xmlns:a16="http://schemas.microsoft.com/office/drawing/2014/main" id="{34157BB3-1CEC-9123-3504-5F6EF64B7682}"/>
                    </a:ext>
                  </a:extLst>
                </p:cNvPr>
                <p:cNvPicPr/>
                <p:nvPr/>
              </p:nvPicPr>
              <p:blipFill>
                <a:blip r:embed="rId151"/>
                <a:stretch>
                  <a:fillRect/>
                </a:stretch>
              </p:blipFill>
              <p:spPr>
                <a:xfrm>
                  <a:off x="10273131" y="5193514"/>
                  <a:ext cx="187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6" name="Ink 95">
                  <a:extLst>
                    <a:ext uri="{FF2B5EF4-FFF2-40B4-BE49-F238E27FC236}">
                      <a16:creationId xmlns:a16="http://schemas.microsoft.com/office/drawing/2014/main" id="{777796AC-8983-DB2D-CA37-2FDB83541B50}"/>
                    </a:ext>
                  </a:extLst>
                </p14:cNvPr>
                <p14:cNvContentPartPr/>
                <p14:nvPr/>
              </p14:nvContentPartPr>
              <p14:xfrm>
                <a:off x="10335771" y="5196034"/>
                <a:ext cx="26280" cy="61920"/>
              </p14:xfrm>
            </p:contentPart>
          </mc:Choice>
          <mc:Fallback xmlns="">
            <p:pic>
              <p:nvPicPr>
                <p:cNvPr id="96" name="Ink 95">
                  <a:extLst>
                    <a:ext uri="{FF2B5EF4-FFF2-40B4-BE49-F238E27FC236}">
                      <a16:creationId xmlns:a16="http://schemas.microsoft.com/office/drawing/2014/main" id="{777796AC-8983-DB2D-CA37-2FDB83541B50}"/>
                    </a:ext>
                  </a:extLst>
                </p:cNvPr>
                <p:cNvPicPr/>
                <p:nvPr/>
              </p:nvPicPr>
              <p:blipFill>
                <a:blip r:embed="rId153"/>
                <a:stretch>
                  <a:fillRect/>
                </a:stretch>
              </p:blipFill>
              <p:spPr>
                <a:xfrm>
                  <a:off x="10329651" y="5189914"/>
                  <a:ext cx="385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7" name="Ink 96">
                  <a:extLst>
                    <a:ext uri="{FF2B5EF4-FFF2-40B4-BE49-F238E27FC236}">
                      <a16:creationId xmlns:a16="http://schemas.microsoft.com/office/drawing/2014/main" id="{8D1DB644-9B5D-0E70-F3BF-8B86C806AFF7}"/>
                    </a:ext>
                  </a:extLst>
                </p14:cNvPr>
                <p14:cNvContentPartPr/>
                <p14:nvPr/>
              </p14:nvContentPartPr>
              <p14:xfrm>
                <a:off x="10401651" y="5149954"/>
                <a:ext cx="6840" cy="94320"/>
              </p14:xfrm>
            </p:contentPart>
          </mc:Choice>
          <mc:Fallback xmlns="">
            <p:pic>
              <p:nvPicPr>
                <p:cNvPr id="97" name="Ink 96">
                  <a:extLst>
                    <a:ext uri="{FF2B5EF4-FFF2-40B4-BE49-F238E27FC236}">
                      <a16:creationId xmlns:a16="http://schemas.microsoft.com/office/drawing/2014/main" id="{8D1DB644-9B5D-0E70-F3BF-8B86C806AFF7}"/>
                    </a:ext>
                  </a:extLst>
                </p:cNvPr>
                <p:cNvPicPr/>
                <p:nvPr/>
              </p:nvPicPr>
              <p:blipFill>
                <a:blip r:embed="rId155"/>
                <a:stretch>
                  <a:fillRect/>
                </a:stretch>
              </p:blipFill>
              <p:spPr>
                <a:xfrm>
                  <a:off x="10395531" y="5143834"/>
                  <a:ext cx="190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8" name="Ink 97">
                  <a:extLst>
                    <a:ext uri="{FF2B5EF4-FFF2-40B4-BE49-F238E27FC236}">
                      <a16:creationId xmlns:a16="http://schemas.microsoft.com/office/drawing/2014/main" id="{D2A3E0EA-838B-D984-2CDC-F62A18BDCBA9}"/>
                    </a:ext>
                  </a:extLst>
                </p14:cNvPr>
                <p14:cNvContentPartPr/>
                <p14:nvPr/>
              </p14:nvContentPartPr>
              <p14:xfrm>
                <a:off x="10423611" y="5155354"/>
                <a:ext cx="41400" cy="57960"/>
              </p14:xfrm>
            </p:contentPart>
          </mc:Choice>
          <mc:Fallback xmlns="">
            <p:pic>
              <p:nvPicPr>
                <p:cNvPr id="98" name="Ink 97">
                  <a:extLst>
                    <a:ext uri="{FF2B5EF4-FFF2-40B4-BE49-F238E27FC236}">
                      <a16:creationId xmlns:a16="http://schemas.microsoft.com/office/drawing/2014/main" id="{D2A3E0EA-838B-D984-2CDC-F62A18BDCBA9}"/>
                    </a:ext>
                  </a:extLst>
                </p:cNvPr>
                <p:cNvPicPr/>
                <p:nvPr/>
              </p:nvPicPr>
              <p:blipFill>
                <a:blip r:embed="rId157"/>
                <a:stretch>
                  <a:fillRect/>
                </a:stretch>
              </p:blipFill>
              <p:spPr>
                <a:xfrm>
                  <a:off x="10417491" y="5149234"/>
                  <a:ext cx="536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9" name="Ink 98">
                  <a:extLst>
                    <a:ext uri="{FF2B5EF4-FFF2-40B4-BE49-F238E27FC236}">
                      <a16:creationId xmlns:a16="http://schemas.microsoft.com/office/drawing/2014/main" id="{26E2C336-FC03-E5AC-F45F-D84889F9EDB6}"/>
                    </a:ext>
                  </a:extLst>
                </p14:cNvPr>
                <p14:cNvContentPartPr/>
                <p14:nvPr/>
              </p14:nvContentPartPr>
              <p14:xfrm>
                <a:off x="10476171" y="5089474"/>
                <a:ext cx="65160" cy="163800"/>
              </p14:xfrm>
            </p:contentPart>
          </mc:Choice>
          <mc:Fallback xmlns="">
            <p:pic>
              <p:nvPicPr>
                <p:cNvPr id="99" name="Ink 98">
                  <a:extLst>
                    <a:ext uri="{FF2B5EF4-FFF2-40B4-BE49-F238E27FC236}">
                      <a16:creationId xmlns:a16="http://schemas.microsoft.com/office/drawing/2014/main" id="{26E2C336-FC03-E5AC-F45F-D84889F9EDB6}"/>
                    </a:ext>
                  </a:extLst>
                </p:cNvPr>
                <p:cNvPicPr/>
                <p:nvPr/>
              </p:nvPicPr>
              <p:blipFill>
                <a:blip r:embed="rId159"/>
                <a:stretch>
                  <a:fillRect/>
                </a:stretch>
              </p:blipFill>
              <p:spPr>
                <a:xfrm>
                  <a:off x="10470051" y="5083354"/>
                  <a:ext cx="77400" cy="176040"/>
                </a:xfrm>
                <a:prstGeom prst="rect">
                  <a:avLst/>
                </a:prstGeom>
              </p:spPr>
            </p:pic>
          </mc:Fallback>
        </mc:AlternateContent>
      </p:grpSp>
      <p:grpSp>
        <p:nvGrpSpPr>
          <p:cNvPr id="116" name="Group 115">
            <a:extLst>
              <a:ext uri="{FF2B5EF4-FFF2-40B4-BE49-F238E27FC236}">
                <a16:creationId xmlns:a16="http://schemas.microsoft.com/office/drawing/2014/main" id="{224A3802-F5FA-7DA2-B088-B1D2409D94A9}"/>
              </a:ext>
            </a:extLst>
          </p:cNvPr>
          <p:cNvGrpSpPr/>
          <p:nvPr/>
        </p:nvGrpSpPr>
        <p:grpSpPr>
          <a:xfrm>
            <a:off x="6839451" y="5715154"/>
            <a:ext cx="271080" cy="174960"/>
            <a:chOff x="6839451" y="5715154"/>
            <a:chExt cx="271080" cy="174960"/>
          </a:xfrm>
        </p:grpSpPr>
        <mc:AlternateContent xmlns:mc="http://schemas.openxmlformats.org/markup-compatibility/2006" xmlns:p14="http://schemas.microsoft.com/office/powerpoint/2010/main">
          <mc:Choice Requires="p14">
            <p:contentPart p14:bwMode="auto" r:id="rId160">
              <p14:nvContentPartPr>
                <p14:cNvPr id="101" name="Ink 100">
                  <a:extLst>
                    <a:ext uri="{FF2B5EF4-FFF2-40B4-BE49-F238E27FC236}">
                      <a16:creationId xmlns:a16="http://schemas.microsoft.com/office/drawing/2014/main" id="{DE37124F-0593-A054-E91F-E1EBC464F97E}"/>
                    </a:ext>
                  </a:extLst>
                </p14:cNvPr>
                <p14:cNvContentPartPr/>
                <p14:nvPr/>
              </p14:nvContentPartPr>
              <p14:xfrm>
                <a:off x="6839451" y="5718394"/>
                <a:ext cx="90720" cy="171720"/>
              </p14:xfrm>
            </p:contentPart>
          </mc:Choice>
          <mc:Fallback xmlns="">
            <p:pic>
              <p:nvPicPr>
                <p:cNvPr id="101" name="Ink 100">
                  <a:extLst>
                    <a:ext uri="{FF2B5EF4-FFF2-40B4-BE49-F238E27FC236}">
                      <a16:creationId xmlns:a16="http://schemas.microsoft.com/office/drawing/2014/main" id="{DE37124F-0593-A054-E91F-E1EBC464F97E}"/>
                    </a:ext>
                  </a:extLst>
                </p:cNvPr>
                <p:cNvPicPr/>
                <p:nvPr/>
              </p:nvPicPr>
              <p:blipFill>
                <a:blip r:embed="rId161"/>
                <a:stretch>
                  <a:fillRect/>
                </a:stretch>
              </p:blipFill>
              <p:spPr>
                <a:xfrm>
                  <a:off x="6833331" y="5712274"/>
                  <a:ext cx="1029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2" name="Ink 101">
                  <a:extLst>
                    <a:ext uri="{FF2B5EF4-FFF2-40B4-BE49-F238E27FC236}">
                      <a16:creationId xmlns:a16="http://schemas.microsoft.com/office/drawing/2014/main" id="{41028B4C-20EB-261E-90BB-A76FA5D0B294}"/>
                    </a:ext>
                  </a:extLst>
                </p14:cNvPr>
                <p14:cNvContentPartPr/>
                <p14:nvPr/>
              </p14:nvContentPartPr>
              <p14:xfrm>
                <a:off x="6929451" y="5715154"/>
                <a:ext cx="39960" cy="152640"/>
              </p14:xfrm>
            </p:contentPart>
          </mc:Choice>
          <mc:Fallback xmlns="">
            <p:pic>
              <p:nvPicPr>
                <p:cNvPr id="102" name="Ink 101">
                  <a:extLst>
                    <a:ext uri="{FF2B5EF4-FFF2-40B4-BE49-F238E27FC236}">
                      <a16:creationId xmlns:a16="http://schemas.microsoft.com/office/drawing/2014/main" id="{41028B4C-20EB-261E-90BB-A76FA5D0B294}"/>
                    </a:ext>
                  </a:extLst>
                </p:cNvPr>
                <p:cNvPicPr/>
                <p:nvPr/>
              </p:nvPicPr>
              <p:blipFill>
                <a:blip r:embed="rId163"/>
                <a:stretch>
                  <a:fillRect/>
                </a:stretch>
              </p:blipFill>
              <p:spPr>
                <a:xfrm>
                  <a:off x="6923331" y="5709034"/>
                  <a:ext cx="522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3" name="Ink 102">
                  <a:extLst>
                    <a:ext uri="{FF2B5EF4-FFF2-40B4-BE49-F238E27FC236}">
                      <a16:creationId xmlns:a16="http://schemas.microsoft.com/office/drawing/2014/main" id="{68B89B7D-0579-626B-4A64-2CFA4AF3C816}"/>
                    </a:ext>
                  </a:extLst>
                </p14:cNvPr>
                <p14:cNvContentPartPr/>
                <p14:nvPr/>
              </p14:nvContentPartPr>
              <p14:xfrm>
                <a:off x="6866451" y="5829634"/>
                <a:ext cx="89280" cy="4320"/>
              </p14:xfrm>
            </p:contentPart>
          </mc:Choice>
          <mc:Fallback xmlns="">
            <p:pic>
              <p:nvPicPr>
                <p:cNvPr id="103" name="Ink 102">
                  <a:extLst>
                    <a:ext uri="{FF2B5EF4-FFF2-40B4-BE49-F238E27FC236}">
                      <a16:creationId xmlns:a16="http://schemas.microsoft.com/office/drawing/2014/main" id="{68B89B7D-0579-626B-4A64-2CFA4AF3C816}"/>
                    </a:ext>
                  </a:extLst>
                </p:cNvPr>
                <p:cNvPicPr/>
                <p:nvPr/>
              </p:nvPicPr>
              <p:blipFill>
                <a:blip r:embed="rId165"/>
                <a:stretch>
                  <a:fillRect/>
                </a:stretch>
              </p:blipFill>
              <p:spPr>
                <a:xfrm>
                  <a:off x="6860331" y="5823514"/>
                  <a:ext cx="1015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5" name="Ink 104">
                  <a:extLst>
                    <a:ext uri="{FF2B5EF4-FFF2-40B4-BE49-F238E27FC236}">
                      <a16:creationId xmlns:a16="http://schemas.microsoft.com/office/drawing/2014/main" id="{1E2D784E-FAE6-6651-0C80-B6B992E03C30}"/>
                    </a:ext>
                  </a:extLst>
                </p14:cNvPr>
                <p14:cNvContentPartPr/>
                <p14:nvPr/>
              </p14:nvContentPartPr>
              <p14:xfrm>
                <a:off x="7014051" y="5751514"/>
                <a:ext cx="96480" cy="99360"/>
              </p14:xfrm>
            </p:contentPart>
          </mc:Choice>
          <mc:Fallback xmlns="">
            <p:pic>
              <p:nvPicPr>
                <p:cNvPr id="105" name="Ink 104">
                  <a:extLst>
                    <a:ext uri="{FF2B5EF4-FFF2-40B4-BE49-F238E27FC236}">
                      <a16:creationId xmlns:a16="http://schemas.microsoft.com/office/drawing/2014/main" id="{1E2D784E-FAE6-6651-0C80-B6B992E03C30}"/>
                    </a:ext>
                  </a:extLst>
                </p:cNvPr>
                <p:cNvPicPr/>
                <p:nvPr/>
              </p:nvPicPr>
              <p:blipFill>
                <a:blip r:embed="rId167"/>
                <a:stretch>
                  <a:fillRect/>
                </a:stretch>
              </p:blipFill>
              <p:spPr>
                <a:xfrm>
                  <a:off x="7007931" y="5745394"/>
                  <a:ext cx="108720" cy="111600"/>
                </a:xfrm>
                <a:prstGeom prst="rect">
                  <a:avLst/>
                </a:prstGeom>
              </p:spPr>
            </p:pic>
          </mc:Fallback>
        </mc:AlternateContent>
      </p:grpSp>
      <p:grpSp>
        <p:nvGrpSpPr>
          <p:cNvPr id="115" name="Group 114">
            <a:extLst>
              <a:ext uri="{FF2B5EF4-FFF2-40B4-BE49-F238E27FC236}">
                <a16:creationId xmlns:a16="http://schemas.microsoft.com/office/drawing/2014/main" id="{28E67036-7BA9-CA29-9C73-9C9CF1304E85}"/>
              </a:ext>
            </a:extLst>
          </p:cNvPr>
          <p:cNvGrpSpPr/>
          <p:nvPr/>
        </p:nvGrpSpPr>
        <p:grpSpPr>
          <a:xfrm>
            <a:off x="7280451" y="5679514"/>
            <a:ext cx="134640" cy="219240"/>
            <a:chOff x="7280451" y="5679514"/>
            <a:chExt cx="134640" cy="219240"/>
          </a:xfrm>
        </p:grpSpPr>
        <mc:AlternateContent xmlns:mc="http://schemas.openxmlformats.org/markup-compatibility/2006" xmlns:p14="http://schemas.microsoft.com/office/powerpoint/2010/main">
          <mc:Choice Requires="p14">
            <p:contentPart p14:bwMode="auto" r:id="rId168">
              <p14:nvContentPartPr>
                <p14:cNvPr id="106" name="Ink 105">
                  <a:extLst>
                    <a:ext uri="{FF2B5EF4-FFF2-40B4-BE49-F238E27FC236}">
                      <a16:creationId xmlns:a16="http://schemas.microsoft.com/office/drawing/2014/main" id="{BCB37CE7-9DD6-0D14-8B30-4F7B4AD7A172}"/>
                    </a:ext>
                  </a:extLst>
                </p14:cNvPr>
                <p14:cNvContentPartPr/>
                <p14:nvPr/>
              </p14:nvContentPartPr>
              <p14:xfrm>
                <a:off x="7280451" y="5779234"/>
                <a:ext cx="38160" cy="44280"/>
              </p14:xfrm>
            </p:contentPart>
          </mc:Choice>
          <mc:Fallback xmlns="">
            <p:pic>
              <p:nvPicPr>
                <p:cNvPr id="106" name="Ink 105">
                  <a:extLst>
                    <a:ext uri="{FF2B5EF4-FFF2-40B4-BE49-F238E27FC236}">
                      <a16:creationId xmlns:a16="http://schemas.microsoft.com/office/drawing/2014/main" id="{BCB37CE7-9DD6-0D14-8B30-4F7B4AD7A172}"/>
                    </a:ext>
                  </a:extLst>
                </p:cNvPr>
                <p:cNvPicPr/>
                <p:nvPr/>
              </p:nvPicPr>
              <p:blipFill>
                <a:blip r:embed="rId169"/>
                <a:stretch>
                  <a:fillRect/>
                </a:stretch>
              </p:blipFill>
              <p:spPr>
                <a:xfrm>
                  <a:off x="7274331" y="5773114"/>
                  <a:ext cx="504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7" name="Ink 106">
                  <a:extLst>
                    <a:ext uri="{FF2B5EF4-FFF2-40B4-BE49-F238E27FC236}">
                      <a16:creationId xmlns:a16="http://schemas.microsoft.com/office/drawing/2014/main" id="{493D2D91-CD18-A2C8-4EEC-F56162F6D302}"/>
                    </a:ext>
                  </a:extLst>
                </p14:cNvPr>
                <p14:cNvContentPartPr/>
                <p14:nvPr/>
              </p14:nvContentPartPr>
              <p14:xfrm>
                <a:off x="7348131" y="5679514"/>
                <a:ext cx="30240" cy="219240"/>
              </p14:xfrm>
            </p:contentPart>
          </mc:Choice>
          <mc:Fallback xmlns="">
            <p:pic>
              <p:nvPicPr>
                <p:cNvPr id="107" name="Ink 106">
                  <a:extLst>
                    <a:ext uri="{FF2B5EF4-FFF2-40B4-BE49-F238E27FC236}">
                      <a16:creationId xmlns:a16="http://schemas.microsoft.com/office/drawing/2014/main" id="{493D2D91-CD18-A2C8-4EEC-F56162F6D302}"/>
                    </a:ext>
                  </a:extLst>
                </p:cNvPr>
                <p:cNvPicPr/>
                <p:nvPr/>
              </p:nvPicPr>
              <p:blipFill>
                <a:blip r:embed="rId171"/>
                <a:stretch>
                  <a:fillRect/>
                </a:stretch>
              </p:blipFill>
              <p:spPr>
                <a:xfrm>
                  <a:off x="7342011" y="5673394"/>
                  <a:ext cx="4248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8" name="Ink 107">
                  <a:extLst>
                    <a:ext uri="{FF2B5EF4-FFF2-40B4-BE49-F238E27FC236}">
                      <a16:creationId xmlns:a16="http://schemas.microsoft.com/office/drawing/2014/main" id="{00EE5AAC-30AA-066D-115B-05F8AE0E69FE}"/>
                    </a:ext>
                  </a:extLst>
                </p14:cNvPr>
                <p14:cNvContentPartPr/>
                <p14:nvPr/>
              </p14:nvContentPartPr>
              <p14:xfrm>
                <a:off x="7363611" y="5808394"/>
                <a:ext cx="51480" cy="12600"/>
              </p14:xfrm>
            </p:contentPart>
          </mc:Choice>
          <mc:Fallback xmlns="">
            <p:pic>
              <p:nvPicPr>
                <p:cNvPr id="108" name="Ink 107">
                  <a:extLst>
                    <a:ext uri="{FF2B5EF4-FFF2-40B4-BE49-F238E27FC236}">
                      <a16:creationId xmlns:a16="http://schemas.microsoft.com/office/drawing/2014/main" id="{00EE5AAC-30AA-066D-115B-05F8AE0E69FE}"/>
                    </a:ext>
                  </a:extLst>
                </p:cNvPr>
                <p:cNvPicPr/>
                <p:nvPr/>
              </p:nvPicPr>
              <p:blipFill>
                <a:blip r:embed="rId173"/>
                <a:stretch>
                  <a:fillRect/>
                </a:stretch>
              </p:blipFill>
              <p:spPr>
                <a:xfrm>
                  <a:off x="7357491" y="5802274"/>
                  <a:ext cx="63720" cy="24840"/>
                </a:xfrm>
                <a:prstGeom prst="rect">
                  <a:avLst/>
                </a:prstGeom>
              </p:spPr>
            </p:pic>
          </mc:Fallback>
        </mc:AlternateContent>
      </p:grpSp>
      <p:grpSp>
        <p:nvGrpSpPr>
          <p:cNvPr id="114" name="Group 113">
            <a:extLst>
              <a:ext uri="{FF2B5EF4-FFF2-40B4-BE49-F238E27FC236}">
                <a16:creationId xmlns:a16="http://schemas.microsoft.com/office/drawing/2014/main" id="{178A1603-59A5-D6AB-30B7-07FE39A9861D}"/>
              </a:ext>
            </a:extLst>
          </p:cNvPr>
          <p:cNvGrpSpPr/>
          <p:nvPr/>
        </p:nvGrpSpPr>
        <p:grpSpPr>
          <a:xfrm>
            <a:off x="7579971" y="5685634"/>
            <a:ext cx="90000" cy="152280"/>
            <a:chOff x="7579971" y="5685634"/>
            <a:chExt cx="90000" cy="152280"/>
          </a:xfrm>
        </p:grpSpPr>
        <mc:AlternateContent xmlns:mc="http://schemas.openxmlformats.org/markup-compatibility/2006" xmlns:p14="http://schemas.microsoft.com/office/powerpoint/2010/main">
          <mc:Choice Requires="p14">
            <p:contentPart p14:bwMode="auto" r:id="rId174">
              <p14:nvContentPartPr>
                <p14:cNvPr id="109" name="Ink 108">
                  <a:extLst>
                    <a:ext uri="{FF2B5EF4-FFF2-40B4-BE49-F238E27FC236}">
                      <a16:creationId xmlns:a16="http://schemas.microsoft.com/office/drawing/2014/main" id="{F4DD32D2-943C-C262-1676-8C1665AF9AAD}"/>
                    </a:ext>
                  </a:extLst>
                </p14:cNvPr>
                <p14:cNvContentPartPr/>
                <p14:nvPr/>
              </p14:nvContentPartPr>
              <p14:xfrm>
                <a:off x="7581771" y="5703274"/>
                <a:ext cx="4680" cy="134640"/>
              </p14:xfrm>
            </p:contentPart>
          </mc:Choice>
          <mc:Fallback xmlns="">
            <p:pic>
              <p:nvPicPr>
                <p:cNvPr id="109" name="Ink 108">
                  <a:extLst>
                    <a:ext uri="{FF2B5EF4-FFF2-40B4-BE49-F238E27FC236}">
                      <a16:creationId xmlns:a16="http://schemas.microsoft.com/office/drawing/2014/main" id="{F4DD32D2-943C-C262-1676-8C1665AF9AAD}"/>
                    </a:ext>
                  </a:extLst>
                </p:cNvPr>
                <p:cNvPicPr/>
                <p:nvPr/>
              </p:nvPicPr>
              <p:blipFill>
                <a:blip r:embed="rId175"/>
                <a:stretch>
                  <a:fillRect/>
                </a:stretch>
              </p:blipFill>
              <p:spPr>
                <a:xfrm>
                  <a:off x="7575651" y="5697154"/>
                  <a:ext cx="169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0" name="Ink 109">
                  <a:extLst>
                    <a:ext uri="{FF2B5EF4-FFF2-40B4-BE49-F238E27FC236}">
                      <a16:creationId xmlns:a16="http://schemas.microsoft.com/office/drawing/2014/main" id="{D6D4B13D-5595-7657-3D58-539FAF941C91}"/>
                    </a:ext>
                  </a:extLst>
                </p14:cNvPr>
                <p14:cNvContentPartPr/>
                <p14:nvPr/>
              </p14:nvContentPartPr>
              <p14:xfrm>
                <a:off x="7579971" y="5685634"/>
                <a:ext cx="90000" cy="139680"/>
              </p14:xfrm>
            </p:contentPart>
          </mc:Choice>
          <mc:Fallback xmlns="">
            <p:pic>
              <p:nvPicPr>
                <p:cNvPr id="110" name="Ink 109">
                  <a:extLst>
                    <a:ext uri="{FF2B5EF4-FFF2-40B4-BE49-F238E27FC236}">
                      <a16:creationId xmlns:a16="http://schemas.microsoft.com/office/drawing/2014/main" id="{D6D4B13D-5595-7657-3D58-539FAF941C91}"/>
                    </a:ext>
                  </a:extLst>
                </p:cNvPr>
                <p:cNvPicPr/>
                <p:nvPr/>
              </p:nvPicPr>
              <p:blipFill>
                <a:blip r:embed="rId177"/>
                <a:stretch>
                  <a:fillRect/>
                </a:stretch>
              </p:blipFill>
              <p:spPr>
                <a:xfrm>
                  <a:off x="7573851" y="5679514"/>
                  <a:ext cx="102240" cy="151920"/>
                </a:xfrm>
                <a:prstGeom prst="rect">
                  <a:avLst/>
                </a:prstGeom>
              </p:spPr>
            </p:pic>
          </mc:Fallback>
        </mc:AlternateContent>
      </p:grpSp>
      <p:grpSp>
        <p:nvGrpSpPr>
          <p:cNvPr id="113" name="Group 112">
            <a:extLst>
              <a:ext uri="{FF2B5EF4-FFF2-40B4-BE49-F238E27FC236}">
                <a16:creationId xmlns:a16="http://schemas.microsoft.com/office/drawing/2014/main" id="{9AD03DDC-FD35-B3BF-9D41-36E84D1485C6}"/>
              </a:ext>
            </a:extLst>
          </p:cNvPr>
          <p:cNvGrpSpPr/>
          <p:nvPr/>
        </p:nvGrpSpPr>
        <p:grpSpPr>
          <a:xfrm>
            <a:off x="7848891" y="5766994"/>
            <a:ext cx="66960" cy="41040"/>
            <a:chOff x="7848891" y="5766994"/>
            <a:chExt cx="66960" cy="41040"/>
          </a:xfrm>
        </p:grpSpPr>
        <mc:AlternateContent xmlns:mc="http://schemas.openxmlformats.org/markup-compatibility/2006" xmlns:p14="http://schemas.microsoft.com/office/powerpoint/2010/main">
          <mc:Choice Requires="p14">
            <p:contentPart p14:bwMode="auto" r:id="rId178">
              <p14:nvContentPartPr>
                <p14:cNvPr id="111" name="Ink 110">
                  <a:extLst>
                    <a:ext uri="{FF2B5EF4-FFF2-40B4-BE49-F238E27FC236}">
                      <a16:creationId xmlns:a16="http://schemas.microsoft.com/office/drawing/2014/main" id="{D2F4020C-992A-4BA6-CD18-6ECB723CB837}"/>
                    </a:ext>
                  </a:extLst>
                </p14:cNvPr>
                <p14:cNvContentPartPr/>
                <p14:nvPr/>
              </p14:nvContentPartPr>
              <p14:xfrm>
                <a:off x="7848891" y="5766994"/>
                <a:ext cx="57240" cy="2520"/>
              </p14:xfrm>
            </p:contentPart>
          </mc:Choice>
          <mc:Fallback xmlns="">
            <p:pic>
              <p:nvPicPr>
                <p:cNvPr id="111" name="Ink 110">
                  <a:extLst>
                    <a:ext uri="{FF2B5EF4-FFF2-40B4-BE49-F238E27FC236}">
                      <a16:creationId xmlns:a16="http://schemas.microsoft.com/office/drawing/2014/main" id="{D2F4020C-992A-4BA6-CD18-6ECB723CB837}"/>
                    </a:ext>
                  </a:extLst>
                </p:cNvPr>
                <p:cNvPicPr/>
                <p:nvPr/>
              </p:nvPicPr>
              <p:blipFill>
                <a:blip r:embed="rId179"/>
                <a:stretch>
                  <a:fillRect/>
                </a:stretch>
              </p:blipFill>
              <p:spPr>
                <a:xfrm>
                  <a:off x="7842771" y="5760874"/>
                  <a:ext cx="694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2" name="Ink 111">
                  <a:extLst>
                    <a:ext uri="{FF2B5EF4-FFF2-40B4-BE49-F238E27FC236}">
                      <a16:creationId xmlns:a16="http://schemas.microsoft.com/office/drawing/2014/main" id="{3685D152-5734-5654-21D0-A8B9A7E053EB}"/>
                    </a:ext>
                  </a:extLst>
                </p14:cNvPr>
                <p14:cNvContentPartPr/>
                <p14:nvPr/>
              </p14:nvContentPartPr>
              <p14:xfrm>
                <a:off x="7877691" y="5799754"/>
                <a:ext cx="38160" cy="8280"/>
              </p14:xfrm>
            </p:contentPart>
          </mc:Choice>
          <mc:Fallback xmlns="">
            <p:pic>
              <p:nvPicPr>
                <p:cNvPr id="112" name="Ink 111">
                  <a:extLst>
                    <a:ext uri="{FF2B5EF4-FFF2-40B4-BE49-F238E27FC236}">
                      <a16:creationId xmlns:a16="http://schemas.microsoft.com/office/drawing/2014/main" id="{3685D152-5734-5654-21D0-A8B9A7E053EB}"/>
                    </a:ext>
                  </a:extLst>
                </p:cNvPr>
                <p:cNvPicPr/>
                <p:nvPr/>
              </p:nvPicPr>
              <p:blipFill>
                <a:blip r:embed="rId181"/>
                <a:stretch>
                  <a:fillRect/>
                </a:stretch>
              </p:blipFill>
              <p:spPr>
                <a:xfrm>
                  <a:off x="7871571" y="5793634"/>
                  <a:ext cx="50400" cy="20520"/>
                </a:xfrm>
                <a:prstGeom prst="rect">
                  <a:avLst/>
                </a:prstGeom>
              </p:spPr>
            </p:pic>
          </mc:Fallback>
        </mc:AlternateContent>
      </p:grpSp>
      <p:grpSp>
        <p:nvGrpSpPr>
          <p:cNvPr id="128" name="Group 127">
            <a:extLst>
              <a:ext uri="{FF2B5EF4-FFF2-40B4-BE49-F238E27FC236}">
                <a16:creationId xmlns:a16="http://schemas.microsoft.com/office/drawing/2014/main" id="{D23B5BAC-3F6F-97A8-2618-E1A814C0AEF2}"/>
              </a:ext>
            </a:extLst>
          </p:cNvPr>
          <p:cNvGrpSpPr/>
          <p:nvPr/>
        </p:nvGrpSpPr>
        <p:grpSpPr>
          <a:xfrm>
            <a:off x="8169291" y="5568994"/>
            <a:ext cx="560880" cy="266040"/>
            <a:chOff x="8169291" y="5568994"/>
            <a:chExt cx="560880" cy="266040"/>
          </a:xfrm>
        </p:grpSpPr>
        <mc:AlternateContent xmlns:mc="http://schemas.openxmlformats.org/markup-compatibility/2006" xmlns:p14="http://schemas.microsoft.com/office/powerpoint/2010/main">
          <mc:Choice Requires="p14">
            <p:contentPart p14:bwMode="auto" r:id="rId182">
              <p14:nvContentPartPr>
                <p14:cNvPr id="117" name="Ink 116">
                  <a:extLst>
                    <a:ext uri="{FF2B5EF4-FFF2-40B4-BE49-F238E27FC236}">
                      <a16:creationId xmlns:a16="http://schemas.microsoft.com/office/drawing/2014/main" id="{638A731B-4FA2-C188-ABA1-B63CD5813BB2}"/>
                    </a:ext>
                  </a:extLst>
                </p14:cNvPr>
                <p14:cNvContentPartPr/>
                <p14:nvPr/>
              </p14:nvContentPartPr>
              <p14:xfrm>
                <a:off x="8169291" y="5670514"/>
                <a:ext cx="42480" cy="152640"/>
              </p14:xfrm>
            </p:contentPart>
          </mc:Choice>
          <mc:Fallback xmlns="">
            <p:pic>
              <p:nvPicPr>
                <p:cNvPr id="117" name="Ink 116">
                  <a:extLst>
                    <a:ext uri="{FF2B5EF4-FFF2-40B4-BE49-F238E27FC236}">
                      <a16:creationId xmlns:a16="http://schemas.microsoft.com/office/drawing/2014/main" id="{638A731B-4FA2-C188-ABA1-B63CD5813BB2}"/>
                    </a:ext>
                  </a:extLst>
                </p:cNvPr>
                <p:cNvPicPr/>
                <p:nvPr/>
              </p:nvPicPr>
              <p:blipFill>
                <a:blip r:embed="rId183"/>
                <a:stretch>
                  <a:fillRect/>
                </a:stretch>
              </p:blipFill>
              <p:spPr>
                <a:xfrm>
                  <a:off x="8163171" y="5664394"/>
                  <a:ext cx="547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8" name="Ink 117">
                  <a:extLst>
                    <a:ext uri="{FF2B5EF4-FFF2-40B4-BE49-F238E27FC236}">
                      <a16:creationId xmlns:a16="http://schemas.microsoft.com/office/drawing/2014/main" id="{7F2A5245-0D03-14DF-CC5B-9433057F335C}"/>
                    </a:ext>
                  </a:extLst>
                </p14:cNvPr>
                <p14:cNvContentPartPr/>
                <p14:nvPr/>
              </p14:nvContentPartPr>
              <p14:xfrm>
                <a:off x="8218611" y="5681674"/>
                <a:ext cx="55440" cy="151560"/>
              </p14:xfrm>
            </p:contentPart>
          </mc:Choice>
          <mc:Fallback xmlns="">
            <p:pic>
              <p:nvPicPr>
                <p:cNvPr id="118" name="Ink 117">
                  <a:extLst>
                    <a:ext uri="{FF2B5EF4-FFF2-40B4-BE49-F238E27FC236}">
                      <a16:creationId xmlns:a16="http://schemas.microsoft.com/office/drawing/2014/main" id="{7F2A5245-0D03-14DF-CC5B-9433057F335C}"/>
                    </a:ext>
                  </a:extLst>
                </p:cNvPr>
                <p:cNvPicPr/>
                <p:nvPr/>
              </p:nvPicPr>
              <p:blipFill>
                <a:blip r:embed="rId185"/>
                <a:stretch>
                  <a:fillRect/>
                </a:stretch>
              </p:blipFill>
              <p:spPr>
                <a:xfrm>
                  <a:off x="8212491" y="5675554"/>
                  <a:ext cx="676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9" name="Ink 118">
                  <a:extLst>
                    <a:ext uri="{FF2B5EF4-FFF2-40B4-BE49-F238E27FC236}">
                      <a16:creationId xmlns:a16="http://schemas.microsoft.com/office/drawing/2014/main" id="{9203FED7-85F4-E033-14DB-B600867B8808}"/>
                    </a:ext>
                  </a:extLst>
                </p14:cNvPr>
                <p14:cNvContentPartPr/>
                <p14:nvPr/>
              </p14:nvContentPartPr>
              <p14:xfrm>
                <a:off x="8198811" y="5779594"/>
                <a:ext cx="64440" cy="2520"/>
              </p14:xfrm>
            </p:contentPart>
          </mc:Choice>
          <mc:Fallback xmlns="">
            <p:pic>
              <p:nvPicPr>
                <p:cNvPr id="119" name="Ink 118">
                  <a:extLst>
                    <a:ext uri="{FF2B5EF4-FFF2-40B4-BE49-F238E27FC236}">
                      <a16:creationId xmlns:a16="http://schemas.microsoft.com/office/drawing/2014/main" id="{9203FED7-85F4-E033-14DB-B600867B8808}"/>
                    </a:ext>
                  </a:extLst>
                </p:cNvPr>
                <p:cNvPicPr/>
                <p:nvPr/>
              </p:nvPicPr>
              <p:blipFill>
                <a:blip r:embed="rId187"/>
                <a:stretch>
                  <a:fillRect/>
                </a:stretch>
              </p:blipFill>
              <p:spPr>
                <a:xfrm>
                  <a:off x="8192691" y="5773474"/>
                  <a:ext cx="766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0" name="Ink 119">
                  <a:extLst>
                    <a:ext uri="{FF2B5EF4-FFF2-40B4-BE49-F238E27FC236}">
                      <a16:creationId xmlns:a16="http://schemas.microsoft.com/office/drawing/2014/main" id="{B33BA433-ECC6-DF5C-7190-E145B94CFD69}"/>
                    </a:ext>
                  </a:extLst>
                </p14:cNvPr>
                <p14:cNvContentPartPr/>
                <p14:nvPr/>
              </p14:nvContentPartPr>
              <p14:xfrm>
                <a:off x="8319771" y="5670154"/>
                <a:ext cx="108000" cy="106560"/>
              </p14:xfrm>
            </p:contentPart>
          </mc:Choice>
          <mc:Fallback xmlns="">
            <p:pic>
              <p:nvPicPr>
                <p:cNvPr id="120" name="Ink 119">
                  <a:extLst>
                    <a:ext uri="{FF2B5EF4-FFF2-40B4-BE49-F238E27FC236}">
                      <a16:creationId xmlns:a16="http://schemas.microsoft.com/office/drawing/2014/main" id="{B33BA433-ECC6-DF5C-7190-E145B94CFD69}"/>
                    </a:ext>
                  </a:extLst>
                </p:cNvPr>
                <p:cNvPicPr/>
                <p:nvPr/>
              </p:nvPicPr>
              <p:blipFill>
                <a:blip r:embed="rId189"/>
                <a:stretch>
                  <a:fillRect/>
                </a:stretch>
              </p:blipFill>
              <p:spPr>
                <a:xfrm>
                  <a:off x="8313651" y="5664034"/>
                  <a:ext cx="1202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2" name="Ink 121">
                  <a:extLst>
                    <a:ext uri="{FF2B5EF4-FFF2-40B4-BE49-F238E27FC236}">
                      <a16:creationId xmlns:a16="http://schemas.microsoft.com/office/drawing/2014/main" id="{A7E53876-1EA6-2C7C-E5D6-6085E276BD73}"/>
                    </a:ext>
                  </a:extLst>
                </p14:cNvPr>
                <p14:cNvContentPartPr/>
                <p14:nvPr/>
              </p14:nvContentPartPr>
              <p14:xfrm>
                <a:off x="8575011" y="5686354"/>
                <a:ext cx="36000" cy="63720"/>
              </p14:xfrm>
            </p:contentPart>
          </mc:Choice>
          <mc:Fallback xmlns="">
            <p:pic>
              <p:nvPicPr>
                <p:cNvPr id="122" name="Ink 121">
                  <a:extLst>
                    <a:ext uri="{FF2B5EF4-FFF2-40B4-BE49-F238E27FC236}">
                      <a16:creationId xmlns:a16="http://schemas.microsoft.com/office/drawing/2014/main" id="{A7E53876-1EA6-2C7C-E5D6-6085E276BD73}"/>
                    </a:ext>
                  </a:extLst>
                </p:cNvPr>
                <p:cNvPicPr/>
                <p:nvPr/>
              </p:nvPicPr>
              <p:blipFill>
                <a:blip r:embed="rId191"/>
                <a:stretch>
                  <a:fillRect/>
                </a:stretch>
              </p:blipFill>
              <p:spPr>
                <a:xfrm>
                  <a:off x="8568891" y="5680234"/>
                  <a:ext cx="482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3" name="Ink 122">
                  <a:extLst>
                    <a:ext uri="{FF2B5EF4-FFF2-40B4-BE49-F238E27FC236}">
                      <a16:creationId xmlns:a16="http://schemas.microsoft.com/office/drawing/2014/main" id="{E05B2976-7095-6D6C-EB73-DA43A0F02F29}"/>
                    </a:ext>
                  </a:extLst>
                </p14:cNvPr>
                <p14:cNvContentPartPr/>
                <p14:nvPr/>
              </p14:nvContentPartPr>
              <p14:xfrm>
                <a:off x="8647731" y="5568994"/>
                <a:ext cx="66960" cy="266040"/>
              </p14:xfrm>
            </p:contentPart>
          </mc:Choice>
          <mc:Fallback xmlns="">
            <p:pic>
              <p:nvPicPr>
                <p:cNvPr id="123" name="Ink 122">
                  <a:extLst>
                    <a:ext uri="{FF2B5EF4-FFF2-40B4-BE49-F238E27FC236}">
                      <a16:creationId xmlns:a16="http://schemas.microsoft.com/office/drawing/2014/main" id="{E05B2976-7095-6D6C-EB73-DA43A0F02F29}"/>
                    </a:ext>
                  </a:extLst>
                </p:cNvPr>
                <p:cNvPicPr/>
                <p:nvPr/>
              </p:nvPicPr>
              <p:blipFill>
                <a:blip r:embed="rId193"/>
                <a:stretch>
                  <a:fillRect/>
                </a:stretch>
              </p:blipFill>
              <p:spPr>
                <a:xfrm>
                  <a:off x="8641611" y="5562874"/>
                  <a:ext cx="7920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4" name="Ink 123">
                  <a:extLst>
                    <a:ext uri="{FF2B5EF4-FFF2-40B4-BE49-F238E27FC236}">
                      <a16:creationId xmlns:a16="http://schemas.microsoft.com/office/drawing/2014/main" id="{90801DBD-58CD-D4A1-88C7-D808D43DB89D}"/>
                    </a:ext>
                  </a:extLst>
                </p14:cNvPr>
                <p14:cNvContentPartPr/>
                <p14:nvPr/>
              </p14:nvContentPartPr>
              <p14:xfrm>
                <a:off x="8692011" y="5719834"/>
                <a:ext cx="38160" cy="23760"/>
              </p14:xfrm>
            </p:contentPart>
          </mc:Choice>
          <mc:Fallback xmlns="">
            <p:pic>
              <p:nvPicPr>
                <p:cNvPr id="124" name="Ink 123">
                  <a:extLst>
                    <a:ext uri="{FF2B5EF4-FFF2-40B4-BE49-F238E27FC236}">
                      <a16:creationId xmlns:a16="http://schemas.microsoft.com/office/drawing/2014/main" id="{90801DBD-58CD-D4A1-88C7-D808D43DB89D}"/>
                    </a:ext>
                  </a:extLst>
                </p:cNvPr>
                <p:cNvPicPr/>
                <p:nvPr/>
              </p:nvPicPr>
              <p:blipFill>
                <a:blip r:embed="rId195"/>
                <a:stretch>
                  <a:fillRect/>
                </a:stretch>
              </p:blipFill>
              <p:spPr>
                <a:xfrm>
                  <a:off x="8685891" y="5713714"/>
                  <a:ext cx="50400" cy="36000"/>
                </a:xfrm>
                <a:prstGeom prst="rect">
                  <a:avLst/>
                </a:prstGeom>
              </p:spPr>
            </p:pic>
          </mc:Fallback>
        </mc:AlternateContent>
      </p:grpSp>
      <p:grpSp>
        <p:nvGrpSpPr>
          <p:cNvPr id="127" name="Group 126">
            <a:extLst>
              <a:ext uri="{FF2B5EF4-FFF2-40B4-BE49-F238E27FC236}">
                <a16:creationId xmlns:a16="http://schemas.microsoft.com/office/drawing/2014/main" id="{3F6FD33A-07C4-BDC8-F54D-92169BFDF527}"/>
              </a:ext>
            </a:extLst>
          </p:cNvPr>
          <p:cNvGrpSpPr/>
          <p:nvPr/>
        </p:nvGrpSpPr>
        <p:grpSpPr>
          <a:xfrm>
            <a:off x="8887851" y="5643514"/>
            <a:ext cx="58320" cy="97560"/>
            <a:chOff x="8887851" y="5643514"/>
            <a:chExt cx="58320" cy="97560"/>
          </a:xfrm>
        </p:grpSpPr>
        <mc:AlternateContent xmlns:mc="http://schemas.openxmlformats.org/markup-compatibility/2006" xmlns:p14="http://schemas.microsoft.com/office/powerpoint/2010/main">
          <mc:Choice Requires="p14">
            <p:contentPart p14:bwMode="auto" r:id="rId196">
              <p14:nvContentPartPr>
                <p14:cNvPr id="125" name="Ink 124">
                  <a:extLst>
                    <a:ext uri="{FF2B5EF4-FFF2-40B4-BE49-F238E27FC236}">
                      <a16:creationId xmlns:a16="http://schemas.microsoft.com/office/drawing/2014/main" id="{501135A3-5DB5-88ED-DEA1-82285797BAF9}"/>
                    </a:ext>
                  </a:extLst>
                </p14:cNvPr>
                <p14:cNvContentPartPr/>
                <p14:nvPr/>
              </p14:nvContentPartPr>
              <p14:xfrm>
                <a:off x="8887851" y="5643514"/>
                <a:ext cx="58320" cy="97560"/>
              </p14:xfrm>
            </p:contentPart>
          </mc:Choice>
          <mc:Fallback xmlns="">
            <p:pic>
              <p:nvPicPr>
                <p:cNvPr id="125" name="Ink 124">
                  <a:extLst>
                    <a:ext uri="{FF2B5EF4-FFF2-40B4-BE49-F238E27FC236}">
                      <a16:creationId xmlns:a16="http://schemas.microsoft.com/office/drawing/2014/main" id="{501135A3-5DB5-88ED-DEA1-82285797BAF9}"/>
                    </a:ext>
                  </a:extLst>
                </p:cNvPr>
                <p:cNvPicPr/>
                <p:nvPr/>
              </p:nvPicPr>
              <p:blipFill>
                <a:blip r:embed="rId197"/>
                <a:stretch>
                  <a:fillRect/>
                </a:stretch>
              </p:blipFill>
              <p:spPr>
                <a:xfrm>
                  <a:off x="8881731" y="5637394"/>
                  <a:ext cx="705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6" name="Ink 125">
                  <a:extLst>
                    <a:ext uri="{FF2B5EF4-FFF2-40B4-BE49-F238E27FC236}">
                      <a16:creationId xmlns:a16="http://schemas.microsoft.com/office/drawing/2014/main" id="{BE102DEC-33E4-6BAB-E09A-E0A5995E3BAB}"/>
                    </a:ext>
                  </a:extLst>
                </p14:cNvPr>
                <p14:cNvContentPartPr/>
                <p14:nvPr/>
              </p14:nvContentPartPr>
              <p14:xfrm>
                <a:off x="8896131" y="5688874"/>
                <a:ext cx="47880" cy="360"/>
              </p14:xfrm>
            </p:contentPart>
          </mc:Choice>
          <mc:Fallback xmlns="">
            <p:pic>
              <p:nvPicPr>
                <p:cNvPr id="126" name="Ink 125">
                  <a:extLst>
                    <a:ext uri="{FF2B5EF4-FFF2-40B4-BE49-F238E27FC236}">
                      <a16:creationId xmlns:a16="http://schemas.microsoft.com/office/drawing/2014/main" id="{BE102DEC-33E4-6BAB-E09A-E0A5995E3BAB}"/>
                    </a:ext>
                  </a:extLst>
                </p:cNvPr>
                <p:cNvPicPr/>
                <p:nvPr/>
              </p:nvPicPr>
              <p:blipFill>
                <a:blip r:embed="rId199"/>
                <a:stretch>
                  <a:fillRect/>
                </a:stretch>
              </p:blipFill>
              <p:spPr>
                <a:xfrm>
                  <a:off x="8890011" y="5682754"/>
                  <a:ext cx="60120" cy="12600"/>
                </a:xfrm>
                <a:prstGeom prst="rect">
                  <a:avLst/>
                </a:prstGeom>
              </p:spPr>
            </p:pic>
          </mc:Fallback>
        </mc:AlternateContent>
      </p:grpSp>
      <p:grpSp>
        <p:nvGrpSpPr>
          <p:cNvPr id="148" name="Group 147">
            <a:extLst>
              <a:ext uri="{FF2B5EF4-FFF2-40B4-BE49-F238E27FC236}">
                <a16:creationId xmlns:a16="http://schemas.microsoft.com/office/drawing/2014/main" id="{08415705-C703-F81F-ACBB-94593FCD6609}"/>
              </a:ext>
            </a:extLst>
          </p:cNvPr>
          <p:cNvGrpSpPr/>
          <p:nvPr/>
        </p:nvGrpSpPr>
        <p:grpSpPr>
          <a:xfrm>
            <a:off x="9497331" y="5514994"/>
            <a:ext cx="474480" cy="393120"/>
            <a:chOff x="9497331" y="5514994"/>
            <a:chExt cx="474480" cy="393120"/>
          </a:xfrm>
        </p:grpSpPr>
        <mc:AlternateContent xmlns:mc="http://schemas.openxmlformats.org/markup-compatibility/2006" xmlns:p14="http://schemas.microsoft.com/office/powerpoint/2010/main">
          <mc:Choice Requires="p14">
            <p:contentPart p14:bwMode="auto" r:id="rId200">
              <p14:nvContentPartPr>
                <p14:cNvPr id="129" name="Ink 128">
                  <a:extLst>
                    <a:ext uri="{FF2B5EF4-FFF2-40B4-BE49-F238E27FC236}">
                      <a16:creationId xmlns:a16="http://schemas.microsoft.com/office/drawing/2014/main" id="{81E72EBF-87D9-EF85-2F6B-C116617CE503}"/>
                    </a:ext>
                  </a:extLst>
                </p14:cNvPr>
                <p14:cNvContentPartPr/>
                <p14:nvPr/>
              </p14:nvContentPartPr>
              <p14:xfrm>
                <a:off x="9497331" y="5514994"/>
                <a:ext cx="50040" cy="213840"/>
              </p14:xfrm>
            </p:contentPart>
          </mc:Choice>
          <mc:Fallback xmlns="">
            <p:pic>
              <p:nvPicPr>
                <p:cNvPr id="129" name="Ink 128">
                  <a:extLst>
                    <a:ext uri="{FF2B5EF4-FFF2-40B4-BE49-F238E27FC236}">
                      <a16:creationId xmlns:a16="http://schemas.microsoft.com/office/drawing/2014/main" id="{81E72EBF-87D9-EF85-2F6B-C116617CE503}"/>
                    </a:ext>
                  </a:extLst>
                </p:cNvPr>
                <p:cNvPicPr/>
                <p:nvPr/>
              </p:nvPicPr>
              <p:blipFill>
                <a:blip r:embed="rId201"/>
                <a:stretch>
                  <a:fillRect/>
                </a:stretch>
              </p:blipFill>
              <p:spPr>
                <a:xfrm>
                  <a:off x="9491211" y="5508874"/>
                  <a:ext cx="6228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0" name="Ink 129">
                  <a:extLst>
                    <a:ext uri="{FF2B5EF4-FFF2-40B4-BE49-F238E27FC236}">
                      <a16:creationId xmlns:a16="http://schemas.microsoft.com/office/drawing/2014/main" id="{A667002A-D186-1E99-401A-7FF03017EC33}"/>
                    </a:ext>
                  </a:extLst>
                </p14:cNvPr>
                <p14:cNvContentPartPr/>
                <p14:nvPr/>
              </p14:nvContentPartPr>
              <p14:xfrm>
                <a:off x="9605331" y="5591314"/>
                <a:ext cx="12960" cy="88920"/>
              </p14:xfrm>
            </p:contentPart>
          </mc:Choice>
          <mc:Fallback xmlns="">
            <p:pic>
              <p:nvPicPr>
                <p:cNvPr id="130" name="Ink 129">
                  <a:extLst>
                    <a:ext uri="{FF2B5EF4-FFF2-40B4-BE49-F238E27FC236}">
                      <a16:creationId xmlns:a16="http://schemas.microsoft.com/office/drawing/2014/main" id="{A667002A-D186-1E99-401A-7FF03017EC33}"/>
                    </a:ext>
                  </a:extLst>
                </p:cNvPr>
                <p:cNvPicPr/>
                <p:nvPr/>
              </p:nvPicPr>
              <p:blipFill>
                <a:blip r:embed="rId203"/>
                <a:stretch>
                  <a:fillRect/>
                </a:stretch>
              </p:blipFill>
              <p:spPr>
                <a:xfrm>
                  <a:off x="9599211" y="5585194"/>
                  <a:ext cx="252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1" name="Ink 130">
                  <a:extLst>
                    <a:ext uri="{FF2B5EF4-FFF2-40B4-BE49-F238E27FC236}">
                      <a16:creationId xmlns:a16="http://schemas.microsoft.com/office/drawing/2014/main" id="{675FB0AB-2B21-FF7E-3431-35C8CE5470FE}"/>
                    </a:ext>
                  </a:extLst>
                </p14:cNvPr>
                <p14:cNvContentPartPr/>
                <p14:nvPr/>
              </p14:nvContentPartPr>
              <p14:xfrm>
                <a:off x="9617211" y="5572234"/>
                <a:ext cx="79560" cy="117360"/>
              </p14:xfrm>
            </p:contentPart>
          </mc:Choice>
          <mc:Fallback xmlns="">
            <p:pic>
              <p:nvPicPr>
                <p:cNvPr id="131" name="Ink 130">
                  <a:extLst>
                    <a:ext uri="{FF2B5EF4-FFF2-40B4-BE49-F238E27FC236}">
                      <a16:creationId xmlns:a16="http://schemas.microsoft.com/office/drawing/2014/main" id="{675FB0AB-2B21-FF7E-3431-35C8CE5470FE}"/>
                    </a:ext>
                  </a:extLst>
                </p:cNvPr>
                <p:cNvPicPr/>
                <p:nvPr/>
              </p:nvPicPr>
              <p:blipFill>
                <a:blip r:embed="rId205"/>
                <a:stretch>
                  <a:fillRect/>
                </a:stretch>
              </p:blipFill>
              <p:spPr>
                <a:xfrm>
                  <a:off x="9611091" y="5566114"/>
                  <a:ext cx="918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2" name="Ink 131">
                  <a:extLst>
                    <a:ext uri="{FF2B5EF4-FFF2-40B4-BE49-F238E27FC236}">
                      <a16:creationId xmlns:a16="http://schemas.microsoft.com/office/drawing/2014/main" id="{4F45789D-E663-12C6-F03F-E7FB47CA06B9}"/>
                    </a:ext>
                  </a:extLst>
                </p14:cNvPr>
                <p14:cNvContentPartPr/>
                <p14:nvPr/>
              </p14:nvContentPartPr>
              <p14:xfrm>
                <a:off x="9630531" y="5647114"/>
                <a:ext cx="40320" cy="6480"/>
              </p14:xfrm>
            </p:contentPart>
          </mc:Choice>
          <mc:Fallback xmlns="">
            <p:pic>
              <p:nvPicPr>
                <p:cNvPr id="132" name="Ink 131">
                  <a:extLst>
                    <a:ext uri="{FF2B5EF4-FFF2-40B4-BE49-F238E27FC236}">
                      <a16:creationId xmlns:a16="http://schemas.microsoft.com/office/drawing/2014/main" id="{4F45789D-E663-12C6-F03F-E7FB47CA06B9}"/>
                    </a:ext>
                  </a:extLst>
                </p:cNvPr>
                <p:cNvPicPr/>
                <p:nvPr/>
              </p:nvPicPr>
              <p:blipFill>
                <a:blip r:embed="rId207"/>
                <a:stretch>
                  <a:fillRect/>
                </a:stretch>
              </p:blipFill>
              <p:spPr>
                <a:xfrm>
                  <a:off x="9624411" y="5640994"/>
                  <a:ext cx="525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4" name="Ink 133">
                  <a:extLst>
                    <a:ext uri="{FF2B5EF4-FFF2-40B4-BE49-F238E27FC236}">
                      <a16:creationId xmlns:a16="http://schemas.microsoft.com/office/drawing/2014/main" id="{987DB1E4-5225-CCDB-80B5-746F73202ADD}"/>
                    </a:ext>
                  </a:extLst>
                </p14:cNvPr>
                <p14:cNvContentPartPr/>
                <p14:nvPr/>
              </p14:nvContentPartPr>
              <p14:xfrm>
                <a:off x="9714771" y="5556034"/>
                <a:ext cx="29160" cy="158760"/>
              </p14:xfrm>
            </p:contentPart>
          </mc:Choice>
          <mc:Fallback xmlns="">
            <p:pic>
              <p:nvPicPr>
                <p:cNvPr id="134" name="Ink 133">
                  <a:extLst>
                    <a:ext uri="{FF2B5EF4-FFF2-40B4-BE49-F238E27FC236}">
                      <a16:creationId xmlns:a16="http://schemas.microsoft.com/office/drawing/2014/main" id="{987DB1E4-5225-CCDB-80B5-746F73202ADD}"/>
                    </a:ext>
                  </a:extLst>
                </p:cNvPr>
                <p:cNvPicPr/>
                <p:nvPr/>
              </p:nvPicPr>
              <p:blipFill>
                <a:blip r:embed="rId209"/>
                <a:stretch>
                  <a:fillRect/>
                </a:stretch>
              </p:blipFill>
              <p:spPr>
                <a:xfrm>
                  <a:off x="9708651" y="5549914"/>
                  <a:ext cx="414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5" name="Ink 134">
                  <a:extLst>
                    <a:ext uri="{FF2B5EF4-FFF2-40B4-BE49-F238E27FC236}">
                      <a16:creationId xmlns:a16="http://schemas.microsoft.com/office/drawing/2014/main" id="{9F0BB3FA-D2D0-FFB7-FFEB-BD22C08F2D81}"/>
                    </a:ext>
                  </a:extLst>
                </p14:cNvPr>
                <p14:cNvContentPartPr/>
                <p14:nvPr/>
              </p14:nvContentPartPr>
              <p14:xfrm>
                <a:off x="9758691" y="5590954"/>
                <a:ext cx="55800" cy="87840"/>
              </p14:xfrm>
            </p:contentPart>
          </mc:Choice>
          <mc:Fallback xmlns="">
            <p:pic>
              <p:nvPicPr>
                <p:cNvPr id="135" name="Ink 134">
                  <a:extLst>
                    <a:ext uri="{FF2B5EF4-FFF2-40B4-BE49-F238E27FC236}">
                      <a16:creationId xmlns:a16="http://schemas.microsoft.com/office/drawing/2014/main" id="{9F0BB3FA-D2D0-FFB7-FFEB-BD22C08F2D81}"/>
                    </a:ext>
                  </a:extLst>
                </p:cNvPr>
                <p:cNvPicPr/>
                <p:nvPr/>
              </p:nvPicPr>
              <p:blipFill>
                <a:blip r:embed="rId211"/>
                <a:stretch>
                  <a:fillRect/>
                </a:stretch>
              </p:blipFill>
              <p:spPr>
                <a:xfrm>
                  <a:off x="9752571" y="5584834"/>
                  <a:ext cx="680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6" name="Ink 135">
                  <a:extLst>
                    <a:ext uri="{FF2B5EF4-FFF2-40B4-BE49-F238E27FC236}">
                      <a16:creationId xmlns:a16="http://schemas.microsoft.com/office/drawing/2014/main" id="{88113D40-9C80-90F5-AF28-7CC2FB58F638}"/>
                    </a:ext>
                  </a:extLst>
                </p14:cNvPr>
                <p14:cNvContentPartPr/>
                <p14:nvPr/>
              </p14:nvContentPartPr>
              <p14:xfrm>
                <a:off x="9776691" y="5596714"/>
                <a:ext cx="30240" cy="48240"/>
              </p14:xfrm>
            </p:contentPart>
          </mc:Choice>
          <mc:Fallback xmlns="">
            <p:pic>
              <p:nvPicPr>
                <p:cNvPr id="136" name="Ink 135">
                  <a:extLst>
                    <a:ext uri="{FF2B5EF4-FFF2-40B4-BE49-F238E27FC236}">
                      <a16:creationId xmlns:a16="http://schemas.microsoft.com/office/drawing/2014/main" id="{88113D40-9C80-90F5-AF28-7CC2FB58F638}"/>
                    </a:ext>
                  </a:extLst>
                </p:cNvPr>
                <p:cNvPicPr/>
                <p:nvPr/>
              </p:nvPicPr>
              <p:blipFill>
                <a:blip r:embed="rId213"/>
                <a:stretch>
                  <a:fillRect/>
                </a:stretch>
              </p:blipFill>
              <p:spPr>
                <a:xfrm>
                  <a:off x="9770571" y="5590594"/>
                  <a:ext cx="424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7" name="Ink 136">
                  <a:extLst>
                    <a:ext uri="{FF2B5EF4-FFF2-40B4-BE49-F238E27FC236}">
                      <a16:creationId xmlns:a16="http://schemas.microsoft.com/office/drawing/2014/main" id="{3EEB018D-93F2-6FA4-5B34-204CE043C80F}"/>
                    </a:ext>
                  </a:extLst>
                </p14:cNvPr>
                <p14:cNvContentPartPr/>
                <p14:nvPr/>
              </p14:nvContentPartPr>
              <p14:xfrm>
                <a:off x="9665451" y="5801554"/>
                <a:ext cx="6480" cy="78480"/>
              </p14:xfrm>
            </p:contentPart>
          </mc:Choice>
          <mc:Fallback xmlns="">
            <p:pic>
              <p:nvPicPr>
                <p:cNvPr id="137" name="Ink 136">
                  <a:extLst>
                    <a:ext uri="{FF2B5EF4-FFF2-40B4-BE49-F238E27FC236}">
                      <a16:creationId xmlns:a16="http://schemas.microsoft.com/office/drawing/2014/main" id="{3EEB018D-93F2-6FA4-5B34-204CE043C80F}"/>
                    </a:ext>
                  </a:extLst>
                </p:cNvPr>
                <p:cNvPicPr/>
                <p:nvPr/>
              </p:nvPicPr>
              <p:blipFill>
                <a:blip r:embed="rId215"/>
                <a:stretch>
                  <a:fillRect/>
                </a:stretch>
              </p:blipFill>
              <p:spPr>
                <a:xfrm>
                  <a:off x="9659331" y="5795434"/>
                  <a:ext cx="187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8" name="Ink 137">
                  <a:extLst>
                    <a:ext uri="{FF2B5EF4-FFF2-40B4-BE49-F238E27FC236}">
                      <a16:creationId xmlns:a16="http://schemas.microsoft.com/office/drawing/2014/main" id="{57AA1E29-036F-3DD6-E3B7-EB23C14366AF}"/>
                    </a:ext>
                  </a:extLst>
                </p14:cNvPr>
                <p14:cNvContentPartPr/>
                <p14:nvPr/>
              </p14:nvContentPartPr>
              <p14:xfrm>
                <a:off x="9685611" y="5795434"/>
                <a:ext cx="26280" cy="83880"/>
              </p14:xfrm>
            </p:contentPart>
          </mc:Choice>
          <mc:Fallback xmlns="">
            <p:pic>
              <p:nvPicPr>
                <p:cNvPr id="138" name="Ink 137">
                  <a:extLst>
                    <a:ext uri="{FF2B5EF4-FFF2-40B4-BE49-F238E27FC236}">
                      <a16:creationId xmlns:a16="http://schemas.microsoft.com/office/drawing/2014/main" id="{57AA1E29-036F-3DD6-E3B7-EB23C14366AF}"/>
                    </a:ext>
                  </a:extLst>
                </p:cNvPr>
                <p:cNvPicPr/>
                <p:nvPr/>
              </p:nvPicPr>
              <p:blipFill>
                <a:blip r:embed="rId217"/>
                <a:stretch>
                  <a:fillRect/>
                </a:stretch>
              </p:blipFill>
              <p:spPr>
                <a:xfrm>
                  <a:off x="9679491" y="5789314"/>
                  <a:ext cx="385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9" name="Ink 138">
                  <a:extLst>
                    <a:ext uri="{FF2B5EF4-FFF2-40B4-BE49-F238E27FC236}">
                      <a16:creationId xmlns:a16="http://schemas.microsoft.com/office/drawing/2014/main" id="{CFCB2E83-7436-4196-94CE-AE56B102358D}"/>
                    </a:ext>
                  </a:extLst>
                </p14:cNvPr>
                <p14:cNvContentPartPr/>
                <p14:nvPr/>
              </p14:nvContentPartPr>
              <p14:xfrm>
                <a:off x="9682371" y="5857354"/>
                <a:ext cx="18720" cy="4320"/>
              </p14:xfrm>
            </p:contentPart>
          </mc:Choice>
          <mc:Fallback xmlns="">
            <p:pic>
              <p:nvPicPr>
                <p:cNvPr id="139" name="Ink 138">
                  <a:extLst>
                    <a:ext uri="{FF2B5EF4-FFF2-40B4-BE49-F238E27FC236}">
                      <a16:creationId xmlns:a16="http://schemas.microsoft.com/office/drawing/2014/main" id="{CFCB2E83-7436-4196-94CE-AE56B102358D}"/>
                    </a:ext>
                  </a:extLst>
                </p:cNvPr>
                <p:cNvPicPr/>
                <p:nvPr/>
              </p:nvPicPr>
              <p:blipFill>
                <a:blip r:embed="rId219"/>
                <a:stretch>
                  <a:fillRect/>
                </a:stretch>
              </p:blipFill>
              <p:spPr>
                <a:xfrm>
                  <a:off x="9676251" y="5851234"/>
                  <a:ext cx="309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0" name="Ink 139">
                  <a:extLst>
                    <a:ext uri="{FF2B5EF4-FFF2-40B4-BE49-F238E27FC236}">
                      <a16:creationId xmlns:a16="http://schemas.microsoft.com/office/drawing/2014/main" id="{D9D8B711-5CED-7817-960C-ACBA1B012D34}"/>
                    </a:ext>
                  </a:extLst>
                </p14:cNvPr>
                <p14:cNvContentPartPr/>
                <p14:nvPr/>
              </p14:nvContentPartPr>
              <p14:xfrm>
                <a:off x="9755091" y="5811634"/>
                <a:ext cx="20520" cy="74880"/>
              </p14:xfrm>
            </p:contentPart>
          </mc:Choice>
          <mc:Fallback xmlns="">
            <p:pic>
              <p:nvPicPr>
                <p:cNvPr id="140" name="Ink 139">
                  <a:extLst>
                    <a:ext uri="{FF2B5EF4-FFF2-40B4-BE49-F238E27FC236}">
                      <a16:creationId xmlns:a16="http://schemas.microsoft.com/office/drawing/2014/main" id="{D9D8B711-5CED-7817-960C-ACBA1B012D34}"/>
                    </a:ext>
                  </a:extLst>
                </p:cNvPr>
                <p:cNvPicPr/>
                <p:nvPr/>
              </p:nvPicPr>
              <p:blipFill>
                <a:blip r:embed="rId221"/>
                <a:stretch>
                  <a:fillRect/>
                </a:stretch>
              </p:blipFill>
              <p:spPr>
                <a:xfrm>
                  <a:off x="9748971" y="5805514"/>
                  <a:ext cx="327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3" name="Ink 142">
                  <a:extLst>
                    <a:ext uri="{FF2B5EF4-FFF2-40B4-BE49-F238E27FC236}">
                      <a16:creationId xmlns:a16="http://schemas.microsoft.com/office/drawing/2014/main" id="{3B8420BF-A5B1-58B4-AC51-CF6044A9156C}"/>
                    </a:ext>
                  </a:extLst>
                </p14:cNvPr>
                <p14:cNvContentPartPr/>
                <p14:nvPr/>
              </p14:nvContentPartPr>
              <p14:xfrm>
                <a:off x="9849771" y="5814514"/>
                <a:ext cx="42120" cy="85680"/>
              </p14:xfrm>
            </p:contentPart>
          </mc:Choice>
          <mc:Fallback xmlns="">
            <p:pic>
              <p:nvPicPr>
                <p:cNvPr id="143" name="Ink 142">
                  <a:extLst>
                    <a:ext uri="{FF2B5EF4-FFF2-40B4-BE49-F238E27FC236}">
                      <a16:creationId xmlns:a16="http://schemas.microsoft.com/office/drawing/2014/main" id="{3B8420BF-A5B1-58B4-AC51-CF6044A9156C}"/>
                    </a:ext>
                  </a:extLst>
                </p:cNvPr>
                <p:cNvPicPr/>
                <p:nvPr/>
              </p:nvPicPr>
              <p:blipFill>
                <a:blip r:embed="rId223"/>
                <a:stretch>
                  <a:fillRect/>
                </a:stretch>
              </p:blipFill>
              <p:spPr>
                <a:xfrm>
                  <a:off x="9843651" y="5808394"/>
                  <a:ext cx="543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4" name="Ink 143">
                  <a:extLst>
                    <a:ext uri="{FF2B5EF4-FFF2-40B4-BE49-F238E27FC236}">
                      <a16:creationId xmlns:a16="http://schemas.microsoft.com/office/drawing/2014/main" id="{3C42C42E-E003-8B35-B329-3D7173F9E88E}"/>
                    </a:ext>
                  </a:extLst>
                </p14:cNvPr>
                <p14:cNvContentPartPr/>
                <p14:nvPr/>
              </p14:nvContentPartPr>
              <p14:xfrm>
                <a:off x="9840051" y="5877874"/>
                <a:ext cx="39960" cy="2520"/>
              </p14:xfrm>
            </p:contentPart>
          </mc:Choice>
          <mc:Fallback xmlns="">
            <p:pic>
              <p:nvPicPr>
                <p:cNvPr id="144" name="Ink 143">
                  <a:extLst>
                    <a:ext uri="{FF2B5EF4-FFF2-40B4-BE49-F238E27FC236}">
                      <a16:creationId xmlns:a16="http://schemas.microsoft.com/office/drawing/2014/main" id="{3C42C42E-E003-8B35-B329-3D7173F9E88E}"/>
                    </a:ext>
                  </a:extLst>
                </p:cNvPr>
                <p:cNvPicPr/>
                <p:nvPr/>
              </p:nvPicPr>
              <p:blipFill>
                <a:blip r:embed="rId225"/>
                <a:stretch>
                  <a:fillRect/>
                </a:stretch>
              </p:blipFill>
              <p:spPr>
                <a:xfrm>
                  <a:off x="9833931" y="5871754"/>
                  <a:ext cx="522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5" name="Ink 144">
                  <a:extLst>
                    <a:ext uri="{FF2B5EF4-FFF2-40B4-BE49-F238E27FC236}">
                      <a16:creationId xmlns:a16="http://schemas.microsoft.com/office/drawing/2014/main" id="{2A808003-91B1-FD21-E79C-886952FE7F50}"/>
                    </a:ext>
                  </a:extLst>
                </p14:cNvPr>
                <p14:cNvContentPartPr/>
                <p14:nvPr/>
              </p14:nvContentPartPr>
              <p14:xfrm>
                <a:off x="9898371" y="5793994"/>
                <a:ext cx="73440" cy="114120"/>
              </p14:xfrm>
            </p:contentPart>
          </mc:Choice>
          <mc:Fallback xmlns="">
            <p:pic>
              <p:nvPicPr>
                <p:cNvPr id="145" name="Ink 144">
                  <a:extLst>
                    <a:ext uri="{FF2B5EF4-FFF2-40B4-BE49-F238E27FC236}">
                      <a16:creationId xmlns:a16="http://schemas.microsoft.com/office/drawing/2014/main" id="{2A808003-91B1-FD21-E79C-886952FE7F50}"/>
                    </a:ext>
                  </a:extLst>
                </p:cNvPr>
                <p:cNvPicPr/>
                <p:nvPr/>
              </p:nvPicPr>
              <p:blipFill>
                <a:blip r:embed="rId227"/>
                <a:stretch>
                  <a:fillRect/>
                </a:stretch>
              </p:blipFill>
              <p:spPr>
                <a:xfrm>
                  <a:off x="9892251" y="5787874"/>
                  <a:ext cx="856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6" name="Ink 145">
                  <a:extLst>
                    <a:ext uri="{FF2B5EF4-FFF2-40B4-BE49-F238E27FC236}">
                      <a16:creationId xmlns:a16="http://schemas.microsoft.com/office/drawing/2014/main" id="{E4C1910A-80F6-5C47-37D3-E4B97847DB4D}"/>
                    </a:ext>
                  </a:extLst>
                </p14:cNvPr>
                <p14:cNvContentPartPr/>
                <p14:nvPr/>
              </p14:nvContentPartPr>
              <p14:xfrm>
                <a:off x="9587331" y="5798314"/>
                <a:ext cx="30960" cy="105480"/>
              </p14:xfrm>
            </p:contentPart>
          </mc:Choice>
          <mc:Fallback xmlns="">
            <p:pic>
              <p:nvPicPr>
                <p:cNvPr id="146" name="Ink 145">
                  <a:extLst>
                    <a:ext uri="{FF2B5EF4-FFF2-40B4-BE49-F238E27FC236}">
                      <a16:creationId xmlns:a16="http://schemas.microsoft.com/office/drawing/2014/main" id="{E4C1910A-80F6-5C47-37D3-E4B97847DB4D}"/>
                    </a:ext>
                  </a:extLst>
                </p:cNvPr>
                <p:cNvPicPr/>
                <p:nvPr/>
              </p:nvPicPr>
              <p:blipFill>
                <a:blip r:embed="rId229"/>
                <a:stretch>
                  <a:fillRect/>
                </a:stretch>
              </p:blipFill>
              <p:spPr>
                <a:xfrm>
                  <a:off x="9581211" y="5792194"/>
                  <a:ext cx="432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7" name="Ink 146">
                  <a:extLst>
                    <a:ext uri="{FF2B5EF4-FFF2-40B4-BE49-F238E27FC236}">
                      <a16:creationId xmlns:a16="http://schemas.microsoft.com/office/drawing/2014/main" id="{6C4B91ED-D3E2-863A-270B-67C9EE3CBAAE}"/>
                    </a:ext>
                  </a:extLst>
                </p14:cNvPr>
                <p14:cNvContentPartPr/>
                <p14:nvPr/>
              </p14:nvContentPartPr>
              <p14:xfrm>
                <a:off x="9842931" y="5540194"/>
                <a:ext cx="78120" cy="162720"/>
              </p14:xfrm>
            </p:contentPart>
          </mc:Choice>
          <mc:Fallback xmlns="">
            <p:pic>
              <p:nvPicPr>
                <p:cNvPr id="147" name="Ink 146">
                  <a:extLst>
                    <a:ext uri="{FF2B5EF4-FFF2-40B4-BE49-F238E27FC236}">
                      <a16:creationId xmlns:a16="http://schemas.microsoft.com/office/drawing/2014/main" id="{6C4B91ED-D3E2-863A-270B-67C9EE3CBAAE}"/>
                    </a:ext>
                  </a:extLst>
                </p:cNvPr>
                <p:cNvPicPr/>
                <p:nvPr/>
              </p:nvPicPr>
              <p:blipFill>
                <a:blip r:embed="rId231"/>
                <a:stretch>
                  <a:fillRect/>
                </a:stretch>
              </p:blipFill>
              <p:spPr>
                <a:xfrm>
                  <a:off x="9836811" y="5534074"/>
                  <a:ext cx="90360" cy="174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2">
            <p14:nvContentPartPr>
              <p14:cNvPr id="149" name="Ink 148">
                <a:extLst>
                  <a:ext uri="{FF2B5EF4-FFF2-40B4-BE49-F238E27FC236}">
                    <a16:creationId xmlns:a16="http://schemas.microsoft.com/office/drawing/2014/main" id="{A2F7F8FD-0029-5E7D-604D-4665AE68BF33}"/>
                  </a:ext>
                </a:extLst>
              </p14:cNvPr>
              <p14:cNvContentPartPr/>
              <p14:nvPr/>
            </p14:nvContentPartPr>
            <p14:xfrm>
              <a:off x="2974131" y="3991114"/>
              <a:ext cx="5874480" cy="1140120"/>
            </p14:xfrm>
          </p:contentPart>
        </mc:Choice>
        <mc:Fallback xmlns="">
          <p:pic>
            <p:nvPicPr>
              <p:cNvPr id="149" name="Ink 148">
                <a:extLst>
                  <a:ext uri="{FF2B5EF4-FFF2-40B4-BE49-F238E27FC236}">
                    <a16:creationId xmlns:a16="http://schemas.microsoft.com/office/drawing/2014/main" id="{A2F7F8FD-0029-5E7D-604D-4665AE68BF33}"/>
                  </a:ext>
                </a:extLst>
              </p:cNvPr>
              <p:cNvPicPr/>
              <p:nvPr/>
            </p:nvPicPr>
            <p:blipFill>
              <a:blip r:embed="rId233"/>
              <a:stretch>
                <a:fillRect/>
              </a:stretch>
            </p:blipFill>
            <p:spPr>
              <a:xfrm>
                <a:off x="2968011" y="3984994"/>
                <a:ext cx="5886720" cy="1152360"/>
              </a:xfrm>
              <a:prstGeom prst="rect">
                <a:avLst/>
              </a:prstGeom>
            </p:spPr>
          </p:pic>
        </mc:Fallback>
      </mc:AlternateContent>
      <p:grpSp>
        <p:nvGrpSpPr>
          <p:cNvPr id="175" name="Group 174">
            <a:extLst>
              <a:ext uri="{FF2B5EF4-FFF2-40B4-BE49-F238E27FC236}">
                <a16:creationId xmlns:a16="http://schemas.microsoft.com/office/drawing/2014/main" id="{0D5EE309-0B84-DDCE-9F2B-2E4FD458AA4B}"/>
              </a:ext>
            </a:extLst>
          </p:cNvPr>
          <p:cNvGrpSpPr/>
          <p:nvPr/>
        </p:nvGrpSpPr>
        <p:grpSpPr>
          <a:xfrm>
            <a:off x="10434771" y="2726794"/>
            <a:ext cx="1248480" cy="577800"/>
            <a:chOff x="10434771" y="2726794"/>
            <a:chExt cx="1248480" cy="577800"/>
          </a:xfrm>
        </p:grpSpPr>
        <mc:AlternateContent xmlns:mc="http://schemas.openxmlformats.org/markup-compatibility/2006" xmlns:p14="http://schemas.microsoft.com/office/powerpoint/2010/main">
          <mc:Choice Requires="p14">
            <p:contentPart p14:bwMode="auto" r:id="rId234">
              <p14:nvContentPartPr>
                <p14:cNvPr id="156" name="Ink 155">
                  <a:extLst>
                    <a:ext uri="{FF2B5EF4-FFF2-40B4-BE49-F238E27FC236}">
                      <a16:creationId xmlns:a16="http://schemas.microsoft.com/office/drawing/2014/main" id="{540CDBA8-CA71-99AD-1684-725DADC69109}"/>
                    </a:ext>
                  </a:extLst>
                </p14:cNvPr>
                <p14:cNvContentPartPr/>
                <p14:nvPr/>
              </p14:nvContentPartPr>
              <p14:xfrm>
                <a:off x="10437651" y="2943154"/>
                <a:ext cx="4680" cy="207360"/>
              </p14:xfrm>
            </p:contentPart>
          </mc:Choice>
          <mc:Fallback xmlns="">
            <p:pic>
              <p:nvPicPr>
                <p:cNvPr id="156" name="Ink 155">
                  <a:extLst>
                    <a:ext uri="{FF2B5EF4-FFF2-40B4-BE49-F238E27FC236}">
                      <a16:creationId xmlns:a16="http://schemas.microsoft.com/office/drawing/2014/main" id="{540CDBA8-CA71-99AD-1684-725DADC69109}"/>
                    </a:ext>
                  </a:extLst>
                </p:cNvPr>
                <p:cNvPicPr/>
                <p:nvPr/>
              </p:nvPicPr>
              <p:blipFill>
                <a:blip r:embed="rId235"/>
                <a:stretch>
                  <a:fillRect/>
                </a:stretch>
              </p:blipFill>
              <p:spPr>
                <a:xfrm>
                  <a:off x="10431531" y="2937034"/>
                  <a:ext cx="1692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7" name="Ink 156">
                  <a:extLst>
                    <a:ext uri="{FF2B5EF4-FFF2-40B4-BE49-F238E27FC236}">
                      <a16:creationId xmlns:a16="http://schemas.microsoft.com/office/drawing/2014/main" id="{8470A98D-ADC2-3544-6FDA-4D7C681C26B1}"/>
                    </a:ext>
                  </a:extLst>
                </p14:cNvPr>
                <p14:cNvContentPartPr/>
                <p14:nvPr/>
              </p14:nvContentPartPr>
              <p14:xfrm>
                <a:off x="10434771" y="2897434"/>
                <a:ext cx="94680" cy="221760"/>
              </p14:xfrm>
            </p:contentPart>
          </mc:Choice>
          <mc:Fallback xmlns="">
            <p:pic>
              <p:nvPicPr>
                <p:cNvPr id="157" name="Ink 156">
                  <a:extLst>
                    <a:ext uri="{FF2B5EF4-FFF2-40B4-BE49-F238E27FC236}">
                      <a16:creationId xmlns:a16="http://schemas.microsoft.com/office/drawing/2014/main" id="{8470A98D-ADC2-3544-6FDA-4D7C681C26B1}"/>
                    </a:ext>
                  </a:extLst>
                </p:cNvPr>
                <p:cNvPicPr/>
                <p:nvPr/>
              </p:nvPicPr>
              <p:blipFill>
                <a:blip r:embed="rId237"/>
                <a:stretch>
                  <a:fillRect/>
                </a:stretch>
              </p:blipFill>
              <p:spPr>
                <a:xfrm>
                  <a:off x="10428651" y="2891314"/>
                  <a:ext cx="10692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8" name="Ink 157">
                  <a:extLst>
                    <a:ext uri="{FF2B5EF4-FFF2-40B4-BE49-F238E27FC236}">
                      <a16:creationId xmlns:a16="http://schemas.microsoft.com/office/drawing/2014/main" id="{CB3205ED-7778-2102-8AA3-46A0B69BEE7C}"/>
                    </a:ext>
                  </a:extLst>
                </p14:cNvPr>
                <p14:cNvContentPartPr/>
                <p14:nvPr/>
              </p14:nvContentPartPr>
              <p14:xfrm>
                <a:off x="10661571" y="3084634"/>
                <a:ext cx="90360" cy="2520"/>
              </p14:xfrm>
            </p:contentPart>
          </mc:Choice>
          <mc:Fallback xmlns="">
            <p:pic>
              <p:nvPicPr>
                <p:cNvPr id="158" name="Ink 157">
                  <a:extLst>
                    <a:ext uri="{FF2B5EF4-FFF2-40B4-BE49-F238E27FC236}">
                      <a16:creationId xmlns:a16="http://schemas.microsoft.com/office/drawing/2014/main" id="{CB3205ED-7778-2102-8AA3-46A0B69BEE7C}"/>
                    </a:ext>
                  </a:extLst>
                </p:cNvPr>
                <p:cNvPicPr/>
                <p:nvPr/>
              </p:nvPicPr>
              <p:blipFill>
                <a:blip r:embed="rId239"/>
                <a:stretch>
                  <a:fillRect/>
                </a:stretch>
              </p:blipFill>
              <p:spPr>
                <a:xfrm>
                  <a:off x="10655451" y="3078514"/>
                  <a:ext cx="1026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9" name="Ink 158">
                  <a:extLst>
                    <a:ext uri="{FF2B5EF4-FFF2-40B4-BE49-F238E27FC236}">
                      <a16:creationId xmlns:a16="http://schemas.microsoft.com/office/drawing/2014/main" id="{CCED7978-0027-98E7-5AB3-3A1F6458FDCF}"/>
                    </a:ext>
                  </a:extLst>
                </p14:cNvPr>
                <p14:cNvContentPartPr/>
                <p14:nvPr/>
              </p14:nvContentPartPr>
              <p14:xfrm>
                <a:off x="10843731" y="2933074"/>
                <a:ext cx="4320" cy="170640"/>
              </p14:xfrm>
            </p:contentPart>
          </mc:Choice>
          <mc:Fallback xmlns="">
            <p:pic>
              <p:nvPicPr>
                <p:cNvPr id="159" name="Ink 158">
                  <a:extLst>
                    <a:ext uri="{FF2B5EF4-FFF2-40B4-BE49-F238E27FC236}">
                      <a16:creationId xmlns:a16="http://schemas.microsoft.com/office/drawing/2014/main" id="{CCED7978-0027-98E7-5AB3-3A1F6458FDCF}"/>
                    </a:ext>
                  </a:extLst>
                </p:cNvPr>
                <p:cNvPicPr/>
                <p:nvPr/>
              </p:nvPicPr>
              <p:blipFill>
                <a:blip r:embed="rId241"/>
                <a:stretch>
                  <a:fillRect/>
                </a:stretch>
              </p:blipFill>
              <p:spPr>
                <a:xfrm>
                  <a:off x="10837611" y="2926954"/>
                  <a:ext cx="1656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60" name="Ink 159">
                  <a:extLst>
                    <a:ext uri="{FF2B5EF4-FFF2-40B4-BE49-F238E27FC236}">
                      <a16:creationId xmlns:a16="http://schemas.microsoft.com/office/drawing/2014/main" id="{0C92BAB9-6D40-0A02-9882-AC27AA360255}"/>
                    </a:ext>
                  </a:extLst>
                </p14:cNvPr>
                <p14:cNvContentPartPr/>
                <p14:nvPr/>
              </p14:nvContentPartPr>
              <p14:xfrm>
                <a:off x="10847691" y="2923354"/>
                <a:ext cx="50040" cy="83880"/>
              </p14:xfrm>
            </p:contentPart>
          </mc:Choice>
          <mc:Fallback xmlns="">
            <p:pic>
              <p:nvPicPr>
                <p:cNvPr id="160" name="Ink 159">
                  <a:extLst>
                    <a:ext uri="{FF2B5EF4-FFF2-40B4-BE49-F238E27FC236}">
                      <a16:creationId xmlns:a16="http://schemas.microsoft.com/office/drawing/2014/main" id="{0C92BAB9-6D40-0A02-9882-AC27AA360255}"/>
                    </a:ext>
                  </a:extLst>
                </p:cNvPr>
                <p:cNvPicPr/>
                <p:nvPr/>
              </p:nvPicPr>
              <p:blipFill>
                <a:blip r:embed="rId243"/>
                <a:stretch>
                  <a:fillRect/>
                </a:stretch>
              </p:blipFill>
              <p:spPr>
                <a:xfrm>
                  <a:off x="10841571" y="2917234"/>
                  <a:ext cx="622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61" name="Ink 160">
                  <a:extLst>
                    <a:ext uri="{FF2B5EF4-FFF2-40B4-BE49-F238E27FC236}">
                      <a16:creationId xmlns:a16="http://schemas.microsoft.com/office/drawing/2014/main" id="{C3C6C788-E0FB-6125-0527-0652B8B9E84F}"/>
                    </a:ext>
                  </a:extLst>
                </p14:cNvPr>
                <p14:cNvContentPartPr/>
                <p14:nvPr/>
              </p14:nvContentPartPr>
              <p14:xfrm>
                <a:off x="10956411" y="2949274"/>
                <a:ext cx="131040" cy="110160"/>
              </p14:xfrm>
            </p:contentPart>
          </mc:Choice>
          <mc:Fallback xmlns="">
            <p:pic>
              <p:nvPicPr>
                <p:cNvPr id="161" name="Ink 160">
                  <a:extLst>
                    <a:ext uri="{FF2B5EF4-FFF2-40B4-BE49-F238E27FC236}">
                      <a16:creationId xmlns:a16="http://schemas.microsoft.com/office/drawing/2014/main" id="{C3C6C788-E0FB-6125-0527-0652B8B9E84F}"/>
                    </a:ext>
                  </a:extLst>
                </p:cNvPr>
                <p:cNvPicPr/>
                <p:nvPr/>
              </p:nvPicPr>
              <p:blipFill>
                <a:blip r:embed="rId245"/>
                <a:stretch>
                  <a:fillRect/>
                </a:stretch>
              </p:blipFill>
              <p:spPr>
                <a:xfrm>
                  <a:off x="10950291" y="2943154"/>
                  <a:ext cx="1432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65" name="Ink 164">
                  <a:extLst>
                    <a:ext uri="{FF2B5EF4-FFF2-40B4-BE49-F238E27FC236}">
                      <a16:creationId xmlns:a16="http://schemas.microsoft.com/office/drawing/2014/main" id="{BEC84576-EDE5-051B-3332-07432C75EB86}"/>
                    </a:ext>
                  </a:extLst>
                </p14:cNvPr>
                <p14:cNvContentPartPr/>
                <p14:nvPr/>
              </p14:nvContentPartPr>
              <p14:xfrm>
                <a:off x="11178171" y="3015874"/>
                <a:ext cx="38160" cy="54000"/>
              </p14:xfrm>
            </p:contentPart>
          </mc:Choice>
          <mc:Fallback xmlns="">
            <p:pic>
              <p:nvPicPr>
                <p:cNvPr id="165" name="Ink 164">
                  <a:extLst>
                    <a:ext uri="{FF2B5EF4-FFF2-40B4-BE49-F238E27FC236}">
                      <a16:creationId xmlns:a16="http://schemas.microsoft.com/office/drawing/2014/main" id="{BEC84576-EDE5-051B-3332-07432C75EB86}"/>
                    </a:ext>
                  </a:extLst>
                </p:cNvPr>
                <p:cNvPicPr/>
                <p:nvPr/>
              </p:nvPicPr>
              <p:blipFill>
                <a:blip r:embed="rId247"/>
                <a:stretch>
                  <a:fillRect/>
                </a:stretch>
              </p:blipFill>
              <p:spPr>
                <a:xfrm>
                  <a:off x="11172051" y="3009754"/>
                  <a:ext cx="504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66" name="Ink 165">
                  <a:extLst>
                    <a:ext uri="{FF2B5EF4-FFF2-40B4-BE49-F238E27FC236}">
                      <a16:creationId xmlns:a16="http://schemas.microsoft.com/office/drawing/2014/main" id="{C27E9C3C-3696-DB77-7C18-AD74A3E24DDA}"/>
                    </a:ext>
                  </a:extLst>
                </p14:cNvPr>
                <p14:cNvContentPartPr/>
                <p14:nvPr/>
              </p14:nvContentPartPr>
              <p14:xfrm>
                <a:off x="11263131" y="2942794"/>
                <a:ext cx="28440" cy="178920"/>
              </p14:xfrm>
            </p:contentPart>
          </mc:Choice>
          <mc:Fallback xmlns="">
            <p:pic>
              <p:nvPicPr>
                <p:cNvPr id="166" name="Ink 165">
                  <a:extLst>
                    <a:ext uri="{FF2B5EF4-FFF2-40B4-BE49-F238E27FC236}">
                      <a16:creationId xmlns:a16="http://schemas.microsoft.com/office/drawing/2014/main" id="{C27E9C3C-3696-DB77-7C18-AD74A3E24DDA}"/>
                    </a:ext>
                  </a:extLst>
                </p:cNvPr>
                <p:cNvPicPr/>
                <p:nvPr/>
              </p:nvPicPr>
              <p:blipFill>
                <a:blip r:embed="rId249"/>
                <a:stretch>
                  <a:fillRect/>
                </a:stretch>
              </p:blipFill>
              <p:spPr>
                <a:xfrm>
                  <a:off x="11257011" y="2936674"/>
                  <a:ext cx="406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7" name="Ink 166">
                  <a:extLst>
                    <a:ext uri="{FF2B5EF4-FFF2-40B4-BE49-F238E27FC236}">
                      <a16:creationId xmlns:a16="http://schemas.microsoft.com/office/drawing/2014/main" id="{94B6B3E3-79AC-67E9-EDC6-864AF5184F59}"/>
                    </a:ext>
                  </a:extLst>
                </p14:cNvPr>
                <p14:cNvContentPartPr/>
                <p14:nvPr/>
              </p14:nvContentPartPr>
              <p14:xfrm>
                <a:off x="11274291" y="3057274"/>
                <a:ext cx="33480" cy="4320"/>
              </p14:xfrm>
            </p:contentPart>
          </mc:Choice>
          <mc:Fallback xmlns="">
            <p:pic>
              <p:nvPicPr>
                <p:cNvPr id="167" name="Ink 166">
                  <a:extLst>
                    <a:ext uri="{FF2B5EF4-FFF2-40B4-BE49-F238E27FC236}">
                      <a16:creationId xmlns:a16="http://schemas.microsoft.com/office/drawing/2014/main" id="{94B6B3E3-79AC-67E9-EDC6-864AF5184F59}"/>
                    </a:ext>
                  </a:extLst>
                </p:cNvPr>
                <p:cNvPicPr/>
                <p:nvPr/>
              </p:nvPicPr>
              <p:blipFill>
                <a:blip r:embed="rId251"/>
                <a:stretch>
                  <a:fillRect/>
                </a:stretch>
              </p:blipFill>
              <p:spPr>
                <a:xfrm>
                  <a:off x="11268171" y="3051154"/>
                  <a:ext cx="457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8" name="Ink 167">
                  <a:extLst>
                    <a:ext uri="{FF2B5EF4-FFF2-40B4-BE49-F238E27FC236}">
                      <a16:creationId xmlns:a16="http://schemas.microsoft.com/office/drawing/2014/main" id="{6013D35C-2881-6824-BA16-D47C98E5CC7D}"/>
                    </a:ext>
                  </a:extLst>
                </p14:cNvPr>
                <p14:cNvContentPartPr/>
                <p14:nvPr/>
              </p14:nvContentPartPr>
              <p14:xfrm>
                <a:off x="11394531" y="2901034"/>
                <a:ext cx="59400" cy="129240"/>
              </p14:xfrm>
            </p:contentPart>
          </mc:Choice>
          <mc:Fallback xmlns="">
            <p:pic>
              <p:nvPicPr>
                <p:cNvPr id="168" name="Ink 167">
                  <a:extLst>
                    <a:ext uri="{FF2B5EF4-FFF2-40B4-BE49-F238E27FC236}">
                      <a16:creationId xmlns:a16="http://schemas.microsoft.com/office/drawing/2014/main" id="{6013D35C-2881-6824-BA16-D47C98E5CC7D}"/>
                    </a:ext>
                  </a:extLst>
                </p:cNvPr>
                <p:cNvPicPr/>
                <p:nvPr/>
              </p:nvPicPr>
              <p:blipFill>
                <a:blip r:embed="rId253"/>
                <a:stretch>
                  <a:fillRect/>
                </a:stretch>
              </p:blipFill>
              <p:spPr>
                <a:xfrm>
                  <a:off x="11388411" y="2894914"/>
                  <a:ext cx="716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69" name="Ink 168">
                  <a:extLst>
                    <a:ext uri="{FF2B5EF4-FFF2-40B4-BE49-F238E27FC236}">
                      <a16:creationId xmlns:a16="http://schemas.microsoft.com/office/drawing/2014/main" id="{F5A543EA-6D16-5C06-A873-DF5D53335B5F}"/>
                    </a:ext>
                  </a:extLst>
                </p14:cNvPr>
                <p14:cNvContentPartPr/>
                <p14:nvPr/>
              </p14:nvContentPartPr>
              <p14:xfrm>
                <a:off x="11421531" y="2961154"/>
                <a:ext cx="41760" cy="360"/>
              </p14:xfrm>
            </p:contentPart>
          </mc:Choice>
          <mc:Fallback xmlns="">
            <p:pic>
              <p:nvPicPr>
                <p:cNvPr id="169" name="Ink 168">
                  <a:extLst>
                    <a:ext uri="{FF2B5EF4-FFF2-40B4-BE49-F238E27FC236}">
                      <a16:creationId xmlns:a16="http://schemas.microsoft.com/office/drawing/2014/main" id="{F5A543EA-6D16-5C06-A873-DF5D53335B5F}"/>
                    </a:ext>
                  </a:extLst>
                </p:cNvPr>
                <p:cNvPicPr/>
                <p:nvPr/>
              </p:nvPicPr>
              <p:blipFill>
                <a:blip r:embed="rId255"/>
                <a:stretch>
                  <a:fillRect/>
                </a:stretch>
              </p:blipFill>
              <p:spPr>
                <a:xfrm>
                  <a:off x="11415411" y="2955034"/>
                  <a:ext cx="540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70" name="Ink 169">
                  <a:extLst>
                    <a:ext uri="{FF2B5EF4-FFF2-40B4-BE49-F238E27FC236}">
                      <a16:creationId xmlns:a16="http://schemas.microsoft.com/office/drawing/2014/main" id="{2BE83515-A716-34B7-9383-70A9C6EA67D9}"/>
                    </a:ext>
                  </a:extLst>
                </p14:cNvPr>
                <p14:cNvContentPartPr/>
                <p14:nvPr/>
              </p14:nvContentPartPr>
              <p14:xfrm>
                <a:off x="10810611" y="2847754"/>
                <a:ext cx="64440" cy="381240"/>
              </p14:xfrm>
            </p:contentPart>
          </mc:Choice>
          <mc:Fallback xmlns="">
            <p:pic>
              <p:nvPicPr>
                <p:cNvPr id="170" name="Ink 169">
                  <a:extLst>
                    <a:ext uri="{FF2B5EF4-FFF2-40B4-BE49-F238E27FC236}">
                      <a16:creationId xmlns:a16="http://schemas.microsoft.com/office/drawing/2014/main" id="{2BE83515-A716-34B7-9383-70A9C6EA67D9}"/>
                    </a:ext>
                  </a:extLst>
                </p:cNvPr>
                <p:cNvPicPr/>
                <p:nvPr/>
              </p:nvPicPr>
              <p:blipFill>
                <a:blip r:embed="rId257"/>
                <a:stretch>
                  <a:fillRect/>
                </a:stretch>
              </p:blipFill>
              <p:spPr>
                <a:xfrm>
                  <a:off x="10804491" y="2841634"/>
                  <a:ext cx="76680" cy="3934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71" name="Ink 170">
                  <a:extLst>
                    <a:ext uri="{FF2B5EF4-FFF2-40B4-BE49-F238E27FC236}">
                      <a16:creationId xmlns:a16="http://schemas.microsoft.com/office/drawing/2014/main" id="{403C09AF-633A-93C3-F489-F7D915895B8C}"/>
                    </a:ext>
                  </a:extLst>
                </p14:cNvPr>
                <p14:cNvContentPartPr/>
                <p14:nvPr/>
              </p14:nvContentPartPr>
              <p14:xfrm>
                <a:off x="11552571" y="2726794"/>
                <a:ext cx="130680" cy="518040"/>
              </p14:xfrm>
            </p:contentPart>
          </mc:Choice>
          <mc:Fallback xmlns="">
            <p:pic>
              <p:nvPicPr>
                <p:cNvPr id="171" name="Ink 170">
                  <a:extLst>
                    <a:ext uri="{FF2B5EF4-FFF2-40B4-BE49-F238E27FC236}">
                      <a16:creationId xmlns:a16="http://schemas.microsoft.com/office/drawing/2014/main" id="{403C09AF-633A-93C3-F489-F7D915895B8C}"/>
                    </a:ext>
                  </a:extLst>
                </p:cNvPr>
                <p:cNvPicPr/>
                <p:nvPr/>
              </p:nvPicPr>
              <p:blipFill>
                <a:blip r:embed="rId259"/>
                <a:stretch>
                  <a:fillRect/>
                </a:stretch>
              </p:blipFill>
              <p:spPr>
                <a:xfrm>
                  <a:off x="11546451" y="2720674"/>
                  <a:ext cx="142920" cy="5302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72" name="Ink 171">
                  <a:extLst>
                    <a:ext uri="{FF2B5EF4-FFF2-40B4-BE49-F238E27FC236}">
                      <a16:creationId xmlns:a16="http://schemas.microsoft.com/office/drawing/2014/main" id="{29D1A05D-FE20-6CDE-2176-C891A7806E30}"/>
                    </a:ext>
                  </a:extLst>
                </p14:cNvPr>
                <p14:cNvContentPartPr/>
                <p14:nvPr/>
              </p14:nvContentPartPr>
              <p14:xfrm>
                <a:off x="10530891" y="2820034"/>
                <a:ext cx="91440" cy="484560"/>
              </p14:xfrm>
            </p:contentPart>
          </mc:Choice>
          <mc:Fallback xmlns="">
            <p:pic>
              <p:nvPicPr>
                <p:cNvPr id="172" name="Ink 171">
                  <a:extLst>
                    <a:ext uri="{FF2B5EF4-FFF2-40B4-BE49-F238E27FC236}">
                      <a16:creationId xmlns:a16="http://schemas.microsoft.com/office/drawing/2014/main" id="{29D1A05D-FE20-6CDE-2176-C891A7806E30}"/>
                    </a:ext>
                  </a:extLst>
                </p:cNvPr>
                <p:cNvPicPr/>
                <p:nvPr/>
              </p:nvPicPr>
              <p:blipFill>
                <a:blip r:embed="rId261"/>
                <a:stretch>
                  <a:fillRect/>
                </a:stretch>
              </p:blipFill>
              <p:spPr>
                <a:xfrm>
                  <a:off x="10524771" y="2813914"/>
                  <a:ext cx="103680" cy="496800"/>
                </a:xfrm>
                <a:prstGeom prst="rect">
                  <a:avLst/>
                </a:prstGeom>
              </p:spPr>
            </p:pic>
          </mc:Fallback>
        </mc:AlternateContent>
      </p:grpSp>
      <p:grpSp>
        <p:nvGrpSpPr>
          <p:cNvPr id="174" name="Group 173">
            <a:extLst>
              <a:ext uri="{FF2B5EF4-FFF2-40B4-BE49-F238E27FC236}">
                <a16:creationId xmlns:a16="http://schemas.microsoft.com/office/drawing/2014/main" id="{41579A56-4C0C-A12B-30BC-0173AB49D78E}"/>
              </a:ext>
            </a:extLst>
          </p:cNvPr>
          <p:cNvGrpSpPr/>
          <p:nvPr/>
        </p:nvGrpSpPr>
        <p:grpSpPr>
          <a:xfrm>
            <a:off x="9572211" y="2769634"/>
            <a:ext cx="711360" cy="520200"/>
            <a:chOff x="9572211" y="2769634"/>
            <a:chExt cx="711360" cy="520200"/>
          </a:xfrm>
        </p:grpSpPr>
        <mc:AlternateContent xmlns:mc="http://schemas.openxmlformats.org/markup-compatibility/2006" xmlns:p14="http://schemas.microsoft.com/office/powerpoint/2010/main">
          <mc:Choice Requires="p14">
            <p:contentPart p14:bwMode="auto" r:id="rId262">
              <p14:nvContentPartPr>
                <p14:cNvPr id="150" name="Ink 149">
                  <a:extLst>
                    <a:ext uri="{FF2B5EF4-FFF2-40B4-BE49-F238E27FC236}">
                      <a16:creationId xmlns:a16="http://schemas.microsoft.com/office/drawing/2014/main" id="{01CEF117-6A61-FFDC-98FD-7573B3E84983}"/>
                    </a:ext>
                  </a:extLst>
                </p14:cNvPr>
                <p14:cNvContentPartPr/>
                <p14:nvPr/>
              </p14:nvContentPartPr>
              <p14:xfrm>
                <a:off x="9748251" y="2952154"/>
                <a:ext cx="360" cy="216000"/>
              </p14:xfrm>
            </p:contentPart>
          </mc:Choice>
          <mc:Fallback xmlns="">
            <p:pic>
              <p:nvPicPr>
                <p:cNvPr id="150" name="Ink 149">
                  <a:extLst>
                    <a:ext uri="{FF2B5EF4-FFF2-40B4-BE49-F238E27FC236}">
                      <a16:creationId xmlns:a16="http://schemas.microsoft.com/office/drawing/2014/main" id="{01CEF117-6A61-FFDC-98FD-7573B3E84983}"/>
                    </a:ext>
                  </a:extLst>
                </p:cNvPr>
                <p:cNvPicPr/>
                <p:nvPr/>
              </p:nvPicPr>
              <p:blipFill>
                <a:blip r:embed="rId263"/>
                <a:stretch>
                  <a:fillRect/>
                </a:stretch>
              </p:blipFill>
              <p:spPr>
                <a:xfrm>
                  <a:off x="9742131" y="2946034"/>
                  <a:ext cx="1260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51" name="Ink 150">
                  <a:extLst>
                    <a:ext uri="{FF2B5EF4-FFF2-40B4-BE49-F238E27FC236}">
                      <a16:creationId xmlns:a16="http://schemas.microsoft.com/office/drawing/2014/main" id="{3ACE7597-A868-491F-D8D4-F460B707373D}"/>
                    </a:ext>
                  </a:extLst>
                </p14:cNvPr>
                <p14:cNvContentPartPr/>
                <p14:nvPr/>
              </p14:nvContentPartPr>
              <p14:xfrm>
                <a:off x="9742131" y="2927314"/>
                <a:ext cx="99360" cy="118800"/>
              </p14:xfrm>
            </p:contentPart>
          </mc:Choice>
          <mc:Fallback xmlns="">
            <p:pic>
              <p:nvPicPr>
                <p:cNvPr id="151" name="Ink 150">
                  <a:extLst>
                    <a:ext uri="{FF2B5EF4-FFF2-40B4-BE49-F238E27FC236}">
                      <a16:creationId xmlns:a16="http://schemas.microsoft.com/office/drawing/2014/main" id="{3ACE7597-A868-491F-D8D4-F460B707373D}"/>
                    </a:ext>
                  </a:extLst>
                </p:cNvPr>
                <p:cNvPicPr/>
                <p:nvPr/>
              </p:nvPicPr>
              <p:blipFill>
                <a:blip r:embed="rId265"/>
                <a:stretch>
                  <a:fillRect/>
                </a:stretch>
              </p:blipFill>
              <p:spPr>
                <a:xfrm>
                  <a:off x="9736011" y="2921194"/>
                  <a:ext cx="1116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52" name="Ink 151">
                  <a:extLst>
                    <a:ext uri="{FF2B5EF4-FFF2-40B4-BE49-F238E27FC236}">
                      <a16:creationId xmlns:a16="http://schemas.microsoft.com/office/drawing/2014/main" id="{63FF0AEB-0F46-07FF-C482-AD34F5C23FEC}"/>
                    </a:ext>
                  </a:extLst>
                </p14:cNvPr>
                <p14:cNvContentPartPr/>
                <p14:nvPr/>
              </p14:nvContentPartPr>
              <p14:xfrm>
                <a:off x="9898371" y="2938834"/>
                <a:ext cx="132480" cy="227520"/>
              </p14:xfrm>
            </p:contentPart>
          </mc:Choice>
          <mc:Fallback xmlns="">
            <p:pic>
              <p:nvPicPr>
                <p:cNvPr id="152" name="Ink 151">
                  <a:extLst>
                    <a:ext uri="{FF2B5EF4-FFF2-40B4-BE49-F238E27FC236}">
                      <a16:creationId xmlns:a16="http://schemas.microsoft.com/office/drawing/2014/main" id="{63FF0AEB-0F46-07FF-C482-AD34F5C23FEC}"/>
                    </a:ext>
                  </a:extLst>
                </p:cNvPr>
                <p:cNvPicPr/>
                <p:nvPr/>
              </p:nvPicPr>
              <p:blipFill>
                <a:blip r:embed="rId267"/>
                <a:stretch>
                  <a:fillRect/>
                </a:stretch>
              </p:blipFill>
              <p:spPr>
                <a:xfrm>
                  <a:off x="9892251" y="2932714"/>
                  <a:ext cx="14472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53" name="Ink 152">
                  <a:extLst>
                    <a:ext uri="{FF2B5EF4-FFF2-40B4-BE49-F238E27FC236}">
                      <a16:creationId xmlns:a16="http://schemas.microsoft.com/office/drawing/2014/main" id="{6E0EB78E-4A9E-F44A-3D97-917F9200E091}"/>
                    </a:ext>
                  </a:extLst>
                </p14:cNvPr>
                <p14:cNvContentPartPr/>
                <p14:nvPr/>
              </p14:nvContentPartPr>
              <p14:xfrm>
                <a:off x="10137411" y="3071314"/>
                <a:ext cx="22320" cy="42120"/>
              </p14:xfrm>
            </p:contentPart>
          </mc:Choice>
          <mc:Fallback xmlns="">
            <p:pic>
              <p:nvPicPr>
                <p:cNvPr id="153" name="Ink 152">
                  <a:extLst>
                    <a:ext uri="{FF2B5EF4-FFF2-40B4-BE49-F238E27FC236}">
                      <a16:creationId xmlns:a16="http://schemas.microsoft.com/office/drawing/2014/main" id="{6E0EB78E-4A9E-F44A-3D97-917F9200E091}"/>
                    </a:ext>
                  </a:extLst>
                </p:cNvPr>
                <p:cNvPicPr/>
                <p:nvPr/>
              </p:nvPicPr>
              <p:blipFill>
                <a:blip r:embed="rId269"/>
                <a:stretch>
                  <a:fillRect/>
                </a:stretch>
              </p:blipFill>
              <p:spPr>
                <a:xfrm>
                  <a:off x="10131291" y="3065194"/>
                  <a:ext cx="345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54" name="Ink 153">
                  <a:extLst>
                    <a:ext uri="{FF2B5EF4-FFF2-40B4-BE49-F238E27FC236}">
                      <a16:creationId xmlns:a16="http://schemas.microsoft.com/office/drawing/2014/main" id="{2C0EFC1A-A6E5-4BBB-6098-B68C45D20FC7}"/>
                    </a:ext>
                  </a:extLst>
                </p14:cNvPr>
                <p14:cNvContentPartPr/>
                <p14:nvPr/>
              </p14:nvContentPartPr>
              <p14:xfrm>
                <a:off x="10234251" y="2943154"/>
                <a:ext cx="49320" cy="346680"/>
              </p14:xfrm>
            </p:contentPart>
          </mc:Choice>
          <mc:Fallback xmlns="">
            <p:pic>
              <p:nvPicPr>
                <p:cNvPr id="154" name="Ink 153">
                  <a:extLst>
                    <a:ext uri="{FF2B5EF4-FFF2-40B4-BE49-F238E27FC236}">
                      <a16:creationId xmlns:a16="http://schemas.microsoft.com/office/drawing/2014/main" id="{2C0EFC1A-A6E5-4BBB-6098-B68C45D20FC7}"/>
                    </a:ext>
                  </a:extLst>
                </p:cNvPr>
                <p:cNvPicPr/>
                <p:nvPr/>
              </p:nvPicPr>
              <p:blipFill>
                <a:blip r:embed="rId271"/>
                <a:stretch>
                  <a:fillRect/>
                </a:stretch>
              </p:blipFill>
              <p:spPr>
                <a:xfrm>
                  <a:off x="10228131" y="2937034"/>
                  <a:ext cx="61560" cy="3589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55" name="Ink 154">
                  <a:extLst>
                    <a:ext uri="{FF2B5EF4-FFF2-40B4-BE49-F238E27FC236}">
                      <a16:creationId xmlns:a16="http://schemas.microsoft.com/office/drawing/2014/main" id="{51ED69B5-5352-296A-F4BE-46096F0FED67}"/>
                    </a:ext>
                  </a:extLst>
                </p14:cNvPr>
                <p14:cNvContentPartPr/>
                <p14:nvPr/>
              </p14:nvContentPartPr>
              <p14:xfrm>
                <a:off x="10241091" y="3154114"/>
                <a:ext cx="30240" cy="8280"/>
              </p14:xfrm>
            </p:contentPart>
          </mc:Choice>
          <mc:Fallback xmlns="">
            <p:pic>
              <p:nvPicPr>
                <p:cNvPr id="155" name="Ink 154">
                  <a:extLst>
                    <a:ext uri="{FF2B5EF4-FFF2-40B4-BE49-F238E27FC236}">
                      <a16:creationId xmlns:a16="http://schemas.microsoft.com/office/drawing/2014/main" id="{51ED69B5-5352-296A-F4BE-46096F0FED67}"/>
                    </a:ext>
                  </a:extLst>
                </p:cNvPr>
                <p:cNvPicPr/>
                <p:nvPr/>
              </p:nvPicPr>
              <p:blipFill>
                <a:blip r:embed="rId273"/>
                <a:stretch>
                  <a:fillRect/>
                </a:stretch>
              </p:blipFill>
              <p:spPr>
                <a:xfrm>
                  <a:off x="10234971" y="3147994"/>
                  <a:ext cx="424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3" name="Ink 172">
                  <a:extLst>
                    <a:ext uri="{FF2B5EF4-FFF2-40B4-BE49-F238E27FC236}">
                      <a16:creationId xmlns:a16="http://schemas.microsoft.com/office/drawing/2014/main" id="{BDABC37F-02A9-A351-C995-6071505ABAAC}"/>
                    </a:ext>
                  </a:extLst>
                </p14:cNvPr>
                <p14:cNvContentPartPr/>
                <p14:nvPr/>
              </p14:nvContentPartPr>
              <p14:xfrm>
                <a:off x="9572211" y="2769634"/>
                <a:ext cx="118080" cy="450720"/>
              </p14:xfrm>
            </p:contentPart>
          </mc:Choice>
          <mc:Fallback xmlns="">
            <p:pic>
              <p:nvPicPr>
                <p:cNvPr id="173" name="Ink 172">
                  <a:extLst>
                    <a:ext uri="{FF2B5EF4-FFF2-40B4-BE49-F238E27FC236}">
                      <a16:creationId xmlns:a16="http://schemas.microsoft.com/office/drawing/2014/main" id="{BDABC37F-02A9-A351-C995-6071505ABAAC}"/>
                    </a:ext>
                  </a:extLst>
                </p:cNvPr>
                <p:cNvPicPr/>
                <p:nvPr/>
              </p:nvPicPr>
              <p:blipFill>
                <a:blip r:embed="rId275"/>
                <a:stretch>
                  <a:fillRect/>
                </a:stretch>
              </p:blipFill>
              <p:spPr>
                <a:xfrm>
                  <a:off x="9566091" y="2763514"/>
                  <a:ext cx="130320" cy="462960"/>
                </a:xfrm>
                <a:prstGeom prst="rect">
                  <a:avLst/>
                </a:prstGeom>
              </p:spPr>
            </p:pic>
          </mc:Fallback>
        </mc:AlternateContent>
      </p:grpSp>
      <p:grpSp>
        <p:nvGrpSpPr>
          <p:cNvPr id="178" name="Group 177">
            <a:extLst>
              <a:ext uri="{FF2B5EF4-FFF2-40B4-BE49-F238E27FC236}">
                <a16:creationId xmlns:a16="http://schemas.microsoft.com/office/drawing/2014/main" id="{065BF6CE-2943-207B-9570-DCFA976859B0}"/>
              </a:ext>
            </a:extLst>
          </p:cNvPr>
          <p:cNvGrpSpPr/>
          <p:nvPr/>
        </p:nvGrpSpPr>
        <p:grpSpPr>
          <a:xfrm>
            <a:off x="11748771" y="2941714"/>
            <a:ext cx="80640" cy="70920"/>
            <a:chOff x="11748771" y="2941714"/>
            <a:chExt cx="80640" cy="70920"/>
          </a:xfrm>
        </p:grpSpPr>
        <mc:AlternateContent xmlns:mc="http://schemas.openxmlformats.org/markup-compatibility/2006" xmlns:p14="http://schemas.microsoft.com/office/powerpoint/2010/main">
          <mc:Choice Requires="p14">
            <p:contentPart p14:bwMode="auto" r:id="rId276">
              <p14:nvContentPartPr>
                <p14:cNvPr id="176" name="Ink 175">
                  <a:extLst>
                    <a:ext uri="{FF2B5EF4-FFF2-40B4-BE49-F238E27FC236}">
                      <a16:creationId xmlns:a16="http://schemas.microsoft.com/office/drawing/2014/main" id="{B83318BE-DAF2-D7E1-E952-B8991619605D}"/>
                    </a:ext>
                  </a:extLst>
                </p14:cNvPr>
                <p14:cNvContentPartPr/>
                <p14:nvPr/>
              </p14:nvContentPartPr>
              <p14:xfrm>
                <a:off x="11748771" y="2941714"/>
                <a:ext cx="80640" cy="360"/>
              </p14:xfrm>
            </p:contentPart>
          </mc:Choice>
          <mc:Fallback xmlns="">
            <p:pic>
              <p:nvPicPr>
                <p:cNvPr id="176" name="Ink 175">
                  <a:extLst>
                    <a:ext uri="{FF2B5EF4-FFF2-40B4-BE49-F238E27FC236}">
                      <a16:creationId xmlns:a16="http://schemas.microsoft.com/office/drawing/2014/main" id="{B83318BE-DAF2-D7E1-E952-B8991619605D}"/>
                    </a:ext>
                  </a:extLst>
                </p:cNvPr>
                <p:cNvPicPr/>
                <p:nvPr/>
              </p:nvPicPr>
              <p:blipFill>
                <a:blip r:embed="rId277"/>
                <a:stretch>
                  <a:fillRect/>
                </a:stretch>
              </p:blipFill>
              <p:spPr>
                <a:xfrm>
                  <a:off x="11742651" y="2935594"/>
                  <a:ext cx="928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7" name="Ink 176">
                  <a:extLst>
                    <a:ext uri="{FF2B5EF4-FFF2-40B4-BE49-F238E27FC236}">
                      <a16:creationId xmlns:a16="http://schemas.microsoft.com/office/drawing/2014/main" id="{E255FFE0-73C6-FCA0-1EB1-33DE2DC04BA6}"/>
                    </a:ext>
                  </a:extLst>
                </p14:cNvPr>
                <p14:cNvContentPartPr/>
                <p14:nvPr/>
              </p14:nvContentPartPr>
              <p14:xfrm>
                <a:off x="11765331" y="3002194"/>
                <a:ext cx="34200" cy="10440"/>
              </p14:xfrm>
            </p:contentPart>
          </mc:Choice>
          <mc:Fallback xmlns="">
            <p:pic>
              <p:nvPicPr>
                <p:cNvPr id="177" name="Ink 176">
                  <a:extLst>
                    <a:ext uri="{FF2B5EF4-FFF2-40B4-BE49-F238E27FC236}">
                      <a16:creationId xmlns:a16="http://schemas.microsoft.com/office/drawing/2014/main" id="{E255FFE0-73C6-FCA0-1EB1-33DE2DC04BA6}"/>
                    </a:ext>
                  </a:extLst>
                </p:cNvPr>
                <p:cNvPicPr/>
                <p:nvPr/>
              </p:nvPicPr>
              <p:blipFill>
                <a:blip r:embed="rId279"/>
                <a:stretch>
                  <a:fillRect/>
                </a:stretch>
              </p:blipFill>
              <p:spPr>
                <a:xfrm>
                  <a:off x="11759211" y="2996074"/>
                  <a:ext cx="46440" cy="22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0">
            <p14:nvContentPartPr>
              <p14:cNvPr id="179" name="Ink 178">
                <a:extLst>
                  <a:ext uri="{FF2B5EF4-FFF2-40B4-BE49-F238E27FC236}">
                    <a16:creationId xmlns:a16="http://schemas.microsoft.com/office/drawing/2014/main" id="{E3EE12D8-5877-096A-8E63-1E6953025B85}"/>
                  </a:ext>
                </a:extLst>
              </p14:cNvPr>
              <p14:cNvContentPartPr/>
              <p14:nvPr/>
            </p14:nvContentPartPr>
            <p14:xfrm>
              <a:off x="11955411" y="2829754"/>
              <a:ext cx="76320" cy="175320"/>
            </p14:xfrm>
          </p:contentPart>
        </mc:Choice>
        <mc:Fallback xmlns="">
          <p:pic>
            <p:nvPicPr>
              <p:cNvPr id="179" name="Ink 178">
                <a:extLst>
                  <a:ext uri="{FF2B5EF4-FFF2-40B4-BE49-F238E27FC236}">
                    <a16:creationId xmlns:a16="http://schemas.microsoft.com/office/drawing/2014/main" id="{E3EE12D8-5877-096A-8E63-1E6953025B85}"/>
                  </a:ext>
                </a:extLst>
              </p:cNvPr>
              <p:cNvPicPr/>
              <p:nvPr/>
            </p:nvPicPr>
            <p:blipFill>
              <a:blip r:embed="rId281"/>
              <a:stretch>
                <a:fillRect/>
              </a:stretch>
            </p:blipFill>
            <p:spPr>
              <a:xfrm>
                <a:off x="11949291" y="2823634"/>
                <a:ext cx="88560" cy="187560"/>
              </a:xfrm>
              <a:prstGeom prst="rect">
                <a:avLst/>
              </a:prstGeom>
            </p:spPr>
          </p:pic>
        </mc:Fallback>
      </mc:AlternateContent>
      <p:grpSp>
        <p:nvGrpSpPr>
          <p:cNvPr id="53" name="Group 52">
            <a:extLst>
              <a:ext uri="{FF2B5EF4-FFF2-40B4-BE49-F238E27FC236}">
                <a16:creationId xmlns:a16="http://schemas.microsoft.com/office/drawing/2014/main" id="{674577F3-B71C-5F03-D69B-1E0D3119E07D}"/>
              </a:ext>
            </a:extLst>
          </p:cNvPr>
          <p:cNvGrpSpPr/>
          <p:nvPr/>
        </p:nvGrpSpPr>
        <p:grpSpPr>
          <a:xfrm>
            <a:off x="3778636" y="1161665"/>
            <a:ext cx="634680" cy="166320"/>
            <a:chOff x="3778636" y="1161665"/>
            <a:chExt cx="634680" cy="166320"/>
          </a:xfrm>
        </p:grpSpPr>
        <mc:AlternateContent xmlns:mc="http://schemas.openxmlformats.org/markup-compatibility/2006" xmlns:p14="http://schemas.microsoft.com/office/powerpoint/2010/main">
          <mc:Choice Requires="p14">
            <p:contentPart p14:bwMode="auto" r:id="rId282">
              <p14:nvContentPartPr>
                <p14:cNvPr id="30" name="Ink 29">
                  <a:extLst>
                    <a:ext uri="{FF2B5EF4-FFF2-40B4-BE49-F238E27FC236}">
                      <a16:creationId xmlns:a16="http://schemas.microsoft.com/office/drawing/2014/main" id="{BF82AB8A-96B5-BC6B-51DF-1F885E9C6900}"/>
                    </a:ext>
                  </a:extLst>
                </p14:cNvPr>
                <p14:cNvContentPartPr/>
                <p14:nvPr/>
              </p14:nvContentPartPr>
              <p14:xfrm>
                <a:off x="3778636" y="1161665"/>
                <a:ext cx="626400" cy="66960"/>
              </p14:xfrm>
            </p:contentPart>
          </mc:Choice>
          <mc:Fallback xmlns="">
            <p:pic>
              <p:nvPicPr>
                <p:cNvPr id="30" name="Ink 29">
                  <a:extLst>
                    <a:ext uri="{FF2B5EF4-FFF2-40B4-BE49-F238E27FC236}">
                      <a16:creationId xmlns:a16="http://schemas.microsoft.com/office/drawing/2014/main" id="{BF82AB8A-96B5-BC6B-51DF-1F885E9C6900}"/>
                    </a:ext>
                  </a:extLst>
                </p:cNvPr>
                <p:cNvPicPr/>
                <p:nvPr/>
              </p:nvPicPr>
              <p:blipFill>
                <a:blip r:embed="rId283"/>
                <a:stretch>
                  <a:fillRect/>
                </a:stretch>
              </p:blipFill>
              <p:spPr>
                <a:xfrm>
                  <a:off x="3772516" y="1155545"/>
                  <a:ext cx="6386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39" name="Ink 38">
                  <a:extLst>
                    <a:ext uri="{FF2B5EF4-FFF2-40B4-BE49-F238E27FC236}">
                      <a16:creationId xmlns:a16="http://schemas.microsoft.com/office/drawing/2014/main" id="{43AB8203-A80D-831B-4C4E-8963F2EDA53C}"/>
                    </a:ext>
                  </a:extLst>
                </p14:cNvPr>
                <p14:cNvContentPartPr/>
                <p14:nvPr/>
              </p14:nvContentPartPr>
              <p14:xfrm>
                <a:off x="3831916" y="1278665"/>
                <a:ext cx="581400" cy="49320"/>
              </p14:xfrm>
            </p:contentPart>
          </mc:Choice>
          <mc:Fallback xmlns="">
            <p:pic>
              <p:nvPicPr>
                <p:cNvPr id="39" name="Ink 38">
                  <a:extLst>
                    <a:ext uri="{FF2B5EF4-FFF2-40B4-BE49-F238E27FC236}">
                      <a16:creationId xmlns:a16="http://schemas.microsoft.com/office/drawing/2014/main" id="{43AB8203-A80D-831B-4C4E-8963F2EDA53C}"/>
                    </a:ext>
                  </a:extLst>
                </p:cNvPr>
                <p:cNvPicPr/>
                <p:nvPr/>
              </p:nvPicPr>
              <p:blipFill>
                <a:blip r:embed="rId285"/>
                <a:stretch>
                  <a:fillRect/>
                </a:stretch>
              </p:blipFill>
              <p:spPr>
                <a:xfrm>
                  <a:off x="3825796" y="1272545"/>
                  <a:ext cx="593640" cy="61560"/>
                </a:xfrm>
                <a:prstGeom prst="rect">
                  <a:avLst/>
                </a:prstGeom>
              </p:spPr>
            </p:pic>
          </mc:Fallback>
        </mc:AlternateContent>
      </p:grpSp>
      <p:grpSp>
        <p:nvGrpSpPr>
          <p:cNvPr id="185" name="Group 184">
            <a:extLst>
              <a:ext uri="{FF2B5EF4-FFF2-40B4-BE49-F238E27FC236}">
                <a16:creationId xmlns:a16="http://schemas.microsoft.com/office/drawing/2014/main" id="{2CE66CA1-A8A8-F736-1910-43EB993C174F}"/>
              </a:ext>
            </a:extLst>
          </p:cNvPr>
          <p:cNvGrpSpPr/>
          <p:nvPr/>
        </p:nvGrpSpPr>
        <p:grpSpPr>
          <a:xfrm>
            <a:off x="7904236" y="168425"/>
            <a:ext cx="1891800" cy="593640"/>
            <a:chOff x="7904236" y="168425"/>
            <a:chExt cx="1891800" cy="593640"/>
          </a:xfrm>
        </p:grpSpPr>
        <mc:AlternateContent xmlns:mc="http://schemas.openxmlformats.org/markup-compatibility/2006" xmlns:p14="http://schemas.microsoft.com/office/powerpoint/2010/main">
          <mc:Choice Requires="p14">
            <p:contentPart p14:bwMode="auto" r:id="rId286">
              <p14:nvContentPartPr>
                <p14:cNvPr id="56" name="Ink 55">
                  <a:extLst>
                    <a:ext uri="{FF2B5EF4-FFF2-40B4-BE49-F238E27FC236}">
                      <a16:creationId xmlns:a16="http://schemas.microsoft.com/office/drawing/2014/main" id="{CE77C67F-2956-00B7-CAB9-956516972858}"/>
                    </a:ext>
                  </a:extLst>
                </p14:cNvPr>
                <p14:cNvContentPartPr/>
                <p14:nvPr/>
              </p14:nvContentPartPr>
              <p14:xfrm>
                <a:off x="8096836" y="266705"/>
                <a:ext cx="733680" cy="309960"/>
              </p14:xfrm>
            </p:contentPart>
          </mc:Choice>
          <mc:Fallback xmlns="">
            <p:pic>
              <p:nvPicPr>
                <p:cNvPr id="56" name="Ink 55">
                  <a:extLst>
                    <a:ext uri="{FF2B5EF4-FFF2-40B4-BE49-F238E27FC236}">
                      <a16:creationId xmlns:a16="http://schemas.microsoft.com/office/drawing/2014/main" id="{CE77C67F-2956-00B7-CAB9-956516972858}"/>
                    </a:ext>
                  </a:extLst>
                </p:cNvPr>
                <p:cNvPicPr/>
                <p:nvPr/>
              </p:nvPicPr>
              <p:blipFill>
                <a:blip r:embed="rId287"/>
                <a:stretch>
                  <a:fillRect/>
                </a:stretch>
              </p:blipFill>
              <p:spPr>
                <a:xfrm>
                  <a:off x="8090716" y="260585"/>
                  <a:ext cx="74592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59" name="Ink 58">
                  <a:extLst>
                    <a:ext uri="{FF2B5EF4-FFF2-40B4-BE49-F238E27FC236}">
                      <a16:creationId xmlns:a16="http://schemas.microsoft.com/office/drawing/2014/main" id="{92F02BDF-7080-AAA0-B464-B22CBBEBA9FC}"/>
                    </a:ext>
                  </a:extLst>
                </p14:cNvPr>
                <p14:cNvContentPartPr/>
                <p14:nvPr/>
              </p14:nvContentPartPr>
              <p14:xfrm>
                <a:off x="8313196" y="447785"/>
                <a:ext cx="32040" cy="360"/>
              </p14:xfrm>
            </p:contentPart>
          </mc:Choice>
          <mc:Fallback xmlns="">
            <p:pic>
              <p:nvPicPr>
                <p:cNvPr id="59" name="Ink 58">
                  <a:extLst>
                    <a:ext uri="{FF2B5EF4-FFF2-40B4-BE49-F238E27FC236}">
                      <a16:creationId xmlns:a16="http://schemas.microsoft.com/office/drawing/2014/main" id="{92F02BDF-7080-AAA0-B464-B22CBBEBA9FC}"/>
                    </a:ext>
                  </a:extLst>
                </p:cNvPr>
                <p:cNvPicPr/>
                <p:nvPr/>
              </p:nvPicPr>
              <p:blipFill>
                <a:blip r:embed="rId289"/>
                <a:stretch>
                  <a:fillRect/>
                </a:stretch>
              </p:blipFill>
              <p:spPr>
                <a:xfrm>
                  <a:off x="8307076" y="441665"/>
                  <a:ext cx="442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21" name="Ink 120">
                  <a:extLst>
                    <a:ext uri="{FF2B5EF4-FFF2-40B4-BE49-F238E27FC236}">
                      <a16:creationId xmlns:a16="http://schemas.microsoft.com/office/drawing/2014/main" id="{0248DF60-3A53-8E5B-D350-1DE51A18BDBA}"/>
                    </a:ext>
                  </a:extLst>
                </p14:cNvPr>
                <p14:cNvContentPartPr/>
                <p14:nvPr/>
              </p14:nvContentPartPr>
              <p14:xfrm>
                <a:off x="7904236" y="168425"/>
                <a:ext cx="339840" cy="91440"/>
              </p14:xfrm>
            </p:contentPart>
          </mc:Choice>
          <mc:Fallback xmlns="">
            <p:pic>
              <p:nvPicPr>
                <p:cNvPr id="121" name="Ink 120">
                  <a:extLst>
                    <a:ext uri="{FF2B5EF4-FFF2-40B4-BE49-F238E27FC236}">
                      <a16:creationId xmlns:a16="http://schemas.microsoft.com/office/drawing/2014/main" id="{0248DF60-3A53-8E5B-D350-1DE51A18BDBA}"/>
                    </a:ext>
                  </a:extLst>
                </p:cNvPr>
                <p:cNvPicPr/>
                <p:nvPr/>
              </p:nvPicPr>
              <p:blipFill>
                <a:blip r:embed="rId291"/>
                <a:stretch>
                  <a:fillRect/>
                </a:stretch>
              </p:blipFill>
              <p:spPr>
                <a:xfrm>
                  <a:off x="7898116" y="162305"/>
                  <a:ext cx="3520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41" name="Ink 140">
                  <a:extLst>
                    <a:ext uri="{FF2B5EF4-FFF2-40B4-BE49-F238E27FC236}">
                      <a16:creationId xmlns:a16="http://schemas.microsoft.com/office/drawing/2014/main" id="{6B15D875-E43D-9857-2BF9-9A38B1019AB9}"/>
                    </a:ext>
                  </a:extLst>
                </p14:cNvPr>
                <p14:cNvContentPartPr/>
                <p14:nvPr/>
              </p14:nvContentPartPr>
              <p14:xfrm>
                <a:off x="9787756" y="515825"/>
                <a:ext cx="8280" cy="117360"/>
              </p14:xfrm>
            </p:contentPart>
          </mc:Choice>
          <mc:Fallback xmlns="">
            <p:pic>
              <p:nvPicPr>
                <p:cNvPr id="141" name="Ink 140">
                  <a:extLst>
                    <a:ext uri="{FF2B5EF4-FFF2-40B4-BE49-F238E27FC236}">
                      <a16:creationId xmlns:a16="http://schemas.microsoft.com/office/drawing/2014/main" id="{6B15D875-E43D-9857-2BF9-9A38B1019AB9}"/>
                    </a:ext>
                  </a:extLst>
                </p:cNvPr>
                <p:cNvPicPr/>
                <p:nvPr/>
              </p:nvPicPr>
              <p:blipFill>
                <a:blip r:embed="rId293"/>
                <a:stretch>
                  <a:fillRect/>
                </a:stretch>
              </p:blipFill>
              <p:spPr>
                <a:xfrm>
                  <a:off x="9781636" y="509705"/>
                  <a:ext cx="205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42" name="Ink 141">
                  <a:extLst>
                    <a:ext uri="{FF2B5EF4-FFF2-40B4-BE49-F238E27FC236}">
                      <a16:creationId xmlns:a16="http://schemas.microsoft.com/office/drawing/2014/main" id="{3AF850B4-95CE-A5D1-B6A6-F131268482BB}"/>
                    </a:ext>
                  </a:extLst>
                </p14:cNvPr>
                <p14:cNvContentPartPr/>
                <p14:nvPr/>
              </p14:nvContentPartPr>
              <p14:xfrm>
                <a:off x="9549436" y="466505"/>
                <a:ext cx="164880" cy="195480"/>
              </p14:xfrm>
            </p:contentPart>
          </mc:Choice>
          <mc:Fallback xmlns="">
            <p:pic>
              <p:nvPicPr>
                <p:cNvPr id="142" name="Ink 141">
                  <a:extLst>
                    <a:ext uri="{FF2B5EF4-FFF2-40B4-BE49-F238E27FC236}">
                      <a16:creationId xmlns:a16="http://schemas.microsoft.com/office/drawing/2014/main" id="{3AF850B4-95CE-A5D1-B6A6-F131268482BB}"/>
                    </a:ext>
                  </a:extLst>
                </p:cNvPr>
                <p:cNvPicPr/>
                <p:nvPr/>
              </p:nvPicPr>
              <p:blipFill>
                <a:blip r:embed="rId295"/>
                <a:stretch>
                  <a:fillRect/>
                </a:stretch>
              </p:blipFill>
              <p:spPr>
                <a:xfrm>
                  <a:off x="9543316" y="460385"/>
                  <a:ext cx="1771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62" name="Ink 161">
                  <a:extLst>
                    <a:ext uri="{FF2B5EF4-FFF2-40B4-BE49-F238E27FC236}">
                      <a16:creationId xmlns:a16="http://schemas.microsoft.com/office/drawing/2014/main" id="{EE1E0E51-4B43-B88A-A0F5-C6AE9AABBA7B}"/>
                    </a:ext>
                  </a:extLst>
                </p14:cNvPr>
                <p14:cNvContentPartPr/>
                <p14:nvPr/>
              </p14:nvContentPartPr>
              <p14:xfrm>
                <a:off x="9589396" y="539945"/>
                <a:ext cx="6840" cy="104400"/>
              </p14:xfrm>
            </p:contentPart>
          </mc:Choice>
          <mc:Fallback xmlns="">
            <p:pic>
              <p:nvPicPr>
                <p:cNvPr id="162" name="Ink 161">
                  <a:extLst>
                    <a:ext uri="{FF2B5EF4-FFF2-40B4-BE49-F238E27FC236}">
                      <a16:creationId xmlns:a16="http://schemas.microsoft.com/office/drawing/2014/main" id="{EE1E0E51-4B43-B88A-A0F5-C6AE9AABBA7B}"/>
                    </a:ext>
                  </a:extLst>
                </p:cNvPr>
                <p:cNvPicPr/>
                <p:nvPr/>
              </p:nvPicPr>
              <p:blipFill>
                <a:blip r:embed="rId297"/>
                <a:stretch>
                  <a:fillRect/>
                </a:stretch>
              </p:blipFill>
              <p:spPr>
                <a:xfrm>
                  <a:off x="9583276" y="533825"/>
                  <a:ext cx="190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63" name="Ink 162">
                  <a:extLst>
                    <a:ext uri="{FF2B5EF4-FFF2-40B4-BE49-F238E27FC236}">
                      <a16:creationId xmlns:a16="http://schemas.microsoft.com/office/drawing/2014/main" id="{F5D3041D-1E7F-7C81-FC7D-E727EA419FC9}"/>
                    </a:ext>
                  </a:extLst>
                </p14:cNvPr>
                <p14:cNvContentPartPr/>
                <p14:nvPr/>
              </p14:nvContentPartPr>
              <p14:xfrm>
                <a:off x="9053716" y="555425"/>
                <a:ext cx="510120" cy="206640"/>
              </p14:xfrm>
            </p:contentPart>
          </mc:Choice>
          <mc:Fallback xmlns="">
            <p:pic>
              <p:nvPicPr>
                <p:cNvPr id="163" name="Ink 162">
                  <a:extLst>
                    <a:ext uri="{FF2B5EF4-FFF2-40B4-BE49-F238E27FC236}">
                      <a16:creationId xmlns:a16="http://schemas.microsoft.com/office/drawing/2014/main" id="{F5D3041D-1E7F-7C81-FC7D-E727EA419FC9}"/>
                    </a:ext>
                  </a:extLst>
                </p:cNvPr>
                <p:cNvPicPr/>
                <p:nvPr/>
              </p:nvPicPr>
              <p:blipFill>
                <a:blip r:embed="rId299"/>
                <a:stretch>
                  <a:fillRect/>
                </a:stretch>
              </p:blipFill>
              <p:spPr>
                <a:xfrm>
                  <a:off x="9047596" y="549305"/>
                  <a:ext cx="5223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80" name="Ink 179">
                  <a:extLst>
                    <a:ext uri="{FF2B5EF4-FFF2-40B4-BE49-F238E27FC236}">
                      <a16:creationId xmlns:a16="http://schemas.microsoft.com/office/drawing/2014/main" id="{C659B0E5-675E-93DD-3BD4-9E311743E4ED}"/>
                    </a:ext>
                  </a:extLst>
                </p14:cNvPr>
                <p14:cNvContentPartPr/>
                <p14:nvPr/>
              </p14:nvContentPartPr>
              <p14:xfrm>
                <a:off x="9521356" y="382625"/>
                <a:ext cx="360" cy="360"/>
              </p14:xfrm>
            </p:contentPart>
          </mc:Choice>
          <mc:Fallback xmlns="">
            <p:pic>
              <p:nvPicPr>
                <p:cNvPr id="180" name="Ink 179">
                  <a:extLst>
                    <a:ext uri="{FF2B5EF4-FFF2-40B4-BE49-F238E27FC236}">
                      <a16:creationId xmlns:a16="http://schemas.microsoft.com/office/drawing/2014/main" id="{C659B0E5-675E-93DD-3BD4-9E311743E4ED}"/>
                    </a:ext>
                  </a:extLst>
                </p:cNvPr>
                <p:cNvPicPr/>
                <p:nvPr/>
              </p:nvPicPr>
              <p:blipFill>
                <a:blip r:embed="rId301"/>
                <a:stretch>
                  <a:fillRect/>
                </a:stretch>
              </p:blipFill>
              <p:spPr>
                <a:xfrm>
                  <a:off x="9515236" y="37650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81" name="Ink 180">
                  <a:extLst>
                    <a:ext uri="{FF2B5EF4-FFF2-40B4-BE49-F238E27FC236}">
                      <a16:creationId xmlns:a16="http://schemas.microsoft.com/office/drawing/2014/main" id="{2188B73C-4F6C-617F-091E-FDC3B8B776A4}"/>
                    </a:ext>
                  </a:extLst>
                </p14:cNvPr>
                <p14:cNvContentPartPr/>
                <p14:nvPr/>
              </p14:nvContentPartPr>
              <p14:xfrm>
                <a:off x="9352156" y="504665"/>
                <a:ext cx="56880" cy="26640"/>
              </p14:xfrm>
            </p:contentPart>
          </mc:Choice>
          <mc:Fallback xmlns="">
            <p:pic>
              <p:nvPicPr>
                <p:cNvPr id="181" name="Ink 180">
                  <a:extLst>
                    <a:ext uri="{FF2B5EF4-FFF2-40B4-BE49-F238E27FC236}">
                      <a16:creationId xmlns:a16="http://schemas.microsoft.com/office/drawing/2014/main" id="{2188B73C-4F6C-617F-091E-FDC3B8B776A4}"/>
                    </a:ext>
                  </a:extLst>
                </p:cNvPr>
                <p:cNvPicPr/>
                <p:nvPr/>
              </p:nvPicPr>
              <p:blipFill>
                <a:blip r:embed="rId303"/>
                <a:stretch>
                  <a:fillRect/>
                </a:stretch>
              </p:blipFill>
              <p:spPr>
                <a:xfrm>
                  <a:off x="9346036" y="498545"/>
                  <a:ext cx="691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82" name="Ink 181">
                  <a:extLst>
                    <a:ext uri="{FF2B5EF4-FFF2-40B4-BE49-F238E27FC236}">
                      <a16:creationId xmlns:a16="http://schemas.microsoft.com/office/drawing/2014/main" id="{DD8F253C-02EE-7454-645A-2CA914792B42}"/>
                    </a:ext>
                  </a:extLst>
                </p14:cNvPr>
                <p14:cNvContentPartPr/>
                <p14:nvPr/>
              </p14:nvContentPartPr>
              <p14:xfrm>
                <a:off x="9077116" y="516545"/>
                <a:ext cx="360" cy="122400"/>
              </p14:xfrm>
            </p:contentPart>
          </mc:Choice>
          <mc:Fallback xmlns="">
            <p:pic>
              <p:nvPicPr>
                <p:cNvPr id="182" name="Ink 181">
                  <a:extLst>
                    <a:ext uri="{FF2B5EF4-FFF2-40B4-BE49-F238E27FC236}">
                      <a16:creationId xmlns:a16="http://schemas.microsoft.com/office/drawing/2014/main" id="{DD8F253C-02EE-7454-645A-2CA914792B42}"/>
                    </a:ext>
                  </a:extLst>
                </p:cNvPr>
                <p:cNvPicPr/>
                <p:nvPr/>
              </p:nvPicPr>
              <p:blipFill>
                <a:blip r:embed="rId305"/>
                <a:stretch>
                  <a:fillRect/>
                </a:stretch>
              </p:blipFill>
              <p:spPr>
                <a:xfrm>
                  <a:off x="9070996" y="510425"/>
                  <a:ext cx="126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83" name="Ink 182">
                  <a:extLst>
                    <a:ext uri="{FF2B5EF4-FFF2-40B4-BE49-F238E27FC236}">
                      <a16:creationId xmlns:a16="http://schemas.microsoft.com/office/drawing/2014/main" id="{F5988DD4-3DE9-1A03-20CD-BBC1F0E96559}"/>
                    </a:ext>
                  </a:extLst>
                </p14:cNvPr>
                <p14:cNvContentPartPr/>
                <p14:nvPr/>
              </p14:nvContentPartPr>
              <p14:xfrm>
                <a:off x="8789116" y="587825"/>
                <a:ext cx="213840" cy="165240"/>
              </p14:xfrm>
            </p:contentPart>
          </mc:Choice>
          <mc:Fallback xmlns="">
            <p:pic>
              <p:nvPicPr>
                <p:cNvPr id="183" name="Ink 182">
                  <a:extLst>
                    <a:ext uri="{FF2B5EF4-FFF2-40B4-BE49-F238E27FC236}">
                      <a16:creationId xmlns:a16="http://schemas.microsoft.com/office/drawing/2014/main" id="{F5988DD4-3DE9-1A03-20CD-BBC1F0E96559}"/>
                    </a:ext>
                  </a:extLst>
                </p:cNvPr>
                <p:cNvPicPr/>
                <p:nvPr/>
              </p:nvPicPr>
              <p:blipFill>
                <a:blip r:embed="rId307"/>
                <a:stretch>
                  <a:fillRect/>
                </a:stretch>
              </p:blipFill>
              <p:spPr>
                <a:xfrm>
                  <a:off x="8782996" y="581705"/>
                  <a:ext cx="2260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84" name="Ink 183">
                  <a:extLst>
                    <a:ext uri="{FF2B5EF4-FFF2-40B4-BE49-F238E27FC236}">
                      <a16:creationId xmlns:a16="http://schemas.microsoft.com/office/drawing/2014/main" id="{DFD3598F-F6CD-6844-E386-1E4512EBC43A}"/>
                    </a:ext>
                  </a:extLst>
                </p14:cNvPr>
                <p14:cNvContentPartPr/>
                <p14:nvPr/>
              </p14:nvContentPartPr>
              <p14:xfrm>
                <a:off x="8896756" y="544985"/>
                <a:ext cx="360" cy="360"/>
              </p14:xfrm>
            </p:contentPart>
          </mc:Choice>
          <mc:Fallback xmlns="">
            <p:pic>
              <p:nvPicPr>
                <p:cNvPr id="184" name="Ink 183">
                  <a:extLst>
                    <a:ext uri="{FF2B5EF4-FFF2-40B4-BE49-F238E27FC236}">
                      <a16:creationId xmlns:a16="http://schemas.microsoft.com/office/drawing/2014/main" id="{DFD3598F-F6CD-6844-E386-1E4512EBC43A}"/>
                    </a:ext>
                  </a:extLst>
                </p:cNvPr>
                <p:cNvPicPr/>
                <p:nvPr/>
              </p:nvPicPr>
              <p:blipFill>
                <a:blip r:embed="rId301"/>
                <a:stretch>
                  <a:fillRect/>
                </a:stretch>
              </p:blipFill>
              <p:spPr>
                <a:xfrm>
                  <a:off x="8890636" y="538865"/>
                  <a:ext cx="12600" cy="1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9">
            <p14:nvContentPartPr>
              <p14:cNvPr id="186" name="Ink 185">
                <a:extLst>
                  <a:ext uri="{FF2B5EF4-FFF2-40B4-BE49-F238E27FC236}">
                    <a16:creationId xmlns:a16="http://schemas.microsoft.com/office/drawing/2014/main" id="{08D05B03-D513-691A-EA76-CE03849FB2C8}"/>
                  </a:ext>
                </a:extLst>
              </p14:cNvPr>
              <p14:cNvContentPartPr/>
              <p14:nvPr/>
            </p14:nvContentPartPr>
            <p14:xfrm>
              <a:off x="7686076" y="270665"/>
              <a:ext cx="10080" cy="162000"/>
            </p14:xfrm>
          </p:contentPart>
        </mc:Choice>
        <mc:Fallback xmlns="">
          <p:pic>
            <p:nvPicPr>
              <p:cNvPr id="186" name="Ink 185">
                <a:extLst>
                  <a:ext uri="{FF2B5EF4-FFF2-40B4-BE49-F238E27FC236}">
                    <a16:creationId xmlns:a16="http://schemas.microsoft.com/office/drawing/2014/main" id="{08D05B03-D513-691A-EA76-CE03849FB2C8}"/>
                  </a:ext>
                </a:extLst>
              </p:cNvPr>
              <p:cNvPicPr/>
              <p:nvPr/>
            </p:nvPicPr>
            <p:blipFill>
              <a:blip r:embed="rId310"/>
              <a:stretch>
                <a:fillRect/>
              </a:stretch>
            </p:blipFill>
            <p:spPr>
              <a:xfrm>
                <a:off x="7679956" y="264545"/>
                <a:ext cx="223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87" name="Ink 186">
                <a:extLst>
                  <a:ext uri="{FF2B5EF4-FFF2-40B4-BE49-F238E27FC236}">
                    <a16:creationId xmlns:a16="http://schemas.microsoft.com/office/drawing/2014/main" id="{3F987591-AF1F-8FE7-C4D9-55C16C05254B}"/>
                  </a:ext>
                </a:extLst>
              </p14:cNvPr>
              <p14:cNvContentPartPr/>
              <p14:nvPr/>
            </p14:nvContentPartPr>
            <p14:xfrm>
              <a:off x="7057156" y="267065"/>
              <a:ext cx="494280" cy="258840"/>
            </p14:xfrm>
          </p:contentPart>
        </mc:Choice>
        <mc:Fallback xmlns="">
          <p:pic>
            <p:nvPicPr>
              <p:cNvPr id="187" name="Ink 186">
                <a:extLst>
                  <a:ext uri="{FF2B5EF4-FFF2-40B4-BE49-F238E27FC236}">
                    <a16:creationId xmlns:a16="http://schemas.microsoft.com/office/drawing/2014/main" id="{3F987591-AF1F-8FE7-C4D9-55C16C05254B}"/>
                  </a:ext>
                </a:extLst>
              </p:cNvPr>
              <p:cNvPicPr/>
              <p:nvPr/>
            </p:nvPicPr>
            <p:blipFill>
              <a:blip r:embed="rId312"/>
              <a:stretch>
                <a:fillRect/>
              </a:stretch>
            </p:blipFill>
            <p:spPr>
              <a:xfrm>
                <a:off x="7051036" y="260945"/>
                <a:ext cx="50652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88" name="Ink 187">
                <a:extLst>
                  <a:ext uri="{FF2B5EF4-FFF2-40B4-BE49-F238E27FC236}">
                    <a16:creationId xmlns:a16="http://schemas.microsoft.com/office/drawing/2014/main" id="{2A8758E6-D20B-8B77-FE64-A57D3494320A}"/>
                  </a:ext>
                </a:extLst>
              </p14:cNvPr>
              <p14:cNvContentPartPr/>
              <p14:nvPr/>
            </p14:nvContentPartPr>
            <p14:xfrm>
              <a:off x="7244716" y="262745"/>
              <a:ext cx="111240" cy="29880"/>
            </p14:xfrm>
          </p:contentPart>
        </mc:Choice>
        <mc:Fallback xmlns="">
          <p:pic>
            <p:nvPicPr>
              <p:cNvPr id="188" name="Ink 187">
                <a:extLst>
                  <a:ext uri="{FF2B5EF4-FFF2-40B4-BE49-F238E27FC236}">
                    <a16:creationId xmlns:a16="http://schemas.microsoft.com/office/drawing/2014/main" id="{2A8758E6-D20B-8B77-FE64-A57D3494320A}"/>
                  </a:ext>
                </a:extLst>
              </p:cNvPr>
              <p:cNvPicPr/>
              <p:nvPr/>
            </p:nvPicPr>
            <p:blipFill>
              <a:blip r:embed="rId314"/>
              <a:stretch>
                <a:fillRect/>
              </a:stretch>
            </p:blipFill>
            <p:spPr>
              <a:xfrm>
                <a:off x="7238596" y="256625"/>
                <a:ext cx="1234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90" name="Ink 189">
                <a:extLst>
                  <a:ext uri="{FF2B5EF4-FFF2-40B4-BE49-F238E27FC236}">
                    <a16:creationId xmlns:a16="http://schemas.microsoft.com/office/drawing/2014/main" id="{847D27D8-963B-5F7C-45DC-BADE3C8331CB}"/>
                  </a:ext>
                </a:extLst>
              </p14:cNvPr>
              <p14:cNvContentPartPr/>
              <p14:nvPr/>
            </p14:nvContentPartPr>
            <p14:xfrm>
              <a:off x="7041316" y="118745"/>
              <a:ext cx="159480" cy="72360"/>
            </p14:xfrm>
          </p:contentPart>
        </mc:Choice>
        <mc:Fallback xmlns="">
          <p:pic>
            <p:nvPicPr>
              <p:cNvPr id="190" name="Ink 189">
                <a:extLst>
                  <a:ext uri="{FF2B5EF4-FFF2-40B4-BE49-F238E27FC236}">
                    <a16:creationId xmlns:a16="http://schemas.microsoft.com/office/drawing/2014/main" id="{847D27D8-963B-5F7C-45DC-BADE3C8331CB}"/>
                  </a:ext>
                </a:extLst>
              </p:cNvPr>
              <p:cNvPicPr/>
              <p:nvPr/>
            </p:nvPicPr>
            <p:blipFill>
              <a:blip r:embed="rId316"/>
              <a:stretch>
                <a:fillRect/>
              </a:stretch>
            </p:blipFill>
            <p:spPr>
              <a:xfrm>
                <a:off x="7035196" y="112625"/>
                <a:ext cx="1717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92" name="Ink 191">
                <a:extLst>
                  <a:ext uri="{FF2B5EF4-FFF2-40B4-BE49-F238E27FC236}">
                    <a16:creationId xmlns:a16="http://schemas.microsoft.com/office/drawing/2014/main" id="{DB507A2D-4D14-8BC5-74DB-816C214B916D}"/>
                  </a:ext>
                </a:extLst>
              </p14:cNvPr>
              <p14:cNvContentPartPr/>
              <p14:nvPr/>
            </p14:nvContentPartPr>
            <p14:xfrm>
              <a:off x="6867436" y="369305"/>
              <a:ext cx="132480" cy="137880"/>
            </p14:xfrm>
          </p:contentPart>
        </mc:Choice>
        <mc:Fallback xmlns="">
          <p:pic>
            <p:nvPicPr>
              <p:cNvPr id="192" name="Ink 191">
                <a:extLst>
                  <a:ext uri="{FF2B5EF4-FFF2-40B4-BE49-F238E27FC236}">
                    <a16:creationId xmlns:a16="http://schemas.microsoft.com/office/drawing/2014/main" id="{DB507A2D-4D14-8BC5-74DB-816C214B916D}"/>
                  </a:ext>
                </a:extLst>
              </p:cNvPr>
              <p:cNvPicPr/>
              <p:nvPr/>
            </p:nvPicPr>
            <p:blipFill>
              <a:blip r:embed="rId318"/>
              <a:stretch>
                <a:fillRect/>
              </a:stretch>
            </p:blipFill>
            <p:spPr>
              <a:xfrm>
                <a:off x="6861316" y="363185"/>
                <a:ext cx="1447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93" name="Ink 192">
                <a:extLst>
                  <a:ext uri="{FF2B5EF4-FFF2-40B4-BE49-F238E27FC236}">
                    <a16:creationId xmlns:a16="http://schemas.microsoft.com/office/drawing/2014/main" id="{05CF21BD-1929-F810-2220-56DC8F1D531D}"/>
                  </a:ext>
                </a:extLst>
              </p14:cNvPr>
              <p14:cNvContentPartPr/>
              <p14:nvPr/>
            </p14:nvContentPartPr>
            <p14:xfrm>
              <a:off x="6734956" y="217025"/>
              <a:ext cx="31320" cy="177120"/>
            </p14:xfrm>
          </p:contentPart>
        </mc:Choice>
        <mc:Fallback xmlns="">
          <p:pic>
            <p:nvPicPr>
              <p:cNvPr id="193" name="Ink 192">
                <a:extLst>
                  <a:ext uri="{FF2B5EF4-FFF2-40B4-BE49-F238E27FC236}">
                    <a16:creationId xmlns:a16="http://schemas.microsoft.com/office/drawing/2014/main" id="{05CF21BD-1929-F810-2220-56DC8F1D531D}"/>
                  </a:ext>
                </a:extLst>
              </p:cNvPr>
              <p:cNvPicPr/>
              <p:nvPr/>
            </p:nvPicPr>
            <p:blipFill>
              <a:blip r:embed="rId320"/>
              <a:stretch>
                <a:fillRect/>
              </a:stretch>
            </p:blipFill>
            <p:spPr>
              <a:xfrm>
                <a:off x="6728836" y="210905"/>
                <a:ext cx="4356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94" name="Ink 193">
                <a:extLst>
                  <a:ext uri="{FF2B5EF4-FFF2-40B4-BE49-F238E27FC236}">
                    <a16:creationId xmlns:a16="http://schemas.microsoft.com/office/drawing/2014/main" id="{BCC2B105-3545-2A67-ABFF-C8EDCEA283CC}"/>
                  </a:ext>
                </a:extLst>
              </p14:cNvPr>
              <p14:cNvContentPartPr/>
              <p14:nvPr/>
            </p14:nvContentPartPr>
            <p14:xfrm>
              <a:off x="6312676" y="327545"/>
              <a:ext cx="334080" cy="95760"/>
            </p14:xfrm>
          </p:contentPart>
        </mc:Choice>
        <mc:Fallback xmlns="">
          <p:pic>
            <p:nvPicPr>
              <p:cNvPr id="194" name="Ink 193">
                <a:extLst>
                  <a:ext uri="{FF2B5EF4-FFF2-40B4-BE49-F238E27FC236}">
                    <a16:creationId xmlns:a16="http://schemas.microsoft.com/office/drawing/2014/main" id="{BCC2B105-3545-2A67-ABFF-C8EDCEA283CC}"/>
                  </a:ext>
                </a:extLst>
              </p:cNvPr>
              <p:cNvPicPr/>
              <p:nvPr/>
            </p:nvPicPr>
            <p:blipFill>
              <a:blip r:embed="rId322"/>
              <a:stretch>
                <a:fillRect/>
              </a:stretch>
            </p:blipFill>
            <p:spPr>
              <a:xfrm>
                <a:off x="6306556" y="321425"/>
                <a:ext cx="3463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96" name="Ink 195">
                <a:extLst>
                  <a:ext uri="{FF2B5EF4-FFF2-40B4-BE49-F238E27FC236}">
                    <a16:creationId xmlns:a16="http://schemas.microsoft.com/office/drawing/2014/main" id="{1FB4C207-A00B-FC02-600C-F17D90E778D7}"/>
                  </a:ext>
                </a:extLst>
              </p14:cNvPr>
              <p14:cNvContentPartPr/>
              <p14:nvPr/>
            </p14:nvContentPartPr>
            <p14:xfrm>
              <a:off x="6461716" y="481985"/>
              <a:ext cx="74160" cy="14760"/>
            </p14:xfrm>
          </p:contentPart>
        </mc:Choice>
        <mc:Fallback xmlns="">
          <p:pic>
            <p:nvPicPr>
              <p:cNvPr id="196" name="Ink 195">
                <a:extLst>
                  <a:ext uri="{FF2B5EF4-FFF2-40B4-BE49-F238E27FC236}">
                    <a16:creationId xmlns:a16="http://schemas.microsoft.com/office/drawing/2014/main" id="{1FB4C207-A00B-FC02-600C-F17D90E778D7}"/>
                  </a:ext>
                </a:extLst>
              </p:cNvPr>
              <p:cNvPicPr/>
              <p:nvPr/>
            </p:nvPicPr>
            <p:blipFill>
              <a:blip r:embed="rId324"/>
              <a:stretch>
                <a:fillRect/>
              </a:stretch>
            </p:blipFill>
            <p:spPr>
              <a:xfrm>
                <a:off x="6455596" y="475865"/>
                <a:ext cx="864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97" name="Ink 196">
                <a:extLst>
                  <a:ext uri="{FF2B5EF4-FFF2-40B4-BE49-F238E27FC236}">
                    <a16:creationId xmlns:a16="http://schemas.microsoft.com/office/drawing/2014/main" id="{9ED05E6E-5F4C-B0F1-E225-26E7BDE85C4F}"/>
                  </a:ext>
                </a:extLst>
              </p14:cNvPr>
              <p14:cNvContentPartPr/>
              <p14:nvPr/>
            </p14:nvContentPartPr>
            <p14:xfrm>
              <a:off x="6286396" y="216665"/>
              <a:ext cx="102960" cy="360"/>
            </p14:xfrm>
          </p:contentPart>
        </mc:Choice>
        <mc:Fallback xmlns="">
          <p:pic>
            <p:nvPicPr>
              <p:cNvPr id="197" name="Ink 196">
                <a:extLst>
                  <a:ext uri="{FF2B5EF4-FFF2-40B4-BE49-F238E27FC236}">
                    <a16:creationId xmlns:a16="http://schemas.microsoft.com/office/drawing/2014/main" id="{9ED05E6E-5F4C-B0F1-E225-26E7BDE85C4F}"/>
                  </a:ext>
                </a:extLst>
              </p:cNvPr>
              <p:cNvPicPr/>
              <p:nvPr/>
            </p:nvPicPr>
            <p:blipFill>
              <a:blip r:embed="rId326"/>
              <a:stretch>
                <a:fillRect/>
              </a:stretch>
            </p:blipFill>
            <p:spPr>
              <a:xfrm>
                <a:off x="6280276" y="210545"/>
                <a:ext cx="1152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98" name="Ink 197">
                <a:extLst>
                  <a:ext uri="{FF2B5EF4-FFF2-40B4-BE49-F238E27FC236}">
                    <a16:creationId xmlns:a16="http://schemas.microsoft.com/office/drawing/2014/main" id="{185D6673-1C5C-8E8A-84CB-470509A0E26C}"/>
                  </a:ext>
                </a:extLst>
              </p14:cNvPr>
              <p14:cNvContentPartPr/>
              <p14:nvPr/>
            </p14:nvContentPartPr>
            <p14:xfrm>
              <a:off x="5741716" y="292265"/>
              <a:ext cx="561600" cy="372240"/>
            </p14:xfrm>
          </p:contentPart>
        </mc:Choice>
        <mc:Fallback xmlns="">
          <p:pic>
            <p:nvPicPr>
              <p:cNvPr id="198" name="Ink 197">
                <a:extLst>
                  <a:ext uri="{FF2B5EF4-FFF2-40B4-BE49-F238E27FC236}">
                    <a16:creationId xmlns:a16="http://schemas.microsoft.com/office/drawing/2014/main" id="{185D6673-1C5C-8E8A-84CB-470509A0E26C}"/>
                  </a:ext>
                </a:extLst>
              </p:cNvPr>
              <p:cNvPicPr/>
              <p:nvPr/>
            </p:nvPicPr>
            <p:blipFill>
              <a:blip r:embed="rId328"/>
              <a:stretch>
                <a:fillRect/>
              </a:stretch>
            </p:blipFill>
            <p:spPr>
              <a:xfrm>
                <a:off x="5735596" y="286145"/>
                <a:ext cx="57384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99" name="Ink 198">
                <a:extLst>
                  <a:ext uri="{FF2B5EF4-FFF2-40B4-BE49-F238E27FC236}">
                    <a16:creationId xmlns:a16="http://schemas.microsoft.com/office/drawing/2014/main" id="{8497D644-120B-7B7E-528D-A25387CA1ACF}"/>
                  </a:ext>
                </a:extLst>
              </p14:cNvPr>
              <p14:cNvContentPartPr/>
              <p14:nvPr/>
            </p14:nvContentPartPr>
            <p14:xfrm>
              <a:off x="5650276" y="158345"/>
              <a:ext cx="32040" cy="454680"/>
            </p14:xfrm>
          </p:contentPart>
        </mc:Choice>
        <mc:Fallback xmlns="">
          <p:pic>
            <p:nvPicPr>
              <p:cNvPr id="199" name="Ink 198">
                <a:extLst>
                  <a:ext uri="{FF2B5EF4-FFF2-40B4-BE49-F238E27FC236}">
                    <a16:creationId xmlns:a16="http://schemas.microsoft.com/office/drawing/2014/main" id="{8497D644-120B-7B7E-528D-A25387CA1ACF}"/>
                  </a:ext>
                </a:extLst>
              </p:cNvPr>
              <p:cNvPicPr/>
              <p:nvPr/>
            </p:nvPicPr>
            <p:blipFill>
              <a:blip r:embed="rId330"/>
              <a:stretch>
                <a:fillRect/>
              </a:stretch>
            </p:blipFill>
            <p:spPr>
              <a:xfrm>
                <a:off x="5644156" y="152225"/>
                <a:ext cx="44280" cy="46692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00" name="Ink 199">
                <a:extLst>
                  <a:ext uri="{FF2B5EF4-FFF2-40B4-BE49-F238E27FC236}">
                    <a16:creationId xmlns:a16="http://schemas.microsoft.com/office/drawing/2014/main" id="{0A36261F-5013-E457-65F1-050FE33D40D6}"/>
                  </a:ext>
                </a:extLst>
              </p14:cNvPr>
              <p14:cNvContentPartPr/>
              <p14:nvPr/>
            </p14:nvContentPartPr>
            <p14:xfrm>
              <a:off x="5350036" y="463625"/>
              <a:ext cx="238680" cy="146160"/>
            </p14:xfrm>
          </p:contentPart>
        </mc:Choice>
        <mc:Fallback xmlns="">
          <p:pic>
            <p:nvPicPr>
              <p:cNvPr id="200" name="Ink 199">
                <a:extLst>
                  <a:ext uri="{FF2B5EF4-FFF2-40B4-BE49-F238E27FC236}">
                    <a16:creationId xmlns:a16="http://schemas.microsoft.com/office/drawing/2014/main" id="{0A36261F-5013-E457-65F1-050FE33D40D6}"/>
                  </a:ext>
                </a:extLst>
              </p:cNvPr>
              <p:cNvPicPr/>
              <p:nvPr/>
            </p:nvPicPr>
            <p:blipFill>
              <a:blip r:embed="rId332"/>
              <a:stretch>
                <a:fillRect/>
              </a:stretch>
            </p:blipFill>
            <p:spPr>
              <a:xfrm>
                <a:off x="5343916" y="457505"/>
                <a:ext cx="2509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01" name="Ink 200">
                <a:extLst>
                  <a:ext uri="{FF2B5EF4-FFF2-40B4-BE49-F238E27FC236}">
                    <a16:creationId xmlns:a16="http://schemas.microsoft.com/office/drawing/2014/main" id="{D6AECC83-8DB1-B987-7E0F-51DD8BA0D4E5}"/>
                  </a:ext>
                </a:extLst>
              </p14:cNvPr>
              <p14:cNvContentPartPr/>
              <p14:nvPr/>
            </p14:nvContentPartPr>
            <p14:xfrm>
              <a:off x="5465596" y="330065"/>
              <a:ext cx="47160" cy="78120"/>
            </p14:xfrm>
          </p:contentPart>
        </mc:Choice>
        <mc:Fallback xmlns="">
          <p:pic>
            <p:nvPicPr>
              <p:cNvPr id="201" name="Ink 200">
                <a:extLst>
                  <a:ext uri="{FF2B5EF4-FFF2-40B4-BE49-F238E27FC236}">
                    <a16:creationId xmlns:a16="http://schemas.microsoft.com/office/drawing/2014/main" id="{D6AECC83-8DB1-B987-7E0F-51DD8BA0D4E5}"/>
                  </a:ext>
                </a:extLst>
              </p:cNvPr>
              <p:cNvPicPr/>
              <p:nvPr/>
            </p:nvPicPr>
            <p:blipFill>
              <a:blip r:embed="rId334"/>
              <a:stretch>
                <a:fillRect/>
              </a:stretch>
            </p:blipFill>
            <p:spPr>
              <a:xfrm>
                <a:off x="5459476" y="323945"/>
                <a:ext cx="594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03" name="Ink 202">
                <a:extLst>
                  <a:ext uri="{FF2B5EF4-FFF2-40B4-BE49-F238E27FC236}">
                    <a16:creationId xmlns:a16="http://schemas.microsoft.com/office/drawing/2014/main" id="{5CFAFD7E-48AA-7F90-188D-53F56C1FEE2F}"/>
                  </a:ext>
                </a:extLst>
              </p14:cNvPr>
              <p14:cNvContentPartPr/>
              <p14:nvPr/>
            </p14:nvContentPartPr>
            <p14:xfrm>
              <a:off x="4280476" y="171305"/>
              <a:ext cx="1004760" cy="381960"/>
            </p14:xfrm>
          </p:contentPart>
        </mc:Choice>
        <mc:Fallback xmlns="">
          <p:pic>
            <p:nvPicPr>
              <p:cNvPr id="203" name="Ink 202">
                <a:extLst>
                  <a:ext uri="{FF2B5EF4-FFF2-40B4-BE49-F238E27FC236}">
                    <a16:creationId xmlns:a16="http://schemas.microsoft.com/office/drawing/2014/main" id="{5CFAFD7E-48AA-7F90-188D-53F56C1FEE2F}"/>
                  </a:ext>
                </a:extLst>
              </p:cNvPr>
              <p:cNvPicPr/>
              <p:nvPr/>
            </p:nvPicPr>
            <p:blipFill>
              <a:blip r:embed="rId336"/>
              <a:stretch>
                <a:fillRect/>
              </a:stretch>
            </p:blipFill>
            <p:spPr>
              <a:xfrm>
                <a:off x="4274356" y="165185"/>
                <a:ext cx="1017000" cy="3942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04" name="Ink 203">
                <a:extLst>
                  <a:ext uri="{FF2B5EF4-FFF2-40B4-BE49-F238E27FC236}">
                    <a16:creationId xmlns:a16="http://schemas.microsoft.com/office/drawing/2014/main" id="{649311AE-819F-AE7E-7281-A4151E5E22D5}"/>
                  </a:ext>
                </a:extLst>
              </p14:cNvPr>
              <p14:cNvContentPartPr/>
              <p14:nvPr/>
            </p14:nvContentPartPr>
            <p14:xfrm>
              <a:off x="4540756" y="251585"/>
              <a:ext cx="72720" cy="65160"/>
            </p14:xfrm>
          </p:contentPart>
        </mc:Choice>
        <mc:Fallback xmlns="">
          <p:pic>
            <p:nvPicPr>
              <p:cNvPr id="204" name="Ink 203">
                <a:extLst>
                  <a:ext uri="{FF2B5EF4-FFF2-40B4-BE49-F238E27FC236}">
                    <a16:creationId xmlns:a16="http://schemas.microsoft.com/office/drawing/2014/main" id="{649311AE-819F-AE7E-7281-A4151E5E22D5}"/>
                  </a:ext>
                </a:extLst>
              </p:cNvPr>
              <p:cNvPicPr/>
              <p:nvPr/>
            </p:nvPicPr>
            <p:blipFill>
              <a:blip r:embed="rId338"/>
              <a:stretch>
                <a:fillRect/>
              </a:stretch>
            </p:blipFill>
            <p:spPr>
              <a:xfrm>
                <a:off x="4534636" y="245465"/>
                <a:ext cx="849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05" name="Ink 204">
                <a:extLst>
                  <a:ext uri="{FF2B5EF4-FFF2-40B4-BE49-F238E27FC236}">
                    <a16:creationId xmlns:a16="http://schemas.microsoft.com/office/drawing/2014/main" id="{EE159F68-34B1-3E1F-47F0-88700B4D3765}"/>
                  </a:ext>
                </a:extLst>
              </p14:cNvPr>
              <p14:cNvContentPartPr/>
              <p14:nvPr/>
            </p14:nvContentPartPr>
            <p14:xfrm>
              <a:off x="4272556" y="313505"/>
              <a:ext cx="108000" cy="180360"/>
            </p14:xfrm>
          </p:contentPart>
        </mc:Choice>
        <mc:Fallback xmlns="">
          <p:pic>
            <p:nvPicPr>
              <p:cNvPr id="205" name="Ink 204">
                <a:extLst>
                  <a:ext uri="{FF2B5EF4-FFF2-40B4-BE49-F238E27FC236}">
                    <a16:creationId xmlns:a16="http://schemas.microsoft.com/office/drawing/2014/main" id="{EE159F68-34B1-3E1F-47F0-88700B4D3765}"/>
                  </a:ext>
                </a:extLst>
              </p:cNvPr>
              <p:cNvPicPr/>
              <p:nvPr/>
            </p:nvPicPr>
            <p:blipFill>
              <a:blip r:embed="rId340"/>
              <a:stretch>
                <a:fillRect/>
              </a:stretch>
            </p:blipFill>
            <p:spPr>
              <a:xfrm>
                <a:off x="4266436" y="307385"/>
                <a:ext cx="1202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06" name="Ink 205">
                <a:extLst>
                  <a:ext uri="{FF2B5EF4-FFF2-40B4-BE49-F238E27FC236}">
                    <a16:creationId xmlns:a16="http://schemas.microsoft.com/office/drawing/2014/main" id="{4C4EBC2F-D7DC-4590-EEE5-CBA7BF2AE8DE}"/>
                  </a:ext>
                </a:extLst>
              </p14:cNvPr>
              <p14:cNvContentPartPr/>
              <p14:nvPr/>
            </p14:nvContentPartPr>
            <p14:xfrm>
              <a:off x="4014796" y="252305"/>
              <a:ext cx="108000" cy="296280"/>
            </p14:xfrm>
          </p:contentPart>
        </mc:Choice>
        <mc:Fallback xmlns="">
          <p:pic>
            <p:nvPicPr>
              <p:cNvPr id="206" name="Ink 205">
                <a:extLst>
                  <a:ext uri="{FF2B5EF4-FFF2-40B4-BE49-F238E27FC236}">
                    <a16:creationId xmlns:a16="http://schemas.microsoft.com/office/drawing/2014/main" id="{4C4EBC2F-D7DC-4590-EEE5-CBA7BF2AE8DE}"/>
                  </a:ext>
                </a:extLst>
              </p:cNvPr>
              <p:cNvPicPr/>
              <p:nvPr/>
            </p:nvPicPr>
            <p:blipFill>
              <a:blip r:embed="rId342"/>
              <a:stretch>
                <a:fillRect/>
              </a:stretch>
            </p:blipFill>
            <p:spPr>
              <a:xfrm>
                <a:off x="4008676" y="246185"/>
                <a:ext cx="120240" cy="308520"/>
              </a:xfrm>
              <a:prstGeom prst="rect">
                <a:avLst/>
              </a:prstGeom>
            </p:spPr>
          </p:pic>
        </mc:Fallback>
      </mc:AlternateContent>
      <p:grpSp>
        <p:nvGrpSpPr>
          <p:cNvPr id="221" name="Group 220">
            <a:extLst>
              <a:ext uri="{FF2B5EF4-FFF2-40B4-BE49-F238E27FC236}">
                <a16:creationId xmlns:a16="http://schemas.microsoft.com/office/drawing/2014/main" id="{9463653D-D2A6-A727-F22A-507D6800C8B9}"/>
              </a:ext>
            </a:extLst>
          </p:cNvPr>
          <p:cNvGrpSpPr/>
          <p:nvPr/>
        </p:nvGrpSpPr>
        <p:grpSpPr>
          <a:xfrm>
            <a:off x="1659676" y="160865"/>
            <a:ext cx="2066760" cy="580680"/>
            <a:chOff x="1659676" y="160865"/>
            <a:chExt cx="2066760" cy="580680"/>
          </a:xfrm>
        </p:grpSpPr>
        <mc:AlternateContent xmlns:mc="http://schemas.openxmlformats.org/markup-compatibility/2006" xmlns:p14="http://schemas.microsoft.com/office/powerpoint/2010/main">
          <mc:Choice Requires="p14">
            <p:contentPart p14:bwMode="auto" r:id="rId343">
              <p14:nvContentPartPr>
                <p14:cNvPr id="208" name="Ink 207">
                  <a:extLst>
                    <a:ext uri="{FF2B5EF4-FFF2-40B4-BE49-F238E27FC236}">
                      <a16:creationId xmlns:a16="http://schemas.microsoft.com/office/drawing/2014/main" id="{0B6DC007-5E67-8188-C65C-F6D20BFF38C1}"/>
                    </a:ext>
                  </a:extLst>
                </p14:cNvPr>
                <p14:cNvContentPartPr/>
                <p14:nvPr/>
              </p14:nvContentPartPr>
              <p14:xfrm>
                <a:off x="3514036" y="337265"/>
                <a:ext cx="212400" cy="268920"/>
              </p14:xfrm>
            </p:contentPart>
          </mc:Choice>
          <mc:Fallback xmlns="">
            <p:pic>
              <p:nvPicPr>
                <p:cNvPr id="208" name="Ink 207">
                  <a:extLst>
                    <a:ext uri="{FF2B5EF4-FFF2-40B4-BE49-F238E27FC236}">
                      <a16:creationId xmlns:a16="http://schemas.microsoft.com/office/drawing/2014/main" id="{0B6DC007-5E67-8188-C65C-F6D20BFF38C1}"/>
                    </a:ext>
                  </a:extLst>
                </p:cNvPr>
                <p:cNvPicPr/>
                <p:nvPr/>
              </p:nvPicPr>
              <p:blipFill>
                <a:blip r:embed="rId344"/>
                <a:stretch>
                  <a:fillRect/>
                </a:stretch>
              </p:blipFill>
              <p:spPr>
                <a:xfrm>
                  <a:off x="3507916" y="331145"/>
                  <a:ext cx="22464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09" name="Ink 208">
                  <a:extLst>
                    <a:ext uri="{FF2B5EF4-FFF2-40B4-BE49-F238E27FC236}">
                      <a16:creationId xmlns:a16="http://schemas.microsoft.com/office/drawing/2014/main" id="{CAF9447B-C41A-444A-DA15-CBBF4368A362}"/>
                    </a:ext>
                  </a:extLst>
                </p14:cNvPr>
                <p14:cNvContentPartPr/>
                <p14:nvPr/>
              </p14:nvContentPartPr>
              <p14:xfrm>
                <a:off x="3646516" y="241865"/>
                <a:ext cx="360" cy="360"/>
              </p14:xfrm>
            </p:contentPart>
          </mc:Choice>
          <mc:Fallback xmlns="">
            <p:pic>
              <p:nvPicPr>
                <p:cNvPr id="209" name="Ink 208">
                  <a:extLst>
                    <a:ext uri="{FF2B5EF4-FFF2-40B4-BE49-F238E27FC236}">
                      <a16:creationId xmlns:a16="http://schemas.microsoft.com/office/drawing/2014/main" id="{CAF9447B-C41A-444A-DA15-CBBF4368A362}"/>
                    </a:ext>
                  </a:extLst>
                </p:cNvPr>
                <p:cNvPicPr/>
                <p:nvPr/>
              </p:nvPicPr>
              <p:blipFill>
                <a:blip r:embed="rId301"/>
                <a:stretch>
                  <a:fillRect/>
                </a:stretch>
              </p:blipFill>
              <p:spPr>
                <a:xfrm>
                  <a:off x="3640396" y="23574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10" name="Ink 209">
                  <a:extLst>
                    <a:ext uri="{FF2B5EF4-FFF2-40B4-BE49-F238E27FC236}">
                      <a16:creationId xmlns:a16="http://schemas.microsoft.com/office/drawing/2014/main" id="{7A0BE17B-3FFF-92F0-472E-2C8ED164B3DA}"/>
                    </a:ext>
                  </a:extLst>
                </p14:cNvPr>
                <p14:cNvContentPartPr/>
                <p14:nvPr/>
              </p14:nvContentPartPr>
              <p14:xfrm>
                <a:off x="3580636" y="683225"/>
                <a:ext cx="85320" cy="58320"/>
              </p14:xfrm>
            </p:contentPart>
          </mc:Choice>
          <mc:Fallback xmlns="">
            <p:pic>
              <p:nvPicPr>
                <p:cNvPr id="210" name="Ink 209">
                  <a:extLst>
                    <a:ext uri="{FF2B5EF4-FFF2-40B4-BE49-F238E27FC236}">
                      <a16:creationId xmlns:a16="http://schemas.microsoft.com/office/drawing/2014/main" id="{7A0BE17B-3FFF-92F0-472E-2C8ED164B3DA}"/>
                    </a:ext>
                  </a:extLst>
                </p:cNvPr>
                <p:cNvPicPr/>
                <p:nvPr/>
              </p:nvPicPr>
              <p:blipFill>
                <a:blip r:embed="rId347"/>
                <a:stretch>
                  <a:fillRect/>
                </a:stretch>
              </p:blipFill>
              <p:spPr>
                <a:xfrm>
                  <a:off x="3574516" y="677105"/>
                  <a:ext cx="975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12" name="Ink 211">
                  <a:extLst>
                    <a:ext uri="{FF2B5EF4-FFF2-40B4-BE49-F238E27FC236}">
                      <a16:creationId xmlns:a16="http://schemas.microsoft.com/office/drawing/2014/main" id="{39232B9D-65DE-DC56-10E5-8FFE2BBE46AC}"/>
                    </a:ext>
                  </a:extLst>
                </p14:cNvPr>
                <p14:cNvContentPartPr/>
                <p14:nvPr/>
              </p14:nvContentPartPr>
              <p14:xfrm>
                <a:off x="3406756" y="286865"/>
                <a:ext cx="26280" cy="186480"/>
              </p14:xfrm>
            </p:contentPart>
          </mc:Choice>
          <mc:Fallback xmlns="">
            <p:pic>
              <p:nvPicPr>
                <p:cNvPr id="212" name="Ink 211">
                  <a:extLst>
                    <a:ext uri="{FF2B5EF4-FFF2-40B4-BE49-F238E27FC236}">
                      <a16:creationId xmlns:a16="http://schemas.microsoft.com/office/drawing/2014/main" id="{39232B9D-65DE-DC56-10E5-8FFE2BBE46AC}"/>
                    </a:ext>
                  </a:extLst>
                </p:cNvPr>
                <p:cNvPicPr/>
                <p:nvPr/>
              </p:nvPicPr>
              <p:blipFill>
                <a:blip r:embed="rId349"/>
                <a:stretch>
                  <a:fillRect/>
                </a:stretch>
              </p:blipFill>
              <p:spPr>
                <a:xfrm>
                  <a:off x="3400636" y="280745"/>
                  <a:ext cx="385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13" name="Ink 212">
                  <a:extLst>
                    <a:ext uri="{FF2B5EF4-FFF2-40B4-BE49-F238E27FC236}">
                      <a16:creationId xmlns:a16="http://schemas.microsoft.com/office/drawing/2014/main" id="{73ACBCE9-DE08-5225-1CCA-EA1CB716255F}"/>
                    </a:ext>
                  </a:extLst>
                </p14:cNvPr>
                <p14:cNvContentPartPr/>
                <p14:nvPr/>
              </p14:nvContentPartPr>
              <p14:xfrm>
                <a:off x="2853076" y="304505"/>
                <a:ext cx="447840" cy="216720"/>
              </p14:xfrm>
            </p:contentPart>
          </mc:Choice>
          <mc:Fallback xmlns="">
            <p:pic>
              <p:nvPicPr>
                <p:cNvPr id="213" name="Ink 212">
                  <a:extLst>
                    <a:ext uri="{FF2B5EF4-FFF2-40B4-BE49-F238E27FC236}">
                      <a16:creationId xmlns:a16="http://schemas.microsoft.com/office/drawing/2014/main" id="{73ACBCE9-DE08-5225-1CCA-EA1CB716255F}"/>
                    </a:ext>
                  </a:extLst>
                </p:cNvPr>
                <p:cNvPicPr/>
                <p:nvPr/>
              </p:nvPicPr>
              <p:blipFill>
                <a:blip r:embed="rId351"/>
                <a:stretch>
                  <a:fillRect/>
                </a:stretch>
              </p:blipFill>
              <p:spPr>
                <a:xfrm>
                  <a:off x="2846956" y="298385"/>
                  <a:ext cx="46008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14" name="Ink 213">
                  <a:extLst>
                    <a:ext uri="{FF2B5EF4-FFF2-40B4-BE49-F238E27FC236}">
                      <a16:creationId xmlns:a16="http://schemas.microsoft.com/office/drawing/2014/main" id="{9039F3C1-D7C7-6DDC-440B-960EE0021185}"/>
                    </a:ext>
                  </a:extLst>
                </p14:cNvPr>
                <p14:cNvContentPartPr/>
                <p14:nvPr/>
              </p14:nvContentPartPr>
              <p14:xfrm>
                <a:off x="3003196" y="277865"/>
                <a:ext cx="58320" cy="97560"/>
              </p14:xfrm>
            </p:contentPart>
          </mc:Choice>
          <mc:Fallback xmlns="">
            <p:pic>
              <p:nvPicPr>
                <p:cNvPr id="214" name="Ink 213">
                  <a:extLst>
                    <a:ext uri="{FF2B5EF4-FFF2-40B4-BE49-F238E27FC236}">
                      <a16:creationId xmlns:a16="http://schemas.microsoft.com/office/drawing/2014/main" id="{9039F3C1-D7C7-6DDC-440B-960EE0021185}"/>
                    </a:ext>
                  </a:extLst>
                </p:cNvPr>
                <p:cNvPicPr/>
                <p:nvPr/>
              </p:nvPicPr>
              <p:blipFill>
                <a:blip r:embed="rId353"/>
                <a:stretch>
                  <a:fillRect/>
                </a:stretch>
              </p:blipFill>
              <p:spPr>
                <a:xfrm>
                  <a:off x="2997076" y="271745"/>
                  <a:ext cx="705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15" name="Ink 214">
                  <a:extLst>
                    <a:ext uri="{FF2B5EF4-FFF2-40B4-BE49-F238E27FC236}">
                      <a16:creationId xmlns:a16="http://schemas.microsoft.com/office/drawing/2014/main" id="{1B7DF127-567F-C716-4D0D-0F61E5611744}"/>
                    </a:ext>
                  </a:extLst>
                </p14:cNvPr>
                <p14:cNvContentPartPr/>
                <p14:nvPr/>
              </p14:nvContentPartPr>
              <p14:xfrm>
                <a:off x="2699356" y="371825"/>
                <a:ext cx="131760" cy="156960"/>
              </p14:xfrm>
            </p:contentPart>
          </mc:Choice>
          <mc:Fallback xmlns="">
            <p:pic>
              <p:nvPicPr>
                <p:cNvPr id="215" name="Ink 214">
                  <a:extLst>
                    <a:ext uri="{FF2B5EF4-FFF2-40B4-BE49-F238E27FC236}">
                      <a16:creationId xmlns:a16="http://schemas.microsoft.com/office/drawing/2014/main" id="{1B7DF127-567F-C716-4D0D-0F61E5611744}"/>
                    </a:ext>
                  </a:extLst>
                </p:cNvPr>
                <p:cNvPicPr/>
                <p:nvPr/>
              </p:nvPicPr>
              <p:blipFill>
                <a:blip r:embed="rId355"/>
                <a:stretch>
                  <a:fillRect/>
                </a:stretch>
              </p:blipFill>
              <p:spPr>
                <a:xfrm>
                  <a:off x="2693236" y="365705"/>
                  <a:ext cx="1440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16" name="Ink 215">
                  <a:extLst>
                    <a:ext uri="{FF2B5EF4-FFF2-40B4-BE49-F238E27FC236}">
                      <a16:creationId xmlns:a16="http://schemas.microsoft.com/office/drawing/2014/main" id="{B5C935AB-88D5-EBE2-04F5-01F267686D85}"/>
                    </a:ext>
                  </a:extLst>
                </p14:cNvPr>
                <p14:cNvContentPartPr/>
                <p14:nvPr/>
              </p14:nvContentPartPr>
              <p14:xfrm>
                <a:off x="2515036" y="344105"/>
                <a:ext cx="137520" cy="246240"/>
              </p14:xfrm>
            </p:contentPart>
          </mc:Choice>
          <mc:Fallback xmlns="">
            <p:pic>
              <p:nvPicPr>
                <p:cNvPr id="216" name="Ink 215">
                  <a:extLst>
                    <a:ext uri="{FF2B5EF4-FFF2-40B4-BE49-F238E27FC236}">
                      <a16:creationId xmlns:a16="http://schemas.microsoft.com/office/drawing/2014/main" id="{B5C935AB-88D5-EBE2-04F5-01F267686D85}"/>
                    </a:ext>
                  </a:extLst>
                </p:cNvPr>
                <p:cNvPicPr/>
                <p:nvPr/>
              </p:nvPicPr>
              <p:blipFill>
                <a:blip r:embed="rId357"/>
                <a:stretch>
                  <a:fillRect/>
                </a:stretch>
              </p:blipFill>
              <p:spPr>
                <a:xfrm>
                  <a:off x="2508916" y="337985"/>
                  <a:ext cx="14976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17" name="Ink 216">
                  <a:extLst>
                    <a:ext uri="{FF2B5EF4-FFF2-40B4-BE49-F238E27FC236}">
                      <a16:creationId xmlns:a16="http://schemas.microsoft.com/office/drawing/2014/main" id="{53DB95EF-05EB-ECB4-F888-86D6F32C856D}"/>
                    </a:ext>
                  </a:extLst>
                </p14:cNvPr>
                <p14:cNvContentPartPr/>
                <p14:nvPr/>
              </p14:nvContentPartPr>
              <p14:xfrm>
                <a:off x="1659676" y="299105"/>
                <a:ext cx="710640" cy="157680"/>
              </p14:xfrm>
            </p:contentPart>
          </mc:Choice>
          <mc:Fallback xmlns="">
            <p:pic>
              <p:nvPicPr>
                <p:cNvPr id="217" name="Ink 216">
                  <a:extLst>
                    <a:ext uri="{FF2B5EF4-FFF2-40B4-BE49-F238E27FC236}">
                      <a16:creationId xmlns:a16="http://schemas.microsoft.com/office/drawing/2014/main" id="{53DB95EF-05EB-ECB4-F888-86D6F32C856D}"/>
                    </a:ext>
                  </a:extLst>
                </p:cNvPr>
                <p:cNvPicPr/>
                <p:nvPr/>
              </p:nvPicPr>
              <p:blipFill>
                <a:blip r:embed="rId359"/>
                <a:stretch>
                  <a:fillRect/>
                </a:stretch>
              </p:blipFill>
              <p:spPr>
                <a:xfrm>
                  <a:off x="1653556" y="292985"/>
                  <a:ext cx="7228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19" name="Ink 218">
                  <a:extLst>
                    <a:ext uri="{FF2B5EF4-FFF2-40B4-BE49-F238E27FC236}">
                      <a16:creationId xmlns:a16="http://schemas.microsoft.com/office/drawing/2014/main" id="{740A6C16-4704-4FF8-A755-8BB47066753C}"/>
                    </a:ext>
                  </a:extLst>
                </p14:cNvPr>
                <p14:cNvContentPartPr/>
                <p14:nvPr/>
              </p14:nvContentPartPr>
              <p14:xfrm>
                <a:off x="2197156" y="160865"/>
                <a:ext cx="360" cy="360"/>
              </p14:xfrm>
            </p:contentPart>
          </mc:Choice>
          <mc:Fallback xmlns="">
            <p:pic>
              <p:nvPicPr>
                <p:cNvPr id="219" name="Ink 218">
                  <a:extLst>
                    <a:ext uri="{FF2B5EF4-FFF2-40B4-BE49-F238E27FC236}">
                      <a16:creationId xmlns:a16="http://schemas.microsoft.com/office/drawing/2014/main" id="{740A6C16-4704-4FF8-A755-8BB47066753C}"/>
                    </a:ext>
                  </a:extLst>
                </p:cNvPr>
                <p:cNvPicPr/>
                <p:nvPr/>
              </p:nvPicPr>
              <p:blipFill>
                <a:blip r:embed="rId301"/>
                <a:stretch>
                  <a:fillRect/>
                </a:stretch>
              </p:blipFill>
              <p:spPr>
                <a:xfrm>
                  <a:off x="2191036" y="15474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20" name="Ink 219">
                  <a:extLst>
                    <a:ext uri="{FF2B5EF4-FFF2-40B4-BE49-F238E27FC236}">
                      <a16:creationId xmlns:a16="http://schemas.microsoft.com/office/drawing/2014/main" id="{EE5F6083-251E-F619-12E8-56977B1DAEF1}"/>
                    </a:ext>
                  </a:extLst>
                </p14:cNvPr>
                <p14:cNvContentPartPr/>
                <p14:nvPr/>
              </p14:nvContentPartPr>
              <p14:xfrm>
                <a:off x="2090596" y="309185"/>
                <a:ext cx="360" cy="360"/>
              </p14:xfrm>
            </p:contentPart>
          </mc:Choice>
          <mc:Fallback xmlns="">
            <p:pic>
              <p:nvPicPr>
                <p:cNvPr id="220" name="Ink 219">
                  <a:extLst>
                    <a:ext uri="{FF2B5EF4-FFF2-40B4-BE49-F238E27FC236}">
                      <a16:creationId xmlns:a16="http://schemas.microsoft.com/office/drawing/2014/main" id="{EE5F6083-251E-F619-12E8-56977B1DAEF1}"/>
                    </a:ext>
                  </a:extLst>
                </p:cNvPr>
                <p:cNvPicPr/>
                <p:nvPr/>
              </p:nvPicPr>
              <p:blipFill>
                <a:blip r:embed="rId301"/>
                <a:stretch>
                  <a:fillRect/>
                </a:stretch>
              </p:blipFill>
              <p:spPr>
                <a:xfrm>
                  <a:off x="2084476" y="303065"/>
                  <a:ext cx="12600" cy="1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2">
            <p14:nvContentPartPr>
              <p14:cNvPr id="252" name="Ink 251">
                <a:extLst>
                  <a:ext uri="{FF2B5EF4-FFF2-40B4-BE49-F238E27FC236}">
                    <a16:creationId xmlns:a16="http://schemas.microsoft.com/office/drawing/2014/main" id="{33BACAE6-413C-9363-CB41-AD38E7EC9F84}"/>
                  </a:ext>
                </a:extLst>
              </p14:cNvPr>
              <p14:cNvContentPartPr/>
              <p14:nvPr/>
            </p14:nvContentPartPr>
            <p14:xfrm>
              <a:off x="7432996" y="1156265"/>
              <a:ext cx="139680" cy="196560"/>
            </p14:xfrm>
          </p:contentPart>
        </mc:Choice>
        <mc:Fallback xmlns="">
          <p:pic>
            <p:nvPicPr>
              <p:cNvPr id="252" name="Ink 251">
                <a:extLst>
                  <a:ext uri="{FF2B5EF4-FFF2-40B4-BE49-F238E27FC236}">
                    <a16:creationId xmlns:a16="http://schemas.microsoft.com/office/drawing/2014/main" id="{33BACAE6-413C-9363-CB41-AD38E7EC9F84}"/>
                  </a:ext>
                </a:extLst>
              </p:cNvPr>
              <p:cNvPicPr/>
              <p:nvPr/>
            </p:nvPicPr>
            <p:blipFill>
              <a:blip r:embed="rId363"/>
              <a:stretch>
                <a:fillRect/>
              </a:stretch>
            </p:blipFill>
            <p:spPr>
              <a:xfrm>
                <a:off x="7426876" y="1150145"/>
                <a:ext cx="151920" cy="208800"/>
              </a:xfrm>
              <a:prstGeom prst="rect">
                <a:avLst/>
              </a:prstGeom>
            </p:spPr>
          </p:pic>
        </mc:Fallback>
      </mc:AlternateContent>
      <p:grpSp>
        <p:nvGrpSpPr>
          <p:cNvPr id="259" name="Group 258">
            <a:extLst>
              <a:ext uri="{FF2B5EF4-FFF2-40B4-BE49-F238E27FC236}">
                <a16:creationId xmlns:a16="http://schemas.microsoft.com/office/drawing/2014/main" id="{DCABD1A5-3526-6DCF-BCA6-B2473D79D592}"/>
              </a:ext>
            </a:extLst>
          </p:cNvPr>
          <p:cNvGrpSpPr/>
          <p:nvPr/>
        </p:nvGrpSpPr>
        <p:grpSpPr>
          <a:xfrm>
            <a:off x="6163276" y="569105"/>
            <a:ext cx="2253600" cy="928440"/>
            <a:chOff x="6163276" y="569105"/>
            <a:chExt cx="2253600" cy="928440"/>
          </a:xfrm>
        </p:grpSpPr>
        <mc:AlternateContent xmlns:mc="http://schemas.openxmlformats.org/markup-compatibility/2006" xmlns:p14="http://schemas.microsoft.com/office/powerpoint/2010/main">
          <mc:Choice Requires="p14">
            <p:contentPart p14:bwMode="auto" r:id="rId364">
              <p14:nvContentPartPr>
                <p14:cNvPr id="222" name="Ink 221">
                  <a:extLst>
                    <a:ext uri="{FF2B5EF4-FFF2-40B4-BE49-F238E27FC236}">
                      <a16:creationId xmlns:a16="http://schemas.microsoft.com/office/drawing/2014/main" id="{69EF4594-BD4F-FF94-CAA3-E6E54D9007C0}"/>
                    </a:ext>
                  </a:extLst>
                </p14:cNvPr>
                <p14:cNvContentPartPr/>
                <p14:nvPr/>
              </p14:nvContentPartPr>
              <p14:xfrm>
                <a:off x="8173156" y="733625"/>
                <a:ext cx="243720" cy="82800"/>
              </p14:xfrm>
            </p:contentPart>
          </mc:Choice>
          <mc:Fallback xmlns="">
            <p:pic>
              <p:nvPicPr>
                <p:cNvPr id="222" name="Ink 221">
                  <a:extLst>
                    <a:ext uri="{FF2B5EF4-FFF2-40B4-BE49-F238E27FC236}">
                      <a16:creationId xmlns:a16="http://schemas.microsoft.com/office/drawing/2014/main" id="{69EF4594-BD4F-FF94-CAA3-E6E54D9007C0}"/>
                    </a:ext>
                  </a:extLst>
                </p:cNvPr>
                <p:cNvPicPr/>
                <p:nvPr/>
              </p:nvPicPr>
              <p:blipFill>
                <a:blip r:embed="rId365"/>
                <a:stretch>
                  <a:fillRect/>
                </a:stretch>
              </p:blipFill>
              <p:spPr>
                <a:xfrm>
                  <a:off x="8167036" y="727505"/>
                  <a:ext cx="2559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23" name="Ink 222">
                  <a:extLst>
                    <a:ext uri="{FF2B5EF4-FFF2-40B4-BE49-F238E27FC236}">
                      <a16:creationId xmlns:a16="http://schemas.microsoft.com/office/drawing/2014/main" id="{CFF9259D-B8F7-634A-29FD-4961B783A512}"/>
                    </a:ext>
                  </a:extLst>
                </p14:cNvPr>
                <p14:cNvContentPartPr/>
                <p14:nvPr/>
              </p14:nvContentPartPr>
              <p14:xfrm>
                <a:off x="8123836" y="891665"/>
                <a:ext cx="115920" cy="44280"/>
              </p14:xfrm>
            </p:contentPart>
          </mc:Choice>
          <mc:Fallback xmlns="">
            <p:pic>
              <p:nvPicPr>
                <p:cNvPr id="223" name="Ink 222">
                  <a:extLst>
                    <a:ext uri="{FF2B5EF4-FFF2-40B4-BE49-F238E27FC236}">
                      <a16:creationId xmlns:a16="http://schemas.microsoft.com/office/drawing/2014/main" id="{CFF9259D-B8F7-634A-29FD-4961B783A512}"/>
                    </a:ext>
                  </a:extLst>
                </p:cNvPr>
                <p:cNvPicPr/>
                <p:nvPr/>
              </p:nvPicPr>
              <p:blipFill>
                <a:blip r:embed="rId367"/>
                <a:stretch>
                  <a:fillRect/>
                </a:stretch>
              </p:blipFill>
              <p:spPr>
                <a:xfrm>
                  <a:off x="8117716" y="885545"/>
                  <a:ext cx="1281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24" name="Ink 223">
                  <a:extLst>
                    <a:ext uri="{FF2B5EF4-FFF2-40B4-BE49-F238E27FC236}">
                      <a16:creationId xmlns:a16="http://schemas.microsoft.com/office/drawing/2014/main" id="{429E32A3-70A7-64C1-7051-FEAEEAD2D259}"/>
                    </a:ext>
                  </a:extLst>
                </p14:cNvPr>
                <p14:cNvContentPartPr/>
                <p14:nvPr/>
              </p14:nvContentPartPr>
              <p14:xfrm>
                <a:off x="8165236" y="713465"/>
                <a:ext cx="44640" cy="360"/>
              </p14:xfrm>
            </p:contentPart>
          </mc:Choice>
          <mc:Fallback xmlns="">
            <p:pic>
              <p:nvPicPr>
                <p:cNvPr id="224" name="Ink 223">
                  <a:extLst>
                    <a:ext uri="{FF2B5EF4-FFF2-40B4-BE49-F238E27FC236}">
                      <a16:creationId xmlns:a16="http://schemas.microsoft.com/office/drawing/2014/main" id="{429E32A3-70A7-64C1-7051-FEAEEAD2D259}"/>
                    </a:ext>
                  </a:extLst>
                </p:cNvPr>
                <p:cNvPicPr/>
                <p:nvPr/>
              </p:nvPicPr>
              <p:blipFill>
                <a:blip r:embed="rId369"/>
                <a:stretch>
                  <a:fillRect/>
                </a:stretch>
              </p:blipFill>
              <p:spPr>
                <a:xfrm>
                  <a:off x="8159116" y="707345"/>
                  <a:ext cx="568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25" name="Ink 224">
                  <a:extLst>
                    <a:ext uri="{FF2B5EF4-FFF2-40B4-BE49-F238E27FC236}">
                      <a16:creationId xmlns:a16="http://schemas.microsoft.com/office/drawing/2014/main" id="{A0C8BC70-A58F-588A-3E6F-78BE3B2326A2}"/>
                    </a:ext>
                  </a:extLst>
                </p14:cNvPr>
                <p14:cNvContentPartPr/>
                <p14:nvPr/>
              </p14:nvContentPartPr>
              <p14:xfrm>
                <a:off x="7474756" y="711305"/>
                <a:ext cx="604800" cy="289800"/>
              </p14:xfrm>
            </p:contentPart>
          </mc:Choice>
          <mc:Fallback xmlns="">
            <p:pic>
              <p:nvPicPr>
                <p:cNvPr id="225" name="Ink 224">
                  <a:extLst>
                    <a:ext uri="{FF2B5EF4-FFF2-40B4-BE49-F238E27FC236}">
                      <a16:creationId xmlns:a16="http://schemas.microsoft.com/office/drawing/2014/main" id="{A0C8BC70-A58F-588A-3E6F-78BE3B2326A2}"/>
                    </a:ext>
                  </a:extLst>
                </p:cNvPr>
                <p:cNvPicPr/>
                <p:nvPr/>
              </p:nvPicPr>
              <p:blipFill>
                <a:blip r:embed="rId371"/>
                <a:stretch>
                  <a:fillRect/>
                </a:stretch>
              </p:blipFill>
              <p:spPr>
                <a:xfrm>
                  <a:off x="7468636" y="705185"/>
                  <a:ext cx="61704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26" name="Ink 225">
                  <a:extLst>
                    <a:ext uri="{FF2B5EF4-FFF2-40B4-BE49-F238E27FC236}">
                      <a16:creationId xmlns:a16="http://schemas.microsoft.com/office/drawing/2014/main" id="{C96DA163-5EF2-F912-CCE4-2143C098CA24}"/>
                    </a:ext>
                  </a:extLst>
                </p14:cNvPr>
                <p14:cNvContentPartPr/>
                <p14:nvPr/>
              </p14:nvContentPartPr>
              <p14:xfrm>
                <a:off x="7887676" y="569105"/>
                <a:ext cx="136440" cy="98640"/>
              </p14:xfrm>
            </p:contentPart>
          </mc:Choice>
          <mc:Fallback xmlns="">
            <p:pic>
              <p:nvPicPr>
                <p:cNvPr id="226" name="Ink 225">
                  <a:extLst>
                    <a:ext uri="{FF2B5EF4-FFF2-40B4-BE49-F238E27FC236}">
                      <a16:creationId xmlns:a16="http://schemas.microsoft.com/office/drawing/2014/main" id="{C96DA163-5EF2-F912-CCE4-2143C098CA24}"/>
                    </a:ext>
                  </a:extLst>
                </p:cNvPr>
                <p:cNvPicPr/>
                <p:nvPr/>
              </p:nvPicPr>
              <p:blipFill>
                <a:blip r:embed="rId373"/>
                <a:stretch>
                  <a:fillRect/>
                </a:stretch>
              </p:blipFill>
              <p:spPr>
                <a:xfrm>
                  <a:off x="7881556" y="562985"/>
                  <a:ext cx="1486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27" name="Ink 226">
                  <a:extLst>
                    <a:ext uri="{FF2B5EF4-FFF2-40B4-BE49-F238E27FC236}">
                      <a16:creationId xmlns:a16="http://schemas.microsoft.com/office/drawing/2014/main" id="{EA9C195C-FB73-7A2F-3F51-0EBF05CF80BA}"/>
                    </a:ext>
                  </a:extLst>
                </p14:cNvPr>
                <p14:cNvContentPartPr/>
                <p14:nvPr/>
              </p14:nvContentPartPr>
              <p14:xfrm>
                <a:off x="7975156" y="695105"/>
                <a:ext cx="19440" cy="12960"/>
              </p14:xfrm>
            </p:contentPart>
          </mc:Choice>
          <mc:Fallback xmlns="">
            <p:pic>
              <p:nvPicPr>
                <p:cNvPr id="227" name="Ink 226">
                  <a:extLst>
                    <a:ext uri="{FF2B5EF4-FFF2-40B4-BE49-F238E27FC236}">
                      <a16:creationId xmlns:a16="http://schemas.microsoft.com/office/drawing/2014/main" id="{EA9C195C-FB73-7A2F-3F51-0EBF05CF80BA}"/>
                    </a:ext>
                  </a:extLst>
                </p:cNvPr>
                <p:cNvPicPr/>
                <p:nvPr/>
              </p:nvPicPr>
              <p:blipFill>
                <a:blip r:embed="rId375"/>
                <a:stretch>
                  <a:fillRect/>
                </a:stretch>
              </p:blipFill>
              <p:spPr>
                <a:xfrm>
                  <a:off x="7969036" y="688985"/>
                  <a:ext cx="316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29" name="Ink 228">
                  <a:extLst>
                    <a:ext uri="{FF2B5EF4-FFF2-40B4-BE49-F238E27FC236}">
                      <a16:creationId xmlns:a16="http://schemas.microsoft.com/office/drawing/2014/main" id="{069A077F-43C7-073E-BF1D-7F74ADF37639}"/>
                    </a:ext>
                  </a:extLst>
                </p14:cNvPr>
                <p14:cNvContentPartPr/>
                <p14:nvPr/>
              </p14:nvContentPartPr>
              <p14:xfrm>
                <a:off x="7645396" y="755225"/>
                <a:ext cx="110520" cy="68760"/>
              </p14:xfrm>
            </p:contentPart>
          </mc:Choice>
          <mc:Fallback xmlns="">
            <p:pic>
              <p:nvPicPr>
                <p:cNvPr id="229" name="Ink 228">
                  <a:extLst>
                    <a:ext uri="{FF2B5EF4-FFF2-40B4-BE49-F238E27FC236}">
                      <a16:creationId xmlns:a16="http://schemas.microsoft.com/office/drawing/2014/main" id="{069A077F-43C7-073E-BF1D-7F74ADF37639}"/>
                    </a:ext>
                  </a:extLst>
                </p:cNvPr>
                <p:cNvPicPr/>
                <p:nvPr/>
              </p:nvPicPr>
              <p:blipFill>
                <a:blip r:embed="rId377"/>
                <a:stretch>
                  <a:fillRect/>
                </a:stretch>
              </p:blipFill>
              <p:spPr>
                <a:xfrm>
                  <a:off x="7639276" y="749105"/>
                  <a:ext cx="1227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31" name="Ink 230">
                  <a:extLst>
                    <a:ext uri="{FF2B5EF4-FFF2-40B4-BE49-F238E27FC236}">
                      <a16:creationId xmlns:a16="http://schemas.microsoft.com/office/drawing/2014/main" id="{26B67D1F-55B3-8505-A04D-2ACE748FF320}"/>
                    </a:ext>
                  </a:extLst>
                </p14:cNvPr>
                <p14:cNvContentPartPr/>
                <p14:nvPr/>
              </p14:nvContentPartPr>
              <p14:xfrm>
                <a:off x="8085316" y="798425"/>
                <a:ext cx="28800" cy="360"/>
              </p14:xfrm>
            </p:contentPart>
          </mc:Choice>
          <mc:Fallback xmlns="">
            <p:pic>
              <p:nvPicPr>
                <p:cNvPr id="231" name="Ink 230">
                  <a:extLst>
                    <a:ext uri="{FF2B5EF4-FFF2-40B4-BE49-F238E27FC236}">
                      <a16:creationId xmlns:a16="http://schemas.microsoft.com/office/drawing/2014/main" id="{26B67D1F-55B3-8505-A04D-2ACE748FF320}"/>
                    </a:ext>
                  </a:extLst>
                </p:cNvPr>
                <p:cNvPicPr/>
                <p:nvPr/>
              </p:nvPicPr>
              <p:blipFill>
                <a:blip r:embed="rId379"/>
                <a:stretch>
                  <a:fillRect/>
                </a:stretch>
              </p:blipFill>
              <p:spPr>
                <a:xfrm>
                  <a:off x="8079196" y="792305"/>
                  <a:ext cx="410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32" name="Ink 231">
                  <a:extLst>
                    <a:ext uri="{FF2B5EF4-FFF2-40B4-BE49-F238E27FC236}">
                      <a16:creationId xmlns:a16="http://schemas.microsoft.com/office/drawing/2014/main" id="{F131583D-2855-A9DC-A8A1-D75B2296628F}"/>
                    </a:ext>
                  </a:extLst>
                </p14:cNvPr>
                <p14:cNvContentPartPr/>
                <p14:nvPr/>
              </p14:nvContentPartPr>
              <p14:xfrm>
                <a:off x="6923236" y="740825"/>
                <a:ext cx="614520" cy="286560"/>
              </p14:xfrm>
            </p:contentPart>
          </mc:Choice>
          <mc:Fallback xmlns="">
            <p:pic>
              <p:nvPicPr>
                <p:cNvPr id="232" name="Ink 231">
                  <a:extLst>
                    <a:ext uri="{FF2B5EF4-FFF2-40B4-BE49-F238E27FC236}">
                      <a16:creationId xmlns:a16="http://schemas.microsoft.com/office/drawing/2014/main" id="{F131583D-2855-A9DC-A8A1-D75B2296628F}"/>
                    </a:ext>
                  </a:extLst>
                </p:cNvPr>
                <p:cNvPicPr/>
                <p:nvPr/>
              </p:nvPicPr>
              <p:blipFill>
                <a:blip r:embed="rId381"/>
                <a:stretch>
                  <a:fillRect/>
                </a:stretch>
              </p:blipFill>
              <p:spPr>
                <a:xfrm>
                  <a:off x="6917116" y="734705"/>
                  <a:ext cx="62676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33" name="Ink 232">
                  <a:extLst>
                    <a:ext uri="{FF2B5EF4-FFF2-40B4-BE49-F238E27FC236}">
                      <a16:creationId xmlns:a16="http://schemas.microsoft.com/office/drawing/2014/main" id="{B2A259C5-01E2-3FF8-B6D5-C832A854AC7D}"/>
                    </a:ext>
                  </a:extLst>
                </p14:cNvPr>
                <p14:cNvContentPartPr/>
                <p14:nvPr/>
              </p14:nvContentPartPr>
              <p14:xfrm>
                <a:off x="7244716" y="749825"/>
                <a:ext cx="360" cy="360"/>
              </p14:xfrm>
            </p:contentPart>
          </mc:Choice>
          <mc:Fallback xmlns="">
            <p:pic>
              <p:nvPicPr>
                <p:cNvPr id="233" name="Ink 232">
                  <a:extLst>
                    <a:ext uri="{FF2B5EF4-FFF2-40B4-BE49-F238E27FC236}">
                      <a16:creationId xmlns:a16="http://schemas.microsoft.com/office/drawing/2014/main" id="{B2A259C5-01E2-3FF8-B6D5-C832A854AC7D}"/>
                    </a:ext>
                  </a:extLst>
                </p:cNvPr>
                <p:cNvPicPr/>
                <p:nvPr/>
              </p:nvPicPr>
              <p:blipFill>
                <a:blip r:embed="rId301"/>
                <a:stretch>
                  <a:fillRect/>
                </a:stretch>
              </p:blipFill>
              <p:spPr>
                <a:xfrm>
                  <a:off x="7238596" y="74370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34" name="Ink 233">
                  <a:extLst>
                    <a:ext uri="{FF2B5EF4-FFF2-40B4-BE49-F238E27FC236}">
                      <a16:creationId xmlns:a16="http://schemas.microsoft.com/office/drawing/2014/main" id="{76451FB6-6903-50D9-D168-89E72157EBF6}"/>
                    </a:ext>
                  </a:extLst>
                </p14:cNvPr>
                <p14:cNvContentPartPr/>
                <p14:nvPr/>
              </p14:nvContentPartPr>
              <p14:xfrm>
                <a:off x="7076596" y="1052225"/>
                <a:ext cx="360" cy="360"/>
              </p14:xfrm>
            </p:contentPart>
          </mc:Choice>
          <mc:Fallback xmlns="">
            <p:pic>
              <p:nvPicPr>
                <p:cNvPr id="234" name="Ink 233">
                  <a:extLst>
                    <a:ext uri="{FF2B5EF4-FFF2-40B4-BE49-F238E27FC236}">
                      <a16:creationId xmlns:a16="http://schemas.microsoft.com/office/drawing/2014/main" id="{76451FB6-6903-50D9-D168-89E72157EBF6}"/>
                    </a:ext>
                  </a:extLst>
                </p:cNvPr>
                <p:cNvPicPr/>
                <p:nvPr/>
              </p:nvPicPr>
              <p:blipFill>
                <a:blip r:embed="rId301"/>
                <a:stretch>
                  <a:fillRect/>
                </a:stretch>
              </p:blipFill>
              <p:spPr>
                <a:xfrm>
                  <a:off x="7070476" y="104610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35" name="Ink 234">
                  <a:extLst>
                    <a:ext uri="{FF2B5EF4-FFF2-40B4-BE49-F238E27FC236}">
                      <a16:creationId xmlns:a16="http://schemas.microsoft.com/office/drawing/2014/main" id="{2F45388C-E0AF-B57C-CA17-C71039DA567A}"/>
                    </a:ext>
                  </a:extLst>
                </p14:cNvPr>
                <p14:cNvContentPartPr/>
                <p14:nvPr/>
              </p14:nvContentPartPr>
              <p14:xfrm>
                <a:off x="6835036" y="642905"/>
                <a:ext cx="11160" cy="181440"/>
              </p14:xfrm>
            </p:contentPart>
          </mc:Choice>
          <mc:Fallback xmlns="">
            <p:pic>
              <p:nvPicPr>
                <p:cNvPr id="235" name="Ink 234">
                  <a:extLst>
                    <a:ext uri="{FF2B5EF4-FFF2-40B4-BE49-F238E27FC236}">
                      <a16:creationId xmlns:a16="http://schemas.microsoft.com/office/drawing/2014/main" id="{2F45388C-E0AF-B57C-CA17-C71039DA567A}"/>
                    </a:ext>
                  </a:extLst>
                </p:cNvPr>
                <p:cNvPicPr/>
                <p:nvPr/>
              </p:nvPicPr>
              <p:blipFill>
                <a:blip r:embed="rId385"/>
                <a:stretch>
                  <a:fillRect/>
                </a:stretch>
              </p:blipFill>
              <p:spPr>
                <a:xfrm>
                  <a:off x="6828916" y="636785"/>
                  <a:ext cx="234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36" name="Ink 235">
                  <a:extLst>
                    <a:ext uri="{FF2B5EF4-FFF2-40B4-BE49-F238E27FC236}">
                      <a16:creationId xmlns:a16="http://schemas.microsoft.com/office/drawing/2014/main" id="{B610CF74-5D74-D28C-2F4E-18003B31FEAB}"/>
                    </a:ext>
                  </a:extLst>
                </p14:cNvPr>
                <p14:cNvContentPartPr/>
                <p14:nvPr/>
              </p14:nvContentPartPr>
              <p14:xfrm>
                <a:off x="6648196" y="718505"/>
                <a:ext cx="109440" cy="271440"/>
              </p14:xfrm>
            </p:contentPart>
          </mc:Choice>
          <mc:Fallback xmlns="">
            <p:pic>
              <p:nvPicPr>
                <p:cNvPr id="236" name="Ink 235">
                  <a:extLst>
                    <a:ext uri="{FF2B5EF4-FFF2-40B4-BE49-F238E27FC236}">
                      <a16:creationId xmlns:a16="http://schemas.microsoft.com/office/drawing/2014/main" id="{B610CF74-5D74-D28C-2F4E-18003B31FEAB}"/>
                    </a:ext>
                  </a:extLst>
                </p:cNvPr>
                <p:cNvPicPr/>
                <p:nvPr/>
              </p:nvPicPr>
              <p:blipFill>
                <a:blip r:embed="rId387"/>
                <a:stretch>
                  <a:fillRect/>
                </a:stretch>
              </p:blipFill>
              <p:spPr>
                <a:xfrm>
                  <a:off x="6642076" y="712385"/>
                  <a:ext cx="12168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37" name="Ink 236">
                  <a:extLst>
                    <a:ext uri="{FF2B5EF4-FFF2-40B4-BE49-F238E27FC236}">
                      <a16:creationId xmlns:a16="http://schemas.microsoft.com/office/drawing/2014/main" id="{719E350D-B165-81AC-98E7-0A16311C29B2}"/>
                    </a:ext>
                  </a:extLst>
                </p14:cNvPr>
                <p14:cNvContentPartPr/>
                <p14:nvPr/>
              </p14:nvContentPartPr>
              <p14:xfrm>
                <a:off x="6520036" y="746585"/>
                <a:ext cx="172800" cy="274680"/>
              </p14:xfrm>
            </p:contentPart>
          </mc:Choice>
          <mc:Fallback xmlns="">
            <p:pic>
              <p:nvPicPr>
                <p:cNvPr id="237" name="Ink 236">
                  <a:extLst>
                    <a:ext uri="{FF2B5EF4-FFF2-40B4-BE49-F238E27FC236}">
                      <a16:creationId xmlns:a16="http://schemas.microsoft.com/office/drawing/2014/main" id="{719E350D-B165-81AC-98E7-0A16311C29B2}"/>
                    </a:ext>
                  </a:extLst>
                </p:cNvPr>
                <p:cNvPicPr/>
                <p:nvPr/>
              </p:nvPicPr>
              <p:blipFill>
                <a:blip r:embed="rId389"/>
                <a:stretch>
                  <a:fillRect/>
                </a:stretch>
              </p:blipFill>
              <p:spPr>
                <a:xfrm>
                  <a:off x="6513916" y="740465"/>
                  <a:ext cx="18504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38" name="Ink 237">
                  <a:extLst>
                    <a:ext uri="{FF2B5EF4-FFF2-40B4-BE49-F238E27FC236}">
                      <a16:creationId xmlns:a16="http://schemas.microsoft.com/office/drawing/2014/main" id="{A91968D8-FACA-0607-9890-9082D4C2359B}"/>
                    </a:ext>
                  </a:extLst>
                </p14:cNvPr>
                <p14:cNvContentPartPr/>
                <p14:nvPr/>
              </p14:nvContentPartPr>
              <p14:xfrm>
                <a:off x="6163276" y="887705"/>
                <a:ext cx="295560" cy="143640"/>
              </p14:xfrm>
            </p:contentPart>
          </mc:Choice>
          <mc:Fallback xmlns="">
            <p:pic>
              <p:nvPicPr>
                <p:cNvPr id="238" name="Ink 237">
                  <a:extLst>
                    <a:ext uri="{FF2B5EF4-FFF2-40B4-BE49-F238E27FC236}">
                      <a16:creationId xmlns:a16="http://schemas.microsoft.com/office/drawing/2014/main" id="{A91968D8-FACA-0607-9890-9082D4C2359B}"/>
                    </a:ext>
                  </a:extLst>
                </p:cNvPr>
                <p:cNvPicPr/>
                <p:nvPr/>
              </p:nvPicPr>
              <p:blipFill>
                <a:blip r:embed="rId391"/>
                <a:stretch>
                  <a:fillRect/>
                </a:stretch>
              </p:blipFill>
              <p:spPr>
                <a:xfrm>
                  <a:off x="6157156" y="881585"/>
                  <a:ext cx="3078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40" name="Ink 239">
                  <a:extLst>
                    <a:ext uri="{FF2B5EF4-FFF2-40B4-BE49-F238E27FC236}">
                      <a16:creationId xmlns:a16="http://schemas.microsoft.com/office/drawing/2014/main" id="{8C887770-07CB-3A09-0C54-2CB1B4C98848}"/>
                    </a:ext>
                  </a:extLst>
                </p14:cNvPr>
                <p14:cNvContentPartPr/>
                <p14:nvPr/>
              </p14:nvContentPartPr>
              <p14:xfrm>
                <a:off x="6347956" y="762065"/>
                <a:ext cx="51120" cy="88920"/>
              </p14:xfrm>
            </p:contentPart>
          </mc:Choice>
          <mc:Fallback xmlns="">
            <p:pic>
              <p:nvPicPr>
                <p:cNvPr id="240" name="Ink 239">
                  <a:extLst>
                    <a:ext uri="{FF2B5EF4-FFF2-40B4-BE49-F238E27FC236}">
                      <a16:creationId xmlns:a16="http://schemas.microsoft.com/office/drawing/2014/main" id="{8C887770-07CB-3A09-0C54-2CB1B4C98848}"/>
                    </a:ext>
                  </a:extLst>
                </p:cNvPr>
                <p:cNvPicPr/>
                <p:nvPr/>
              </p:nvPicPr>
              <p:blipFill>
                <a:blip r:embed="rId393"/>
                <a:stretch>
                  <a:fillRect/>
                </a:stretch>
              </p:blipFill>
              <p:spPr>
                <a:xfrm>
                  <a:off x="6341836" y="755945"/>
                  <a:ext cx="633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42" name="Ink 241">
                  <a:extLst>
                    <a:ext uri="{FF2B5EF4-FFF2-40B4-BE49-F238E27FC236}">
                      <a16:creationId xmlns:a16="http://schemas.microsoft.com/office/drawing/2014/main" id="{02458452-B38D-90BD-AF11-FEC6D3582CF2}"/>
                    </a:ext>
                  </a:extLst>
                </p14:cNvPr>
                <p14:cNvContentPartPr/>
                <p14:nvPr/>
              </p14:nvContentPartPr>
              <p14:xfrm>
                <a:off x="7705516" y="1105865"/>
                <a:ext cx="165600" cy="45360"/>
              </p14:xfrm>
            </p:contentPart>
          </mc:Choice>
          <mc:Fallback xmlns="">
            <p:pic>
              <p:nvPicPr>
                <p:cNvPr id="242" name="Ink 241">
                  <a:extLst>
                    <a:ext uri="{FF2B5EF4-FFF2-40B4-BE49-F238E27FC236}">
                      <a16:creationId xmlns:a16="http://schemas.microsoft.com/office/drawing/2014/main" id="{02458452-B38D-90BD-AF11-FEC6D3582CF2}"/>
                    </a:ext>
                  </a:extLst>
                </p:cNvPr>
                <p:cNvPicPr/>
                <p:nvPr/>
              </p:nvPicPr>
              <p:blipFill>
                <a:blip r:embed="rId395"/>
                <a:stretch>
                  <a:fillRect/>
                </a:stretch>
              </p:blipFill>
              <p:spPr>
                <a:xfrm>
                  <a:off x="7699396" y="1099745"/>
                  <a:ext cx="1778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43" name="Ink 242">
                  <a:extLst>
                    <a:ext uri="{FF2B5EF4-FFF2-40B4-BE49-F238E27FC236}">
                      <a16:creationId xmlns:a16="http://schemas.microsoft.com/office/drawing/2014/main" id="{97C38D1C-08C0-9FB2-C97A-3E5FBF77ABE4}"/>
                    </a:ext>
                  </a:extLst>
                </p14:cNvPr>
                <p14:cNvContentPartPr/>
                <p14:nvPr/>
              </p14:nvContentPartPr>
              <p14:xfrm>
                <a:off x="7756276" y="1227545"/>
                <a:ext cx="70200" cy="25560"/>
              </p14:xfrm>
            </p:contentPart>
          </mc:Choice>
          <mc:Fallback xmlns="">
            <p:pic>
              <p:nvPicPr>
                <p:cNvPr id="243" name="Ink 242">
                  <a:extLst>
                    <a:ext uri="{FF2B5EF4-FFF2-40B4-BE49-F238E27FC236}">
                      <a16:creationId xmlns:a16="http://schemas.microsoft.com/office/drawing/2014/main" id="{97C38D1C-08C0-9FB2-C97A-3E5FBF77ABE4}"/>
                    </a:ext>
                  </a:extLst>
                </p:cNvPr>
                <p:cNvPicPr/>
                <p:nvPr/>
              </p:nvPicPr>
              <p:blipFill>
                <a:blip r:embed="rId397"/>
                <a:stretch>
                  <a:fillRect/>
                </a:stretch>
              </p:blipFill>
              <p:spPr>
                <a:xfrm>
                  <a:off x="7750156" y="1221425"/>
                  <a:ext cx="824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45" name="Ink 244">
                  <a:extLst>
                    <a:ext uri="{FF2B5EF4-FFF2-40B4-BE49-F238E27FC236}">
                      <a16:creationId xmlns:a16="http://schemas.microsoft.com/office/drawing/2014/main" id="{FE7A745A-EB9A-B926-A733-5D577DE0FC37}"/>
                    </a:ext>
                  </a:extLst>
                </p14:cNvPr>
                <p14:cNvContentPartPr/>
                <p14:nvPr/>
              </p14:nvContentPartPr>
              <p14:xfrm>
                <a:off x="7164796" y="1254545"/>
                <a:ext cx="8280" cy="110160"/>
              </p14:xfrm>
            </p:contentPart>
          </mc:Choice>
          <mc:Fallback xmlns="">
            <p:pic>
              <p:nvPicPr>
                <p:cNvPr id="245" name="Ink 244">
                  <a:extLst>
                    <a:ext uri="{FF2B5EF4-FFF2-40B4-BE49-F238E27FC236}">
                      <a16:creationId xmlns:a16="http://schemas.microsoft.com/office/drawing/2014/main" id="{FE7A745A-EB9A-B926-A733-5D577DE0FC37}"/>
                    </a:ext>
                  </a:extLst>
                </p:cNvPr>
                <p:cNvPicPr/>
                <p:nvPr/>
              </p:nvPicPr>
              <p:blipFill>
                <a:blip r:embed="rId399"/>
                <a:stretch>
                  <a:fillRect/>
                </a:stretch>
              </p:blipFill>
              <p:spPr>
                <a:xfrm>
                  <a:off x="7158676" y="1248425"/>
                  <a:ext cx="205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46" name="Ink 245">
                  <a:extLst>
                    <a:ext uri="{FF2B5EF4-FFF2-40B4-BE49-F238E27FC236}">
                      <a16:creationId xmlns:a16="http://schemas.microsoft.com/office/drawing/2014/main" id="{AE03B9AC-76A0-8B25-BA8B-3C07ED14E0A1}"/>
                    </a:ext>
                  </a:extLst>
                </p14:cNvPr>
                <p14:cNvContentPartPr/>
                <p14:nvPr/>
              </p14:nvContentPartPr>
              <p14:xfrm>
                <a:off x="7259116" y="1240865"/>
                <a:ext cx="15480" cy="129960"/>
              </p14:xfrm>
            </p:contentPart>
          </mc:Choice>
          <mc:Fallback xmlns="">
            <p:pic>
              <p:nvPicPr>
                <p:cNvPr id="246" name="Ink 245">
                  <a:extLst>
                    <a:ext uri="{FF2B5EF4-FFF2-40B4-BE49-F238E27FC236}">
                      <a16:creationId xmlns:a16="http://schemas.microsoft.com/office/drawing/2014/main" id="{AE03B9AC-76A0-8B25-BA8B-3C07ED14E0A1}"/>
                    </a:ext>
                  </a:extLst>
                </p:cNvPr>
                <p:cNvPicPr/>
                <p:nvPr/>
              </p:nvPicPr>
              <p:blipFill>
                <a:blip r:embed="rId401"/>
                <a:stretch>
                  <a:fillRect/>
                </a:stretch>
              </p:blipFill>
              <p:spPr>
                <a:xfrm>
                  <a:off x="7252996" y="1234745"/>
                  <a:ext cx="277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48" name="Ink 247">
                  <a:extLst>
                    <a:ext uri="{FF2B5EF4-FFF2-40B4-BE49-F238E27FC236}">
                      <a16:creationId xmlns:a16="http://schemas.microsoft.com/office/drawing/2014/main" id="{6B3CFAC1-D47D-19DD-286C-747F407E56B8}"/>
                    </a:ext>
                  </a:extLst>
                </p14:cNvPr>
                <p14:cNvContentPartPr/>
                <p14:nvPr/>
              </p14:nvContentPartPr>
              <p14:xfrm>
                <a:off x="7268116" y="1237265"/>
                <a:ext cx="108000" cy="133200"/>
              </p14:xfrm>
            </p:contentPart>
          </mc:Choice>
          <mc:Fallback xmlns="">
            <p:pic>
              <p:nvPicPr>
                <p:cNvPr id="248" name="Ink 247">
                  <a:extLst>
                    <a:ext uri="{FF2B5EF4-FFF2-40B4-BE49-F238E27FC236}">
                      <a16:creationId xmlns:a16="http://schemas.microsoft.com/office/drawing/2014/main" id="{6B3CFAC1-D47D-19DD-286C-747F407E56B8}"/>
                    </a:ext>
                  </a:extLst>
                </p:cNvPr>
                <p:cNvPicPr/>
                <p:nvPr/>
              </p:nvPicPr>
              <p:blipFill>
                <a:blip r:embed="rId403"/>
                <a:stretch>
                  <a:fillRect/>
                </a:stretch>
              </p:blipFill>
              <p:spPr>
                <a:xfrm>
                  <a:off x="7261996" y="1231145"/>
                  <a:ext cx="1202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50" name="Ink 249">
                  <a:extLst>
                    <a:ext uri="{FF2B5EF4-FFF2-40B4-BE49-F238E27FC236}">
                      <a16:creationId xmlns:a16="http://schemas.microsoft.com/office/drawing/2014/main" id="{F5BE8A7A-B59A-2E69-F426-7A877C7EE528}"/>
                    </a:ext>
                  </a:extLst>
                </p14:cNvPr>
                <p14:cNvContentPartPr/>
                <p14:nvPr/>
              </p14:nvContentPartPr>
              <p14:xfrm>
                <a:off x="7420396" y="1237265"/>
                <a:ext cx="27360" cy="118440"/>
              </p14:xfrm>
            </p:contentPart>
          </mc:Choice>
          <mc:Fallback xmlns="">
            <p:pic>
              <p:nvPicPr>
                <p:cNvPr id="250" name="Ink 249">
                  <a:extLst>
                    <a:ext uri="{FF2B5EF4-FFF2-40B4-BE49-F238E27FC236}">
                      <a16:creationId xmlns:a16="http://schemas.microsoft.com/office/drawing/2014/main" id="{F5BE8A7A-B59A-2E69-F426-7A877C7EE528}"/>
                    </a:ext>
                  </a:extLst>
                </p:cNvPr>
                <p:cNvPicPr/>
                <p:nvPr/>
              </p:nvPicPr>
              <p:blipFill>
                <a:blip r:embed="rId405"/>
                <a:stretch>
                  <a:fillRect/>
                </a:stretch>
              </p:blipFill>
              <p:spPr>
                <a:xfrm>
                  <a:off x="7414276" y="1231145"/>
                  <a:ext cx="396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54" name="Ink 253">
                  <a:extLst>
                    <a:ext uri="{FF2B5EF4-FFF2-40B4-BE49-F238E27FC236}">
                      <a16:creationId xmlns:a16="http://schemas.microsoft.com/office/drawing/2014/main" id="{83F8F0D3-C08B-2ECF-006D-876AB8B38584}"/>
                    </a:ext>
                  </a:extLst>
                </p14:cNvPr>
                <p14:cNvContentPartPr/>
                <p14:nvPr/>
              </p14:nvContentPartPr>
              <p14:xfrm>
                <a:off x="7070116" y="1419425"/>
                <a:ext cx="553320" cy="33120"/>
              </p14:xfrm>
            </p:contentPart>
          </mc:Choice>
          <mc:Fallback xmlns="">
            <p:pic>
              <p:nvPicPr>
                <p:cNvPr id="254" name="Ink 253">
                  <a:extLst>
                    <a:ext uri="{FF2B5EF4-FFF2-40B4-BE49-F238E27FC236}">
                      <a16:creationId xmlns:a16="http://schemas.microsoft.com/office/drawing/2014/main" id="{83F8F0D3-C08B-2ECF-006D-876AB8B38584}"/>
                    </a:ext>
                  </a:extLst>
                </p:cNvPr>
                <p:cNvPicPr/>
                <p:nvPr/>
              </p:nvPicPr>
              <p:blipFill>
                <a:blip r:embed="rId407"/>
                <a:stretch>
                  <a:fillRect/>
                </a:stretch>
              </p:blipFill>
              <p:spPr>
                <a:xfrm>
                  <a:off x="7063996" y="1413305"/>
                  <a:ext cx="5655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56" name="Ink 255">
                  <a:extLst>
                    <a:ext uri="{FF2B5EF4-FFF2-40B4-BE49-F238E27FC236}">
                      <a16:creationId xmlns:a16="http://schemas.microsoft.com/office/drawing/2014/main" id="{98EA4C2A-EE79-5B90-652E-848570904B5B}"/>
                    </a:ext>
                  </a:extLst>
                </p14:cNvPr>
                <p14:cNvContentPartPr/>
                <p14:nvPr/>
              </p14:nvContentPartPr>
              <p14:xfrm>
                <a:off x="7519756" y="1453625"/>
                <a:ext cx="360" cy="360"/>
              </p14:xfrm>
            </p:contentPart>
          </mc:Choice>
          <mc:Fallback xmlns="">
            <p:pic>
              <p:nvPicPr>
                <p:cNvPr id="256" name="Ink 255">
                  <a:extLst>
                    <a:ext uri="{FF2B5EF4-FFF2-40B4-BE49-F238E27FC236}">
                      <a16:creationId xmlns:a16="http://schemas.microsoft.com/office/drawing/2014/main" id="{98EA4C2A-EE79-5B90-652E-848570904B5B}"/>
                    </a:ext>
                  </a:extLst>
                </p:cNvPr>
                <p:cNvPicPr/>
                <p:nvPr/>
              </p:nvPicPr>
              <p:blipFill>
                <a:blip r:embed="rId301"/>
                <a:stretch>
                  <a:fillRect/>
                </a:stretch>
              </p:blipFill>
              <p:spPr>
                <a:xfrm>
                  <a:off x="7513636" y="144750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58" name="Ink 257">
                  <a:extLst>
                    <a:ext uri="{FF2B5EF4-FFF2-40B4-BE49-F238E27FC236}">
                      <a16:creationId xmlns:a16="http://schemas.microsoft.com/office/drawing/2014/main" id="{A35B1A85-A5DD-3718-F14E-34C2358B6CA8}"/>
                    </a:ext>
                  </a:extLst>
                </p14:cNvPr>
                <p14:cNvContentPartPr/>
                <p14:nvPr/>
              </p14:nvContentPartPr>
              <p14:xfrm>
                <a:off x="7220956" y="1453625"/>
                <a:ext cx="367920" cy="43920"/>
              </p14:xfrm>
            </p:contentPart>
          </mc:Choice>
          <mc:Fallback xmlns="">
            <p:pic>
              <p:nvPicPr>
                <p:cNvPr id="258" name="Ink 257">
                  <a:extLst>
                    <a:ext uri="{FF2B5EF4-FFF2-40B4-BE49-F238E27FC236}">
                      <a16:creationId xmlns:a16="http://schemas.microsoft.com/office/drawing/2014/main" id="{A35B1A85-A5DD-3718-F14E-34C2358B6CA8}"/>
                    </a:ext>
                  </a:extLst>
                </p:cNvPr>
                <p:cNvPicPr/>
                <p:nvPr/>
              </p:nvPicPr>
              <p:blipFill>
                <a:blip r:embed="rId410"/>
                <a:stretch>
                  <a:fillRect/>
                </a:stretch>
              </p:blipFill>
              <p:spPr>
                <a:xfrm>
                  <a:off x="7214836" y="1447505"/>
                  <a:ext cx="380160" cy="56160"/>
                </a:xfrm>
                <a:prstGeom prst="rect">
                  <a:avLst/>
                </a:prstGeom>
              </p:spPr>
            </p:pic>
          </mc:Fallback>
        </mc:AlternateContent>
      </p:grpSp>
    </p:spTree>
    <p:extLst>
      <p:ext uri="{BB962C8B-B14F-4D97-AF65-F5344CB8AC3E}">
        <p14:creationId xmlns:p14="http://schemas.microsoft.com/office/powerpoint/2010/main" val="1506714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81A2E138-DCA8-2FCB-7A64-D13AB403F4A7}"/>
              </a:ext>
            </a:extLst>
          </p:cNvPr>
          <p:cNvSpPr>
            <a:spLocks noGrp="1"/>
          </p:cNvSpPr>
          <p:nvPr>
            <p:ph type="sldNum" sz="quarter" idx="12"/>
          </p:nvPr>
        </p:nvSpPr>
        <p:spPr>
          <a:xfrm>
            <a:off x="8805333" y="6356350"/>
            <a:ext cx="2743200" cy="365125"/>
          </a:xfrm>
        </p:spPr>
        <p:txBody>
          <a:bodyPr>
            <a:normAutofit/>
          </a:bodyPr>
          <a:lstStyle/>
          <a:p>
            <a:pPr>
              <a:spcAft>
                <a:spcPts val="600"/>
              </a:spcAft>
            </a:pPr>
            <a:fld id="{C86488E0-EA66-EE4C-84C2-226D9C4A9E6B}" type="slidenum">
              <a:rPr lang="en-PS" smtClean="0"/>
              <a:pPr>
                <a:spcAft>
                  <a:spcPts val="600"/>
                </a:spcAft>
              </a:pPr>
              <a:t>31</a:t>
            </a:fld>
            <a:endParaRPr lang="en-PS"/>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8E6BCBF-B02C-EC23-2B7C-AF114A134AFC}"/>
              </a:ext>
            </a:extLst>
          </p:cNvPr>
          <p:cNvPicPr>
            <a:picLocks noChangeAspect="1"/>
          </p:cNvPicPr>
          <p:nvPr/>
        </p:nvPicPr>
        <p:blipFill>
          <a:blip r:embed="rId2"/>
          <a:stretch>
            <a:fillRect/>
          </a:stretch>
        </p:blipFill>
        <p:spPr>
          <a:xfrm>
            <a:off x="643467" y="1629664"/>
            <a:ext cx="10905066" cy="3598670"/>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02BF9BD4-934A-2767-BF95-677186AEB7C8}"/>
              </a:ext>
            </a:extLst>
          </p:cNvPr>
          <p:cNvGrpSpPr/>
          <p:nvPr/>
        </p:nvGrpSpPr>
        <p:grpSpPr>
          <a:xfrm>
            <a:off x="8644731" y="2703986"/>
            <a:ext cx="291600" cy="276120"/>
            <a:chOff x="8644731" y="2703986"/>
            <a:chExt cx="291600" cy="276120"/>
          </a:xfrm>
        </p:grpSpPr>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EC6E6749-4F2C-9DB3-B255-71690B79B9FF}"/>
                    </a:ext>
                  </a:extLst>
                </p14:cNvPr>
                <p14:cNvContentPartPr/>
                <p14:nvPr/>
              </p14:nvContentPartPr>
              <p14:xfrm>
                <a:off x="8686491" y="2703986"/>
                <a:ext cx="249840" cy="261720"/>
              </p14:xfrm>
            </p:contentPart>
          </mc:Choice>
          <mc:Fallback xmlns="">
            <p:pic>
              <p:nvPicPr>
                <p:cNvPr id="4" name="Ink 3">
                  <a:extLst>
                    <a:ext uri="{FF2B5EF4-FFF2-40B4-BE49-F238E27FC236}">
                      <a16:creationId xmlns:a16="http://schemas.microsoft.com/office/drawing/2014/main" id="{EC6E6749-4F2C-9DB3-B255-71690B79B9FF}"/>
                    </a:ext>
                  </a:extLst>
                </p:cNvPr>
                <p:cNvPicPr/>
                <p:nvPr/>
              </p:nvPicPr>
              <p:blipFill>
                <a:blip r:embed="rId4"/>
                <a:stretch>
                  <a:fillRect/>
                </a:stretch>
              </p:blipFill>
              <p:spPr>
                <a:xfrm>
                  <a:off x="8677851" y="2695346"/>
                  <a:ext cx="26748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3640BC9A-757E-9712-958E-A0807C043B37}"/>
                    </a:ext>
                  </a:extLst>
                </p14:cNvPr>
                <p14:cNvContentPartPr/>
                <p14:nvPr/>
              </p14:nvContentPartPr>
              <p14:xfrm>
                <a:off x="8644731" y="2852666"/>
                <a:ext cx="153720" cy="127440"/>
              </p14:xfrm>
            </p:contentPart>
          </mc:Choice>
          <mc:Fallback xmlns="">
            <p:pic>
              <p:nvPicPr>
                <p:cNvPr id="5" name="Ink 4">
                  <a:extLst>
                    <a:ext uri="{FF2B5EF4-FFF2-40B4-BE49-F238E27FC236}">
                      <a16:creationId xmlns:a16="http://schemas.microsoft.com/office/drawing/2014/main" id="{3640BC9A-757E-9712-958E-A0807C043B37}"/>
                    </a:ext>
                  </a:extLst>
                </p:cNvPr>
                <p:cNvPicPr/>
                <p:nvPr/>
              </p:nvPicPr>
              <p:blipFill>
                <a:blip r:embed="rId6"/>
                <a:stretch>
                  <a:fillRect/>
                </a:stretch>
              </p:blipFill>
              <p:spPr>
                <a:xfrm>
                  <a:off x="8636091" y="2844026"/>
                  <a:ext cx="171360" cy="145080"/>
                </a:xfrm>
                <a:prstGeom prst="rect">
                  <a:avLst/>
                </a:prstGeom>
              </p:spPr>
            </p:pic>
          </mc:Fallback>
        </mc:AlternateContent>
      </p:grpSp>
      <p:grpSp>
        <p:nvGrpSpPr>
          <p:cNvPr id="19" name="Group 18">
            <a:extLst>
              <a:ext uri="{FF2B5EF4-FFF2-40B4-BE49-F238E27FC236}">
                <a16:creationId xmlns:a16="http://schemas.microsoft.com/office/drawing/2014/main" id="{BDE50E77-DC42-2029-25E8-5464D118B876}"/>
              </a:ext>
            </a:extLst>
          </p:cNvPr>
          <p:cNvGrpSpPr/>
          <p:nvPr/>
        </p:nvGrpSpPr>
        <p:grpSpPr>
          <a:xfrm>
            <a:off x="9088971" y="2495546"/>
            <a:ext cx="502200" cy="299880"/>
            <a:chOff x="9088971" y="2495546"/>
            <a:chExt cx="502200" cy="299880"/>
          </a:xfrm>
        </p:grpSpPr>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67AC6FC5-DF12-9251-8E32-E19D0A274FB0}"/>
                    </a:ext>
                  </a:extLst>
                </p14:cNvPr>
                <p14:cNvContentPartPr/>
                <p14:nvPr/>
              </p14:nvContentPartPr>
              <p14:xfrm>
                <a:off x="9088971" y="2572946"/>
                <a:ext cx="360" cy="203400"/>
              </p14:xfrm>
            </p:contentPart>
          </mc:Choice>
          <mc:Fallback xmlns="">
            <p:pic>
              <p:nvPicPr>
                <p:cNvPr id="7" name="Ink 6">
                  <a:extLst>
                    <a:ext uri="{FF2B5EF4-FFF2-40B4-BE49-F238E27FC236}">
                      <a16:creationId xmlns:a16="http://schemas.microsoft.com/office/drawing/2014/main" id="{67AC6FC5-DF12-9251-8E32-E19D0A274FB0}"/>
                    </a:ext>
                  </a:extLst>
                </p:cNvPr>
                <p:cNvPicPr/>
                <p:nvPr/>
              </p:nvPicPr>
              <p:blipFill>
                <a:blip r:embed="rId8"/>
                <a:stretch>
                  <a:fillRect/>
                </a:stretch>
              </p:blipFill>
              <p:spPr>
                <a:xfrm>
                  <a:off x="9079971" y="2563946"/>
                  <a:ext cx="1800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747B7A96-E7D8-2EE4-91A8-70B55B9B614F}"/>
                    </a:ext>
                  </a:extLst>
                </p14:cNvPr>
                <p14:cNvContentPartPr/>
                <p14:nvPr/>
              </p14:nvContentPartPr>
              <p14:xfrm>
                <a:off x="9197691" y="2583386"/>
                <a:ext cx="7920" cy="190080"/>
              </p14:xfrm>
            </p:contentPart>
          </mc:Choice>
          <mc:Fallback xmlns="">
            <p:pic>
              <p:nvPicPr>
                <p:cNvPr id="9" name="Ink 8">
                  <a:extLst>
                    <a:ext uri="{FF2B5EF4-FFF2-40B4-BE49-F238E27FC236}">
                      <a16:creationId xmlns:a16="http://schemas.microsoft.com/office/drawing/2014/main" id="{747B7A96-E7D8-2EE4-91A8-70B55B9B614F}"/>
                    </a:ext>
                  </a:extLst>
                </p:cNvPr>
                <p:cNvPicPr/>
                <p:nvPr/>
              </p:nvPicPr>
              <p:blipFill>
                <a:blip r:embed="rId10"/>
                <a:stretch>
                  <a:fillRect/>
                </a:stretch>
              </p:blipFill>
              <p:spPr>
                <a:xfrm>
                  <a:off x="9188691" y="2574386"/>
                  <a:ext cx="255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96EDBCEA-ED7B-BFEC-31BC-AFA32EA6EEF7}"/>
                    </a:ext>
                  </a:extLst>
                </p14:cNvPr>
                <p14:cNvContentPartPr/>
                <p14:nvPr/>
              </p14:nvContentPartPr>
              <p14:xfrm>
                <a:off x="9197691" y="2516426"/>
                <a:ext cx="149760" cy="276480"/>
              </p14:xfrm>
            </p:contentPart>
          </mc:Choice>
          <mc:Fallback xmlns="">
            <p:pic>
              <p:nvPicPr>
                <p:cNvPr id="11" name="Ink 10">
                  <a:extLst>
                    <a:ext uri="{FF2B5EF4-FFF2-40B4-BE49-F238E27FC236}">
                      <a16:creationId xmlns:a16="http://schemas.microsoft.com/office/drawing/2014/main" id="{96EDBCEA-ED7B-BFEC-31BC-AFA32EA6EEF7}"/>
                    </a:ext>
                  </a:extLst>
                </p:cNvPr>
                <p:cNvPicPr/>
                <p:nvPr/>
              </p:nvPicPr>
              <p:blipFill>
                <a:blip r:embed="rId12"/>
                <a:stretch>
                  <a:fillRect/>
                </a:stretch>
              </p:blipFill>
              <p:spPr>
                <a:xfrm>
                  <a:off x="9188691" y="2507786"/>
                  <a:ext cx="16740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Ink 14">
                  <a:extLst>
                    <a:ext uri="{FF2B5EF4-FFF2-40B4-BE49-F238E27FC236}">
                      <a16:creationId xmlns:a16="http://schemas.microsoft.com/office/drawing/2014/main" id="{68E26FE4-5EDC-6538-D89A-B02D3610EA25}"/>
                    </a:ext>
                  </a:extLst>
                </p14:cNvPr>
                <p14:cNvContentPartPr/>
                <p14:nvPr/>
              </p14:nvContentPartPr>
              <p14:xfrm>
                <a:off x="9438171" y="2525786"/>
                <a:ext cx="7920" cy="269640"/>
              </p14:xfrm>
            </p:contentPart>
          </mc:Choice>
          <mc:Fallback xmlns="">
            <p:pic>
              <p:nvPicPr>
                <p:cNvPr id="15" name="Ink 14">
                  <a:extLst>
                    <a:ext uri="{FF2B5EF4-FFF2-40B4-BE49-F238E27FC236}">
                      <a16:creationId xmlns:a16="http://schemas.microsoft.com/office/drawing/2014/main" id="{68E26FE4-5EDC-6538-D89A-B02D3610EA25}"/>
                    </a:ext>
                  </a:extLst>
                </p:cNvPr>
                <p:cNvPicPr/>
                <p:nvPr/>
              </p:nvPicPr>
              <p:blipFill>
                <a:blip r:embed="rId14"/>
                <a:stretch>
                  <a:fillRect/>
                </a:stretch>
              </p:blipFill>
              <p:spPr>
                <a:xfrm>
                  <a:off x="9429171" y="2517146"/>
                  <a:ext cx="2556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Ink 16">
                  <a:extLst>
                    <a:ext uri="{FF2B5EF4-FFF2-40B4-BE49-F238E27FC236}">
                      <a16:creationId xmlns:a16="http://schemas.microsoft.com/office/drawing/2014/main" id="{67366243-C46A-B714-6116-060D9FF8156D}"/>
                    </a:ext>
                  </a:extLst>
                </p14:cNvPr>
                <p14:cNvContentPartPr/>
                <p14:nvPr/>
              </p14:nvContentPartPr>
              <p14:xfrm>
                <a:off x="9426651" y="2495546"/>
                <a:ext cx="164520" cy="261720"/>
              </p14:xfrm>
            </p:contentPart>
          </mc:Choice>
          <mc:Fallback xmlns="">
            <p:pic>
              <p:nvPicPr>
                <p:cNvPr id="17" name="Ink 16">
                  <a:extLst>
                    <a:ext uri="{FF2B5EF4-FFF2-40B4-BE49-F238E27FC236}">
                      <a16:creationId xmlns:a16="http://schemas.microsoft.com/office/drawing/2014/main" id="{67366243-C46A-B714-6116-060D9FF8156D}"/>
                    </a:ext>
                  </a:extLst>
                </p:cNvPr>
                <p:cNvPicPr/>
                <p:nvPr/>
              </p:nvPicPr>
              <p:blipFill>
                <a:blip r:embed="rId16"/>
                <a:stretch>
                  <a:fillRect/>
                </a:stretch>
              </p:blipFill>
              <p:spPr>
                <a:xfrm>
                  <a:off x="9418011" y="2486906"/>
                  <a:ext cx="182160" cy="279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8455013E-A095-91CA-430F-81D9B6780256}"/>
                  </a:ext>
                </a:extLst>
              </p14:cNvPr>
              <p14:cNvContentPartPr/>
              <p14:nvPr/>
            </p14:nvContentPartPr>
            <p14:xfrm>
              <a:off x="5013891" y="3683674"/>
              <a:ext cx="139320" cy="4320"/>
            </p14:xfrm>
          </p:contentPart>
        </mc:Choice>
        <mc:Fallback xmlns="">
          <p:pic>
            <p:nvPicPr>
              <p:cNvPr id="13" name="Ink 12">
                <a:extLst>
                  <a:ext uri="{FF2B5EF4-FFF2-40B4-BE49-F238E27FC236}">
                    <a16:creationId xmlns:a16="http://schemas.microsoft.com/office/drawing/2014/main" id="{8455013E-A095-91CA-430F-81D9B6780256}"/>
                  </a:ext>
                </a:extLst>
              </p:cNvPr>
              <p:cNvPicPr/>
              <p:nvPr/>
            </p:nvPicPr>
            <p:blipFill>
              <a:blip r:embed="rId18"/>
              <a:stretch>
                <a:fillRect/>
              </a:stretch>
            </p:blipFill>
            <p:spPr>
              <a:xfrm>
                <a:off x="5007771" y="3677554"/>
                <a:ext cx="1515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Ink 20">
                <a:extLst>
                  <a:ext uri="{FF2B5EF4-FFF2-40B4-BE49-F238E27FC236}">
                    <a16:creationId xmlns:a16="http://schemas.microsoft.com/office/drawing/2014/main" id="{B13BB9DC-FC1C-74F1-58D2-686915C72AA5}"/>
                  </a:ext>
                </a:extLst>
              </p14:cNvPr>
              <p14:cNvContentPartPr/>
              <p14:nvPr/>
            </p14:nvContentPartPr>
            <p14:xfrm>
              <a:off x="4984011" y="3725434"/>
              <a:ext cx="158040" cy="25200"/>
            </p14:xfrm>
          </p:contentPart>
        </mc:Choice>
        <mc:Fallback xmlns="">
          <p:pic>
            <p:nvPicPr>
              <p:cNvPr id="21" name="Ink 20">
                <a:extLst>
                  <a:ext uri="{FF2B5EF4-FFF2-40B4-BE49-F238E27FC236}">
                    <a16:creationId xmlns:a16="http://schemas.microsoft.com/office/drawing/2014/main" id="{B13BB9DC-FC1C-74F1-58D2-686915C72AA5}"/>
                  </a:ext>
                </a:extLst>
              </p:cNvPr>
              <p:cNvPicPr/>
              <p:nvPr/>
            </p:nvPicPr>
            <p:blipFill>
              <a:blip r:embed="rId20"/>
              <a:stretch>
                <a:fillRect/>
              </a:stretch>
            </p:blipFill>
            <p:spPr>
              <a:xfrm>
                <a:off x="4977891" y="3719314"/>
                <a:ext cx="1702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Ink 21">
                <a:extLst>
                  <a:ext uri="{FF2B5EF4-FFF2-40B4-BE49-F238E27FC236}">
                    <a16:creationId xmlns:a16="http://schemas.microsoft.com/office/drawing/2014/main" id="{6174038D-7902-2C4B-7DEF-70CC2153B6A7}"/>
                  </a:ext>
                </a:extLst>
              </p14:cNvPr>
              <p14:cNvContentPartPr/>
              <p14:nvPr/>
            </p14:nvContentPartPr>
            <p14:xfrm>
              <a:off x="5873211" y="2625634"/>
              <a:ext cx="176400" cy="196920"/>
            </p14:xfrm>
          </p:contentPart>
        </mc:Choice>
        <mc:Fallback xmlns="">
          <p:pic>
            <p:nvPicPr>
              <p:cNvPr id="22" name="Ink 21">
                <a:extLst>
                  <a:ext uri="{FF2B5EF4-FFF2-40B4-BE49-F238E27FC236}">
                    <a16:creationId xmlns:a16="http://schemas.microsoft.com/office/drawing/2014/main" id="{6174038D-7902-2C4B-7DEF-70CC2153B6A7}"/>
                  </a:ext>
                </a:extLst>
              </p:cNvPr>
              <p:cNvPicPr/>
              <p:nvPr/>
            </p:nvPicPr>
            <p:blipFill>
              <a:blip r:embed="rId22"/>
              <a:stretch>
                <a:fillRect/>
              </a:stretch>
            </p:blipFill>
            <p:spPr>
              <a:xfrm>
                <a:off x="5867091" y="2619514"/>
                <a:ext cx="1886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Ink 22">
                <a:extLst>
                  <a:ext uri="{FF2B5EF4-FFF2-40B4-BE49-F238E27FC236}">
                    <a16:creationId xmlns:a16="http://schemas.microsoft.com/office/drawing/2014/main" id="{736D30B6-2A73-96CB-3E9C-20698BA74CB2}"/>
                  </a:ext>
                </a:extLst>
              </p14:cNvPr>
              <p14:cNvContentPartPr/>
              <p14:nvPr/>
            </p14:nvContentPartPr>
            <p14:xfrm>
              <a:off x="5873931" y="4101274"/>
              <a:ext cx="206640" cy="236520"/>
            </p14:xfrm>
          </p:contentPart>
        </mc:Choice>
        <mc:Fallback xmlns="">
          <p:pic>
            <p:nvPicPr>
              <p:cNvPr id="23" name="Ink 22">
                <a:extLst>
                  <a:ext uri="{FF2B5EF4-FFF2-40B4-BE49-F238E27FC236}">
                    <a16:creationId xmlns:a16="http://schemas.microsoft.com/office/drawing/2014/main" id="{736D30B6-2A73-96CB-3E9C-20698BA74CB2}"/>
                  </a:ext>
                </a:extLst>
              </p:cNvPr>
              <p:cNvPicPr/>
              <p:nvPr/>
            </p:nvPicPr>
            <p:blipFill>
              <a:blip r:embed="rId24"/>
              <a:stretch>
                <a:fillRect/>
              </a:stretch>
            </p:blipFill>
            <p:spPr>
              <a:xfrm>
                <a:off x="5867811" y="4095154"/>
                <a:ext cx="218880" cy="248760"/>
              </a:xfrm>
              <a:prstGeom prst="rect">
                <a:avLst/>
              </a:prstGeom>
            </p:spPr>
          </p:pic>
        </mc:Fallback>
      </mc:AlternateContent>
      <p:grpSp>
        <p:nvGrpSpPr>
          <p:cNvPr id="27" name="Group 26">
            <a:extLst>
              <a:ext uri="{FF2B5EF4-FFF2-40B4-BE49-F238E27FC236}">
                <a16:creationId xmlns:a16="http://schemas.microsoft.com/office/drawing/2014/main" id="{6BE30D21-FB86-5BCE-F7FA-7DE8C480C41F}"/>
              </a:ext>
            </a:extLst>
          </p:cNvPr>
          <p:cNvGrpSpPr/>
          <p:nvPr/>
        </p:nvGrpSpPr>
        <p:grpSpPr>
          <a:xfrm>
            <a:off x="4855491" y="677674"/>
            <a:ext cx="398160" cy="552960"/>
            <a:chOff x="4855491" y="677674"/>
            <a:chExt cx="398160" cy="552960"/>
          </a:xfrm>
        </p:grpSpPr>
        <mc:AlternateContent xmlns:mc="http://schemas.openxmlformats.org/markup-compatibility/2006" xmlns:p14="http://schemas.microsoft.com/office/powerpoint/2010/main">
          <mc:Choice Requires="p14">
            <p:contentPart p14:bwMode="auto" r:id="rId25">
              <p14:nvContentPartPr>
                <p14:cNvPr id="24" name="Ink 23">
                  <a:extLst>
                    <a:ext uri="{FF2B5EF4-FFF2-40B4-BE49-F238E27FC236}">
                      <a16:creationId xmlns:a16="http://schemas.microsoft.com/office/drawing/2014/main" id="{0119CE2A-2BCE-5846-AD9A-A1B828D7E55B}"/>
                    </a:ext>
                  </a:extLst>
                </p14:cNvPr>
                <p14:cNvContentPartPr/>
                <p14:nvPr/>
              </p14:nvContentPartPr>
              <p14:xfrm>
                <a:off x="4877451" y="787474"/>
                <a:ext cx="19800" cy="443160"/>
              </p14:xfrm>
            </p:contentPart>
          </mc:Choice>
          <mc:Fallback xmlns="">
            <p:pic>
              <p:nvPicPr>
                <p:cNvPr id="24" name="Ink 23">
                  <a:extLst>
                    <a:ext uri="{FF2B5EF4-FFF2-40B4-BE49-F238E27FC236}">
                      <a16:creationId xmlns:a16="http://schemas.microsoft.com/office/drawing/2014/main" id="{0119CE2A-2BCE-5846-AD9A-A1B828D7E55B}"/>
                    </a:ext>
                  </a:extLst>
                </p:cNvPr>
                <p:cNvPicPr/>
                <p:nvPr/>
              </p:nvPicPr>
              <p:blipFill>
                <a:blip r:embed="rId26"/>
                <a:stretch>
                  <a:fillRect/>
                </a:stretch>
              </p:blipFill>
              <p:spPr>
                <a:xfrm>
                  <a:off x="4871331" y="781354"/>
                  <a:ext cx="32040" cy="4554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 name="Ink 24">
                  <a:extLst>
                    <a:ext uri="{FF2B5EF4-FFF2-40B4-BE49-F238E27FC236}">
                      <a16:creationId xmlns:a16="http://schemas.microsoft.com/office/drawing/2014/main" id="{AD95A010-9EF8-3A4D-90DB-0A18E182486B}"/>
                    </a:ext>
                  </a:extLst>
                </p14:cNvPr>
                <p14:cNvContentPartPr/>
                <p14:nvPr/>
              </p14:nvContentPartPr>
              <p14:xfrm>
                <a:off x="4855491" y="764794"/>
                <a:ext cx="128160" cy="161280"/>
              </p14:xfrm>
            </p:contentPart>
          </mc:Choice>
          <mc:Fallback xmlns="">
            <p:pic>
              <p:nvPicPr>
                <p:cNvPr id="25" name="Ink 24">
                  <a:extLst>
                    <a:ext uri="{FF2B5EF4-FFF2-40B4-BE49-F238E27FC236}">
                      <a16:creationId xmlns:a16="http://schemas.microsoft.com/office/drawing/2014/main" id="{AD95A010-9EF8-3A4D-90DB-0A18E182486B}"/>
                    </a:ext>
                  </a:extLst>
                </p:cNvPr>
                <p:cNvPicPr/>
                <p:nvPr/>
              </p:nvPicPr>
              <p:blipFill>
                <a:blip r:embed="rId28"/>
                <a:stretch>
                  <a:fillRect/>
                </a:stretch>
              </p:blipFill>
              <p:spPr>
                <a:xfrm>
                  <a:off x="4849371" y="758674"/>
                  <a:ext cx="1404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6" name="Ink 25">
                  <a:extLst>
                    <a:ext uri="{FF2B5EF4-FFF2-40B4-BE49-F238E27FC236}">
                      <a16:creationId xmlns:a16="http://schemas.microsoft.com/office/drawing/2014/main" id="{0BCED7E9-97CD-2AA8-73AC-AB87CA6A7D9A}"/>
                    </a:ext>
                  </a:extLst>
                </p14:cNvPr>
                <p14:cNvContentPartPr/>
                <p14:nvPr/>
              </p14:nvContentPartPr>
              <p14:xfrm>
                <a:off x="5019651" y="677674"/>
                <a:ext cx="234000" cy="295200"/>
              </p14:xfrm>
            </p:contentPart>
          </mc:Choice>
          <mc:Fallback xmlns="">
            <p:pic>
              <p:nvPicPr>
                <p:cNvPr id="26" name="Ink 25">
                  <a:extLst>
                    <a:ext uri="{FF2B5EF4-FFF2-40B4-BE49-F238E27FC236}">
                      <a16:creationId xmlns:a16="http://schemas.microsoft.com/office/drawing/2014/main" id="{0BCED7E9-97CD-2AA8-73AC-AB87CA6A7D9A}"/>
                    </a:ext>
                  </a:extLst>
                </p:cNvPr>
                <p:cNvPicPr/>
                <p:nvPr/>
              </p:nvPicPr>
              <p:blipFill>
                <a:blip r:embed="rId30"/>
                <a:stretch>
                  <a:fillRect/>
                </a:stretch>
              </p:blipFill>
              <p:spPr>
                <a:xfrm>
                  <a:off x="5013531" y="671554"/>
                  <a:ext cx="246240" cy="307440"/>
                </a:xfrm>
                <a:prstGeom prst="rect">
                  <a:avLst/>
                </a:prstGeom>
              </p:spPr>
            </p:pic>
          </mc:Fallback>
        </mc:AlternateContent>
      </p:grpSp>
      <p:grpSp>
        <p:nvGrpSpPr>
          <p:cNvPr id="30" name="Group 29">
            <a:extLst>
              <a:ext uri="{FF2B5EF4-FFF2-40B4-BE49-F238E27FC236}">
                <a16:creationId xmlns:a16="http://schemas.microsoft.com/office/drawing/2014/main" id="{CD9E33AF-DD55-22D2-1D85-7D0C2CCD98BC}"/>
              </a:ext>
            </a:extLst>
          </p:cNvPr>
          <p:cNvGrpSpPr/>
          <p:nvPr/>
        </p:nvGrpSpPr>
        <p:grpSpPr>
          <a:xfrm>
            <a:off x="4943331" y="1192114"/>
            <a:ext cx="240120" cy="104040"/>
            <a:chOff x="4943331" y="1192114"/>
            <a:chExt cx="240120" cy="104040"/>
          </a:xfrm>
        </p:grpSpPr>
        <mc:AlternateContent xmlns:mc="http://schemas.openxmlformats.org/markup-compatibility/2006" xmlns:p14="http://schemas.microsoft.com/office/powerpoint/2010/main">
          <mc:Choice Requires="p14">
            <p:contentPart p14:bwMode="auto" r:id="rId31">
              <p14:nvContentPartPr>
                <p14:cNvPr id="28" name="Ink 27">
                  <a:extLst>
                    <a:ext uri="{FF2B5EF4-FFF2-40B4-BE49-F238E27FC236}">
                      <a16:creationId xmlns:a16="http://schemas.microsoft.com/office/drawing/2014/main" id="{837367BE-5CE5-655C-D9F8-389F39C90C34}"/>
                    </a:ext>
                  </a:extLst>
                </p14:cNvPr>
                <p14:cNvContentPartPr/>
                <p14:nvPr/>
              </p14:nvContentPartPr>
              <p14:xfrm>
                <a:off x="4943331" y="1192114"/>
                <a:ext cx="240120" cy="72360"/>
              </p14:xfrm>
            </p:contentPart>
          </mc:Choice>
          <mc:Fallback xmlns="">
            <p:pic>
              <p:nvPicPr>
                <p:cNvPr id="28" name="Ink 27">
                  <a:extLst>
                    <a:ext uri="{FF2B5EF4-FFF2-40B4-BE49-F238E27FC236}">
                      <a16:creationId xmlns:a16="http://schemas.microsoft.com/office/drawing/2014/main" id="{837367BE-5CE5-655C-D9F8-389F39C90C34}"/>
                    </a:ext>
                  </a:extLst>
                </p:cNvPr>
                <p:cNvPicPr/>
                <p:nvPr/>
              </p:nvPicPr>
              <p:blipFill>
                <a:blip r:embed="rId32"/>
                <a:stretch>
                  <a:fillRect/>
                </a:stretch>
              </p:blipFill>
              <p:spPr>
                <a:xfrm>
                  <a:off x="4937211" y="1185994"/>
                  <a:ext cx="2523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9" name="Ink 28">
                  <a:extLst>
                    <a:ext uri="{FF2B5EF4-FFF2-40B4-BE49-F238E27FC236}">
                      <a16:creationId xmlns:a16="http://schemas.microsoft.com/office/drawing/2014/main" id="{858DB050-1092-6E46-7C46-8646B37C01F2}"/>
                    </a:ext>
                  </a:extLst>
                </p14:cNvPr>
                <p14:cNvContentPartPr/>
                <p14:nvPr/>
              </p14:nvContentPartPr>
              <p14:xfrm>
                <a:off x="5055651" y="1260154"/>
                <a:ext cx="117360" cy="36000"/>
              </p14:xfrm>
            </p:contentPart>
          </mc:Choice>
          <mc:Fallback xmlns="">
            <p:pic>
              <p:nvPicPr>
                <p:cNvPr id="29" name="Ink 28">
                  <a:extLst>
                    <a:ext uri="{FF2B5EF4-FFF2-40B4-BE49-F238E27FC236}">
                      <a16:creationId xmlns:a16="http://schemas.microsoft.com/office/drawing/2014/main" id="{858DB050-1092-6E46-7C46-8646B37C01F2}"/>
                    </a:ext>
                  </a:extLst>
                </p:cNvPr>
                <p:cNvPicPr/>
                <p:nvPr/>
              </p:nvPicPr>
              <p:blipFill>
                <a:blip r:embed="rId34"/>
                <a:stretch>
                  <a:fillRect/>
                </a:stretch>
              </p:blipFill>
              <p:spPr>
                <a:xfrm>
                  <a:off x="5049531" y="1254034"/>
                  <a:ext cx="129600" cy="48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
            <p14:nvContentPartPr>
              <p14:cNvPr id="31" name="Ink 30">
                <a:extLst>
                  <a:ext uri="{FF2B5EF4-FFF2-40B4-BE49-F238E27FC236}">
                    <a16:creationId xmlns:a16="http://schemas.microsoft.com/office/drawing/2014/main" id="{AD300832-95DF-BE66-72AA-C266763194FD}"/>
                  </a:ext>
                </a:extLst>
              </p14:cNvPr>
              <p14:cNvContentPartPr/>
              <p14:nvPr/>
            </p14:nvContentPartPr>
            <p14:xfrm>
              <a:off x="8007291" y="3432754"/>
              <a:ext cx="44280" cy="99000"/>
            </p14:xfrm>
          </p:contentPart>
        </mc:Choice>
        <mc:Fallback xmlns="">
          <p:pic>
            <p:nvPicPr>
              <p:cNvPr id="31" name="Ink 30">
                <a:extLst>
                  <a:ext uri="{FF2B5EF4-FFF2-40B4-BE49-F238E27FC236}">
                    <a16:creationId xmlns:a16="http://schemas.microsoft.com/office/drawing/2014/main" id="{AD300832-95DF-BE66-72AA-C266763194FD}"/>
                  </a:ext>
                </a:extLst>
              </p:cNvPr>
              <p:cNvPicPr/>
              <p:nvPr/>
            </p:nvPicPr>
            <p:blipFill>
              <a:blip r:embed="rId36"/>
              <a:stretch>
                <a:fillRect/>
              </a:stretch>
            </p:blipFill>
            <p:spPr>
              <a:xfrm>
                <a:off x="8001171" y="3426634"/>
                <a:ext cx="565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2" name="Ink 31">
                <a:extLst>
                  <a:ext uri="{FF2B5EF4-FFF2-40B4-BE49-F238E27FC236}">
                    <a16:creationId xmlns:a16="http://schemas.microsoft.com/office/drawing/2014/main" id="{DBE4F42A-A02D-A9E9-9521-5A116E0BF429}"/>
                  </a:ext>
                </a:extLst>
              </p14:cNvPr>
              <p14:cNvContentPartPr/>
              <p14:nvPr/>
            </p14:nvContentPartPr>
            <p14:xfrm>
              <a:off x="5875731" y="3292714"/>
              <a:ext cx="234000" cy="349920"/>
            </p14:xfrm>
          </p:contentPart>
        </mc:Choice>
        <mc:Fallback xmlns="">
          <p:pic>
            <p:nvPicPr>
              <p:cNvPr id="32" name="Ink 31">
                <a:extLst>
                  <a:ext uri="{FF2B5EF4-FFF2-40B4-BE49-F238E27FC236}">
                    <a16:creationId xmlns:a16="http://schemas.microsoft.com/office/drawing/2014/main" id="{DBE4F42A-A02D-A9E9-9521-5A116E0BF429}"/>
                  </a:ext>
                </a:extLst>
              </p:cNvPr>
              <p:cNvPicPr/>
              <p:nvPr/>
            </p:nvPicPr>
            <p:blipFill>
              <a:blip r:embed="rId38"/>
              <a:stretch>
                <a:fillRect/>
              </a:stretch>
            </p:blipFill>
            <p:spPr>
              <a:xfrm>
                <a:off x="5869611" y="3286594"/>
                <a:ext cx="246240" cy="362160"/>
              </a:xfrm>
              <a:prstGeom prst="rect">
                <a:avLst/>
              </a:prstGeom>
            </p:spPr>
          </p:pic>
        </mc:Fallback>
      </mc:AlternateContent>
      <p:grpSp>
        <p:nvGrpSpPr>
          <p:cNvPr id="59" name="Group 58">
            <a:extLst>
              <a:ext uri="{FF2B5EF4-FFF2-40B4-BE49-F238E27FC236}">
                <a16:creationId xmlns:a16="http://schemas.microsoft.com/office/drawing/2014/main" id="{10BB3407-69A9-4DA1-7D32-DA626B678DC1}"/>
              </a:ext>
            </a:extLst>
          </p:cNvPr>
          <p:cNvGrpSpPr/>
          <p:nvPr/>
        </p:nvGrpSpPr>
        <p:grpSpPr>
          <a:xfrm>
            <a:off x="6343731" y="1048834"/>
            <a:ext cx="3152880" cy="2296800"/>
            <a:chOff x="6343731" y="1048834"/>
            <a:chExt cx="3152880" cy="2296800"/>
          </a:xfrm>
        </p:grpSpPr>
        <mc:AlternateContent xmlns:mc="http://schemas.openxmlformats.org/markup-compatibility/2006" xmlns:p14="http://schemas.microsoft.com/office/powerpoint/2010/main">
          <mc:Choice Requires="p14">
            <p:contentPart p14:bwMode="auto" r:id="rId39">
              <p14:nvContentPartPr>
                <p14:cNvPr id="33" name="Ink 32">
                  <a:extLst>
                    <a:ext uri="{FF2B5EF4-FFF2-40B4-BE49-F238E27FC236}">
                      <a16:creationId xmlns:a16="http://schemas.microsoft.com/office/drawing/2014/main" id="{5037B2FD-AB99-B6A4-CB3A-A159207A0B4F}"/>
                    </a:ext>
                  </a:extLst>
                </p14:cNvPr>
                <p14:cNvContentPartPr/>
                <p14:nvPr/>
              </p14:nvContentPartPr>
              <p14:xfrm>
                <a:off x="6783291" y="1954954"/>
                <a:ext cx="510120" cy="563040"/>
              </p14:xfrm>
            </p:contentPart>
          </mc:Choice>
          <mc:Fallback xmlns="">
            <p:pic>
              <p:nvPicPr>
                <p:cNvPr id="33" name="Ink 32">
                  <a:extLst>
                    <a:ext uri="{FF2B5EF4-FFF2-40B4-BE49-F238E27FC236}">
                      <a16:creationId xmlns:a16="http://schemas.microsoft.com/office/drawing/2014/main" id="{5037B2FD-AB99-B6A4-CB3A-A159207A0B4F}"/>
                    </a:ext>
                  </a:extLst>
                </p:cNvPr>
                <p:cNvPicPr/>
                <p:nvPr/>
              </p:nvPicPr>
              <p:blipFill>
                <a:blip r:embed="rId40"/>
                <a:stretch>
                  <a:fillRect/>
                </a:stretch>
              </p:blipFill>
              <p:spPr>
                <a:xfrm>
                  <a:off x="6777171" y="1948834"/>
                  <a:ext cx="522360" cy="575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4" name="Ink 33">
                  <a:extLst>
                    <a:ext uri="{FF2B5EF4-FFF2-40B4-BE49-F238E27FC236}">
                      <a16:creationId xmlns:a16="http://schemas.microsoft.com/office/drawing/2014/main" id="{DEA04559-7658-17B1-0EE0-1A911DCA0FCA}"/>
                    </a:ext>
                  </a:extLst>
                </p14:cNvPr>
                <p14:cNvContentPartPr/>
                <p14:nvPr/>
              </p14:nvContentPartPr>
              <p14:xfrm>
                <a:off x="6772131" y="2402434"/>
                <a:ext cx="136440" cy="113400"/>
              </p14:xfrm>
            </p:contentPart>
          </mc:Choice>
          <mc:Fallback xmlns="">
            <p:pic>
              <p:nvPicPr>
                <p:cNvPr id="34" name="Ink 33">
                  <a:extLst>
                    <a:ext uri="{FF2B5EF4-FFF2-40B4-BE49-F238E27FC236}">
                      <a16:creationId xmlns:a16="http://schemas.microsoft.com/office/drawing/2014/main" id="{DEA04559-7658-17B1-0EE0-1A911DCA0FCA}"/>
                    </a:ext>
                  </a:extLst>
                </p:cNvPr>
                <p:cNvPicPr/>
                <p:nvPr/>
              </p:nvPicPr>
              <p:blipFill>
                <a:blip r:embed="rId42"/>
                <a:stretch>
                  <a:fillRect/>
                </a:stretch>
              </p:blipFill>
              <p:spPr>
                <a:xfrm>
                  <a:off x="6766011" y="2396314"/>
                  <a:ext cx="1486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5" name="Ink 34">
                  <a:extLst>
                    <a:ext uri="{FF2B5EF4-FFF2-40B4-BE49-F238E27FC236}">
                      <a16:creationId xmlns:a16="http://schemas.microsoft.com/office/drawing/2014/main" id="{FC364773-B7EF-0122-6662-06A2F0E520CE}"/>
                    </a:ext>
                  </a:extLst>
                </p14:cNvPr>
                <p14:cNvContentPartPr/>
                <p14:nvPr/>
              </p14:nvContentPartPr>
              <p14:xfrm>
                <a:off x="7430931" y="1687834"/>
                <a:ext cx="12960" cy="177120"/>
              </p14:xfrm>
            </p:contentPart>
          </mc:Choice>
          <mc:Fallback xmlns="">
            <p:pic>
              <p:nvPicPr>
                <p:cNvPr id="35" name="Ink 34">
                  <a:extLst>
                    <a:ext uri="{FF2B5EF4-FFF2-40B4-BE49-F238E27FC236}">
                      <a16:creationId xmlns:a16="http://schemas.microsoft.com/office/drawing/2014/main" id="{FC364773-B7EF-0122-6662-06A2F0E520CE}"/>
                    </a:ext>
                  </a:extLst>
                </p:cNvPr>
                <p:cNvPicPr/>
                <p:nvPr/>
              </p:nvPicPr>
              <p:blipFill>
                <a:blip r:embed="rId44"/>
                <a:stretch>
                  <a:fillRect/>
                </a:stretch>
              </p:blipFill>
              <p:spPr>
                <a:xfrm>
                  <a:off x="7424811" y="1681714"/>
                  <a:ext cx="252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6" name="Ink 35">
                  <a:extLst>
                    <a:ext uri="{FF2B5EF4-FFF2-40B4-BE49-F238E27FC236}">
                      <a16:creationId xmlns:a16="http://schemas.microsoft.com/office/drawing/2014/main" id="{4A8099E9-B9CF-F2F3-4A3C-4CD9E6B4FA5F}"/>
                    </a:ext>
                  </a:extLst>
                </p14:cNvPr>
                <p14:cNvContentPartPr/>
                <p14:nvPr/>
              </p14:nvContentPartPr>
              <p14:xfrm>
                <a:off x="7424091" y="1633834"/>
                <a:ext cx="102600" cy="99360"/>
              </p14:xfrm>
            </p:contentPart>
          </mc:Choice>
          <mc:Fallback xmlns="">
            <p:pic>
              <p:nvPicPr>
                <p:cNvPr id="36" name="Ink 35">
                  <a:extLst>
                    <a:ext uri="{FF2B5EF4-FFF2-40B4-BE49-F238E27FC236}">
                      <a16:creationId xmlns:a16="http://schemas.microsoft.com/office/drawing/2014/main" id="{4A8099E9-B9CF-F2F3-4A3C-4CD9E6B4FA5F}"/>
                    </a:ext>
                  </a:extLst>
                </p:cNvPr>
                <p:cNvPicPr/>
                <p:nvPr/>
              </p:nvPicPr>
              <p:blipFill>
                <a:blip r:embed="rId46"/>
                <a:stretch>
                  <a:fillRect/>
                </a:stretch>
              </p:blipFill>
              <p:spPr>
                <a:xfrm>
                  <a:off x="7417971" y="1627714"/>
                  <a:ext cx="1148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7" name="Ink 36">
                  <a:extLst>
                    <a:ext uri="{FF2B5EF4-FFF2-40B4-BE49-F238E27FC236}">
                      <a16:creationId xmlns:a16="http://schemas.microsoft.com/office/drawing/2014/main" id="{6F891750-3553-D494-2172-43262D1E0847}"/>
                    </a:ext>
                  </a:extLst>
                </p14:cNvPr>
                <p14:cNvContentPartPr/>
                <p14:nvPr/>
              </p14:nvContentPartPr>
              <p14:xfrm>
                <a:off x="7565571" y="1554994"/>
                <a:ext cx="81720" cy="178560"/>
              </p14:xfrm>
            </p:contentPart>
          </mc:Choice>
          <mc:Fallback xmlns="">
            <p:pic>
              <p:nvPicPr>
                <p:cNvPr id="37" name="Ink 36">
                  <a:extLst>
                    <a:ext uri="{FF2B5EF4-FFF2-40B4-BE49-F238E27FC236}">
                      <a16:creationId xmlns:a16="http://schemas.microsoft.com/office/drawing/2014/main" id="{6F891750-3553-D494-2172-43262D1E0847}"/>
                    </a:ext>
                  </a:extLst>
                </p:cNvPr>
                <p:cNvPicPr/>
                <p:nvPr/>
              </p:nvPicPr>
              <p:blipFill>
                <a:blip r:embed="rId48"/>
                <a:stretch>
                  <a:fillRect/>
                </a:stretch>
              </p:blipFill>
              <p:spPr>
                <a:xfrm>
                  <a:off x="7559451" y="1548874"/>
                  <a:ext cx="939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9" name="Ink 38">
                  <a:extLst>
                    <a:ext uri="{FF2B5EF4-FFF2-40B4-BE49-F238E27FC236}">
                      <a16:creationId xmlns:a16="http://schemas.microsoft.com/office/drawing/2014/main" id="{8F8E34D8-54D5-48E2-0BD2-998D9BE21C47}"/>
                    </a:ext>
                  </a:extLst>
                </p14:cNvPr>
                <p14:cNvContentPartPr/>
                <p14:nvPr/>
              </p14:nvContentPartPr>
              <p14:xfrm>
                <a:off x="7827291" y="1553914"/>
                <a:ext cx="55800" cy="43200"/>
              </p14:xfrm>
            </p:contentPart>
          </mc:Choice>
          <mc:Fallback xmlns="">
            <p:pic>
              <p:nvPicPr>
                <p:cNvPr id="39" name="Ink 38">
                  <a:extLst>
                    <a:ext uri="{FF2B5EF4-FFF2-40B4-BE49-F238E27FC236}">
                      <a16:creationId xmlns:a16="http://schemas.microsoft.com/office/drawing/2014/main" id="{8F8E34D8-54D5-48E2-0BD2-998D9BE21C47}"/>
                    </a:ext>
                  </a:extLst>
                </p:cNvPr>
                <p:cNvPicPr/>
                <p:nvPr/>
              </p:nvPicPr>
              <p:blipFill>
                <a:blip r:embed="rId50"/>
                <a:stretch>
                  <a:fillRect/>
                </a:stretch>
              </p:blipFill>
              <p:spPr>
                <a:xfrm>
                  <a:off x="7821171" y="1547794"/>
                  <a:ext cx="680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0" name="Ink 39">
                  <a:extLst>
                    <a:ext uri="{FF2B5EF4-FFF2-40B4-BE49-F238E27FC236}">
                      <a16:creationId xmlns:a16="http://schemas.microsoft.com/office/drawing/2014/main" id="{C20203ED-9857-4AB4-3745-13C7183590A4}"/>
                    </a:ext>
                  </a:extLst>
                </p14:cNvPr>
                <p14:cNvContentPartPr/>
                <p14:nvPr/>
              </p14:nvContentPartPr>
              <p14:xfrm>
                <a:off x="7955451" y="1390834"/>
                <a:ext cx="16920" cy="313560"/>
              </p14:xfrm>
            </p:contentPart>
          </mc:Choice>
          <mc:Fallback xmlns="">
            <p:pic>
              <p:nvPicPr>
                <p:cNvPr id="40" name="Ink 39">
                  <a:extLst>
                    <a:ext uri="{FF2B5EF4-FFF2-40B4-BE49-F238E27FC236}">
                      <a16:creationId xmlns:a16="http://schemas.microsoft.com/office/drawing/2014/main" id="{C20203ED-9857-4AB4-3745-13C7183590A4}"/>
                    </a:ext>
                  </a:extLst>
                </p:cNvPr>
                <p:cNvPicPr/>
                <p:nvPr/>
              </p:nvPicPr>
              <p:blipFill>
                <a:blip r:embed="rId52"/>
                <a:stretch>
                  <a:fillRect/>
                </a:stretch>
              </p:blipFill>
              <p:spPr>
                <a:xfrm>
                  <a:off x="7949331" y="1384714"/>
                  <a:ext cx="2916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1" name="Ink 40">
                  <a:extLst>
                    <a:ext uri="{FF2B5EF4-FFF2-40B4-BE49-F238E27FC236}">
                      <a16:creationId xmlns:a16="http://schemas.microsoft.com/office/drawing/2014/main" id="{8D8371CD-ED77-2230-D461-B911B8B5E53A}"/>
                    </a:ext>
                  </a:extLst>
                </p14:cNvPr>
                <p14:cNvContentPartPr/>
                <p14:nvPr/>
              </p14:nvContentPartPr>
              <p14:xfrm>
                <a:off x="7965531" y="1546714"/>
                <a:ext cx="23760" cy="14400"/>
              </p14:xfrm>
            </p:contentPart>
          </mc:Choice>
          <mc:Fallback xmlns="">
            <p:pic>
              <p:nvPicPr>
                <p:cNvPr id="41" name="Ink 40">
                  <a:extLst>
                    <a:ext uri="{FF2B5EF4-FFF2-40B4-BE49-F238E27FC236}">
                      <a16:creationId xmlns:a16="http://schemas.microsoft.com/office/drawing/2014/main" id="{8D8371CD-ED77-2230-D461-B911B8B5E53A}"/>
                    </a:ext>
                  </a:extLst>
                </p:cNvPr>
                <p:cNvPicPr/>
                <p:nvPr/>
              </p:nvPicPr>
              <p:blipFill>
                <a:blip r:embed="rId54"/>
                <a:stretch>
                  <a:fillRect/>
                </a:stretch>
              </p:blipFill>
              <p:spPr>
                <a:xfrm>
                  <a:off x="7959411" y="1540594"/>
                  <a:ext cx="360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2" name="Ink 41">
                  <a:extLst>
                    <a:ext uri="{FF2B5EF4-FFF2-40B4-BE49-F238E27FC236}">
                      <a16:creationId xmlns:a16="http://schemas.microsoft.com/office/drawing/2014/main" id="{72189222-8C68-B337-5C55-2D17991F6716}"/>
                    </a:ext>
                  </a:extLst>
                </p14:cNvPr>
                <p14:cNvContentPartPr/>
                <p14:nvPr/>
              </p14:nvContentPartPr>
              <p14:xfrm>
                <a:off x="8139411" y="1442674"/>
                <a:ext cx="68400" cy="57600"/>
              </p14:xfrm>
            </p:contentPart>
          </mc:Choice>
          <mc:Fallback xmlns="">
            <p:pic>
              <p:nvPicPr>
                <p:cNvPr id="42" name="Ink 41">
                  <a:extLst>
                    <a:ext uri="{FF2B5EF4-FFF2-40B4-BE49-F238E27FC236}">
                      <a16:creationId xmlns:a16="http://schemas.microsoft.com/office/drawing/2014/main" id="{72189222-8C68-B337-5C55-2D17991F6716}"/>
                    </a:ext>
                  </a:extLst>
                </p:cNvPr>
                <p:cNvPicPr/>
                <p:nvPr/>
              </p:nvPicPr>
              <p:blipFill>
                <a:blip r:embed="rId56"/>
                <a:stretch>
                  <a:fillRect/>
                </a:stretch>
              </p:blipFill>
              <p:spPr>
                <a:xfrm>
                  <a:off x="8133291" y="1436554"/>
                  <a:ext cx="806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3" name="Ink 42">
                  <a:extLst>
                    <a:ext uri="{FF2B5EF4-FFF2-40B4-BE49-F238E27FC236}">
                      <a16:creationId xmlns:a16="http://schemas.microsoft.com/office/drawing/2014/main" id="{00D3ED51-79BB-361A-56BA-C3B14843954E}"/>
                    </a:ext>
                  </a:extLst>
                </p14:cNvPr>
                <p14:cNvContentPartPr/>
                <p14:nvPr/>
              </p14:nvContentPartPr>
              <p14:xfrm>
                <a:off x="8332011" y="1402714"/>
                <a:ext cx="11160" cy="120960"/>
              </p14:xfrm>
            </p:contentPart>
          </mc:Choice>
          <mc:Fallback xmlns="">
            <p:pic>
              <p:nvPicPr>
                <p:cNvPr id="43" name="Ink 42">
                  <a:extLst>
                    <a:ext uri="{FF2B5EF4-FFF2-40B4-BE49-F238E27FC236}">
                      <a16:creationId xmlns:a16="http://schemas.microsoft.com/office/drawing/2014/main" id="{00D3ED51-79BB-361A-56BA-C3B14843954E}"/>
                    </a:ext>
                  </a:extLst>
                </p:cNvPr>
                <p:cNvPicPr/>
                <p:nvPr/>
              </p:nvPicPr>
              <p:blipFill>
                <a:blip r:embed="rId58"/>
                <a:stretch>
                  <a:fillRect/>
                </a:stretch>
              </p:blipFill>
              <p:spPr>
                <a:xfrm>
                  <a:off x="8325891" y="1396594"/>
                  <a:ext cx="234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4" name="Ink 43">
                  <a:extLst>
                    <a:ext uri="{FF2B5EF4-FFF2-40B4-BE49-F238E27FC236}">
                      <a16:creationId xmlns:a16="http://schemas.microsoft.com/office/drawing/2014/main" id="{AC91D374-D1D6-316C-3771-CA25EB4B765C}"/>
                    </a:ext>
                  </a:extLst>
                </p14:cNvPr>
                <p14:cNvContentPartPr/>
                <p14:nvPr/>
              </p14:nvContentPartPr>
              <p14:xfrm>
                <a:off x="8326971" y="1354114"/>
                <a:ext cx="60120" cy="69840"/>
              </p14:xfrm>
            </p:contentPart>
          </mc:Choice>
          <mc:Fallback xmlns="">
            <p:pic>
              <p:nvPicPr>
                <p:cNvPr id="44" name="Ink 43">
                  <a:extLst>
                    <a:ext uri="{FF2B5EF4-FFF2-40B4-BE49-F238E27FC236}">
                      <a16:creationId xmlns:a16="http://schemas.microsoft.com/office/drawing/2014/main" id="{AC91D374-D1D6-316C-3771-CA25EB4B765C}"/>
                    </a:ext>
                  </a:extLst>
                </p:cNvPr>
                <p:cNvPicPr/>
                <p:nvPr/>
              </p:nvPicPr>
              <p:blipFill>
                <a:blip r:embed="rId60"/>
                <a:stretch>
                  <a:fillRect/>
                </a:stretch>
              </p:blipFill>
              <p:spPr>
                <a:xfrm>
                  <a:off x="8320851" y="1347994"/>
                  <a:ext cx="723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5" name="Ink 44">
                  <a:extLst>
                    <a:ext uri="{FF2B5EF4-FFF2-40B4-BE49-F238E27FC236}">
                      <a16:creationId xmlns:a16="http://schemas.microsoft.com/office/drawing/2014/main" id="{5F8139B8-55A4-50AC-E7AC-C6029BF1EE82}"/>
                    </a:ext>
                  </a:extLst>
                </p14:cNvPr>
                <p14:cNvContentPartPr/>
                <p14:nvPr/>
              </p14:nvContentPartPr>
              <p14:xfrm>
                <a:off x="8419131" y="1318834"/>
                <a:ext cx="41400" cy="81720"/>
              </p14:xfrm>
            </p:contentPart>
          </mc:Choice>
          <mc:Fallback xmlns="">
            <p:pic>
              <p:nvPicPr>
                <p:cNvPr id="45" name="Ink 44">
                  <a:extLst>
                    <a:ext uri="{FF2B5EF4-FFF2-40B4-BE49-F238E27FC236}">
                      <a16:creationId xmlns:a16="http://schemas.microsoft.com/office/drawing/2014/main" id="{5F8139B8-55A4-50AC-E7AC-C6029BF1EE82}"/>
                    </a:ext>
                  </a:extLst>
                </p:cNvPr>
                <p:cNvPicPr/>
                <p:nvPr/>
              </p:nvPicPr>
              <p:blipFill>
                <a:blip r:embed="rId62"/>
                <a:stretch>
                  <a:fillRect/>
                </a:stretch>
              </p:blipFill>
              <p:spPr>
                <a:xfrm>
                  <a:off x="8413011" y="1312714"/>
                  <a:ext cx="536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6" name="Ink 45">
                  <a:extLst>
                    <a:ext uri="{FF2B5EF4-FFF2-40B4-BE49-F238E27FC236}">
                      <a16:creationId xmlns:a16="http://schemas.microsoft.com/office/drawing/2014/main" id="{03553988-FF60-C5AD-8C76-C5850627D15C}"/>
                    </a:ext>
                  </a:extLst>
                </p14:cNvPr>
                <p14:cNvContentPartPr/>
                <p14:nvPr/>
              </p14:nvContentPartPr>
              <p14:xfrm>
                <a:off x="8514891" y="1314154"/>
                <a:ext cx="34200" cy="51480"/>
              </p14:xfrm>
            </p:contentPart>
          </mc:Choice>
          <mc:Fallback xmlns="">
            <p:pic>
              <p:nvPicPr>
                <p:cNvPr id="46" name="Ink 45">
                  <a:extLst>
                    <a:ext uri="{FF2B5EF4-FFF2-40B4-BE49-F238E27FC236}">
                      <a16:creationId xmlns:a16="http://schemas.microsoft.com/office/drawing/2014/main" id="{03553988-FF60-C5AD-8C76-C5850627D15C}"/>
                    </a:ext>
                  </a:extLst>
                </p:cNvPr>
                <p:cNvPicPr/>
                <p:nvPr/>
              </p:nvPicPr>
              <p:blipFill>
                <a:blip r:embed="rId64"/>
                <a:stretch>
                  <a:fillRect/>
                </a:stretch>
              </p:blipFill>
              <p:spPr>
                <a:xfrm>
                  <a:off x="8508771" y="1308034"/>
                  <a:ext cx="464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7" name="Ink 46">
                  <a:extLst>
                    <a:ext uri="{FF2B5EF4-FFF2-40B4-BE49-F238E27FC236}">
                      <a16:creationId xmlns:a16="http://schemas.microsoft.com/office/drawing/2014/main" id="{5CA65C5C-EC01-C8DC-13AE-C0394D0A43F1}"/>
                    </a:ext>
                  </a:extLst>
                </p14:cNvPr>
                <p14:cNvContentPartPr/>
                <p14:nvPr/>
              </p14:nvContentPartPr>
              <p14:xfrm>
                <a:off x="8551251" y="1302634"/>
                <a:ext cx="88200" cy="216720"/>
              </p14:xfrm>
            </p:contentPart>
          </mc:Choice>
          <mc:Fallback xmlns="">
            <p:pic>
              <p:nvPicPr>
                <p:cNvPr id="47" name="Ink 46">
                  <a:extLst>
                    <a:ext uri="{FF2B5EF4-FFF2-40B4-BE49-F238E27FC236}">
                      <a16:creationId xmlns:a16="http://schemas.microsoft.com/office/drawing/2014/main" id="{5CA65C5C-EC01-C8DC-13AE-C0394D0A43F1}"/>
                    </a:ext>
                  </a:extLst>
                </p:cNvPr>
                <p:cNvPicPr/>
                <p:nvPr/>
              </p:nvPicPr>
              <p:blipFill>
                <a:blip r:embed="rId66"/>
                <a:stretch>
                  <a:fillRect/>
                </a:stretch>
              </p:blipFill>
              <p:spPr>
                <a:xfrm>
                  <a:off x="8545131" y="1296514"/>
                  <a:ext cx="1004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8" name="Ink 47">
                  <a:extLst>
                    <a:ext uri="{FF2B5EF4-FFF2-40B4-BE49-F238E27FC236}">
                      <a16:creationId xmlns:a16="http://schemas.microsoft.com/office/drawing/2014/main" id="{947E08D8-0895-AD55-C7E2-59A1AF1B911A}"/>
                    </a:ext>
                  </a:extLst>
                </p14:cNvPr>
                <p14:cNvContentPartPr/>
                <p14:nvPr/>
              </p14:nvContentPartPr>
              <p14:xfrm>
                <a:off x="8637651" y="1260154"/>
                <a:ext cx="360" cy="6480"/>
              </p14:xfrm>
            </p:contentPart>
          </mc:Choice>
          <mc:Fallback xmlns="">
            <p:pic>
              <p:nvPicPr>
                <p:cNvPr id="48" name="Ink 47">
                  <a:extLst>
                    <a:ext uri="{FF2B5EF4-FFF2-40B4-BE49-F238E27FC236}">
                      <a16:creationId xmlns:a16="http://schemas.microsoft.com/office/drawing/2014/main" id="{947E08D8-0895-AD55-C7E2-59A1AF1B911A}"/>
                    </a:ext>
                  </a:extLst>
                </p:cNvPr>
                <p:cNvPicPr/>
                <p:nvPr/>
              </p:nvPicPr>
              <p:blipFill>
                <a:blip r:embed="rId68"/>
                <a:stretch>
                  <a:fillRect/>
                </a:stretch>
              </p:blipFill>
              <p:spPr>
                <a:xfrm>
                  <a:off x="8631531" y="1254034"/>
                  <a:ext cx="126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9" name="Ink 48">
                  <a:extLst>
                    <a:ext uri="{FF2B5EF4-FFF2-40B4-BE49-F238E27FC236}">
                      <a16:creationId xmlns:a16="http://schemas.microsoft.com/office/drawing/2014/main" id="{DB863231-948F-BAE3-849F-A9841412D5FF}"/>
                    </a:ext>
                  </a:extLst>
                </p14:cNvPr>
                <p14:cNvContentPartPr/>
                <p14:nvPr/>
              </p14:nvContentPartPr>
              <p14:xfrm>
                <a:off x="8704611" y="1228114"/>
                <a:ext cx="71280" cy="74520"/>
              </p14:xfrm>
            </p:contentPart>
          </mc:Choice>
          <mc:Fallback xmlns="">
            <p:pic>
              <p:nvPicPr>
                <p:cNvPr id="49" name="Ink 48">
                  <a:extLst>
                    <a:ext uri="{FF2B5EF4-FFF2-40B4-BE49-F238E27FC236}">
                      <a16:creationId xmlns:a16="http://schemas.microsoft.com/office/drawing/2014/main" id="{DB863231-948F-BAE3-849F-A9841412D5FF}"/>
                    </a:ext>
                  </a:extLst>
                </p:cNvPr>
                <p:cNvPicPr/>
                <p:nvPr/>
              </p:nvPicPr>
              <p:blipFill>
                <a:blip r:embed="rId70"/>
                <a:stretch>
                  <a:fillRect/>
                </a:stretch>
              </p:blipFill>
              <p:spPr>
                <a:xfrm>
                  <a:off x="8698491" y="1221994"/>
                  <a:ext cx="835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0" name="Ink 49">
                  <a:extLst>
                    <a:ext uri="{FF2B5EF4-FFF2-40B4-BE49-F238E27FC236}">
                      <a16:creationId xmlns:a16="http://schemas.microsoft.com/office/drawing/2014/main" id="{876847E2-B38D-83E6-AE46-E53A1461ABED}"/>
                    </a:ext>
                  </a:extLst>
                </p14:cNvPr>
                <p14:cNvContentPartPr/>
                <p14:nvPr/>
              </p14:nvContentPartPr>
              <p14:xfrm>
                <a:off x="8800011" y="1226314"/>
                <a:ext cx="62280" cy="60480"/>
              </p14:xfrm>
            </p:contentPart>
          </mc:Choice>
          <mc:Fallback xmlns="">
            <p:pic>
              <p:nvPicPr>
                <p:cNvPr id="50" name="Ink 49">
                  <a:extLst>
                    <a:ext uri="{FF2B5EF4-FFF2-40B4-BE49-F238E27FC236}">
                      <a16:creationId xmlns:a16="http://schemas.microsoft.com/office/drawing/2014/main" id="{876847E2-B38D-83E6-AE46-E53A1461ABED}"/>
                    </a:ext>
                  </a:extLst>
                </p:cNvPr>
                <p:cNvPicPr/>
                <p:nvPr/>
              </p:nvPicPr>
              <p:blipFill>
                <a:blip r:embed="rId72"/>
                <a:stretch>
                  <a:fillRect/>
                </a:stretch>
              </p:blipFill>
              <p:spPr>
                <a:xfrm>
                  <a:off x="8793891" y="1220194"/>
                  <a:ext cx="745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1" name="Ink 50">
                  <a:extLst>
                    <a:ext uri="{FF2B5EF4-FFF2-40B4-BE49-F238E27FC236}">
                      <a16:creationId xmlns:a16="http://schemas.microsoft.com/office/drawing/2014/main" id="{EF843DD4-6E52-AF31-9BB7-69BC2844A919}"/>
                    </a:ext>
                  </a:extLst>
                </p14:cNvPr>
                <p14:cNvContentPartPr/>
                <p14:nvPr/>
              </p14:nvContentPartPr>
              <p14:xfrm>
                <a:off x="8888571" y="1154674"/>
                <a:ext cx="21600" cy="87480"/>
              </p14:xfrm>
            </p:contentPart>
          </mc:Choice>
          <mc:Fallback xmlns="">
            <p:pic>
              <p:nvPicPr>
                <p:cNvPr id="51" name="Ink 50">
                  <a:extLst>
                    <a:ext uri="{FF2B5EF4-FFF2-40B4-BE49-F238E27FC236}">
                      <a16:creationId xmlns:a16="http://schemas.microsoft.com/office/drawing/2014/main" id="{EF843DD4-6E52-AF31-9BB7-69BC2844A919}"/>
                    </a:ext>
                  </a:extLst>
                </p:cNvPr>
                <p:cNvPicPr/>
                <p:nvPr/>
              </p:nvPicPr>
              <p:blipFill>
                <a:blip r:embed="rId74"/>
                <a:stretch>
                  <a:fillRect/>
                </a:stretch>
              </p:blipFill>
              <p:spPr>
                <a:xfrm>
                  <a:off x="8882451" y="1148554"/>
                  <a:ext cx="338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2" name="Ink 51">
                  <a:extLst>
                    <a:ext uri="{FF2B5EF4-FFF2-40B4-BE49-F238E27FC236}">
                      <a16:creationId xmlns:a16="http://schemas.microsoft.com/office/drawing/2014/main" id="{6687E641-F7A0-5110-348F-BC34B4873414}"/>
                    </a:ext>
                  </a:extLst>
                </p14:cNvPr>
                <p14:cNvContentPartPr/>
                <p14:nvPr/>
              </p14:nvContentPartPr>
              <p14:xfrm>
                <a:off x="8896491" y="1182754"/>
                <a:ext cx="52920" cy="19440"/>
              </p14:xfrm>
            </p:contentPart>
          </mc:Choice>
          <mc:Fallback xmlns="">
            <p:pic>
              <p:nvPicPr>
                <p:cNvPr id="52" name="Ink 51">
                  <a:extLst>
                    <a:ext uri="{FF2B5EF4-FFF2-40B4-BE49-F238E27FC236}">
                      <a16:creationId xmlns:a16="http://schemas.microsoft.com/office/drawing/2014/main" id="{6687E641-F7A0-5110-348F-BC34B4873414}"/>
                    </a:ext>
                  </a:extLst>
                </p:cNvPr>
                <p:cNvPicPr/>
                <p:nvPr/>
              </p:nvPicPr>
              <p:blipFill>
                <a:blip r:embed="rId76"/>
                <a:stretch>
                  <a:fillRect/>
                </a:stretch>
              </p:blipFill>
              <p:spPr>
                <a:xfrm>
                  <a:off x="8890371" y="1176634"/>
                  <a:ext cx="651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5" name="Ink 54">
                  <a:extLst>
                    <a:ext uri="{FF2B5EF4-FFF2-40B4-BE49-F238E27FC236}">
                      <a16:creationId xmlns:a16="http://schemas.microsoft.com/office/drawing/2014/main" id="{2C3F1EDC-5BF0-B2FE-B8A3-882DFBFA6BCF}"/>
                    </a:ext>
                  </a:extLst>
                </p14:cNvPr>
                <p14:cNvContentPartPr/>
                <p14:nvPr/>
              </p14:nvContentPartPr>
              <p14:xfrm>
                <a:off x="9095571" y="1111114"/>
                <a:ext cx="190800" cy="147600"/>
              </p14:xfrm>
            </p:contentPart>
          </mc:Choice>
          <mc:Fallback xmlns="">
            <p:pic>
              <p:nvPicPr>
                <p:cNvPr id="55" name="Ink 54">
                  <a:extLst>
                    <a:ext uri="{FF2B5EF4-FFF2-40B4-BE49-F238E27FC236}">
                      <a16:creationId xmlns:a16="http://schemas.microsoft.com/office/drawing/2014/main" id="{2C3F1EDC-5BF0-B2FE-B8A3-882DFBFA6BCF}"/>
                    </a:ext>
                  </a:extLst>
                </p:cNvPr>
                <p:cNvPicPr/>
                <p:nvPr/>
              </p:nvPicPr>
              <p:blipFill>
                <a:blip r:embed="rId78"/>
                <a:stretch>
                  <a:fillRect/>
                </a:stretch>
              </p:blipFill>
              <p:spPr>
                <a:xfrm>
                  <a:off x="9089451" y="1104994"/>
                  <a:ext cx="2030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6" name="Ink 55">
                  <a:extLst>
                    <a:ext uri="{FF2B5EF4-FFF2-40B4-BE49-F238E27FC236}">
                      <a16:creationId xmlns:a16="http://schemas.microsoft.com/office/drawing/2014/main" id="{1FBEC570-25BD-5A07-2FFC-8283A6D6BB6B}"/>
                    </a:ext>
                  </a:extLst>
                </p14:cNvPr>
                <p14:cNvContentPartPr/>
                <p14:nvPr/>
              </p14:nvContentPartPr>
              <p14:xfrm>
                <a:off x="9434691" y="1048834"/>
                <a:ext cx="61920" cy="61560"/>
              </p14:xfrm>
            </p:contentPart>
          </mc:Choice>
          <mc:Fallback xmlns="">
            <p:pic>
              <p:nvPicPr>
                <p:cNvPr id="56" name="Ink 55">
                  <a:extLst>
                    <a:ext uri="{FF2B5EF4-FFF2-40B4-BE49-F238E27FC236}">
                      <a16:creationId xmlns:a16="http://schemas.microsoft.com/office/drawing/2014/main" id="{1FBEC570-25BD-5A07-2FFC-8283A6D6BB6B}"/>
                    </a:ext>
                  </a:extLst>
                </p:cNvPr>
                <p:cNvPicPr/>
                <p:nvPr/>
              </p:nvPicPr>
              <p:blipFill>
                <a:blip r:embed="rId80"/>
                <a:stretch>
                  <a:fillRect/>
                </a:stretch>
              </p:blipFill>
              <p:spPr>
                <a:xfrm>
                  <a:off x="9428571" y="1042714"/>
                  <a:ext cx="741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8" name="Ink 57">
                  <a:extLst>
                    <a:ext uri="{FF2B5EF4-FFF2-40B4-BE49-F238E27FC236}">
                      <a16:creationId xmlns:a16="http://schemas.microsoft.com/office/drawing/2014/main" id="{1D6A8862-D3E5-9D3F-8998-AF199C7C09EB}"/>
                    </a:ext>
                  </a:extLst>
                </p14:cNvPr>
                <p14:cNvContentPartPr/>
                <p14:nvPr/>
              </p14:nvContentPartPr>
              <p14:xfrm>
                <a:off x="6343731" y="2076634"/>
                <a:ext cx="1531440" cy="1269000"/>
              </p14:xfrm>
            </p:contentPart>
          </mc:Choice>
          <mc:Fallback xmlns="">
            <p:pic>
              <p:nvPicPr>
                <p:cNvPr id="58" name="Ink 57">
                  <a:extLst>
                    <a:ext uri="{FF2B5EF4-FFF2-40B4-BE49-F238E27FC236}">
                      <a16:creationId xmlns:a16="http://schemas.microsoft.com/office/drawing/2014/main" id="{1D6A8862-D3E5-9D3F-8998-AF199C7C09EB}"/>
                    </a:ext>
                  </a:extLst>
                </p:cNvPr>
                <p:cNvPicPr/>
                <p:nvPr/>
              </p:nvPicPr>
              <p:blipFill>
                <a:blip r:embed="rId82"/>
                <a:stretch>
                  <a:fillRect/>
                </a:stretch>
              </p:blipFill>
              <p:spPr>
                <a:xfrm>
                  <a:off x="6337611" y="2070514"/>
                  <a:ext cx="1543680" cy="1281240"/>
                </a:xfrm>
                <a:prstGeom prst="rect">
                  <a:avLst/>
                </a:prstGeom>
              </p:spPr>
            </p:pic>
          </mc:Fallback>
        </mc:AlternateContent>
      </p:grpSp>
      <p:grpSp>
        <p:nvGrpSpPr>
          <p:cNvPr id="68" name="Group 67">
            <a:extLst>
              <a:ext uri="{FF2B5EF4-FFF2-40B4-BE49-F238E27FC236}">
                <a16:creationId xmlns:a16="http://schemas.microsoft.com/office/drawing/2014/main" id="{8BF80BE7-2C8F-BFFD-9140-85204C975175}"/>
              </a:ext>
            </a:extLst>
          </p:cNvPr>
          <p:cNvGrpSpPr/>
          <p:nvPr/>
        </p:nvGrpSpPr>
        <p:grpSpPr>
          <a:xfrm>
            <a:off x="8150211" y="1720954"/>
            <a:ext cx="108000" cy="135000"/>
            <a:chOff x="8150211" y="1720954"/>
            <a:chExt cx="108000" cy="135000"/>
          </a:xfrm>
        </p:grpSpPr>
        <mc:AlternateContent xmlns:mc="http://schemas.openxmlformats.org/markup-compatibility/2006" xmlns:p14="http://schemas.microsoft.com/office/powerpoint/2010/main">
          <mc:Choice Requires="p14">
            <p:contentPart p14:bwMode="auto" r:id="rId83">
              <p14:nvContentPartPr>
                <p14:cNvPr id="60" name="Ink 59">
                  <a:extLst>
                    <a:ext uri="{FF2B5EF4-FFF2-40B4-BE49-F238E27FC236}">
                      <a16:creationId xmlns:a16="http://schemas.microsoft.com/office/drawing/2014/main" id="{EB3A8B12-8A08-FBC2-4AB6-7627DAF1DDFB}"/>
                    </a:ext>
                  </a:extLst>
                </p14:cNvPr>
                <p14:cNvContentPartPr/>
                <p14:nvPr/>
              </p14:nvContentPartPr>
              <p14:xfrm>
                <a:off x="8150211" y="1720954"/>
                <a:ext cx="108000" cy="135000"/>
              </p14:xfrm>
            </p:contentPart>
          </mc:Choice>
          <mc:Fallback xmlns="">
            <p:pic>
              <p:nvPicPr>
                <p:cNvPr id="60" name="Ink 59">
                  <a:extLst>
                    <a:ext uri="{FF2B5EF4-FFF2-40B4-BE49-F238E27FC236}">
                      <a16:creationId xmlns:a16="http://schemas.microsoft.com/office/drawing/2014/main" id="{EB3A8B12-8A08-FBC2-4AB6-7627DAF1DDFB}"/>
                    </a:ext>
                  </a:extLst>
                </p:cNvPr>
                <p:cNvPicPr/>
                <p:nvPr/>
              </p:nvPicPr>
              <p:blipFill>
                <a:blip r:embed="rId84"/>
                <a:stretch>
                  <a:fillRect/>
                </a:stretch>
              </p:blipFill>
              <p:spPr>
                <a:xfrm>
                  <a:off x="8144091" y="1714834"/>
                  <a:ext cx="1202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1" name="Ink 60">
                  <a:extLst>
                    <a:ext uri="{FF2B5EF4-FFF2-40B4-BE49-F238E27FC236}">
                      <a16:creationId xmlns:a16="http://schemas.microsoft.com/office/drawing/2014/main" id="{3E33D371-0923-E24D-3BB8-2E30B1B67C59}"/>
                    </a:ext>
                  </a:extLst>
                </p14:cNvPr>
                <p14:cNvContentPartPr/>
                <p14:nvPr/>
              </p14:nvContentPartPr>
              <p14:xfrm>
                <a:off x="8225091" y="1756954"/>
                <a:ext cx="31320" cy="16200"/>
              </p14:xfrm>
            </p:contentPart>
          </mc:Choice>
          <mc:Fallback xmlns="">
            <p:pic>
              <p:nvPicPr>
                <p:cNvPr id="61" name="Ink 60">
                  <a:extLst>
                    <a:ext uri="{FF2B5EF4-FFF2-40B4-BE49-F238E27FC236}">
                      <a16:creationId xmlns:a16="http://schemas.microsoft.com/office/drawing/2014/main" id="{3E33D371-0923-E24D-3BB8-2E30B1B67C59}"/>
                    </a:ext>
                  </a:extLst>
                </p:cNvPr>
                <p:cNvPicPr/>
                <p:nvPr/>
              </p:nvPicPr>
              <p:blipFill>
                <a:blip r:embed="rId86"/>
                <a:stretch>
                  <a:fillRect/>
                </a:stretch>
              </p:blipFill>
              <p:spPr>
                <a:xfrm>
                  <a:off x="8218971" y="1750834"/>
                  <a:ext cx="43560" cy="28440"/>
                </a:xfrm>
                <a:prstGeom prst="rect">
                  <a:avLst/>
                </a:prstGeom>
              </p:spPr>
            </p:pic>
          </mc:Fallback>
        </mc:AlternateContent>
      </p:grpSp>
      <p:grpSp>
        <p:nvGrpSpPr>
          <p:cNvPr id="74" name="Group 73">
            <a:extLst>
              <a:ext uri="{FF2B5EF4-FFF2-40B4-BE49-F238E27FC236}">
                <a16:creationId xmlns:a16="http://schemas.microsoft.com/office/drawing/2014/main" id="{FC4DCEF8-12A2-0DAC-9057-F07F3DE431F1}"/>
              </a:ext>
            </a:extLst>
          </p:cNvPr>
          <p:cNvGrpSpPr/>
          <p:nvPr/>
        </p:nvGrpSpPr>
        <p:grpSpPr>
          <a:xfrm>
            <a:off x="8493651" y="1638874"/>
            <a:ext cx="414000" cy="157680"/>
            <a:chOff x="8493651" y="1638874"/>
            <a:chExt cx="414000" cy="157680"/>
          </a:xfrm>
        </p:grpSpPr>
        <mc:AlternateContent xmlns:mc="http://schemas.openxmlformats.org/markup-compatibility/2006" xmlns:p14="http://schemas.microsoft.com/office/powerpoint/2010/main">
          <mc:Choice Requires="p14">
            <p:contentPart p14:bwMode="auto" r:id="rId87">
              <p14:nvContentPartPr>
                <p14:cNvPr id="62" name="Ink 61">
                  <a:extLst>
                    <a:ext uri="{FF2B5EF4-FFF2-40B4-BE49-F238E27FC236}">
                      <a16:creationId xmlns:a16="http://schemas.microsoft.com/office/drawing/2014/main" id="{F97293EA-EFC3-AAAE-E3F1-FD6FAF0786B6}"/>
                    </a:ext>
                  </a:extLst>
                </p14:cNvPr>
                <p14:cNvContentPartPr/>
                <p14:nvPr/>
              </p14:nvContentPartPr>
              <p14:xfrm>
                <a:off x="8493651" y="1729594"/>
                <a:ext cx="37080" cy="66960"/>
              </p14:xfrm>
            </p:contentPart>
          </mc:Choice>
          <mc:Fallback xmlns="">
            <p:pic>
              <p:nvPicPr>
                <p:cNvPr id="62" name="Ink 61">
                  <a:extLst>
                    <a:ext uri="{FF2B5EF4-FFF2-40B4-BE49-F238E27FC236}">
                      <a16:creationId xmlns:a16="http://schemas.microsoft.com/office/drawing/2014/main" id="{F97293EA-EFC3-AAAE-E3F1-FD6FAF0786B6}"/>
                    </a:ext>
                  </a:extLst>
                </p:cNvPr>
                <p:cNvPicPr/>
                <p:nvPr/>
              </p:nvPicPr>
              <p:blipFill>
                <a:blip r:embed="rId88"/>
                <a:stretch>
                  <a:fillRect/>
                </a:stretch>
              </p:blipFill>
              <p:spPr>
                <a:xfrm>
                  <a:off x="8487531" y="1723474"/>
                  <a:ext cx="493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3" name="Ink 62">
                  <a:extLst>
                    <a:ext uri="{FF2B5EF4-FFF2-40B4-BE49-F238E27FC236}">
                      <a16:creationId xmlns:a16="http://schemas.microsoft.com/office/drawing/2014/main" id="{022048C1-E117-7943-755C-A51D48EF7065}"/>
                    </a:ext>
                  </a:extLst>
                </p14:cNvPr>
                <p14:cNvContentPartPr/>
                <p14:nvPr/>
              </p14:nvContentPartPr>
              <p14:xfrm>
                <a:off x="8502651" y="1657594"/>
                <a:ext cx="360" cy="18360"/>
              </p14:xfrm>
            </p:contentPart>
          </mc:Choice>
          <mc:Fallback xmlns="">
            <p:pic>
              <p:nvPicPr>
                <p:cNvPr id="63" name="Ink 62">
                  <a:extLst>
                    <a:ext uri="{FF2B5EF4-FFF2-40B4-BE49-F238E27FC236}">
                      <a16:creationId xmlns:a16="http://schemas.microsoft.com/office/drawing/2014/main" id="{022048C1-E117-7943-755C-A51D48EF7065}"/>
                    </a:ext>
                  </a:extLst>
                </p:cNvPr>
                <p:cNvPicPr/>
                <p:nvPr/>
              </p:nvPicPr>
              <p:blipFill>
                <a:blip r:embed="rId90"/>
                <a:stretch>
                  <a:fillRect/>
                </a:stretch>
              </p:blipFill>
              <p:spPr>
                <a:xfrm>
                  <a:off x="8496531" y="1651474"/>
                  <a:ext cx="126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4" name="Ink 63">
                  <a:extLst>
                    <a:ext uri="{FF2B5EF4-FFF2-40B4-BE49-F238E27FC236}">
                      <a16:creationId xmlns:a16="http://schemas.microsoft.com/office/drawing/2014/main" id="{DA81658E-1A32-95DC-25EB-1B3EC38EDD74}"/>
                    </a:ext>
                  </a:extLst>
                </p14:cNvPr>
                <p14:cNvContentPartPr/>
                <p14:nvPr/>
              </p14:nvContentPartPr>
              <p14:xfrm>
                <a:off x="8594451" y="1657954"/>
                <a:ext cx="35640" cy="120240"/>
              </p14:xfrm>
            </p:contentPart>
          </mc:Choice>
          <mc:Fallback xmlns="">
            <p:pic>
              <p:nvPicPr>
                <p:cNvPr id="64" name="Ink 63">
                  <a:extLst>
                    <a:ext uri="{FF2B5EF4-FFF2-40B4-BE49-F238E27FC236}">
                      <a16:creationId xmlns:a16="http://schemas.microsoft.com/office/drawing/2014/main" id="{DA81658E-1A32-95DC-25EB-1B3EC38EDD74}"/>
                    </a:ext>
                  </a:extLst>
                </p:cNvPr>
                <p:cNvPicPr/>
                <p:nvPr/>
              </p:nvPicPr>
              <p:blipFill>
                <a:blip r:embed="rId92"/>
                <a:stretch>
                  <a:fillRect/>
                </a:stretch>
              </p:blipFill>
              <p:spPr>
                <a:xfrm>
                  <a:off x="8588331" y="1651834"/>
                  <a:ext cx="478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5" name="Ink 64">
                  <a:extLst>
                    <a:ext uri="{FF2B5EF4-FFF2-40B4-BE49-F238E27FC236}">
                      <a16:creationId xmlns:a16="http://schemas.microsoft.com/office/drawing/2014/main" id="{0F0A2C7E-1951-8AF4-4A14-09CD963CB277}"/>
                    </a:ext>
                  </a:extLst>
                </p14:cNvPr>
                <p14:cNvContentPartPr/>
                <p14:nvPr/>
              </p14:nvContentPartPr>
              <p14:xfrm>
                <a:off x="8604891" y="1659754"/>
                <a:ext cx="360" cy="360"/>
              </p14:xfrm>
            </p:contentPart>
          </mc:Choice>
          <mc:Fallback xmlns="">
            <p:pic>
              <p:nvPicPr>
                <p:cNvPr id="65" name="Ink 64">
                  <a:extLst>
                    <a:ext uri="{FF2B5EF4-FFF2-40B4-BE49-F238E27FC236}">
                      <a16:creationId xmlns:a16="http://schemas.microsoft.com/office/drawing/2014/main" id="{0F0A2C7E-1951-8AF4-4A14-09CD963CB277}"/>
                    </a:ext>
                  </a:extLst>
                </p:cNvPr>
                <p:cNvPicPr/>
                <p:nvPr/>
              </p:nvPicPr>
              <p:blipFill>
                <a:blip r:embed="rId94"/>
                <a:stretch>
                  <a:fillRect/>
                </a:stretch>
              </p:blipFill>
              <p:spPr>
                <a:xfrm>
                  <a:off x="8598771" y="165363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6" name="Ink 65">
                  <a:extLst>
                    <a:ext uri="{FF2B5EF4-FFF2-40B4-BE49-F238E27FC236}">
                      <a16:creationId xmlns:a16="http://schemas.microsoft.com/office/drawing/2014/main" id="{BB577C2A-EE72-FE21-6645-D41CE7E4226D}"/>
                    </a:ext>
                  </a:extLst>
                </p14:cNvPr>
                <p14:cNvContentPartPr/>
                <p14:nvPr/>
              </p14:nvContentPartPr>
              <p14:xfrm>
                <a:off x="8630091" y="1722034"/>
                <a:ext cx="12240" cy="26280"/>
              </p14:xfrm>
            </p:contentPart>
          </mc:Choice>
          <mc:Fallback xmlns="">
            <p:pic>
              <p:nvPicPr>
                <p:cNvPr id="66" name="Ink 65">
                  <a:extLst>
                    <a:ext uri="{FF2B5EF4-FFF2-40B4-BE49-F238E27FC236}">
                      <a16:creationId xmlns:a16="http://schemas.microsoft.com/office/drawing/2014/main" id="{BB577C2A-EE72-FE21-6645-D41CE7E4226D}"/>
                    </a:ext>
                  </a:extLst>
                </p:cNvPr>
                <p:cNvPicPr/>
                <p:nvPr/>
              </p:nvPicPr>
              <p:blipFill>
                <a:blip r:embed="rId96"/>
                <a:stretch>
                  <a:fillRect/>
                </a:stretch>
              </p:blipFill>
              <p:spPr>
                <a:xfrm>
                  <a:off x="8623971" y="1715914"/>
                  <a:ext cx="244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9" name="Ink 68">
                  <a:extLst>
                    <a:ext uri="{FF2B5EF4-FFF2-40B4-BE49-F238E27FC236}">
                      <a16:creationId xmlns:a16="http://schemas.microsoft.com/office/drawing/2014/main" id="{CDE6C63E-2EDF-7DC9-A3D1-C5C3F6D75ADC}"/>
                    </a:ext>
                  </a:extLst>
                </p14:cNvPr>
                <p14:cNvContentPartPr/>
                <p14:nvPr/>
              </p14:nvContentPartPr>
              <p14:xfrm>
                <a:off x="8773371" y="1638874"/>
                <a:ext cx="134280" cy="108720"/>
              </p14:xfrm>
            </p:contentPart>
          </mc:Choice>
          <mc:Fallback xmlns="">
            <p:pic>
              <p:nvPicPr>
                <p:cNvPr id="69" name="Ink 68">
                  <a:extLst>
                    <a:ext uri="{FF2B5EF4-FFF2-40B4-BE49-F238E27FC236}">
                      <a16:creationId xmlns:a16="http://schemas.microsoft.com/office/drawing/2014/main" id="{CDE6C63E-2EDF-7DC9-A3D1-C5C3F6D75ADC}"/>
                    </a:ext>
                  </a:extLst>
                </p:cNvPr>
                <p:cNvPicPr/>
                <p:nvPr/>
              </p:nvPicPr>
              <p:blipFill>
                <a:blip r:embed="rId98"/>
                <a:stretch>
                  <a:fillRect/>
                </a:stretch>
              </p:blipFill>
              <p:spPr>
                <a:xfrm>
                  <a:off x="8767251" y="1632754"/>
                  <a:ext cx="146520" cy="120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9">
            <p14:nvContentPartPr>
              <p14:cNvPr id="70" name="Ink 69">
                <a:extLst>
                  <a:ext uri="{FF2B5EF4-FFF2-40B4-BE49-F238E27FC236}">
                    <a16:creationId xmlns:a16="http://schemas.microsoft.com/office/drawing/2014/main" id="{19A13898-5621-308D-197A-4920CC3550BF}"/>
                  </a:ext>
                </a:extLst>
              </p14:cNvPr>
              <p14:cNvContentPartPr/>
              <p14:nvPr/>
            </p14:nvContentPartPr>
            <p14:xfrm>
              <a:off x="9129411" y="1623754"/>
              <a:ext cx="43560" cy="94320"/>
            </p14:xfrm>
          </p:contentPart>
        </mc:Choice>
        <mc:Fallback xmlns="">
          <p:pic>
            <p:nvPicPr>
              <p:cNvPr id="70" name="Ink 69">
                <a:extLst>
                  <a:ext uri="{FF2B5EF4-FFF2-40B4-BE49-F238E27FC236}">
                    <a16:creationId xmlns:a16="http://schemas.microsoft.com/office/drawing/2014/main" id="{19A13898-5621-308D-197A-4920CC3550BF}"/>
                  </a:ext>
                </a:extLst>
              </p:cNvPr>
              <p:cNvPicPr/>
              <p:nvPr/>
            </p:nvPicPr>
            <p:blipFill>
              <a:blip r:embed="rId100"/>
              <a:stretch>
                <a:fillRect/>
              </a:stretch>
            </p:blipFill>
            <p:spPr>
              <a:xfrm>
                <a:off x="9123291" y="1617634"/>
                <a:ext cx="558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1" name="Ink 70">
                <a:extLst>
                  <a:ext uri="{FF2B5EF4-FFF2-40B4-BE49-F238E27FC236}">
                    <a16:creationId xmlns:a16="http://schemas.microsoft.com/office/drawing/2014/main" id="{2C21F508-1459-927A-32D2-810585E7B993}"/>
                  </a:ext>
                </a:extLst>
              </p14:cNvPr>
              <p14:cNvContentPartPr/>
              <p14:nvPr/>
            </p14:nvContentPartPr>
            <p14:xfrm>
              <a:off x="9176571" y="1549594"/>
              <a:ext cx="14040" cy="2520"/>
            </p14:xfrm>
          </p:contentPart>
        </mc:Choice>
        <mc:Fallback xmlns="">
          <p:pic>
            <p:nvPicPr>
              <p:cNvPr id="71" name="Ink 70">
                <a:extLst>
                  <a:ext uri="{FF2B5EF4-FFF2-40B4-BE49-F238E27FC236}">
                    <a16:creationId xmlns:a16="http://schemas.microsoft.com/office/drawing/2014/main" id="{2C21F508-1459-927A-32D2-810585E7B993}"/>
                  </a:ext>
                </a:extLst>
              </p:cNvPr>
              <p:cNvPicPr/>
              <p:nvPr/>
            </p:nvPicPr>
            <p:blipFill>
              <a:blip r:embed="rId102"/>
              <a:stretch>
                <a:fillRect/>
              </a:stretch>
            </p:blipFill>
            <p:spPr>
              <a:xfrm>
                <a:off x="9170451" y="1543474"/>
                <a:ext cx="262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2" name="Ink 71">
                <a:extLst>
                  <a:ext uri="{FF2B5EF4-FFF2-40B4-BE49-F238E27FC236}">
                    <a16:creationId xmlns:a16="http://schemas.microsoft.com/office/drawing/2014/main" id="{5BADCAD2-1E7C-3A7D-C33B-56B9FEB13333}"/>
                  </a:ext>
                </a:extLst>
              </p14:cNvPr>
              <p14:cNvContentPartPr/>
              <p14:nvPr/>
            </p14:nvContentPartPr>
            <p14:xfrm>
              <a:off x="9245691" y="1477234"/>
              <a:ext cx="6480" cy="26280"/>
            </p14:xfrm>
          </p:contentPart>
        </mc:Choice>
        <mc:Fallback xmlns="">
          <p:pic>
            <p:nvPicPr>
              <p:cNvPr id="72" name="Ink 71">
                <a:extLst>
                  <a:ext uri="{FF2B5EF4-FFF2-40B4-BE49-F238E27FC236}">
                    <a16:creationId xmlns:a16="http://schemas.microsoft.com/office/drawing/2014/main" id="{5BADCAD2-1E7C-3A7D-C33B-56B9FEB13333}"/>
                  </a:ext>
                </a:extLst>
              </p:cNvPr>
              <p:cNvPicPr/>
              <p:nvPr/>
            </p:nvPicPr>
            <p:blipFill>
              <a:blip r:embed="rId104"/>
              <a:stretch>
                <a:fillRect/>
              </a:stretch>
            </p:blipFill>
            <p:spPr>
              <a:xfrm>
                <a:off x="9239571" y="1471114"/>
                <a:ext cx="187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5" name="Ink 74">
                <a:extLst>
                  <a:ext uri="{FF2B5EF4-FFF2-40B4-BE49-F238E27FC236}">
                    <a16:creationId xmlns:a16="http://schemas.microsoft.com/office/drawing/2014/main" id="{4838D32E-7729-3458-E8B0-A457E1D83A2A}"/>
                  </a:ext>
                </a:extLst>
              </p14:cNvPr>
              <p14:cNvContentPartPr/>
              <p14:nvPr/>
            </p14:nvContentPartPr>
            <p14:xfrm>
              <a:off x="9289971" y="1560034"/>
              <a:ext cx="73800" cy="161280"/>
            </p14:xfrm>
          </p:contentPart>
        </mc:Choice>
        <mc:Fallback xmlns="">
          <p:pic>
            <p:nvPicPr>
              <p:cNvPr id="75" name="Ink 74">
                <a:extLst>
                  <a:ext uri="{FF2B5EF4-FFF2-40B4-BE49-F238E27FC236}">
                    <a16:creationId xmlns:a16="http://schemas.microsoft.com/office/drawing/2014/main" id="{4838D32E-7729-3458-E8B0-A457E1D83A2A}"/>
                  </a:ext>
                </a:extLst>
              </p:cNvPr>
              <p:cNvPicPr/>
              <p:nvPr/>
            </p:nvPicPr>
            <p:blipFill>
              <a:blip r:embed="rId106"/>
              <a:stretch>
                <a:fillRect/>
              </a:stretch>
            </p:blipFill>
            <p:spPr>
              <a:xfrm>
                <a:off x="9283851" y="1553914"/>
                <a:ext cx="860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6" name="Ink 75">
                <a:extLst>
                  <a:ext uri="{FF2B5EF4-FFF2-40B4-BE49-F238E27FC236}">
                    <a16:creationId xmlns:a16="http://schemas.microsoft.com/office/drawing/2014/main" id="{FD279904-70DE-9112-7A3F-F0ECAE6B066F}"/>
                  </a:ext>
                </a:extLst>
              </p14:cNvPr>
              <p14:cNvContentPartPr/>
              <p14:nvPr/>
            </p14:nvContentPartPr>
            <p14:xfrm>
              <a:off x="9298971" y="1596754"/>
              <a:ext cx="360" cy="360"/>
            </p14:xfrm>
          </p:contentPart>
        </mc:Choice>
        <mc:Fallback xmlns="">
          <p:pic>
            <p:nvPicPr>
              <p:cNvPr id="76" name="Ink 75">
                <a:extLst>
                  <a:ext uri="{FF2B5EF4-FFF2-40B4-BE49-F238E27FC236}">
                    <a16:creationId xmlns:a16="http://schemas.microsoft.com/office/drawing/2014/main" id="{FD279904-70DE-9112-7A3F-F0ECAE6B066F}"/>
                  </a:ext>
                </a:extLst>
              </p:cNvPr>
              <p:cNvPicPr/>
              <p:nvPr/>
            </p:nvPicPr>
            <p:blipFill>
              <a:blip r:embed="rId94"/>
              <a:stretch>
                <a:fillRect/>
              </a:stretch>
            </p:blipFill>
            <p:spPr>
              <a:xfrm>
                <a:off x="9292851" y="159063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7" name="Ink 76">
                <a:extLst>
                  <a:ext uri="{FF2B5EF4-FFF2-40B4-BE49-F238E27FC236}">
                    <a16:creationId xmlns:a16="http://schemas.microsoft.com/office/drawing/2014/main" id="{24FD3533-C2C7-3521-A007-2FE35EA447EA}"/>
                  </a:ext>
                </a:extLst>
              </p14:cNvPr>
              <p14:cNvContentPartPr/>
              <p14:nvPr/>
            </p14:nvContentPartPr>
            <p14:xfrm>
              <a:off x="9360531" y="1738594"/>
              <a:ext cx="2520" cy="360"/>
            </p14:xfrm>
          </p:contentPart>
        </mc:Choice>
        <mc:Fallback xmlns="">
          <p:pic>
            <p:nvPicPr>
              <p:cNvPr id="77" name="Ink 76">
                <a:extLst>
                  <a:ext uri="{FF2B5EF4-FFF2-40B4-BE49-F238E27FC236}">
                    <a16:creationId xmlns:a16="http://schemas.microsoft.com/office/drawing/2014/main" id="{24FD3533-C2C7-3521-A007-2FE35EA447EA}"/>
                  </a:ext>
                </a:extLst>
              </p:cNvPr>
              <p:cNvPicPr/>
              <p:nvPr/>
            </p:nvPicPr>
            <p:blipFill>
              <a:blip r:embed="rId94"/>
              <a:stretch>
                <a:fillRect/>
              </a:stretch>
            </p:blipFill>
            <p:spPr>
              <a:xfrm>
                <a:off x="9354411" y="1732474"/>
                <a:ext cx="14760" cy="12600"/>
              </a:xfrm>
              <a:prstGeom prst="rect">
                <a:avLst/>
              </a:prstGeom>
            </p:spPr>
          </p:pic>
        </mc:Fallback>
      </mc:AlternateContent>
      <p:grpSp>
        <p:nvGrpSpPr>
          <p:cNvPr id="93" name="Group 92">
            <a:extLst>
              <a:ext uri="{FF2B5EF4-FFF2-40B4-BE49-F238E27FC236}">
                <a16:creationId xmlns:a16="http://schemas.microsoft.com/office/drawing/2014/main" id="{476C3CD2-C9CD-AA1B-AB2D-CA9992D9B8F6}"/>
              </a:ext>
            </a:extLst>
          </p:cNvPr>
          <p:cNvGrpSpPr/>
          <p:nvPr/>
        </p:nvGrpSpPr>
        <p:grpSpPr>
          <a:xfrm>
            <a:off x="9504171" y="1518274"/>
            <a:ext cx="649800" cy="195840"/>
            <a:chOff x="9504171" y="1518274"/>
            <a:chExt cx="649800" cy="195840"/>
          </a:xfrm>
        </p:grpSpPr>
        <mc:AlternateContent xmlns:mc="http://schemas.openxmlformats.org/markup-compatibility/2006" xmlns:p14="http://schemas.microsoft.com/office/powerpoint/2010/main">
          <mc:Choice Requires="p14">
            <p:contentPart p14:bwMode="auto" r:id="rId109">
              <p14:nvContentPartPr>
                <p14:cNvPr id="78" name="Ink 77">
                  <a:extLst>
                    <a:ext uri="{FF2B5EF4-FFF2-40B4-BE49-F238E27FC236}">
                      <a16:creationId xmlns:a16="http://schemas.microsoft.com/office/drawing/2014/main" id="{615079BF-031D-A883-268A-F5ED4BAF5C9A}"/>
                    </a:ext>
                  </a:extLst>
                </p14:cNvPr>
                <p14:cNvContentPartPr/>
                <p14:nvPr/>
              </p14:nvContentPartPr>
              <p14:xfrm>
                <a:off x="9504171" y="1684234"/>
                <a:ext cx="100440" cy="29520"/>
              </p14:xfrm>
            </p:contentPart>
          </mc:Choice>
          <mc:Fallback xmlns="">
            <p:pic>
              <p:nvPicPr>
                <p:cNvPr id="78" name="Ink 77">
                  <a:extLst>
                    <a:ext uri="{FF2B5EF4-FFF2-40B4-BE49-F238E27FC236}">
                      <a16:creationId xmlns:a16="http://schemas.microsoft.com/office/drawing/2014/main" id="{615079BF-031D-A883-268A-F5ED4BAF5C9A}"/>
                    </a:ext>
                  </a:extLst>
                </p:cNvPr>
                <p:cNvPicPr/>
                <p:nvPr/>
              </p:nvPicPr>
              <p:blipFill>
                <a:blip r:embed="rId110"/>
                <a:stretch>
                  <a:fillRect/>
                </a:stretch>
              </p:blipFill>
              <p:spPr>
                <a:xfrm>
                  <a:off x="9498051" y="1678114"/>
                  <a:ext cx="1126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0" name="Ink 79">
                  <a:extLst>
                    <a:ext uri="{FF2B5EF4-FFF2-40B4-BE49-F238E27FC236}">
                      <a16:creationId xmlns:a16="http://schemas.microsoft.com/office/drawing/2014/main" id="{C3E4986F-B0AD-8619-86BE-6BC21A38722E}"/>
                    </a:ext>
                  </a:extLst>
                </p14:cNvPr>
                <p14:cNvContentPartPr/>
                <p14:nvPr/>
              </p14:nvContentPartPr>
              <p14:xfrm>
                <a:off x="9535131" y="1639954"/>
                <a:ext cx="56160" cy="74160"/>
              </p14:xfrm>
            </p:contentPart>
          </mc:Choice>
          <mc:Fallback xmlns="">
            <p:pic>
              <p:nvPicPr>
                <p:cNvPr id="80" name="Ink 79">
                  <a:extLst>
                    <a:ext uri="{FF2B5EF4-FFF2-40B4-BE49-F238E27FC236}">
                      <a16:creationId xmlns:a16="http://schemas.microsoft.com/office/drawing/2014/main" id="{C3E4986F-B0AD-8619-86BE-6BC21A38722E}"/>
                    </a:ext>
                  </a:extLst>
                </p:cNvPr>
                <p:cNvPicPr/>
                <p:nvPr/>
              </p:nvPicPr>
              <p:blipFill>
                <a:blip r:embed="rId112"/>
                <a:stretch>
                  <a:fillRect/>
                </a:stretch>
              </p:blipFill>
              <p:spPr>
                <a:xfrm>
                  <a:off x="9529011" y="1633834"/>
                  <a:ext cx="684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2" name="Ink 81">
                  <a:extLst>
                    <a:ext uri="{FF2B5EF4-FFF2-40B4-BE49-F238E27FC236}">
                      <a16:creationId xmlns:a16="http://schemas.microsoft.com/office/drawing/2014/main" id="{CE764FB9-DF37-CA57-888A-970263ABA4F3}"/>
                    </a:ext>
                  </a:extLst>
                </p14:cNvPr>
                <p14:cNvContentPartPr/>
                <p14:nvPr/>
              </p14:nvContentPartPr>
              <p14:xfrm>
                <a:off x="9739251" y="1582354"/>
                <a:ext cx="2520" cy="107280"/>
              </p14:xfrm>
            </p:contentPart>
          </mc:Choice>
          <mc:Fallback xmlns="">
            <p:pic>
              <p:nvPicPr>
                <p:cNvPr id="82" name="Ink 81">
                  <a:extLst>
                    <a:ext uri="{FF2B5EF4-FFF2-40B4-BE49-F238E27FC236}">
                      <a16:creationId xmlns:a16="http://schemas.microsoft.com/office/drawing/2014/main" id="{CE764FB9-DF37-CA57-888A-970263ABA4F3}"/>
                    </a:ext>
                  </a:extLst>
                </p:cNvPr>
                <p:cNvPicPr/>
                <p:nvPr/>
              </p:nvPicPr>
              <p:blipFill>
                <a:blip r:embed="rId114"/>
                <a:stretch>
                  <a:fillRect/>
                </a:stretch>
              </p:blipFill>
              <p:spPr>
                <a:xfrm>
                  <a:off x="9733131" y="1576234"/>
                  <a:ext cx="147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4" name="Ink 83">
                  <a:extLst>
                    <a:ext uri="{FF2B5EF4-FFF2-40B4-BE49-F238E27FC236}">
                      <a16:creationId xmlns:a16="http://schemas.microsoft.com/office/drawing/2014/main" id="{79923EF9-66DC-C2C2-B341-69179D139019}"/>
                    </a:ext>
                  </a:extLst>
                </p14:cNvPr>
                <p14:cNvContentPartPr/>
                <p14:nvPr/>
              </p14:nvContentPartPr>
              <p14:xfrm>
                <a:off x="9645651" y="1655434"/>
                <a:ext cx="6480" cy="37800"/>
              </p14:xfrm>
            </p:contentPart>
          </mc:Choice>
          <mc:Fallback xmlns="">
            <p:pic>
              <p:nvPicPr>
                <p:cNvPr id="84" name="Ink 83">
                  <a:extLst>
                    <a:ext uri="{FF2B5EF4-FFF2-40B4-BE49-F238E27FC236}">
                      <a16:creationId xmlns:a16="http://schemas.microsoft.com/office/drawing/2014/main" id="{79923EF9-66DC-C2C2-B341-69179D139019}"/>
                    </a:ext>
                  </a:extLst>
                </p:cNvPr>
                <p:cNvPicPr/>
                <p:nvPr/>
              </p:nvPicPr>
              <p:blipFill>
                <a:blip r:embed="rId116"/>
                <a:stretch>
                  <a:fillRect/>
                </a:stretch>
              </p:blipFill>
              <p:spPr>
                <a:xfrm>
                  <a:off x="9639531" y="1649314"/>
                  <a:ext cx="187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6" name="Ink 85">
                  <a:extLst>
                    <a:ext uri="{FF2B5EF4-FFF2-40B4-BE49-F238E27FC236}">
                      <a16:creationId xmlns:a16="http://schemas.microsoft.com/office/drawing/2014/main" id="{BBB20A85-87D6-9C3B-CC17-04649D2C96A4}"/>
                    </a:ext>
                  </a:extLst>
                </p14:cNvPr>
                <p14:cNvContentPartPr/>
                <p14:nvPr/>
              </p14:nvContentPartPr>
              <p14:xfrm>
                <a:off x="9709371" y="1691794"/>
                <a:ext cx="54000" cy="14400"/>
              </p14:xfrm>
            </p:contentPart>
          </mc:Choice>
          <mc:Fallback xmlns="">
            <p:pic>
              <p:nvPicPr>
                <p:cNvPr id="86" name="Ink 85">
                  <a:extLst>
                    <a:ext uri="{FF2B5EF4-FFF2-40B4-BE49-F238E27FC236}">
                      <a16:creationId xmlns:a16="http://schemas.microsoft.com/office/drawing/2014/main" id="{BBB20A85-87D6-9C3B-CC17-04649D2C96A4}"/>
                    </a:ext>
                  </a:extLst>
                </p:cNvPr>
                <p:cNvPicPr/>
                <p:nvPr/>
              </p:nvPicPr>
              <p:blipFill>
                <a:blip r:embed="rId118"/>
                <a:stretch>
                  <a:fillRect/>
                </a:stretch>
              </p:blipFill>
              <p:spPr>
                <a:xfrm>
                  <a:off x="9703251" y="1685674"/>
                  <a:ext cx="662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8" name="Ink 87">
                  <a:extLst>
                    <a:ext uri="{FF2B5EF4-FFF2-40B4-BE49-F238E27FC236}">
                      <a16:creationId xmlns:a16="http://schemas.microsoft.com/office/drawing/2014/main" id="{9638AEDA-1514-35B4-1099-C27FDC3B6FFF}"/>
                    </a:ext>
                  </a:extLst>
                </p14:cNvPr>
                <p14:cNvContentPartPr/>
                <p14:nvPr/>
              </p14:nvContentPartPr>
              <p14:xfrm>
                <a:off x="9704691" y="1556074"/>
                <a:ext cx="79920" cy="4320"/>
              </p14:xfrm>
            </p:contentPart>
          </mc:Choice>
          <mc:Fallback xmlns="">
            <p:pic>
              <p:nvPicPr>
                <p:cNvPr id="88" name="Ink 87">
                  <a:extLst>
                    <a:ext uri="{FF2B5EF4-FFF2-40B4-BE49-F238E27FC236}">
                      <a16:creationId xmlns:a16="http://schemas.microsoft.com/office/drawing/2014/main" id="{9638AEDA-1514-35B4-1099-C27FDC3B6FFF}"/>
                    </a:ext>
                  </a:extLst>
                </p:cNvPr>
                <p:cNvPicPr/>
                <p:nvPr/>
              </p:nvPicPr>
              <p:blipFill>
                <a:blip r:embed="rId120"/>
                <a:stretch>
                  <a:fillRect/>
                </a:stretch>
              </p:blipFill>
              <p:spPr>
                <a:xfrm>
                  <a:off x="9698571" y="1549954"/>
                  <a:ext cx="921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9" name="Ink 88">
                  <a:extLst>
                    <a:ext uri="{FF2B5EF4-FFF2-40B4-BE49-F238E27FC236}">
                      <a16:creationId xmlns:a16="http://schemas.microsoft.com/office/drawing/2014/main" id="{9FF9C5A4-FC09-A269-2479-CBB34E961174}"/>
                    </a:ext>
                  </a:extLst>
                </p14:cNvPr>
                <p14:cNvContentPartPr/>
                <p14:nvPr/>
              </p14:nvContentPartPr>
              <p14:xfrm>
                <a:off x="9893691" y="1529074"/>
                <a:ext cx="3960" cy="174600"/>
              </p14:xfrm>
            </p:contentPart>
          </mc:Choice>
          <mc:Fallback xmlns="">
            <p:pic>
              <p:nvPicPr>
                <p:cNvPr id="89" name="Ink 88">
                  <a:extLst>
                    <a:ext uri="{FF2B5EF4-FFF2-40B4-BE49-F238E27FC236}">
                      <a16:creationId xmlns:a16="http://schemas.microsoft.com/office/drawing/2014/main" id="{9FF9C5A4-FC09-A269-2479-CBB34E961174}"/>
                    </a:ext>
                  </a:extLst>
                </p:cNvPr>
                <p:cNvPicPr/>
                <p:nvPr/>
              </p:nvPicPr>
              <p:blipFill>
                <a:blip r:embed="rId122"/>
                <a:stretch>
                  <a:fillRect/>
                </a:stretch>
              </p:blipFill>
              <p:spPr>
                <a:xfrm>
                  <a:off x="9887571" y="1522954"/>
                  <a:ext cx="162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0" name="Ink 89">
                  <a:extLst>
                    <a:ext uri="{FF2B5EF4-FFF2-40B4-BE49-F238E27FC236}">
                      <a16:creationId xmlns:a16="http://schemas.microsoft.com/office/drawing/2014/main" id="{EF40FF90-713A-5603-30E4-AB08D48B99F4}"/>
                    </a:ext>
                  </a:extLst>
                </p14:cNvPr>
                <p14:cNvContentPartPr/>
                <p14:nvPr/>
              </p14:nvContentPartPr>
              <p14:xfrm>
                <a:off x="9886131" y="1526554"/>
                <a:ext cx="91800" cy="163080"/>
              </p14:xfrm>
            </p:contentPart>
          </mc:Choice>
          <mc:Fallback xmlns="">
            <p:pic>
              <p:nvPicPr>
                <p:cNvPr id="90" name="Ink 89">
                  <a:extLst>
                    <a:ext uri="{FF2B5EF4-FFF2-40B4-BE49-F238E27FC236}">
                      <a16:creationId xmlns:a16="http://schemas.microsoft.com/office/drawing/2014/main" id="{EF40FF90-713A-5603-30E4-AB08D48B99F4}"/>
                    </a:ext>
                  </a:extLst>
                </p:cNvPr>
                <p:cNvPicPr/>
                <p:nvPr/>
              </p:nvPicPr>
              <p:blipFill>
                <a:blip r:embed="rId124"/>
                <a:stretch>
                  <a:fillRect/>
                </a:stretch>
              </p:blipFill>
              <p:spPr>
                <a:xfrm>
                  <a:off x="9880011" y="1520434"/>
                  <a:ext cx="1040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1" name="Ink 90">
                  <a:extLst>
                    <a:ext uri="{FF2B5EF4-FFF2-40B4-BE49-F238E27FC236}">
                      <a16:creationId xmlns:a16="http://schemas.microsoft.com/office/drawing/2014/main" id="{E90460E4-B250-F1A7-4146-C5926F68F3C1}"/>
                    </a:ext>
                  </a:extLst>
                </p14:cNvPr>
                <p14:cNvContentPartPr/>
                <p14:nvPr/>
              </p14:nvContentPartPr>
              <p14:xfrm>
                <a:off x="10056051" y="1533034"/>
                <a:ext cx="5400" cy="162360"/>
              </p14:xfrm>
            </p:contentPart>
          </mc:Choice>
          <mc:Fallback xmlns="">
            <p:pic>
              <p:nvPicPr>
                <p:cNvPr id="91" name="Ink 90">
                  <a:extLst>
                    <a:ext uri="{FF2B5EF4-FFF2-40B4-BE49-F238E27FC236}">
                      <a16:creationId xmlns:a16="http://schemas.microsoft.com/office/drawing/2014/main" id="{E90460E4-B250-F1A7-4146-C5926F68F3C1}"/>
                    </a:ext>
                  </a:extLst>
                </p:cNvPr>
                <p:cNvPicPr/>
                <p:nvPr/>
              </p:nvPicPr>
              <p:blipFill>
                <a:blip r:embed="rId126"/>
                <a:stretch>
                  <a:fillRect/>
                </a:stretch>
              </p:blipFill>
              <p:spPr>
                <a:xfrm>
                  <a:off x="10049931" y="1526914"/>
                  <a:ext cx="176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2" name="Ink 91">
                  <a:extLst>
                    <a:ext uri="{FF2B5EF4-FFF2-40B4-BE49-F238E27FC236}">
                      <a16:creationId xmlns:a16="http://schemas.microsoft.com/office/drawing/2014/main" id="{9FC822E3-CA66-C412-23D2-03EFE10A298B}"/>
                    </a:ext>
                  </a:extLst>
                </p14:cNvPr>
                <p14:cNvContentPartPr/>
                <p14:nvPr/>
              </p14:nvContentPartPr>
              <p14:xfrm>
                <a:off x="10039851" y="1518274"/>
                <a:ext cx="114120" cy="151920"/>
              </p14:xfrm>
            </p:contentPart>
          </mc:Choice>
          <mc:Fallback xmlns="">
            <p:pic>
              <p:nvPicPr>
                <p:cNvPr id="92" name="Ink 91">
                  <a:extLst>
                    <a:ext uri="{FF2B5EF4-FFF2-40B4-BE49-F238E27FC236}">
                      <a16:creationId xmlns:a16="http://schemas.microsoft.com/office/drawing/2014/main" id="{9FC822E3-CA66-C412-23D2-03EFE10A298B}"/>
                    </a:ext>
                  </a:extLst>
                </p:cNvPr>
                <p:cNvPicPr/>
                <p:nvPr/>
              </p:nvPicPr>
              <p:blipFill>
                <a:blip r:embed="rId128"/>
                <a:stretch>
                  <a:fillRect/>
                </a:stretch>
              </p:blipFill>
              <p:spPr>
                <a:xfrm>
                  <a:off x="10033731" y="1512154"/>
                  <a:ext cx="126360" cy="164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9">
            <p14:nvContentPartPr>
              <p14:cNvPr id="94" name="Ink 93">
                <a:extLst>
                  <a:ext uri="{FF2B5EF4-FFF2-40B4-BE49-F238E27FC236}">
                    <a16:creationId xmlns:a16="http://schemas.microsoft.com/office/drawing/2014/main" id="{FD4C95D9-26CC-5EE1-6431-737509BCF36A}"/>
                  </a:ext>
                </a:extLst>
              </p14:cNvPr>
              <p14:cNvContentPartPr/>
              <p14:nvPr/>
            </p14:nvContentPartPr>
            <p14:xfrm>
              <a:off x="8214291" y="3717154"/>
              <a:ext cx="2436480" cy="639360"/>
            </p14:xfrm>
          </p:contentPart>
        </mc:Choice>
        <mc:Fallback xmlns="">
          <p:pic>
            <p:nvPicPr>
              <p:cNvPr id="94" name="Ink 93">
                <a:extLst>
                  <a:ext uri="{FF2B5EF4-FFF2-40B4-BE49-F238E27FC236}">
                    <a16:creationId xmlns:a16="http://schemas.microsoft.com/office/drawing/2014/main" id="{FD4C95D9-26CC-5EE1-6431-737509BCF36A}"/>
                  </a:ext>
                </a:extLst>
              </p:cNvPr>
              <p:cNvPicPr/>
              <p:nvPr/>
            </p:nvPicPr>
            <p:blipFill>
              <a:blip r:embed="rId130"/>
              <a:stretch>
                <a:fillRect/>
              </a:stretch>
            </p:blipFill>
            <p:spPr>
              <a:xfrm>
                <a:off x="8208171" y="3711034"/>
                <a:ext cx="2448720" cy="651600"/>
              </a:xfrm>
              <a:prstGeom prst="rect">
                <a:avLst/>
              </a:prstGeom>
            </p:spPr>
          </p:pic>
        </mc:Fallback>
      </mc:AlternateContent>
      <p:grpSp>
        <p:nvGrpSpPr>
          <p:cNvPr id="113" name="Group 112">
            <a:extLst>
              <a:ext uri="{FF2B5EF4-FFF2-40B4-BE49-F238E27FC236}">
                <a16:creationId xmlns:a16="http://schemas.microsoft.com/office/drawing/2014/main" id="{4CF94D05-D285-EB0F-CE21-DACAE554A48C}"/>
              </a:ext>
            </a:extLst>
          </p:cNvPr>
          <p:cNvGrpSpPr/>
          <p:nvPr/>
        </p:nvGrpSpPr>
        <p:grpSpPr>
          <a:xfrm>
            <a:off x="8377371" y="4426354"/>
            <a:ext cx="1446120" cy="392760"/>
            <a:chOff x="8377371" y="4426354"/>
            <a:chExt cx="1446120" cy="392760"/>
          </a:xfrm>
        </p:grpSpPr>
        <mc:AlternateContent xmlns:mc="http://schemas.openxmlformats.org/markup-compatibility/2006" xmlns:p14="http://schemas.microsoft.com/office/powerpoint/2010/main">
          <mc:Choice Requires="p14">
            <p:contentPart p14:bwMode="auto" r:id="rId131">
              <p14:nvContentPartPr>
                <p14:cNvPr id="95" name="Ink 94">
                  <a:extLst>
                    <a:ext uri="{FF2B5EF4-FFF2-40B4-BE49-F238E27FC236}">
                      <a16:creationId xmlns:a16="http://schemas.microsoft.com/office/drawing/2014/main" id="{1E47C799-1C21-D0B8-5A8F-0AB5DE1888AA}"/>
                    </a:ext>
                  </a:extLst>
                </p14:cNvPr>
                <p14:cNvContentPartPr/>
                <p14:nvPr/>
              </p14:nvContentPartPr>
              <p14:xfrm>
                <a:off x="8392491" y="4450114"/>
                <a:ext cx="9000" cy="253080"/>
              </p14:xfrm>
            </p:contentPart>
          </mc:Choice>
          <mc:Fallback xmlns="">
            <p:pic>
              <p:nvPicPr>
                <p:cNvPr id="95" name="Ink 94">
                  <a:extLst>
                    <a:ext uri="{FF2B5EF4-FFF2-40B4-BE49-F238E27FC236}">
                      <a16:creationId xmlns:a16="http://schemas.microsoft.com/office/drawing/2014/main" id="{1E47C799-1C21-D0B8-5A8F-0AB5DE1888AA}"/>
                    </a:ext>
                  </a:extLst>
                </p:cNvPr>
                <p:cNvPicPr/>
                <p:nvPr/>
              </p:nvPicPr>
              <p:blipFill>
                <a:blip r:embed="rId132"/>
                <a:stretch>
                  <a:fillRect/>
                </a:stretch>
              </p:blipFill>
              <p:spPr>
                <a:xfrm>
                  <a:off x="8386371" y="4443994"/>
                  <a:ext cx="2124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6" name="Ink 95">
                  <a:extLst>
                    <a:ext uri="{FF2B5EF4-FFF2-40B4-BE49-F238E27FC236}">
                      <a16:creationId xmlns:a16="http://schemas.microsoft.com/office/drawing/2014/main" id="{2037FDEC-7D64-6314-641A-8E69380984B8}"/>
                    </a:ext>
                  </a:extLst>
                </p14:cNvPr>
                <p14:cNvContentPartPr/>
                <p14:nvPr/>
              </p14:nvContentPartPr>
              <p14:xfrm>
                <a:off x="8377371" y="4431754"/>
                <a:ext cx="109800" cy="135000"/>
              </p14:xfrm>
            </p:contentPart>
          </mc:Choice>
          <mc:Fallback xmlns="">
            <p:pic>
              <p:nvPicPr>
                <p:cNvPr id="96" name="Ink 95">
                  <a:extLst>
                    <a:ext uri="{FF2B5EF4-FFF2-40B4-BE49-F238E27FC236}">
                      <a16:creationId xmlns:a16="http://schemas.microsoft.com/office/drawing/2014/main" id="{2037FDEC-7D64-6314-641A-8E69380984B8}"/>
                    </a:ext>
                  </a:extLst>
                </p:cNvPr>
                <p:cNvPicPr/>
                <p:nvPr/>
              </p:nvPicPr>
              <p:blipFill>
                <a:blip r:embed="rId134"/>
                <a:stretch>
                  <a:fillRect/>
                </a:stretch>
              </p:blipFill>
              <p:spPr>
                <a:xfrm>
                  <a:off x="8371251" y="4425634"/>
                  <a:ext cx="1220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7" name="Ink 96">
                  <a:extLst>
                    <a:ext uri="{FF2B5EF4-FFF2-40B4-BE49-F238E27FC236}">
                      <a16:creationId xmlns:a16="http://schemas.microsoft.com/office/drawing/2014/main" id="{0958D459-CF99-0658-F30F-672D137FACE3}"/>
                    </a:ext>
                  </a:extLst>
                </p14:cNvPr>
                <p14:cNvContentPartPr/>
                <p14:nvPr/>
              </p14:nvContentPartPr>
              <p14:xfrm>
                <a:off x="8494371" y="4454074"/>
                <a:ext cx="173520" cy="199440"/>
              </p14:xfrm>
            </p:contentPart>
          </mc:Choice>
          <mc:Fallback xmlns="">
            <p:pic>
              <p:nvPicPr>
                <p:cNvPr id="97" name="Ink 96">
                  <a:extLst>
                    <a:ext uri="{FF2B5EF4-FFF2-40B4-BE49-F238E27FC236}">
                      <a16:creationId xmlns:a16="http://schemas.microsoft.com/office/drawing/2014/main" id="{0958D459-CF99-0658-F30F-672D137FACE3}"/>
                    </a:ext>
                  </a:extLst>
                </p:cNvPr>
                <p:cNvPicPr/>
                <p:nvPr/>
              </p:nvPicPr>
              <p:blipFill>
                <a:blip r:embed="rId136"/>
                <a:stretch>
                  <a:fillRect/>
                </a:stretch>
              </p:blipFill>
              <p:spPr>
                <a:xfrm>
                  <a:off x="8488251" y="4447954"/>
                  <a:ext cx="18576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8" name="Ink 97">
                  <a:extLst>
                    <a:ext uri="{FF2B5EF4-FFF2-40B4-BE49-F238E27FC236}">
                      <a16:creationId xmlns:a16="http://schemas.microsoft.com/office/drawing/2014/main" id="{112D47EA-4649-2AF7-35C0-1A4A938FBD13}"/>
                    </a:ext>
                  </a:extLst>
                </p14:cNvPr>
                <p14:cNvContentPartPr/>
                <p14:nvPr/>
              </p14:nvContentPartPr>
              <p14:xfrm>
                <a:off x="8761851" y="4600234"/>
                <a:ext cx="19440" cy="38880"/>
              </p14:xfrm>
            </p:contentPart>
          </mc:Choice>
          <mc:Fallback xmlns="">
            <p:pic>
              <p:nvPicPr>
                <p:cNvPr id="98" name="Ink 97">
                  <a:extLst>
                    <a:ext uri="{FF2B5EF4-FFF2-40B4-BE49-F238E27FC236}">
                      <a16:creationId xmlns:a16="http://schemas.microsoft.com/office/drawing/2014/main" id="{112D47EA-4649-2AF7-35C0-1A4A938FBD13}"/>
                    </a:ext>
                  </a:extLst>
                </p:cNvPr>
                <p:cNvPicPr/>
                <p:nvPr/>
              </p:nvPicPr>
              <p:blipFill>
                <a:blip r:embed="rId138"/>
                <a:stretch>
                  <a:fillRect/>
                </a:stretch>
              </p:blipFill>
              <p:spPr>
                <a:xfrm>
                  <a:off x="8755731" y="4594114"/>
                  <a:ext cx="316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9" name="Ink 98">
                  <a:extLst>
                    <a:ext uri="{FF2B5EF4-FFF2-40B4-BE49-F238E27FC236}">
                      <a16:creationId xmlns:a16="http://schemas.microsoft.com/office/drawing/2014/main" id="{F0E9BF62-19DA-F9F2-C018-0EFC985A8809}"/>
                    </a:ext>
                  </a:extLst>
                </p14:cNvPr>
                <p14:cNvContentPartPr/>
                <p14:nvPr/>
              </p14:nvContentPartPr>
              <p14:xfrm>
                <a:off x="8816211" y="4426354"/>
                <a:ext cx="60480" cy="392760"/>
              </p14:xfrm>
            </p:contentPart>
          </mc:Choice>
          <mc:Fallback xmlns="">
            <p:pic>
              <p:nvPicPr>
                <p:cNvPr id="99" name="Ink 98">
                  <a:extLst>
                    <a:ext uri="{FF2B5EF4-FFF2-40B4-BE49-F238E27FC236}">
                      <a16:creationId xmlns:a16="http://schemas.microsoft.com/office/drawing/2014/main" id="{F0E9BF62-19DA-F9F2-C018-0EFC985A8809}"/>
                    </a:ext>
                  </a:extLst>
                </p:cNvPr>
                <p:cNvPicPr/>
                <p:nvPr/>
              </p:nvPicPr>
              <p:blipFill>
                <a:blip r:embed="rId140"/>
                <a:stretch>
                  <a:fillRect/>
                </a:stretch>
              </p:blipFill>
              <p:spPr>
                <a:xfrm>
                  <a:off x="8810091" y="4420234"/>
                  <a:ext cx="72720" cy="4050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0" name="Ink 99">
                  <a:extLst>
                    <a:ext uri="{FF2B5EF4-FFF2-40B4-BE49-F238E27FC236}">
                      <a16:creationId xmlns:a16="http://schemas.microsoft.com/office/drawing/2014/main" id="{51C5C754-96FF-3913-1B86-C7B0C35A3870}"/>
                    </a:ext>
                  </a:extLst>
                </p14:cNvPr>
                <p14:cNvContentPartPr/>
                <p14:nvPr/>
              </p14:nvContentPartPr>
              <p14:xfrm>
                <a:off x="8861211" y="4684474"/>
                <a:ext cx="21960" cy="2520"/>
              </p14:xfrm>
            </p:contentPart>
          </mc:Choice>
          <mc:Fallback xmlns="">
            <p:pic>
              <p:nvPicPr>
                <p:cNvPr id="100" name="Ink 99">
                  <a:extLst>
                    <a:ext uri="{FF2B5EF4-FFF2-40B4-BE49-F238E27FC236}">
                      <a16:creationId xmlns:a16="http://schemas.microsoft.com/office/drawing/2014/main" id="{51C5C754-96FF-3913-1B86-C7B0C35A3870}"/>
                    </a:ext>
                  </a:extLst>
                </p:cNvPr>
                <p:cNvPicPr/>
                <p:nvPr/>
              </p:nvPicPr>
              <p:blipFill>
                <a:blip r:embed="rId142"/>
                <a:stretch>
                  <a:fillRect/>
                </a:stretch>
              </p:blipFill>
              <p:spPr>
                <a:xfrm>
                  <a:off x="8855091" y="4678354"/>
                  <a:ext cx="342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1" name="Ink 100">
                  <a:extLst>
                    <a:ext uri="{FF2B5EF4-FFF2-40B4-BE49-F238E27FC236}">
                      <a16:creationId xmlns:a16="http://schemas.microsoft.com/office/drawing/2014/main" id="{057500F0-1E72-4234-3C93-4E36881280E0}"/>
                    </a:ext>
                  </a:extLst>
                </p14:cNvPr>
                <p14:cNvContentPartPr/>
                <p14:nvPr/>
              </p14:nvContentPartPr>
              <p14:xfrm>
                <a:off x="9036891" y="4587994"/>
                <a:ext cx="82080" cy="61560"/>
              </p14:xfrm>
            </p:contentPart>
          </mc:Choice>
          <mc:Fallback xmlns="">
            <p:pic>
              <p:nvPicPr>
                <p:cNvPr id="101" name="Ink 100">
                  <a:extLst>
                    <a:ext uri="{FF2B5EF4-FFF2-40B4-BE49-F238E27FC236}">
                      <a16:creationId xmlns:a16="http://schemas.microsoft.com/office/drawing/2014/main" id="{057500F0-1E72-4234-3C93-4E36881280E0}"/>
                    </a:ext>
                  </a:extLst>
                </p:cNvPr>
                <p:cNvPicPr/>
                <p:nvPr/>
              </p:nvPicPr>
              <p:blipFill>
                <a:blip r:embed="rId144"/>
                <a:stretch>
                  <a:fillRect/>
                </a:stretch>
              </p:blipFill>
              <p:spPr>
                <a:xfrm>
                  <a:off x="9030771" y="4581874"/>
                  <a:ext cx="943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2" name="Ink 101">
                  <a:extLst>
                    <a:ext uri="{FF2B5EF4-FFF2-40B4-BE49-F238E27FC236}">
                      <a16:creationId xmlns:a16="http://schemas.microsoft.com/office/drawing/2014/main" id="{054DBC37-8F38-8013-B2D0-B7CEB76F5935}"/>
                    </a:ext>
                  </a:extLst>
                </p14:cNvPr>
                <p14:cNvContentPartPr/>
                <p14:nvPr/>
              </p14:nvContentPartPr>
              <p14:xfrm>
                <a:off x="9223371" y="4586554"/>
                <a:ext cx="13680" cy="96120"/>
              </p14:xfrm>
            </p:contentPart>
          </mc:Choice>
          <mc:Fallback xmlns="">
            <p:pic>
              <p:nvPicPr>
                <p:cNvPr id="102" name="Ink 101">
                  <a:extLst>
                    <a:ext uri="{FF2B5EF4-FFF2-40B4-BE49-F238E27FC236}">
                      <a16:creationId xmlns:a16="http://schemas.microsoft.com/office/drawing/2014/main" id="{054DBC37-8F38-8013-B2D0-B7CEB76F5935}"/>
                    </a:ext>
                  </a:extLst>
                </p:cNvPr>
                <p:cNvPicPr/>
                <p:nvPr/>
              </p:nvPicPr>
              <p:blipFill>
                <a:blip r:embed="rId146"/>
                <a:stretch>
                  <a:fillRect/>
                </a:stretch>
              </p:blipFill>
              <p:spPr>
                <a:xfrm>
                  <a:off x="9217251" y="4580434"/>
                  <a:ext cx="259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3" name="Ink 102">
                  <a:extLst>
                    <a:ext uri="{FF2B5EF4-FFF2-40B4-BE49-F238E27FC236}">
                      <a16:creationId xmlns:a16="http://schemas.microsoft.com/office/drawing/2014/main" id="{1B4E8872-1BA0-BC73-6B22-71C85A90C079}"/>
                    </a:ext>
                  </a:extLst>
                </p14:cNvPr>
                <p14:cNvContentPartPr/>
                <p14:nvPr/>
              </p14:nvContentPartPr>
              <p14:xfrm>
                <a:off x="9214731" y="4524274"/>
                <a:ext cx="90360" cy="89280"/>
              </p14:xfrm>
            </p:contentPart>
          </mc:Choice>
          <mc:Fallback xmlns="">
            <p:pic>
              <p:nvPicPr>
                <p:cNvPr id="103" name="Ink 102">
                  <a:extLst>
                    <a:ext uri="{FF2B5EF4-FFF2-40B4-BE49-F238E27FC236}">
                      <a16:creationId xmlns:a16="http://schemas.microsoft.com/office/drawing/2014/main" id="{1B4E8872-1BA0-BC73-6B22-71C85A90C079}"/>
                    </a:ext>
                  </a:extLst>
                </p:cNvPr>
                <p:cNvPicPr/>
                <p:nvPr/>
              </p:nvPicPr>
              <p:blipFill>
                <a:blip r:embed="rId148"/>
                <a:stretch>
                  <a:fillRect/>
                </a:stretch>
              </p:blipFill>
              <p:spPr>
                <a:xfrm>
                  <a:off x="9208611" y="4518154"/>
                  <a:ext cx="1026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4" name="Ink 103">
                  <a:extLst>
                    <a:ext uri="{FF2B5EF4-FFF2-40B4-BE49-F238E27FC236}">
                      <a16:creationId xmlns:a16="http://schemas.microsoft.com/office/drawing/2014/main" id="{7DBF3A05-3F08-D4B8-238C-E1DAB16780AA}"/>
                    </a:ext>
                  </a:extLst>
                </p14:cNvPr>
                <p14:cNvContentPartPr/>
                <p14:nvPr/>
              </p14:nvContentPartPr>
              <p14:xfrm>
                <a:off x="9379611" y="4539394"/>
                <a:ext cx="33120" cy="71280"/>
              </p14:xfrm>
            </p:contentPart>
          </mc:Choice>
          <mc:Fallback xmlns="">
            <p:pic>
              <p:nvPicPr>
                <p:cNvPr id="104" name="Ink 103">
                  <a:extLst>
                    <a:ext uri="{FF2B5EF4-FFF2-40B4-BE49-F238E27FC236}">
                      <a16:creationId xmlns:a16="http://schemas.microsoft.com/office/drawing/2014/main" id="{7DBF3A05-3F08-D4B8-238C-E1DAB16780AA}"/>
                    </a:ext>
                  </a:extLst>
                </p:cNvPr>
                <p:cNvPicPr/>
                <p:nvPr/>
              </p:nvPicPr>
              <p:blipFill>
                <a:blip r:embed="rId150"/>
                <a:stretch>
                  <a:fillRect/>
                </a:stretch>
              </p:blipFill>
              <p:spPr>
                <a:xfrm>
                  <a:off x="9373491" y="4533274"/>
                  <a:ext cx="453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6" name="Ink 105">
                  <a:extLst>
                    <a:ext uri="{FF2B5EF4-FFF2-40B4-BE49-F238E27FC236}">
                      <a16:creationId xmlns:a16="http://schemas.microsoft.com/office/drawing/2014/main" id="{113DA5D4-6040-098D-85ED-0369FB92C322}"/>
                    </a:ext>
                  </a:extLst>
                </p14:cNvPr>
                <p14:cNvContentPartPr/>
                <p14:nvPr/>
              </p14:nvContentPartPr>
              <p14:xfrm>
                <a:off x="9479331" y="4567834"/>
                <a:ext cx="47520" cy="65160"/>
              </p14:xfrm>
            </p:contentPart>
          </mc:Choice>
          <mc:Fallback xmlns="">
            <p:pic>
              <p:nvPicPr>
                <p:cNvPr id="106" name="Ink 105">
                  <a:extLst>
                    <a:ext uri="{FF2B5EF4-FFF2-40B4-BE49-F238E27FC236}">
                      <a16:creationId xmlns:a16="http://schemas.microsoft.com/office/drawing/2014/main" id="{113DA5D4-6040-098D-85ED-0369FB92C322}"/>
                    </a:ext>
                  </a:extLst>
                </p:cNvPr>
                <p:cNvPicPr/>
                <p:nvPr/>
              </p:nvPicPr>
              <p:blipFill>
                <a:blip r:embed="rId152"/>
                <a:stretch>
                  <a:fillRect/>
                </a:stretch>
              </p:blipFill>
              <p:spPr>
                <a:xfrm>
                  <a:off x="9473211" y="4561714"/>
                  <a:ext cx="597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7" name="Ink 106">
                  <a:extLst>
                    <a:ext uri="{FF2B5EF4-FFF2-40B4-BE49-F238E27FC236}">
                      <a16:creationId xmlns:a16="http://schemas.microsoft.com/office/drawing/2014/main" id="{8EA65E63-1704-F761-E375-767196D12E60}"/>
                    </a:ext>
                  </a:extLst>
                </p14:cNvPr>
                <p14:cNvContentPartPr/>
                <p14:nvPr/>
              </p14:nvContentPartPr>
              <p14:xfrm>
                <a:off x="9507771" y="4579714"/>
                <a:ext cx="75240" cy="181080"/>
              </p14:xfrm>
            </p:contentPart>
          </mc:Choice>
          <mc:Fallback xmlns="">
            <p:pic>
              <p:nvPicPr>
                <p:cNvPr id="107" name="Ink 106">
                  <a:extLst>
                    <a:ext uri="{FF2B5EF4-FFF2-40B4-BE49-F238E27FC236}">
                      <a16:creationId xmlns:a16="http://schemas.microsoft.com/office/drawing/2014/main" id="{8EA65E63-1704-F761-E375-767196D12E60}"/>
                    </a:ext>
                  </a:extLst>
                </p:cNvPr>
                <p:cNvPicPr/>
                <p:nvPr/>
              </p:nvPicPr>
              <p:blipFill>
                <a:blip r:embed="rId154"/>
                <a:stretch>
                  <a:fillRect/>
                </a:stretch>
              </p:blipFill>
              <p:spPr>
                <a:xfrm>
                  <a:off x="9501651" y="4573594"/>
                  <a:ext cx="874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8" name="Ink 107">
                  <a:extLst>
                    <a:ext uri="{FF2B5EF4-FFF2-40B4-BE49-F238E27FC236}">
                      <a16:creationId xmlns:a16="http://schemas.microsoft.com/office/drawing/2014/main" id="{470DD4CB-BFAA-3780-7225-828F9797E90D}"/>
                    </a:ext>
                  </a:extLst>
                </p14:cNvPr>
                <p14:cNvContentPartPr/>
                <p14:nvPr/>
              </p14:nvContentPartPr>
              <p14:xfrm>
                <a:off x="9542691" y="4528954"/>
                <a:ext cx="360" cy="360"/>
              </p14:xfrm>
            </p:contentPart>
          </mc:Choice>
          <mc:Fallback xmlns="">
            <p:pic>
              <p:nvPicPr>
                <p:cNvPr id="108" name="Ink 107">
                  <a:extLst>
                    <a:ext uri="{FF2B5EF4-FFF2-40B4-BE49-F238E27FC236}">
                      <a16:creationId xmlns:a16="http://schemas.microsoft.com/office/drawing/2014/main" id="{470DD4CB-BFAA-3780-7225-828F9797E90D}"/>
                    </a:ext>
                  </a:extLst>
                </p:cNvPr>
                <p:cNvPicPr/>
                <p:nvPr/>
              </p:nvPicPr>
              <p:blipFill>
                <a:blip r:embed="rId94"/>
                <a:stretch>
                  <a:fillRect/>
                </a:stretch>
              </p:blipFill>
              <p:spPr>
                <a:xfrm>
                  <a:off x="9536571" y="452283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9" name="Ink 108">
                  <a:extLst>
                    <a:ext uri="{FF2B5EF4-FFF2-40B4-BE49-F238E27FC236}">
                      <a16:creationId xmlns:a16="http://schemas.microsoft.com/office/drawing/2014/main" id="{73A3F9B9-82FA-EDEC-8EAA-4F9DC6A40E90}"/>
                    </a:ext>
                  </a:extLst>
                </p14:cNvPr>
                <p14:cNvContentPartPr/>
                <p14:nvPr/>
              </p14:nvContentPartPr>
              <p14:xfrm>
                <a:off x="9631971" y="4559554"/>
                <a:ext cx="63720" cy="72720"/>
              </p14:xfrm>
            </p:contentPart>
          </mc:Choice>
          <mc:Fallback xmlns="">
            <p:pic>
              <p:nvPicPr>
                <p:cNvPr id="109" name="Ink 108">
                  <a:extLst>
                    <a:ext uri="{FF2B5EF4-FFF2-40B4-BE49-F238E27FC236}">
                      <a16:creationId xmlns:a16="http://schemas.microsoft.com/office/drawing/2014/main" id="{73A3F9B9-82FA-EDEC-8EAA-4F9DC6A40E90}"/>
                    </a:ext>
                  </a:extLst>
                </p:cNvPr>
                <p:cNvPicPr/>
                <p:nvPr/>
              </p:nvPicPr>
              <p:blipFill>
                <a:blip r:embed="rId157"/>
                <a:stretch>
                  <a:fillRect/>
                </a:stretch>
              </p:blipFill>
              <p:spPr>
                <a:xfrm>
                  <a:off x="9625851" y="4553434"/>
                  <a:ext cx="759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0" name="Ink 109">
                  <a:extLst>
                    <a:ext uri="{FF2B5EF4-FFF2-40B4-BE49-F238E27FC236}">
                      <a16:creationId xmlns:a16="http://schemas.microsoft.com/office/drawing/2014/main" id="{1AF2BE8B-FC74-173E-6171-59106E65D7EF}"/>
                    </a:ext>
                  </a:extLst>
                </p14:cNvPr>
                <p14:cNvContentPartPr/>
                <p14:nvPr/>
              </p14:nvContentPartPr>
              <p14:xfrm>
                <a:off x="9706851" y="4562434"/>
                <a:ext cx="43920" cy="48600"/>
              </p14:xfrm>
            </p:contentPart>
          </mc:Choice>
          <mc:Fallback xmlns="">
            <p:pic>
              <p:nvPicPr>
                <p:cNvPr id="110" name="Ink 109">
                  <a:extLst>
                    <a:ext uri="{FF2B5EF4-FFF2-40B4-BE49-F238E27FC236}">
                      <a16:creationId xmlns:a16="http://schemas.microsoft.com/office/drawing/2014/main" id="{1AF2BE8B-FC74-173E-6171-59106E65D7EF}"/>
                    </a:ext>
                  </a:extLst>
                </p:cNvPr>
                <p:cNvPicPr/>
                <p:nvPr/>
              </p:nvPicPr>
              <p:blipFill>
                <a:blip r:embed="rId159"/>
                <a:stretch>
                  <a:fillRect/>
                </a:stretch>
              </p:blipFill>
              <p:spPr>
                <a:xfrm>
                  <a:off x="9700731" y="4556314"/>
                  <a:ext cx="561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1" name="Ink 110">
                  <a:extLst>
                    <a:ext uri="{FF2B5EF4-FFF2-40B4-BE49-F238E27FC236}">
                      <a16:creationId xmlns:a16="http://schemas.microsoft.com/office/drawing/2014/main" id="{E85F81EE-1B6D-0FC4-4549-DA24E15A0764}"/>
                    </a:ext>
                  </a:extLst>
                </p14:cNvPr>
                <p14:cNvContentPartPr/>
                <p14:nvPr/>
              </p14:nvContentPartPr>
              <p14:xfrm>
                <a:off x="9778491" y="4506634"/>
                <a:ext cx="10800" cy="67320"/>
              </p14:xfrm>
            </p:contentPart>
          </mc:Choice>
          <mc:Fallback xmlns="">
            <p:pic>
              <p:nvPicPr>
                <p:cNvPr id="111" name="Ink 110">
                  <a:extLst>
                    <a:ext uri="{FF2B5EF4-FFF2-40B4-BE49-F238E27FC236}">
                      <a16:creationId xmlns:a16="http://schemas.microsoft.com/office/drawing/2014/main" id="{E85F81EE-1B6D-0FC4-4549-DA24E15A0764}"/>
                    </a:ext>
                  </a:extLst>
                </p:cNvPr>
                <p:cNvPicPr/>
                <p:nvPr/>
              </p:nvPicPr>
              <p:blipFill>
                <a:blip r:embed="rId161"/>
                <a:stretch>
                  <a:fillRect/>
                </a:stretch>
              </p:blipFill>
              <p:spPr>
                <a:xfrm>
                  <a:off x="9772371" y="4500514"/>
                  <a:ext cx="230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2" name="Ink 111">
                  <a:extLst>
                    <a:ext uri="{FF2B5EF4-FFF2-40B4-BE49-F238E27FC236}">
                      <a16:creationId xmlns:a16="http://schemas.microsoft.com/office/drawing/2014/main" id="{1AA2F878-E73B-DFBF-BFC2-A3E89DBD23D3}"/>
                    </a:ext>
                  </a:extLst>
                </p14:cNvPr>
                <p14:cNvContentPartPr/>
                <p14:nvPr/>
              </p14:nvContentPartPr>
              <p14:xfrm>
                <a:off x="9781371" y="4547674"/>
                <a:ext cx="42120" cy="2520"/>
              </p14:xfrm>
            </p:contentPart>
          </mc:Choice>
          <mc:Fallback xmlns="">
            <p:pic>
              <p:nvPicPr>
                <p:cNvPr id="112" name="Ink 111">
                  <a:extLst>
                    <a:ext uri="{FF2B5EF4-FFF2-40B4-BE49-F238E27FC236}">
                      <a16:creationId xmlns:a16="http://schemas.microsoft.com/office/drawing/2014/main" id="{1AA2F878-E73B-DFBF-BFC2-A3E89DBD23D3}"/>
                    </a:ext>
                  </a:extLst>
                </p:cNvPr>
                <p:cNvPicPr/>
                <p:nvPr/>
              </p:nvPicPr>
              <p:blipFill>
                <a:blip r:embed="rId163"/>
                <a:stretch>
                  <a:fillRect/>
                </a:stretch>
              </p:blipFill>
              <p:spPr>
                <a:xfrm>
                  <a:off x="9775251" y="4541554"/>
                  <a:ext cx="54360" cy="14760"/>
                </a:xfrm>
                <a:prstGeom prst="rect">
                  <a:avLst/>
                </a:prstGeom>
              </p:spPr>
            </p:pic>
          </mc:Fallback>
        </mc:AlternateContent>
      </p:grpSp>
      <p:grpSp>
        <p:nvGrpSpPr>
          <p:cNvPr id="116" name="Group 115">
            <a:extLst>
              <a:ext uri="{FF2B5EF4-FFF2-40B4-BE49-F238E27FC236}">
                <a16:creationId xmlns:a16="http://schemas.microsoft.com/office/drawing/2014/main" id="{198AA163-1E63-A531-DE25-F027DFAC590E}"/>
              </a:ext>
            </a:extLst>
          </p:cNvPr>
          <p:cNvGrpSpPr/>
          <p:nvPr/>
        </p:nvGrpSpPr>
        <p:grpSpPr>
          <a:xfrm>
            <a:off x="10026531" y="4527874"/>
            <a:ext cx="384840" cy="182520"/>
            <a:chOff x="10026531" y="4527874"/>
            <a:chExt cx="384840" cy="182520"/>
          </a:xfrm>
        </p:grpSpPr>
        <mc:AlternateContent xmlns:mc="http://schemas.openxmlformats.org/markup-compatibility/2006" xmlns:p14="http://schemas.microsoft.com/office/powerpoint/2010/main">
          <mc:Choice Requires="p14">
            <p:contentPart p14:bwMode="auto" r:id="rId164">
              <p14:nvContentPartPr>
                <p14:cNvPr id="114" name="Ink 113">
                  <a:extLst>
                    <a:ext uri="{FF2B5EF4-FFF2-40B4-BE49-F238E27FC236}">
                      <a16:creationId xmlns:a16="http://schemas.microsoft.com/office/drawing/2014/main" id="{972490D2-2125-EBA8-2757-3C15BD14803D}"/>
                    </a:ext>
                  </a:extLst>
                </p14:cNvPr>
                <p14:cNvContentPartPr/>
                <p14:nvPr/>
              </p14:nvContentPartPr>
              <p14:xfrm>
                <a:off x="10026531" y="4527874"/>
                <a:ext cx="132840" cy="182520"/>
              </p14:xfrm>
            </p:contentPart>
          </mc:Choice>
          <mc:Fallback xmlns="">
            <p:pic>
              <p:nvPicPr>
                <p:cNvPr id="114" name="Ink 113">
                  <a:extLst>
                    <a:ext uri="{FF2B5EF4-FFF2-40B4-BE49-F238E27FC236}">
                      <a16:creationId xmlns:a16="http://schemas.microsoft.com/office/drawing/2014/main" id="{972490D2-2125-EBA8-2757-3C15BD14803D}"/>
                    </a:ext>
                  </a:extLst>
                </p:cNvPr>
                <p:cNvPicPr/>
                <p:nvPr/>
              </p:nvPicPr>
              <p:blipFill>
                <a:blip r:embed="rId165"/>
                <a:stretch>
                  <a:fillRect/>
                </a:stretch>
              </p:blipFill>
              <p:spPr>
                <a:xfrm>
                  <a:off x="10020411" y="4521754"/>
                  <a:ext cx="1450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5" name="Ink 114">
                  <a:extLst>
                    <a:ext uri="{FF2B5EF4-FFF2-40B4-BE49-F238E27FC236}">
                      <a16:creationId xmlns:a16="http://schemas.microsoft.com/office/drawing/2014/main" id="{F61F65B5-F25D-4CEF-7738-71E6E9F23C2B}"/>
                    </a:ext>
                  </a:extLst>
                </p14:cNvPr>
                <p14:cNvContentPartPr/>
                <p14:nvPr/>
              </p14:nvContentPartPr>
              <p14:xfrm>
                <a:off x="10286811" y="4584034"/>
                <a:ext cx="124560" cy="110520"/>
              </p14:xfrm>
            </p:contentPart>
          </mc:Choice>
          <mc:Fallback xmlns="">
            <p:pic>
              <p:nvPicPr>
                <p:cNvPr id="115" name="Ink 114">
                  <a:extLst>
                    <a:ext uri="{FF2B5EF4-FFF2-40B4-BE49-F238E27FC236}">
                      <a16:creationId xmlns:a16="http://schemas.microsoft.com/office/drawing/2014/main" id="{F61F65B5-F25D-4CEF-7738-71E6E9F23C2B}"/>
                    </a:ext>
                  </a:extLst>
                </p:cNvPr>
                <p:cNvPicPr/>
                <p:nvPr/>
              </p:nvPicPr>
              <p:blipFill>
                <a:blip r:embed="rId167"/>
                <a:stretch>
                  <a:fillRect/>
                </a:stretch>
              </p:blipFill>
              <p:spPr>
                <a:xfrm>
                  <a:off x="10280691" y="4577914"/>
                  <a:ext cx="136800" cy="122760"/>
                </a:xfrm>
                <a:prstGeom prst="rect">
                  <a:avLst/>
                </a:prstGeom>
              </p:spPr>
            </p:pic>
          </mc:Fallback>
        </mc:AlternateContent>
      </p:grpSp>
      <p:grpSp>
        <p:nvGrpSpPr>
          <p:cNvPr id="132" name="Group 131">
            <a:extLst>
              <a:ext uri="{FF2B5EF4-FFF2-40B4-BE49-F238E27FC236}">
                <a16:creationId xmlns:a16="http://schemas.microsoft.com/office/drawing/2014/main" id="{7AB25BD1-95BC-2BA8-D686-89930161A319}"/>
              </a:ext>
            </a:extLst>
          </p:cNvPr>
          <p:cNvGrpSpPr/>
          <p:nvPr/>
        </p:nvGrpSpPr>
        <p:grpSpPr>
          <a:xfrm>
            <a:off x="8440731" y="5013874"/>
            <a:ext cx="464040" cy="219960"/>
            <a:chOff x="8440731" y="5013874"/>
            <a:chExt cx="464040" cy="219960"/>
          </a:xfrm>
        </p:grpSpPr>
        <mc:AlternateContent xmlns:mc="http://schemas.openxmlformats.org/markup-compatibility/2006" xmlns:p14="http://schemas.microsoft.com/office/powerpoint/2010/main">
          <mc:Choice Requires="p14">
            <p:contentPart p14:bwMode="auto" r:id="rId168">
              <p14:nvContentPartPr>
                <p14:cNvPr id="117" name="Ink 116">
                  <a:extLst>
                    <a:ext uri="{FF2B5EF4-FFF2-40B4-BE49-F238E27FC236}">
                      <a16:creationId xmlns:a16="http://schemas.microsoft.com/office/drawing/2014/main" id="{7065BFD9-CBD8-F11C-77C5-7D2FD1A39CCA}"/>
                    </a:ext>
                  </a:extLst>
                </p14:cNvPr>
                <p14:cNvContentPartPr/>
                <p14:nvPr/>
              </p14:nvContentPartPr>
              <p14:xfrm>
                <a:off x="8440731" y="5013874"/>
                <a:ext cx="123120" cy="185400"/>
              </p14:xfrm>
            </p:contentPart>
          </mc:Choice>
          <mc:Fallback xmlns="">
            <p:pic>
              <p:nvPicPr>
                <p:cNvPr id="117" name="Ink 116">
                  <a:extLst>
                    <a:ext uri="{FF2B5EF4-FFF2-40B4-BE49-F238E27FC236}">
                      <a16:creationId xmlns:a16="http://schemas.microsoft.com/office/drawing/2014/main" id="{7065BFD9-CBD8-F11C-77C5-7D2FD1A39CCA}"/>
                    </a:ext>
                  </a:extLst>
                </p:cNvPr>
                <p:cNvPicPr/>
                <p:nvPr/>
              </p:nvPicPr>
              <p:blipFill>
                <a:blip r:embed="rId169"/>
                <a:stretch>
                  <a:fillRect/>
                </a:stretch>
              </p:blipFill>
              <p:spPr>
                <a:xfrm>
                  <a:off x="8434611" y="5007754"/>
                  <a:ext cx="1353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8" name="Ink 117">
                  <a:extLst>
                    <a:ext uri="{FF2B5EF4-FFF2-40B4-BE49-F238E27FC236}">
                      <a16:creationId xmlns:a16="http://schemas.microsoft.com/office/drawing/2014/main" id="{14B67148-1D2D-DCC5-B74D-0BB41DC65C32}"/>
                    </a:ext>
                  </a:extLst>
                </p14:cNvPr>
                <p14:cNvContentPartPr/>
                <p14:nvPr/>
              </p14:nvContentPartPr>
              <p14:xfrm>
                <a:off x="8533251" y="5072914"/>
                <a:ext cx="34560" cy="16200"/>
              </p14:xfrm>
            </p:contentPart>
          </mc:Choice>
          <mc:Fallback xmlns="">
            <p:pic>
              <p:nvPicPr>
                <p:cNvPr id="118" name="Ink 117">
                  <a:extLst>
                    <a:ext uri="{FF2B5EF4-FFF2-40B4-BE49-F238E27FC236}">
                      <a16:creationId xmlns:a16="http://schemas.microsoft.com/office/drawing/2014/main" id="{14B67148-1D2D-DCC5-B74D-0BB41DC65C32}"/>
                    </a:ext>
                  </a:extLst>
                </p:cNvPr>
                <p:cNvPicPr/>
                <p:nvPr/>
              </p:nvPicPr>
              <p:blipFill>
                <a:blip r:embed="rId171"/>
                <a:stretch>
                  <a:fillRect/>
                </a:stretch>
              </p:blipFill>
              <p:spPr>
                <a:xfrm>
                  <a:off x="8527131" y="5066794"/>
                  <a:ext cx="468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9" name="Ink 118">
                  <a:extLst>
                    <a:ext uri="{FF2B5EF4-FFF2-40B4-BE49-F238E27FC236}">
                      <a16:creationId xmlns:a16="http://schemas.microsoft.com/office/drawing/2014/main" id="{4E3E2D65-2CE4-33AF-F090-F7B9899A3734}"/>
                    </a:ext>
                  </a:extLst>
                </p14:cNvPr>
                <p14:cNvContentPartPr/>
                <p14:nvPr/>
              </p14:nvContentPartPr>
              <p14:xfrm>
                <a:off x="8678331" y="5116114"/>
                <a:ext cx="26280" cy="58680"/>
              </p14:xfrm>
            </p:contentPart>
          </mc:Choice>
          <mc:Fallback xmlns="">
            <p:pic>
              <p:nvPicPr>
                <p:cNvPr id="119" name="Ink 118">
                  <a:extLst>
                    <a:ext uri="{FF2B5EF4-FFF2-40B4-BE49-F238E27FC236}">
                      <a16:creationId xmlns:a16="http://schemas.microsoft.com/office/drawing/2014/main" id="{4E3E2D65-2CE4-33AF-F090-F7B9899A3734}"/>
                    </a:ext>
                  </a:extLst>
                </p:cNvPr>
                <p:cNvPicPr/>
                <p:nvPr/>
              </p:nvPicPr>
              <p:blipFill>
                <a:blip r:embed="rId173"/>
                <a:stretch>
                  <a:fillRect/>
                </a:stretch>
              </p:blipFill>
              <p:spPr>
                <a:xfrm>
                  <a:off x="8672211" y="5109994"/>
                  <a:ext cx="385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0" name="Ink 119">
                  <a:extLst>
                    <a:ext uri="{FF2B5EF4-FFF2-40B4-BE49-F238E27FC236}">
                      <a16:creationId xmlns:a16="http://schemas.microsoft.com/office/drawing/2014/main" id="{75259587-C16F-2A9C-2844-AC5A011A7F4A}"/>
                    </a:ext>
                  </a:extLst>
                </p14:cNvPr>
                <p14:cNvContentPartPr/>
                <p14:nvPr/>
              </p14:nvContentPartPr>
              <p14:xfrm>
                <a:off x="8689851" y="5050954"/>
                <a:ext cx="360" cy="360"/>
              </p14:xfrm>
            </p:contentPart>
          </mc:Choice>
          <mc:Fallback xmlns="">
            <p:pic>
              <p:nvPicPr>
                <p:cNvPr id="120" name="Ink 119">
                  <a:extLst>
                    <a:ext uri="{FF2B5EF4-FFF2-40B4-BE49-F238E27FC236}">
                      <a16:creationId xmlns:a16="http://schemas.microsoft.com/office/drawing/2014/main" id="{75259587-C16F-2A9C-2844-AC5A011A7F4A}"/>
                    </a:ext>
                  </a:extLst>
                </p:cNvPr>
                <p:cNvPicPr/>
                <p:nvPr/>
              </p:nvPicPr>
              <p:blipFill>
                <a:blip r:embed="rId94"/>
                <a:stretch>
                  <a:fillRect/>
                </a:stretch>
              </p:blipFill>
              <p:spPr>
                <a:xfrm>
                  <a:off x="8683731" y="504483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21" name="Ink 120">
                  <a:extLst>
                    <a:ext uri="{FF2B5EF4-FFF2-40B4-BE49-F238E27FC236}">
                      <a16:creationId xmlns:a16="http://schemas.microsoft.com/office/drawing/2014/main" id="{7E2AC095-563F-AFF3-D471-AF5D18AD7BD0}"/>
                    </a:ext>
                  </a:extLst>
                </p14:cNvPr>
                <p14:cNvContentPartPr/>
                <p14:nvPr/>
              </p14:nvContentPartPr>
              <p14:xfrm>
                <a:off x="8787411" y="5089834"/>
                <a:ext cx="101160" cy="133560"/>
              </p14:xfrm>
            </p:contentPart>
          </mc:Choice>
          <mc:Fallback xmlns="">
            <p:pic>
              <p:nvPicPr>
                <p:cNvPr id="121" name="Ink 120">
                  <a:extLst>
                    <a:ext uri="{FF2B5EF4-FFF2-40B4-BE49-F238E27FC236}">
                      <a16:creationId xmlns:a16="http://schemas.microsoft.com/office/drawing/2014/main" id="{7E2AC095-563F-AFF3-D471-AF5D18AD7BD0}"/>
                    </a:ext>
                  </a:extLst>
                </p:cNvPr>
                <p:cNvPicPr/>
                <p:nvPr/>
              </p:nvPicPr>
              <p:blipFill>
                <a:blip r:embed="rId176"/>
                <a:stretch>
                  <a:fillRect/>
                </a:stretch>
              </p:blipFill>
              <p:spPr>
                <a:xfrm>
                  <a:off x="8781291" y="5083714"/>
                  <a:ext cx="1134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22" name="Ink 121">
                  <a:extLst>
                    <a:ext uri="{FF2B5EF4-FFF2-40B4-BE49-F238E27FC236}">
                      <a16:creationId xmlns:a16="http://schemas.microsoft.com/office/drawing/2014/main" id="{45724D4B-7AE5-53B2-2277-456F4F4544AF}"/>
                    </a:ext>
                  </a:extLst>
                </p14:cNvPr>
                <p14:cNvContentPartPr/>
                <p14:nvPr/>
              </p14:nvContentPartPr>
              <p14:xfrm>
                <a:off x="8780211" y="5110714"/>
                <a:ext cx="360" cy="360"/>
              </p14:xfrm>
            </p:contentPart>
          </mc:Choice>
          <mc:Fallback xmlns="">
            <p:pic>
              <p:nvPicPr>
                <p:cNvPr id="122" name="Ink 121">
                  <a:extLst>
                    <a:ext uri="{FF2B5EF4-FFF2-40B4-BE49-F238E27FC236}">
                      <a16:creationId xmlns:a16="http://schemas.microsoft.com/office/drawing/2014/main" id="{45724D4B-7AE5-53B2-2277-456F4F4544AF}"/>
                    </a:ext>
                  </a:extLst>
                </p:cNvPr>
                <p:cNvPicPr/>
                <p:nvPr/>
              </p:nvPicPr>
              <p:blipFill>
                <a:blip r:embed="rId94"/>
                <a:stretch>
                  <a:fillRect/>
                </a:stretch>
              </p:blipFill>
              <p:spPr>
                <a:xfrm>
                  <a:off x="8774091" y="510459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3" name="Ink 122">
                  <a:extLst>
                    <a:ext uri="{FF2B5EF4-FFF2-40B4-BE49-F238E27FC236}">
                      <a16:creationId xmlns:a16="http://schemas.microsoft.com/office/drawing/2014/main" id="{0888044A-D9A9-B84D-2741-344351F2C34F}"/>
                    </a:ext>
                  </a:extLst>
                </p14:cNvPr>
                <p14:cNvContentPartPr/>
                <p14:nvPr/>
              </p14:nvContentPartPr>
              <p14:xfrm>
                <a:off x="8904411" y="5233474"/>
                <a:ext cx="360" cy="360"/>
              </p14:xfrm>
            </p:contentPart>
          </mc:Choice>
          <mc:Fallback xmlns="">
            <p:pic>
              <p:nvPicPr>
                <p:cNvPr id="123" name="Ink 122">
                  <a:extLst>
                    <a:ext uri="{FF2B5EF4-FFF2-40B4-BE49-F238E27FC236}">
                      <a16:creationId xmlns:a16="http://schemas.microsoft.com/office/drawing/2014/main" id="{0888044A-D9A9-B84D-2741-344351F2C34F}"/>
                    </a:ext>
                  </a:extLst>
                </p:cNvPr>
                <p:cNvPicPr/>
                <p:nvPr/>
              </p:nvPicPr>
              <p:blipFill>
                <a:blip r:embed="rId94"/>
                <a:stretch>
                  <a:fillRect/>
                </a:stretch>
              </p:blipFill>
              <p:spPr>
                <a:xfrm>
                  <a:off x="8898291" y="5227354"/>
                  <a:ext cx="12600" cy="12600"/>
                </a:xfrm>
                <a:prstGeom prst="rect">
                  <a:avLst/>
                </a:prstGeom>
              </p:spPr>
            </p:pic>
          </mc:Fallback>
        </mc:AlternateContent>
      </p:grpSp>
      <p:grpSp>
        <p:nvGrpSpPr>
          <p:cNvPr id="142" name="Group 141">
            <a:extLst>
              <a:ext uri="{FF2B5EF4-FFF2-40B4-BE49-F238E27FC236}">
                <a16:creationId xmlns:a16="http://schemas.microsoft.com/office/drawing/2014/main" id="{77853916-E59B-280B-08B9-65C1DA11798F}"/>
              </a:ext>
            </a:extLst>
          </p:cNvPr>
          <p:cNvGrpSpPr/>
          <p:nvPr/>
        </p:nvGrpSpPr>
        <p:grpSpPr>
          <a:xfrm>
            <a:off x="9115371" y="5011714"/>
            <a:ext cx="1357200" cy="336960"/>
            <a:chOff x="9115371" y="5011714"/>
            <a:chExt cx="1357200" cy="336960"/>
          </a:xfrm>
        </p:grpSpPr>
        <mc:AlternateContent xmlns:mc="http://schemas.openxmlformats.org/markup-compatibility/2006" xmlns:p14="http://schemas.microsoft.com/office/powerpoint/2010/main">
          <mc:Choice Requires="p14">
            <p:contentPart p14:bwMode="auto" r:id="rId179">
              <p14:nvContentPartPr>
                <p14:cNvPr id="124" name="Ink 123">
                  <a:extLst>
                    <a:ext uri="{FF2B5EF4-FFF2-40B4-BE49-F238E27FC236}">
                      <a16:creationId xmlns:a16="http://schemas.microsoft.com/office/drawing/2014/main" id="{B34D005A-29CF-176A-06CF-2205354D1ABB}"/>
                    </a:ext>
                  </a:extLst>
                </p14:cNvPr>
                <p14:cNvContentPartPr/>
                <p14:nvPr/>
              </p14:nvContentPartPr>
              <p14:xfrm>
                <a:off x="9115371" y="5078314"/>
                <a:ext cx="279360" cy="270360"/>
              </p14:xfrm>
            </p:contentPart>
          </mc:Choice>
          <mc:Fallback xmlns="">
            <p:pic>
              <p:nvPicPr>
                <p:cNvPr id="124" name="Ink 123">
                  <a:extLst>
                    <a:ext uri="{FF2B5EF4-FFF2-40B4-BE49-F238E27FC236}">
                      <a16:creationId xmlns:a16="http://schemas.microsoft.com/office/drawing/2014/main" id="{B34D005A-29CF-176A-06CF-2205354D1ABB}"/>
                    </a:ext>
                  </a:extLst>
                </p:cNvPr>
                <p:cNvPicPr/>
                <p:nvPr/>
              </p:nvPicPr>
              <p:blipFill>
                <a:blip r:embed="rId180"/>
                <a:stretch>
                  <a:fillRect/>
                </a:stretch>
              </p:blipFill>
              <p:spPr>
                <a:xfrm>
                  <a:off x="9109251" y="5072194"/>
                  <a:ext cx="29160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25" name="Ink 124">
                  <a:extLst>
                    <a:ext uri="{FF2B5EF4-FFF2-40B4-BE49-F238E27FC236}">
                      <a16:creationId xmlns:a16="http://schemas.microsoft.com/office/drawing/2014/main" id="{04C604CE-4F37-DEAD-741E-0CEB5F9784BF}"/>
                    </a:ext>
                  </a:extLst>
                </p14:cNvPr>
                <p14:cNvContentPartPr/>
                <p14:nvPr/>
              </p14:nvContentPartPr>
              <p14:xfrm>
                <a:off x="9486531" y="5136634"/>
                <a:ext cx="34200" cy="87840"/>
              </p14:xfrm>
            </p:contentPart>
          </mc:Choice>
          <mc:Fallback xmlns="">
            <p:pic>
              <p:nvPicPr>
                <p:cNvPr id="125" name="Ink 124">
                  <a:extLst>
                    <a:ext uri="{FF2B5EF4-FFF2-40B4-BE49-F238E27FC236}">
                      <a16:creationId xmlns:a16="http://schemas.microsoft.com/office/drawing/2014/main" id="{04C604CE-4F37-DEAD-741E-0CEB5F9784BF}"/>
                    </a:ext>
                  </a:extLst>
                </p:cNvPr>
                <p:cNvPicPr/>
                <p:nvPr/>
              </p:nvPicPr>
              <p:blipFill>
                <a:blip r:embed="rId182"/>
                <a:stretch>
                  <a:fillRect/>
                </a:stretch>
              </p:blipFill>
              <p:spPr>
                <a:xfrm>
                  <a:off x="9480411" y="5130514"/>
                  <a:ext cx="464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26" name="Ink 125">
                  <a:extLst>
                    <a:ext uri="{FF2B5EF4-FFF2-40B4-BE49-F238E27FC236}">
                      <a16:creationId xmlns:a16="http://schemas.microsoft.com/office/drawing/2014/main" id="{8E7F485B-8C1D-CC61-2DB7-F9040B0AACBA}"/>
                    </a:ext>
                  </a:extLst>
                </p14:cNvPr>
                <p14:cNvContentPartPr/>
                <p14:nvPr/>
              </p14:nvContentPartPr>
              <p14:xfrm>
                <a:off x="9499851" y="5079394"/>
                <a:ext cx="360" cy="360"/>
              </p14:xfrm>
            </p:contentPart>
          </mc:Choice>
          <mc:Fallback xmlns="">
            <p:pic>
              <p:nvPicPr>
                <p:cNvPr id="126" name="Ink 125">
                  <a:extLst>
                    <a:ext uri="{FF2B5EF4-FFF2-40B4-BE49-F238E27FC236}">
                      <a16:creationId xmlns:a16="http://schemas.microsoft.com/office/drawing/2014/main" id="{8E7F485B-8C1D-CC61-2DB7-F9040B0AACBA}"/>
                    </a:ext>
                  </a:extLst>
                </p:cNvPr>
                <p:cNvPicPr/>
                <p:nvPr/>
              </p:nvPicPr>
              <p:blipFill>
                <a:blip r:embed="rId94"/>
                <a:stretch>
                  <a:fillRect/>
                </a:stretch>
              </p:blipFill>
              <p:spPr>
                <a:xfrm>
                  <a:off x="9493731" y="507327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7" name="Ink 126">
                  <a:extLst>
                    <a:ext uri="{FF2B5EF4-FFF2-40B4-BE49-F238E27FC236}">
                      <a16:creationId xmlns:a16="http://schemas.microsoft.com/office/drawing/2014/main" id="{47251B3C-8470-9EEF-F230-A9AED959BEB3}"/>
                    </a:ext>
                  </a:extLst>
                </p14:cNvPr>
                <p14:cNvContentPartPr/>
                <p14:nvPr/>
              </p14:nvContentPartPr>
              <p14:xfrm>
                <a:off x="9596691" y="5011714"/>
                <a:ext cx="24840" cy="53640"/>
              </p14:xfrm>
            </p:contentPart>
          </mc:Choice>
          <mc:Fallback xmlns="">
            <p:pic>
              <p:nvPicPr>
                <p:cNvPr id="127" name="Ink 126">
                  <a:extLst>
                    <a:ext uri="{FF2B5EF4-FFF2-40B4-BE49-F238E27FC236}">
                      <a16:creationId xmlns:a16="http://schemas.microsoft.com/office/drawing/2014/main" id="{47251B3C-8470-9EEF-F230-A9AED959BEB3}"/>
                    </a:ext>
                  </a:extLst>
                </p:cNvPr>
                <p:cNvPicPr/>
                <p:nvPr/>
              </p:nvPicPr>
              <p:blipFill>
                <a:blip r:embed="rId185"/>
                <a:stretch>
                  <a:fillRect/>
                </a:stretch>
              </p:blipFill>
              <p:spPr>
                <a:xfrm>
                  <a:off x="9590571" y="5005594"/>
                  <a:ext cx="370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8" name="Ink 127">
                  <a:extLst>
                    <a:ext uri="{FF2B5EF4-FFF2-40B4-BE49-F238E27FC236}">
                      <a16:creationId xmlns:a16="http://schemas.microsoft.com/office/drawing/2014/main" id="{5A529277-E47B-86DE-C617-04F2B0A22EE4}"/>
                    </a:ext>
                  </a:extLst>
                </p14:cNvPr>
                <p14:cNvContentPartPr/>
                <p14:nvPr/>
              </p14:nvContentPartPr>
              <p14:xfrm>
                <a:off x="9582291" y="5108554"/>
                <a:ext cx="160560" cy="216000"/>
              </p14:xfrm>
            </p:contentPart>
          </mc:Choice>
          <mc:Fallback xmlns="">
            <p:pic>
              <p:nvPicPr>
                <p:cNvPr id="128" name="Ink 127">
                  <a:extLst>
                    <a:ext uri="{FF2B5EF4-FFF2-40B4-BE49-F238E27FC236}">
                      <a16:creationId xmlns:a16="http://schemas.microsoft.com/office/drawing/2014/main" id="{5A529277-E47B-86DE-C617-04F2B0A22EE4}"/>
                    </a:ext>
                  </a:extLst>
                </p:cNvPr>
                <p:cNvPicPr/>
                <p:nvPr/>
              </p:nvPicPr>
              <p:blipFill>
                <a:blip r:embed="rId187"/>
                <a:stretch>
                  <a:fillRect/>
                </a:stretch>
              </p:blipFill>
              <p:spPr>
                <a:xfrm>
                  <a:off x="9576171" y="5102434"/>
                  <a:ext cx="17280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9" name="Ink 128">
                  <a:extLst>
                    <a:ext uri="{FF2B5EF4-FFF2-40B4-BE49-F238E27FC236}">
                      <a16:creationId xmlns:a16="http://schemas.microsoft.com/office/drawing/2014/main" id="{7B1304A3-09D1-AD0F-B184-BD85A39F6FED}"/>
                    </a:ext>
                  </a:extLst>
                </p14:cNvPr>
                <p14:cNvContentPartPr/>
                <p14:nvPr/>
              </p14:nvContentPartPr>
              <p14:xfrm>
                <a:off x="9634131" y="5142754"/>
                <a:ext cx="360" cy="360"/>
              </p14:xfrm>
            </p:contentPart>
          </mc:Choice>
          <mc:Fallback xmlns="">
            <p:pic>
              <p:nvPicPr>
                <p:cNvPr id="129" name="Ink 128">
                  <a:extLst>
                    <a:ext uri="{FF2B5EF4-FFF2-40B4-BE49-F238E27FC236}">
                      <a16:creationId xmlns:a16="http://schemas.microsoft.com/office/drawing/2014/main" id="{7B1304A3-09D1-AD0F-B184-BD85A39F6FED}"/>
                    </a:ext>
                  </a:extLst>
                </p:cNvPr>
                <p:cNvPicPr/>
                <p:nvPr/>
              </p:nvPicPr>
              <p:blipFill>
                <a:blip r:embed="rId94"/>
                <a:stretch>
                  <a:fillRect/>
                </a:stretch>
              </p:blipFill>
              <p:spPr>
                <a:xfrm>
                  <a:off x="9628011" y="513663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0" name="Ink 129">
                  <a:extLst>
                    <a:ext uri="{FF2B5EF4-FFF2-40B4-BE49-F238E27FC236}">
                      <a16:creationId xmlns:a16="http://schemas.microsoft.com/office/drawing/2014/main" id="{E0E7C253-D3A7-BE7D-BA93-BB208BEB5205}"/>
                    </a:ext>
                  </a:extLst>
                </p14:cNvPr>
                <p14:cNvContentPartPr/>
                <p14:nvPr/>
              </p14:nvContentPartPr>
              <p14:xfrm>
                <a:off x="9665451" y="5258674"/>
                <a:ext cx="10440" cy="22320"/>
              </p14:xfrm>
            </p:contentPart>
          </mc:Choice>
          <mc:Fallback xmlns="">
            <p:pic>
              <p:nvPicPr>
                <p:cNvPr id="130" name="Ink 129">
                  <a:extLst>
                    <a:ext uri="{FF2B5EF4-FFF2-40B4-BE49-F238E27FC236}">
                      <a16:creationId xmlns:a16="http://schemas.microsoft.com/office/drawing/2014/main" id="{E0E7C253-D3A7-BE7D-BA93-BB208BEB5205}"/>
                    </a:ext>
                  </a:extLst>
                </p:cNvPr>
                <p:cNvPicPr/>
                <p:nvPr/>
              </p:nvPicPr>
              <p:blipFill>
                <a:blip r:embed="rId190"/>
                <a:stretch>
                  <a:fillRect/>
                </a:stretch>
              </p:blipFill>
              <p:spPr>
                <a:xfrm>
                  <a:off x="9659331" y="5252554"/>
                  <a:ext cx="226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33" name="Ink 132">
                  <a:extLst>
                    <a:ext uri="{FF2B5EF4-FFF2-40B4-BE49-F238E27FC236}">
                      <a16:creationId xmlns:a16="http://schemas.microsoft.com/office/drawing/2014/main" id="{D42F1519-5121-EA24-D5F1-C0F0142C33AB}"/>
                    </a:ext>
                  </a:extLst>
                </p14:cNvPr>
                <p14:cNvContentPartPr/>
                <p14:nvPr/>
              </p14:nvContentPartPr>
              <p14:xfrm>
                <a:off x="9872451" y="5181994"/>
                <a:ext cx="38160" cy="54000"/>
              </p14:xfrm>
            </p:contentPart>
          </mc:Choice>
          <mc:Fallback xmlns="">
            <p:pic>
              <p:nvPicPr>
                <p:cNvPr id="133" name="Ink 132">
                  <a:extLst>
                    <a:ext uri="{FF2B5EF4-FFF2-40B4-BE49-F238E27FC236}">
                      <a16:creationId xmlns:a16="http://schemas.microsoft.com/office/drawing/2014/main" id="{D42F1519-5121-EA24-D5F1-C0F0142C33AB}"/>
                    </a:ext>
                  </a:extLst>
                </p:cNvPr>
                <p:cNvPicPr/>
                <p:nvPr/>
              </p:nvPicPr>
              <p:blipFill>
                <a:blip r:embed="rId192"/>
                <a:stretch>
                  <a:fillRect/>
                </a:stretch>
              </p:blipFill>
              <p:spPr>
                <a:xfrm>
                  <a:off x="9866331" y="5175874"/>
                  <a:ext cx="504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4" name="Ink 133">
                  <a:extLst>
                    <a:ext uri="{FF2B5EF4-FFF2-40B4-BE49-F238E27FC236}">
                      <a16:creationId xmlns:a16="http://schemas.microsoft.com/office/drawing/2014/main" id="{519F5620-76D1-6154-C81E-93774BA47026}"/>
                    </a:ext>
                  </a:extLst>
                </p14:cNvPr>
                <p14:cNvContentPartPr/>
                <p14:nvPr/>
              </p14:nvContentPartPr>
              <p14:xfrm>
                <a:off x="9941931" y="5170114"/>
                <a:ext cx="34920" cy="54000"/>
              </p14:xfrm>
            </p:contentPart>
          </mc:Choice>
          <mc:Fallback xmlns="">
            <p:pic>
              <p:nvPicPr>
                <p:cNvPr id="134" name="Ink 133">
                  <a:extLst>
                    <a:ext uri="{FF2B5EF4-FFF2-40B4-BE49-F238E27FC236}">
                      <a16:creationId xmlns:a16="http://schemas.microsoft.com/office/drawing/2014/main" id="{519F5620-76D1-6154-C81E-93774BA47026}"/>
                    </a:ext>
                  </a:extLst>
                </p:cNvPr>
                <p:cNvPicPr/>
                <p:nvPr/>
              </p:nvPicPr>
              <p:blipFill>
                <a:blip r:embed="rId194"/>
                <a:stretch>
                  <a:fillRect/>
                </a:stretch>
              </p:blipFill>
              <p:spPr>
                <a:xfrm>
                  <a:off x="9935811" y="5163994"/>
                  <a:ext cx="471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5" name="Ink 134">
                  <a:extLst>
                    <a:ext uri="{FF2B5EF4-FFF2-40B4-BE49-F238E27FC236}">
                      <a16:creationId xmlns:a16="http://schemas.microsoft.com/office/drawing/2014/main" id="{13428FB5-7654-5978-B2BF-71BF5D52136E}"/>
                    </a:ext>
                  </a:extLst>
                </p14:cNvPr>
                <p14:cNvContentPartPr/>
                <p14:nvPr/>
              </p14:nvContentPartPr>
              <p14:xfrm>
                <a:off x="10132371" y="5078314"/>
                <a:ext cx="7920" cy="153000"/>
              </p14:xfrm>
            </p:contentPart>
          </mc:Choice>
          <mc:Fallback xmlns="">
            <p:pic>
              <p:nvPicPr>
                <p:cNvPr id="135" name="Ink 134">
                  <a:extLst>
                    <a:ext uri="{FF2B5EF4-FFF2-40B4-BE49-F238E27FC236}">
                      <a16:creationId xmlns:a16="http://schemas.microsoft.com/office/drawing/2014/main" id="{13428FB5-7654-5978-B2BF-71BF5D52136E}"/>
                    </a:ext>
                  </a:extLst>
                </p:cNvPr>
                <p:cNvPicPr/>
                <p:nvPr/>
              </p:nvPicPr>
              <p:blipFill>
                <a:blip r:embed="rId196"/>
                <a:stretch>
                  <a:fillRect/>
                </a:stretch>
              </p:blipFill>
              <p:spPr>
                <a:xfrm>
                  <a:off x="10126251" y="5072194"/>
                  <a:ext cx="201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6" name="Ink 135">
                  <a:extLst>
                    <a:ext uri="{FF2B5EF4-FFF2-40B4-BE49-F238E27FC236}">
                      <a16:creationId xmlns:a16="http://schemas.microsoft.com/office/drawing/2014/main" id="{2096FDA0-8AB6-DF0B-481C-0CB2120BACBB}"/>
                    </a:ext>
                  </a:extLst>
                </p14:cNvPr>
                <p14:cNvContentPartPr/>
                <p14:nvPr/>
              </p14:nvContentPartPr>
              <p14:xfrm>
                <a:off x="10112571" y="5219074"/>
                <a:ext cx="67320" cy="6840"/>
              </p14:xfrm>
            </p:contentPart>
          </mc:Choice>
          <mc:Fallback xmlns="">
            <p:pic>
              <p:nvPicPr>
                <p:cNvPr id="136" name="Ink 135">
                  <a:extLst>
                    <a:ext uri="{FF2B5EF4-FFF2-40B4-BE49-F238E27FC236}">
                      <a16:creationId xmlns:a16="http://schemas.microsoft.com/office/drawing/2014/main" id="{2096FDA0-8AB6-DF0B-481C-0CB2120BACBB}"/>
                    </a:ext>
                  </a:extLst>
                </p:cNvPr>
                <p:cNvPicPr/>
                <p:nvPr/>
              </p:nvPicPr>
              <p:blipFill>
                <a:blip r:embed="rId198"/>
                <a:stretch>
                  <a:fillRect/>
                </a:stretch>
              </p:blipFill>
              <p:spPr>
                <a:xfrm>
                  <a:off x="10106451" y="5212954"/>
                  <a:ext cx="795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7" name="Ink 136">
                  <a:extLst>
                    <a:ext uri="{FF2B5EF4-FFF2-40B4-BE49-F238E27FC236}">
                      <a16:creationId xmlns:a16="http://schemas.microsoft.com/office/drawing/2014/main" id="{29672BA0-09A2-282E-1EE8-9C47F2B55C8F}"/>
                    </a:ext>
                  </a:extLst>
                </p14:cNvPr>
                <p14:cNvContentPartPr/>
                <p14:nvPr/>
              </p14:nvContentPartPr>
              <p14:xfrm>
                <a:off x="10062171" y="5058154"/>
                <a:ext cx="88920" cy="20160"/>
              </p14:xfrm>
            </p:contentPart>
          </mc:Choice>
          <mc:Fallback xmlns="">
            <p:pic>
              <p:nvPicPr>
                <p:cNvPr id="137" name="Ink 136">
                  <a:extLst>
                    <a:ext uri="{FF2B5EF4-FFF2-40B4-BE49-F238E27FC236}">
                      <a16:creationId xmlns:a16="http://schemas.microsoft.com/office/drawing/2014/main" id="{29672BA0-09A2-282E-1EE8-9C47F2B55C8F}"/>
                    </a:ext>
                  </a:extLst>
                </p:cNvPr>
                <p:cNvPicPr/>
                <p:nvPr/>
              </p:nvPicPr>
              <p:blipFill>
                <a:blip r:embed="rId200"/>
                <a:stretch>
                  <a:fillRect/>
                </a:stretch>
              </p:blipFill>
              <p:spPr>
                <a:xfrm>
                  <a:off x="10056051" y="5052034"/>
                  <a:ext cx="1011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8" name="Ink 137">
                  <a:extLst>
                    <a:ext uri="{FF2B5EF4-FFF2-40B4-BE49-F238E27FC236}">
                      <a16:creationId xmlns:a16="http://schemas.microsoft.com/office/drawing/2014/main" id="{0ADA59C9-3B98-390C-2A62-6C225460E2F1}"/>
                    </a:ext>
                  </a:extLst>
                </p14:cNvPr>
                <p14:cNvContentPartPr/>
                <p14:nvPr/>
              </p14:nvContentPartPr>
              <p14:xfrm>
                <a:off x="10227411" y="5068594"/>
                <a:ext cx="7920" cy="129960"/>
              </p14:xfrm>
            </p:contentPart>
          </mc:Choice>
          <mc:Fallback xmlns="">
            <p:pic>
              <p:nvPicPr>
                <p:cNvPr id="138" name="Ink 137">
                  <a:extLst>
                    <a:ext uri="{FF2B5EF4-FFF2-40B4-BE49-F238E27FC236}">
                      <a16:creationId xmlns:a16="http://schemas.microsoft.com/office/drawing/2014/main" id="{0ADA59C9-3B98-390C-2A62-6C225460E2F1}"/>
                    </a:ext>
                  </a:extLst>
                </p:cNvPr>
                <p:cNvPicPr/>
                <p:nvPr/>
              </p:nvPicPr>
              <p:blipFill>
                <a:blip r:embed="rId202"/>
                <a:stretch>
                  <a:fillRect/>
                </a:stretch>
              </p:blipFill>
              <p:spPr>
                <a:xfrm>
                  <a:off x="10221291" y="5062474"/>
                  <a:ext cx="201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9" name="Ink 138">
                  <a:extLst>
                    <a:ext uri="{FF2B5EF4-FFF2-40B4-BE49-F238E27FC236}">
                      <a16:creationId xmlns:a16="http://schemas.microsoft.com/office/drawing/2014/main" id="{ECCA7A97-FD09-38F5-3D76-4CFFD8B7AC3E}"/>
                    </a:ext>
                  </a:extLst>
                </p14:cNvPr>
                <p14:cNvContentPartPr/>
                <p14:nvPr/>
              </p14:nvContentPartPr>
              <p14:xfrm>
                <a:off x="10228491" y="5059594"/>
                <a:ext cx="61560" cy="150480"/>
              </p14:xfrm>
            </p:contentPart>
          </mc:Choice>
          <mc:Fallback xmlns="">
            <p:pic>
              <p:nvPicPr>
                <p:cNvPr id="139" name="Ink 138">
                  <a:extLst>
                    <a:ext uri="{FF2B5EF4-FFF2-40B4-BE49-F238E27FC236}">
                      <a16:creationId xmlns:a16="http://schemas.microsoft.com/office/drawing/2014/main" id="{ECCA7A97-FD09-38F5-3D76-4CFFD8B7AC3E}"/>
                    </a:ext>
                  </a:extLst>
                </p:cNvPr>
                <p:cNvPicPr/>
                <p:nvPr/>
              </p:nvPicPr>
              <p:blipFill>
                <a:blip r:embed="rId204"/>
                <a:stretch>
                  <a:fillRect/>
                </a:stretch>
              </p:blipFill>
              <p:spPr>
                <a:xfrm>
                  <a:off x="10222371" y="5053474"/>
                  <a:ext cx="738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40" name="Ink 139">
                  <a:extLst>
                    <a:ext uri="{FF2B5EF4-FFF2-40B4-BE49-F238E27FC236}">
                      <a16:creationId xmlns:a16="http://schemas.microsoft.com/office/drawing/2014/main" id="{ED232AF9-E5E4-5FE1-180C-F61C5B0CFDE6}"/>
                    </a:ext>
                  </a:extLst>
                </p14:cNvPr>
                <p14:cNvContentPartPr/>
                <p14:nvPr/>
              </p14:nvContentPartPr>
              <p14:xfrm>
                <a:off x="10365651" y="5083354"/>
                <a:ext cx="2880" cy="138600"/>
              </p14:xfrm>
            </p:contentPart>
          </mc:Choice>
          <mc:Fallback xmlns="">
            <p:pic>
              <p:nvPicPr>
                <p:cNvPr id="140" name="Ink 139">
                  <a:extLst>
                    <a:ext uri="{FF2B5EF4-FFF2-40B4-BE49-F238E27FC236}">
                      <a16:creationId xmlns:a16="http://schemas.microsoft.com/office/drawing/2014/main" id="{ED232AF9-E5E4-5FE1-180C-F61C5B0CFDE6}"/>
                    </a:ext>
                  </a:extLst>
                </p:cNvPr>
                <p:cNvPicPr/>
                <p:nvPr/>
              </p:nvPicPr>
              <p:blipFill>
                <a:blip r:embed="rId206"/>
                <a:stretch>
                  <a:fillRect/>
                </a:stretch>
              </p:blipFill>
              <p:spPr>
                <a:xfrm>
                  <a:off x="10359531" y="5077234"/>
                  <a:ext cx="151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1" name="Ink 140">
                  <a:extLst>
                    <a:ext uri="{FF2B5EF4-FFF2-40B4-BE49-F238E27FC236}">
                      <a16:creationId xmlns:a16="http://schemas.microsoft.com/office/drawing/2014/main" id="{7E1B4B2B-D37F-93CC-398F-DED20D8E1942}"/>
                    </a:ext>
                  </a:extLst>
                </p14:cNvPr>
                <p14:cNvContentPartPr/>
                <p14:nvPr/>
              </p14:nvContentPartPr>
              <p14:xfrm>
                <a:off x="10337571" y="5046634"/>
                <a:ext cx="135000" cy="161280"/>
              </p14:xfrm>
            </p:contentPart>
          </mc:Choice>
          <mc:Fallback xmlns="">
            <p:pic>
              <p:nvPicPr>
                <p:cNvPr id="141" name="Ink 140">
                  <a:extLst>
                    <a:ext uri="{FF2B5EF4-FFF2-40B4-BE49-F238E27FC236}">
                      <a16:creationId xmlns:a16="http://schemas.microsoft.com/office/drawing/2014/main" id="{7E1B4B2B-D37F-93CC-398F-DED20D8E1942}"/>
                    </a:ext>
                  </a:extLst>
                </p:cNvPr>
                <p:cNvPicPr/>
                <p:nvPr/>
              </p:nvPicPr>
              <p:blipFill>
                <a:blip r:embed="rId208"/>
                <a:stretch>
                  <a:fillRect/>
                </a:stretch>
              </p:blipFill>
              <p:spPr>
                <a:xfrm>
                  <a:off x="10331451" y="5040514"/>
                  <a:ext cx="147240" cy="173520"/>
                </a:xfrm>
                <a:prstGeom prst="rect">
                  <a:avLst/>
                </a:prstGeom>
              </p:spPr>
            </p:pic>
          </mc:Fallback>
        </mc:AlternateContent>
      </p:grpSp>
      <p:grpSp>
        <p:nvGrpSpPr>
          <p:cNvPr id="159" name="Group 158">
            <a:extLst>
              <a:ext uri="{FF2B5EF4-FFF2-40B4-BE49-F238E27FC236}">
                <a16:creationId xmlns:a16="http://schemas.microsoft.com/office/drawing/2014/main" id="{AAA530B1-022C-18C9-F74C-052006474BE5}"/>
              </a:ext>
            </a:extLst>
          </p:cNvPr>
          <p:cNvGrpSpPr/>
          <p:nvPr/>
        </p:nvGrpSpPr>
        <p:grpSpPr>
          <a:xfrm>
            <a:off x="404451" y="3068434"/>
            <a:ext cx="2403000" cy="1292040"/>
            <a:chOff x="404451" y="3068434"/>
            <a:chExt cx="2403000" cy="1292040"/>
          </a:xfrm>
        </p:grpSpPr>
        <mc:AlternateContent xmlns:mc="http://schemas.openxmlformats.org/markup-compatibility/2006" xmlns:p14="http://schemas.microsoft.com/office/powerpoint/2010/main">
          <mc:Choice Requires="p14">
            <p:contentPart p14:bwMode="auto" r:id="rId209">
              <p14:nvContentPartPr>
                <p14:cNvPr id="143" name="Ink 142">
                  <a:extLst>
                    <a:ext uri="{FF2B5EF4-FFF2-40B4-BE49-F238E27FC236}">
                      <a16:creationId xmlns:a16="http://schemas.microsoft.com/office/drawing/2014/main" id="{F6B42B44-849C-7E1E-8D69-7E9290B1FBDC}"/>
                    </a:ext>
                  </a:extLst>
                </p14:cNvPr>
                <p14:cNvContentPartPr/>
                <p14:nvPr/>
              </p14:nvContentPartPr>
              <p14:xfrm>
                <a:off x="699291" y="3758194"/>
                <a:ext cx="69480" cy="171360"/>
              </p14:xfrm>
            </p:contentPart>
          </mc:Choice>
          <mc:Fallback xmlns="">
            <p:pic>
              <p:nvPicPr>
                <p:cNvPr id="143" name="Ink 142">
                  <a:extLst>
                    <a:ext uri="{FF2B5EF4-FFF2-40B4-BE49-F238E27FC236}">
                      <a16:creationId xmlns:a16="http://schemas.microsoft.com/office/drawing/2014/main" id="{F6B42B44-849C-7E1E-8D69-7E9290B1FBDC}"/>
                    </a:ext>
                  </a:extLst>
                </p:cNvPr>
                <p:cNvPicPr/>
                <p:nvPr/>
              </p:nvPicPr>
              <p:blipFill>
                <a:blip r:embed="rId210"/>
                <a:stretch>
                  <a:fillRect/>
                </a:stretch>
              </p:blipFill>
              <p:spPr>
                <a:xfrm>
                  <a:off x="693171" y="3752074"/>
                  <a:ext cx="817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44" name="Ink 143">
                  <a:extLst>
                    <a:ext uri="{FF2B5EF4-FFF2-40B4-BE49-F238E27FC236}">
                      <a16:creationId xmlns:a16="http://schemas.microsoft.com/office/drawing/2014/main" id="{6D48E875-9B72-9488-32BE-3FC2DBFF5023}"/>
                    </a:ext>
                  </a:extLst>
                </p14:cNvPr>
                <p14:cNvContentPartPr/>
                <p14:nvPr/>
              </p14:nvContentPartPr>
              <p14:xfrm>
                <a:off x="754731" y="3707794"/>
                <a:ext cx="360" cy="360"/>
              </p14:xfrm>
            </p:contentPart>
          </mc:Choice>
          <mc:Fallback xmlns="">
            <p:pic>
              <p:nvPicPr>
                <p:cNvPr id="144" name="Ink 143">
                  <a:extLst>
                    <a:ext uri="{FF2B5EF4-FFF2-40B4-BE49-F238E27FC236}">
                      <a16:creationId xmlns:a16="http://schemas.microsoft.com/office/drawing/2014/main" id="{6D48E875-9B72-9488-32BE-3FC2DBFF5023}"/>
                    </a:ext>
                  </a:extLst>
                </p:cNvPr>
                <p:cNvPicPr/>
                <p:nvPr/>
              </p:nvPicPr>
              <p:blipFill>
                <a:blip r:embed="rId94"/>
                <a:stretch>
                  <a:fillRect/>
                </a:stretch>
              </p:blipFill>
              <p:spPr>
                <a:xfrm>
                  <a:off x="748611" y="370167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5" name="Ink 144">
                  <a:extLst>
                    <a:ext uri="{FF2B5EF4-FFF2-40B4-BE49-F238E27FC236}">
                      <a16:creationId xmlns:a16="http://schemas.microsoft.com/office/drawing/2014/main" id="{BB4A60C1-363E-4710-B465-49509EADC22F}"/>
                    </a:ext>
                  </a:extLst>
                </p14:cNvPr>
                <p14:cNvContentPartPr/>
                <p14:nvPr/>
              </p14:nvContentPartPr>
              <p14:xfrm>
                <a:off x="872811" y="3718954"/>
                <a:ext cx="163440" cy="240840"/>
              </p14:xfrm>
            </p:contentPart>
          </mc:Choice>
          <mc:Fallback xmlns="">
            <p:pic>
              <p:nvPicPr>
                <p:cNvPr id="145" name="Ink 144">
                  <a:extLst>
                    <a:ext uri="{FF2B5EF4-FFF2-40B4-BE49-F238E27FC236}">
                      <a16:creationId xmlns:a16="http://schemas.microsoft.com/office/drawing/2014/main" id="{BB4A60C1-363E-4710-B465-49509EADC22F}"/>
                    </a:ext>
                  </a:extLst>
                </p:cNvPr>
                <p:cNvPicPr/>
                <p:nvPr/>
              </p:nvPicPr>
              <p:blipFill>
                <a:blip r:embed="rId213"/>
                <a:stretch>
                  <a:fillRect/>
                </a:stretch>
              </p:blipFill>
              <p:spPr>
                <a:xfrm>
                  <a:off x="866691" y="3712834"/>
                  <a:ext cx="17568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6" name="Ink 145">
                  <a:extLst>
                    <a:ext uri="{FF2B5EF4-FFF2-40B4-BE49-F238E27FC236}">
                      <a16:creationId xmlns:a16="http://schemas.microsoft.com/office/drawing/2014/main" id="{8D35A59B-9411-04EE-9423-8C70140B3E2B}"/>
                    </a:ext>
                  </a:extLst>
                </p14:cNvPr>
                <p14:cNvContentPartPr/>
                <p14:nvPr/>
              </p14:nvContentPartPr>
              <p14:xfrm>
                <a:off x="888651" y="3724714"/>
                <a:ext cx="360" cy="360"/>
              </p14:xfrm>
            </p:contentPart>
          </mc:Choice>
          <mc:Fallback xmlns="">
            <p:pic>
              <p:nvPicPr>
                <p:cNvPr id="146" name="Ink 145">
                  <a:extLst>
                    <a:ext uri="{FF2B5EF4-FFF2-40B4-BE49-F238E27FC236}">
                      <a16:creationId xmlns:a16="http://schemas.microsoft.com/office/drawing/2014/main" id="{8D35A59B-9411-04EE-9423-8C70140B3E2B}"/>
                    </a:ext>
                  </a:extLst>
                </p:cNvPr>
                <p:cNvPicPr/>
                <p:nvPr/>
              </p:nvPicPr>
              <p:blipFill>
                <a:blip r:embed="rId94"/>
                <a:stretch>
                  <a:fillRect/>
                </a:stretch>
              </p:blipFill>
              <p:spPr>
                <a:xfrm>
                  <a:off x="882531" y="371859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7" name="Ink 146">
                  <a:extLst>
                    <a:ext uri="{FF2B5EF4-FFF2-40B4-BE49-F238E27FC236}">
                      <a16:creationId xmlns:a16="http://schemas.microsoft.com/office/drawing/2014/main" id="{F1C15F0F-6CC7-5602-658F-115805D36C37}"/>
                    </a:ext>
                  </a:extLst>
                </p14:cNvPr>
                <p14:cNvContentPartPr/>
                <p14:nvPr/>
              </p14:nvContentPartPr>
              <p14:xfrm>
                <a:off x="978651" y="3903274"/>
                <a:ext cx="10440" cy="24840"/>
              </p14:xfrm>
            </p:contentPart>
          </mc:Choice>
          <mc:Fallback xmlns="">
            <p:pic>
              <p:nvPicPr>
                <p:cNvPr id="147" name="Ink 146">
                  <a:extLst>
                    <a:ext uri="{FF2B5EF4-FFF2-40B4-BE49-F238E27FC236}">
                      <a16:creationId xmlns:a16="http://schemas.microsoft.com/office/drawing/2014/main" id="{F1C15F0F-6CC7-5602-658F-115805D36C37}"/>
                    </a:ext>
                  </a:extLst>
                </p:cNvPr>
                <p:cNvPicPr/>
                <p:nvPr/>
              </p:nvPicPr>
              <p:blipFill>
                <a:blip r:embed="rId216"/>
                <a:stretch>
                  <a:fillRect/>
                </a:stretch>
              </p:blipFill>
              <p:spPr>
                <a:xfrm>
                  <a:off x="972531" y="3897154"/>
                  <a:ext cx="226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8" name="Ink 147">
                  <a:extLst>
                    <a:ext uri="{FF2B5EF4-FFF2-40B4-BE49-F238E27FC236}">
                      <a16:creationId xmlns:a16="http://schemas.microsoft.com/office/drawing/2014/main" id="{F332903C-D3EF-DD63-823F-264C6601A66C}"/>
                    </a:ext>
                  </a:extLst>
                </p14:cNvPr>
                <p14:cNvContentPartPr/>
                <p14:nvPr/>
              </p14:nvContentPartPr>
              <p14:xfrm>
                <a:off x="1198251" y="3617794"/>
                <a:ext cx="360" cy="362160"/>
              </p14:xfrm>
            </p:contentPart>
          </mc:Choice>
          <mc:Fallback xmlns="">
            <p:pic>
              <p:nvPicPr>
                <p:cNvPr id="148" name="Ink 147">
                  <a:extLst>
                    <a:ext uri="{FF2B5EF4-FFF2-40B4-BE49-F238E27FC236}">
                      <a16:creationId xmlns:a16="http://schemas.microsoft.com/office/drawing/2014/main" id="{F332903C-D3EF-DD63-823F-264C6601A66C}"/>
                    </a:ext>
                  </a:extLst>
                </p:cNvPr>
                <p:cNvPicPr/>
                <p:nvPr/>
              </p:nvPicPr>
              <p:blipFill>
                <a:blip r:embed="rId218"/>
                <a:stretch>
                  <a:fillRect/>
                </a:stretch>
              </p:blipFill>
              <p:spPr>
                <a:xfrm>
                  <a:off x="1192131" y="3611674"/>
                  <a:ext cx="1260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9" name="Ink 148">
                  <a:extLst>
                    <a:ext uri="{FF2B5EF4-FFF2-40B4-BE49-F238E27FC236}">
                      <a16:creationId xmlns:a16="http://schemas.microsoft.com/office/drawing/2014/main" id="{EEABB7F5-2C82-C61C-64A7-BC5EFBA3BCB5}"/>
                    </a:ext>
                  </a:extLst>
                </p14:cNvPr>
                <p14:cNvContentPartPr/>
                <p14:nvPr/>
              </p14:nvContentPartPr>
              <p14:xfrm>
                <a:off x="1173771" y="3607354"/>
                <a:ext cx="26280" cy="48600"/>
              </p14:xfrm>
            </p:contentPart>
          </mc:Choice>
          <mc:Fallback xmlns="">
            <p:pic>
              <p:nvPicPr>
                <p:cNvPr id="149" name="Ink 148">
                  <a:extLst>
                    <a:ext uri="{FF2B5EF4-FFF2-40B4-BE49-F238E27FC236}">
                      <a16:creationId xmlns:a16="http://schemas.microsoft.com/office/drawing/2014/main" id="{EEABB7F5-2C82-C61C-64A7-BC5EFBA3BCB5}"/>
                    </a:ext>
                  </a:extLst>
                </p:cNvPr>
                <p:cNvPicPr/>
                <p:nvPr/>
              </p:nvPicPr>
              <p:blipFill>
                <a:blip r:embed="rId220"/>
                <a:stretch>
                  <a:fillRect/>
                </a:stretch>
              </p:blipFill>
              <p:spPr>
                <a:xfrm>
                  <a:off x="1167651" y="3601234"/>
                  <a:ext cx="385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50" name="Ink 149">
                  <a:extLst>
                    <a:ext uri="{FF2B5EF4-FFF2-40B4-BE49-F238E27FC236}">
                      <a16:creationId xmlns:a16="http://schemas.microsoft.com/office/drawing/2014/main" id="{6EA9F503-856B-6F11-01A5-852CB29091B7}"/>
                    </a:ext>
                  </a:extLst>
                </p14:cNvPr>
                <p14:cNvContentPartPr/>
                <p14:nvPr/>
              </p14:nvContentPartPr>
              <p14:xfrm>
                <a:off x="1161531" y="3588994"/>
                <a:ext cx="101880" cy="87120"/>
              </p14:xfrm>
            </p:contentPart>
          </mc:Choice>
          <mc:Fallback xmlns="">
            <p:pic>
              <p:nvPicPr>
                <p:cNvPr id="150" name="Ink 149">
                  <a:extLst>
                    <a:ext uri="{FF2B5EF4-FFF2-40B4-BE49-F238E27FC236}">
                      <a16:creationId xmlns:a16="http://schemas.microsoft.com/office/drawing/2014/main" id="{6EA9F503-856B-6F11-01A5-852CB29091B7}"/>
                    </a:ext>
                  </a:extLst>
                </p:cNvPr>
                <p:cNvPicPr/>
                <p:nvPr/>
              </p:nvPicPr>
              <p:blipFill>
                <a:blip r:embed="rId222"/>
                <a:stretch>
                  <a:fillRect/>
                </a:stretch>
              </p:blipFill>
              <p:spPr>
                <a:xfrm>
                  <a:off x="1155411" y="3582874"/>
                  <a:ext cx="1141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51" name="Ink 150">
                  <a:extLst>
                    <a:ext uri="{FF2B5EF4-FFF2-40B4-BE49-F238E27FC236}">
                      <a16:creationId xmlns:a16="http://schemas.microsoft.com/office/drawing/2014/main" id="{081B17BE-A0F1-FA75-8B40-8F6D84EFA6C1}"/>
                    </a:ext>
                  </a:extLst>
                </p14:cNvPr>
                <p14:cNvContentPartPr/>
                <p14:nvPr/>
              </p14:nvContentPartPr>
              <p14:xfrm>
                <a:off x="1349811" y="3821914"/>
                <a:ext cx="318240" cy="2520"/>
              </p14:xfrm>
            </p:contentPart>
          </mc:Choice>
          <mc:Fallback xmlns="">
            <p:pic>
              <p:nvPicPr>
                <p:cNvPr id="151" name="Ink 150">
                  <a:extLst>
                    <a:ext uri="{FF2B5EF4-FFF2-40B4-BE49-F238E27FC236}">
                      <a16:creationId xmlns:a16="http://schemas.microsoft.com/office/drawing/2014/main" id="{081B17BE-A0F1-FA75-8B40-8F6D84EFA6C1}"/>
                    </a:ext>
                  </a:extLst>
                </p:cNvPr>
                <p:cNvPicPr/>
                <p:nvPr/>
              </p:nvPicPr>
              <p:blipFill>
                <a:blip r:embed="rId224"/>
                <a:stretch>
                  <a:fillRect/>
                </a:stretch>
              </p:blipFill>
              <p:spPr>
                <a:xfrm>
                  <a:off x="1343691" y="3815794"/>
                  <a:ext cx="3304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52" name="Ink 151">
                  <a:extLst>
                    <a:ext uri="{FF2B5EF4-FFF2-40B4-BE49-F238E27FC236}">
                      <a16:creationId xmlns:a16="http://schemas.microsoft.com/office/drawing/2014/main" id="{B6F2819F-C94F-697C-A791-92521E061E1C}"/>
                    </a:ext>
                  </a:extLst>
                </p14:cNvPr>
                <p14:cNvContentPartPr/>
                <p14:nvPr/>
              </p14:nvContentPartPr>
              <p14:xfrm>
                <a:off x="1616571" y="3768634"/>
                <a:ext cx="132480" cy="139320"/>
              </p14:xfrm>
            </p:contentPart>
          </mc:Choice>
          <mc:Fallback xmlns="">
            <p:pic>
              <p:nvPicPr>
                <p:cNvPr id="152" name="Ink 151">
                  <a:extLst>
                    <a:ext uri="{FF2B5EF4-FFF2-40B4-BE49-F238E27FC236}">
                      <a16:creationId xmlns:a16="http://schemas.microsoft.com/office/drawing/2014/main" id="{B6F2819F-C94F-697C-A791-92521E061E1C}"/>
                    </a:ext>
                  </a:extLst>
                </p:cNvPr>
                <p:cNvPicPr/>
                <p:nvPr/>
              </p:nvPicPr>
              <p:blipFill>
                <a:blip r:embed="rId226"/>
                <a:stretch>
                  <a:fillRect/>
                </a:stretch>
              </p:blipFill>
              <p:spPr>
                <a:xfrm>
                  <a:off x="1610451" y="3762514"/>
                  <a:ext cx="1447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53" name="Ink 152">
                  <a:extLst>
                    <a:ext uri="{FF2B5EF4-FFF2-40B4-BE49-F238E27FC236}">
                      <a16:creationId xmlns:a16="http://schemas.microsoft.com/office/drawing/2014/main" id="{6F9A2609-1FAA-0DE6-D704-45B6A577659C}"/>
                    </a:ext>
                  </a:extLst>
                </p14:cNvPr>
                <p14:cNvContentPartPr/>
                <p14:nvPr/>
              </p14:nvContentPartPr>
              <p14:xfrm>
                <a:off x="1870731" y="3672874"/>
                <a:ext cx="36720" cy="249120"/>
              </p14:xfrm>
            </p:contentPart>
          </mc:Choice>
          <mc:Fallback xmlns="">
            <p:pic>
              <p:nvPicPr>
                <p:cNvPr id="153" name="Ink 152">
                  <a:extLst>
                    <a:ext uri="{FF2B5EF4-FFF2-40B4-BE49-F238E27FC236}">
                      <a16:creationId xmlns:a16="http://schemas.microsoft.com/office/drawing/2014/main" id="{6F9A2609-1FAA-0DE6-D704-45B6A577659C}"/>
                    </a:ext>
                  </a:extLst>
                </p:cNvPr>
                <p:cNvPicPr/>
                <p:nvPr/>
              </p:nvPicPr>
              <p:blipFill>
                <a:blip r:embed="rId228"/>
                <a:stretch>
                  <a:fillRect/>
                </a:stretch>
              </p:blipFill>
              <p:spPr>
                <a:xfrm>
                  <a:off x="1864611" y="3666754"/>
                  <a:ext cx="4896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54" name="Ink 153">
                  <a:extLst>
                    <a:ext uri="{FF2B5EF4-FFF2-40B4-BE49-F238E27FC236}">
                      <a16:creationId xmlns:a16="http://schemas.microsoft.com/office/drawing/2014/main" id="{5C90BAF2-784A-FF6F-E650-325861F849E1}"/>
                    </a:ext>
                  </a:extLst>
                </p14:cNvPr>
                <p14:cNvContentPartPr/>
                <p14:nvPr/>
              </p14:nvContentPartPr>
              <p14:xfrm>
                <a:off x="1831491" y="3615994"/>
                <a:ext cx="141480" cy="107640"/>
              </p14:xfrm>
            </p:contentPart>
          </mc:Choice>
          <mc:Fallback xmlns="">
            <p:pic>
              <p:nvPicPr>
                <p:cNvPr id="154" name="Ink 153">
                  <a:extLst>
                    <a:ext uri="{FF2B5EF4-FFF2-40B4-BE49-F238E27FC236}">
                      <a16:creationId xmlns:a16="http://schemas.microsoft.com/office/drawing/2014/main" id="{5C90BAF2-784A-FF6F-E650-325861F849E1}"/>
                    </a:ext>
                  </a:extLst>
                </p:cNvPr>
                <p:cNvPicPr/>
                <p:nvPr/>
              </p:nvPicPr>
              <p:blipFill>
                <a:blip r:embed="rId230"/>
                <a:stretch>
                  <a:fillRect/>
                </a:stretch>
              </p:blipFill>
              <p:spPr>
                <a:xfrm>
                  <a:off x="1825371" y="3609874"/>
                  <a:ext cx="1537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5" name="Ink 154">
                  <a:extLst>
                    <a:ext uri="{FF2B5EF4-FFF2-40B4-BE49-F238E27FC236}">
                      <a16:creationId xmlns:a16="http://schemas.microsoft.com/office/drawing/2014/main" id="{B4D74190-3845-0A6A-9E58-6D27480ED175}"/>
                    </a:ext>
                  </a:extLst>
                </p14:cNvPr>
                <p14:cNvContentPartPr/>
                <p14:nvPr/>
              </p14:nvContentPartPr>
              <p14:xfrm>
                <a:off x="2005731" y="3627874"/>
                <a:ext cx="150480" cy="173520"/>
              </p14:xfrm>
            </p:contentPart>
          </mc:Choice>
          <mc:Fallback xmlns="">
            <p:pic>
              <p:nvPicPr>
                <p:cNvPr id="155" name="Ink 154">
                  <a:extLst>
                    <a:ext uri="{FF2B5EF4-FFF2-40B4-BE49-F238E27FC236}">
                      <a16:creationId xmlns:a16="http://schemas.microsoft.com/office/drawing/2014/main" id="{B4D74190-3845-0A6A-9E58-6D27480ED175}"/>
                    </a:ext>
                  </a:extLst>
                </p:cNvPr>
                <p:cNvPicPr/>
                <p:nvPr/>
              </p:nvPicPr>
              <p:blipFill>
                <a:blip r:embed="rId232"/>
                <a:stretch>
                  <a:fillRect/>
                </a:stretch>
              </p:blipFill>
              <p:spPr>
                <a:xfrm>
                  <a:off x="1999611" y="3621754"/>
                  <a:ext cx="1627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56" name="Ink 155">
                  <a:extLst>
                    <a:ext uri="{FF2B5EF4-FFF2-40B4-BE49-F238E27FC236}">
                      <a16:creationId xmlns:a16="http://schemas.microsoft.com/office/drawing/2014/main" id="{76E9E36D-DFCD-7EEE-11C0-F90420DA7981}"/>
                    </a:ext>
                  </a:extLst>
                </p14:cNvPr>
                <p14:cNvContentPartPr/>
                <p14:nvPr/>
              </p14:nvContentPartPr>
              <p14:xfrm>
                <a:off x="2276811" y="3502234"/>
                <a:ext cx="44640" cy="307800"/>
              </p14:xfrm>
            </p:contentPart>
          </mc:Choice>
          <mc:Fallback xmlns="">
            <p:pic>
              <p:nvPicPr>
                <p:cNvPr id="156" name="Ink 155">
                  <a:extLst>
                    <a:ext uri="{FF2B5EF4-FFF2-40B4-BE49-F238E27FC236}">
                      <a16:creationId xmlns:a16="http://schemas.microsoft.com/office/drawing/2014/main" id="{76E9E36D-DFCD-7EEE-11C0-F90420DA7981}"/>
                    </a:ext>
                  </a:extLst>
                </p:cNvPr>
                <p:cNvPicPr/>
                <p:nvPr/>
              </p:nvPicPr>
              <p:blipFill>
                <a:blip r:embed="rId234"/>
                <a:stretch>
                  <a:fillRect/>
                </a:stretch>
              </p:blipFill>
              <p:spPr>
                <a:xfrm>
                  <a:off x="2270691" y="3496114"/>
                  <a:ext cx="5688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7" name="Ink 156">
                  <a:extLst>
                    <a:ext uri="{FF2B5EF4-FFF2-40B4-BE49-F238E27FC236}">
                      <a16:creationId xmlns:a16="http://schemas.microsoft.com/office/drawing/2014/main" id="{9866493C-8E2B-7DDE-6869-8B2E55F6BB85}"/>
                    </a:ext>
                  </a:extLst>
                </p14:cNvPr>
                <p14:cNvContentPartPr/>
                <p14:nvPr/>
              </p14:nvContentPartPr>
              <p14:xfrm>
                <a:off x="2294811" y="3768274"/>
                <a:ext cx="80640" cy="114840"/>
              </p14:xfrm>
            </p:contentPart>
          </mc:Choice>
          <mc:Fallback xmlns="">
            <p:pic>
              <p:nvPicPr>
                <p:cNvPr id="157" name="Ink 156">
                  <a:extLst>
                    <a:ext uri="{FF2B5EF4-FFF2-40B4-BE49-F238E27FC236}">
                      <a16:creationId xmlns:a16="http://schemas.microsoft.com/office/drawing/2014/main" id="{9866493C-8E2B-7DDE-6869-8B2E55F6BB85}"/>
                    </a:ext>
                  </a:extLst>
                </p:cNvPr>
                <p:cNvPicPr/>
                <p:nvPr/>
              </p:nvPicPr>
              <p:blipFill>
                <a:blip r:embed="rId236"/>
                <a:stretch>
                  <a:fillRect/>
                </a:stretch>
              </p:blipFill>
              <p:spPr>
                <a:xfrm>
                  <a:off x="2288691" y="3762154"/>
                  <a:ext cx="928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58" name="Ink 157">
                  <a:extLst>
                    <a:ext uri="{FF2B5EF4-FFF2-40B4-BE49-F238E27FC236}">
                      <a16:creationId xmlns:a16="http://schemas.microsoft.com/office/drawing/2014/main" id="{CDBD1740-4FA2-A99D-BAD0-93254879FAD6}"/>
                    </a:ext>
                  </a:extLst>
                </p14:cNvPr>
                <p14:cNvContentPartPr/>
                <p14:nvPr/>
              </p14:nvContentPartPr>
              <p14:xfrm>
                <a:off x="404451" y="3068434"/>
                <a:ext cx="2403000" cy="1292040"/>
              </p14:xfrm>
            </p:contentPart>
          </mc:Choice>
          <mc:Fallback xmlns="">
            <p:pic>
              <p:nvPicPr>
                <p:cNvPr id="158" name="Ink 157">
                  <a:extLst>
                    <a:ext uri="{FF2B5EF4-FFF2-40B4-BE49-F238E27FC236}">
                      <a16:creationId xmlns:a16="http://schemas.microsoft.com/office/drawing/2014/main" id="{CDBD1740-4FA2-A99D-BAD0-93254879FAD6}"/>
                    </a:ext>
                  </a:extLst>
                </p:cNvPr>
                <p:cNvPicPr/>
                <p:nvPr/>
              </p:nvPicPr>
              <p:blipFill>
                <a:blip r:embed="rId238"/>
                <a:stretch>
                  <a:fillRect/>
                </a:stretch>
              </p:blipFill>
              <p:spPr>
                <a:xfrm>
                  <a:off x="398331" y="3062314"/>
                  <a:ext cx="2415240" cy="1304280"/>
                </a:xfrm>
                <a:prstGeom prst="rect">
                  <a:avLst/>
                </a:prstGeom>
              </p:spPr>
            </p:pic>
          </mc:Fallback>
        </mc:AlternateContent>
      </p:grpSp>
    </p:spTree>
    <p:extLst>
      <p:ext uri="{BB962C8B-B14F-4D97-AF65-F5344CB8AC3E}">
        <p14:creationId xmlns:p14="http://schemas.microsoft.com/office/powerpoint/2010/main" val="1510891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lide Number Placeholder 2">
            <a:extLst>
              <a:ext uri="{FF2B5EF4-FFF2-40B4-BE49-F238E27FC236}">
                <a16:creationId xmlns:a16="http://schemas.microsoft.com/office/drawing/2014/main" id="{668E12C3-9477-71B8-9E2D-4C08374383D8}"/>
              </a:ext>
            </a:extLst>
          </p:cNvPr>
          <p:cNvSpPr>
            <a:spLocks noGrp="1"/>
          </p:cNvSpPr>
          <p:nvPr>
            <p:ph type="sldNum" sz="quarter" idx="12"/>
          </p:nvPr>
        </p:nvSpPr>
        <p:spPr>
          <a:xfrm>
            <a:off x="8805333" y="6356350"/>
            <a:ext cx="2743200" cy="365125"/>
          </a:xfrm>
        </p:spPr>
        <p:txBody>
          <a:bodyPr>
            <a:normAutofit/>
          </a:bodyPr>
          <a:lstStyle/>
          <a:p>
            <a:pPr>
              <a:spcAft>
                <a:spcPts val="600"/>
              </a:spcAft>
            </a:pPr>
            <a:fld id="{C86488E0-EA66-EE4C-84C2-226D9C4A9E6B}" type="slidenum">
              <a:rPr lang="en-PS" smtClean="0"/>
              <a:pPr>
                <a:spcAft>
                  <a:spcPts val="600"/>
                </a:spcAft>
              </a:pPr>
              <a:t>32</a:t>
            </a:fld>
            <a:endParaRPr lang="en-PS"/>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E370DCA-88C7-1874-9ADA-FB9F1F8576FB}"/>
              </a:ext>
            </a:extLst>
          </p:cNvPr>
          <p:cNvPicPr>
            <a:picLocks noChangeAspect="1"/>
          </p:cNvPicPr>
          <p:nvPr/>
        </p:nvPicPr>
        <p:blipFill>
          <a:blip r:embed="rId2"/>
          <a:stretch>
            <a:fillRect/>
          </a:stretch>
        </p:blipFill>
        <p:spPr>
          <a:xfrm>
            <a:off x="1670671" y="643467"/>
            <a:ext cx="8008008"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3F762CF1-4188-17DD-73C7-85A4D836B974}"/>
                  </a:ext>
                </a:extLst>
              </p14:cNvPr>
              <p14:cNvContentPartPr/>
              <p14:nvPr/>
            </p14:nvContentPartPr>
            <p14:xfrm>
              <a:off x="4695291" y="1070074"/>
              <a:ext cx="570240" cy="15480"/>
            </p14:xfrm>
          </p:contentPart>
        </mc:Choice>
        <mc:Fallback xmlns="">
          <p:pic>
            <p:nvPicPr>
              <p:cNvPr id="2" name="Ink 1">
                <a:extLst>
                  <a:ext uri="{FF2B5EF4-FFF2-40B4-BE49-F238E27FC236}">
                    <a16:creationId xmlns:a16="http://schemas.microsoft.com/office/drawing/2014/main" id="{3F762CF1-4188-17DD-73C7-85A4D836B974}"/>
                  </a:ext>
                </a:extLst>
              </p:cNvPr>
              <p:cNvPicPr/>
              <p:nvPr/>
            </p:nvPicPr>
            <p:blipFill>
              <a:blip r:embed="rId4"/>
              <a:stretch>
                <a:fillRect/>
              </a:stretch>
            </p:blipFill>
            <p:spPr>
              <a:xfrm>
                <a:off x="4689171" y="1063954"/>
                <a:ext cx="5824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C6F7F845-B858-80D8-C353-E005E23B4120}"/>
                  </a:ext>
                </a:extLst>
              </p14:cNvPr>
              <p14:cNvContentPartPr/>
              <p14:nvPr/>
            </p14:nvContentPartPr>
            <p14:xfrm>
              <a:off x="6413931" y="1098154"/>
              <a:ext cx="455760" cy="7560"/>
            </p14:xfrm>
          </p:contentPart>
        </mc:Choice>
        <mc:Fallback xmlns="">
          <p:pic>
            <p:nvPicPr>
              <p:cNvPr id="5" name="Ink 4">
                <a:extLst>
                  <a:ext uri="{FF2B5EF4-FFF2-40B4-BE49-F238E27FC236}">
                    <a16:creationId xmlns:a16="http://schemas.microsoft.com/office/drawing/2014/main" id="{C6F7F845-B858-80D8-C353-E005E23B4120}"/>
                  </a:ext>
                </a:extLst>
              </p:cNvPr>
              <p:cNvPicPr/>
              <p:nvPr/>
            </p:nvPicPr>
            <p:blipFill>
              <a:blip r:embed="rId6"/>
              <a:stretch>
                <a:fillRect/>
              </a:stretch>
            </p:blipFill>
            <p:spPr>
              <a:xfrm>
                <a:off x="6407811" y="1092034"/>
                <a:ext cx="468000" cy="19800"/>
              </a:xfrm>
              <a:prstGeom prst="rect">
                <a:avLst/>
              </a:prstGeom>
            </p:spPr>
          </p:pic>
        </mc:Fallback>
      </mc:AlternateContent>
      <p:grpSp>
        <p:nvGrpSpPr>
          <p:cNvPr id="8" name="Group 7">
            <a:extLst>
              <a:ext uri="{FF2B5EF4-FFF2-40B4-BE49-F238E27FC236}">
                <a16:creationId xmlns:a16="http://schemas.microsoft.com/office/drawing/2014/main" id="{11B0ED0A-F9D2-6BE4-CC3E-83547063B4AC}"/>
              </a:ext>
            </a:extLst>
          </p:cNvPr>
          <p:cNvGrpSpPr/>
          <p:nvPr/>
        </p:nvGrpSpPr>
        <p:grpSpPr>
          <a:xfrm>
            <a:off x="5397291" y="1533394"/>
            <a:ext cx="1345320" cy="38520"/>
            <a:chOff x="5397291" y="1533394"/>
            <a:chExt cx="1345320" cy="38520"/>
          </a:xfrm>
        </p:grpSpPr>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B14EA845-F564-BDCE-FA5B-979ED4CF8320}"/>
                    </a:ext>
                  </a:extLst>
                </p14:cNvPr>
                <p14:cNvContentPartPr/>
                <p14:nvPr/>
              </p14:nvContentPartPr>
              <p14:xfrm>
                <a:off x="5397291" y="1533394"/>
                <a:ext cx="511200" cy="360"/>
              </p14:xfrm>
            </p:contentPart>
          </mc:Choice>
          <mc:Fallback xmlns="">
            <p:pic>
              <p:nvPicPr>
                <p:cNvPr id="6" name="Ink 5">
                  <a:extLst>
                    <a:ext uri="{FF2B5EF4-FFF2-40B4-BE49-F238E27FC236}">
                      <a16:creationId xmlns:a16="http://schemas.microsoft.com/office/drawing/2014/main" id="{B14EA845-F564-BDCE-FA5B-979ED4CF8320}"/>
                    </a:ext>
                  </a:extLst>
                </p:cNvPr>
                <p:cNvPicPr/>
                <p:nvPr/>
              </p:nvPicPr>
              <p:blipFill>
                <a:blip r:embed="rId8"/>
                <a:stretch>
                  <a:fillRect/>
                </a:stretch>
              </p:blipFill>
              <p:spPr>
                <a:xfrm>
                  <a:off x="5391171" y="1527274"/>
                  <a:ext cx="5234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69655230-39E2-D40E-1734-92AD3A49FED2}"/>
                    </a:ext>
                  </a:extLst>
                </p14:cNvPr>
                <p14:cNvContentPartPr/>
                <p14:nvPr/>
              </p14:nvContentPartPr>
              <p14:xfrm>
                <a:off x="6274251" y="1564354"/>
                <a:ext cx="468360" cy="7560"/>
              </p14:xfrm>
            </p:contentPart>
          </mc:Choice>
          <mc:Fallback xmlns="">
            <p:pic>
              <p:nvPicPr>
                <p:cNvPr id="7" name="Ink 6">
                  <a:extLst>
                    <a:ext uri="{FF2B5EF4-FFF2-40B4-BE49-F238E27FC236}">
                      <a16:creationId xmlns:a16="http://schemas.microsoft.com/office/drawing/2014/main" id="{69655230-39E2-D40E-1734-92AD3A49FED2}"/>
                    </a:ext>
                  </a:extLst>
                </p:cNvPr>
                <p:cNvPicPr/>
                <p:nvPr/>
              </p:nvPicPr>
              <p:blipFill>
                <a:blip r:embed="rId10"/>
                <a:stretch>
                  <a:fillRect/>
                </a:stretch>
              </p:blipFill>
              <p:spPr>
                <a:xfrm>
                  <a:off x="6268131" y="1558234"/>
                  <a:ext cx="480600" cy="19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9B6F5E4D-FC24-7F33-B9FD-E6C24A6043F1}"/>
                  </a:ext>
                </a:extLst>
              </p14:cNvPr>
              <p14:cNvContentPartPr/>
              <p14:nvPr/>
            </p14:nvContentPartPr>
            <p14:xfrm>
              <a:off x="7484931" y="1576234"/>
              <a:ext cx="479520" cy="8280"/>
            </p14:xfrm>
          </p:contentPart>
        </mc:Choice>
        <mc:Fallback xmlns="">
          <p:pic>
            <p:nvPicPr>
              <p:cNvPr id="10" name="Ink 9">
                <a:extLst>
                  <a:ext uri="{FF2B5EF4-FFF2-40B4-BE49-F238E27FC236}">
                    <a16:creationId xmlns:a16="http://schemas.microsoft.com/office/drawing/2014/main" id="{9B6F5E4D-FC24-7F33-B9FD-E6C24A6043F1}"/>
                  </a:ext>
                </a:extLst>
              </p:cNvPr>
              <p:cNvPicPr/>
              <p:nvPr/>
            </p:nvPicPr>
            <p:blipFill>
              <a:blip r:embed="rId12"/>
              <a:stretch>
                <a:fillRect/>
              </a:stretch>
            </p:blipFill>
            <p:spPr>
              <a:xfrm>
                <a:off x="7478811" y="1570114"/>
                <a:ext cx="4917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9252F509-1402-A9E8-178D-C973BC80FDD7}"/>
                  </a:ext>
                </a:extLst>
              </p14:cNvPr>
              <p14:cNvContentPartPr/>
              <p14:nvPr/>
            </p14:nvContentPartPr>
            <p14:xfrm>
              <a:off x="6283251" y="2528794"/>
              <a:ext cx="1325520" cy="21960"/>
            </p14:xfrm>
          </p:contentPart>
        </mc:Choice>
        <mc:Fallback xmlns="">
          <p:pic>
            <p:nvPicPr>
              <p:cNvPr id="12" name="Ink 11">
                <a:extLst>
                  <a:ext uri="{FF2B5EF4-FFF2-40B4-BE49-F238E27FC236}">
                    <a16:creationId xmlns:a16="http://schemas.microsoft.com/office/drawing/2014/main" id="{9252F509-1402-A9E8-178D-C973BC80FDD7}"/>
                  </a:ext>
                </a:extLst>
              </p:cNvPr>
              <p:cNvPicPr/>
              <p:nvPr/>
            </p:nvPicPr>
            <p:blipFill>
              <a:blip r:embed="rId14"/>
              <a:stretch>
                <a:fillRect/>
              </a:stretch>
            </p:blipFill>
            <p:spPr>
              <a:xfrm>
                <a:off x="6277131" y="2522674"/>
                <a:ext cx="13377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8883177F-5CE0-2816-813A-9F485A2D500C}"/>
                  </a:ext>
                </a:extLst>
              </p14:cNvPr>
              <p14:cNvContentPartPr/>
              <p14:nvPr/>
            </p14:nvContentPartPr>
            <p14:xfrm>
              <a:off x="2398131" y="2848474"/>
              <a:ext cx="787320" cy="6840"/>
            </p14:xfrm>
          </p:contentPart>
        </mc:Choice>
        <mc:Fallback xmlns="">
          <p:pic>
            <p:nvPicPr>
              <p:cNvPr id="14" name="Ink 13">
                <a:extLst>
                  <a:ext uri="{FF2B5EF4-FFF2-40B4-BE49-F238E27FC236}">
                    <a16:creationId xmlns:a16="http://schemas.microsoft.com/office/drawing/2014/main" id="{8883177F-5CE0-2816-813A-9F485A2D500C}"/>
                  </a:ext>
                </a:extLst>
              </p:cNvPr>
              <p:cNvPicPr/>
              <p:nvPr/>
            </p:nvPicPr>
            <p:blipFill>
              <a:blip r:embed="rId16"/>
              <a:stretch>
                <a:fillRect/>
              </a:stretch>
            </p:blipFill>
            <p:spPr>
              <a:xfrm>
                <a:off x="2392011" y="2842354"/>
                <a:ext cx="7995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Ink 15">
                <a:extLst>
                  <a:ext uri="{FF2B5EF4-FFF2-40B4-BE49-F238E27FC236}">
                    <a16:creationId xmlns:a16="http://schemas.microsoft.com/office/drawing/2014/main" id="{45B6CF6D-F80F-1143-3229-85A0C94F581F}"/>
                  </a:ext>
                </a:extLst>
              </p14:cNvPr>
              <p14:cNvContentPartPr/>
              <p14:nvPr/>
            </p14:nvContentPartPr>
            <p14:xfrm>
              <a:off x="6140331" y="2829394"/>
              <a:ext cx="1711800" cy="2520"/>
            </p14:xfrm>
          </p:contentPart>
        </mc:Choice>
        <mc:Fallback xmlns="">
          <p:pic>
            <p:nvPicPr>
              <p:cNvPr id="16" name="Ink 15">
                <a:extLst>
                  <a:ext uri="{FF2B5EF4-FFF2-40B4-BE49-F238E27FC236}">
                    <a16:creationId xmlns:a16="http://schemas.microsoft.com/office/drawing/2014/main" id="{45B6CF6D-F80F-1143-3229-85A0C94F581F}"/>
                  </a:ext>
                </a:extLst>
              </p:cNvPr>
              <p:cNvPicPr/>
              <p:nvPr/>
            </p:nvPicPr>
            <p:blipFill>
              <a:blip r:embed="rId18"/>
              <a:stretch>
                <a:fillRect/>
              </a:stretch>
            </p:blipFill>
            <p:spPr>
              <a:xfrm>
                <a:off x="6134211" y="2823274"/>
                <a:ext cx="17240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Ink 17">
                <a:extLst>
                  <a:ext uri="{FF2B5EF4-FFF2-40B4-BE49-F238E27FC236}">
                    <a16:creationId xmlns:a16="http://schemas.microsoft.com/office/drawing/2014/main" id="{C7050361-D843-71E6-3336-212AF855D95B}"/>
                  </a:ext>
                </a:extLst>
              </p14:cNvPr>
              <p14:cNvContentPartPr/>
              <p14:nvPr/>
            </p14:nvContentPartPr>
            <p14:xfrm>
              <a:off x="4831011" y="3916594"/>
              <a:ext cx="837720" cy="33840"/>
            </p14:xfrm>
          </p:contentPart>
        </mc:Choice>
        <mc:Fallback xmlns="">
          <p:pic>
            <p:nvPicPr>
              <p:cNvPr id="18" name="Ink 17">
                <a:extLst>
                  <a:ext uri="{FF2B5EF4-FFF2-40B4-BE49-F238E27FC236}">
                    <a16:creationId xmlns:a16="http://schemas.microsoft.com/office/drawing/2014/main" id="{C7050361-D843-71E6-3336-212AF855D95B}"/>
                  </a:ext>
                </a:extLst>
              </p:cNvPr>
              <p:cNvPicPr/>
              <p:nvPr/>
            </p:nvPicPr>
            <p:blipFill>
              <a:blip r:embed="rId20"/>
              <a:stretch>
                <a:fillRect/>
              </a:stretch>
            </p:blipFill>
            <p:spPr>
              <a:xfrm>
                <a:off x="4824891" y="3910474"/>
                <a:ext cx="849960" cy="46080"/>
              </a:xfrm>
              <a:prstGeom prst="rect">
                <a:avLst/>
              </a:prstGeom>
            </p:spPr>
          </p:pic>
        </mc:Fallback>
      </mc:AlternateContent>
    </p:spTree>
    <p:extLst>
      <p:ext uri="{BB962C8B-B14F-4D97-AF65-F5344CB8AC3E}">
        <p14:creationId xmlns:p14="http://schemas.microsoft.com/office/powerpoint/2010/main" val="33117513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lide Number Placeholder 2">
            <a:extLst>
              <a:ext uri="{FF2B5EF4-FFF2-40B4-BE49-F238E27FC236}">
                <a16:creationId xmlns:a16="http://schemas.microsoft.com/office/drawing/2014/main" id="{88F62360-8FE3-FCE5-0669-121D1075AE9D}"/>
              </a:ext>
            </a:extLst>
          </p:cNvPr>
          <p:cNvSpPr>
            <a:spLocks noGrp="1"/>
          </p:cNvSpPr>
          <p:nvPr>
            <p:ph type="sldNum" sz="quarter" idx="12"/>
          </p:nvPr>
        </p:nvSpPr>
        <p:spPr>
          <a:xfrm>
            <a:off x="8805333" y="6356350"/>
            <a:ext cx="2743200" cy="365125"/>
          </a:xfrm>
        </p:spPr>
        <p:txBody>
          <a:bodyPr>
            <a:normAutofit/>
          </a:bodyPr>
          <a:lstStyle/>
          <a:p>
            <a:pPr>
              <a:spcAft>
                <a:spcPts val="600"/>
              </a:spcAft>
            </a:pPr>
            <a:fld id="{C86488E0-EA66-EE4C-84C2-226D9C4A9E6B}" type="slidenum">
              <a:rPr lang="en-PS" smtClean="0"/>
              <a:pPr>
                <a:spcAft>
                  <a:spcPts val="600"/>
                </a:spcAft>
              </a:pPr>
              <a:t>33</a:t>
            </a:fld>
            <a:endParaRPr lang="en-PS"/>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D377EE2-7AA9-B8AD-3A89-6FFFCAB1295B}"/>
              </a:ext>
            </a:extLst>
          </p:cNvPr>
          <p:cNvPicPr>
            <a:picLocks noChangeAspect="1"/>
          </p:cNvPicPr>
          <p:nvPr/>
        </p:nvPicPr>
        <p:blipFill>
          <a:blip r:embed="rId2"/>
          <a:stretch>
            <a:fillRect/>
          </a:stretch>
        </p:blipFill>
        <p:spPr>
          <a:xfrm>
            <a:off x="1670671" y="643467"/>
            <a:ext cx="8390500"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276B466E-DC8E-03D0-D465-5F33AD402A01}"/>
                  </a:ext>
                </a:extLst>
              </p14:cNvPr>
              <p14:cNvContentPartPr/>
              <p14:nvPr/>
            </p14:nvContentPartPr>
            <p14:xfrm>
              <a:off x="3078891" y="1364194"/>
              <a:ext cx="996480" cy="12960"/>
            </p14:xfrm>
          </p:contentPart>
        </mc:Choice>
        <mc:Fallback xmlns="">
          <p:pic>
            <p:nvPicPr>
              <p:cNvPr id="2" name="Ink 1">
                <a:extLst>
                  <a:ext uri="{FF2B5EF4-FFF2-40B4-BE49-F238E27FC236}">
                    <a16:creationId xmlns:a16="http://schemas.microsoft.com/office/drawing/2014/main" id="{276B466E-DC8E-03D0-D465-5F33AD402A01}"/>
                  </a:ext>
                </a:extLst>
              </p:cNvPr>
              <p:cNvPicPr/>
              <p:nvPr/>
            </p:nvPicPr>
            <p:blipFill>
              <a:blip r:embed="rId4"/>
              <a:stretch>
                <a:fillRect/>
              </a:stretch>
            </p:blipFill>
            <p:spPr>
              <a:xfrm>
                <a:off x="3072771" y="1358074"/>
                <a:ext cx="10087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55B73126-41A9-98B0-03FC-40F7419CE33F}"/>
                  </a:ext>
                </a:extLst>
              </p14:cNvPr>
              <p14:cNvContentPartPr/>
              <p14:nvPr/>
            </p14:nvContentPartPr>
            <p14:xfrm>
              <a:off x="5189211" y="1980154"/>
              <a:ext cx="197280" cy="9360"/>
            </p14:xfrm>
          </p:contentPart>
        </mc:Choice>
        <mc:Fallback xmlns="">
          <p:pic>
            <p:nvPicPr>
              <p:cNvPr id="5" name="Ink 4">
                <a:extLst>
                  <a:ext uri="{FF2B5EF4-FFF2-40B4-BE49-F238E27FC236}">
                    <a16:creationId xmlns:a16="http://schemas.microsoft.com/office/drawing/2014/main" id="{55B73126-41A9-98B0-03FC-40F7419CE33F}"/>
                  </a:ext>
                </a:extLst>
              </p:cNvPr>
              <p:cNvPicPr/>
              <p:nvPr/>
            </p:nvPicPr>
            <p:blipFill>
              <a:blip r:embed="rId6"/>
              <a:stretch>
                <a:fillRect/>
              </a:stretch>
            </p:blipFill>
            <p:spPr>
              <a:xfrm>
                <a:off x="5183091" y="1974034"/>
                <a:ext cx="2095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6E7A8C5A-3AD5-68F2-0844-AC8F80985230}"/>
                  </a:ext>
                </a:extLst>
              </p14:cNvPr>
              <p14:cNvContentPartPr/>
              <p14:nvPr/>
            </p14:nvContentPartPr>
            <p14:xfrm>
              <a:off x="3942531" y="2732194"/>
              <a:ext cx="542520" cy="3960"/>
            </p14:xfrm>
          </p:contentPart>
        </mc:Choice>
        <mc:Fallback xmlns="">
          <p:pic>
            <p:nvPicPr>
              <p:cNvPr id="6" name="Ink 5">
                <a:extLst>
                  <a:ext uri="{FF2B5EF4-FFF2-40B4-BE49-F238E27FC236}">
                    <a16:creationId xmlns:a16="http://schemas.microsoft.com/office/drawing/2014/main" id="{6E7A8C5A-3AD5-68F2-0844-AC8F80985230}"/>
                  </a:ext>
                </a:extLst>
              </p:cNvPr>
              <p:cNvPicPr/>
              <p:nvPr/>
            </p:nvPicPr>
            <p:blipFill>
              <a:blip r:embed="rId8"/>
              <a:stretch>
                <a:fillRect/>
              </a:stretch>
            </p:blipFill>
            <p:spPr>
              <a:xfrm>
                <a:off x="3936411" y="2726074"/>
                <a:ext cx="554760" cy="16200"/>
              </a:xfrm>
              <a:prstGeom prst="rect">
                <a:avLst/>
              </a:prstGeom>
            </p:spPr>
          </p:pic>
        </mc:Fallback>
      </mc:AlternateContent>
      <p:grpSp>
        <p:nvGrpSpPr>
          <p:cNvPr id="10" name="Group 9">
            <a:extLst>
              <a:ext uri="{FF2B5EF4-FFF2-40B4-BE49-F238E27FC236}">
                <a16:creationId xmlns:a16="http://schemas.microsoft.com/office/drawing/2014/main" id="{052E04E1-05F6-C037-6FB6-89A6E1C42380}"/>
              </a:ext>
            </a:extLst>
          </p:cNvPr>
          <p:cNvGrpSpPr/>
          <p:nvPr/>
        </p:nvGrpSpPr>
        <p:grpSpPr>
          <a:xfrm>
            <a:off x="2592531" y="2425834"/>
            <a:ext cx="245520" cy="45000"/>
            <a:chOff x="2592531" y="2425834"/>
            <a:chExt cx="245520" cy="45000"/>
          </a:xfrm>
        </p:grpSpPr>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59C8026A-975F-3C08-3039-D49C391E4C23}"/>
                    </a:ext>
                  </a:extLst>
                </p14:cNvPr>
                <p14:cNvContentPartPr/>
                <p14:nvPr/>
              </p14:nvContentPartPr>
              <p14:xfrm>
                <a:off x="2592531" y="2425834"/>
                <a:ext cx="238680" cy="5400"/>
              </p14:xfrm>
            </p:contentPart>
          </mc:Choice>
          <mc:Fallback xmlns="">
            <p:pic>
              <p:nvPicPr>
                <p:cNvPr id="7" name="Ink 6">
                  <a:extLst>
                    <a:ext uri="{FF2B5EF4-FFF2-40B4-BE49-F238E27FC236}">
                      <a16:creationId xmlns:a16="http://schemas.microsoft.com/office/drawing/2014/main" id="{59C8026A-975F-3C08-3039-D49C391E4C23}"/>
                    </a:ext>
                  </a:extLst>
                </p:cNvPr>
                <p:cNvPicPr/>
                <p:nvPr/>
              </p:nvPicPr>
              <p:blipFill>
                <a:blip r:embed="rId10"/>
                <a:stretch>
                  <a:fillRect/>
                </a:stretch>
              </p:blipFill>
              <p:spPr>
                <a:xfrm>
                  <a:off x="2586411" y="2419714"/>
                  <a:ext cx="2509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569ECAAE-C162-77D1-0957-8634F4BCCB32}"/>
                    </a:ext>
                  </a:extLst>
                </p14:cNvPr>
                <p14:cNvContentPartPr/>
                <p14:nvPr/>
              </p14:nvContentPartPr>
              <p14:xfrm>
                <a:off x="2626011" y="2459314"/>
                <a:ext cx="212040" cy="11520"/>
              </p14:xfrm>
            </p:contentPart>
          </mc:Choice>
          <mc:Fallback xmlns="">
            <p:pic>
              <p:nvPicPr>
                <p:cNvPr id="8" name="Ink 7">
                  <a:extLst>
                    <a:ext uri="{FF2B5EF4-FFF2-40B4-BE49-F238E27FC236}">
                      <a16:creationId xmlns:a16="http://schemas.microsoft.com/office/drawing/2014/main" id="{569ECAAE-C162-77D1-0957-8634F4BCCB32}"/>
                    </a:ext>
                  </a:extLst>
                </p:cNvPr>
                <p:cNvPicPr/>
                <p:nvPr/>
              </p:nvPicPr>
              <p:blipFill>
                <a:blip r:embed="rId12"/>
                <a:stretch>
                  <a:fillRect/>
                </a:stretch>
              </p:blipFill>
              <p:spPr>
                <a:xfrm>
                  <a:off x="2619891" y="2453194"/>
                  <a:ext cx="224280" cy="23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C23F09B2-5178-72B5-4AEF-B743D3FD996A}"/>
                  </a:ext>
                </a:extLst>
              </p14:cNvPr>
              <p14:cNvContentPartPr/>
              <p14:nvPr/>
            </p14:nvContentPartPr>
            <p14:xfrm>
              <a:off x="5882571" y="3279754"/>
              <a:ext cx="1470600" cy="5760"/>
            </p14:xfrm>
          </p:contentPart>
        </mc:Choice>
        <mc:Fallback xmlns="">
          <p:pic>
            <p:nvPicPr>
              <p:cNvPr id="12" name="Ink 11">
                <a:extLst>
                  <a:ext uri="{FF2B5EF4-FFF2-40B4-BE49-F238E27FC236}">
                    <a16:creationId xmlns:a16="http://schemas.microsoft.com/office/drawing/2014/main" id="{C23F09B2-5178-72B5-4AEF-B743D3FD996A}"/>
                  </a:ext>
                </a:extLst>
              </p:cNvPr>
              <p:cNvPicPr/>
              <p:nvPr/>
            </p:nvPicPr>
            <p:blipFill>
              <a:blip r:embed="rId14"/>
              <a:stretch>
                <a:fillRect/>
              </a:stretch>
            </p:blipFill>
            <p:spPr>
              <a:xfrm>
                <a:off x="5876451" y="3273634"/>
                <a:ext cx="14828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D2B73517-222D-7D07-00D5-33F61D225EE7}"/>
                  </a:ext>
                </a:extLst>
              </p14:cNvPr>
              <p14:cNvContentPartPr/>
              <p14:nvPr/>
            </p14:nvContentPartPr>
            <p14:xfrm>
              <a:off x="8222931" y="3231514"/>
              <a:ext cx="788400" cy="46800"/>
            </p14:xfrm>
          </p:contentPart>
        </mc:Choice>
        <mc:Fallback xmlns="">
          <p:pic>
            <p:nvPicPr>
              <p:cNvPr id="14" name="Ink 13">
                <a:extLst>
                  <a:ext uri="{FF2B5EF4-FFF2-40B4-BE49-F238E27FC236}">
                    <a16:creationId xmlns:a16="http://schemas.microsoft.com/office/drawing/2014/main" id="{D2B73517-222D-7D07-00D5-33F61D225EE7}"/>
                  </a:ext>
                </a:extLst>
              </p:cNvPr>
              <p:cNvPicPr/>
              <p:nvPr/>
            </p:nvPicPr>
            <p:blipFill>
              <a:blip r:embed="rId16"/>
              <a:stretch>
                <a:fillRect/>
              </a:stretch>
            </p:blipFill>
            <p:spPr>
              <a:xfrm>
                <a:off x="8216811" y="3225394"/>
                <a:ext cx="800640" cy="59040"/>
              </a:xfrm>
              <a:prstGeom prst="rect">
                <a:avLst/>
              </a:prstGeom>
            </p:spPr>
          </p:pic>
        </mc:Fallback>
      </mc:AlternateContent>
      <p:grpSp>
        <p:nvGrpSpPr>
          <p:cNvPr id="20" name="Group 19">
            <a:extLst>
              <a:ext uri="{FF2B5EF4-FFF2-40B4-BE49-F238E27FC236}">
                <a16:creationId xmlns:a16="http://schemas.microsoft.com/office/drawing/2014/main" id="{71E31A73-BE10-5CFA-8353-8549D618675F}"/>
              </a:ext>
            </a:extLst>
          </p:cNvPr>
          <p:cNvGrpSpPr/>
          <p:nvPr/>
        </p:nvGrpSpPr>
        <p:grpSpPr>
          <a:xfrm>
            <a:off x="3948291" y="3526354"/>
            <a:ext cx="4795560" cy="38160"/>
            <a:chOff x="3948291" y="3526354"/>
            <a:chExt cx="4795560" cy="38160"/>
          </a:xfrm>
        </p:grpSpPr>
        <mc:AlternateContent xmlns:mc="http://schemas.openxmlformats.org/markup-compatibility/2006" xmlns:p14="http://schemas.microsoft.com/office/powerpoint/2010/main">
          <mc:Choice Requires="p14">
            <p:contentPart p14:bwMode="auto" r:id="rId17">
              <p14:nvContentPartPr>
                <p14:cNvPr id="16" name="Ink 15">
                  <a:extLst>
                    <a:ext uri="{FF2B5EF4-FFF2-40B4-BE49-F238E27FC236}">
                      <a16:creationId xmlns:a16="http://schemas.microsoft.com/office/drawing/2014/main" id="{6E5F8FD9-3D54-472C-27D4-E8B086F09CED}"/>
                    </a:ext>
                  </a:extLst>
                </p14:cNvPr>
                <p14:cNvContentPartPr/>
                <p14:nvPr/>
              </p14:nvContentPartPr>
              <p14:xfrm>
                <a:off x="3948291" y="3549034"/>
                <a:ext cx="1544760" cy="15480"/>
              </p14:xfrm>
            </p:contentPart>
          </mc:Choice>
          <mc:Fallback xmlns="">
            <p:pic>
              <p:nvPicPr>
                <p:cNvPr id="16" name="Ink 15">
                  <a:extLst>
                    <a:ext uri="{FF2B5EF4-FFF2-40B4-BE49-F238E27FC236}">
                      <a16:creationId xmlns:a16="http://schemas.microsoft.com/office/drawing/2014/main" id="{6E5F8FD9-3D54-472C-27D4-E8B086F09CED}"/>
                    </a:ext>
                  </a:extLst>
                </p:cNvPr>
                <p:cNvPicPr/>
                <p:nvPr/>
              </p:nvPicPr>
              <p:blipFill>
                <a:blip r:embed="rId18"/>
                <a:stretch>
                  <a:fillRect/>
                </a:stretch>
              </p:blipFill>
              <p:spPr>
                <a:xfrm>
                  <a:off x="3942171" y="3542914"/>
                  <a:ext cx="15570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Ink 17">
                  <a:extLst>
                    <a:ext uri="{FF2B5EF4-FFF2-40B4-BE49-F238E27FC236}">
                      <a16:creationId xmlns:a16="http://schemas.microsoft.com/office/drawing/2014/main" id="{EB19D37B-CD54-268E-F496-892D503998C0}"/>
                    </a:ext>
                  </a:extLst>
                </p14:cNvPr>
                <p14:cNvContentPartPr/>
                <p14:nvPr/>
              </p14:nvContentPartPr>
              <p14:xfrm>
                <a:off x="6013611" y="3526354"/>
                <a:ext cx="2730240" cy="25920"/>
              </p14:xfrm>
            </p:contentPart>
          </mc:Choice>
          <mc:Fallback xmlns="">
            <p:pic>
              <p:nvPicPr>
                <p:cNvPr id="18" name="Ink 17">
                  <a:extLst>
                    <a:ext uri="{FF2B5EF4-FFF2-40B4-BE49-F238E27FC236}">
                      <a16:creationId xmlns:a16="http://schemas.microsoft.com/office/drawing/2014/main" id="{EB19D37B-CD54-268E-F496-892D503998C0}"/>
                    </a:ext>
                  </a:extLst>
                </p:cNvPr>
                <p:cNvPicPr/>
                <p:nvPr/>
              </p:nvPicPr>
              <p:blipFill>
                <a:blip r:embed="rId20"/>
                <a:stretch>
                  <a:fillRect/>
                </a:stretch>
              </p:blipFill>
              <p:spPr>
                <a:xfrm>
                  <a:off x="6007491" y="3520234"/>
                  <a:ext cx="2742480" cy="38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22" name="Ink 21">
                <a:extLst>
                  <a:ext uri="{FF2B5EF4-FFF2-40B4-BE49-F238E27FC236}">
                    <a16:creationId xmlns:a16="http://schemas.microsoft.com/office/drawing/2014/main" id="{3DC8CA3F-4FB2-0C1B-FB3F-A47A02621833}"/>
                  </a:ext>
                </a:extLst>
              </p14:cNvPr>
              <p14:cNvContentPartPr/>
              <p14:nvPr/>
            </p14:nvContentPartPr>
            <p14:xfrm>
              <a:off x="3090051" y="3881314"/>
              <a:ext cx="5415480" cy="54000"/>
            </p14:xfrm>
          </p:contentPart>
        </mc:Choice>
        <mc:Fallback xmlns="">
          <p:pic>
            <p:nvPicPr>
              <p:cNvPr id="22" name="Ink 21">
                <a:extLst>
                  <a:ext uri="{FF2B5EF4-FFF2-40B4-BE49-F238E27FC236}">
                    <a16:creationId xmlns:a16="http://schemas.microsoft.com/office/drawing/2014/main" id="{3DC8CA3F-4FB2-0C1B-FB3F-A47A02621833}"/>
                  </a:ext>
                </a:extLst>
              </p:cNvPr>
              <p:cNvPicPr/>
              <p:nvPr/>
            </p:nvPicPr>
            <p:blipFill>
              <a:blip r:embed="rId22"/>
              <a:stretch>
                <a:fillRect/>
              </a:stretch>
            </p:blipFill>
            <p:spPr>
              <a:xfrm>
                <a:off x="3083931" y="3875194"/>
                <a:ext cx="5427720" cy="66240"/>
              </a:xfrm>
              <a:prstGeom prst="rect">
                <a:avLst/>
              </a:prstGeom>
            </p:spPr>
          </p:pic>
        </mc:Fallback>
      </mc:AlternateContent>
      <p:grpSp>
        <p:nvGrpSpPr>
          <p:cNvPr id="49" name="Group 48">
            <a:extLst>
              <a:ext uri="{FF2B5EF4-FFF2-40B4-BE49-F238E27FC236}">
                <a16:creationId xmlns:a16="http://schemas.microsoft.com/office/drawing/2014/main" id="{38C9EA6F-5789-8D91-491F-46805059D63F}"/>
              </a:ext>
            </a:extLst>
          </p:cNvPr>
          <p:cNvGrpSpPr/>
          <p:nvPr/>
        </p:nvGrpSpPr>
        <p:grpSpPr>
          <a:xfrm>
            <a:off x="4181571" y="4201714"/>
            <a:ext cx="2359080" cy="883800"/>
            <a:chOff x="4181571" y="4201714"/>
            <a:chExt cx="2359080" cy="883800"/>
          </a:xfrm>
        </p:grpSpPr>
        <mc:AlternateContent xmlns:mc="http://schemas.openxmlformats.org/markup-compatibility/2006" xmlns:p14="http://schemas.microsoft.com/office/powerpoint/2010/main">
          <mc:Choice Requires="p14">
            <p:contentPart p14:bwMode="auto" r:id="rId23">
              <p14:nvContentPartPr>
                <p14:cNvPr id="27" name="Ink 26">
                  <a:extLst>
                    <a:ext uri="{FF2B5EF4-FFF2-40B4-BE49-F238E27FC236}">
                      <a16:creationId xmlns:a16="http://schemas.microsoft.com/office/drawing/2014/main" id="{28C1465F-73CF-D9DB-DFA0-C93941A0C5D0}"/>
                    </a:ext>
                  </a:extLst>
                </p14:cNvPr>
                <p14:cNvContentPartPr/>
                <p14:nvPr/>
              </p14:nvContentPartPr>
              <p14:xfrm>
                <a:off x="6057531" y="4701754"/>
                <a:ext cx="12960" cy="99000"/>
              </p14:xfrm>
            </p:contentPart>
          </mc:Choice>
          <mc:Fallback xmlns="">
            <p:pic>
              <p:nvPicPr>
                <p:cNvPr id="27" name="Ink 26">
                  <a:extLst>
                    <a:ext uri="{FF2B5EF4-FFF2-40B4-BE49-F238E27FC236}">
                      <a16:creationId xmlns:a16="http://schemas.microsoft.com/office/drawing/2014/main" id="{28C1465F-73CF-D9DB-DFA0-C93941A0C5D0}"/>
                    </a:ext>
                  </a:extLst>
                </p:cNvPr>
                <p:cNvPicPr/>
                <p:nvPr/>
              </p:nvPicPr>
              <p:blipFill>
                <a:blip r:embed="rId24"/>
                <a:stretch>
                  <a:fillRect/>
                </a:stretch>
              </p:blipFill>
              <p:spPr>
                <a:xfrm>
                  <a:off x="6051411" y="4695634"/>
                  <a:ext cx="252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Ink 22">
                  <a:extLst>
                    <a:ext uri="{FF2B5EF4-FFF2-40B4-BE49-F238E27FC236}">
                      <a16:creationId xmlns:a16="http://schemas.microsoft.com/office/drawing/2014/main" id="{EF87A1CB-F553-B63D-E5D4-83D8C50B5ABF}"/>
                    </a:ext>
                  </a:extLst>
                </p14:cNvPr>
                <p14:cNvContentPartPr/>
                <p14:nvPr/>
              </p14:nvContentPartPr>
              <p14:xfrm>
                <a:off x="4950891" y="4734874"/>
                <a:ext cx="10800" cy="174240"/>
              </p14:xfrm>
            </p:contentPart>
          </mc:Choice>
          <mc:Fallback xmlns="">
            <p:pic>
              <p:nvPicPr>
                <p:cNvPr id="23" name="Ink 22">
                  <a:extLst>
                    <a:ext uri="{FF2B5EF4-FFF2-40B4-BE49-F238E27FC236}">
                      <a16:creationId xmlns:a16="http://schemas.microsoft.com/office/drawing/2014/main" id="{EF87A1CB-F553-B63D-E5D4-83D8C50B5ABF}"/>
                    </a:ext>
                  </a:extLst>
                </p:cNvPr>
                <p:cNvPicPr/>
                <p:nvPr/>
              </p:nvPicPr>
              <p:blipFill>
                <a:blip r:embed="rId26"/>
                <a:stretch>
                  <a:fillRect/>
                </a:stretch>
              </p:blipFill>
              <p:spPr>
                <a:xfrm>
                  <a:off x="4944771" y="4728754"/>
                  <a:ext cx="230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4" name="Ink 23">
                  <a:extLst>
                    <a:ext uri="{FF2B5EF4-FFF2-40B4-BE49-F238E27FC236}">
                      <a16:creationId xmlns:a16="http://schemas.microsoft.com/office/drawing/2014/main" id="{4F233ED7-6BA5-5749-E41F-7654748DA73E}"/>
                    </a:ext>
                  </a:extLst>
                </p14:cNvPr>
                <p14:cNvContentPartPr/>
                <p14:nvPr/>
              </p14:nvContentPartPr>
              <p14:xfrm>
                <a:off x="4963131" y="4712914"/>
                <a:ext cx="96480" cy="155160"/>
              </p14:xfrm>
            </p:contentPart>
          </mc:Choice>
          <mc:Fallback xmlns="">
            <p:pic>
              <p:nvPicPr>
                <p:cNvPr id="24" name="Ink 23">
                  <a:extLst>
                    <a:ext uri="{FF2B5EF4-FFF2-40B4-BE49-F238E27FC236}">
                      <a16:creationId xmlns:a16="http://schemas.microsoft.com/office/drawing/2014/main" id="{4F233ED7-6BA5-5749-E41F-7654748DA73E}"/>
                    </a:ext>
                  </a:extLst>
                </p:cNvPr>
                <p:cNvPicPr/>
                <p:nvPr/>
              </p:nvPicPr>
              <p:blipFill>
                <a:blip r:embed="rId28"/>
                <a:stretch>
                  <a:fillRect/>
                </a:stretch>
              </p:blipFill>
              <p:spPr>
                <a:xfrm>
                  <a:off x="4957011" y="4706794"/>
                  <a:ext cx="1087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5" name="Ink 24">
                  <a:extLst>
                    <a:ext uri="{FF2B5EF4-FFF2-40B4-BE49-F238E27FC236}">
                      <a16:creationId xmlns:a16="http://schemas.microsoft.com/office/drawing/2014/main" id="{02E0EB44-E511-8232-7E81-6C4BE3544B20}"/>
                    </a:ext>
                  </a:extLst>
                </p14:cNvPr>
                <p14:cNvContentPartPr/>
                <p14:nvPr/>
              </p14:nvContentPartPr>
              <p14:xfrm>
                <a:off x="4979331" y="4814074"/>
                <a:ext cx="57960" cy="4320"/>
              </p14:xfrm>
            </p:contentPart>
          </mc:Choice>
          <mc:Fallback xmlns="">
            <p:pic>
              <p:nvPicPr>
                <p:cNvPr id="25" name="Ink 24">
                  <a:extLst>
                    <a:ext uri="{FF2B5EF4-FFF2-40B4-BE49-F238E27FC236}">
                      <a16:creationId xmlns:a16="http://schemas.microsoft.com/office/drawing/2014/main" id="{02E0EB44-E511-8232-7E81-6C4BE3544B20}"/>
                    </a:ext>
                  </a:extLst>
                </p:cNvPr>
                <p:cNvPicPr/>
                <p:nvPr/>
              </p:nvPicPr>
              <p:blipFill>
                <a:blip r:embed="rId30"/>
                <a:stretch>
                  <a:fillRect/>
                </a:stretch>
              </p:blipFill>
              <p:spPr>
                <a:xfrm>
                  <a:off x="4973211" y="4807954"/>
                  <a:ext cx="702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0" name="Ink 29">
                  <a:extLst>
                    <a:ext uri="{FF2B5EF4-FFF2-40B4-BE49-F238E27FC236}">
                      <a16:creationId xmlns:a16="http://schemas.microsoft.com/office/drawing/2014/main" id="{31FB4B04-0898-5650-4581-6681B49821B4}"/>
                    </a:ext>
                  </a:extLst>
                </p14:cNvPr>
                <p14:cNvContentPartPr/>
                <p14:nvPr/>
              </p14:nvContentPartPr>
              <p14:xfrm>
                <a:off x="4589091" y="4602034"/>
                <a:ext cx="2520" cy="142560"/>
              </p14:xfrm>
            </p:contentPart>
          </mc:Choice>
          <mc:Fallback xmlns="">
            <p:pic>
              <p:nvPicPr>
                <p:cNvPr id="30" name="Ink 29">
                  <a:extLst>
                    <a:ext uri="{FF2B5EF4-FFF2-40B4-BE49-F238E27FC236}">
                      <a16:creationId xmlns:a16="http://schemas.microsoft.com/office/drawing/2014/main" id="{31FB4B04-0898-5650-4581-6681B49821B4}"/>
                    </a:ext>
                  </a:extLst>
                </p:cNvPr>
                <p:cNvPicPr/>
                <p:nvPr/>
              </p:nvPicPr>
              <p:blipFill>
                <a:blip r:embed="rId32"/>
                <a:stretch>
                  <a:fillRect/>
                </a:stretch>
              </p:blipFill>
              <p:spPr>
                <a:xfrm>
                  <a:off x="4582971" y="4595914"/>
                  <a:ext cx="147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1" name="Ink 30">
                  <a:extLst>
                    <a:ext uri="{FF2B5EF4-FFF2-40B4-BE49-F238E27FC236}">
                      <a16:creationId xmlns:a16="http://schemas.microsoft.com/office/drawing/2014/main" id="{7F9D4E62-FC41-F696-B87F-431CA5EAE99A}"/>
                    </a:ext>
                  </a:extLst>
                </p14:cNvPr>
                <p14:cNvContentPartPr/>
                <p14:nvPr/>
              </p14:nvContentPartPr>
              <p14:xfrm>
                <a:off x="4534731" y="4757914"/>
                <a:ext cx="84600" cy="4320"/>
              </p14:xfrm>
            </p:contentPart>
          </mc:Choice>
          <mc:Fallback xmlns="">
            <p:pic>
              <p:nvPicPr>
                <p:cNvPr id="31" name="Ink 30">
                  <a:extLst>
                    <a:ext uri="{FF2B5EF4-FFF2-40B4-BE49-F238E27FC236}">
                      <a16:creationId xmlns:a16="http://schemas.microsoft.com/office/drawing/2014/main" id="{7F9D4E62-FC41-F696-B87F-431CA5EAE99A}"/>
                    </a:ext>
                  </a:extLst>
                </p:cNvPr>
                <p:cNvPicPr/>
                <p:nvPr/>
              </p:nvPicPr>
              <p:blipFill>
                <a:blip r:embed="rId34"/>
                <a:stretch>
                  <a:fillRect/>
                </a:stretch>
              </p:blipFill>
              <p:spPr>
                <a:xfrm>
                  <a:off x="4528611" y="4751794"/>
                  <a:ext cx="968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2" name="Ink 31">
                  <a:extLst>
                    <a:ext uri="{FF2B5EF4-FFF2-40B4-BE49-F238E27FC236}">
                      <a16:creationId xmlns:a16="http://schemas.microsoft.com/office/drawing/2014/main" id="{0117CA83-4397-2395-1935-1D6ABA979370}"/>
                    </a:ext>
                  </a:extLst>
                </p14:cNvPr>
                <p14:cNvContentPartPr/>
                <p14:nvPr/>
              </p14:nvContentPartPr>
              <p14:xfrm>
                <a:off x="4568571" y="4577194"/>
                <a:ext cx="64080" cy="6480"/>
              </p14:xfrm>
            </p:contentPart>
          </mc:Choice>
          <mc:Fallback xmlns="">
            <p:pic>
              <p:nvPicPr>
                <p:cNvPr id="32" name="Ink 31">
                  <a:extLst>
                    <a:ext uri="{FF2B5EF4-FFF2-40B4-BE49-F238E27FC236}">
                      <a16:creationId xmlns:a16="http://schemas.microsoft.com/office/drawing/2014/main" id="{0117CA83-4397-2395-1935-1D6ABA979370}"/>
                    </a:ext>
                  </a:extLst>
                </p:cNvPr>
                <p:cNvPicPr/>
                <p:nvPr/>
              </p:nvPicPr>
              <p:blipFill>
                <a:blip r:embed="rId36"/>
                <a:stretch>
                  <a:fillRect/>
                </a:stretch>
              </p:blipFill>
              <p:spPr>
                <a:xfrm>
                  <a:off x="4562451" y="4571074"/>
                  <a:ext cx="763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3" name="Ink 32">
                  <a:extLst>
                    <a:ext uri="{FF2B5EF4-FFF2-40B4-BE49-F238E27FC236}">
                      <a16:creationId xmlns:a16="http://schemas.microsoft.com/office/drawing/2014/main" id="{9EFB7432-7BC6-65DC-539B-814B34E29654}"/>
                    </a:ext>
                  </a:extLst>
                </p14:cNvPr>
                <p14:cNvContentPartPr/>
                <p14:nvPr/>
              </p14:nvContentPartPr>
              <p14:xfrm>
                <a:off x="4691331" y="4656754"/>
                <a:ext cx="360" cy="130320"/>
              </p14:xfrm>
            </p:contentPart>
          </mc:Choice>
          <mc:Fallback xmlns="">
            <p:pic>
              <p:nvPicPr>
                <p:cNvPr id="33" name="Ink 32">
                  <a:extLst>
                    <a:ext uri="{FF2B5EF4-FFF2-40B4-BE49-F238E27FC236}">
                      <a16:creationId xmlns:a16="http://schemas.microsoft.com/office/drawing/2014/main" id="{9EFB7432-7BC6-65DC-539B-814B34E29654}"/>
                    </a:ext>
                  </a:extLst>
                </p:cNvPr>
                <p:cNvPicPr/>
                <p:nvPr/>
              </p:nvPicPr>
              <p:blipFill>
                <a:blip r:embed="rId38"/>
                <a:stretch>
                  <a:fillRect/>
                </a:stretch>
              </p:blipFill>
              <p:spPr>
                <a:xfrm>
                  <a:off x="4685211" y="4650634"/>
                  <a:ext cx="126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4" name="Ink 33">
                  <a:extLst>
                    <a:ext uri="{FF2B5EF4-FFF2-40B4-BE49-F238E27FC236}">
                      <a16:creationId xmlns:a16="http://schemas.microsoft.com/office/drawing/2014/main" id="{385298EC-7E37-BE86-0D43-60921746C84B}"/>
                    </a:ext>
                  </a:extLst>
                </p14:cNvPr>
                <p14:cNvContentPartPr/>
                <p14:nvPr/>
              </p14:nvContentPartPr>
              <p14:xfrm>
                <a:off x="4689531" y="4605634"/>
                <a:ext cx="61200" cy="163440"/>
              </p14:xfrm>
            </p:contentPart>
          </mc:Choice>
          <mc:Fallback xmlns="">
            <p:pic>
              <p:nvPicPr>
                <p:cNvPr id="34" name="Ink 33">
                  <a:extLst>
                    <a:ext uri="{FF2B5EF4-FFF2-40B4-BE49-F238E27FC236}">
                      <a16:creationId xmlns:a16="http://schemas.microsoft.com/office/drawing/2014/main" id="{385298EC-7E37-BE86-0D43-60921746C84B}"/>
                    </a:ext>
                  </a:extLst>
                </p:cNvPr>
                <p:cNvPicPr/>
                <p:nvPr/>
              </p:nvPicPr>
              <p:blipFill>
                <a:blip r:embed="rId40"/>
                <a:stretch>
                  <a:fillRect/>
                </a:stretch>
              </p:blipFill>
              <p:spPr>
                <a:xfrm>
                  <a:off x="4683411" y="4599514"/>
                  <a:ext cx="734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5" name="Ink 34">
                  <a:extLst>
                    <a:ext uri="{FF2B5EF4-FFF2-40B4-BE49-F238E27FC236}">
                      <a16:creationId xmlns:a16="http://schemas.microsoft.com/office/drawing/2014/main" id="{97B3C597-4D37-B5E8-F991-4E6FC705041F}"/>
                    </a:ext>
                  </a:extLst>
                </p14:cNvPr>
                <p14:cNvContentPartPr/>
                <p14:nvPr/>
              </p14:nvContentPartPr>
              <p14:xfrm>
                <a:off x="4786011" y="4623274"/>
                <a:ext cx="7920" cy="130320"/>
              </p14:xfrm>
            </p:contentPart>
          </mc:Choice>
          <mc:Fallback xmlns="">
            <p:pic>
              <p:nvPicPr>
                <p:cNvPr id="35" name="Ink 34">
                  <a:extLst>
                    <a:ext uri="{FF2B5EF4-FFF2-40B4-BE49-F238E27FC236}">
                      <a16:creationId xmlns:a16="http://schemas.microsoft.com/office/drawing/2014/main" id="{97B3C597-4D37-B5E8-F991-4E6FC705041F}"/>
                    </a:ext>
                  </a:extLst>
                </p:cNvPr>
                <p:cNvPicPr/>
                <p:nvPr/>
              </p:nvPicPr>
              <p:blipFill>
                <a:blip r:embed="rId42"/>
                <a:stretch>
                  <a:fillRect/>
                </a:stretch>
              </p:blipFill>
              <p:spPr>
                <a:xfrm>
                  <a:off x="4779891" y="4617154"/>
                  <a:ext cx="201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6" name="Ink 35">
                  <a:extLst>
                    <a:ext uri="{FF2B5EF4-FFF2-40B4-BE49-F238E27FC236}">
                      <a16:creationId xmlns:a16="http://schemas.microsoft.com/office/drawing/2014/main" id="{E721447A-4168-3B1B-14AA-B82772931786}"/>
                    </a:ext>
                  </a:extLst>
                </p14:cNvPr>
                <p14:cNvContentPartPr/>
                <p14:nvPr/>
              </p14:nvContentPartPr>
              <p14:xfrm>
                <a:off x="4781331" y="4591594"/>
                <a:ext cx="65160" cy="151560"/>
              </p14:xfrm>
            </p:contentPart>
          </mc:Choice>
          <mc:Fallback xmlns="">
            <p:pic>
              <p:nvPicPr>
                <p:cNvPr id="36" name="Ink 35">
                  <a:extLst>
                    <a:ext uri="{FF2B5EF4-FFF2-40B4-BE49-F238E27FC236}">
                      <a16:creationId xmlns:a16="http://schemas.microsoft.com/office/drawing/2014/main" id="{E721447A-4168-3B1B-14AA-B82772931786}"/>
                    </a:ext>
                  </a:extLst>
                </p:cNvPr>
                <p:cNvPicPr/>
                <p:nvPr/>
              </p:nvPicPr>
              <p:blipFill>
                <a:blip r:embed="rId44"/>
                <a:stretch>
                  <a:fillRect/>
                </a:stretch>
              </p:blipFill>
              <p:spPr>
                <a:xfrm>
                  <a:off x="4775211" y="4585474"/>
                  <a:ext cx="774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8" name="Ink 37">
                  <a:extLst>
                    <a:ext uri="{FF2B5EF4-FFF2-40B4-BE49-F238E27FC236}">
                      <a16:creationId xmlns:a16="http://schemas.microsoft.com/office/drawing/2014/main" id="{2BFCC312-0FB7-3F6C-AD28-446BC3B7BDE7}"/>
                    </a:ext>
                  </a:extLst>
                </p14:cNvPr>
                <p14:cNvContentPartPr/>
                <p14:nvPr/>
              </p14:nvContentPartPr>
              <p14:xfrm>
                <a:off x="5804451" y="4439314"/>
                <a:ext cx="8280" cy="104760"/>
              </p14:xfrm>
            </p:contentPart>
          </mc:Choice>
          <mc:Fallback xmlns="">
            <p:pic>
              <p:nvPicPr>
                <p:cNvPr id="38" name="Ink 37">
                  <a:extLst>
                    <a:ext uri="{FF2B5EF4-FFF2-40B4-BE49-F238E27FC236}">
                      <a16:creationId xmlns:a16="http://schemas.microsoft.com/office/drawing/2014/main" id="{2BFCC312-0FB7-3F6C-AD28-446BC3B7BDE7}"/>
                    </a:ext>
                  </a:extLst>
                </p:cNvPr>
                <p:cNvPicPr/>
                <p:nvPr/>
              </p:nvPicPr>
              <p:blipFill>
                <a:blip r:embed="rId46"/>
                <a:stretch>
                  <a:fillRect/>
                </a:stretch>
              </p:blipFill>
              <p:spPr>
                <a:xfrm>
                  <a:off x="5798331" y="4433194"/>
                  <a:ext cx="205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9" name="Ink 38">
                  <a:extLst>
                    <a:ext uri="{FF2B5EF4-FFF2-40B4-BE49-F238E27FC236}">
                      <a16:creationId xmlns:a16="http://schemas.microsoft.com/office/drawing/2014/main" id="{7D78EBB7-2756-FF44-DCE4-459C8C2885D8}"/>
                    </a:ext>
                  </a:extLst>
                </p14:cNvPr>
                <p14:cNvContentPartPr/>
                <p14:nvPr/>
              </p14:nvContentPartPr>
              <p14:xfrm>
                <a:off x="5814531" y="4553794"/>
                <a:ext cx="20160" cy="4320"/>
              </p14:xfrm>
            </p:contentPart>
          </mc:Choice>
          <mc:Fallback xmlns="">
            <p:pic>
              <p:nvPicPr>
                <p:cNvPr id="39" name="Ink 38">
                  <a:extLst>
                    <a:ext uri="{FF2B5EF4-FFF2-40B4-BE49-F238E27FC236}">
                      <a16:creationId xmlns:a16="http://schemas.microsoft.com/office/drawing/2014/main" id="{7D78EBB7-2756-FF44-DCE4-459C8C2885D8}"/>
                    </a:ext>
                  </a:extLst>
                </p:cNvPr>
                <p:cNvPicPr/>
                <p:nvPr/>
              </p:nvPicPr>
              <p:blipFill>
                <a:blip r:embed="rId48"/>
                <a:stretch>
                  <a:fillRect/>
                </a:stretch>
              </p:blipFill>
              <p:spPr>
                <a:xfrm>
                  <a:off x="5808411" y="4547674"/>
                  <a:ext cx="324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0" name="Ink 39">
                  <a:extLst>
                    <a:ext uri="{FF2B5EF4-FFF2-40B4-BE49-F238E27FC236}">
                      <a16:creationId xmlns:a16="http://schemas.microsoft.com/office/drawing/2014/main" id="{09867566-5D9F-702B-463B-22D476F26533}"/>
                    </a:ext>
                  </a:extLst>
                </p14:cNvPr>
                <p14:cNvContentPartPr/>
                <p14:nvPr/>
              </p14:nvContentPartPr>
              <p14:xfrm>
                <a:off x="5781411" y="4427434"/>
                <a:ext cx="44280" cy="2520"/>
              </p14:xfrm>
            </p:contentPart>
          </mc:Choice>
          <mc:Fallback xmlns="">
            <p:pic>
              <p:nvPicPr>
                <p:cNvPr id="40" name="Ink 39">
                  <a:extLst>
                    <a:ext uri="{FF2B5EF4-FFF2-40B4-BE49-F238E27FC236}">
                      <a16:creationId xmlns:a16="http://schemas.microsoft.com/office/drawing/2014/main" id="{09867566-5D9F-702B-463B-22D476F26533}"/>
                    </a:ext>
                  </a:extLst>
                </p:cNvPr>
                <p:cNvPicPr/>
                <p:nvPr/>
              </p:nvPicPr>
              <p:blipFill>
                <a:blip r:embed="rId50"/>
                <a:stretch>
                  <a:fillRect/>
                </a:stretch>
              </p:blipFill>
              <p:spPr>
                <a:xfrm>
                  <a:off x="5775291" y="4421314"/>
                  <a:ext cx="5652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1" name="Ink 40">
                  <a:extLst>
                    <a:ext uri="{FF2B5EF4-FFF2-40B4-BE49-F238E27FC236}">
                      <a16:creationId xmlns:a16="http://schemas.microsoft.com/office/drawing/2014/main" id="{F557DD96-4751-9CB0-D232-F1503A1B0070}"/>
                    </a:ext>
                  </a:extLst>
                </p14:cNvPr>
                <p14:cNvContentPartPr/>
                <p14:nvPr/>
              </p14:nvContentPartPr>
              <p14:xfrm>
                <a:off x="5859891" y="4444354"/>
                <a:ext cx="5040" cy="80640"/>
              </p14:xfrm>
            </p:contentPart>
          </mc:Choice>
          <mc:Fallback xmlns="">
            <p:pic>
              <p:nvPicPr>
                <p:cNvPr id="41" name="Ink 40">
                  <a:extLst>
                    <a:ext uri="{FF2B5EF4-FFF2-40B4-BE49-F238E27FC236}">
                      <a16:creationId xmlns:a16="http://schemas.microsoft.com/office/drawing/2014/main" id="{F557DD96-4751-9CB0-D232-F1503A1B0070}"/>
                    </a:ext>
                  </a:extLst>
                </p:cNvPr>
                <p:cNvPicPr/>
                <p:nvPr/>
              </p:nvPicPr>
              <p:blipFill>
                <a:blip r:embed="rId52"/>
                <a:stretch>
                  <a:fillRect/>
                </a:stretch>
              </p:blipFill>
              <p:spPr>
                <a:xfrm>
                  <a:off x="5853771" y="4438234"/>
                  <a:ext cx="172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2" name="Ink 41">
                  <a:extLst>
                    <a:ext uri="{FF2B5EF4-FFF2-40B4-BE49-F238E27FC236}">
                      <a16:creationId xmlns:a16="http://schemas.microsoft.com/office/drawing/2014/main" id="{7F27A096-8F7C-8FF8-1AA8-6551E07D388C}"/>
                    </a:ext>
                  </a:extLst>
                </p14:cNvPr>
                <p14:cNvContentPartPr/>
                <p14:nvPr/>
              </p14:nvContentPartPr>
              <p14:xfrm>
                <a:off x="5864571" y="4420594"/>
                <a:ext cx="55080" cy="101520"/>
              </p14:xfrm>
            </p:contentPart>
          </mc:Choice>
          <mc:Fallback xmlns="">
            <p:pic>
              <p:nvPicPr>
                <p:cNvPr id="42" name="Ink 41">
                  <a:extLst>
                    <a:ext uri="{FF2B5EF4-FFF2-40B4-BE49-F238E27FC236}">
                      <a16:creationId xmlns:a16="http://schemas.microsoft.com/office/drawing/2014/main" id="{7F27A096-8F7C-8FF8-1AA8-6551E07D388C}"/>
                    </a:ext>
                  </a:extLst>
                </p:cNvPr>
                <p:cNvPicPr/>
                <p:nvPr/>
              </p:nvPicPr>
              <p:blipFill>
                <a:blip r:embed="rId54"/>
                <a:stretch>
                  <a:fillRect/>
                </a:stretch>
              </p:blipFill>
              <p:spPr>
                <a:xfrm>
                  <a:off x="5858451" y="4414474"/>
                  <a:ext cx="673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3" name="Ink 42">
                  <a:extLst>
                    <a:ext uri="{FF2B5EF4-FFF2-40B4-BE49-F238E27FC236}">
                      <a16:creationId xmlns:a16="http://schemas.microsoft.com/office/drawing/2014/main" id="{76B4ACDD-C521-3B69-E2B2-634B719973E3}"/>
                    </a:ext>
                  </a:extLst>
                </p14:cNvPr>
                <p14:cNvContentPartPr/>
                <p14:nvPr/>
              </p14:nvContentPartPr>
              <p14:xfrm>
                <a:off x="5945211" y="4454074"/>
                <a:ext cx="15480" cy="74160"/>
              </p14:xfrm>
            </p:contentPart>
          </mc:Choice>
          <mc:Fallback xmlns="">
            <p:pic>
              <p:nvPicPr>
                <p:cNvPr id="43" name="Ink 42">
                  <a:extLst>
                    <a:ext uri="{FF2B5EF4-FFF2-40B4-BE49-F238E27FC236}">
                      <a16:creationId xmlns:a16="http://schemas.microsoft.com/office/drawing/2014/main" id="{76B4ACDD-C521-3B69-E2B2-634B719973E3}"/>
                    </a:ext>
                  </a:extLst>
                </p:cNvPr>
                <p:cNvPicPr/>
                <p:nvPr/>
              </p:nvPicPr>
              <p:blipFill>
                <a:blip r:embed="rId56"/>
                <a:stretch>
                  <a:fillRect/>
                </a:stretch>
              </p:blipFill>
              <p:spPr>
                <a:xfrm>
                  <a:off x="5939091" y="4447954"/>
                  <a:ext cx="277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4" name="Ink 43">
                  <a:extLst>
                    <a:ext uri="{FF2B5EF4-FFF2-40B4-BE49-F238E27FC236}">
                      <a16:creationId xmlns:a16="http://schemas.microsoft.com/office/drawing/2014/main" id="{6F2339BF-DAAB-391B-C68E-F9618192AD1B}"/>
                    </a:ext>
                  </a:extLst>
                </p14:cNvPr>
                <p14:cNvContentPartPr/>
                <p14:nvPr/>
              </p14:nvContentPartPr>
              <p14:xfrm>
                <a:off x="5953131" y="4443634"/>
                <a:ext cx="57960" cy="70200"/>
              </p14:xfrm>
            </p:contentPart>
          </mc:Choice>
          <mc:Fallback xmlns="">
            <p:pic>
              <p:nvPicPr>
                <p:cNvPr id="44" name="Ink 43">
                  <a:extLst>
                    <a:ext uri="{FF2B5EF4-FFF2-40B4-BE49-F238E27FC236}">
                      <a16:creationId xmlns:a16="http://schemas.microsoft.com/office/drawing/2014/main" id="{6F2339BF-DAAB-391B-C68E-F9618192AD1B}"/>
                    </a:ext>
                  </a:extLst>
                </p:cNvPr>
                <p:cNvPicPr/>
                <p:nvPr/>
              </p:nvPicPr>
              <p:blipFill>
                <a:blip r:embed="rId58"/>
                <a:stretch>
                  <a:fillRect/>
                </a:stretch>
              </p:blipFill>
              <p:spPr>
                <a:xfrm>
                  <a:off x="5947011" y="4437514"/>
                  <a:ext cx="702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6" name="Ink 45">
                  <a:extLst>
                    <a:ext uri="{FF2B5EF4-FFF2-40B4-BE49-F238E27FC236}">
                      <a16:creationId xmlns:a16="http://schemas.microsoft.com/office/drawing/2014/main" id="{DD790EA0-6AD7-C338-BF75-DAEBAA47F458}"/>
                    </a:ext>
                  </a:extLst>
                </p14:cNvPr>
                <p14:cNvContentPartPr/>
                <p14:nvPr/>
              </p14:nvContentPartPr>
              <p14:xfrm>
                <a:off x="5383971" y="4612834"/>
                <a:ext cx="195120" cy="193320"/>
              </p14:xfrm>
            </p:contentPart>
          </mc:Choice>
          <mc:Fallback xmlns="">
            <p:pic>
              <p:nvPicPr>
                <p:cNvPr id="46" name="Ink 45">
                  <a:extLst>
                    <a:ext uri="{FF2B5EF4-FFF2-40B4-BE49-F238E27FC236}">
                      <a16:creationId xmlns:a16="http://schemas.microsoft.com/office/drawing/2014/main" id="{DD790EA0-6AD7-C338-BF75-DAEBAA47F458}"/>
                    </a:ext>
                  </a:extLst>
                </p:cNvPr>
                <p:cNvPicPr/>
                <p:nvPr/>
              </p:nvPicPr>
              <p:blipFill>
                <a:blip r:embed="rId60"/>
                <a:stretch>
                  <a:fillRect/>
                </a:stretch>
              </p:blipFill>
              <p:spPr>
                <a:xfrm>
                  <a:off x="5377851" y="4606714"/>
                  <a:ext cx="20736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8" name="Ink 47">
                  <a:extLst>
                    <a:ext uri="{FF2B5EF4-FFF2-40B4-BE49-F238E27FC236}">
                      <a16:creationId xmlns:a16="http://schemas.microsoft.com/office/drawing/2014/main" id="{FDAEA7E3-270E-DEAF-379C-FC106AF641E0}"/>
                    </a:ext>
                  </a:extLst>
                </p14:cNvPr>
                <p14:cNvContentPartPr/>
                <p14:nvPr/>
              </p14:nvContentPartPr>
              <p14:xfrm>
                <a:off x="4181571" y="4201714"/>
                <a:ext cx="2359080" cy="883800"/>
              </p14:xfrm>
            </p:contentPart>
          </mc:Choice>
          <mc:Fallback xmlns="">
            <p:pic>
              <p:nvPicPr>
                <p:cNvPr id="48" name="Ink 47">
                  <a:extLst>
                    <a:ext uri="{FF2B5EF4-FFF2-40B4-BE49-F238E27FC236}">
                      <a16:creationId xmlns:a16="http://schemas.microsoft.com/office/drawing/2014/main" id="{FDAEA7E3-270E-DEAF-379C-FC106AF641E0}"/>
                    </a:ext>
                  </a:extLst>
                </p:cNvPr>
                <p:cNvPicPr/>
                <p:nvPr/>
              </p:nvPicPr>
              <p:blipFill>
                <a:blip r:embed="rId62"/>
                <a:stretch>
                  <a:fillRect/>
                </a:stretch>
              </p:blipFill>
              <p:spPr>
                <a:xfrm>
                  <a:off x="4175451" y="4195594"/>
                  <a:ext cx="2371320" cy="896040"/>
                </a:xfrm>
                <a:prstGeom prst="rect">
                  <a:avLst/>
                </a:prstGeom>
              </p:spPr>
            </p:pic>
          </mc:Fallback>
        </mc:AlternateContent>
      </p:grpSp>
      <p:grpSp>
        <p:nvGrpSpPr>
          <p:cNvPr id="52" name="Group 51">
            <a:extLst>
              <a:ext uri="{FF2B5EF4-FFF2-40B4-BE49-F238E27FC236}">
                <a16:creationId xmlns:a16="http://schemas.microsoft.com/office/drawing/2014/main" id="{94D49A85-EB58-42DB-018C-375E2FA4B58B}"/>
              </a:ext>
            </a:extLst>
          </p:cNvPr>
          <p:cNvGrpSpPr/>
          <p:nvPr/>
        </p:nvGrpSpPr>
        <p:grpSpPr>
          <a:xfrm>
            <a:off x="6052491" y="4642354"/>
            <a:ext cx="84600" cy="192960"/>
            <a:chOff x="6052491" y="4642354"/>
            <a:chExt cx="84600" cy="192960"/>
          </a:xfrm>
        </p:grpSpPr>
        <mc:AlternateContent xmlns:mc="http://schemas.openxmlformats.org/markup-compatibility/2006" xmlns:p14="http://schemas.microsoft.com/office/powerpoint/2010/main">
          <mc:Choice Requires="p14">
            <p:contentPart p14:bwMode="auto" r:id="rId63">
              <p14:nvContentPartPr>
                <p14:cNvPr id="50" name="Ink 49">
                  <a:extLst>
                    <a:ext uri="{FF2B5EF4-FFF2-40B4-BE49-F238E27FC236}">
                      <a16:creationId xmlns:a16="http://schemas.microsoft.com/office/drawing/2014/main" id="{45ED9C23-9A49-931B-E0BC-2D879B5E9869}"/>
                    </a:ext>
                  </a:extLst>
                </p14:cNvPr>
                <p14:cNvContentPartPr/>
                <p14:nvPr/>
              </p14:nvContentPartPr>
              <p14:xfrm>
                <a:off x="6061131" y="4648474"/>
                <a:ext cx="9000" cy="186840"/>
              </p14:xfrm>
            </p:contentPart>
          </mc:Choice>
          <mc:Fallback xmlns="">
            <p:pic>
              <p:nvPicPr>
                <p:cNvPr id="50" name="Ink 49">
                  <a:extLst>
                    <a:ext uri="{FF2B5EF4-FFF2-40B4-BE49-F238E27FC236}">
                      <a16:creationId xmlns:a16="http://schemas.microsoft.com/office/drawing/2014/main" id="{45ED9C23-9A49-931B-E0BC-2D879B5E9869}"/>
                    </a:ext>
                  </a:extLst>
                </p:cNvPr>
                <p:cNvPicPr/>
                <p:nvPr/>
              </p:nvPicPr>
              <p:blipFill>
                <a:blip r:embed="rId64"/>
                <a:stretch>
                  <a:fillRect/>
                </a:stretch>
              </p:blipFill>
              <p:spPr>
                <a:xfrm>
                  <a:off x="6055011" y="4642354"/>
                  <a:ext cx="212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1" name="Ink 50">
                  <a:extLst>
                    <a:ext uri="{FF2B5EF4-FFF2-40B4-BE49-F238E27FC236}">
                      <a16:creationId xmlns:a16="http://schemas.microsoft.com/office/drawing/2014/main" id="{893FB8C1-25D9-4670-872E-3135D6A7EC6F}"/>
                    </a:ext>
                  </a:extLst>
                </p14:cNvPr>
                <p14:cNvContentPartPr/>
                <p14:nvPr/>
              </p14:nvContentPartPr>
              <p14:xfrm>
                <a:off x="6052491" y="4642354"/>
                <a:ext cx="84600" cy="168840"/>
              </p14:xfrm>
            </p:contentPart>
          </mc:Choice>
          <mc:Fallback xmlns="">
            <p:pic>
              <p:nvPicPr>
                <p:cNvPr id="51" name="Ink 50">
                  <a:extLst>
                    <a:ext uri="{FF2B5EF4-FFF2-40B4-BE49-F238E27FC236}">
                      <a16:creationId xmlns:a16="http://schemas.microsoft.com/office/drawing/2014/main" id="{893FB8C1-25D9-4670-872E-3135D6A7EC6F}"/>
                    </a:ext>
                  </a:extLst>
                </p:cNvPr>
                <p:cNvPicPr/>
                <p:nvPr/>
              </p:nvPicPr>
              <p:blipFill>
                <a:blip r:embed="rId66"/>
                <a:stretch>
                  <a:fillRect/>
                </a:stretch>
              </p:blipFill>
              <p:spPr>
                <a:xfrm>
                  <a:off x="6046371" y="4636234"/>
                  <a:ext cx="96840" cy="181080"/>
                </a:xfrm>
                <a:prstGeom prst="rect">
                  <a:avLst/>
                </a:prstGeom>
              </p:spPr>
            </p:pic>
          </mc:Fallback>
        </mc:AlternateContent>
      </p:grpSp>
      <p:grpSp>
        <p:nvGrpSpPr>
          <p:cNvPr id="55" name="Group 54">
            <a:extLst>
              <a:ext uri="{FF2B5EF4-FFF2-40B4-BE49-F238E27FC236}">
                <a16:creationId xmlns:a16="http://schemas.microsoft.com/office/drawing/2014/main" id="{AC8B96CB-7E75-E85A-D7AE-F7D70E138BFB}"/>
              </a:ext>
            </a:extLst>
          </p:cNvPr>
          <p:cNvGrpSpPr/>
          <p:nvPr/>
        </p:nvGrpSpPr>
        <p:grpSpPr>
          <a:xfrm>
            <a:off x="7690851" y="4212154"/>
            <a:ext cx="788400" cy="863640"/>
            <a:chOff x="7690851" y="4212154"/>
            <a:chExt cx="788400" cy="863640"/>
          </a:xfrm>
        </p:grpSpPr>
        <mc:AlternateContent xmlns:mc="http://schemas.openxmlformats.org/markup-compatibility/2006" xmlns:p14="http://schemas.microsoft.com/office/powerpoint/2010/main">
          <mc:Choice Requires="p14">
            <p:contentPart p14:bwMode="auto" r:id="rId67">
              <p14:nvContentPartPr>
                <p14:cNvPr id="53" name="Ink 52">
                  <a:extLst>
                    <a:ext uri="{FF2B5EF4-FFF2-40B4-BE49-F238E27FC236}">
                      <a16:creationId xmlns:a16="http://schemas.microsoft.com/office/drawing/2014/main" id="{DF7BC518-CB57-C6A6-BEB4-F4D3C9810424}"/>
                    </a:ext>
                  </a:extLst>
                </p14:cNvPr>
                <p14:cNvContentPartPr/>
                <p14:nvPr/>
              </p14:nvContentPartPr>
              <p14:xfrm>
                <a:off x="7706691" y="4212154"/>
                <a:ext cx="590760" cy="827280"/>
              </p14:xfrm>
            </p:contentPart>
          </mc:Choice>
          <mc:Fallback xmlns="">
            <p:pic>
              <p:nvPicPr>
                <p:cNvPr id="53" name="Ink 52">
                  <a:extLst>
                    <a:ext uri="{FF2B5EF4-FFF2-40B4-BE49-F238E27FC236}">
                      <a16:creationId xmlns:a16="http://schemas.microsoft.com/office/drawing/2014/main" id="{DF7BC518-CB57-C6A6-BEB4-F4D3C9810424}"/>
                    </a:ext>
                  </a:extLst>
                </p:cNvPr>
                <p:cNvPicPr/>
                <p:nvPr/>
              </p:nvPicPr>
              <p:blipFill>
                <a:blip r:embed="rId68"/>
                <a:stretch>
                  <a:fillRect/>
                </a:stretch>
              </p:blipFill>
              <p:spPr>
                <a:xfrm>
                  <a:off x="7700571" y="4206034"/>
                  <a:ext cx="603000" cy="8395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4" name="Ink 53">
                  <a:extLst>
                    <a:ext uri="{FF2B5EF4-FFF2-40B4-BE49-F238E27FC236}">
                      <a16:creationId xmlns:a16="http://schemas.microsoft.com/office/drawing/2014/main" id="{4E9BF1E9-430F-0DA8-38F7-80BA8950F28E}"/>
                    </a:ext>
                  </a:extLst>
                </p14:cNvPr>
                <p14:cNvContentPartPr/>
                <p14:nvPr/>
              </p14:nvContentPartPr>
              <p14:xfrm>
                <a:off x="7690851" y="4217554"/>
                <a:ext cx="788400" cy="858240"/>
              </p14:xfrm>
            </p:contentPart>
          </mc:Choice>
          <mc:Fallback xmlns="">
            <p:pic>
              <p:nvPicPr>
                <p:cNvPr id="54" name="Ink 53">
                  <a:extLst>
                    <a:ext uri="{FF2B5EF4-FFF2-40B4-BE49-F238E27FC236}">
                      <a16:creationId xmlns:a16="http://schemas.microsoft.com/office/drawing/2014/main" id="{4E9BF1E9-430F-0DA8-38F7-80BA8950F28E}"/>
                    </a:ext>
                  </a:extLst>
                </p:cNvPr>
                <p:cNvPicPr/>
                <p:nvPr/>
              </p:nvPicPr>
              <p:blipFill>
                <a:blip r:embed="rId70"/>
                <a:stretch>
                  <a:fillRect/>
                </a:stretch>
              </p:blipFill>
              <p:spPr>
                <a:xfrm>
                  <a:off x="7684731" y="4211434"/>
                  <a:ext cx="800640" cy="870480"/>
                </a:xfrm>
                <a:prstGeom prst="rect">
                  <a:avLst/>
                </a:prstGeom>
              </p:spPr>
            </p:pic>
          </mc:Fallback>
        </mc:AlternateContent>
      </p:grpSp>
      <p:grpSp>
        <p:nvGrpSpPr>
          <p:cNvPr id="63" name="Group 62">
            <a:extLst>
              <a:ext uri="{FF2B5EF4-FFF2-40B4-BE49-F238E27FC236}">
                <a16:creationId xmlns:a16="http://schemas.microsoft.com/office/drawing/2014/main" id="{1706E8B2-300A-022A-6EB4-B0826BDF89EA}"/>
              </a:ext>
            </a:extLst>
          </p:cNvPr>
          <p:cNvGrpSpPr/>
          <p:nvPr/>
        </p:nvGrpSpPr>
        <p:grpSpPr>
          <a:xfrm>
            <a:off x="208611" y="2885914"/>
            <a:ext cx="285120" cy="226800"/>
            <a:chOff x="208611" y="2885914"/>
            <a:chExt cx="285120" cy="226800"/>
          </a:xfrm>
        </p:grpSpPr>
        <mc:AlternateContent xmlns:mc="http://schemas.openxmlformats.org/markup-compatibility/2006" xmlns:p14="http://schemas.microsoft.com/office/powerpoint/2010/main">
          <mc:Choice Requires="p14">
            <p:contentPart p14:bwMode="auto" r:id="rId71">
              <p14:nvContentPartPr>
                <p14:cNvPr id="56" name="Ink 55">
                  <a:extLst>
                    <a:ext uri="{FF2B5EF4-FFF2-40B4-BE49-F238E27FC236}">
                      <a16:creationId xmlns:a16="http://schemas.microsoft.com/office/drawing/2014/main" id="{25178781-0C8F-4C77-0273-5746679A8201}"/>
                    </a:ext>
                  </a:extLst>
                </p14:cNvPr>
                <p14:cNvContentPartPr/>
                <p14:nvPr/>
              </p14:nvContentPartPr>
              <p14:xfrm>
                <a:off x="242091" y="2912194"/>
                <a:ext cx="9000" cy="200520"/>
              </p14:xfrm>
            </p:contentPart>
          </mc:Choice>
          <mc:Fallback xmlns="">
            <p:pic>
              <p:nvPicPr>
                <p:cNvPr id="56" name="Ink 55">
                  <a:extLst>
                    <a:ext uri="{FF2B5EF4-FFF2-40B4-BE49-F238E27FC236}">
                      <a16:creationId xmlns:a16="http://schemas.microsoft.com/office/drawing/2014/main" id="{25178781-0C8F-4C77-0273-5746679A8201}"/>
                    </a:ext>
                  </a:extLst>
                </p:cNvPr>
                <p:cNvPicPr/>
                <p:nvPr/>
              </p:nvPicPr>
              <p:blipFill>
                <a:blip r:embed="rId72"/>
                <a:stretch>
                  <a:fillRect/>
                </a:stretch>
              </p:blipFill>
              <p:spPr>
                <a:xfrm>
                  <a:off x="235971" y="2906074"/>
                  <a:ext cx="212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7" name="Ink 56">
                  <a:extLst>
                    <a:ext uri="{FF2B5EF4-FFF2-40B4-BE49-F238E27FC236}">
                      <a16:creationId xmlns:a16="http://schemas.microsoft.com/office/drawing/2014/main" id="{DB70F7EA-8580-923F-4FBA-AE5C98015C2A}"/>
                    </a:ext>
                  </a:extLst>
                </p14:cNvPr>
                <p14:cNvContentPartPr/>
                <p14:nvPr/>
              </p14:nvContentPartPr>
              <p14:xfrm>
                <a:off x="208611" y="2892754"/>
                <a:ext cx="113760" cy="99360"/>
              </p14:xfrm>
            </p:contentPart>
          </mc:Choice>
          <mc:Fallback xmlns="">
            <p:pic>
              <p:nvPicPr>
                <p:cNvPr id="57" name="Ink 56">
                  <a:extLst>
                    <a:ext uri="{FF2B5EF4-FFF2-40B4-BE49-F238E27FC236}">
                      <a16:creationId xmlns:a16="http://schemas.microsoft.com/office/drawing/2014/main" id="{DB70F7EA-8580-923F-4FBA-AE5C98015C2A}"/>
                    </a:ext>
                  </a:extLst>
                </p:cNvPr>
                <p:cNvPicPr/>
                <p:nvPr/>
              </p:nvPicPr>
              <p:blipFill>
                <a:blip r:embed="rId74"/>
                <a:stretch>
                  <a:fillRect/>
                </a:stretch>
              </p:blipFill>
              <p:spPr>
                <a:xfrm>
                  <a:off x="202491" y="2886634"/>
                  <a:ext cx="1260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8" name="Ink 57">
                  <a:extLst>
                    <a:ext uri="{FF2B5EF4-FFF2-40B4-BE49-F238E27FC236}">
                      <a16:creationId xmlns:a16="http://schemas.microsoft.com/office/drawing/2014/main" id="{53A39D52-8513-18CC-550A-DAF5FFDF193F}"/>
                    </a:ext>
                  </a:extLst>
                </p14:cNvPr>
                <p14:cNvContentPartPr/>
                <p14:nvPr/>
              </p14:nvContentPartPr>
              <p14:xfrm>
                <a:off x="370611" y="2885914"/>
                <a:ext cx="123120" cy="142560"/>
              </p14:xfrm>
            </p:contentPart>
          </mc:Choice>
          <mc:Fallback xmlns="">
            <p:pic>
              <p:nvPicPr>
                <p:cNvPr id="58" name="Ink 57">
                  <a:extLst>
                    <a:ext uri="{FF2B5EF4-FFF2-40B4-BE49-F238E27FC236}">
                      <a16:creationId xmlns:a16="http://schemas.microsoft.com/office/drawing/2014/main" id="{53A39D52-8513-18CC-550A-DAF5FFDF193F}"/>
                    </a:ext>
                  </a:extLst>
                </p:cNvPr>
                <p:cNvPicPr/>
                <p:nvPr/>
              </p:nvPicPr>
              <p:blipFill>
                <a:blip r:embed="rId76"/>
                <a:stretch>
                  <a:fillRect/>
                </a:stretch>
              </p:blipFill>
              <p:spPr>
                <a:xfrm>
                  <a:off x="364491" y="2879794"/>
                  <a:ext cx="135360" cy="154800"/>
                </a:xfrm>
                <a:prstGeom prst="rect">
                  <a:avLst/>
                </a:prstGeom>
              </p:spPr>
            </p:pic>
          </mc:Fallback>
        </mc:AlternateContent>
      </p:grpSp>
      <p:grpSp>
        <p:nvGrpSpPr>
          <p:cNvPr id="62" name="Group 61">
            <a:extLst>
              <a:ext uri="{FF2B5EF4-FFF2-40B4-BE49-F238E27FC236}">
                <a16:creationId xmlns:a16="http://schemas.microsoft.com/office/drawing/2014/main" id="{4D83E9DD-E2AF-CBAA-9191-BC7E53D881AC}"/>
              </a:ext>
            </a:extLst>
          </p:cNvPr>
          <p:cNvGrpSpPr/>
          <p:nvPr/>
        </p:nvGrpSpPr>
        <p:grpSpPr>
          <a:xfrm>
            <a:off x="207891" y="3282274"/>
            <a:ext cx="299880" cy="304200"/>
            <a:chOff x="207891" y="3282274"/>
            <a:chExt cx="299880" cy="304200"/>
          </a:xfrm>
        </p:grpSpPr>
        <mc:AlternateContent xmlns:mc="http://schemas.openxmlformats.org/markup-compatibility/2006" xmlns:p14="http://schemas.microsoft.com/office/powerpoint/2010/main">
          <mc:Choice Requires="p14">
            <p:contentPart p14:bwMode="auto" r:id="rId77">
              <p14:nvContentPartPr>
                <p14:cNvPr id="59" name="Ink 58">
                  <a:extLst>
                    <a:ext uri="{FF2B5EF4-FFF2-40B4-BE49-F238E27FC236}">
                      <a16:creationId xmlns:a16="http://schemas.microsoft.com/office/drawing/2014/main" id="{29B6B92C-B3DC-84EC-7467-0B2B7F3D857C}"/>
                    </a:ext>
                  </a:extLst>
                </p14:cNvPr>
                <p14:cNvContentPartPr/>
                <p14:nvPr/>
              </p14:nvContentPartPr>
              <p14:xfrm>
                <a:off x="207891" y="3282274"/>
                <a:ext cx="63720" cy="304200"/>
              </p14:xfrm>
            </p:contentPart>
          </mc:Choice>
          <mc:Fallback xmlns="">
            <p:pic>
              <p:nvPicPr>
                <p:cNvPr id="59" name="Ink 58">
                  <a:extLst>
                    <a:ext uri="{FF2B5EF4-FFF2-40B4-BE49-F238E27FC236}">
                      <a16:creationId xmlns:a16="http://schemas.microsoft.com/office/drawing/2014/main" id="{29B6B92C-B3DC-84EC-7467-0B2B7F3D857C}"/>
                    </a:ext>
                  </a:extLst>
                </p:cNvPr>
                <p:cNvPicPr/>
                <p:nvPr/>
              </p:nvPicPr>
              <p:blipFill>
                <a:blip r:embed="rId78"/>
                <a:stretch>
                  <a:fillRect/>
                </a:stretch>
              </p:blipFill>
              <p:spPr>
                <a:xfrm>
                  <a:off x="201771" y="3276154"/>
                  <a:ext cx="7596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0" name="Ink 59">
                  <a:extLst>
                    <a:ext uri="{FF2B5EF4-FFF2-40B4-BE49-F238E27FC236}">
                      <a16:creationId xmlns:a16="http://schemas.microsoft.com/office/drawing/2014/main" id="{AF2DA007-EDB0-B348-98E7-284A6276FC1D}"/>
                    </a:ext>
                  </a:extLst>
                </p14:cNvPr>
                <p14:cNvContentPartPr/>
                <p14:nvPr/>
              </p14:nvContentPartPr>
              <p14:xfrm>
                <a:off x="241731" y="3450754"/>
                <a:ext cx="47520" cy="36360"/>
              </p14:xfrm>
            </p:contentPart>
          </mc:Choice>
          <mc:Fallback xmlns="">
            <p:pic>
              <p:nvPicPr>
                <p:cNvPr id="60" name="Ink 59">
                  <a:extLst>
                    <a:ext uri="{FF2B5EF4-FFF2-40B4-BE49-F238E27FC236}">
                      <a16:creationId xmlns:a16="http://schemas.microsoft.com/office/drawing/2014/main" id="{AF2DA007-EDB0-B348-98E7-284A6276FC1D}"/>
                    </a:ext>
                  </a:extLst>
                </p:cNvPr>
                <p:cNvPicPr/>
                <p:nvPr/>
              </p:nvPicPr>
              <p:blipFill>
                <a:blip r:embed="rId80"/>
                <a:stretch>
                  <a:fillRect/>
                </a:stretch>
              </p:blipFill>
              <p:spPr>
                <a:xfrm>
                  <a:off x="235611" y="3444634"/>
                  <a:ext cx="597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1" name="Ink 60">
                  <a:extLst>
                    <a:ext uri="{FF2B5EF4-FFF2-40B4-BE49-F238E27FC236}">
                      <a16:creationId xmlns:a16="http://schemas.microsoft.com/office/drawing/2014/main" id="{BC56D34A-17C9-9BD0-862F-31F0990B7190}"/>
                    </a:ext>
                  </a:extLst>
                </p14:cNvPr>
                <p14:cNvContentPartPr/>
                <p14:nvPr/>
              </p14:nvContentPartPr>
              <p14:xfrm>
                <a:off x="388251" y="3282274"/>
                <a:ext cx="119520" cy="232200"/>
              </p14:xfrm>
            </p:contentPart>
          </mc:Choice>
          <mc:Fallback xmlns="">
            <p:pic>
              <p:nvPicPr>
                <p:cNvPr id="61" name="Ink 60">
                  <a:extLst>
                    <a:ext uri="{FF2B5EF4-FFF2-40B4-BE49-F238E27FC236}">
                      <a16:creationId xmlns:a16="http://schemas.microsoft.com/office/drawing/2014/main" id="{BC56D34A-17C9-9BD0-862F-31F0990B7190}"/>
                    </a:ext>
                  </a:extLst>
                </p:cNvPr>
                <p:cNvPicPr/>
                <p:nvPr/>
              </p:nvPicPr>
              <p:blipFill>
                <a:blip r:embed="rId82"/>
                <a:stretch>
                  <a:fillRect/>
                </a:stretch>
              </p:blipFill>
              <p:spPr>
                <a:xfrm>
                  <a:off x="382131" y="3276154"/>
                  <a:ext cx="131760" cy="244440"/>
                </a:xfrm>
                <a:prstGeom prst="rect">
                  <a:avLst/>
                </a:prstGeom>
              </p:spPr>
            </p:pic>
          </mc:Fallback>
        </mc:AlternateContent>
      </p:grpSp>
      <p:grpSp>
        <p:nvGrpSpPr>
          <p:cNvPr id="70" name="Group 69">
            <a:extLst>
              <a:ext uri="{FF2B5EF4-FFF2-40B4-BE49-F238E27FC236}">
                <a16:creationId xmlns:a16="http://schemas.microsoft.com/office/drawing/2014/main" id="{E16101EF-0EA5-3ECA-3524-3421A1898879}"/>
              </a:ext>
            </a:extLst>
          </p:cNvPr>
          <p:cNvGrpSpPr/>
          <p:nvPr/>
        </p:nvGrpSpPr>
        <p:grpSpPr>
          <a:xfrm>
            <a:off x="226971" y="3864394"/>
            <a:ext cx="219960" cy="378360"/>
            <a:chOff x="226971" y="3864394"/>
            <a:chExt cx="219960" cy="378360"/>
          </a:xfrm>
        </p:grpSpPr>
        <mc:AlternateContent xmlns:mc="http://schemas.openxmlformats.org/markup-compatibility/2006" xmlns:p14="http://schemas.microsoft.com/office/powerpoint/2010/main">
          <mc:Choice Requires="p14">
            <p:contentPart p14:bwMode="auto" r:id="rId83">
              <p14:nvContentPartPr>
                <p14:cNvPr id="64" name="Ink 63">
                  <a:extLst>
                    <a:ext uri="{FF2B5EF4-FFF2-40B4-BE49-F238E27FC236}">
                      <a16:creationId xmlns:a16="http://schemas.microsoft.com/office/drawing/2014/main" id="{FD28A941-050C-1A21-43E3-39E520DDB137}"/>
                    </a:ext>
                  </a:extLst>
                </p14:cNvPr>
                <p14:cNvContentPartPr/>
                <p14:nvPr/>
              </p14:nvContentPartPr>
              <p14:xfrm>
                <a:off x="226971" y="3925594"/>
                <a:ext cx="13680" cy="317160"/>
              </p14:xfrm>
            </p:contentPart>
          </mc:Choice>
          <mc:Fallback xmlns="">
            <p:pic>
              <p:nvPicPr>
                <p:cNvPr id="64" name="Ink 63">
                  <a:extLst>
                    <a:ext uri="{FF2B5EF4-FFF2-40B4-BE49-F238E27FC236}">
                      <a16:creationId xmlns:a16="http://schemas.microsoft.com/office/drawing/2014/main" id="{FD28A941-050C-1A21-43E3-39E520DDB137}"/>
                    </a:ext>
                  </a:extLst>
                </p:cNvPr>
                <p:cNvPicPr/>
                <p:nvPr/>
              </p:nvPicPr>
              <p:blipFill>
                <a:blip r:embed="rId84"/>
                <a:stretch>
                  <a:fillRect/>
                </a:stretch>
              </p:blipFill>
              <p:spPr>
                <a:xfrm>
                  <a:off x="220851" y="3919474"/>
                  <a:ext cx="2592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5" name="Ink 64">
                  <a:extLst>
                    <a:ext uri="{FF2B5EF4-FFF2-40B4-BE49-F238E27FC236}">
                      <a16:creationId xmlns:a16="http://schemas.microsoft.com/office/drawing/2014/main" id="{CA96EA06-A87B-FD31-23AB-B955653C5F1B}"/>
                    </a:ext>
                  </a:extLst>
                </p14:cNvPr>
                <p14:cNvContentPartPr/>
                <p14:nvPr/>
              </p14:nvContentPartPr>
              <p14:xfrm>
                <a:off x="247491" y="3934594"/>
                <a:ext cx="55800" cy="227160"/>
              </p14:xfrm>
            </p:contentPart>
          </mc:Choice>
          <mc:Fallback xmlns="">
            <p:pic>
              <p:nvPicPr>
                <p:cNvPr id="65" name="Ink 64">
                  <a:extLst>
                    <a:ext uri="{FF2B5EF4-FFF2-40B4-BE49-F238E27FC236}">
                      <a16:creationId xmlns:a16="http://schemas.microsoft.com/office/drawing/2014/main" id="{CA96EA06-A87B-FD31-23AB-B955653C5F1B}"/>
                    </a:ext>
                  </a:extLst>
                </p:cNvPr>
                <p:cNvPicPr/>
                <p:nvPr/>
              </p:nvPicPr>
              <p:blipFill>
                <a:blip r:embed="rId86"/>
                <a:stretch>
                  <a:fillRect/>
                </a:stretch>
              </p:blipFill>
              <p:spPr>
                <a:xfrm>
                  <a:off x="241371" y="3928474"/>
                  <a:ext cx="6804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6" name="Ink 65">
                  <a:extLst>
                    <a:ext uri="{FF2B5EF4-FFF2-40B4-BE49-F238E27FC236}">
                      <a16:creationId xmlns:a16="http://schemas.microsoft.com/office/drawing/2014/main" id="{A311A80B-A546-74F3-C9DC-CDC42B8FA825}"/>
                    </a:ext>
                  </a:extLst>
                </p14:cNvPr>
                <p14:cNvContentPartPr/>
                <p14:nvPr/>
              </p14:nvContentPartPr>
              <p14:xfrm>
                <a:off x="228051" y="4104154"/>
                <a:ext cx="40320" cy="12240"/>
              </p14:xfrm>
            </p:contentPart>
          </mc:Choice>
          <mc:Fallback xmlns="">
            <p:pic>
              <p:nvPicPr>
                <p:cNvPr id="66" name="Ink 65">
                  <a:extLst>
                    <a:ext uri="{FF2B5EF4-FFF2-40B4-BE49-F238E27FC236}">
                      <a16:creationId xmlns:a16="http://schemas.microsoft.com/office/drawing/2014/main" id="{A311A80B-A546-74F3-C9DC-CDC42B8FA825}"/>
                    </a:ext>
                  </a:extLst>
                </p:cNvPr>
                <p:cNvPicPr/>
                <p:nvPr/>
              </p:nvPicPr>
              <p:blipFill>
                <a:blip r:embed="rId88"/>
                <a:stretch>
                  <a:fillRect/>
                </a:stretch>
              </p:blipFill>
              <p:spPr>
                <a:xfrm>
                  <a:off x="221931" y="4098034"/>
                  <a:ext cx="525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7" name="Ink 66">
                  <a:extLst>
                    <a:ext uri="{FF2B5EF4-FFF2-40B4-BE49-F238E27FC236}">
                      <a16:creationId xmlns:a16="http://schemas.microsoft.com/office/drawing/2014/main" id="{6405298E-44A8-62BB-1A02-6BDCA205B016}"/>
                    </a:ext>
                  </a:extLst>
                </p14:cNvPr>
                <p14:cNvContentPartPr/>
                <p14:nvPr/>
              </p14:nvContentPartPr>
              <p14:xfrm>
                <a:off x="345051" y="3953674"/>
                <a:ext cx="9000" cy="206280"/>
              </p14:xfrm>
            </p:contentPart>
          </mc:Choice>
          <mc:Fallback xmlns="">
            <p:pic>
              <p:nvPicPr>
                <p:cNvPr id="67" name="Ink 66">
                  <a:extLst>
                    <a:ext uri="{FF2B5EF4-FFF2-40B4-BE49-F238E27FC236}">
                      <a16:creationId xmlns:a16="http://schemas.microsoft.com/office/drawing/2014/main" id="{6405298E-44A8-62BB-1A02-6BDCA205B016}"/>
                    </a:ext>
                  </a:extLst>
                </p:cNvPr>
                <p:cNvPicPr/>
                <p:nvPr/>
              </p:nvPicPr>
              <p:blipFill>
                <a:blip r:embed="rId90"/>
                <a:stretch>
                  <a:fillRect/>
                </a:stretch>
              </p:blipFill>
              <p:spPr>
                <a:xfrm>
                  <a:off x="338931" y="3947554"/>
                  <a:ext cx="212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9" name="Ink 68">
                  <a:extLst>
                    <a:ext uri="{FF2B5EF4-FFF2-40B4-BE49-F238E27FC236}">
                      <a16:creationId xmlns:a16="http://schemas.microsoft.com/office/drawing/2014/main" id="{08839C83-983E-AC23-CD85-5BA1C186B304}"/>
                    </a:ext>
                  </a:extLst>
                </p14:cNvPr>
                <p14:cNvContentPartPr/>
                <p14:nvPr/>
              </p14:nvContentPartPr>
              <p14:xfrm>
                <a:off x="347211" y="3864394"/>
                <a:ext cx="99720" cy="303480"/>
              </p14:xfrm>
            </p:contentPart>
          </mc:Choice>
          <mc:Fallback xmlns="">
            <p:pic>
              <p:nvPicPr>
                <p:cNvPr id="69" name="Ink 68">
                  <a:extLst>
                    <a:ext uri="{FF2B5EF4-FFF2-40B4-BE49-F238E27FC236}">
                      <a16:creationId xmlns:a16="http://schemas.microsoft.com/office/drawing/2014/main" id="{08839C83-983E-AC23-CD85-5BA1C186B304}"/>
                    </a:ext>
                  </a:extLst>
                </p:cNvPr>
                <p:cNvPicPr/>
                <p:nvPr/>
              </p:nvPicPr>
              <p:blipFill>
                <a:blip r:embed="rId92"/>
                <a:stretch>
                  <a:fillRect/>
                </a:stretch>
              </p:blipFill>
              <p:spPr>
                <a:xfrm>
                  <a:off x="341091" y="3858274"/>
                  <a:ext cx="111960" cy="315720"/>
                </a:xfrm>
                <a:prstGeom prst="rect">
                  <a:avLst/>
                </a:prstGeom>
              </p:spPr>
            </p:pic>
          </mc:Fallback>
        </mc:AlternateContent>
      </p:grpSp>
    </p:spTree>
    <p:extLst>
      <p:ext uri="{BB962C8B-B14F-4D97-AF65-F5344CB8AC3E}">
        <p14:creationId xmlns:p14="http://schemas.microsoft.com/office/powerpoint/2010/main" val="32058584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746551E2-A502-FC39-4EF1-13714CF7CFB0}"/>
              </a:ext>
            </a:extLst>
          </p:cNvPr>
          <p:cNvSpPr>
            <a:spLocks noGrp="1"/>
          </p:cNvSpPr>
          <p:nvPr>
            <p:ph type="sldNum" sz="quarter" idx="12"/>
          </p:nvPr>
        </p:nvSpPr>
        <p:spPr>
          <a:xfrm>
            <a:off x="8805333" y="6356350"/>
            <a:ext cx="2743200" cy="365125"/>
          </a:xfrm>
        </p:spPr>
        <p:txBody>
          <a:bodyPr>
            <a:normAutofit/>
          </a:bodyPr>
          <a:lstStyle/>
          <a:p>
            <a:pPr>
              <a:spcAft>
                <a:spcPts val="600"/>
              </a:spcAft>
            </a:pPr>
            <a:fld id="{C86488E0-EA66-EE4C-84C2-226D9C4A9E6B}" type="slidenum">
              <a:rPr lang="en-PS" smtClean="0"/>
              <a:pPr>
                <a:spcAft>
                  <a:spcPts val="600"/>
                </a:spcAft>
              </a:pPr>
              <a:t>34</a:t>
            </a:fld>
            <a:endParaRPr lang="en-PS"/>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7E86030-584F-617E-95D7-187DDDD39491}"/>
              </a:ext>
            </a:extLst>
          </p:cNvPr>
          <p:cNvPicPr>
            <a:picLocks noChangeAspect="1"/>
          </p:cNvPicPr>
          <p:nvPr/>
        </p:nvPicPr>
        <p:blipFill>
          <a:blip r:embed="rId2"/>
          <a:stretch>
            <a:fillRect/>
          </a:stretch>
        </p:blipFill>
        <p:spPr>
          <a:xfrm>
            <a:off x="643467" y="1534245"/>
            <a:ext cx="10905066" cy="3789509"/>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FDEBAC4D-4406-BD71-BBE4-09919B43677B}"/>
              </a:ext>
            </a:extLst>
          </p:cNvPr>
          <p:cNvGrpSpPr/>
          <p:nvPr/>
        </p:nvGrpSpPr>
        <p:grpSpPr>
          <a:xfrm>
            <a:off x="4802211" y="327754"/>
            <a:ext cx="4753440" cy="749160"/>
            <a:chOff x="4802211" y="327754"/>
            <a:chExt cx="4753440" cy="749160"/>
          </a:xfrm>
        </p:grpSpPr>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E38903D0-03F5-DBE0-2F2B-7D5638D9E8BE}"/>
                    </a:ext>
                  </a:extLst>
                </p14:cNvPr>
                <p14:cNvContentPartPr/>
                <p14:nvPr/>
              </p14:nvContentPartPr>
              <p14:xfrm>
                <a:off x="8462691" y="655714"/>
                <a:ext cx="984600" cy="221760"/>
              </p14:xfrm>
            </p:contentPart>
          </mc:Choice>
          <mc:Fallback xmlns="">
            <p:pic>
              <p:nvPicPr>
                <p:cNvPr id="4" name="Ink 3">
                  <a:extLst>
                    <a:ext uri="{FF2B5EF4-FFF2-40B4-BE49-F238E27FC236}">
                      <a16:creationId xmlns:a16="http://schemas.microsoft.com/office/drawing/2014/main" id="{E38903D0-03F5-DBE0-2F2B-7D5638D9E8BE}"/>
                    </a:ext>
                  </a:extLst>
                </p:cNvPr>
                <p:cNvPicPr/>
                <p:nvPr/>
              </p:nvPicPr>
              <p:blipFill>
                <a:blip r:embed="rId4"/>
                <a:stretch>
                  <a:fillRect/>
                </a:stretch>
              </p:blipFill>
              <p:spPr>
                <a:xfrm>
                  <a:off x="8456571" y="649594"/>
                  <a:ext cx="99684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667B3CC4-ABE1-5B9B-1D7D-6E89FCDD6323}"/>
                    </a:ext>
                  </a:extLst>
                </p14:cNvPr>
                <p14:cNvContentPartPr/>
                <p14:nvPr/>
              </p14:nvContentPartPr>
              <p14:xfrm>
                <a:off x="9083691" y="973594"/>
                <a:ext cx="90720" cy="36000"/>
              </p14:xfrm>
            </p:contentPart>
          </mc:Choice>
          <mc:Fallback xmlns="">
            <p:pic>
              <p:nvPicPr>
                <p:cNvPr id="5" name="Ink 4">
                  <a:extLst>
                    <a:ext uri="{FF2B5EF4-FFF2-40B4-BE49-F238E27FC236}">
                      <a16:creationId xmlns:a16="http://schemas.microsoft.com/office/drawing/2014/main" id="{667B3CC4-ABE1-5B9B-1D7D-6E89FCDD6323}"/>
                    </a:ext>
                  </a:extLst>
                </p:cNvPr>
                <p:cNvPicPr/>
                <p:nvPr/>
              </p:nvPicPr>
              <p:blipFill>
                <a:blip r:embed="rId6"/>
                <a:stretch>
                  <a:fillRect/>
                </a:stretch>
              </p:blipFill>
              <p:spPr>
                <a:xfrm>
                  <a:off x="9077571" y="967474"/>
                  <a:ext cx="1029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EB4EE87E-FAAC-8A66-A998-3CEA4544A874}"/>
                    </a:ext>
                  </a:extLst>
                </p14:cNvPr>
                <p14:cNvContentPartPr/>
                <p14:nvPr/>
              </p14:nvContentPartPr>
              <p14:xfrm>
                <a:off x="8638011" y="561034"/>
                <a:ext cx="66600" cy="12240"/>
              </p14:xfrm>
            </p:contentPart>
          </mc:Choice>
          <mc:Fallback xmlns="">
            <p:pic>
              <p:nvPicPr>
                <p:cNvPr id="6" name="Ink 5">
                  <a:extLst>
                    <a:ext uri="{FF2B5EF4-FFF2-40B4-BE49-F238E27FC236}">
                      <a16:creationId xmlns:a16="http://schemas.microsoft.com/office/drawing/2014/main" id="{EB4EE87E-FAAC-8A66-A998-3CEA4544A874}"/>
                    </a:ext>
                  </a:extLst>
                </p:cNvPr>
                <p:cNvPicPr/>
                <p:nvPr/>
              </p:nvPicPr>
              <p:blipFill>
                <a:blip r:embed="rId8"/>
                <a:stretch>
                  <a:fillRect/>
                </a:stretch>
              </p:blipFill>
              <p:spPr>
                <a:xfrm>
                  <a:off x="8631891" y="554914"/>
                  <a:ext cx="788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618D7270-503B-6EC9-1175-2DAE236FBDE5}"/>
                    </a:ext>
                  </a:extLst>
                </p14:cNvPr>
                <p14:cNvContentPartPr/>
                <p14:nvPr/>
              </p14:nvContentPartPr>
              <p14:xfrm>
                <a:off x="9409491" y="424594"/>
                <a:ext cx="34200" cy="241200"/>
              </p14:xfrm>
            </p:contentPart>
          </mc:Choice>
          <mc:Fallback xmlns="">
            <p:pic>
              <p:nvPicPr>
                <p:cNvPr id="7" name="Ink 6">
                  <a:extLst>
                    <a:ext uri="{FF2B5EF4-FFF2-40B4-BE49-F238E27FC236}">
                      <a16:creationId xmlns:a16="http://schemas.microsoft.com/office/drawing/2014/main" id="{618D7270-503B-6EC9-1175-2DAE236FBDE5}"/>
                    </a:ext>
                  </a:extLst>
                </p:cNvPr>
                <p:cNvPicPr/>
                <p:nvPr/>
              </p:nvPicPr>
              <p:blipFill>
                <a:blip r:embed="rId10"/>
                <a:stretch>
                  <a:fillRect/>
                </a:stretch>
              </p:blipFill>
              <p:spPr>
                <a:xfrm>
                  <a:off x="9403371" y="418474"/>
                  <a:ext cx="4644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2CB0F17E-A15D-8E7C-D4C6-1610595F561A}"/>
                    </a:ext>
                  </a:extLst>
                </p14:cNvPr>
                <p14:cNvContentPartPr/>
                <p14:nvPr/>
              </p14:nvContentPartPr>
              <p14:xfrm>
                <a:off x="7965171" y="331714"/>
                <a:ext cx="341640" cy="436680"/>
              </p14:xfrm>
            </p:contentPart>
          </mc:Choice>
          <mc:Fallback xmlns="">
            <p:pic>
              <p:nvPicPr>
                <p:cNvPr id="9" name="Ink 8">
                  <a:extLst>
                    <a:ext uri="{FF2B5EF4-FFF2-40B4-BE49-F238E27FC236}">
                      <a16:creationId xmlns:a16="http://schemas.microsoft.com/office/drawing/2014/main" id="{2CB0F17E-A15D-8E7C-D4C6-1610595F561A}"/>
                    </a:ext>
                  </a:extLst>
                </p:cNvPr>
                <p:cNvPicPr/>
                <p:nvPr/>
              </p:nvPicPr>
              <p:blipFill>
                <a:blip r:embed="rId12"/>
                <a:stretch>
                  <a:fillRect/>
                </a:stretch>
              </p:blipFill>
              <p:spPr>
                <a:xfrm>
                  <a:off x="7959051" y="325594"/>
                  <a:ext cx="353880" cy="448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D917639C-6DC9-1743-073A-4AC99EA79CFE}"/>
                    </a:ext>
                  </a:extLst>
                </p14:cNvPr>
                <p14:cNvContentPartPr/>
                <p14:nvPr/>
              </p14:nvContentPartPr>
              <p14:xfrm>
                <a:off x="7979211" y="537274"/>
                <a:ext cx="46080" cy="169560"/>
              </p14:xfrm>
            </p:contentPart>
          </mc:Choice>
          <mc:Fallback xmlns="">
            <p:pic>
              <p:nvPicPr>
                <p:cNvPr id="11" name="Ink 10">
                  <a:extLst>
                    <a:ext uri="{FF2B5EF4-FFF2-40B4-BE49-F238E27FC236}">
                      <a16:creationId xmlns:a16="http://schemas.microsoft.com/office/drawing/2014/main" id="{D917639C-6DC9-1743-073A-4AC99EA79CFE}"/>
                    </a:ext>
                  </a:extLst>
                </p:cNvPr>
                <p:cNvPicPr/>
                <p:nvPr/>
              </p:nvPicPr>
              <p:blipFill>
                <a:blip r:embed="rId14"/>
                <a:stretch>
                  <a:fillRect/>
                </a:stretch>
              </p:blipFill>
              <p:spPr>
                <a:xfrm>
                  <a:off x="7973091" y="531154"/>
                  <a:ext cx="583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DC8F0C2B-927C-8B4B-E6C1-C3A9DF43C231}"/>
                    </a:ext>
                  </a:extLst>
                </p14:cNvPr>
                <p14:cNvContentPartPr/>
                <p14:nvPr/>
              </p14:nvContentPartPr>
              <p14:xfrm>
                <a:off x="7276851" y="356194"/>
                <a:ext cx="506520" cy="415080"/>
              </p14:xfrm>
            </p:contentPart>
          </mc:Choice>
          <mc:Fallback xmlns="">
            <p:pic>
              <p:nvPicPr>
                <p:cNvPr id="13" name="Ink 12">
                  <a:extLst>
                    <a:ext uri="{FF2B5EF4-FFF2-40B4-BE49-F238E27FC236}">
                      <a16:creationId xmlns:a16="http://schemas.microsoft.com/office/drawing/2014/main" id="{DC8F0C2B-927C-8B4B-E6C1-C3A9DF43C231}"/>
                    </a:ext>
                  </a:extLst>
                </p:cNvPr>
                <p:cNvPicPr/>
                <p:nvPr/>
              </p:nvPicPr>
              <p:blipFill>
                <a:blip r:embed="rId16"/>
                <a:stretch>
                  <a:fillRect/>
                </a:stretch>
              </p:blipFill>
              <p:spPr>
                <a:xfrm>
                  <a:off x="7270731" y="350074"/>
                  <a:ext cx="518760" cy="427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Ink 14">
                  <a:extLst>
                    <a:ext uri="{FF2B5EF4-FFF2-40B4-BE49-F238E27FC236}">
                      <a16:creationId xmlns:a16="http://schemas.microsoft.com/office/drawing/2014/main" id="{216EF0BD-906C-8EF9-9F14-200179DC232A}"/>
                    </a:ext>
                  </a:extLst>
                </p14:cNvPr>
                <p14:cNvContentPartPr/>
                <p14:nvPr/>
              </p14:nvContentPartPr>
              <p14:xfrm>
                <a:off x="7573851" y="327754"/>
                <a:ext cx="360" cy="360"/>
              </p14:xfrm>
            </p:contentPart>
          </mc:Choice>
          <mc:Fallback xmlns="">
            <p:pic>
              <p:nvPicPr>
                <p:cNvPr id="15" name="Ink 14">
                  <a:extLst>
                    <a:ext uri="{FF2B5EF4-FFF2-40B4-BE49-F238E27FC236}">
                      <a16:creationId xmlns:a16="http://schemas.microsoft.com/office/drawing/2014/main" id="{216EF0BD-906C-8EF9-9F14-200179DC232A}"/>
                    </a:ext>
                  </a:extLst>
                </p:cNvPr>
                <p:cNvPicPr/>
                <p:nvPr/>
              </p:nvPicPr>
              <p:blipFill>
                <a:blip r:embed="rId18"/>
                <a:stretch>
                  <a:fillRect/>
                </a:stretch>
              </p:blipFill>
              <p:spPr>
                <a:xfrm>
                  <a:off x="7567731" y="32163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Ink 16">
                  <a:extLst>
                    <a:ext uri="{FF2B5EF4-FFF2-40B4-BE49-F238E27FC236}">
                      <a16:creationId xmlns:a16="http://schemas.microsoft.com/office/drawing/2014/main" id="{0A2215C1-9072-A0EA-05B7-151AADC43A01}"/>
                    </a:ext>
                  </a:extLst>
                </p14:cNvPr>
                <p14:cNvContentPartPr/>
                <p14:nvPr/>
              </p14:nvContentPartPr>
              <p14:xfrm>
                <a:off x="7488891" y="452674"/>
                <a:ext cx="56160" cy="14400"/>
              </p14:xfrm>
            </p:contentPart>
          </mc:Choice>
          <mc:Fallback xmlns="">
            <p:pic>
              <p:nvPicPr>
                <p:cNvPr id="17" name="Ink 16">
                  <a:extLst>
                    <a:ext uri="{FF2B5EF4-FFF2-40B4-BE49-F238E27FC236}">
                      <a16:creationId xmlns:a16="http://schemas.microsoft.com/office/drawing/2014/main" id="{0A2215C1-9072-A0EA-05B7-151AADC43A01}"/>
                    </a:ext>
                  </a:extLst>
                </p:cNvPr>
                <p:cNvPicPr/>
                <p:nvPr/>
              </p:nvPicPr>
              <p:blipFill>
                <a:blip r:embed="rId20"/>
                <a:stretch>
                  <a:fillRect/>
                </a:stretch>
              </p:blipFill>
              <p:spPr>
                <a:xfrm>
                  <a:off x="7482771" y="446554"/>
                  <a:ext cx="684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Ink 18">
                  <a:extLst>
                    <a:ext uri="{FF2B5EF4-FFF2-40B4-BE49-F238E27FC236}">
                      <a16:creationId xmlns:a16="http://schemas.microsoft.com/office/drawing/2014/main" id="{74665E7D-55AF-BE39-3AF7-A21C5C8369C7}"/>
                    </a:ext>
                  </a:extLst>
                </p14:cNvPr>
                <p14:cNvContentPartPr/>
                <p14:nvPr/>
              </p14:nvContentPartPr>
              <p14:xfrm>
                <a:off x="7370451" y="869554"/>
                <a:ext cx="132120" cy="2520"/>
              </p14:xfrm>
            </p:contentPart>
          </mc:Choice>
          <mc:Fallback xmlns="">
            <p:pic>
              <p:nvPicPr>
                <p:cNvPr id="19" name="Ink 18">
                  <a:extLst>
                    <a:ext uri="{FF2B5EF4-FFF2-40B4-BE49-F238E27FC236}">
                      <a16:creationId xmlns:a16="http://schemas.microsoft.com/office/drawing/2014/main" id="{74665E7D-55AF-BE39-3AF7-A21C5C8369C7}"/>
                    </a:ext>
                  </a:extLst>
                </p:cNvPr>
                <p:cNvPicPr/>
                <p:nvPr/>
              </p:nvPicPr>
              <p:blipFill>
                <a:blip r:embed="rId22"/>
                <a:stretch>
                  <a:fillRect/>
                </a:stretch>
              </p:blipFill>
              <p:spPr>
                <a:xfrm>
                  <a:off x="7364331" y="863434"/>
                  <a:ext cx="1443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Ink 20">
                  <a:extLst>
                    <a:ext uri="{FF2B5EF4-FFF2-40B4-BE49-F238E27FC236}">
                      <a16:creationId xmlns:a16="http://schemas.microsoft.com/office/drawing/2014/main" id="{DDE754D5-D6A6-9341-E28D-114179C836D4}"/>
                    </a:ext>
                  </a:extLst>
                </p14:cNvPr>
                <p14:cNvContentPartPr/>
                <p14:nvPr/>
              </p14:nvContentPartPr>
              <p14:xfrm>
                <a:off x="7018371" y="714754"/>
                <a:ext cx="214920" cy="206640"/>
              </p14:xfrm>
            </p:contentPart>
          </mc:Choice>
          <mc:Fallback xmlns="">
            <p:pic>
              <p:nvPicPr>
                <p:cNvPr id="21" name="Ink 20">
                  <a:extLst>
                    <a:ext uri="{FF2B5EF4-FFF2-40B4-BE49-F238E27FC236}">
                      <a16:creationId xmlns:a16="http://schemas.microsoft.com/office/drawing/2014/main" id="{DDE754D5-D6A6-9341-E28D-114179C836D4}"/>
                    </a:ext>
                  </a:extLst>
                </p:cNvPr>
                <p:cNvPicPr/>
                <p:nvPr/>
              </p:nvPicPr>
              <p:blipFill>
                <a:blip r:embed="rId24"/>
                <a:stretch>
                  <a:fillRect/>
                </a:stretch>
              </p:blipFill>
              <p:spPr>
                <a:xfrm>
                  <a:off x="7012251" y="708634"/>
                  <a:ext cx="2271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Ink 21">
                  <a:extLst>
                    <a:ext uri="{FF2B5EF4-FFF2-40B4-BE49-F238E27FC236}">
                      <a16:creationId xmlns:a16="http://schemas.microsoft.com/office/drawing/2014/main" id="{17D496C3-1FF0-0627-E2CC-75B8FC6BF4D4}"/>
                    </a:ext>
                  </a:extLst>
                </p14:cNvPr>
                <p14:cNvContentPartPr/>
                <p14:nvPr/>
              </p14:nvContentPartPr>
              <p14:xfrm>
                <a:off x="6336531" y="668314"/>
                <a:ext cx="313200" cy="150120"/>
              </p14:xfrm>
            </p:contentPart>
          </mc:Choice>
          <mc:Fallback xmlns="">
            <p:pic>
              <p:nvPicPr>
                <p:cNvPr id="22" name="Ink 21">
                  <a:extLst>
                    <a:ext uri="{FF2B5EF4-FFF2-40B4-BE49-F238E27FC236}">
                      <a16:creationId xmlns:a16="http://schemas.microsoft.com/office/drawing/2014/main" id="{17D496C3-1FF0-0627-E2CC-75B8FC6BF4D4}"/>
                    </a:ext>
                  </a:extLst>
                </p:cNvPr>
                <p:cNvPicPr/>
                <p:nvPr/>
              </p:nvPicPr>
              <p:blipFill>
                <a:blip r:embed="rId26"/>
                <a:stretch>
                  <a:fillRect/>
                </a:stretch>
              </p:blipFill>
              <p:spPr>
                <a:xfrm>
                  <a:off x="6330411" y="662194"/>
                  <a:ext cx="3254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4" name="Ink 23">
                  <a:extLst>
                    <a:ext uri="{FF2B5EF4-FFF2-40B4-BE49-F238E27FC236}">
                      <a16:creationId xmlns:a16="http://schemas.microsoft.com/office/drawing/2014/main" id="{92E83E13-395A-83FA-B32E-AF05F75D30B3}"/>
                    </a:ext>
                  </a:extLst>
                </p14:cNvPr>
                <p14:cNvContentPartPr/>
                <p14:nvPr/>
              </p14:nvContentPartPr>
              <p14:xfrm>
                <a:off x="6714531" y="816274"/>
                <a:ext cx="360" cy="6480"/>
              </p14:xfrm>
            </p:contentPart>
          </mc:Choice>
          <mc:Fallback xmlns="">
            <p:pic>
              <p:nvPicPr>
                <p:cNvPr id="24" name="Ink 23">
                  <a:extLst>
                    <a:ext uri="{FF2B5EF4-FFF2-40B4-BE49-F238E27FC236}">
                      <a16:creationId xmlns:a16="http://schemas.microsoft.com/office/drawing/2014/main" id="{92E83E13-395A-83FA-B32E-AF05F75D30B3}"/>
                    </a:ext>
                  </a:extLst>
                </p:cNvPr>
                <p:cNvPicPr/>
                <p:nvPr/>
              </p:nvPicPr>
              <p:blipFill>
                <a:blip r:embed="rId28"/>
                <a:stretch>
                  <a:fillRect/>
                </a:stretch>
              </p:blipFill>
              <p:spPr>
                <a:xfrm>
                  <a:off x="6708411" y="810154"/>
                  <a:ext cx="126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5" name="Ink 24">
                  <a:extLst>
                    <a:ext uri="{FF2B5EF4-FFF2-40B4-BE49-F238E27FC236}">
                      <a16:creationId xmlns:a16="http://schemas.microsoft.com/office/drawing/2014/main" id="{94359088-DD33-84DE-DEBD-3C36F21DF895}"/>
                    </a:ext>
                  </a:extLst>
                </p14:cNvPr>
                <p14:cNvContentPartPr/>
                <p14:nvPr/>
              </p14:nvContentPartPr>
              <p14:xfrm>
                <a:off x="6577011" y="853714"/>
                <a:ext cx="59040" cy="21960"/>
              </p14:xfrm>
            </p:contentPart>
          </mc:Choice>
          <mc:Fallback xmlns="">
            <p:pic>
              <p:nvPicPr>
                <p:cNvPr id="25" name="Ink 24">
                  <a:extLst>
                    <a:ext uri="{FF2B5EF4-FFF2-40B4-BE49-F238E27FC236}">
                      <a16:creationId xmlns:a16="http://schemas.microsoft.com/office/drawing/2014/main" id="{94359088-DD33-84DE-DEBD-3C36F21DF895}"/>
                    </a:ext>
                  </a:extLst>
                </p:cNvPr>
                <p:cNvPicPr/>
                <p:nvPr/>
              </p:nvPicPr>
              <p:blipFill>
                <a:blip r:embed="rId30"/>
                <a:stretch>
                  <a:fillRect/>
                </a:stretch>
              </p:blipFill>
              <p:spPr>
                <a:xfrm>
                  <a:off x="6570891" y="847594"/>
                  <a:ext cx="712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7" name="Ink 26">
                  <a:extLst>
                    <a:ext uri="{FF2B5EF4-FFF2-40B4-BE49-F238E27FC236}">
                      <a16:creationId xmlns:a16="http://schemas.microsoft.com/office/drawing/2014/main" id="{DC755501-131B-06B3-1293-818F90EC7307}"/>
                    </a:ext>
                  </a:extLst>
                </p14:cNvPr>
                <p14:cNvContentPartPr/>
                <p14:nvPr/>
              </p14:nvContentPartPr>
              <p14:xfrm>
                <a:off x="5575851" y="436474"/>
                <a:ext cx="622800" cy="294120"/>
              </p14:xfrm>
            </p:contentPart>
          </mc:Choice>
          <mc:Fallback xmlns="">
            <p:pic>
              <p:nvPicPr>
                <p:cNvPr id="27" name="Ink 26">
                  <a:extLst>
                    <a:ext uri="{FF2B5EF4-FFF2-40B4-BE49-F238E27FC236}">
                      <a16:creationId xmlns:a16="http://schemas.microsoft.com/office/drawing/2014/main" id="{DC755501-131B-06B3-1293-818F90EC7307}"/>
                    </a:ext>
                  </a:extLst>
                </p:cNvPr>
                <p:cNvPicPr/>
                <p:nvPr/>
              </p:nvPicPr>
              <p:blipFill>
                <a:blip r:embed="rId32"/>
                <a:stretch>
                  <a:fillRect/>
                </a:stretch>
              </p:blipFill>
              <p:spPr>
                <a:xfrm>
                  <a:off x="5569731" y="430354"/>
                  <a:ext cx="63504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8" name="Ink 27">
                  <a:extLst>
                    <a:ext uri="{FF2B5EF4-FFF2-40B4-BE49-F238E27FC236}">
                      <a16:creationId xmlns:a16="http://schemas.microsoft.com/office/drawing/2014/main" id="{D925916E-43BE-A121-FA54-154BDCA38B6A}"/>
                    </a:ext>
                  </a:extLst>
                </p14:cNvPr>
                <p14:cNvContentPartPr/>
                <p14:nvPr/>
              </p14:nvContentPartPr>
              <p14:xfrm>
                <a:off x="5669811" y="450874"/>
                <a:ext cx="80640" cy="59040"/>
              </p14:xfrm>
            </p:contentPart>
          </mc:Choice>
          <mc:Fallback xmlns="">
            <p:pic>
              <p:nvPicPr>
                <p:cNvPr id="28" name="Ink 27">
                  <a:extLst>
                    <a:ext uri="{FF2B5EF4-FFF2-40B4-BE49-F238E27FC236}">
                      <a16:creationId xmlns:a16="http://schemas.microsoft.com/office/drawing/2014/main" id="{D925916E-43BE-A121-FA54-154BDCA38B6A}"/>
                    </a:ext>
                  </a:extLst>
                </p:cNvPr>
                <p:cNvPicPr/>
                <p:nvPr/>
              </p:nvPicPr>
              <p:blipFill>
                <a:blip r:embed="rId34"/>
                <a:stretch>
                  <a:fillRect/>
                </a:stretch>
              </p:blipFill>
              <p:spPr>
                <a:xfrm>
                  <a:off x="5663691" y="444754"/>
                  <a:ext cx="928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9" name="Ink 28">
                  <a:extLst>
                    <a:ext uri="{FF2B5EF4-FFF2-40B4-BE49-F238E27FC236}">
                      <a16:creationId xmlns:a16="http://schemas.microsoft.com/office/drawing/2014/main" id="{CA87E76C-2768-C862-B923-9D2977D573F9}"/>
                    </a:ext>
                  </a:extLst>
                </p14:cNvPr>
                <p14:cNvContentPartPr/>
                <p14:nvPr/>
              </p14:nvContentPartPr>
              <p14:xfrm>
                <a:off x="5460651" y="642034"/>
                <a:ext cx="56520" cy="124200"/>
              </p14:xfrm>
            </p:contentPart>
          </mc:Choice>
          <mc:Fallback xmlns="">
            <p:pic>
              <p:nvPicPr>
                <p:cNvPr id="29" name="Ink 28">
                  <a:extLst>
                    <a:ext uri="{FF2B5EF4-FFF2-40B4-BE49-F238E27FC236}">
                      <a16:creationId xmlns:a16="http://schemas.microsoft.com/office/drawing/2014/main" id="{CA87E76C-2768-C862-B923-9D2977D573F9}"/>
                    </a:ext>
                  </a:extLst>
                </p:cNvPr>
                <p:cNvPicPr/>
                <p:nvPr/>
              </p:nvPicPr>
              <p:blipFill>
                <a:blip r:embed="rId36"/>
                <a:stretch>
                  <a:fillRect/>
                </a:stretch>
              </p:blipFill>
              <p:spPr>
                <a:xfrm>
                  <a:off x="5454531" y="635914"/>
                  <a:ext cx="687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0" name="Ink 29">
                  <a:extLst>
                    <a:ext uri="{FF2B5EF4-FFF2-40B4-BE49-F238E27FC236}">
                      <a16:creationId xmlns:a16="http://schemas.microsoft.com/office/drawing/2014/main" id="{0F4B5B96-1DD0-8326-B732-D01A8E86E164}"/>
                    </a:ext>
                  </a:extLst>
                </p14:cNvPr>
                <p14:cNvContentPartPr/>
                <p14:nvPr/>
              </p14:nvContentPartPr>
              <p14:xfrm>
                <a:off x="5229531" y="640954"/>
                <a:ext cx="149040" cy="163800"/>
              </p14:xfrm>
            </p:contentPart>
          </mc:Choice>
          <mc:Fallback xmlns="">
            <p:pic>
              <p:nvPicPr>
                <p:cNvPr id="30" name="Ink 29">
                  <a:extLst>
                    <a:ext uri="{FF2B5EF4-FFF2-40B4-BE49-F238E27FC236}">
                      <a16:creationId xmlns:a16="http://schemas.microsoft.com/office/drawing/2014/main" id="{0F4B5B96-1DD0-8326-B732-D01A8E86E164}"/>
                    </a:ext>
                  </a:extLst>
                </p:cNvPr>
                <p:cNvPicPr/>
                <p:nvPr/>
              </p:nvPicPr>
              <p:blipFill>
                <a:blip r:embed="rId38"/>
                <a:stretch>
                  <a:fillRect/>
                </a:stretch>
              </p:blipFill>
              <p:spPr>
                <a:xfrm>
                  <a:off x="5223411" y="634834"/>
                  <a:ext cx="1612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1" name="Ink 30">
                  <a:extLst>
                    <a:ext uri="{FF2B5EF4-FFF2-40B4-BE49-F238E27FC236}">
                      <a16:creationId xmlns:a16="http://schemas.microsoft.com/office/drawing/2014/main" id="{E9C26D85-B9F8-8029-BA54-B72B9EDF401E}"/>
                    </a:ext>
                  </a:extLst>
                </p14:cNvPr>
                <p14:cNvContentPartPr/>
                <p14:nvPr/>
              </p14:nvContentPartPr>
              <p14:xfrm>
                <a:off x="5288571" y="763714"/>
                <a:ext cx="51480" cy="11520"/>
              </p14:xfrm>
            </p:contentPart>
          </mc:Choice>
          <mc:Fallback xmlns="">
            <p:pic>
              <p:nvPicPr>
                <p:cNvPr id="31" name="Ink 30">
                  <a:extLst>
                    <a:ext uri="{FF2B5EF4-FFF2-40B4-BE49-F238E27FC236}">
                      <a16:creationId xmlns:a16="http://schemas.microsoft.com/office/drawing/2014/main" id="{E9C26D85-B9F8-8029-BA54-B72B9EDF401E}"/>
                    </a:ext>
                  </a:extLst>
                </p:cNvPr>
                <p:cNvPicPr/>
                <p:nvPr/>
              </p:nvPicPr>
              <p:blipFill>
                <a:blip r:embed="rId40"/>
                <a:stretch>
                  <a:fillRect/>
                </a:stretch>
              </p:blipFill>
              <p:spPr>
                <a:xfrm>
                  <a:off x="5282451" y="757594"/>
                  <a:ext cx="637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2" name="Ink 31">
                  <a:extLst>
                    <a:ext uri="{FF2B5EF4-FFF2-40B4-BE49-F238E27FC236}">
                      <a16:creationId xmlns:a16="http://schemas.microsoft.com/office/drawing/2014/main" id="{17551AE2-5742-2BB3-5973-637E5BD971A7}"/>
                    </a:ext>
                  </a:extLst>
                </p14:cNvPr>
                <p14:cNvContentPartPr/>
                <p14:nvPr/>
              </p14:nvContentPartPr>
              <p14:xfrm>
                <a:off x="4802211" y="896914"/>
                <a:ext cx="4753440" cy="180000"/>
              </p14:xfrm>
            </p:contentPart>
          </mc:Choice>
          <mc:Fallback xmlns="">
            <p:pic>
              <p:nvPicPr>
                <p:cNvPr id="32" name="Ink 31">
                  <a:extLst>
                    <a:ext uri="{FF2B5EF4-FFF2-40B4-BE49-F238E27FC236}">
                      <a16:creationId xmlns:a16="http://schemas.microsoft.com/office/drawing/2014/main" id="{17551AE2-5742-2BB3-5973-637E5BD971A7}"/>
                    </a:ext>
                  </a:extLst>
                </p:cNvPr>
                <p:cNvPicPr/>
                <p:nvPr/>
              </p:nvPicPr>
              <p:blipFill>
                <a:blip r:embed="rId42"/>
                <a:stretch>
                  <a:fillRect/>
                </a:stretch>
              </p:blipFill>
              <p:spPr>
                <a:xfrm>
                  <a:off x="4796091" y="890794"/>
                  <a:ext cx="47656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3" name="Ink 32">
                  <a:extLst>
                    <a:ext uri="{FF2B5EF4-FFF2-40B4-BE49-F238E27FC236}">
                      <a16:creationId xmlns:a16="http://schemas.microsoft.com/office/drawing/2014/main" id="{FD05A18B-DC21-B248-6030-BADB10A5E239}"/>
                    </a:ext>
                  </a:extLst>
                </p14:cNvPr>
                <p14:cNvContentPartPr/>
                <p14:nvPr/>
              </p14:nvContentPartPr>
              <p14:xfrm>
                <a:off x="5031891" y="438634"/>
                <a:ext cx="360" cy="133200"/>
              </p14:xfrm>
            </p:contentPart>
          </mc:Choice>
          <mc:Fallback xmlns="">
            <p:pic>
              <p:nvPicPr>
                <p:cNvPr id="33" name="Ink 32">
                  <a:extLst>
                    <a:ext uri="{FF2B5EF4-FFF2-40B4-BE49-F238E27FC236}">
                      <a16:creationId xmlns:a16="http://schemas.microsoft.com/office/drawing/2014/main" id="{FD05A18B-DC21-B248-6030-BADB10A5E239}"/>
                    </a:ext>
                  </a:extLst>
                </p:cNvPr>
                <p:cNvPicPr/>
                <p:nvPr/>
              </p:nvPicPr>
              <p:blipFill>
                <a:blip r:embed="rId44"/>
                <a:stretch>
                  <a:fillRect/>
                </a:stretch>
              </p:blipFill>
              <p:spPr>
                <a:xfrm>
                  <a:off x="5025771" y="432514"/>
                  <a:ext cx="126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4" name="Ink 33">
                  <a:extLst>
                    <a:ext uri="{FF2B5EF4-FFF2-40B4-BE49-F238E27FC236}">
                      <a16:creationId xmlns:a16="http://schemas.microsoft.com/office/drawing/2014/main" id="{30F71119-6734-77C2-1684-0E20B6E3C289}"/>
                    </a:ext>
                  </a:extLst>
                </p14:cNvPr>
                <p14:cNvContentPartPr/>
                <p14:nvPr/>
              </p14:nvContentPartPr>
              <p14:xfrm>
                <a:off x="5003091" y="671194"/>
                <a:ext cx="2520" cy="2520"/>
              </p14:xfrm>
            </p:contentPart>
          </mc:Choice>
          <mc:Fallback xmlns="">
            <p:pic>
              <p:nvPicPr>
                <p:cNvPr id="34" name="Ink 33">
                  <a:extLst>
                    <a:ext uri="{FF2B5EF4-FFF2-40B4-BE49-F238E27FC236}">
                      <a16:creationId xmlns:a16="http://schemas.microsoft.com/office/drawing/2014/main" id="{30F71119-6734-77C2-1684-0E20B6E3C289}"/>
                    </a:ext>
                  </a:extLst>
                </p:cNvPr>
                <p:cNvPicPr/>
                <p:nvPr/>
              </p:nvPicPr>
              <p:blipFill>
                <a:blip r:embed="rId18"/>
                <a:stretch>
                  <a:fillRect/>
                </a:stretch>
              </p:blipFill>
              <p:spPr>
                <a:xfrm>
                  <a:off x="4996971" y="665074"/>
                  <a:ext cx="14760" cy="14760"/>
                </a:xfrm>
                <a:prstGeom prst="rect">
                  <a:avLst/>
                </a:prstGeom>
              </p:spPr>
            </p:pic>
          </mc:Fallback>
        </mc:AlternateContent>
      </p:grpSp>
      <p:grpSp>
        <p:nvGrpSpPr>
          <p:cNvPr id="88" name="Group 87">
            <a:extLst>
              <a:ext uri="{FF2B5EF4-FFF2-40B4-BE49-F238E27FC236}">
                <a16:creationId xmlns:a16="http://schemas.microsoft.com/office/drawing/2014/main" id="{C5D73E37-3A91-8FFC-C88C-D19FD8479062}"/>
              </a:ext>
            </a:extLst>
          </p:cNvPr>
          <p:cNvGrpSpPr/>
          <p:nvPr/>
        </p:nvGrpSpPr>
        <p:grpSpPr>
          <a:xfrm>
            <a:off x="6565131" y="1218394"/>
            <a:ext cx="3962520" cy="307440"/>
            <a:chOff x="6565131" y="1218394"/>
            <a:chExt cx="3962520" cy="307440"/>
          </a:xfrm>
        </p:grpSpPr>
        <mc:AlternateContent xmlns:mc="http://schemas.openxmlformats.org/markup-compatibility/2006" xmlns:p14="http://schemas.microsoft.com/office/powerpoint/2010/main">
          <mc:Choice Requires="p14">
            <p:contentPart p14:bwMode="auto" r:id="rId46">
              <p14:nvContentPartPr>
                <p14:cNvPr id="36" name="Ink 35">
                  <a:extLst>
                    <a:ext uri="{FF2B5EF4-FFF2-40B4-BE49-F238E27FC236}">
                      <a16:creationId xmlns:a16="http://schemas.microsoft.com/office/drawing/2014/main" id="{5D68D02F-0CF8-C517-37A9-CDBB20B73870}"/>
                    </a:ext>
                  </a:extLst>
                </p14:cNvPr>
                <p14:cNvContentPartPr/>
                <p14:nvPr/>
              </p14:nvContentPartPr>
              <p14:xfrm>
                <a:off x="9994131" y="1337554"/>
                <a:ext cx="533520" cy="125280"/>
              </p14:xfrm>
            </p:contentPart>
          </mc:Choice>
          <mc:Fallback xmlns="">
            <p:pic>
              <p:nvPicPr>
                <p:cNvPr id="36" name="Ink 35">
                  <a:extLst>
                    <a:ext uri="{FF2B5EF4-FFF2-40B4-BE49-F238E27FC236}">
                      <a16:creationId xmlns:a16="http://schemas.microsoft.com/office/drawing/2014/main" id="{5D68D02F-0CF8-C517-37A9-CDBB20B73870}"/>
                    </a:ext>
                  </a:extLst>
                </p:cNvPr>
                <p:cNvPicPr/>
                <p:nvPr/>
              </p:nvPicPr>
              <p:blipFill>
                <a:blip r:embed="rId47"/>
                <a:stretch>
                  <a:fillRect/>
                </a:stretch>
              </p:blipFill>
              <p:spPr>
                <a:xfrm>
                  <a:off x="9988011" y="1331434"/>
                  <a:ext cx="5457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7" name="Ink 36">
                  <a:extLst>
                    <a:ext uri="{FF2B5EF4-FFF2-40B4-BE49-F238E27FC236}">
                      <a16:creationId xmlns:a16="http://schemas.microsoft.com/office/drawing/2014/main" id="{5C1BC4A1-6394-BC89-C790-A731925E5163}"/>
                    </a:ext>
                  </a:extLst>
                </p14:cNvPr>
                <p14:cNvContentPartPr/>
                <p14:nvPr/>
              </p14:nvContentPartPr>
              <p14:xfrm>
                <a:off x="10119411" y="1288954"/>
                <a:ext cx="360" cy="360"/>
              </p14:xfrm>
            </p:contentPart>
          </mc:Choice>
          <mc:Fallback xmlns="">
            <p:pic>
              <p:nvPicPr>
                <p:cNvPr id="37" name="Ink 36">
                  <a:extLst>
                    <a:ext uri="{FF2B5EF4-FFF2-40B4-BE49-F238E27FC236}">
                      <a16:creationId xmlns:a16="http://schemas.microsoft.com/office/drawing/2014/main" id="{5C1BC4A1-6394-BC89-C790-A731925E5163}"/>
                    </a:ext>
                  </a:extLst>
                </p:cNvPr>
                <p:cNvPicPr/>
                <p:nvPr/>
              </p:nvPicPr>
              <p:blipFill>
                <a:blip r:embed="rId18"/>
                <a:stretch>
                  <a:fillRect/>
                </a:stretch>
              </p:blipFill>
              <p:spPr>
                <a:xfrm>
                  <a:off x="10113291" y="128283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8" name="Ink 37">
                  <a:extLst>
                    <a:ext uri="{FF2B5EF4-FFF2-40B4-BE49-F238E27FC236}">
                      <a16:creationId xmlns:a16="http://schemas.microsoft.com/office/drawing/2014/main" id="{C140FCF2-F45E-BF85-83A5-6956AB5AB12B}"/>
                    </a:ext>
                  </a:extLst>
                </p14:cNvPr>
                <p14:cNvContentPartPr/>
                <p14:nvPr/>
              </p14:nvContentPartPr>
              <p14:xfrm>
                <a:off x="9826371" y="1390834"/>
                <a:ext cx="132840" cy="118080"/>
              </p14:xfrm>
            </p:contentPart>
          </mc:Choice>
          <mc:Fallback xmlns="">
            <p:pic>
              <p:nvPicPr>
                <p:cNvPr id="38" name="Ink 37">
                  <a:extLst>
                    <a:ext uri="{FF2B5EF4-FFF2-40B4-BE49-F238E27FC236}">
                      <a16:creationId xmlns:a16="http://schemas.microsoft.com/office/drawing/2014/main" id="{C140FCF2-F45E-BF85-83A5-6956AB5AB12B}"/>
                    </a:ext>
                  </a:extLst>
                </p:cNvPr>
                <p:cNvPicPr/>
                <p:nvPr/>
              </p:nvPicPr>
              <p:blipFill>
                <a:blip r:embed="rId50"/>
                <a:stretch>
                  <a:fillRect/>
                </a:stretch>
              </p:blipFill>
              <p:spPr>
                <a:xfrm>
                  <a:off x="9820251" y="1384714"/>
                  <a:ext cx="1450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9" name="Ink 38">
                  <a:extLst>
                    <a:ext uri="{FF2B5EF4-FFF2-40B4-BE49-F238E27FC236}">
                      <a16:creationId xmlns:a16="http://schemas.microsoft.com/office/drawing/2014/main" id="{918BC94A-28CF-F78A-7BA4-B3CB20F2EB57}"/>
                    </a:ext>
                  </a:extLst>
                </p14:cNvPr>
                <p14:cNvContentPartPr/>
                <p14:nvPr/>
              </p14:nvContentPartPr>
              <p14:xfrm>
                <a:off x="9435051" y="1387954"/>
                <a:ext cx="429480" cy="136800"/>
              </p14:xfrm>
            </p:contentPart>
          </mc:Choice>
          <mc:Fallback xmlns="">
            <p:pic>
              <p:nvPicPr>
                <p:cNvPr id="39" name="Ink 38">
                  <a:extLst>
                    <a:ext uri="{FF2B5EF4-FFF2-40B4-BE49-F238E27FC236}">
                      <a16:creationId xmlns:a16="http://schemas.microsoft.com/office/drawing/2014/main" id="{918BC94A-28CF-F78A-7BA4-B3CB20F2EB57}"/>
                    </a:ext>
                  </a:extLst>
                </p:cNvPr>
                <p:cNvPicPr/>
                <p:nvPr/>
              </p:nvPicPr>
              <p:blipFill>
                <a:blip r:embed="rId52"/>
                <a:stretch>
                  <a:fillRect/>
                </a:stretch>
              </p:blipFill>
              <p:spPr>
                <a:xfrm>
                  <a:off x="9428931" y="1381834"/>
                  <a:ext cx="4417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0" name="Ink 39">
                  <a:extLst>
                    <a:ext uri="{FF2B5EF4-FFF2-40B4-BE49-F238E27FC236}">
                      <a16:creationId xmlns:a16="http://schemas.microsoft.com/office/drawing/2014/main" id="{DA33F3B3-2ADC-A668-0D5D-1F60FB0856AC}"/>
                    </a:ext>
                  </a:extLst>
                </p14:cNvPr>
                <p14:cNvContentPartPr/>
                <p14:nvPr/>
              </p14:nvContentPartPr>
              <p14:xfrm>
                <a:off x="8921691" y="1394434"/>
                <a:ext cx="367200" cy="126000"/>
              </p14:xfrm>
            </p:contentPart>
          </mc:Choice>
          <mc:Fallback xmlns="">
            <p:pic>
              <p:nvPicPr>
                <p:cNvPr id="40" name="Ink 39">
                  <a:extLst>
                    <a:ext uri="{FF2B5EF4-FFF2-40B4-BE49-F238E27FC236}">
                      <a16:creationId xmlns:a16="http://schemas.microsoft.com/office/drawing/2014/main" id="{DA33F3B3-2ADC-A668-0D5D-1F60FB0856AC}"/>
                    </a:ext>
                  </a:extLst>
                </p:cNvPr>
                <p:cNvPicPr/>
                <p:nvPr/>
              </p:nvPicPr>
              <p:blipFill>
                <a:blip r:embed="rId54"/>
                <a:stretch>
                  <a:fillRect/>
                </a:stretch>
              </p:blipFill>
              <p:spPr>
                <a:xfrm>
                  <a:off x="8915571" y="1388314"/>
                  <a:ext cx="3794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1" name="Ink 40">
                  <a:extLst>
                    <a:ext uri="{FF2B5EF4-FFF2-40B4-BE49-F238E27FC236}">
                      <a16:creationId xmlns:a16="http://schemas.microsoft.com/office/drawing/2014/main" id="{7CF6BC66-880E-2D33-6F23-BAEE945FE695}"/>
                    </a:ext>
                  </a:extLst>
                </p14:cNvPr>
                <p14:cNvContentPartPr/>
                <p14:nvPr/>
              </p14:nvContentPartPr>
              <p14:xfrm>
                <a:off x="9050931" y="1332874"/>
                <a:ext cx="69120" cy="53640"/>
              </p14:xfrm>
            </p:contentPart>
          </mc:Choice>
          <mc:Fallback xmlns="">
            <p:pic>
              <p:nvPicPr>
                <p:cNvPr id="41" name="Ink 40">
                  <a:extLst>
                    <a:ext uri="{FF2B5EF4-FFF2-40B4-BE49-F238E27FC236}">
                      <a16:creationId xmlns:a16="http://schemas.microsoft.com/office/drawing/2014/main" id="{7CF6BC66-880E-2D33-6F23-BAEE945FE695}"/>
                    </a:ext>
                  </a:extLst>
                </p:cNvPr>
                <p:cNvPicPr/>
                <p:nvPr/>
              </p:nvPicPr>
              <p:blipFill>
                <a:blip r:embed="rId56"/>
                <a:stretch>
                  <a:fillRect/>
                </a:stretch>
              </p:blipFill>
              <p:spPr>
                <a:xfrm>
                  <a:off x="9044811" y="1326754"/>
                  <a:ext cx="813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2" name="Ink 41">
                  <a:extLst>
                    <a:ext uri="{FF2B5EF4-FFF2-40B4-BE49-F238E27FC236}">
                      <a16:creationId xmlns:a16="http://schemas.microsoft.com/office/drawing/2014/main" id="{880E775E-02D7-11B4-2251-17651400A313}"/>
                    </a:ext>
                  </a:extLst>
                </p14:cNvPr>
                <p14:cNvContentPartPr/>
                <p14:nvPr/>
              </p14:nvContentPartPr>
              <p14:xfrm>
                <a:off x="8776611" y="1425754"/>
                <a:ext cx="108000" cy="99360"/>
              </p14:xfrm>
            </p:contentPart>
          </mc:Choice>
          <mc:Fallback xmlns="">
            <p:pic>
              <p:nvPicPr>
                <p:cNvPr id="42" name="Ink 41">
                  <a:extLst>
                    <a:ext uri="{FF2B5EF4-FFF2-40B4-BE49-F238E27FC236}">
                      <a16:creationId xmlns:a16="http://schemas.microsoft.com/office/drawing/2014/main" id="{880E775E-02D7-11B4-2251-17651400A313}"/>
                    </a:ext>
                  </a:extLst>
                </p:cNvPr>
                <p:cNvPicPr/>
                <p:nvPr/>
              </p:nvPicPr>
              <p:blipFill>
                <a:blip r:embed="rId58"/>
                <a:stretch>
                  <a:fillRect/>
                </a:stretch>
              </p:blipFill>
              <p:spPr>
                <a:xfrm>
                  <a:off x="8770491" y="1419634"/>
                  <a:ext cx="1202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3" name="Ink 42">
                  <a:extLst>
                    <a:ext uri="{FF2B5EF4-FFF2-40B4-BE49-F238E27FC236}">
                      <a16:creationId xmlns:a16="http://schemas.microsoft.com/office/drawing/2014/main" id="{067AD509-AE9D-E75C-FB26-BF000A9F3BC5}"/>
                    </a:ext>
                  </a:extLst>
                </p14:cNvPr>
                <p14:cNvContentPartPr/>
                <p14:nvPr/>
              </p14:nvContentPartPr>
              <p14:xfrm>
                <a:off x="8662491" y="1415674"/>
                <a:ext cx="86040" cy="93240"/>
              </p14:xfrm>
            </p:contentPart>
          </mc:Choice>
          <mc:Fallback xmlns="">
            <p:pic>
              <p:nvPicPr>
                <p:cNvPr id="43" name="Ink 42">
                  <a:extLst>
                    <a:ext uri="{FF2B5EF4-FFF2-40B4-BE49-F238E27FC236}">
                      <a16:creationId xmlns:a16="http://schemas.microsoft.com/office/drawing/2014/main" id="{067AD509-AE9D-E75C-FB26-BF000A9F3BC5}"/>
                    </a:ext>
                  </a:extLst>
                </p:cNvPr>
                <p:cNvPicPr/>
                <p:nvPr/>
              </p:nvPicPr>
              <p:blipFill>
                <a:blip r:embed="rId60"/>
                <a:stretch>
                  <a:fillRect/>
                </a:stretch>
              </p:blipFill>
              <p:spPr>
                <a:xfrm>
                  <a:off x="8656371" y="1409554"/>
                  <a:ext cx="982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4" name="Ink 43">
                  <a:extLst>
                    <a:ext uri="{FF2B5EF4-FFF2-40B4-BE49-F238E27FC236}">
                      <a16:creationId xmlns:a16="http://schemas.microsoft.com/office/drawing/2014/main" id="{5641BD7C-BDE7-2733-7734-5E1A48913C60}"/>
                    </a:ext>
                  </a:extLst>
                </p14:cNvPr>
                <p14:cNvContentPartPr/>
                <p14:nvPr/>
              </p14:nvContentPartPr>
              <p14:xfrm>
                <a:off x="8576451" y="1265194"/>
                <a:ext cx="115920" cy="30960"/>
              </p14:xfrm>
            </p:contentPart>
          </mc:Choice>
          <mc:Fallback xmlns="">
            <p:pic>
              <p:nvPicPr>
                <p:cNvPr id="44" name="Ink 43">
                  <a:extLst>
                    <a:ext uri="{FF2B5EF4-FFF2-40B4-BE49-F238E27FC236}">
                      <a16:creationId xmlns:a16="http://schemas.microsoft.com/office/drawing/2014/main" id="{5641BD7C-BDE7-2733-7734-5E1A48913C60}"/>
                    </a:ext>
                  </a:extLst>
                </p:cNvPr>
                <p:cNvPicPr/>
                <p:nvPr/>
              </p:nvPicPr>
              <p:blipFill>
                <a:blip r:embed="rId62"/>
                <a:stretch>
                  <a:fillRect/>
                </a:stretch>
              </p:blipFill>
              <p:spPr>
                <a:xfrm>
                  <a:off x="8570331" y="1259074"/>
                  <a:ext cx="1281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5" name="Ink 44">
                  <a:extLst>
                    <a:ext uri="{FF2B5EF4-FFF2-40B4-BE49-F238E27FC236}">
                      <a16:creationId xmlns:a16="http://schemas.microsoft.com/office/drawing/2014/main" id="{2A803A92-0C12-55EB-DDB7-C006BB676557}"/>
                    </a:ext>
                  </a:extLst>
                </p14:cNvPr>
                <p14:cNvContentPartPr/>
                <p14:nvPr/>
              </p14:nvContentPartPr>
              <p14:xfrm>
                <a:off x="8623611" y="1218394"/>
                <a:ext cx="64440" cy="29880"/>
              </p14:xfrm>
            </p:contentPart>
          </mc:Choice>
          <mc:Fallback xmlns="">
            <p:pic>
              <p:nvPicPr>
                <p:cNvPr id="45" name="Ink 44">
                  <a:extLst>
                    <a:ext uri="{FF2B5EF4-FFF2-40B4-BE49-F238E27FC236}">
                      <a16:creationId xmlns:a16="http://schemas.microsoft.com/office/drawing/2014/main" id="{2A803A92-0C12-55EB-DDB7-C006BB676557}"/>
                    </a:ext>
                  </a:extLst>
                </p:cNvPr>
                <p:cNvPicPr/>
                <p:nvPr/>
              </p:nvPicPr>
              <p:blipFill>
                <a:blip r:embed="rId64"/>
                <a:stretch>
                  <a:fillRect/>
                </a:stretch>
              </p:blipFill>
              <p:spPr>
                <a:xfrm>
                  <a:off x="8617491" y="1212274"/>
                  <a:ext cx="766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6" name="Ink 45">
                  <a:extLst>
                    <a:ext uri="{FF2B5EF4-FFF2-40B4-BE49-F238E27FC236}">
                      <a16:creationId xmlns:a16="http://schemas.microsoft.com/office/drawing/2014/main" id="{EBE52885-9435-0272-92DF-E5AF6A7EAB33}"/>
                    </a:ext>
                  </a:extLst>
                </p14:cNvPr>
                <p14:cNvContentPartPr/>
                <p14:nvPr/>
              </p14:nvContentPartPr>
              <p14:xfrm>
                <a:off x="8266491" y="1323514"/>
                <a:ext cx="150480" cy="117000"/>
              </p14:xfrm>
            </p:contentPart>
          </mc:Choice>
          <mc:Fallback xmlns="">
            <p:pic>
              <p:nvPicPr>
                <p:cNvPr id="46" name="Ink 45">
                  <a:extLst>
                    <a:ext uri="{FF2B5EF4-FFF2-40B4-BE49-F238E27FC236}">
                      <a16:creationId xmlns:a16="http://schemas.microsoft.com/office/drawing/2014/main" id="{EBE52885-9435-0272-92DF-E5AF6A7EAB33}"/>
                    </a:ext>
                  </a:extLst>
                </p:cNvPr>
                <p:cNvPicPr/>
                <p:nvPr/>
              </p:nvPicPr>
              <p:blipFill>
                <a:blip r:embed="rId66"/>
                <a:stretch>
                  <a:fillRect/>
                </a:stretch>
              </p:blipFill>
              <p:spPr>
                <a:xfrm>
                  <a:off x="8260371" y="1317394"/>
                  <a:ext cx="1627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8" name="Ink 47">
                  <a:extLst>
                    <a:ext uri="{FF2B5EF4-FFF2-40B4-BE49-F238E27FC236}">
                      <a16:creationId xmlns:a16="http://schemas.microsoft.com/office/drawing/2014/main" id="{B1366011-DEAD-C758-7BC9-331A05FA4326}"/>
                    </a:ext>
                  </a:extLst>
                </p14:cNvPr>
                <p14:cNvContentPartPr/>
                <p14:nvPr/>
              </p14:nvContentPartPr>
              <p14:xfrm>
                <a:off x="8418051" y="1467154"/>
                <a:ext cx="360" cy="360"/>
              </p14:xfrm>
            </p:contentPart>
          </mc:Choice>
          <mc:Fallback xmlns="">
            <p:pic>
              <p:nvPicPr>
                <p:cNvPr id="48" name="Ink 47">
                  <a:extLst>
                    <a:ext uri="{FF2B5EF4-FFF2-40B4-BE49-F238E27FC236}">
                      <a16:creationId xmlns:a16="http://schemas.microsoft.com/office/drawing/2014/main" id="{B1366011-DEAD-C758-7BC9-331A05FA4326}"/>
                    </a:ext>
                  </a:extLst>
                </p:cNvPr>
                <p:cNvPicPr/>
                <p:nvPr/>
              </p:nvPicPr>
              <p:blipFill>
                <a:blip r:embed="rId18"/>
                <a:stretch>
                  <a:fillRect/>
                </a:stretch>
              </p:blipFill>
              <p:spPr>
                <a:xfrm>
                  <a:off x="8411931" y="146103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9" name="Ink 48">
                  <a:extLst>
                    <a:ext uri="{FF2B5EF4-FFF2-40B4-BE49-F238E27FC236}">
                      <a16:creationId xmlns:a16="http://schemas.microsoft.com/office/drawing/2014/main" id="{869F0A6A-FEF2-5224-B010-09021A149949}"/>
                    </a:ext>
                  </a:extLst>
                </p14:cNvPr>
                <p14:cNvContentPartPr/>
                <p14:nvPr/>
              </p14:nvContentPartPr>
              <p14:xfrm>
                <a:off x="8081091" y="1377874"/>
                <a:ext cx="58320" cy="53280"/>
              </p14:xfrm>
            </p:contentPart>
          </mc:Choice>
          <mc:Fallback xmlns="">
            <p:pic>
              <p:nvPicPr>
                <p:cNvPr id="49" name="Ink 48">
                  <a:extLst>
                    <a:ext uri="{FF2B5EF4-FFF2-40B4-BE49-F238E27FC236}">
                      <a16:creationId xmlns:a16="http://schemas.microsoft.com/office/drawing/2014/main" id="{869F0A6A-FEF2-5224-B010-09021A149949}"/>
                    </a:ext>
                  </a:extLst>
                </p:cNvPr>
                <p:cNvPicPr/>
                <p:nvPr/>
              </p:nvPicPr>
              <p:blipFill>
                <a:blip r:embed="rId69"/>
                <a:stretch>
                  <a:fillRect/>
                </a:stretch>
              </p:blipFill>
              <p:spPr>
                <a:xfrm>
                  <a:off x="8074971" y="1371754"/>
                  <a:ext cx="705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0" name="Ink 49">
                  <a:extLst>
                    <a:ext uri="{FF2B5EF4-FFF2-40B4-BE49-F238E27FC236}">
                      <a16:creationId xmlns:a16="http://schemas.microsoft.com/office/drawing/2014/main" id="{47F40AC6-49F5-3BAB-91EB-C006F630C240}"/>
                    </a:ext>
                  </a:extLst>
                </p14:cNvPr>
                <p14:cNvContentPartPr/>
                <p14:nvPr/>
              </p14:nvContentPartPr>
              <p14:xfrm>
                <a:off x="8087931" y="1298314"/>
                <a:ext cx="360" cy="360"/>
              </p14:xfrm>
            </p:contentPart>
          </mc:Choice>
          <mc:Fallback xmlns="">
            <p:pic>
              <p:nvPicPr>
                <p:cNvPr id="50" name="Ink 49">
                  <a:extLst>
                    <a:ext uri="{FF2B5EF4-FFF2-40B4-BE49-F238E27FC236}">
                      <a16:creationId xmlns:a16="http://schemas.microsoft.com/office/drawing/2014/main" id="{47F40AC6-49F5-3BAB-91EB-C006F630C240}"/>
                    </a:ext>
                  </a:extLst>
                </p:cNvPr>
                <p:cNvPicPr/>
                <p:nvPr/>
              </p:nvPicPr>
              <p:blipFill>
                <a:blip r:embed="rId18"/>
                <a:stretch>
                  <a:fillRect/>
                </a:stretch>
              </p:blipFill>
              <p:spPr>
                <a:xfrm>
                  <a:off x="8081811" y="129219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1" name="Ink 50">
                  <a:extLst>
                    <a:ext uri="{FF2B5EF4-FFF2-40B4-BE49-F238E27FC236}">
                      <a16:creationId xmlns:a16="http://schemas.microsoft.com/office/drawing/2014/main" id="{4E58C197-91CF-64B8-1220-10ACDC15DDC5}"/>
                    </a:ext>
                  </a:extLst>
                </p14:cNvPr>
                <p14:cNvContentPartPr/>
                <p14:nvPr/>
              </p14:nvContentPartPr>
              <p14:xfrm>
                <a:off x="8004771" y="1308394"/>
                <a:ext cx="5040" cy="107640"/>
              </p14:xfrm>
            </p:contentPart>
          </mc:Choice>
          <mc:Fallback xmlns="">
            <p:pic>
              <p:nvPicPr>
                <p:cNvPr id="51" name="Ink 50">
                  <a:extLst>
                    <a:ext uri="{FF2B5EF4-FFF2-40B4-BE49-F238E27FC236}">
                      <a16:creationId xmlns:a16="http://schemas.microsoft.com/office/drawing/2014/main" id="{4E58C197-91CF-64B8-1220-10ACDC15DDC5}"/>
                    </a:ext>
                  </a:extLst>
                </p:cNvPr>
                <p:cNvPicPr/>
                <p:nvPr/>
              </p:nvPicPr>
              <p:blipFill>
                <a:blip r:embed="rId72"/>
                <a:stretch>
                  <a:fillRect/>
                </a:stretch>
              </p:blipFill>
              <p:spPr>
                <a:xfrm>
                  <a:off x="7998651" y="1302274"/>
                  <a:ext cx="172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2" name="Ink 51">
                  <a:extLst>
                    <a:ext uri="{FF2B5EF4-FFF2-40B4-BE49-F238E27FC236}">
                      <a16:creationId xmlns:a16="http://schemas.microsoft.com/office/drawing/2014/main" id="{A2094ED8-65E1-1ECD-EC5F-6A740ED0E5DA}"/>
                    </a:ext>
                  </a:extLst>
                </p14:cNvPr>
                <p14:cNvContentPartPr/>
                <p14:nvPr/>
              </p14:nvContentPartPr>
              <p14:xfrm>
                <a:off x="7828371" y="1357714"/>
                <a:ext cx="139680" cy="64800"/>
              </p14:xfrm>
            </p:contentPart>
          </mc:Choice>
          <mc:Fallback xmlns="">
            <p:pic>
              <p:nvPicPr>
                <p:cNvPr id="52" name="Ink 51">
                  <a:extLst>
                    <a:ext uri="{FF2B5EF4-FFF2-40B4-BE49-F238E27FC236}">
                      <a16:creationId xmlns:a16="http://schemas.microsoft.com/office/drawing/2014/main" id="{A2094ED8-65E1-1ECD-EC5F-6A740ED0E5DA}"/>
                    </a:ext>
                  </a:extLst>
                </p:cNvPr>
                <p:cNvPicPr/>
                <p:nvPr/>
              </p:nvPicPr>
              <p:blipFill>
                <a:blip r:embed="rId74"/>
                <a:stretch>
                  <a:fillRect/>
                </a:stretch>
              </p:blipFill>
              <p:spPr>
                <a:xfrm>
                  <a:off x="7822251" y="1351594"/>
                  <a:ext cx="1519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3" name="Ink 52">
                  <a:extLst>
                    <a:ext uri="{FF2B5EF4-FFF2-40B4-BE49-F238E27FC236}">
                      <a16:creationId xmlns:a16="http://schemas.microsoft.com/office/drawing/2014/main" id="{0A63BAE7-EC5F-9926-4BFD-07271C6F8B6E}"/>
                    </a:ext>
                  </a:extLst>
                </p14:cNvPr>
                <p14:cNvContentPartPr/>
                <p14:nvPr/>
              </p14:nvContentPartPr>
              <p14:xfrm>
                <a:off x="7871571" y="1295434"/>
                <a:ext cx="74160" cy="7920"/>
              </p14:xfrm>
            </p:contentPart>
          </mc:Choice>
          <mc:Fallback xmlns="">
            <p:pic>
              <p:nvPicPr>
                <p:cNvPr id="53" name="Ink 52">
                  <a:extLst>
                    <a:ext uri="{FF2B5EF4-FFF2-40B4-BE49-F238E27FC236}">
                      <a16:creationId xmlns:a16="http://schemas.microsoft.com/office/drawing/2014/main" id="{0A63BAE7-EC5F-9926-4BFD-07271C6F8B6E}"/>
                    </a:ext>
                  </a:extLst>
                </p:cNvPr>
                <p:cNvPicPr/>
                <p:nvPr/>
              </p:nvPicPr>
              <p:blipFill>
                <a:blip r:embed="rId76"/>
                <a:stretch>
                  <a:fillRect/>
                </a:stretch>
              </p:blipFill>
              <p:spPr>
                <a:xfrm>
                  <a:off x="7865451" y="1289314"/>
                  <a:ext cx="864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4" name="Ink 53">
                  <a:extLst>
                    <a:ext uri="{FF2B5EF4-FFF2-40B4-BE49-F238E27FC236}">
                      <a16:creationId xmlns:a16="http://schemas.microsoft.com/office/drawing/2014/main" id="{DFBA565C-FA14-3B0C-7528-DF119ACD3D71}"/>
                    </a:ext>
                  </a:extLst>
                </p14:cNvPr>
                <p14:cNvContentPartPr/>
                <p14:nvPr/>
              </p14:nvContentPartPr>
              <p14:xfrm>
                <a:off x="7625331" y="1270954"/>
                <a:ext cx="2520" cy="127080"/>
              </p14:xfrm>
            </p:contentPart>
          </mc:Choice>
          <mc:Fallback xmlns="">
            <p:pic>
              <p:nvPicPr>
                <p:cNvPr id="54" name="Ink 53">
                  <a:extLst>
                    <a:ext uri="{FF2B5EF4-FFF2-40B4-BE49-F238E27FC236}">
                      <a16:creationId xmlns:a16="http://schemas.microsoft.com/office/drawing/2014/main" id="{DFBA565C-FA14-3B0C-7528-DF119ACD3D71}"/>
                    </a:ext>
                  </a:extLst>
                </p:cNvPr>
                <p:cNvPicPr/>
                <p:nvPr/>
              </p:nvPicPr>
              <p:blipFill>
                <a:blip r:embed="rId78"/>
                <a:stretch>
                  <a:fillRect/>
                </a:stretch>
              </p:blipFill>
              <p:spPr>
                <a:xfrm>
                  <a:off x="7619211" y="1264834"/>
                  <a:ext cx="147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5" name="Ink 54">
                  <a:extLst>
                    <a:ext uri="{FF2B5EF4-FFF2-40B4-BE49-F238E27FC236}">
                      <a16:creationId xmlns:a16="http://schemas.microsoft.com/office/drawing/2014/main" id="{EF6806FA-5A49-ED29-52C0-CEA19447226F}"/>
                    </a:ext>
                  </a:extLst>
                </p14:cNvPr>
                <p14:cNvContentPartPr/>
                <p14:nvPr/>
              </p14:nvContentPartPr>
              <p14:xfrm>
                <a:off x="7534611" y="1367074"/>
                <a:ext cx="41040" cy="92160"/>
              </p14:xfrm>
            </p:contentPart>
          </mc:Choice>
          <mc:Fallback xmlns="">
            <p:pic>
              <p:nvPicPr>
                <p:cNvPr id="55" name="Ink 54">
                  <a:extLst>
                    <a:ext uri="{FF2B5EF4-FFF2-40B4-BE49-F238E27FC236}">
                      <a16:creationId xmlns:a16="http://schemas.microsoft.com/office/drawing/2014/main" id="{EF6806FA-5A49-ED29-52C0-CEA19447226F}"/>
                    </a:ext>
                  </a:extLst>
                </p:cNvPr>
                <p:cNvPicPr/>
                <p:nvPr/>
              </p:nvPicPr>
              <p:blipFill>
                <a:blip r:embed="rId80"/>
                <a:stretch>
                  <a:fillRect/>
                </a:stretch>
              </p:blipFill>
              <p:spPr>
                <a:xfrm>
                  <a:off x="7528491" y="1360954"/>
                  <a:ext cx="532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6" name="Ink 55">
                  <a:extLst>
                    <a:ext uri="{FF2B5EF4-FFF2-40B4-BE49-F238E27FC236}">
                      <a16:creationId xmlns:a16="http://schemas.microsoft.com/office/drawing/2014/main" id="{63C395A4-A0E6-6666-0799-D9EE35A12346}"/>
                    </a:ext>
                  </a:extLst>
                </p14:cNvPr>
                <p14:cNvContentPartPr/>
                <p14:nvPr/>
              </p14:nvContentPartPr>
              <p14:xfrm>
                <a:off x="7541451" y="1316314"/>
                <a:ext cx="360" cy="360"/>
              </p14:xfrm>
            </p:contentPart>
          </mc:Choice>
          <mc:Fallback xmlns="">
            <p:pic>
              <p:nvPicPr>
                <p:cNvPr id="56" name="Ink 55">
                  <a:extLst>
                    <a:ext uri="{FF2B5EF4-FFF2-40B4-BE49-F238E27FC236}">
                      <a16:creationId xmlns:a16="http://schemas.microsoft.com/office/drawing/2014/main" id="{63C395A4-A0E6-6666-0799-D9EE35A12346}"/>
                    </a:ext>
                  </a:extLst>
                </p:cNvPr>
                <p:cNvPicPr/>
                <p:nvPr/>
              </p:nvPicPr>
              <p:blipFill>
                <a:blip r:embed="rId18"/>
                <a:stretch>
                  <a:fillRect/>
                </a:stretch>
              </p:blipFill>
              <p:spPr>
                <a:xfrm>
                  <a:off x="7535331" y="131019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7" name="Ink 56">
                  <a:extLst>
                    <a:ext uri="{FF2B5EF4-FFF2-40B4-BE49-F238E27FC236}">
                      <a16:creationId xmlns:a16="http://schemas.microsoft.com/office/drawing/2014/main" id="{1CE573BB-77CF-F4C2-B4A6-5EC8CEEEDA0B}"/>
                    </a:ext>
                  </a:extLst>
                </p14:cNvPr>
                <p14:cNvContentPartPr/>
                <p14:nvPr/>
              </p14:nvContentPartPr>
              <p14:xfrm>
                <a:off x="7432011" y="1284274"/>
                <a:ext cx="4320" cy="134280"/>
              </p14:xfrm>
            </p:contentPart>
          </mc:Choice>
          <mc:Fallback xmlns="">
            <p:pic>
              <p:nvPicPr>
                <p:cNvPr id="57" name="Ink 56">
                  <a:extLst>
                    <a:ext uri="{FF2B5EF4-FFF2-40B4-BE49-F238E27FC236}">
                      <a16:creationId xmlns:a16="http://schemas.microsoft.com/office/drawing/2014/main" id="{1CE573BB-77CF-F4C2-B4A6-5EC8CEEEDA0B}"/>
                    </a:ext>
                  </a:extLst>
                </p:cNvPr>
                <p:cNvPicPr/>
                <p:nvPr/>
              </p:nvPicPr>
              <p:blipFill>
                <a:blip r:embed="rId83"/>
                <a:stretch>
                  <a:fillRect/>
                </a:stretch>
              </p:blipFill>
              <p:spPr>
                <a:xfrm>
                  <a:off x="7425891" y="1278154"/>
                  <a:ext cx="165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8" name="Ink 57">
                  <a:extLst>
                    <a:ext uri="{FF2B5EF4-FFF2-40B4-BE49-F238E27FC236}">
                      <a16:creationId xmlns:a16="http://schemas.microsoft.com/office/drawing/2014/main" id="{5DCC1FED-80F1-E2C4-1204-0A6477F9729C}"/>
                    </a:ext>
                  </a:extLst>
                </p14:cNvPr>
                <p14:cNvContentPartPr/>
                <p14:nvPr/>
              </p14:nvContentPartPr>
              <p14:xfrm>
                <a:off x="7164891" y="1266994"/>
                <a:ext cx="45000" cy="183240"/>
              </p14:xfrm>
            </p:contentPart>
          </mc:Choice>
          <mc:Fallback xmlns="">
            <p:pic>
              <p:nvPicPr>
                <p:cNvPr id="58" name="Ink 57">
                  <a:extLst>
                    <a:ext uri="{FF2B5EF4-FFF2-40B4-BE49-F238E27FC236}">
                      <a16:creationId xmlns:a16="http://schemas.microsoft.com/office/drawing/2014/main" id="{5DCC1FED-80F1-E2C4-1204-0A6477F9729C}"/>
                    </a:ext>
                  </a:extLst>
                </p:cNvPr>
                <p:cNvPicPr/>
                <p:nvPr/>
              </p:nvPicPr>
              <p:blipFill>
                <a:blip r:embed="rId85"/>
                <a:stretch>
                  <a:fillRect/>
                </a:stretch>
              </p:blipFill>
              <p:spPr>
                <a:xfrm>
                  <a:off x="7158771" y="1260874"/>
                  <a:ext cx="572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9" name="Ink 58">
                  <a:extLst>
                    <a:ext uri="{FF2B5EF4-FFF2-40B4-BE49-F238E27FC236}">
                      <a16:creationId xmlns:a16="http://schemas.microsoft.com/office/drawing/2014/main" id="{35AFD0F2-AF89-A91B-3FD9-FEF3F296ED66}"/>
                    </a:ext>
                  </a:extLst>
                </p14:cNvPr>
                <p14:cNvContentPartPr/>
                <p14:nvPr/>
              </p14:nvContentPartPr>
              <p14:xfrm>
                <a:off x="7197651" y="1229914"/>
                <a:ext cx="34560" cy="104040"/>
              </p14:xfrm>
            </p:contentPart>
          </mc:Choice>
          <mc:Fallback xmlns="">
            <p:pic>
              <p:nvPicPr>
                <p:cNvPr id="59" name="Ink 58">
                  <a:extLst>
                    <a:ext uri="{FF2B5EF4-FFF2-40B4-BE49-F238E27FC236}">
                      <a16:creationId xmlns:a16="http://schemas.microsoft.com/office/drawing/2014/main" id="{35AFD0F2-AF89-A91B-3FD9-FEF3F296ED66}"/>
                    </a:ext>
                  </a:extLst>
                </p:cNvPr>
                <p:cNvPicPr/>
                <p:nvPr/>
              </p:nvPicPr>
              <p:blipFill>
                <a:blip r:embed="rId87"/>
                <a:stretch>
                  <a:fillRect/>
                </a:stretch>
              </p:blipFill>
              <p:spPr>
                <a:xfrm>
                  <a:off x="7191531" y="1223794"/>
                  <a:ext cx="468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0" name="Ink 59">
                  <a:extLst>
                    <a:ext uri="{FF2B5EF4-FFF2-40B4-BE49-F238E27FC236}">
                      <a16:creationId xmlns:a16="http://schemas.microsoft.com/office/drawing/2014/main" id="{C1401CC3-6836-B90A-DF59-1D41492E7E80}"/>
                    </a:ext>
                  </a:extLst>
                </p14:cNvPr>
                <p14:cNvContentPartPr/>
                <p14:nvPr/>
              </p14:nvContentPartPr>
              <p14:xfrm>
                <a:off x="7024131" y="1375714"/>
                <a:ext cx="102240" cy="78840"/>
              </p14:xfrm>
            </p:contentPart>
          </mc:Choice>
          <mc:Fallback xmlns="">
            <p:pic>
              <p:nvPicPr>
                <p:cNvPr id="60" name="Ink 59">
                  <a:extLst>
                    <a:ext uri="{FF2B5EF4-FFF2-40B4-BE49-F238E27FC236}">
                      <a16:creationId xmlns:a16="http://schemas.microsoft.com/office/drawing/2014/main" id="{C1401CC3-6836-B90A-DF59-1D41492E7E80}"/>
                    </a:ext>
                  </a:extLst>
                </p:cNvPr>
                <p:cNvPicPr/>
                <p:nvPr/>
              </p:nvPicPr>
              <p:blipFill>
                <a:blip r:embed="rId89"/>
                <a:stretch>
                  <a:fillRect/>
                </a:stretch>
              </p:blipFill>
              <p:spPr>
                <a:xfrm>
                  <a:off x="7018011" y="1369594"/>
                  <a:ext cx="1144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2" name="Ink 61">
                  <a:extLst>
                    <a:ext uri="{FF2B5EF4-FFF2-40B4-BE49-F238E27FC236}">
                      <a16:creationId xmlns:a16="http://schemas.microsoft.com/office/drawing/2014/main" id="{C17F30E4-2EC9-4B23-7135-59F87B9F1BA2}"/>
                    </a:ext>
                  </a:extLst>
                </p14:cNvPr>
                <p14:cNvContentPartPr/>
                <p14:nvPr/>
              </p14:nvContentPartPr>
              <p14:xfrm>
                <a:off x="6699771" y="1319194"/>
                <a:ext cx="189360" cy="158400"/>
              </p14:xfrm>
            </p:contentPart>
          </mc:Choice>
          <mc:Fallback xmlns="">
            <p:pic>
              <p:nvPicPr>
                <p:cNvPr id="62" name="Ink 61">
                  <a:extLst>
                    <a:ext uri="{FF2B5EF4-FFF2-40B4-BE49-F238E27FC236}">
                      <a16:creationId xmlns:a16="http://schemas.microsoft.com/office/drawing/2014/main" id="{C17F30E4-2EC9-4B23-7135-59F87B9F1BA2}"/>
                    </a:ext>
                  </a:extLst>
                </p:cNvPr>
                <p:cNvPicPr/>
                <p:nvPr/>
              </p:nvPicPr>
              <p:blipFill>
                <a:blip r:embed="rId91"/>
                <a:stretch>
                  <a:fillRect/>
                </a:stretch>
              </p:blipFill>
              <p:spPr>
                <a:xfrm>
                  <a:off x="6693651" y="1313074"/>
                  <a:ext cx="2016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3" name="Ink 62">
                  <a:extLst>
                    <a:ext uri="{FF2B5EF4-FFF2-40B4-BE49-F238E27FC236}">
                      <a16:creationId xmlns:a16="http://schemas.microsoft.com/office/drawing/2014/main" id="{0A70A9AC-7470-C667-DC4E-2C78B45E6DAA}"/>
                    </a:ext>
                  </a:extLst>
                </p14:cNvPr>
                <p14:cNvContentPartPr/>
                <p14:nvPr/>
              </p14:nvContentPartPr>
              <p14:xfrm>
                <a:off x="6805251" y="1519354"/>
                <a:ext cx="360" cy="6480"/>
              </p14:xfrm>
            </p:contentPart>
          </mc:Choice>
          <mc:Fallback xmlns="">
            <p:pic>
              <p:nvPicPr>
                <p:cNvPr id="63" name="Ink 62">
                  <a:extLst>
                    <a:ext uri="{FF2B5EF4-FFF2-40B4-BE49-F238E27FC236}">
                      <a16:creationId xmlns:a16="http://schemas.microsoft.com/office/drawing/2014/main" id="{0A70A9AC-7470-C667-DC4E-2C78B45E6DAA}"/>
                    </a:ext>
                  </a:extLst>
                </p:cNvPr>
                <p:cNvPicPr/>
                <p:nvPr/>
              </p:nvPicPr>
              <p:blipFill>
                <a:blip r:embed="rId28"/>
                <a:stretch>
                  <a:fillRect/>
                </a:stretch>
              </p:blipFill>
              <p:spPr>
                <a:xfrm>
                  <a:off x="6799131" y="1513234"/>
                  <a:ext cx="126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5" name="Ink 64">
                  <a:extLst>
                    <a:ext uri="{FF2B5EF4-FFF2-40B4-BE49-F238E27FC236}">
                      <a16:creationId xmlns:a16="http://schemas.microsoft.com/office/drawing/2014/main" id="{D767649F-944D-09C2-04AC-308257DBAB86}"/>
                    </a:ext>
                  </a:extLst>
                </p14:cNvPr>
                <p14:cNvContentPartPr/>
                <p14:nvPr/>
              </p14:nvContentPartPr>
              <p14:xfrm>
                <a:off x="6565131" y="1293634"/>
                <a:ext cx="64080" cy="187920"/>
              </p14:xfrm>
            </p:contentPart>
          </mc:Choice>
          <mc:Fallback xmlns="">
            <p:pic>
              <p:nvPicPr>
                <p:cNvPr id="65" name="Ink 64">
                  <a:extLst>
                    <a:ext uri="{FF2B5EF4-FFF2-40B4-BE49-F238E27FC236}">
                      <a16:creationId xmlns:a16="http://schemas.microsoft.com/office/drawing/2014/main" id="{D767649F-944D-09C2-04AC-308257DBAB86}"/>
                    </a:ext>
                  </a:extLst>
                </p:cNvPr>
                <p:cNvPicPr/>
                <p:nvPr/>
              </p:nvPicPr>
              <p:blipFill>
                <a:blip r:embed="rId94"/>
                <a:stretch>
                  <a:fillRect/>
                </a:stretch>
              </p:blipFill>
              <p:spPr>
                <a:xfrm>
                  <a:off x="6559011" y="1287514"/>
                  <a:ext cx="7632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7" name="Ink 66">
                  <a:extLst>
                    <a:ext uri="{FF2B5EF4-FFF2-40B4-BE49-F238E27FC236}">
                      <a16:creationId xmlns:a16="http://schemas.microsoft.com/office/drawing/2014/main" id="{6637F53E-086D-6E06-82D4-9E53249BF795}"/>
                    </a:ext>
                  </a:extLst>
                </p14:cNvPr>
                <p14:cNvContentPartPr/>
                <p14:nvPr/>
              </p14:nvContentPartPr>
              <p14:xfrm>
                <a:off x="6582771" y="1502794"/>
                <a:ext cx="39960" cy="16200"/>
              </p14:xfrm>
            </p:contentPart>
          </mc:Choice>
          <mc:Fallback xmlns="">
            <p:pic>
              <p:nvPicPr>
                <p:cNvPr id="67" name="Ink 66">
                  <a:extLst>
                    <a:ext uri="{FF2B5EF4-FFF2-40B4-BE49-F238E27FC236}">
                      <a16:creationId xmlns:a16="http://schemas.microsoft.com/office/drawing/2014/main" id="{6637F53E-086D-6E06-82D4-9E53249BF795}"/>
                    </a:ext>
                  </a:extLst>
                </p:cNvPr>
                <p:cNvPicPr/>
                <p:nvPr/>
              </p:nvPicPr>
              <p:blipFill>
                <a:blip r:embed="rId96"/>
                <a:stretch>
                  <a:fillRect/>
                </a:stretch>
              </p:blipFill>
              <p:spPr>
                <a:xfrm>
                  <a:off x="6576651" y="1496674"/>
                  <a:ext cx="52200" cy="28440"/>
                </a:xfrm>
                <a:prstGeom prst="rect">
                  <a:avLst/>
                </a:prstGeom>
              </p:spPr>
            </p:pic>
          </mc:Fallback>
        </mc:AlternateContent>
      </p:grpSp>
      <p:grpSp>
        <p:nvGrpSpPr>
          <p:cNvPr id="87" name="Group 86">
            <a:extLst>
              <a:ext uri="{FF2B5EF4-FFF2-40B4-BE49-F238E27FC236}">
                <a16:creationId xmlns:a16="http://schemas.microsoft.com/office/drawing/2014/main" id="{327A3ED5-CBD3-1A21-E9B2-213BED159837}"/>
              </a:ext>
            </a:extLst>
          </p:cNvPr>
          <p:cNvGrpSpPr/>
          <p:nvPr/>
        </p:nvGrpSpPr>
        <p:grpSpPr>
          <a:xfrm>
            <a:off x="5778531" y="1276354"/>
            <a:ext cx="473760" cy="248760"/>
            <a:chOff x="5778531" y="1276354"/>
            <a:chExt cx="473760" cy="248760"/>
          </a:xfrm>
        </p:grpSpPr>
        <mc:AlternateContent xmlns:mc="http://schemas.openxmlformats.org/markup-compatibility/2006" xmlns:p14="http://schemas.microsoft.com/office/powerpoint/2010/main">
          <mc:Choice Requires="p14">
            <p:contentPart p14:bwMode="auto" r:id="rId97">
              <p14:nvContentPartPr>
                <p14:cNvPr id="68" name="Ink 67">
                  <a:extLst>
                    <a:ext uri="{FF2B5EF4-FFF2-40B4-BE49-F238E27FC236}">
                      <a16:creationId xmlns:a16="http://schemas.microsoft.com/office/drawing/2014/main" id="{798CC406-794F-05A2-C74F-0E61FC0B802B}"/>
                    </a:ext>
                  </a:extLst>
                </p14:cNvPr>
                <p14:cNvContentPartPr/>
                <p14:nvPr/>
              </p14:nvContentPartPr>
              <p14:xfrm>
                <a:off x="6244731" y="1276354"/>
                <a:ext cx="7560" cy="137880"/>
              </p14:xfrm>
            </p:contentPart>
          </mc:Choice>
          <mc:Fallback xmlns="">
            <p:pic>
              <p:nvPicPr>
                <p:cNvPr id="68" name="Ink 67">
                  <a:extLst>
                    <a:ext uri="{FF2B5EF4-FFF2-40B4-BE49-F238E27FC236}">
                      <a16:creationId xmlns:a16="http://schemas.microsoft.com/office/drawing/2014/main" id="{798CC406-794F-05A2-C74F-0E61FC0B802B}"/>
                    </a:ext>
                  </a:extLst>
                </p:cNvPr>
                <p:cNvPicPr/>
                <p:nvPr/>
              </p:nvPicPr>
              <p:blipFill>
                <a:blip r:embed="rId98"/>
                <a:stretch>
                  <a:fillRect/>
                </a:stretch>
              </p:blipFill>
              <p:spPr>
                <a:xfrm>
                  <a:off x="6238611" y="1270234"/>
                  <a:ext cx="198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9" name="Ink 68">
                  <a:extLst>
                    <a:ext uri="{FF2B5EF4-FFF2-40B4-BE49-F238E27FC236}">
                      <a16:creationId xmlns:a16="http://schemas.microsoft.com/office/drawing/2014/main" id="{C9173CD2-3E75-2D01-D3A0-DF1374ACC53A}"/>
                    </a:ext>
                  </a:extLst>
                </p14:cNvPr>
                <p14:cNvContentPartPr/>
                <p14:nvPr/>
              </p14:nvContentPartPr>
              <p14:xfrm>
                <a:off x="6111531" y="1294714"/>
                <a:ext cx="83520" cy="230400"/>
              </p14:xfrm>
            </p:contentPart>
          </mc:Choice>
          <mc:Fallback xmlns="">
            <p:pic>
              <p:nvPicPr>
                <p:cNvPr id="69" name="Ink 68">
                  <a:extLst>
                    <a:ext uri="{FF2B5EF4-FFF2-40B4-BE49-F238E27FC236}">
                      <a16:creationId xmlns:a16="http://schemas.microsoft.com/office/drawing/2014/main" id="{C9173CD2-3E75-2D01-D3A0-DF1374ACC53A}"/>
                    </a:ext>
                  </a:extLst>
                </p:cNvPr>
                <p:cNvPicPr/>
                <p:nvPr/>
              </p:nvPicPr>
              <p:blipFill>
                <a:blip r:embed="rId100"/>
                <a:stretch>
                  <a:fillRect/>
                </a:stretch>
              </p:blipFill>
              <p:spPr>
                <a:xfrm>
                  <a:off x="6105411" y="1288594"/>
                  <a:ext cx="9576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0" name="Ink 69">
                  <a:extLst>
                    <a:ext uri="{FF2B5EF4-FFF2-40B4-BE49-F238E27FC236}">
                      <a16:creationId xmlns:a16="http://schemas.microsoft.com/office/drawing/2014/main" id="{6E4DB8EA-4C3D-B7FD-340A-942C9832DDA5}"/>
                    </a:ext>
                  </a:extLst>
                </p14:cNvPr>
                <p14:cNvContentPartPr/>
                <p14:nvPr/>
              </p14:nvContentPartPr>
              <p14:xfrm>
                <a:off x="5778531" y="1295794"/>
                <a:ext cx="273960" cy="228600"/>
              </p14:xfrm>
            </p:contentPart>
          </mc:Choice>
          <mc:Fallback xmlns="">
            <p:pic>
              <p:nvPicPr>
                <p:cNvPr id="70" name="Ink 69">
                  <a:extLst>
                    <a:ext uri="{FF2B5EF4-FFF2-40B4-BE49-F238E27FC236}">
                      <a16:creationId xmlns:a16="http://schemas.microsoft.com/office/drawing/2014/main" id="{6E4DB8EA-4C3D-B7FD-340A-942C9832DDA5}"/>
                    </a:ext>
                  </a:extLst>
                </p:cNvPr>
                <p:cNvPicPr/>
                <p:nvPr/>
              </p:nvPicPr>
              <p:blipFill>
                <a:blip r:embed="rId102"/>
                <a:stretch>
                  <a:fillRect/>
                </a:stretch>
              </p:blipFill>
              <p:spPr>
                <a:xfrm>
                  <a:off x="5772411" y="1289674"/>
                  <a:ext cx="28620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1" name="Ink 70">
                  <a:extLst>
                    <a:ext uri="{FF2B5EF4-FFF2-40B4-BE49-F238E27FC236}">
                      <a16:creationId xmlns:a16="http://schemas.microsoft.com/office/drawing/2014/main" id="{0E6EBE17-603F-2C0B-6306-73FB748E213C}"/>
                    </a:ext>
                  </a:extLst>
                </p14:cNvPr>
                <p14:cNvContentPartPr/>
                <p14:nvPr/>
              </p14:nvContentPartPr>
              <p14:xfrm>
                <a:off x="5806251" y="1368514"/>
                <a:ext cx="9360" cy="100080"/>
              </p14:xfrm>
            </p:contentPart>
          </mc:Choice>
          <mc:Fallback xmlns="">
            <p:pic>
              <p:nvPicPr>
                <p:cNvPr id="71" name="Ink 70">
                  <a:extLst>
                    <a:ext uri="{FF2B5EF4-FFF2-40B4-BE49-F238E27FC236}">
                      <a16:creationId xmlns:a16="http://schemas.microsoft.com/office/drawing/2014/main" id="{0E6EBE17-603F-2C0B-6306-73FB748E213C}"/>
                    </a:ext>
                  </a:extLst>
                </p:cNvPr>
                <p:cNvPicPr/>
                <p:nvPr/>
              </p:nvPicPr>
              <p:blipFill>
                <a:blip r:embed="rId104"/>
                <a:stretch>
                  <a:fillRect/>
                </a:stretch>
              </p:blipFill>
              <p:spPr>
                <a:xfrm>
                  <a:off x="5800131" y="1362394"/>
                  <a:ext cx="21600" cy="112320"/>
                </a:xfrm>
                <a:prstGeom prst="rect">
                  <a:avLst/>
                </a:prstGeom>
              </p:spPr>
            </p:pic>
          </mc:Fallback>
        </mc:AlternateContent>
      </p:grpSp>
      <p:grpSp>
        <p:nvGrpSpPr>
          <p:cNvPr id="90" name="Group 89">
            <a:extLst>
              <a:ext uri="{FF2B5EF4-FFF2-40B4-BE49-F238E27FC236}">
                <a16:creationId xmlns:a16="http://schemas.microsoft.com/office/drawing/2014/main" id="{DA821511-7A67-FD1E-3FB7-2E09CB233316}"/>
              </a:ext>
            </a:extLst>
          </p:cNvPr>
          <p:cNvGrpSpPr/>
          <p:nvPr/>
        </p:nvGrpSpPr>
        <p:grpSpPr>
          <a:xfrm>
            <a:off x="4356891" y="1142434"/>
            <a:ext cx="1128600" cy="319680"/>
            <a:chOff x="4356891" y="1142434"/>
            <a:chExt cx="1128600" cy="319680"/>
          </a:xfrm>
        </p:grpSpPr>
        <mc:AlternateContent xmlns:mc="http://schemas.openxmlformats.org/markup-compatibility/2006" xmlns:p14="http://schemas.microsoft.com/office/powerpoint/2010/main">
          <mc:Choice Requires="p14">
            <p:contentPart p14:bwMode="auto" r:id="rId105">
              <p14:nvContentPartPr>
                <p14:cNvPr id="72" name="Ink 71">
                  <a:extLst>
                    <a:ext uri="{FF2B5EF4-FFF2-40B4-BE49-F238E27FC236}">
                      <a16:creationId xmlns:a16="http://schemas.microsoft.com/office/drawing/2014/main" id="{7464ABC7-0FE5-B8AB-C6A5-B1EBF28E3098}"/>
                    </a:ext>
                  </a:extLst>
                </p14:cNvPr>
                <p14:cNvContentPartPr/>
                <p14:nvPr/>
              </p14:nvContentPartPr>
              <p14:xfrm>
                <a:off x="5410251" y="1142434"/>
                <a:ext cx="75240" cy="255960"/>
              </p14:xfrm>
            </p:contentPart>
          </mc:Choice>
          <mc:Fallback xmlns="">
            <p:pic>
              <p:nvPicPr>
                <p:cNvPr id="72" name="Ink 71">
                  <a:extLst>
                    <a:ext uri="{FF2B5EF4-FFF2-40B4-BE49-F238E27FC236}">
                      <a16:creationId xmlns:a16="http://schemas.microsoft.com/office/drawing/2014/main" id="{7464ABC7-0FE5-B8AB-C6A5-B1EBF28E3098}"/>
                    </a:ext>
                  </a:extLst>
                </p:cNvPr>
                <p:cNvPicPr/>
                <p:nvPr/>
              </p:nvPicPr>
              <p:blipFill>
                <a:blip r:embed="rId106"/>
                <a:stretch>
                  <a:fillRect/>
                </a:stretch>
              </p:blipFill>
              <p:spPr>
                <a:xfrm>
                  <a:off x="5404131" y="1136314"/>
                  <a:ext cx="8748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3" name="Ink 72">
                  <a:extLst>
                    <a:ext uri="{FF2B5EF4-FFF2-40B4-BE49-F238E27FC236}">
                      <a16:creationId xmlns:a16="http://schemas.microsoft.com/office/drawing/2014/main" id="{75C862D9-21B0-A93D-62A8-3AC5780B0651}"/>
                    </a:ext>
                  </a:extLst>
                </p14:cNvPr>
                <p14:cNvContentPartPr/>
                <p14:nvPr/>
              </p14:nvContentPartPr>
              <p14:xfrm>
                <a:off x="5459571" y="1461754"/>
                <a:ext cx="2520" cy="360"/>
              </p14:xfrm>
            </p:contentPart>
          </mc:Choice>
          <mc:Fallback xmlns="">
            <p:pic>
              <p:nvPicPr>
                <p:cNvPr id="73" name="Ink 72">
                  <a:extLst>
                    <a:ext uri="{FF2B5EF4-FFF2-40B4-BE49-F238E27FC236}">
                      <a16:creationId xmlns:a16="http://schemas.microsoft.com/office/drawing/2014/main" id="{75C862D9-21B0-A93D-62A8-3AC5780B0651}"/>
                    </a:ext>
                  </a:extLst>
                </p:cNvPr>
                <p:cNvPicPr/>
                <p:nvPr/>
              </p:nvPicPr>
              <p:blipFill>
                <a:blip r:embed="rId18"/>
                <a:stretch>
                  <a:fillRect/>
                </a:stretch>
              </p:blipFill>
              <p:spPr>
                <a:xfrm>
                  <a:off x="5453451" y="1455634"/>
                  <a:ext cx="147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4" name="Ink 73">
                  <a:extLst>
                    <a:ext uri="{FF2B5EF4-FFF2-40B4-BE49-F238E27FC236}">
                      <a16:creationId xmlns:a16="http://schemas.microsoft.com/office/drawing/2014/main" id="{002E88C9-1212-23C8-7E24-5C60A5CCDDC5}"/>
                    </a:ext>
                  </a:extLst>
                </p14:cNvPr>
                <p14:cNvContentPartPr/>
                <p14:nvPr/>
              </p14:nvContentPartPr>
              <p14:xfrm>
                <a:off x="4922091" y="1314154"/>
                <a:ext cx="375480" cy="123120"/>
              </p14:xfrm>
            </p:contentPart>
          </mc:Choice>
          <mc:Fallback xmlns="">
            <p:pic>
              <p:nvPicPr>
                <p:cNvPr id="74" name="Ink 73">
                  <a:extLst>
                    <a:ext uri="{FF2B5EF4-FFF2-40B4-BE49-F238E27FC236}">
                      <a16:creationId xmlns:a16="http://schemas.microsoft.com/office/drawing/2014/main" id="{002E88C9-1212-23C8-7E24-5C60A5CCDDC5}"/>
                    </a:ext>
                  </a:extLst>
                </p:cNvPr>
                <p:cNvPicPr/>
                <p:nvPr/>
              </p:nvPicPr>
              <p:blipFill>
                <a:blip r:embed="rId109"/>
                <a:stretch>
                  <a:fillRect/>
                </a:stretch>
              </p:blipFill>
              <p:spPr>
                <a:xfrm>
                  <a:off x="4915971" y="1308034"/>
                  <a:ext cx="3877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5" name="Ink 74">
                  <a:extLst>
                    <a:ext uri="{FF2B5EF4-FFF2-40B4-BE49-F238E27FC236}">
                      <a16:creationId xmlns:a16="http://schemas.microsoft.com/office/drawing/2014/main" id="{0E1EBBA8-BDF7-8C93-422E-B14037A328DB}"/>
                    </a:ext>
                  </a:extLst>
                </p14:cNvPr>
                <p14:cNvContentPartPr/>
                <p14:nvPr/>
              </p14:nvContentPartPr>
              <p14:xfrm>
                <a:off x="5083011" y="1198234"/>
                <a:ext cx="41760" cy="14040"/>
              </p14:xfrm>
            </p:contentPart>
          </mc:Choice>
          <mc:Fallback xmlns="">
            <p:pic>
              <p:nvPicPr>
                <p:cNvPr id="75" name="Ink 74">
                  <a:extLst>
                    <a:ext uri="{FF2B5EF4-FFF2-40B4-BE49-F238E27FC236}">
                      <a16:creationId xmlns:a16="http://schemas.microsoft.com/office/drawing/2014/main" id="{0E1EBBA8-BDF7-8C93-422E-B14037A328DB}"/>
                    </a:ext>
                  </a:extLst>
                </p:cNvPr>
                <p:cNvPicPr/>
                <p:nvPr/>
              </p:nvPicPr>
              <p:blipFill>
                <a:blip r:embed="rId111"/>
                <a:stretch>
                  <a:fillRect/>
                </a:stretch>
              </p:blipFill>
              <p:spPr>
                <a:xfrm>
                  <a:off x="5076891" y="1192114"/>
                  <a:ext cx="540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6" name="Ink 75">
                  <a:extLst>
                    <a:ext uri="{FF2B5EF4-FFF2-40B4-BE49-F238E27FC236}">
                      <a16:creationId xmlns:a16="http://schemas.microsoft.com/office/drawing/2014/main" id="{77CFE44A-C7F0-72C9-742A-040DB9885E15}"/>
                    </a:ext>
                  </a:extLst>
                </p14:cNvPr>
                <p14:cNvContentPartPr/>
                <p14:nvPr/>
              </p14:nvContentPartPr>
              <p14:xfrm>
                <a:off x="5036931" y="1231714"/>
                <a:ext cx="360" cy="2520"/>
              </p14:xfrm>
            </p:contentPart>
          </mc:Choice>
          <mc:Fallback xmlns="">
            <p:pic>
              <p:nvPicPr>
                <p:cNvPr id="76" name="Ink 75">
                  <a:extLst>
                    <a:ext uri="{FF2B5EF4-FFF2-40B4-BE49-F238E27FC236}">
                      <a16:creationId xmlns:a16="http://schemas.microsoft.com/office/drawing/2014/main" id="{77CFE44A-C7F0-72C9-742A-040DB9885E15}"/>
                    </a:ext>
                  </a:extLst>
                </p:cNvPr>
                <p:cNvPicPr/>
                <p:nvPr/>
              </p:nvPicPr>
              <p:blipFill>
                <a:blip r:embed="rId18"/>
                <a:stretch>
                  <a:fillRect/>
                </a:stretch>
              </p:blipFill>
              <p:spPr>
                <a:xfrm>
                  <a:off x="5030811" y="1225594"/>
                  <a:ext cx="126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7" name="Ink 76">
                  <a:extLst>
                    <a:ext uri="{FF2B5EF4-FFF2-40B4-BE49-F238E27FC236}">
                      <a16:creationId xmlns:a16="http://schemas.microsoft.com/office/drawing/2014/main" id="{5C565CBE-35B7-9B3D-5054-206F67E35DE6}"/>
                    </a:ext>
                  </a:extLst>
                </p14:cNvPr>
                <p14:cNvContentPartPr/>
                <p14:nvPr/>
              </p14:nvContentPartPr>
              <p14:xfrm>
                <a:off x="4899411" y="1197874"/>
                <a:ext cx="13320" cy="151200"/>
              </p14:xfrm>
            </p:contentPart>
          </mc:Choice>
          <mc:Fallback xmlns="">
            <p:pic>
              <p:nvPicPr>
                <p:cNvPr id="77" name="Ink 76">
                  <a:extLst>
                    <a:ext uri="{FF2B5EF4-FFF2-40B4-BE49-F238E27FC236}">
                      <a16:creationId xmlns:a16="http://schemas.microsoft.com/office/drawing/2014/main" id="{5C565CBE-35B7-9B3D-5054-206F67E35DE6}"/>
                    </a:ext>
                  </a:extLst>
                </p:cNvPr>
                <p:cNvPicPr/>
                <p:nvPr/>
              </p:nvPicPr>
              <p:blipFill>
                <a:blip r:embed="rId114"/>
                <a:stretch>
                  <a:fillRect/>
                </a:stretch>
              </p:blipFill>
              <p:spPr>
                <a:xfrm>
                  <a:off x="4893291" y="1191754"/>
                  <a:ext cx="255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8" name="Ink 77">
                  <a:extLst>
                    <a:ext uri="{FF2B5EF4-FFF2-40B4-BE49-F238E27FC236}">
                      <a16:creationId xmlns:a16="http://schemas.microsoft.com/office/drawing/2014/main" id="{4553CB36-2CE2-9B87-FF7E-91E1E012BC17}"/>
                    </a:ext>
                  </a:extLst>
                </p14:cNvPr>
                <p14:cNvContentPartPr/>
                <p14:nvPr/>
              </p14:nvContentPartPr>
              <p14:xfrm>
                <a:off x="4746771" y="1211554"/>
                <a:ext cx="68040" cy="249120"/>
              </p14:xfrm>
            </p:contentPart>
          </mc:Choice>
          <mc:Fallback xmlns="">
            <p:pic>
              <p:nvPicPr>
                <p:cNvPr id="78" name="Ink 77">
                  <a:extLst>
                    <a:ext uri="{FF2B5EF4-FFF2-40B4-BE49-F238E27FC236}">
                      <a16:creationId xmlns:a16="http://schemas.microsoft.com/office/drawing/2014/main" id="{4553CB36-2CE2-9B87-FF7E-91E1E012BC17}"/>
                    </a:ext>
                  </a:extLst>
                </p:cNvPr>
                <p:cNvPicPr/>
                <p:nvPr/>
              </p:nvPicPr>
              <p:blipFill>
                <a:blip r:embed="rId116"/>
                <a:stretch>
                  <a:fillRect/>
                </a:stretch>
              </p:blipFill>
              <p:spPr>
                <a:xfrm>
                  <a:off x="4740651" y="1205434"/>
                  <a:ext cx="8028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9" name="Ink 78">
                  <a:extLst>
                    <a:ext uri="{FF2B5EF4-FFF2-40B4-BE49-F238E27FC236}">
                      <a16:creationId xmlns:a16="http://schemas.microsoft.com/office/drawing/2014/main" id="{2C841B0F-3C2C-3B19-037D-06206AFF9331}"/>
                    </a:ext>
                  </a:extLst>
                </p14:cNvPr>
                <p14:cNvContentPartPr/>
                <p14:nvPr/>
              </p14:nvContentPartPr>
              <p14:xfrm>
                <a:off x="4374531" y="1259074"/>
                <a:ext cx="15840" cy="175320"/>
              </p14:xfrm>
            </p:contentPart>
          </mc:Choice>
          <mc:Fallback xmlns="">
            <p:pic>
              <p:nvPicPr>
                <p:cNvPr id="79" name="Ink 78">
                  <a:extLst>
                    <a:ext uri="{FF2B5EF4-FFF2-40B4-BE49-F238E27FC236}">
                      <a16:creationId xmlns:a16="http://schemas.microsoft.com/office/drawing/2014/main" id="{2C841B0F-3C2C-3B19-037D-06206AFF9331}"/>
                    </a:ext>
                  </a:extLst>
                </p:cNvPr>
                <p:cNvPicPr/>
                <p:nvPr/>
              </p:nvPicPr>
              <p:blipFill>
                <a:blip r:embed="rId118"/>
                <a:stretch>
                  <a:fillRect/>
                </a:stretch>
              </p:blipFill>
              <p:spPr>
                <a:xfrm>
                  <a:off x="4368411" y="1252954"/>
                  <a:ext cx="280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0" name="Ink 79">
                  <a:extLst>
                    <a:ext uri="{FF2B5EF4-FFF2-40B4-BE49-F238E27FC236}">
                      <a16:creationId xmlns:a16="http://schemas.microsoft.com/office/drawing/2014/main" id="{2D8431A4-01ED-7F40-E1ED-EF315B646A8C}"/>
                    </a:ext>
                  </a:extLst>
                </p14:cNvPr>
                <p14:cNvContentPartPr/>
                <p14:nvPr/>
              </p14:nvContentPartPr>
              <p14:xfrm>
                <a:off x="4356891" y="1447354"/>
                <a:ext cx="55800" cy="3960"/>
              </p14:xfrm>
            </p:contentPart>
          </mc:Choice>
          <mc:Fallback xmlns="">
            <p:pic>
              <p:nvPicPr>
                <p:cNvPr id="80" name="Ink 79">
                  <a:extLst>
                    <a:ext uri="{FF2B5EF4-FFF2-40B4-BE49-F238E27FC236}">
                      <a16:creationId xmlns:a16="http://schemas.microsoft.com/office/drawing/2014/main" id="{2D8431A4-01ED-7F40-E1ED-EF315B646A8C}"/>
                    </a:ext>
                  </a:extLst>
                </p:cNvPr>
                <p:cNvPicPr/>
                <p:nvPr/>
              </p:nvPicPr>
              <p:blipFill>
                <a:blip r:embed="rId120"/>
                <a:stretch>
                  <a:fillRect/>
                </a:stretch>
              </p:blipFill>
              <p:spPr>
                <a:xfrm>
                  <a:off x="4350771" y="1441234"/>
                  <a:ext cx="680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1" name="Ink 80">
                  <a:extLst>
                    <a:ext uri="{FF2B5EF4-FFF2-40B4-BE49-F238E27FC236}">
                      <a16:creationId xmlns:a16="http://schemas.microsoft.com/office/drawing/2014/main" id="{7F4E57AF-75D9-97A4-8EEE-BCC542941892}"/>
                    </a:ext>
                  </a:extLst>
                </p14:cNvPr>
                <p14:cNvContentPartPr/>
                <p14:nvPr/>
              </p14:nvContentPartPr>
              <p14:xfrm>
                <a:off x="4376331" y="1261954"/>
                <a:ext cx="16200" cy="4320"/>
              </p14:xfrm>
            </p:contentPart>
          </mc:Choice>
          <mc:Fallback xmlns="">
            <p:pic>
              <p:nvPicPr>
                <p:cNvPr id="81" name="Ink 80">
                  <a:extLst>
                    <a:ext uri="{FF2B5EF4-FFF2-40B4-BE49-F238E27FC236}">
                      <a16:creationId xmlns:a16="http://schemas.microsoft.com/office/drawing/2014/main" id="{7F4E57AF-75D9-97A4-8EEE-BCC542941892}"/>
                    </a:ext>
                  </a:extLst>
                </p:cNvPr>
                <p:cNvPicPr/>
                <p:nvPr/>
              </p:nvPicPr>
              <p:blipFill>
                <a:blip r:embed="rId122"/>
                <a:stretch>
                  <a:fillRect/>
                </a:stretch>
              </p:blipFill>
              <p:spPr>
                <a:xfrm>
                  <a:off x="4370211" y="1255834"/>
                  <a:ext cx="284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2" name="Ink 81">
                  <a:extLst>
                    <a:ext uri="{FF2B5EF4-FFF2-40B4-BE49-F238E27FC236}">
                      <a16:creationId xmlns:a16="http://schemas.microsoft.com/office/drawing/2014/main" id="{C3CECE24-CB1E-B403-640C-84FAFB9B351B}"/>
                    </a:ext>
                  </a:extLst>
                </p14:cNvPr>
                <p14:cNvContentPartPr/>
                <p14:nvPr/>
              </p14:nvContentPartPr>
              <p14:xfrm>
                <a:off x="4458771" y="1274914"/>
                <a:ext cx="3960" cy="151200"/>
              </p14:xfrm>
            </p:contentPart>
          </mc:Choice>
          <mc:Fallback xmlns="">
            <p:pic>
              <p:nvPicPr>
                <p:cNvPr id="82" name="Ink 81">
                  <a:extLst>
                    <a:ext uri="{FF2B5EF4-FFF2-40B4-BE49-F238E27FC236}">
                      <a16:creationId xmlns:a16="http://schemas.microsoft.com/office/drawing/2014/main" id="{C3CECE24-CB1E-B403-640C-84FAFB9B351B}"/>
                    </a:ext>
                  </a:extLst>
                </p:cNvPr>
                <p:cNvPicPr/>
                <p:nvPr/>
              </p:nvPicPr>
              <p:blipFill>
                <a:blip r:embed="rId124"/>
                <a:stretch>
                  <a:fillRect/>
                </a:stretch>
              </p:blipFill>
              <p:spPr>
                <a:xfrm>
                  <a:off x="4452651" y="1268794"/>
                  <a:ext cx="162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3" name="Ink 82">
                  <a:extLst>
                    <a:ext uri="{FF2B5EF4-FFF2-40B4-BE49-F238E27FC236}">
                      <a16:creationId xmlns:a16="http://schemas.microsoft.com/office/drawing/2014/main" id="{ACDA505B-A236-1D01-D186-12F1AF6176BF}"/>
                    </a:ext>
                  </a:extLst>
                </p14:cNvPr>
                <p14:cNvContentPartPr/>
                <p14:nvPr/>
              </p14:nvContentPartPr>
              <p14:xfrm>
                <a:off x="4444371" y="1262314"/>
                <a:ext cx="86040" cy="174600"/>
              </p14:xfrm>
            </p:contentPart>
          </mc:Choice>
          <mc:Fallback xmlns="">
            <p:pic>
              <p:nvPicPr>
                <p:cNvPr id="83" name="Ink 82">
                  <a:extLst>
                    <a:ext uri="{FF2B5EF4-FFF2-40B4-BE49-F238E27FC236}">
                      <a16:creationId xmlns:a16="http://schemas.microsoft.com/office/drawing/2014/main" id="{ACDA505B-A236-1D01-D186-12F1AF6176BF}"/>
                    </a:ext>
                  </a:extLst>
                </p:cNvPr>
                <p:cNvPicPr/>
                <p:nvPr/>
              </p:nvPicPr>
              <p:blipFill>
                <a:blip r:embed="rId126"/>
                <a:stretch>
                  <a:fillRect/>
                </a:stretch>
              </p:blipFill>
              <p:spPr>
                <a:xfrm>
                  <a:off x="4438251" y="1256194"/>
                  <a:ext cx="982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4" name="Ink 83">
                  <a:extLst>
                    <a:ext uri="{FF2B5EF4-FFF2-40B4-BE49-F238E27FC236}">
                      <a16:creationId xmlns:a16="http://schemas.microsoft.com/office/drawing/2014/main" id="{8EB2B1B5-96E3-3400-A894-769983581573}"/>
                    </a:ext>
                  </a:extLst>
                </p14:cNvPr>
                <p14:cNvContentPartPr/>
                <p14:nvPr/>
              </p14:nvContentPartPr>
              <p14:xfrm>
                <a:off x="4573251" y="1289674"/>
                <a:ext cx="15840" cy="145440"/>
              </p14:xfrm>
            </p:contentPart>
          </mc:Choice>
          <mc:Fallback xmlns="">
            <p:pic>
              <p:nvPicPr>
                <p:cNvPr id="84" name="Ink 83">
                  <a:extLst>
                    <a:ext uri="{FF2B5EF4-FFF2-40B4-BE49-F238E27FC236}">
                      <a16:creationId xmlns:a16="http://schemas.microsoft.com/office/drawing/2014/main" id="{8EB2B1B5-96E3-3400-A894-769983581573}"/>
                    </a:ext>
                  </a:extLst>
                </p:cNvPr>
                <p:cNvPicPr/>
                <p:nvPr/>
              </p:nvPicPr>
              <p:blipFill>
                <a:blip r:embed="rId128"/>
                <a:stretch>
                  <a:fillRect/>
                </a:stretch>
              </p:blipFill>
              <p:spPr>
                <a:xfrm>
                  <a:off x="4567131" y="1283554"/>
                  <a:ext cx="280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5" name="Ink 84">
                  <a:extLst>
                    <a:ext uri="{FF2B5EF4-FFF2-40B4-BE49-F238E27FC236}">
                      <a16:creationId xmlns:a16="http://schemas.microsoft.com/office/drawing/2014/main" id="{FAD0FCA1-40FF-89A8-FCD0-4410091B2014}"/>
                    </a:ext>
                  </a:extLst>
                </p14:cNvPr>
                <p14:cNvContentPartPr/>
                <p14:nvPr/>
              </p14:nvContentPartPr>
              <p14:xfrm>
                <a:off x="4569291" y="1264474"/>
                <a:ext cx="51120" cy="155520"/>
              </p14:xfrm>
            </p:contentPart>
          </mc:Choice>
          <mc:Fallback xmlns="">
            <p:pic>
              <p:nvPicPr>
                <p:cNvPr id="85" name="Ink 84">
                  <a:extLst>
                    <a:ext uri="{FF2B5EF4-FFF2-40B4-BE49-F238E27FC236}">
                      <a16:creationId xmlns:a16="http://schemas.microsoft.com/office/drawing/2014/main" id="{FAD0FCA1-40FF-89A8-FCD0-4410091B2014}"/>
                    </a:ext>
                  </a:extLst>
                </p:cNvPr>
                <p:cNvPicPr/>
                <p:nvPr/>
              </p:nvPicPr>
              <p:blipFill>
                <a:blip r:embed="rId130"/>
                <a:stretch>
                  <a:fillRect/>
                </a:stretch>
              </p:blipFill>
              <p:spPr>
                <a:xfrm>
                  <a:off x="4563171" y="1258354"/>
                  <a:ext cx="633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9" name="Ink 88">
                  <a:extLst>
                    <a:ext uri="{FF2B5EF4-FFF2-40B4-BE49-F238E27FC236}">
                      <a16:creationId xmlns:a16="http://schemas.microsoft.com/office/drawing/2014/main" id="{2701882F-72D6-3B0B-2725-D50573D99655}"/>
                    </a:ext>
                  </a:extLst>
                </p14:cNvPr>
                <p14:cNvContentPartPr/>
                <p14:nvPr/>
              </p14:nvContentPartPr>
              <p14:xfrm>
                <a:off x="4359771" y="1264114"/>
                <a:ext cx="57240" cy="2520"/>
              </p14:xfrm>
            </p:contentPart>
          </mc:Choice>
          <mc:Fallback xmlns="">
            <p:pic>
              <p:nvPicPr>
                <p:cNvPr id="89" name="Ink 88">
                  <a:extLst>
                    <a:ext uri="{FF2B5EF4-FFF2-40B4-BE49-F238E27FC236}">
                      <a16:creationId xmlns:a16="http://schemas.microsoft.com/office/drawing/2014/main" id="{2701882F-72D6-3B0B-2725-D50573D99655}"/>
                    </a:ext>
                  </a:extLst>
                </p:cNvPr>
                <p:cNvPicPr/>
                <p:nvPr/>
              </p:nvPicPr>
              <p:blipFill>
                <a:blip r:embed="rId132"/>
                <a:stretch>
                  <a:fillRect/>
                </a:stretch>
              </p:blipFill>
              <p:spPr>
                <a:xfrm>
                  <a:off x="4353651" y="1257994"/>
                  <a:ext cx="69480" cy="14760"/>
                </a:xfrm>
                <a:prstGeom prst="rect">
                  <a:avLst/>
                </a:prstGeom>
              </p:spPr>
            </p:pic>
          </mc:Fallback>
        </mc:AlternateContent>
      </p:grpSp>
      <p:grpSp>
        <p:nvGrpSpPr>
          <p:cNvPr id="93" name="Group 92">
            <a:extLst>
              <a:ext uri="{FF2B5EF4-FFF2-40B4-BE49-F238E27FC236}">
                <a16:creationId xmlns:a16="http://schemas.microsoft.com/office/drawing/2014/main" id="{DC81FF29-1F58-010F-6EC9-36AE1CBE6A3A}"/>
              </a:ext>
            </a:extLst>
          </p:cNvPr>
          <p:cNvGrpSpPr/>
          <p:nvPr/>
        </p:nvGrpSpPr>
        <p:grpSpPr>
          <a:xfrm>
            <a:off x="3526731" y="1315954"/>
            <a:ext cx="607320" cy="109800"/>
            <a:chOff x="3526731" y="1315954"/>
            <a:chExt cx="607320" cy="109800"/>
          </a:xfrm>
        </p:grpSpPr>
        <mc:AlternateContent xmlns:mc="http://schemas.openxmlformats.org/markup-compatibility/2006" xmlns:p14="http://schemas.microsoft.com/office/powerpoint/2010/main">
          <mc:Choice Requires="p14">
            <p:contentPart p14:bwMode="auto" r:id="rId133">
              <p14:nvContentPartPr>
                <p14:cNvPr id="91" name="Ink 90">
                  <a:extLst>
                    <a:ext uri="{FF2B5EF4-FFF2-40B4-BE49-F238E27FC236}">
                      <a16:creationId xmlns:a16="http://schemas.microsoft.com/office/drawing/2014/main" id="{E6A1FBB4-83C3-357C-37AA-BCEFC8C17669}"/>
                    </a:ext>
                  </a:extLst>
                </p14:cNvPr>
                <p14:cNvContentPartPr/>
                <p14:nvPr/>
              </p14:nvContentPartPr>
              <p14:xfrm>
                <a:off x="3559851" y="1371754"/>
                <a:ext cx="574200" cy="360"/>
              </p14:xfrm>
            </p:contentPart>
          </mc:Choice>
          <mc:Fallback xmlns="">
            <p:pic>
              <p:nvPicPr>
                <p:cNvPr id="91" name="Ink 90">
                  <a:extLst>
                    <a:ext uri="{FF2B5EF4-FFF2-40B4-BE49-F238E27FC236}">
                      <a16:creationId xmlns:a16="http://schemas.microsoft.com/office/drawing/2014/main" id="{E6A1FBB4-83C3-357C-37AA-BCEFC8C17669}"/>
                    </a:ext>
                  </a:extLst>
                </p:cNvPr>
                <p:cNvPicPr/>
                <p:nvPr/>
              </p:nvPicPr>
              <p:blipFill>
                <a:blip r:embed="rId134"/>
                <a:stretch>
                  <a:fillRect/>
                </a:stretch>
              </p:blipFill>
              <p:spPr>
                <a:xfrm>
                  <a:off x="3553731" y="1365634"/>
                  <a:ext cx="5864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2" name="Ink 91">
                  <a:extLst>
                    <a:ext uri="{FF2B5EF4-FFF2-40B4-BE49-F238E27FC236}">
                      <a16:creationId xmlns:a16="http://schemas.microsoft.com/office/drawing/2014/main" id="{26C9856A-A9F9-107E-8637-5C2AF4ED7DDC}"/>
                    </a:ext>
                  </a:extLst>
                </p14:cNvPr>
                <p14:cNvContentPartPr/>
                <p14:nvPr/>
              </p14:nvContentPartPr>
              <p14:xfrm>
                <a:off x="3526731" y="1315954"/>
                <a:ext cx="99360" cy="109800"/>
              </p14:xfrm>
            </p:contentPart>
          </mc:Choice>
          <mc:Fallback xmlns="">
            <p:pic>
              <p:nvPicPr>
                <p:cNvPr id="92" name="Ink 91">
                  <a:extLst>
                    <a:ext uri="{FF2B5EF4-FFF2-40B4-BE49-F238E27FC236}">
                      <a16:creationId xmlns:a16="http://schemas.microsoft.com/office/drawing/2014/main" id="{26C9856A-A9F9-107E-8637-5C2AF4ED7DDC}"/>
                    </a:ext>
                  </a:extLst>
                </p:cNvPr>
                <p:cNvPicPr/>
                <p:nvPr/>
              </p:nvPicPr>
              <p:blipFill>
                <a:blip r:embed="rId136"/>
                <a:stretch>
                  <a:fillRect/>
                </a:stretch>
              </p:blipFill>
              <p:spPr>
                <a:xfrm>
                  <a:off x="3520611" y="1309834"/>
                  <a:ext cx="111600" cy="122040"/>
                </a:xfrm>
                <a:prstGeom prst="rect">
                  <a:avLst/>
                </a:prstGeom>
              </p:spPr>
            </p:pic>
          </mc:Fallback>
        </mc:AlternateContent>
      </p:grpSp>
      <p:grpSp>
        <p:nvGrpSpPr>
          <p:cNvPr id="109" name="Group 108">
            <a:extLst>
              <a:ext uri="{FF2B5EF4-FFF2-40B4-BE49-F238E27FC236}">
                <a16:creationId xmlns:a16="http://schemas.microsoft.com/office/drawing/2014/main" id="{E1B93099-8182-5B15-81F8-30AD7A6779EA}"/>
              </a:ext>
            </a:extLst>
          </p:cNvPr>
          <p:cNvGrpSpPr/>
          <p:nvPr/>
        </p:nvGrpSpPr>
        <p:grpSpPr>
          <a:xfrm>
            <a:off x="1462131" y="1198954"/>
            <a:ext cx="1381680" cy="318240"/>
            <a:chOff x="1462131" y="1198954"/>
            <a:chExt cx="1381680" cy="318240"/>
          </a:xfrm>
        </p:grpSpPr>
        <mc:AlternateContent xmlns:mc="http://schemas.openxmlformats.org/markup-compatibility/2006" xmlns:p14="http://schemas.microsoft.com/office/powerpoint/2010/main">
          <mc:Choice Requires="p14">
            <p:contentPart p14:bwMode="auto" r:id="rId137">
              <p14:nvContentPartPr>
                <p14:cNvPr id="94" name="Ink 93">
                  <a:extLst>
                    <a:ext uri="{FF2B5EF4-FFF2-40B4-BE49-F238E27FC236}">
                      <a16:creationId xmlns:a16="http://schemas.microsoft.com/office/drawing/2014/main" id="{ED943BC1-CE87-5873-A50B-93D69F688255}"/>
                    </a:ext>
                  </a:extLst>
                </p14:cNvPr>
                <p14:cNvContentPartPr/>
                <p14:nvPr/>
              </p14:nvContentPartPr>
              <p14:xfrm>
                <a:off x="1462131" y="1198954"/>
                <a:ext cx="6480" cy="255240"/>
              </p14:xfrm>
            </p:contentPart>
          </mc:Choice>
          <mc:Fallback xmlns="">
            <p:pic>
              <p:nvPicPr>
                <p:cNvPr id="94" name="Ink 93">
                  <a:extLst>
                    <a:ext uri="{FF2B5EF4-FFF2-40B4-BE49-F238E27FC236}">
                      <a16:creationId xmlns:a16="http://schemas.microsoft.com/office/drawing/2014/main" id="{ED943BC1-CE87-5873-A50B-93D69F688255}"/>
                    </a:ext>
                  </a:extLst>
                </p:cNvPr>
                <p:cNvPicPr/>
                <p:nvPr/>
              </p:nvPicPr>
              <p:blipFill>
                <a:blip r:embed="rId138"/>
                <a:stretch>
                  <a:fillRect/>
                </a:stretch>
              </p:blipFill>
              <p:spPr>
                <a:xfrm>
                  <a:off x="1456011" y="1192834"/>
                  <a:ext cx="1872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5" name="Ink 94">
                  <a:extLst>
                    <a:ext uri="{FF2B5EF4-FFF2-40B4-BE49-F238E27FC236}">
                      <a16:creationId xmlns:a16="http://schemas.microsoft.com/office/drawing/2014/main" id="{00D43D78-DCEF-A334-C01A-930043A2E9A9}"/>
                    </a:ext>
                  </a:extLst>
                </p14:cNvPr>
                <p14:cNvContentPartPr/>
                <p14:nvPr/>
              </p14:nvContentPartPr>
              <p14:xfrm>
                <a:off x="1573731" y="1265554"/>
                <a:ext cx="2520" cy="192960"/>
              </p14:xfrm>
            </p:contentPart>
          </mc:Choice>
          <mc:Fallback xmlns="">
            <p:pic>
              <p:nvPicPr>
                <p:cNvPr id="95" name="Ink 94">
                  <a:extLst>
                    <a:ext uri="{FF2B5EF4-FFF2-40B4-BE49-F238E27FC236}">
                      <a16:creationId xmlns:a16="http://schemas.microsoft.com/office/drawing/2014/main" id="{00D43D78-DCEF-A334-C01A-930043A2E9A9}"/>
                    </a:ext>
                  </a:extLst>
                </p:cNvPr>
                <p:cNvPicPr/>
                <p:nvPr/>
              </p:nvPicPr>
              <p:blipFill>
                <a:blip r:embed="rId140"/>
                <a:stretch>
                  <a:fillRect/>
                </a:stretch>
              </p:blipFill>
              <p:spPr>
                <a:xfrm>
                  <a:off x="1567611" y="1259434"/>
                  <a:ext cx="147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6" name="Ink 95">
                  <a:extLst>
                    <a:ext uri="{FF2B5EF4-FFF2-40B4-BE49-F238E27FC236}">
                      <a16:creationId xmlns:a16="http://schemas.microsoft.com/office/drawing/2014/main" id="{64E21D85-5DD8-65E0-5B27-B80D67970605}"/>
                    </a:ext>
                  </a:extLst>
                </p14:cNvPr>
                <p14:cNvContentPartPr/>
                <p14:nvPr/>
              </p14:nvContentPartPr>
              <p14:xfrm>
                <a:off x="1554291" y="1221634"/>
                <a:ext cx="109800" cy="191520"/>
              </p14:xfrm>
            </p:contentPart>
          </mc:Choice>
          <mc:Fallback xmlns="">
            <p:pic>
              <p:nvPicPr>
                <p:cNvPr id="96" name="Ink 95">
                  <a:extLst>
                    <a:ext uri="{FF2B5EF4-FFF2-40B4-BE49-F238E27FC236}">
                      <a16:creationId xmlns:a16="http://schemas.microsoft.com/office/drawing/2014/main" id="{64E21D85-5DD8-65E0-5B27-B80D67970605}"/>
                    </a:ext>
                  </a:extLst>
                </p:cNvPr>
                <p:cNvPicPr/>
                <p:nvPr/>
              </p:nvPicPr>
              <p:blipFill>
                <a:blip r:embed="rId142"/>
                <a:stretch>
                  <a:fillRect/>
                </a:stretch>
              </p:blipFill>
              <p:spPr>
                <a:xfrm>
                  <a:off x="1548171" y="1215514"/>
                  <a:ext cx="1220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7" name="Ink 96">
                  <a:extLst>
                    <a:ext uri="{FF2B5EF4-FFF2-40B4-BE49-F238E27FC236}">
                      <a16:creationId xmlns:a16="http://schemas.microsoft.com/office/drawing/2014/main" id="{11516DF3-0935-CE8D-AC8C-D08BF153411D}"/>
                    </a:ext>
                  </a:extLst>
                </p14:cNvPr>
                <p14:cNvContentPartPr/>
                <p14:nvPr/>
              </p14:nvContentPartPr>
              <p14:xfrm>
                <a:off x="1713771" y="1240714"/>
                <a:ext cx="10080" cy="168120"/>
              </p14:xfrm>
            </p:contentPart>
          </mc:Choice>
          <mc:Fallback xmlns="">
            <p:pic>
              <p:nvPicPr>
                <p:cNvPr id="97" name="Ink 96">
                  <a:extLst>
                    <a:ext uri="{FF2B5EF4-FFF2-40B4-BE49-F238E27FC236}">
                      <a16:creationId xmlns:a16="http://schemas.microsoft.com/office/drawing/2014/main" id="{11516DF3-0935-CE8D-AC8C-D08BF153411D}"/>
                    </a:ext>
                  </a:extLst>
                </p:cNvPr>
                <p:cNvPicPr/>
                <p:nvPr/>
              </p:nvPicPr>
              <p:blipFill>
                <a:blip r:embed="rId144"/>
                <a:stretch>
                  <a:fillRect/>
                </a:stretch>
              </p:blipFill>
              <p:spPr>
                <a:xfrm>
                  <a:off x="1707651" y="1234594"/>
                  <a:ext cx="223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8" name="Ink 97">
                  <a:extLst>
                    <a:ext uri="{FF2B5EF4-FFF2-40B4-BE49-F238E27FC236}">
                      <a16:creationId xmlns:a16="http://schemas.microsoft.com/office/drawing/2014/main" id="{C6725453-426E-CB09-0992-501B6A88DD0C}"/>
                    </a:ext>
                  </a:extLst>
                </p14:cNvPr>
                <p14:cNvContentPartPr/>
                <p14:nvPr/>
              </p14:nvContentPartPr>
              <p14:xfrm>
                <a:off x="1723491" y="1201474"/>
                <a:ext cx="153360" cy="214200"/>
              </p14:xfrm>
            </p:contentPart>
          </mc:Choice>
          <mc:Fallback xmlns="">
            <p:pic>
              <p:nvPicPr>
                <p:cNvPr id="98" name="Ink 97">
                  <a:extLst>
                    <a:ext uri="{FF2B5EF4-FFF2-40B4-BE49-F238E27FC236}">
                      <a16:creationId xmlns:a16="http://schemas.microsoft.com/office/drawing/2014/main" id="{C6725453-426E-CB09-0992-501B6A88DD0C}"/>
                    </a:ext>
                  </a:extLst>
                </p:cNvPr>
                <p:cNvPicPr/>
                <p:nvPr/>
              </p:nvPicPr>
              <p:blipFill>
                <a:blip r:embed="rId146"/>
                <a:stretch>
                  <a:fillRect/>
                </a:stretch>
              </p:blipFill>
              <p:spPr>
                <a:xfrm>
                  <a:off x="1717371" y="1195354"/>
                  <a:ext cx="1656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9" name="Ink 98">
                  <a:extLst>
                    <a:ext uri="{FF2B5EF4-FFF2-40B4-BE49-F238E27FC236}">
                      <a16:creationId xmlns:a16="http://schemas.microsoft.com/office/drawing/2014/main" id="{00605A78-04AC-27A2-505D-6190C2287BAB}"/>
                    </a:ext>
                  </a:extLst>
                </p14:cNvPr>
                <p14:cNvContentPartPr/>
                <p14:nvPr/>
              </p14:nvContentPartPr>
              <p14:xfrm>
                <a:off x="1903131" y="1203994"/>
                <a:ext cx="195480" cy="235440"/>
              </p14:xfrm>
            </p:contentPart>
          </mc:Choice>
          <mc:Fallback xmlns="">
            <p:pic>
              <p:nvPicPr>
                <p:cNvPr id="99" name="Ink 98">
                  <a:extLst>
                    <a:ext uri="{FF2B5EF4-FFF2-40B4-BE49-F238E27FC236}">
                      <a16:creationId xmlns:a16="http://schemas.microsoft.com/office/drawing/2014/main" id="{00605A78-04AC-27A2-505D-6190C2287BAB}"/>
                    </a:ext>
                  </a:extLst>
                </p:cNvPr>
                <p:cNvPicPr/>
                <p:nvPr/>
              </p:nvPicPr>
              <p:blipFill>
                <a:blip r:embed="rId148"/>
                <a:stretch>
                  <a:fillRect/>
                </a:stretch>
              </p:blipFill>
              <p:spPr>
                <a:xfrm>
                  <a:off x="1897011" y="1197874"/>
                  <a:ext cx="20772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0" name="Ink 99">
                  <a:extLst>
                    <a:ext uri="{FF2B5EF4-FFF2-40B4-BE49-F238E27FC236}">
                      <a16:creationId xmlns:a16="http://schemas.microsoft.com/office/drawing/2014/main" id="{8693A024-1DFF-C616-45B6-0B253D14718E}"/>
                    </a:ext>
                  </a:extLst>
                </p14:cNvPr>
                <p14:cNvContentPartPr/>
                <p14:nvPr/>
              </p14:nvContentPartPr>
              <p14:xfrm>
                <a:off x="2223531" y="1211194"/>
                <a:ext cx="3960" cy="203760"/>
              </p14:xfrm>
            </p:contentPart>
          </mc:Choice>
          <mc:Fallback xmlns="">
            <p:pic>
              <p:nvPicPr>
                <p:cNvPr id="100" name="Ink 99">
                  <a:extLst>
                    <a:ext uri="{FF2B5EF4-FFF2-40B4-BE49-F238E27FC236}">
                      <a16:creationId xmlns:a16="http://schemas.microsoft.com/office/drawing/2014/main" id="{8693A024-1DFF-C616-45B6-0B253D14718E}"/>
                    </a:ext>
                  </a:extLst>
                </p:cNvPr>
                <p:cNvPicPr/>
                <p:nvPr/>
              </p:nvPicPr>
              <p:blipFill>
                <a:blip r:embed="rId150"/>
                <a:stretch>
                  <a:fillRect/>
                </a:stretch>
              </p:blipFill>
              <p:spPr>
                <a:xfrm>
                  <a:off x="2217411" y="1205074"/>
                  <a:ext cx="162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1" name="Ink 100">
                  <a:extLst>
                    <a:ext uri="{FF2B5EF4-FFF2-40B4-BE49-F238E27FC236}">
                      <a16:creationId xmlns:a16="http://schemas.microsoft.com/office/drawing/2014/main" id="{E134689F-C1BD-BC0D-9619-D9FACE00A8E0}"/>
                    </a:ext>
                  </a:extLst>
                </p14:cNvPr>
                <p14:cNvContentPartPr/>
                <p14:nvPr/>
              </p14:nvContentPartPr>
              <p14:xfrm>
                <a:off x="2235051" y="1228114"/>
                <a:ext cx="116640" cy="201960"/>
              </p14:xfrm>
            </p:contentPart>
          </mc:Choice>
          <mc:Fallback xmlns="">
            <p:pic>
              <p:nvPicPr>
                <p:cNvPr id="101" name="Ink 100">
                  <a:extLst>
                    <a:ext uri="{FF2B5EF4-FFF2-40B4-BE49-F238E27FC236}">
                      <a16:creationId xmlns:a16="http://schemas.microsoft.com/office/drawing/2014/main" id="{E134689F-C1BD-BC0D-9619-D9FACE00A8E0}"/>
                    </a:ext>
                  </a:extLst>
                </p:cNvPr>
                <p:cNvPicPr/>
                <p:nvPr/>
              </p:nvPicPr>
              <p:blipFill>
                <a:blip r:embed="rId152"/>
                <a:stretch>
                  <a:fillRect/>
                </a:stretch>
              </p:blipFill>
              <p:spPr>
                <a:xfrm>
                  <a:off x="2228931" y="1221994"/>
                  <a:ext cx="12888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2" name="Ink 101">
                  <a:extLst>
                    <a:ext uri="{FF2B5EF4-FFF2-40B4-BE49-F238E27FC236}">
                      <a16:creationId xmlns:a16="http://schemas.microsoft.com/office/drawing/2014/main" id="{4DEF96BE-31F8-07B7-6F02-6D71AFB821A2}"/>
                    </a:ext>
                  </a:extLst>
                </p14:cNvPr>
                <p14:cNvContentPartPr/>
                <p14:nvPr/>
              </p14:nvContentPartPr>
              <p14:xfrm>
                <a:off x="2397411" y="1257274"/>
                <a:ext cx="9000" cy="259920"/>
              </p14:xfrm>
            </p:contentPart>
          </mc:Choice>
          <mc:Fallback xmlns="">
            <p:pic>
              <p:nvPicPr>
                <p:cNvPr id="102" name="Ink 101">
                  <a:extLst>
                    <a:ext uri="{FF2B5EF4-FFF2-40B4-BE49-F238E27FC236}">
                      <a16:creationId xmlns:a16="http://schemas.microsoft.com/office/drawing/2014/main" id="{4DEF96BE-31F8-07B7-6F02-6D71AFB821A2}"/>
                    </a:ext>
                  </a:extLst>
                </p:cNvPr>
                <p:cNvPicPr/>
                <p:nvPr/>
              </p:nvPicPr>
              <p:blipFill>
                <a:blip r:embed="rId154"/>
                <a:stretch>
                  <a:fillRect/>
                </a:stretch>
              </p:blipFill>
              <p:spPr>
                <a:xfrm>
                  <a:off x="2391291" y="1251154"/>
                  <a:ext cx="2124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3" name="Ink 102">
                  <a:extLst>
                    <a:ext uri="{FF2B5EF4-FFF2-40B4-BE49-F238E27FC236}">
                      <a16:creationId xmlns:a16="http://schemas.microsoft.com/office/drawing/2014/main" id="{1E248C95-B123-FA34-9C3D-B9D4AB8CC9D9}"/>
                    </a:ext>
                  </a:extLst>
                </p14:cNvPr>
                <p14:cNvContentPartPr/>
                <p14:nvPr/>
              </p14:nvContentPartPr>
              <p14:xfrm>
                <a:off x="2412171" y="1258354"/>
                <a:ext cx="107640" cy="230400"/>
              </p14:xfrm>
            </p:contentPart>
          </mc:Choice>
          <mc:Fallback xmlns="">
            <p:pic>
              <p:nvPicPr>
                <p:cNvPr id="103" name="Ink 102">
                  <a:extLst>
                    <a:ext uri="{FF2B5EF4-FFF2-40B4-BE49-F238E27FC236}">
                      <a16:creationId xmlns:a16="http://schemas.microsoft.com/office/drawing/2014/main" id="{1E248C95-B123-FA34-9C3D-B9D4AB8CC9D9}"/>
                    </a:ext>
                  </a:extLst>
                </p:cNvPr>
                <p:cNvPicPr/>
                <p:nvPr/>
              </p:nvPicPr>
              <p:blipFill>
                <a:blip r:embed="rId156"/>
                <a:stretch>
                  <a:fillRect/>
                </a:stretch>
              </p:blipFill>
              <p:spPr>
                <a:xfrm>
                  <a:off x="2406051" y="1252234"/>
                  <a:ext cx="1198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4" name="Ink 103">
                  <a:extLst>
                    <a:ext uri="{FF2B5EF4-FFF2-40B4-BE49-F238E27FC236}">
                      <a16:creationId xmlns:a16="http://schemas.microsoft.com/office/drawing/2014/main" id="{ADE34002-BEA7-FA41-8D1B-00D5ED05A029}"/>
                    </a:ext>
                  </a:extLst>
                </p14:cNvPr>
                <p14:cNvContentPartPr/>
                <p14:nvPr/>
              </p14:nvContentPartPr>
              <p14:xfrm>
                <a:off x="2412891" y="1434394"/>
                <a:ext cx="96840" cy="15840"/>
              </p14:xfrm>
            </p:contentPart>
          </mc:Choice>
          <mc:Fallback xmlns="">
            <p:pic>
              <p:nvPicPr>
                <p:cNvPr id="104" name="Ink 103">
                  <a:extLst>
                    <a:ext uri="{FF2B5EF4-FFF2-40B4-BE49-F238E27FC236}">
                      <a16:creationId xmlns:a16="http://schemas.microsoft.com/office/drawing/2014/main" id="{ADE34002-BEA7-FA41-8D1B-00D5ED05A029}"/>
                    </a:ext>
                  </a:extLst>
                </p:cNvPr>
                <p:cNvPicPr/>
                <p:nvPr/>
              </p:nvPicPr>
              <p:blipFill>
                <a:blip r:embed="rId158"/>
                <a:stretch>
                  <a:fillRect/>
                </a:stretch>
              </p:blipFill>
              <p:spPr>
                <a:xfrm>
                  <a:off x="2406771" y="1428274"/>
                  <a:ext cx="1090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5" name="Ink 104">
                  <a:extLst>
                    <a:ext uri="{FF2B5EF4-FFF2-40B4-BE49-F238E27FC236}">
                      <a16:creationId xmlns:a16="http://schemas.microsoft.com/office/drawing/2014/main" id="{81EB8E95-9A76-B3BB-4828-B3A22A2F1EEB}"/>
                    </a:ext>
                  </a:extLst>
                </p14:cNvPr>
                <p14:cNvContentPartPr/>
                <p14:nvPr/>
              </p14:nvContentPartPr>
              <p14:xfrm>
                <a:off x="2528091" y="1305514"/>
                <a:ext cx="23040" cy="191160"/>
              </p14:xfrm>
            </p:contentPart>
          </mc:Choice>
          <mc:Fallback xmlns="">
            <p:pic>
              <p:nvPicPr>
                <p:cNvPr id="105" name="Ink 104">
                  <a:extLst>
                    <a:ext uri="{FF2B5EF4-FFF2-40B4-BE49-F238E27FC236}">
                      <a16:creationId xmlns:a16="http://schemas.microsoft.com/office/drawing/2014/main" id="{81EB8E95-9A76-B3BB-4828-B3A22A2F1EEB}"/>
                    </a:ext>
                  </a:extLst>
                </p:cNvPr>
                <p:cNvPicPr/>
                <p:nvPr/>
              </p:nvPicPr>
              <p:blipFill>
                <a:blip r:embed="rId160"/>
                <a:stretch>
                  <a:fillRect/>
                </a:stretch>
              </p:blipFill>
              <p:spPr>
                <a:xfrm>
                  <a:off x="2521971" y="1299394"/>
                  <a:ext cx="3528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6" name="Ink 105">
                  <a:extLst>
                    <a:ext uri="{FF2B5EF4-FFF2-40B4-BE49-F238E27FC236}">
                      <a16:creationId xmlns:a16="http://schemas.microsoft.com/office/drawing/2014/main" id="{48AD9A4F-5F95-E5D3-3628-18FF84C93338}"/>
                    </a:ext>
                  </a:extLst>
                </p14:cNvPr>
                <p14:cNvContentPartPr/>
                <p14:nvPr/>
              </p14:nvContentPartPr>
              <p14:xfrm>
                <a:off x="2518371" y="1241794"/>
                <a:ext cx="124560" cy="230040"/>
              </p14:xfrm>
            </p:contentPart>
          </mc:Choice>
          <mc:Fallback xmlns="">
            <p:pic>
              <p:nvPicPr>
                <p:cNvPr id="106" name="Ink 105">
                  <a:extLst>
                    <a:ext uri="{FF2B5EF4-FFF2-40B4-BE49-F238E27FC236}">
                      <a16:creationId xmlns:a16="http://schemas.microsoft.com/office/drawing/2014/main" id="{48AD9A4F-5F95-E5D3-3628-18FF84C93338}"/>
                    </a:ext>
                  </a:extLst>
                </p:cNvPr>
                <p:cNvPicPr/>
                <p:nvPr/>
              </p:nvPicPr>
              <p:blipFill>
                <a:blip r:embed="rId162"/>
                <a:stretch>
                  <a:fillRect/>
                </a:stretch>
              </p:blipFill>
              <p:spPr>
                <a:xfrm>
                  <a:off x="2512251" y="1235674"/>
                  <a:ext cx="13680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7" name="Ink 106">
                  <a:extLst>
                    <a:ext uri="{FF2B5EF4-FFF2-40B4-BE49-F238E27FC236}">
                      <a16:creationId xmlns:a16="http://schemas.microsoft.com/office/drawing/2014/main" id="{4664F51B-44FF-A303-CAFC-7CD8174ADF5C}"/>
                    </a:ext>
                  </a:extLst>
                </p14:cNvPr>
                <p14:cNvContentPartPr/>
                <p14:nvPr/>
              </p14:nvContentPartPr>
              <p14:xfrm>
                <a:off x="2674611" y="1252594"/>
                <a:ext cx="44640" cy="204480"/>
              </p14:xfrm>
            </p:contentPart>
          </mc:Choice>
          <mc:Fallback xmlns="">
            <p:pic>
              <p:nvPicPr>
                <p:cNvPr id="107" name="Ink 106">
                  <a:extLst>
                    <a:ext uri="{FF2B5EF4-FFF2-40B4-BE49-F238E27FC236}">
                      <a16:creationId xmlns:a16="http://schemas.microsoft.com/office/drawing/2014/main" id="{4664F51B-44FF-A303-CAFC-7CD8174ADF5C}"/>
                    </a:ext>
                  </a:extLst>
                </p:cNvPr>
                <p:cNvPicPr/>
                <p:nvPr/>
              </p:nvPicPr>
              <p:blipFill>
                <a:blip r:embed="rId164"/>
                <a:stretch>
                  <a:fillRect/>
                </a:stretch>
              </p:blipFill>
              <p:spPr>
                <a:xfrm>
                  <a:off x="2668491" y="1246474"/>
                  <a:ext cx="5688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8" name="Ink 107">
                  <a:extLst>
                    <a:ext uri="{FF2B5EF4-FFF2-40B4-BE49-F238E27FC236}">
                      <a16:creationId xmlns:a16="http://schemas.microsoft.com/office/drawing/2014/main" id="{A2708C9F-90B5-4AAB-003B-A7F77648C8EC}"/>
                    </a:ext>
                  </a:extLst>
                </p14:cNvPr>
                <p14:cNvContentPartPr/>
                <p14:nvPr/>
              </p14:nvContentPartPr>
              <p14:xfrm>
                <a:off x="2705931" y="1246114"/>
                <a:ext cx="137880" cy="219960"/>
              </p14:xfrm>
            </p:contentPart>
          </mc:Choice>
          <mc:Fallback xmlns="">
            <p:pic>
              <p:nvPicPr>
                <p:cNvPr id="108" name="Ink 107">
                  <a:extLst>
                    <a:ext uri="{FF2B5EF4-FFF2-40B4-BE49-F238E27FC236}">
                      <a16:creationId xmlns:a16="http://schemas.microsoft.com/office/drawing/2014/main" id="{A2708C9F-90B5-4AAB-003B-A7F77648C8EC}"/>
                    </a:ext>
                  </a:extLst>
                </p:cNvPr>
                <p:cNvPicPr/>
                <p:nvPr/>
              </p:nvPicPr>
              <p:blipFill>
                <a:blip r:embed="rId166"/>
                <a:stretch>
                  <a:fillRect/>
                </a:stretch>
              </p:blipFill>
              <p:spPr>
                <a:xfrm>
                  <a:off x="2699811" y="1239994"/>
                  <a:ext cx="150120" cy="232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7">
            <p14:nvContentPartPr>
              <p14:cNvPr id="110" name="Ink 109">
                <a:extLst>
                  <a:ext uri="{FF2B5EF4-FFF2-40B4-BE49-F238E27FC236}">
                    <a16:creationId xmlns:a16="http://schemas.microsoft.com/office/drawing/2014/main" id="{EB6DA93F-86C4-B1C3-9034-7A904158E3FA}"/>
                  </a:ext>
                </a:extLst>
              </p14:cNvPr>
              <p14:cNvContentPartPr/>
              <p14:nvPr/>
            </p14:nvContentPartPr>
            <p14:xfrm>
              <a:off x="7492491" y="2294794"/>
              <a:ext cx="687960" cy="6840"/>
            </p14:xfrm>
          </p:contentPart>
        </mc:Choice>
        <mc:Fallback xmlns="">
          <p:pic>
            <p:nvPicPr>
              <p:cNvPr id="110" name="Ink 109">
                <a:extLst>
                  <a:ext uri="{FF2B5EF4-FFF2-40B4-BE49-F238E27FC236}">
                    <a16:creationId xmlns:a16="http://schemas.microsoft.com/office/drawing/2014/main" id="{EB6DA93F-86C4-B1C3-9034-7A904158E3FA}"/>
                  </a:ext>
                </a:extLst>
              </p:cNvPr>
              <p:cNvPicPr/>
              <p:nvPr/>
            </p:nvPicPr>
            <p:blipFill>
              <a:blip r:embed="rId168"/>
              <a:stretch>
                <a:fillRect/>
              </a:stretch>
            </p:blipFill>
            <p:spPr>
              <a:xfrm>
                <a:off x="7486371" y="2288674"/>
                <a:ext cx="7002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1" name="Ink 110">
                <a:extLst>
                  <a:ext uri="{FF2B5EF4-FFF2-40B4-BE49-F238E27FC236}">
                    <a16:creationId xmlns:a16="http://schemas.microsoft.com/office/drawing/2014/main" id="{1E41165B-E889-A56A-8DFF-F698469621A9}"/>
                  </a:ext>
                </a:extLst>
              </p14:cNvPr>
              <p14:cNvContentPartPr/>
              <p14:nvPr/>
            </p14:nvContentPartPr>
            <p14:xfrm>
              <a:off x="8864451" y="2867194"/>
              <a:ext cx="992160" cy="5040"/>
            </p14:xfrm>
          </p:contentPart>
        </mc:Choice>
        <mc:Fallback xmlns="">
          <p:pic>
            <p:nvPicPr>
              <p:cNvPr id="111" name="Ink 110">
                <a:extLst>
                  <a:ext uri="{FF2B5EF4-FFF2-40B4-BE49-F238E27FC236}">
                    <a16:creationId xmlns:a16="http://schemas.microsoft.com/office/drawing/2014/main" id="{1E41165B-E889-A56A-8DFF-F698469621A9}"/>
                  </a:ext>
                </a:extLst>
              </p:cNvPr>
              <p:cNvPicPr/>
              <p:nvPr/>
            </p:nvPicPr>
            <p:blipFill>
              <a:blip r:embed="rId170"/>
              <a:stretch>
                <a:fillRect/>
              </a:stretch>
            </p:blipFill>
            <p:spPr>
              <a:xfrm>
                <a:off x="8858331" y="2861074"/>
                <a:ext cx="10044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2" name="Ink 111">
                <a:extLst>
                  <a:ext uri="{FF2B5EF4-FFF2-40B4-BE49-F238E27FC236}">
                    <a16:creationId xmlns:a16="http://schemas.microsoft.com/office/drawing/2014/main" id="{BD394A17-1835-B3FB-0106-30CE6BD3633D}"/>
                  </a:ext>
                </a:extLst>
              </p14:cNvPr>
              <p14:cNvContentPartPr/>
              <p14:nvPr/>
            </p14:nvContentPartPr>
            <p14:xfrm>
              <a:off x="2904651" y="3194074"/>
              <a:ext cx="1140480" cy="7200"/>
            </p14:xfrm>
          </p:contentPart>
        </mc:Choice>
        <mc:Fallback xmlns="">
          <p:pic>
            <p:nvPicPr>
              <p:cNvPr id="112" name="Ink 111">
                <a:extLst>
                  <a:ext uri="{FF2B5EF4-FFF2-40B4-BE49-F238E27FC236}">
                    <a16:creationId xmlns:a16="http://schemas.microsoft.com/office/drawing/2014/main" id="{BD394A17-1835-B3FB-0106-30CE6BD3633D}"/>
                  </a:ext>
                </a:extLst>
              </p:cNvPr>
              <p:cNvPicPr/>
              <p:nvPr/>
            </p:nvPicPr>
            <p:blipFill>
              <a:blip r:embed="rId172"/>
              <a:stretch>
                <a:fillRect/>
              </a:stretch>
            </p:blipFill>
            <p:spPr>
              <a:xfrm>
                <a:off x="2898531" y="3187954"/>
                <a:ext cx="11527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3" name="Ink 112">
                <a:extLst>
                  <a:ext uri="{FF2B5EF4-FFF2-40B4-BE49-F238E27FC236}">
                    <a16:creationId xmlns:a16="http://schemas.microsoft.com/office/drawing/2014/main" id="{A1E3A037-8650-224D-CA4F-A839DBC277F9}"/>
                  </a:ext>
                </a:extLst>
              </p14:cNvPr>
              <p14:cNvContentPartPr/>
              <p14:nvPr/>
            </p14:nvContentPartPr>
            <p14:xfrm>
              <a:off x="3118491" y="3446434"/>
              <a:ext cx="551160" cy="9000"/>
            </p14:xfrm>
          </p:contentPart>
        </mc:Choice>
        <mc:Fallback xmlns="">
          <p:pic>
            <p:nvPicPr>
              <p:cNvPr id="113" name="Ink 112">
                <a:extLst>
                  <a:ext uri="{FF2B5EF4-FFF2-40B4-BE49-F238E27FC236}">
                    <a16:creationId xmlns:a16="http://schemas.microsoft.com/office/drawing/2014/main" id="{A1E3A037-8650-224D-CA4F-A839DBC277F9}"/>
                  </a:ext>
                </a:extLst>
              </p:cNvPr>
              <p:cNvPicPr/>
              <p:nvPr/>
            </p:nvPicPr>
            <p:blipFill>
              <a:blip r:embed="rId174"/>
              <a:stretch>
                <a:fillRect/>
              </a:stretch>
            </p:blipFill>
            <p:spPr>
              <a:xfrm>
                <a:off x="3112371" y="3440314"/>
                <a:ext cx="5634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4" name="Ink 113">
                <a:extLst>
                  <a:ext uri="{FF2B5EF4-FFF2-40B4-BE49-F238E27FC236}">
                    <a16:creationId xmlns:a16="http://schemas.microsoft.com/office/drawing/2014/main" id="{F7DFCC08-42CC-277A-44E5-382205B46EAF}"/>
                  </a:ext>
                </a:extLst>
              </p14:cNvPr>
              <p14:cNvContentPartPr/>
              <p14:nvPr/>
            </p14:nvContentPartPr>
            <p14:xfrm>
              <a:off x="-389709" y="4001194"/>
              <a:ext cx="2187000" cy="66960"/>
            </p14:xfrm>
          </p:contentPart>
        </mc:Choice>
        <mc:Fallback xmlns="">
          <p:pic>
            <p:nvPicPr>
              <p:cNvPr id="114" name="Ink 113">
                <a:extLst>
                  <a:ext uri="{FF2B5EF4-FFF2-40B4-BE49-F238E27FC236}">
                    <a16:creationId xmlns:a16="http://schemas.microsoft.com/office/drawing/2014/main" id="{F7DFCC08-42CC-277A-44E5-382205B46EAF}"/>
                  </a:ext>
                </a:extLst>
              </p:cNvPr>
              <p:cNvPicPr/>
              <p:nvPr/>
            </p:nvPicPr>
            <p:blipFill>
              <a:blip r:embed="rId176"/>
              <a:stretch>
                <a:fillRect/>
              </a:stretch>
            </p:blipFill>
            <p:spPr>
              <a:xfrm>
                <a:off x="-395829" y="3995074"/>
                <a:ext cx="21992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5" name="Ink 114">
                <a:extLst>
                  <a:ext uri="{FF2B5EF4-FFF2-40B4-BE49-F238E27FC236}">
                    <a16:creationId xmlns:a16="http://schemas.microsoft.com/office/drawing/2014/main" id="{20ECD4AC-F0A8-809B-3E0C-8920C1CD3F6C}"/>
                  </a:ext>
                </a:extLst>
              </p14:cNvPr>
              <p14:cNvContentPartPr/>
              <p14:nvPr/>
            </p14:nvContentPartPr>
            <p14:xfrm>
              <a:off x="-424989" y="4001194"/>
              <a:ext cx="25920" cy="654120"/>
            </p14:xfrm>
          </p:contentPart>
        </mc:Choice>
        <mc:Fallback xmlns="">
          <p:pic>
            <p:nvPicPr>
              <p:cNvPr id="115" name="Ink 114">
                <a:extLst>
                  <a:ext uri="{FF2B5EF4-FFF2-40B4-BE49-F238E27FC236}">
                    <a16:creationId xmlns:a16="http://schemas.microsoft.com/office/drawing/2014/main" id="{20ECD4AC-F0A8-809B-3E0C-8920C1CD3F6C}"/>
                  </a:ext>
                </a:extLst>
              </p:cNvPr>
              <p:cNvPicPr/>
              <p:nvPr/>
            </p:nvPicPr>
            <p:blipFill>
              <a:blip r:embed="rId178"/>
              <a:stretch>
                <a:fillRect/>
              </a:stretch>
            </p:blipFill>
            <p:spPr>
              <a:xfrm>
                <a:off x="-431109" y="3995074"/>
                <a:ext cx="38160" cy="6663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6" name="Ink 115">
                <a:extLst>
                  <a:ext uri="{FF2B5EF4-FFF2-40B4-BE49-F238E27FC236}">
                    <a16:creationId xmlns:a16="http://schemas.microsoft.com/office/drawing/2014/main" id="{87A7F70C-0F99-E18A-C270-56EEF80AB18D}"/>
                  </a:ext>
                </a:extLst>
              </p14:cNvPr>
              <p14:cNvContentPartPr/>
              <p14:nvPr/>
            </p14:nvContentPartPr>
            <p14:xfrm>
              <a:off x="-493389" y="4612834"/>
              <a:ext cx="115920" cy="82080"/>
            </p14:xfrm>
          </p:contentPart>
        </mc:Choice>
        <mc:Fallback xmlns="">
          <p:pic>
            <p:nvPicPr>
              <p:cNvPr id="116" name="Ink 115">
                <a:extLst>
                  <a:ext uri="{FF2B5EF4-FFF2-40B4-BE49-F238E27FC236}">
                    <a16:creationId xmlns:a16="http://schemas.microsoft.com/office/drawing/2014/main" id="{87A7F70C-0F99-E18A-C270-56EEF80AB18D}"/>
                  </a:ext>
                </a:extLst>
              </p:cNvPr>
              <p:cNvPicPr/>
              <p:nvPr/>
            </p:nvPicPr>
            <p:blipFill>
              <a:blip r:embed="rId180"/>
              <a:stretch>
                <a:fillRect/>
              </a:stretch>
            </p:blipFill>
            <p:spPr>
              <a:xfrm>
                <a:off x="-499509" y="4606714"/>
                <a:ext cx="1281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7" name="Ink 116">
                <a:extLst>
                  <a:ext uri="{FF2B5EF4-FFF2-40B4-BE49-F238E27FC236}">
                    <a16:creationId xmlns:a16="http://schemas.microsoft.com/office/drawing/2014/main" id="{1E5C2274-1C08-4394-DD8B-0407CB2207C2}"/>
                  </a:ext>
                </a:extLst>
              </p14:cNvPr>
              <p14:cNvContentPartPr/>
              <p14:nvPr/>
            </p14:nvContentPartPr>
            <p14:xfrm>
              <a:off x="-685989" y="4850074"/>
              <a:ext cx="102600" cy="211320"/>
            </p14:xfrm>
          </p:contentPart>
        </mc:Choice>
        <mc:Fallback xmlns="">
          <p:pic>
            <p:nvPicPr>
              <p:cNvPr id="117" name="Ink 116">
                <a:extLst>
                  <a:ext uri="{FF2B5EF4-FFF2-40B4-BE49-F238E27FC236}">
                    <a16:creationId xmlns:a16="http://schemas.microsoft.com/office/drawing/2014/main" id="{1E5C2274-1C08-4394-DD8B-0407CB2207C2}"/>
                  </a:ext>
                </a:extLst>
              </p:cNvPr>
              <p:cNvPicPr/>
              <p:nvPr/>
            </p:nvPicPr>
            <p:blipFill>
              <a:blip r:embed="rId182"/>
              <a:stretch>
                <a:fillRect/>
              </a:stretch>
            </p:blipFill>
            <p:spPr>
              <a:xfrm>
                <a:off x="-692109" y="4843954"/>
                <a:ext cx="11484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8" name="Ink 117">
                <a:extLst>
                  <a:ext uri="{FF2B5EF4-FFF2-40B4-BE49-F238E27FC236}">
                    <a16:creationId xmlns:a16="http://schemas.microsoft.com/office/drawing/2014/main" id="{183C332C-514F-8D3E-8A25-7E4C0BA5AF22}"/>
                  </a:ext>
                </a:extLst>
              </p14:cNvPr>
              <p14:cNvContentPartPr/>
              <p14:nvPr/>
            </p14:nvContentPartPr>
            <p14:xfrm>
              <a:off x="-553509" y="4870954"/>
              <a:ext cx="38160" cy="92160"/>
            </p14:xfrm>
          </p:contentPart>
        </mc:Choice>
        <mc:Fallback xmlns="">
          <p:pic>
            <p:nvPicPr>
              <p:cNvPr id="118" name="Ink 117">
                <a:extLst>
                  <a:ext uri="{FF2B5EF4-FFF2-40B4-BE49-F238E27FC236}">
                    <a16:creationId xmlns:a16="http://schemas.microsoft.com/office/drawing/2014/main" id="{183C332C-514F-8D3E-8A25-7E4C0BA5AF22}"/>
                  </a:ext>
                </a:extLst>
              </p:cNvPr>
              <p:cNvPicPr/>
              <p:nvPr/>
            </p:nvPicPr>
            <p:blipFill>
              <a:blip r:embed="rId184"/>
              <a:stretch>
                <a:fillRect/>
              </a:stretch>
            </p:blipFill>
            <p:spPr>
              <a:xfrm>
                <a:off x="-559629" y="4864834"/>
                <a:ext cx="504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9" name="Ink 118">
                <a:extLst>
                  <a:ext uri="{FF2B5EF4-FFF2-40B4-BE49-F238E27FC236}">
                    <a16:creationId xmlns:a16="http://schemas.microsoft.com/office/drawing/2014/main" id="{16ED659A-8BE7-35FB-18C5-57678C568F20}"/>
                  </a:ext>
                </a:extLst>
              </p14:cNvPr>
              <p14:cNvContentPartPr/>
              <p14:nvPr/>
            </p14:nvContentPartPr>
            <p14:xfrm>
              <a:off x="-504549" y="4911274"/>
              <a:ext cx="12240" cy="126720"/>
            </p14:xfrm>
          </p:contentPart>
        </mc:Choice>
        <mc:Fallback xmlns="">
          <p:pic>
            <p:nvPicPr>
              <p:cNvPr id="119" name="Ink 118">
                <a:extLst>
                  <a:ext uri="{FF2B5EF4-FFF2-40B4-BE49-F238E27FC236}">
                    <a16:creationId xmlns:a16="http://schemas.microsoft.com/office/drawing/2014/main" id="{16ED659A-8BE7-35FB-18C5-57678C568F20}"/>
                  </a:ext>
                </a:extLst>
              </p:cNvPr>
              <p:cNvPicPr/>
              <p:nvPr/>
            </p:nvPicPr>
            <p:blipFill>
              <a:blip r:embed="rId186"/>
              <a:stretch>
                <a:fillRect/>
              </a:stretch>
            </p:blipFill>
            <p:spPr>
              <a:xfrm>
                <a:off x="-510669" y="4905154"/>
                <a:ext cx="244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0" name="Ink 119">
                <a:extLst>
                  <a:ext uri="{FF2B5EF4-FFF2-40B4-BE49-F238E27FC236}">
                    <a16:creationId xmlns:a16="http://schemas.microsoft.com/office/drawing/2014/main" id="{8C43260F-9ACD-0712-4B8B-6E5FCB782532}"/>
                  </a:ext>
                </a:extLst>
              </p14:cNvPr>
              <p14:cNvContentPartPr/>
              <p14:nvPr/>
            </p14:nvContentPartPr>
            <p14:xfrm>
              <a:off x="-431469" y="4859794"/>
              <a:ext cx="85680" cy="133200"/>
            </p14:xfrm>
          </p:contentPart>
        </mc:Choice>
        <mc:Fallback xmlns="">
          <p:pic>
            <p:nvPicPr>
              <p:cNvPr id="120" name="Ink 119">
                <a:extLst>
                  <a:ext uri="{FF2B5EF4-FFF2-40B4-BE49-F238E27FC236}">
                    <a16:creationId xmlns:a16="http://schemas.microsoft.com/office/drawing/2014/main" id="{8C43260F-9ACD-0712-4B8B-6E5FCB782532}"/>
                  </a:ext>
                </a:extLst>
              </p:cNvPr>
              <p:cNvPicPr/>
              <p:nvPr/>
            </p:nvPicPr>
            <p:blipFill>
              <a:blip r:embed="rId188"/>
              <a:stretch>
                <a:fillRect/>
              </a:stretch>
            </p:blipFill>
            <p:spPr>
              <a:xfrm>
                <a:off x="-437589" y="4853674"/>
                <a:ext cx="979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1" name="Ink 120">
                <a:extLst>
                  <a:ext uri="{FF2B5EF4-FFF2-40B4-BE49-F238E27FC236}">
                    <a16:creationId xmlns:a16="http://schemas.microsoft.com/office/drawing/2014/main" id="{8D0AE2B2-1367-C687-B4AB-B52F9A1328B8}"/>
                  </a:ext>
                </a:extLst>
              </p14:cNvPr>
              <p14:cNvContentPartPr/>
              <p14:nvPr/>
            </p14:nvContentPartPr>
            <p14:xfrm>
              <a:off x="-343629" y="4914514"/>
              <a:ext cx="37440" cy="65880"/>
            </p14:xfrm>
          </p:contentPart>
        </mc:Choice>
        <mc:Fallback xmlns="">
          <p:pic>
            <p:nvPicPr>
              <p:cNvPr id="121" name="Ink 120">
                <a:extLst>
                  <a:ext uri="{FF2B5EF4-FFF2-40B4-BE49-F238E27FC236}">
                    <a16:creationId xmlns:a16="http://schemas.microsoft.com/office/drawing/2014/main" id="{8D0AE2B2-1367-C687-B4AB-B52F9A1328B8}"/>
                  </a:ext>
                </a:extLst>
              </p:cNvPr>
              <p:cNvPicPr/>
              <p:nvPr/>
            </p:nvPicPr>
            <p:blipFill>
              <a:blip r:embed="rId190"/>
              <a:stretch>
                <a:fillRect/>
              </a:stretch>
            </p:blipFill>
            <p:spPr>
              <a:xfrm>
                <a:off x="-349749" y="4908394"/>
                <a:ext cx="496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2" name="Ink 121">
                <a:extLst>
                  <a:ext uri="{FF2B5EF4-FFF2-40B4-BE49-F238E27FC236}">
                    <a16:creationId xmlns:a16="http://schemas.microsoft.com/office/drawing/2014/main" id="{D88C6E32-0FC4-2FCC-BA4A-9E1F348B8A9D}"/>
                  </a:ext>
                </a:extLst>
              </p14:cNvPr>
              <p14:cNvContentPartPr/>
              <p14:nvPr/>
            </p14:nvContentPartPr>
            <p14:xfrm>
              <a:off x="-279189" y="4913074"/>
              <a:ext cx="26280" cy="49680"/>
            </p14:xfrm>
          </p:contentPart>
        </mc:Choice>
        <mc:Fallback xmlns="">
          <p:pic>
            <p:nvPicPr>
              <p:cNvPr id="122" name="Ink 121">
                <a:extLst>
                  <a:ext uri="{FF2B5EF4-FFF2-40B4-BE49-F238E27FC236}">
                    <a16:creationId xmlns:a16="http://schemas.microsoft.com/office/drawing/2014/main" id="{D88C6E32-0FC4-2FCC-BA4A-9E1F348B8A9D}"/>
                  </a:ext>
                </a:extLst>
              </p:cNvPr>
              <p:cNvPicPr/>
              <p:nvPr/>
            </p:nvPicPr>
            <p:blipFill>
              <a:blip r:embed="rId192"/>
              <a:stretch>
                <a:fillRect/>
              </a:stretch>
            </p:blipFill>
            <p:spPr>
              <a:xfrm>
                <a:off x="-285309" y="4906954"/>
                <a:ext cx="385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3" name="Ink 122">
                <a:extLst>
                  <a:ext uri="{FF2B5EF4-FFF2-40B4-BE49-F238E27FC236}">
                    <a16:creationId xmlns:a16="http://schemas.microsoft.com/office/drawing/2014/main" id="{0F3FCED6-67C0-194D-DC54-D3758438C68E}"/>
                  </a:ext>
                </a:extLst>
              </p14:cNvPr>
              <p14:cNvContentPartPr/>
              <p14:nvPr/>
            </p14:nvContentPartPr>
            <p14:xfrm>
              <a:off x="-231309" y="4892194"/>
              <a:ext cx="35280" cy="49320"/>
            </p14:xfrm>
          </p:contentPart>
        </mc:Choice>
        <mc:Fallback xmlns="">
          <p:pic>
            <p:nvPicPr>
              <p:cNvPr id="123" name="Ink 122">
                <a:extLst>
                  <a:ext uri="{FF2B5EF4-FFF2-40B4-BE49-F238E27FC236}">
                    <a16:creationId xmlns:a16="http://schemas.microsoft.com/office/drawing/2014/main" id="{0F3FCED6-67C0-194D-DC54-D3758438C68E}"/>
                  </a:ext>
                </a:extLst>
              </p:cNvPr>
              <p:cNvPicPr/>
              <p:nvPr/>
            </p:nvPicPr>
            <p:blipFill>
              <a:blip r:embed="rId194"/>
              <a:stretch>
                <a:fillRect/>
              </a:stretch>
            </p:blipFill>
            <p:spPr>
              <a:xfrm>
                <a:off x="-237429" y="4886074"/>
                <a:ext cx="47520" cy="61560"/>
              </a:xfrm>
              <a:prstGeom prst="rect">
                <a:avLst/>
              </a:prstGeom>
            </p:spPr>
          </p:pic>
        </mc:Fallback>
      </mc:AlternateContent>
      <p:grpSp>
        <p:nvGrpSpPr>
          <p:cNvPr id="139" name="Group 138">
            <a:extLst>
              <a:ext uri="{FF2B5EF4-FFF2-40B4-BE49-F238E27FC236}">
                <a16:creationId xmlns:a16="http://schemas.microsoft.com/office/drawing/2014/main" id="{C741C44D-692E-F85D-A161-B34AADCE806C}"/>
              </a:ext>
            </a:extLst>
          </p:cNvPr>
          <p:cNvGrpSpPr/>
          <p:nvPr/>
        </p:nvGrpSpPr>
        <p:grpSpPr>
          <a:xfrm>
            <a:off x="1591731" y="3177514"/>
            <a:ext cx="286560" cy="145800"/>
            <a:chOff x="1591731" y="3177514"/>
            <a:chExt cx="286560" cy="145800"/>
          </a:xfrm>
        </p:grpSpPr>
        <mc:AlternateContent xmlns:mc="http://schemas.openxmlformats.org/markup-compatibility/2006" xmlns:p14="http://schemas.microsoft.com/office/powerpoint/2010/main">
          <mc:Choice Requires="p14">
            <p:contentPart p14:bwMode="auto" r:id="rId195">
              <p14:nvContentPartPr>
                <p14:cNvPr id="133" name="Ink 132">
                  <a:extLst>
                    <a:ext uri="{FF2B5EF4-FFF2-40B4-BE49-F238E27FC236}">
                      <a16:creationId xmlns:a16="http://schemas.microsoft.com/office/drawing/2014/main" id="{E73760D7-82C2-B6A7-DC37-CE640FA9CCBB}"/>
                    </a:ext>
                  </a:extLst>
                </p14:cNvPr>
                <p14:cNvContentPartPr/>
                <p14:nvPr/>
              </p14:nvContentPartPr>
              <p14:xfrm>
                <a:off x="1591731" y="3177514"/>
                <a:ext cx="2520" cy="133200"/>
              </p14:xfrm>
            </p:contentPart>
          </mc:Choice>
          <mc:Fallback xmlns="">
            <p:pic>
              <p:nvPicPr>
                <p:cNvPr id="133" name="Ink 132">
                  <a:extLst>
                    <a:ext uri="{FF2B5EF4-FFF2-40B4-BE49-F238E27FC236}">
                      <a16:creationId xmlns:a16="http://schemas.microsoft.com/office/drawing/2014/main" id="{E73760D7-82C2-B6A7-DC37-CE640FA9CCBB}"/>
                    </a:ext>
                  </a:extLst>
                </p:cNvPr>
                <p:cNvPicPr/>
                <p:nvPr/>
              </p:nvPicPr>
              <p:blipFill>
                <a:blip r:embed="rId196"/>
                <a:stretch>
                  <a:fillRect/>
                </a:stretch>
              </p:blipFill>
              <p:spPr>
                <a:xfrm>
                  <a:off x="1585611" y="3171394"/>
                  <a:ext cx="147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4" name="Ink 133">
                  <a:extLst>
                    <a:ext uri="{FF2B5EF4-FFF2-40B4-BE49-F238E27FC236}">
                      <a16:creationId xmlns:a16="http://schemas.microsoft.com/office/drawing/2014/main" id="{E1D0311B-90A1-64ED-FC0C-D2C3BF23E466}"/>
                    </a:ext>
                  </a:extLst>
                </p14:cNvPr>
                <p14:cNvContentPartPr/>
                <p14:nvPr/>
              </p14:nvContentPartPr>
              <p14:xfrm>
                <a:off x="1633491" y="3208834"/>
                <a:ext cx="2520" cy="82440"/>
              </p14:xfrm>
            </p:contentPart>
          </mc:Choice>
          <mc:Fallback xmlns="">
            <p:pic>
              <p:nvPicPr>
                <p:cNvPr id="134" name="Ink 133">
                  <a:extLst>
                    <a:ext uri="{FF2B5EF4-FFF2-40B4-BE49-F238E27FC236}">
                      <a16:creationId xmlns:a16="http://schemas.microsoft.com/office/drawing/2014/main" id="{E1D0311B-90A1-64ED-FC0C-D2C3BF23E466}"/>
                    </a:ext>
                  </a:extLst>
                </p:cNvPr>
                <p:cNvPicPr/>
                <p:nvPr/>
              </p:nvPicPr>
              <p:blipFill>
                <a:blip r:embed="rId198"/>
                <a:stretch>
                  <a:fillRect/>
                </a:stretch>
              </p:blipFill>
              <p:spPr>
                <a:xfrm>
                  <a:off x="1627371" y="3202714"/>
                  <a:ext cx="147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5" name="Ink 134">
                  <a:extLst>
                    <a:ext uri="{FF2B5EF4-FFF2-40B4-BE49-F238E27FC236}">
                      <a16:creationId xmlns:a16="http://schemas.microsoft.com/office/drawing/2014/main" id="{1C079DF2-8F64-3A9C-88B1-E2049A96CA43}"/>
                    </a:ext>
                  </a:extLst>
                </p14:cNvPr>
                <p14:cNvContentPartPr/>
                <p14:nvPr/>
              </p14:nvContentPartPr>
              <p14:xfrm>
                <a:off x="1674171" y="3209554"/>
                <a:ext cx="45000" cy="113760"/>
              </p14:xfrm>
            </p:contentPart>
          </mc:Choice>
          <mc:Fallback xmlns="">
            <p:pic>
              <p:nvPicPr>
                <p:cNvPr id="135" name="Ink 134">
                  <a:extLst>
                    <a:ext uri="{FF2B5EF4-FFF2-40B4-BE49-F238E27FC236}">
                      <a16:creationId xmlns:a16="http://schemas.microsoft.com/office/drawing/2014/main" id="{1C079DF2-8F64-3A9C-88B1-E2049A96CA43}"/>
                    </a:ext>
                  </a:extLst>
                </p:cNvPr>
                <p:cNvPicPr/>
                <p:nvPr/>
              </p:nvPicPr>
              <p:blipFill>
                <a:blip r:embed="rId200"/>
                <a:stretch>
                  <a:fillRect/>
                </a:stretch>
              </p:blipFill>
              <p:spPr>
                <a:xfrm>
                  <a:off x="1668051" y="3203434"/>
                  <a:ext cx="572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6" name="Ink 135">
                  <a:extLst>
                    <a:ext uri="{FF2B5EF4-FFF2-40B4-BE49-F238E27FC236}">
                      <a16:creationId xmlns:a16="http://schemas.microsoft.com/office/drawing/2014/main" id="{B9C87CD4-88C6-CB88-9553-621A99A89518}"/>
                    </a:ext>
                  </a:extLst>
                </p14:cNvPr>
                <p14:cNvContentPartPr/>
                <p14:nvPr/>
              </p14:nvContentPartPr>
              <p14:xfrm>
                <a:off x="1748331" y="3246634"/>
                <a:ext cx="33840" cy="60480"/>
              </p14:xfrm>
            </p:contentPart>
          </mc:Choice>
          <mc:Fallback xmlns="">
            <p:pic>
              <p:nvPicPr>
                <p:cNvPr id="136" name="Ink 135">
                  <a:extLst>
                    <a:ext uri="{FF2B5EF4-FFF2-40B4-BE49-F238E27FC236}">
                      <a16:creationId xmlns:a16="http://schemas.microsoft.com/office/drawing/2014/main" id="{B9C87CD4-88C6-CB88-9553-621A99A89518}"/>
                    </a:ext>
                  </a:extLst>
                </p:cNvPr>
                <p:cNvPicPr/>
                <p:nvPr/>
              </p:nvPicPr>
              <p:blipFill>
                <a:blip r:embed="rId202"/>
                <a:stretch>
                  <a:fillRect/>
                </a:stretch>
              </p:blipFill>
              <p:spPr>
                <a:xfrm>
                  <a:off x="1742211" y="3240514"/>
                  <a:ext cx="460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7" name="Ink 136">
                  <a:extLst>
                    <a:ext uri="{FF2B5EF4-FFF2-40B4-BE49-F238E27FC236}">
                      <a16:creationId xmlns:a16="http://schemas.microsoft.com/office/drawing/2014/main" id="{6984646A-E4E5-5AC7-BDF5-D42C6906A386}"/>
                    </a:ext>
                  </a:extLst>
                </p14:cNvPr>
                <p14:cNvContentPartPr/>
                <p14:nvPr/>
              </p14:nvContentPartPr>
              <p14:xfrm>
                <a:off x="1799451" y="3242674"/>
                <a:ext cx="13320" cy="52200"/>
              </p14:xfrm>
            </p:contentPart>
          </mc:Choice>
          <mc:Fallback xmlns="">
            <p:pic>
              <p:nvPicPr>
                <p:cNvPr id="137" name="Ink 136">
                  <a:extLst>
                    <a:ext uri="{FF2B5EF4-FFF2-40B4-BE49-F238E27FC236}">
                      <a16:creationId xmlns:a16="http://schemas.microsoft.com/office/drawing/2014/main" id="{6984646A-E4E5-5AC7-BDF5-D42C6906A386}"/>
                    </a:ext>
                  </a:extLst>
                </p:cNvPr>
                <p:cNvPicPr/>
                <p:nvPr/>
              </p:nvPicPr>
              <p:blipFill>
                <a:blip r:embed="rId204"/>
                <a:stretch>
                  <a:fillRect/>
                </a:stretch>
              </p:blipFill>
              <p:spPr>
                <a:xfrm>
                  <a:off x="1793331" y="3236554"/>
                  <a:ext cx="255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8" name="Ink 137">
                  <a:extLst>
                    <a:ext uri="{FF2B5EF4-FFF2-40B4-BE49-F238E27FC236}">
                      <a16:creationId xmlns:a16="http://schemas.microsoft.com/office/drawing/2014/main" id="{18CD3A29-41FA-6023-B671-F9384140467C}"/>
                    </a:ext>
                  </a:extLst>
                </p14:cNvPr>
                <p14:cNvContentPartPr/>
                <p14:nvPr/>
              </p14:nvContentPartPr>
              <p14:xfrm>
                <a:off x="1840491" y="3245554"/>
                <a:ext cx="37800" cy="42120"/>
              </p14:xfrm>
            </p:contentPart>
          </mc:Choice>
          <mc:Fallback xmlns="">
            <p:pic>
              <p:nvPicPr>
                <p:cNvPr id="138" name="Ink 137">
                  <a:extLst>
                    <a:ext uri="{FF2B5EF4-FFF2-40B4-BE49-F238E27FC236}">
                      <a16:creationId xmlns:a16="http://schemas.microsoft.com/office/drawing/2014/main" id="{18CD3A29-41FA-6023-B671-F9384140467C}"/>
                    </a:ext>
                  </a:extLst>
                </p:cNvPr>
                <p:cNvPicPr/>
                <p:nvPr/>
              </p:nvPicPr>
              <p:blipFill>
                <a:blip r:embed="rId206"/>
                <a:stretch>
                  <a:fillRect/>
                </a:stretch>
              </p:blipFill>
              <p:spPr>
                <a:xfrm>
                  <a:off x="1834371" y="3239434"/>
                  <a:ext cx="50040" cy="54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7">
            <p14:nvContentPartPr>
              <p14:cNvPr id="140" name="Ink 139">
                <a:extLst>
                  <a:ext uri="{FF2B5EF4-FFF2-40B4-BE49-F238E27FC236}">
                    <a16:creationId xmlns:a16="http://schemas.microsoft.com/office/drawing/2014/main" id="{CB0DDEFA-B37D-12BC-4D12-34BB10306744}"/>
                  </a:ext>
                </a:extLst>
              </p14:cNvPr>
              <p14:cNvContentPartPr/>
              <p14:nvPr/>
            </p14:nvContentPartPr>
            <p14:xfrm>
              <a:off x="5837571" y="4099474"/>
              <a:ext cx="779040" cy="360"/>
            </p14:xfrm>
          </p:contentPart>
        </mc:Choice>
        <mc:Fallback xmlns="">
          <p:pic>
            <p:nvPicPr>
              <p:cNvPr id="140" name="Ink 139">
                <a:extLst>
                  <a:ext uri="{FF2B5EF4-FFF2-40B4-BE49-F238E27FC236}">
                    <a16:creationId xmlns:a16="http://schemas.microsoft.com/office/drawing/2014/main" id="{CB0DDEFA-B37D-12BC-4D12-34BB10306744}"/>
                  </a:ext>
                </a:extLst>
              </p:cNvPr>
              <p:cNvPicPr/>
              <p:nvPr/>
            </p:nvPicPr>
            <p:blipFill>
              <a:blip r:embed="rId208"/>
              <a:stretch>
                <a:fillRect/>
              </a:stretch>
            </p:blipFill>
            <p:spPr>
              <a:xfrm>
                <a:off x="5831451" y="4093354"/>
                <a:ext cx="7912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1" name="Ink 140">
                <a:extLst>
                  <a:ext uri="{FF2B5EF4-FFF2-40B4-BE49-F238E27FC236}">
                    <a16:creationId xmlns:a16="http://schemas.microsoft.com/office/drawing/2014/main" id="{E22C3853-6B38-F46D-A9A8-F66DBC1D6AA3}"/>
                  </a:ext>
                </a:extLst>
              </p14:cNvPr>
              <p14:cNvContentPartPr/>
              <p14:nvPr/>
            </p14:nvContentPartPr>
            <p14:xfrm>
              <a:off x="41571" y="3888514"/>
              <a:ext cx="2520" cy="125280"/>
            </p14:xfrm>
          </p:contentPart>
        </mc:Choice>
        <mc:Fallback xmlns="">
          <p:pic>
            <p:nvPicPr>
              <p:cNvPr id="141" name="Ink 140">
                <a:extLst>
                  <a:ext uri="{FF2B5EF4-FFF2-40B4-BE49-F238E27FC236}">
                    <a16:creationId xmlns:a16="http://schemas.microsoft.com/office/drawing/2014/main" id="{E22C3853-6B38-F46D-A9A8-F66DBC1D6AA3}"/>
                  </a:ext>
                </a:extLst>
              </p:cNvPr>
              <p:cNvPicPr/>
              <p:nvPr/>
            </p:nvPicPr>
            <p:blipFill>
              <a:blip r:embed="rId210"/>
              <a:stretch>
                <a:fillRect/>
              </a:stretch>
            </p:blipFill>
            <p:spPr>
              <a:xfrm>
                <a:off x="35451" y="3882394"/>
                <a:ext cx="147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45" name="Ink 144">
                <a:extLst>
                  <a:ext uri="{FF2B5EF4-FFF2-40B4-BE49-F238E27FC236}">
                    <a16:creationId xmlns:a16="http://schemas.microsoft.com/office/drawing/2014/main" id="{D42BC0F0-0F37-C12A-BDE6-E352987228E3}"/>
                  </a:ext>
                </a:extLst>
              </p14:cNvPr>
              <p14:cNvContentPartPr/>
              <p14:nvPr/>
            </p14:nvContentPartPr>
            <p14:xfrm>
              <a:off x="416691" y="3671434"/>
              <a:ext cx="8280" cy="389880"/>
            </p14:xfrm>
          </p:contentPart>
        </mc:Choice>
        <mc:Fallback xmlns="">
          <p:pic>
            <p:nvPicPr>
              <p:cNvPr id="145" name="Ink 144">
                <a:extLst>
                  <a:ext uri="{FF2B5EF4-FFF2-40B4-BE49-F238E27FC236}">
                    <a16:creationId xmlns:a16="http://schemas.microsoft.com/office/drawing/2014/main" id="{D42BC0F0-0F37-C12A-BDE6-E352987228E3}"/>
                  </a:ext>
                </a:extLst>
              </p:cNvPr>
              <p:cNvPicPr/>
              <p:nvPr/>
            </p:nvPicPr>
            <p:blipFill>
              <a:blip r:embed="rId212"/>
              <a:stretch>
                <a:fillRect/>
              </a:stretch>
            </p:blipFill>
            <p:spPr>
              <a:xfrm>
                <a:off x="410571" y="3665314"/>
                <a:ext cx="20520" cy="4021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6" name="Ink 145">
                <a:extLst>
                  <a:ext uri="{FF2B5EF4-FFF2-40B4-BE49-F238E27FC236}">
                    <a16:creationId xmlns:a16="http://schemas.microsoft.com/office/drawing/2014/main" id="{81C4224B-80E6-793A-7627-A05CE442FCDF}"/>
                  </a:ext>
                </a:extLst>
              </p14:cNvPr>
              <p14:cNvContentPartPr/>
              <p14:nvPr/>
            </p14:nvContentPartPr>
            <p14:xfrm>
              <a:off x="745371" y="3692674"/>
              <a:ext cx="4320" cy="343440"/>
            </p14:xfrm>
          </p:contentPart>
        </mc:Choice>
        <mc:Fallback xmlns="">
          <p:pic>
            <p:nvPicPr>
              <p:cNvPr id="146" name="Ink 145">
                <a:extLst>
                  <a:ext uri="{FF2B5EF4-FFF2-40B4-BE49-F238E27FC236}">
                    <a16:creationId xmlns:a16="http://schemas.microsoft.com/office/drawing/2014/main" id="{81C4224B-80E6-793A-7627-A05CE442FCDF}"/>
                  </a:ext>
                </a:extLst>
              </p:cNvPr>
              <p:cNvPicPr/>
              <p:nvPr/>
            </p:nvPicPr>
            <p:blipFill>
              <a:blip r:embed="rId214"/>
              <a:stretch>
                <a:fillRect/>
              </a:stretch>
            </p:blipFill>
            <p:spPr>
              <a:xfrm>
                <a:off x="739251" y="3686554"/>
                <a:ext cx="1656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7" name="Ink 146">
                <a:extLst>
                  <a:ext uri="{FF2B5EF4-FFF2-40B4-BE49-F238E27FC236}">
                    <a16:creationId xmlns:a16="http://schemas.microsoft.com/office/drawing/2014/main" id="{DFC8640E-89A5-71E8-5359-D7F38C1AF1CD}"/>
                  </a:ext>
                </a:extLst>
              </p14:cNvPr>
              <p14:cNvContentPartPr/>
              <p14:nvPr/>
            </p14:nvContentPartPr>
            <p14:xfrm>
              <a:off x="1060731" y="3738034"/>
              <a:ext cx="9000" cy="316080"/>
            </p14:xfrm>
          </p:contentPart>
        </mc:Choice>
        <mc:Fallback xmlns="">
          <p:pic>
            <p:nvPicPr>
              <p:cNvPr id="147" name="Ink 146">
                <a:extLst>
                  <a:ext uri="{FF2B5EF4-FFF2-40B4-BE49-F238E27FC236}">
                    <a16:creationId xmlns:a16="http://schemas.microsoft.com/office/drawing/2014/main" id="{DFC8640E-89A5-71E8-5359-D7F38C1AF1CD}"/>
                  </a:ext>
                </a:extLst>
              </p:cNvPr>
              <p:cNvPicPr/>
              <p:nvPr/>
            </p:nvPicPr>
            <p:blipFill>
              <a:blip r:embed="rId216"/>
              <a:stretch>
                <a:fillRect/>
              </a:stretch>
            </p:blipFill>
            <p:spPr>
              <a:xfrm>
                <a:off x="1054611" y="3731914"/>
                <a:ext cx="2124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8" name="Ink 147">
                <a:extLst>
                  <a:ext uri="{FF2B5EF4-FFF2-40B4-BE49-F238E27FC236}">
                    <a16:creationId xmlns:a16="http://schemas.microsoft.com/office/drawing/2014/main" id="{61B4E38B-70F9-E9E1-354A-17EDFC8E4FB4}"/>
                  </a:ext>
                </a:extLst>
              </p14:cNvPr>
              <p14:cNvContentPartPr/>
              <p14:nvPr/>
            </p14:nvContentPartPr>
            <p14:xfrm>
              <a:off x="1359891" y="3746314"/>
              <a:ext cx="12240" cy="289080"/>
            </p14:xfrm>
          </p:contentPart>
        </mc:Choice>
        <mc:Fallback xmlns="">
          <p:pic>
            <p:nvPicPr>
              <p:cNvPr id="148" name="Ink 147">
                <a:extLst>
                  <a:ext uri="{FF2B5EF4-FFF2-40B4-BE49-F238E27FC236}">
                    <a16:creationId xmlns:a16="http://schemas.microsoft.com/office/drawing/2014/main" id="{61B4E38B-70F9-E9E1-354A-17EDFC8E4FB4}"/>
                  </a:ext>
                </a:extLst>
              </p:cNvPr>
              <p:cNvPicPr/>
              <p:nvPr/>
            </p:nvPicPr>
            <p:blipFill>
              <a:blip r:embed="rId218"/>
              <a:stretch>
                <a:fillRect/>
              </a:stretch>
            </p:blipFill>
            <p:spPr>
              <a:xfrm>
                <a:off x="1353771" y="3740194"/>
                <a:ext cx="2448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9" name="Ink 148">
                <a:extLst>
                  <a:ext uri="{FF2B5EF4-FFF2-40B4-BE49-F238E27FC236}">
                    <a16:creationId xmlns:a16="http://schemas.microsoft.com/office/drawing/2014/main" id="{CBCFD1AF-6EB3-2CB2-3F66-52426C3DD358}"/>
                  </a:ext>
                </a:extLst>
              </p14:cNvPr>
              <p14:cNvContentPartPr/>
              <p14:nvPr/>
            </p14:nvContentPartPr>
            <p14:xfrm>
              <a:off x="-23949" y="3365074"/>
              <a:ext cx="8280" cy="109080"/>
            </p14:xfrm>
          </p:contentPart>
        </mc:Choice>
        <mc:Fallback xmlns="">
          <p:pic>
            <p:nvPicPr>
              <p:cNvPr id="149" name="Ink 148">
                <a:extLst>
                  <a:ext uri="{FF2B5EF4-FFF2-40B4-BE49-F238E27FC236}">
                    <a16:creationId xmlns:a16="http://schemas.microsoft.com/office/drawing/2014/main" id="{CBCFD1AF-6EB3-2CB2-3F66-52426C3DD358}"/>
                  </a:ext>
                </a:extLst>
              </p:cNvPr>
              <p:cNvPicPr/>
              <p:nvPr/>
            </p:nvPicPr>
            <p:blipFill>
              <a:blip r:embed="rId220"/>
              <a:stretch>
                <a:fillRect/>
              </a:stretch>
            </p:blipFill>
            <p:spPr>
              <a:xfrm>
                <a:off x="-30069" y="3358954"/>
                <a:ext cx="20520" cy="121320"/>
              </a:xfrm>
              <a:prstGeom prst="rect">
                <a:avLst/>
              </a:prstGeom>
            </p:spPr>
          </p:pic>
        </mc:Fallback>
      </mc:AlternateContent>
      <p:grpSp>
        <p:nvGrpSpPr>
          <p:cNvPr id="157" name="Group 156">
            <a:extLst>
              <a:ext uri="{FF2B5EF4-FFF2-40B4-BE49-F238E27FC236}">
                <a16:creationId xmlns:a16="http://schemas.microsoft.com/office/drawing/2014/main" id="{E79839E1-5183-167E-4FC0-6D10324A75CE}"/>
              </a:ext>
            </a:extLst>
          </p:cNvPr>
          <p:cNvGrpSpPr/>
          <p:nvPr/>
        </p:nvGrpSpPr>
        <p:grpSpPr>
          <a:xfrm>
            <a:off x="10611" y="3373354"/>
            <a:ext cx="318240" cy="92880"/>
            <a:chOff x="10611" y="3373354"/>
            <a:chExt cx="318240" cy="92880"/>
          </a:xfrm>
        </p:grpSpPr>
        <mc:AlternateContent xmlns:mc="http://schemas.openxmlformats.org/markup-compatibility/2006" xmlns:p14="http://schemas.microsoft.com/office/powerpoint/2010/main">
          <mc:Choice Requires="p14">
            <p:contentPart p14:bwMode="auto" r:id="rId221">
              <p14:nvContentPartPr>
                <p14:cNvPr id="150" name="Ink 149">
                  <a:extLst>
                    <a:ext uri="{FF2B5EF4-FFF2-40B4-BE49-F238E27FC236}">
                      <a16:creationId xmlns:a16="http://schemas.microsoft.com/office/drawing/2014/main" id="{5099BB39-078B-54DE-392E-86B4994C324B}"/>
                    </a:ext>
                  </a:extLst>
                </p14:cNvPr>
                <p14:cNvContentPartPr/>
                <p14:nvPr/>
              </p14:nvContentPartPr>
              <p14:xfrm>
                <a:off x="10611" y="3373354"/>
                <a:ext cx="34560" cy="92880"/>
              </p14:xfrm>
            </p:contentPart>
          </mc:Choice>
          <mc:Fallback xmlns="">
            <p:pic>
              <p:nvPicPr>
                <p:cNvPr id="150" name="Ink 149">
                  <a:extLst>
                    <a:ext uri="{FF2B5EF4-FFF2-40B4-BE49-F238E27FC236}">
                      <a16:creationId xmlns:a16="http://schemas.microsoft.com/office/drawing/2014/main" id="{5099BB39-078B-54DE-392E-86B4994C324B}"/>
                    </a:ext>
                  </a:extLst>
                </p:cNvPr>
                <p:cNvPicPr/>
                <p:nvPr/>
              </p:nvPicPr>
              <p:blipFill>
                <a:blip r:embed="rId222"/>
                <a:stretch>
                  <a:fillRect/>
                </a:stretch>
              </p:blipFill>
              <p:spPr>
                <a:xfrm>
                  <a:off x="4491" y="3367234"/>
                  <a:ext cx="468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51" name="Ink 150">
                  <a:extLst>
                    <a:ext uri="{FF2B5EF4-FFF2-40B4-BE49-F238E27FC236}">
                      <a16:creationId xmlns:a16="http://schemas.microsoft.com/office/drawing/2014/main" id="{903A44E6-5519-FAF2-A06F-6B1D29B0CA56}"/>
                    </a:ext>
                  </a:extLst>
                </p14:cNvPr>
                <p14:cNvContentPartPr/>
                <p14:nvPr/>
              </p14:nvContentPartPr>
              <p14:xfrm>
                <a:off x="61731" y="3396394"/>
                <a:ext cx="26280" cy="38160"/>
              </p14:xfrm>
            </p:contentPart>
          </mc:Choice>
          <mc:Fallback xmlns="">
            <p:pic>
              <p:nvPicPr>
                <p:cNvPr id="151" name="Ink 150">
                  <a:extLst>
                    <a:ext uri="{FF2B5EF4-FFF2-40B4-BE49-F238E27FC236}">
                      <a16:creationId xmlns:a16="http://schemas.microsoft.com/office/drawing/2014/main" id="{903A44E6-5519-FAF2-A06F-6B1D29B0CA56}"/>
                    </a:ext>
                  </a:extLst>
                </p:cNvPr>
                <p:cNvPicPr/>
                <p:nvPr/>
              </p:nvPicPr>
              <p:blipFill>
                <a:blip r:embed="rId224"/>
                <a:stretch>
                  <a:fillRect/>
                </a:stretch>
              </p:blipFill>
              <p:spPr>
                <a:xfrm>
                  <a:off x="55611" y="3390274"/>
                  <a:ext cx="385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52" name="Ink 151">
                  <a:extLst>
                    <a:ext uri="{FF2B5EF4-FFF2-40B4-BE49-F238E27FC236}">
                      <a16:creationId xmlns:a16="http://schemas.microsoft.com/office/drawing/2014/main" id="{088EF876-5BCD-BEED-1EF6-937A214CE96B}"/>
                    </a:ext>
                  </a:extLst>
                </p14:cNvPr>
                <p14:cNvContentPartPr/>
                <p14:nvPr/>
              </p14:nvContentPartPr>
              <p14:xfrm>
                <a:off x="118251" y="3394234"/>
                <a:ext cx="35280" cy="34200"/>
              </p14:xfrm>
            </p:contentPart>
          </mc:Choice>
          <mc:Fallback xmlns="">
            <p:pic>
              <p:nvPicPr>
                <p:cNvPr id="152" name="Ink 151">
                  <a:extLst>
                    <a:ext uri="{FF2B5EF4-FFF2-40B4-BE49-F238E27FC236}">
                      <a16:creationId xmlns:a16="http://schemas.microsoft.com/office/drawing/2014/main" id="{088EF876-5BCD-BEED-1EF6-937A214CE96B}"/>
                    </a:ext>
                  </a:extLst>
                </p:cNvPr>
                <p:cNvPicPr/>
                <p:nvPr/>
              </p:nvPicPr>
              <p:blipFill>
                <a:blip r:embed="rId226"/>
                <a:stretch>
                  <a:fillRect/>
                </a:stretch>
              </p:blipFill>
              <p:spPr>
                <a:xfrm>
                  <a:off x="112131" y="3388114"/>
                  <a:ext cx="475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53" name="Ink 152">
                  <a:extLst>
                    <a:ext uri="{FF2B5EF4-FFF2-40B4-BE49-F238E27FC236}">
                      <a16:creationId xmlns:a16="http://schemas.microsoft.com/office/drawing/2014/main" id="{C7BA45B3-5A65-B5D0-CC09-739D7102AEC6}"/>
                    </a:ext>
                  </a:extLst>
                </p14:cNvPr>
                <p14:cNvContentPartPr/>
                <p14:nvPr/>
              </p14:nvContentPartPr>
              <p14:xfrm>
                <a:off x="213651" y="3394234"/>
                <a:ext cx="24120" cy="42120"/>
              </p14:xfrm>
            </p:contentPart>
          </mc:Choice>
          <mc:Fallback xmlns="">
            <p:pic>
              <p:nvPicPr>
                <p:cNvPr id="153" name="Ink 152">
                  <a:extLst>
                    <a:ext uri="{FF2B5EF4-FFF2-40B4-BE49-F238E27FC236}">
                      <a16:creationId xmlns:a16="http://schemas.microsoft.com/office/drawing/2014/main" id="{C7BA45B3-5A65-B5D0-CC09-739D7102AEC6}"/>
                    </a:ext>
                  </a:extLst>
                </p:cNvPr>
                <p:cNvPicPr/>
                <p:nvPr/>
              </p:nvPicPr>
              <p:blipFill>
                <a:blip r:embed="rId228"/>
                <a:stretch>
                  <a:fillRect/>
                </a:stretch>
              </p:blipFill>
              <p:spPr>
                <a:xfrm>
                  <a:off x="207531" y="3388114"/>
                  <a:ext cx="363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56" name="Ink 155">
                  <a:extLst>
                    <a:ext uri="{FF2B5EF4-FFF2-40B4-BE49-F238E27FC236}">
                      <a16:creationId xmlns:a16="http://schemas.microsoft.com/office/drawing/2014/main" id="{D69133A5-87C5-D626-C949-2B6E0753348C}"/>
                    </a:ext>
                  </a:extLst>
                </p14:cNvPr>
                <p14:cNvContentPartPr/>
                <p14:nvPr/>
              </p14:nvContentPartPr>
              <p14:xfrm>
                <a:off x="290691" y="3390274"/>
                <a:ext cx="38160" cy="45720"/>
              </p14:xfrm>
            </p:contentPart>
          </mc:Choice>
          <mc:Fallback xmlns="">
            <p:pic>
              <p:nvPicPr>
                <p:cNvPr id="156" name="Ink 155">
                  <a:extLst>
                    <a:ext uri="{FF2B5EF4-FFF2-40B4-BE49-F238E27FC236}">
                      <a16:creationId xmlns:a16="http://schemas.microsoft.com/office/drawing/2014/main" id="{D69133A5-87C5-D626-C949-2B6E0753348C}"/>
                    </a:ext>
                  </a:extLst>
                </p:cNvPr>
                <p:cNvPicPr/>
                <p:nvPr/>
              </p:nvPicPr>
              <p:blipFill>
                <a:blip r:embed="rId230"/>
                <a:stretch>
                  <a:fillRect/>
                </a:stretch>
              </p:blipFill>
              <p:spPr>
                <a:xfrm>
                  <a:off x="284571" y="3384154"/>
                  <a:ext cx="50400" cy="57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1">
            <p14:nvContentPartPr>
              <p14:cNvPr id="158" name="Ink 157">
                <a:extLst>
                  <a:ext uri="{FF2B5EF4-FFF2-40B4-BE49-F238E27FC236}">
                    <a16:creationId xmlns:a16="http://schemas.microsoft.com/office/drawing/2014/main" id="{2965389F-5380-1A12-BEF3-0AD660A60A0B}"/>
                  </a:ext>
                </a:extLst>
              </p14:cNvPr>
              <p14:cNvContentPartPr/>
              <p14:nvPr/>
            </p14:nvContentPartPr>
            <p14:xfrm>
              <a:off x="59931" y="4228714"/>
              <a:ext cx="8280" cy="86400"/>
            </p14:xfrm>
          </p:contentPart>
        </mc:Choice>
        <mc:Fallback xmlns="">
          <p:pic>
            <p:nvPicPr>
              <p:cNvPr id="158" name="Ink 157">
                <a:extLst>
                  <a:ext uri="{FF2B5EF4-FFF2-40B4-BE49-F238E27FC236}">
                    <a16:creationId xmlns:a16="http://schemas.microsoft.com/office/drawing/2014/main" id="{2965389F-5380-1A12-BEF3-0AD660A60A0B}"/>
                  </a:ext>
                </a:extLst>
              </p:cNvPr>
              <p:cNvPicPr/>
              <p:nvPr/>
            </p:nvPicPr>
            <p:blipFill>
              <a:blip r:embed="rId232"/>
              <a:stretch>
                <a:fillRect/>
              </a:stretch>
            </p:blipFill>
            <p:spPr>
              <a:xfrm>
                <a:off x="53811" y="4222594"/>
                <a:ext cx="205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59" name="Ink 158">
                <a:extLst>
                  <a:ext uri="{FF2B5EF4-FFF2-40B4-BE49-F238E27FC236}">
                    <a16:creationId xmlns:a16="http://schemas.microsoft.com/office/drawing/2014/main" id="{C1407877-FA0F-9B23-EA26-839BDC9B0BC8}"/>
                  </a:ext>
                </a:extLst>
              </p14:cNvPr>
              <p14:cNvContentPartPr/>
              <p14:nvPr/>
            </p14:nvContentPartPr>
            <p14:xfrm>
              <a:off x="359091" y="4208914"/>
              <a:ext cx="103320" cy="133560"/>
            </p14:xfrm>
          </p:contentPart>
        </mc:Choice>
        <mc:Fallback xmlns="">
          <p:pic>
            <p:nvPicPr>
              <p:cNvPr id="159" name="Ink 158">
                <a:extLst>
                  <a:ext uri="{FF2B5EF4-FFF2-40B4-BE49-F238E27FC236}">
                    <a16:creationId xmlns:a16="http://schemas.microsoft.com/office/drawing/2014/main" id="{C1407877-FA0F-9B23-EA26-839BDC9B0BC8}"/>
                  </a:ext>
                </a:extLst>
              </p:cNvPr>
              <p:cNvPicPr/>
              <p:nvPr/>
            </p:nvPicPr>
            <p:blipFill>
              <a:blip r:embed="rId234"/>
              <a:stretch>
                <a:fillRect/>
              </a:stretch>
            </p:blipFill>
            <p:spPr>
              <a:xfrm>
                <a:off x="352971" y="4202794"/>
                <a:ext cx="1155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60" name="Ink 159">
                <a:extLst>
                  <a:ext uri="{FF2B5EF4-FFF2-40B4-BE49-F238E27FC236}">
                    <a16:creationId xmlns:a16="http://schemas.microsoft.com/office/drawing/2014/main" id="{4BF15A37-210D-4419-C976-DFEB40FE9D91}"/>
                  </a:ext>
                </a:extLst>
              </p14:cNvPr>
              <p14:cNvContentPartPr/>
              <p14:nvPr/>
            </p14:nvContentPartPr>
            <p14:xfrm>
              <a:off x="734211" y="4206394"/>
              <a:ext cx="68400" cy="108720"/>
            </p14:xfrm>
          </p:contentPart>
        </mc:Choice>
        <mc:Fallback xmlns="">
          <p:pic>
            <p:nvPicPr>
              <p:cNvPr id="160" name="Ink 159">
                <a:extLst>
                  <a:ext uri="{FF2B5EF4-FFF2-40B4-BE49-F238E27FC236}">
                    <a16:creationId xmlns:a16="http://schemas.microsoft.com/office/drawing/2014/main" id="{4BF15A37-210D-4419-C976-DFEB40FE9D91}"/>
                  </a:ext>
                </a:extLst>
              </p:cNvPr>
              <p:cNvPicPr/>
              <p:nvPr/>
            </p:nvPicPr>
            <p:blipFill>
              <a:blip r:embed="rId236"/>
              <a:stretch>
                <a:fillRect/>
              </a:stretch>
            </p:blipFill>
            <p:spPr>
              <a:xfrm>
                <a:off x="728091" y="4200274"/>
                <a:ext cx="806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63" name="Ink 162">
                <a:extLst>
                  <a:ext uri="{FF2B5EF4-FFF2-40B4-BE49-F238E27FC236}">
                    <a16:creationId xmlns:a16="http://schemas.microsoft.com/office/drawing/2014/main" id="{1F73E8CF-8DFA-D0CD-C46E-AD9CE5B56581}"/>
                  </a:ext>
                </a:extLst>
              </p14:cNvPr>
              <p14:cNvContentPartPr/>
              <p14:nvPr/>
            </p14:nvContentPartPr>
            <p14:xfrm>
              <a:off x="1339371" y="4176514"/>
              <a:ext cx="58680" cy="97200"/>
            </p14:xfrm>
          </p:contentPart>
        </mc:Choice>
        <mc:Fallback xmlns="">
          <p:pic>
            <p:nvPicPr>
              <p:cNvPr id="163" name="Ink 162">
                <a:extLst>
                  <a:ext uri="{FF2B5EF4-FFF2-40B4-BE49-F238E27FC236}">
                    <a16:creationId xmlns:a16="http://schemas.microsoft.com/office/drawing/2014/main" id="{1F73E8CF-8DFA-D0CD-C46E-AD9CE5B56581}"/>
                  </a:ext>
                </a:extLst>
              </p:cNvPr>
              <p:cNvPicPr/>
              <p:nvPr/>
            </p:nvPicPr>
            <p:blipFill>
              <a:blip r:embed="rId238"/>
              <a:stretch>
                <a:fillRect/>
              </a:stretch>
            </p:blipFill>
            <p:spPr>
              <a:xfrm>
                <a:off x="1333251" y="4170394"/>
                <a:ext cx="709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30" name="Ink 129">
                <a:extLst>
                  <a:ext uri="{FF2B5EF4-FFF2-40B4-BE49-F238E27FC236}">
                    <a16:creationId xmlns:a16="http://schemas.microsoft.com/office/drawing/2014/main" id="{D4BB5A32-876B-35D3-ECCF-CFC798917C55}"/>
                  </a:ext>
                </a:extLst>
              </p14:cNvPr>
              <p14:cNvContentPartPr/>
              <p14:nvPr/>
            </p14:nvContentPartPr>
            <p14:xfrm>
              <a:off x="1846251" y="3712114"/>
              <a:ext cx="45000" cy="334080"/>
            </p14:xfrm>
          </p:contentPart>
        </mc:Choice>
        <mc:Fallback xmlns="">
          <p:pic>
            <p:nvPicPr>
              <p:cNvPr id="130" name="Ink 129">
                <a:extLst>
                  <a:ext uri="{FF2B5EF4-FFF2-40B4-BE49-F238E27FC236}">
                    <a16:creationId xmlns:a16="http://schemas.microsoft.com/office/drawing/2014/main" id="{D4BB5A32-876B-35D3-ECCF-CFC798917C55}"/>
                  </a:ext>
                </a:extLst>
              </p:cNvPr>
              <p:cNvPicPr/>
              <p:nvPr/>
            </p:nvPicPr>
            <p:blipFill>
              <a:blip r:embed="rId240"/>
              <a:stretch>
                <a:fillRect/>
              </a:stretch>
            </p:blipFill>
            <p:spPr>
              <a:xfrm>
                <a:off x="1840131" y="3705994"/>
                <a:ext cx="5724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31" name="Ink 130">
                <a:extLst>
                  <a:ext uri="{FF2B5EF4-FFF2-40B4-BE49-F238E27FC236}">
                    <a16:creationId xmlns:a16="http://schemas.microsoft.com/office/drawing/2014/main" id="{924FD63A-5E8E-4FCB-EE32-A5FE54F40BDB}"/>
                  </a:ext>
                </a:extLst>
              </p14:cNvPr>
              <p14:cNvContentPartPr/>
              <p14:nvPr/>
            </p14:nvContentPartPr>
            <p14:xfrm>
              <a:off x="1892691" y="3718954"/>
              <a:ext cx="40320" cy="42120"/>
            </p14:xfrm>
          </p:contentPart>
        </mc:Choice>
        <mc:Fallback xmlns="">
          <p:pic>
            <p:nvPicPr>
              <p:cNvPr id="131" name="Ink 130">
                <a:extLst>
                  <a:ext uri="{FF2B5EF4-FFF2-40B4-BE49-F238E27FC236}">
                    <a16:creationId xmlns:a16="http://schemas.microsoft.com/office/drawing/2014/main" id="{924FD63A-5E8E-4FCB-EE32-A5FE54F40BDB}"/>
                  </a:ext>
                </a:extLst>
              </p:cNvPr>
              <p:cNvPicPr/>
              <p:nvPr/>
            </p:nvPicPr>
            <p:blipFill>
              <a:blip r:embed="rId242"/>
              <a:stretch>
                <a:fillRect/>
              </a:stretch>
            </p:blipFill>
            <p:spPr>
              <a:xfrm>
                <a:off x="1886571" y="3712834"/>
                <a:ext cx="525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65" name="Ink 164">
                <a:extLst>
                  <a:ext uri="{FF2B5EF4-FFF2-40B4-BE49-F238E27FC236}">
                    <a16:creationId xmlns:a16="http://schemas.microsoft.com/office/drawing/2014/main" id="{5CE60754-B988-8292-62C4-77408AC8E4CA}"/>
                  </a:ext>
                </a:extLst>
              </p14:cNvPr>
              <p14:cNvContentPartPr/>
              <p14:nvPr/>
            </p14:nvContentPartPr>
            <p14:xfrm>
              <a:off x="1845531" y="3550834"/>
              <a:ext cx="27720" cy="512280"/>
            </p14:xfrm>
          </p:contentPart>
        </mc:Choice>
        <mc:Fallback xmlns="">
          <p:pic>
            <p:nvPicPr>
              <p:cNvPr id="165" name="Ink 164">
                <a:extLst>
                  <a:ext uri="{FF2B5EF4-FFF2-40B4-BE49-F238E27FC236}">
                    <a16:creationId xmlns:a16="http://schemas.microsoft.com/office/drawing/2014/main" id="{5CE60754-B988-8292-62C4-77408AC8E4CA}"/>
                  </a:ext>
                </a:extLst>
              </p:cNvPr>
              <p:cNvPicPr/>
              <p:nvPr/>
            </p:nvPicPr>
            <p:blipFill>
              <a:blip r:embed="rId244"/>
              <a:stretch>
                <a:fillRect/>
              </a:stretch>
            </p:blipFill>
            <p:spPr>
              <a:xfrm>
                <a:off x="1839411" y="3544714"/>
                <a:ext cx="39960" cy="5245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66" name="Ink 165">
                <a:extLst>
                  <a:ext uri="{FF2B5EF4-FFF2-40B4-BE49-F238E27FC236}">
                    <a16:creationId xmlns:a16="http://schemas.microsoft.com/office/drawing/2014/main" id="{44DFA711-C60B-3EBD-3092-27BE71B8ED64}"/>
                  </a:ext>
                </a:extLst>
              </p14:cNvPr>
              <p14:cNvContentPartPr/>
              <p14:nvPr/>
            </p14:nvContentPartPr>
            <p14:xfrm>
              <a:off x="1867131" y="3563434"/>
              <a:ext cx="32040" cy="50040"/>
            </p14:xfrm>
          </p:contentPart>
        </mc:Choice>
        <mc:Fallback xmlns="">
          <p:pic>
            <p:nvPicPr>
              <p:cNvPr id="166" name="Ink 165">
                <a:extLst>
                  <a:ext uri="{FF2B5EF4-FFF2-40B4-BE49-F238E27FC236}">
                    <a16:creationId xmlns:a16="http://schemas.microsoft.com/office/drawing/2014/main" id="{44DFA711-C60B-3EBD-3092-27BE71B8ED64}"/>
                  </a:ext>
                </a:extLst>
              </p:cNvPr>
              <p:cNvPicPr/>
              <p:nvPr/>
            </p:nvPicPr>
            <p:blipFill>
              <a:blip r:embed="rId246"/>
              <a:stretch>
                <a:fillRect/>
              </a:stretch>
            </p:blipFill>
            <p:spPr>
              <a:xfrm>
                <a:off x="1861011" y="3557314"/>
                <a:ext cx="44280" cy="62280"/>
              </a:xfrm>
              <a:prstGeom prst="rect">
                <a:avLst/>
              </a:prstGeom>
            </p:spPr>
          </p:pic>
        </mc:Fallback>
      </mc:AlternateContent>
      <p:grpSp>
        <p:nvGrpSpPr>
          <p:cNvPr id="182" name="Group 181">
            <a:extLst>
              <a:ext uri="{FF2B5EF4-FFF2-40B4-BE49-F238E27FC236}">
                <a16:creationId xmlns:a16="http://schemas.microsoft.com/office/drawing/2014/main" id="{8542BCE8-93F9-BFD7-AB53-47A8CB7A1813}"/>
              </a:ext>
            </a:extLst>
          </p:cNvPr>
          <p:cNvGrpSpPr/>
          <p:nvPr/>
        </p:nvGrpSpPr>
        <p:grpSpPr>
          <a:xfrm>
            <a:off x="1307691" y="3637594"/>
            <a:ext cx="86040" cy="142920"/>
            <a:chOff x="1307691" y="3637594"/>
            <a:chExt cx="86040" cy="142920"/>
          </a:xfrm>
        </p:grpSpPr>
        <mc:AlternateContent xmlns:mc="http://schemas.openxmlformats.org/markup-compatibility/2006" xmlns:p14="http://schemas.microsoft.com/office/powerpoint/2010/main">
          <mc:Choice Requires="p14">
            <p:contentPart p14:bwMode="auto" r:id="rId247">
              <p14:nvContentPartPr>
                <p14:cNvPr id="168" name="Ink 167">
                  <a:extLst>
                    <a:ext uri="{FF2B5EF4-FFF2-40B4-BE49-F238E27FC236}">
                      <a16:creationId xmlns:a16="http://schemas.microsoft.com/office/drawing/2014/main" id="{FCEB4B04-CE4B-A7FE-18A2-44AC6E3204C3}"/>
                    </a:ext>
                  </a:extLst>
                </p14:cNvPr>
                <p14:cNvContentPartPr/>
                <p14:nvPr/>
              </p14:nvContentPartPr>
              <p14:xfrm>
                <a:off x="1307691" y="3702394"/>
                <a:ext cx="61200" cy="78120"/>
              </p14:xfrm>
            </p:contentPart>
          </mc:Choice>
          <mc:Fallback xmlns="">
            <p:pic>
              <p:nvPicPr>
                <p:cNvPr id="168" name="Ink 167">
                  <a:extLst>
                    <a:ext uri="{FF2B5EF4-FFF2-40B4-BE49-F238E27FC236}">
                      <a16:creationId xmlns:a16="http://schemas.microsoft.com/office/drawing/2014/main" id="{FCEB4B04-CE4B-A7FE-18A2-44AC6E3204C3}"/>
                    </a:ext>
                  </a:extLst>
                </p:cNvPr>
                <p:cNvPicPr/>
                <p:nvPr/>
              </p:nvPicPr>
              <p:blipFill>
                <a:blip r:embed="rId248"/>
                <a:stretch>
                  <a:fillRect/>
                </a:stretch>
              </p:blipFill>
              <p:spPr>
                <a:xfrm>
                  <a:off x="1301571" y="3696274"/>
                  <a:ext cx="734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69" name="Ink 168">
                  <a:extLst>
                    <a:ext uri="{FF2B5EF4-FFF2-40B4-BE49-F238E27FC236}">
                      <a16:creationId xmlns:a16="http://schemas.microsoft.com/office/drawing/2014/main" id="{096E90CB-67ED-47D7-D2FE-841934B20EFF}"/>
                    </a:ext>
                  </a:extLst>
                </p14:cNvPr>
                <p14:cNvContentPartPr/>
                <p14:nvPr/>
              </p14:nvContentPartPr>
              <p14:xfrm>
                <a:off x="1351611" y="3696634"/>
                <a:ext cx="38160" cy="61920"/>
              </p14:xfrm>
            </p:contentPart>
          </mc:Choice>
          <mc:Fallback xmlns="">
            <p:pic>
              <p:nvPicPr>
                <p:cNvPr id="169" name="Ink 168">
                  <a:extLst>
                    <a:ext uri="{FF2B5EF4-FFF2-40B4-BE49-F238E27FC236}">
                      <a16:creationId xmlns:a16="http://schemas.microsoft.com/office/drawing/2014/main" id="{096E90CB-67ED-47D7-D2FE-841934B20EFF}"/>
                    </a:ext>
                  </a:extLst>
                </p:cNvPr>
                <p:cNvPicPr/>
                <p:nvPr/>
              </p:nvPicPr>
              <p:blipFill>
                <a:blip r:embed="rId250"/>
                <a:stretch>
                  <a:fillRect/>
                </a:stretch>
              </p:blipFill>
              <p:spPr>
                <a:xfrm>
                  <a:off x="1345491" y="3690514"/>
                  <a:ext cx="504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74" name="Ink 173">
                  <a:extLst>
                    <a:ext uri="{FF2B5EF4-FFF2-40B4-BE49-F238E27FC236}">
                      <a16:creationId xmlns:a16="http://schemas.microsoft.com/office/drawing/2014/main" id="{7EF1098D-E27F-844E-0F24-087839DB8E92}"/>
                    </a:ext>
                  </a:extLst>
                </p14:cNvPr>
                <p14:cNvContentPartPr/>
                <p14:nvPr/>
              </p14:nvContentPartPr>
              <p14:xfrm>
                <a:off x="1386891" y="3734434"/>
                <a:ext cx="6480" cy="360"/>
              </p14:xfrm>
            </p:contentPart>
          </mc:Choice>
          <mc:Fallback xmlns="">
            <p:pic>
              <p:nvPicPr>
                <p:cNvPr id="174" name="Ink 173">
                  <a:extLst>
                    <a:ext uri="{FF2B5EF4-FFF2-40B4-BE49-F238E27FC236}">
                      <a16:creationId xmlns:a16="http://schemas.microsoft.com/office/drawing/2014/main" id="{7EF1098D-E27F-844E-0F24-087839DB8E92}"/>
                    </a:ext>
                  </a:extLst>
                </p:cNvPr>
                <p:cNvPicPr/>
                <p:nvPr/>
              </p:nvPicPr>
              <p:blipFill>
                <a:blip r:embed="rId252"/>
                <a:stretch>
                  <a:fillRect/>
                </a:stretch>
              </p:blipFill>
              <p:spPr>
                <a:xfrm>
                  <a:off x="1380771" y="3728314"/>
                  <a:ext cx="187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75" name="Ink 174">
                  <a:extLst>
                    <a:ext uri="{FF2B5EF4-FFF2-40B4-BE49-F238E27FC236}">
                      <a16:creationId xmlns:a16="http://schemas.microsoft.com/office/drawing/2014/main" id="{AB16A3A6-E2D9-D90B-282F-285B86308DE1}"/>
                    </a:ext>
                  </a:extLst>
                </p14:cNvPr>
                <p14:cNvContentPartPr/>
                <p14:nvPr/>
              </p14:nvContentPartPr>
              <p14:xfrm>
                <a:off x="1324611" y="3637594"/>
                <a:ext cx="41040" cy="119160"/>
              </p14:xfrm>
            </p:contentPart>
          </mc:Choice>
          <mc:Fallback xmlns="">
            <p:pic>
              <p:nvPicPr>
                <p:cNvPr id="175" name="Ink 174">
                  <a:extLst>
                    <a:ext uri="{FF2B5EF4-FFF2-40B4-BE49-F238E27FC236}">
                      <a16:creationId xmlns:a16="http://schemas.microsoft.com/office/drawing/2014/main" id="{AB16A3A6-E2D9-D90B-282F-285B86308DE1}"/>
                    </a:ext>
                  </a:extLst>
                </p:cNvPr>
                <p:cNvPicPr/>
                <p:nvPr/>
              </p:nvPicPr>
              <p:blipFill>
                <a:blip r:embed="rId254"/>
                <a:stretch>
                  <a:fillRect/>
                </a:stretch>
              </p:blipFill>
              <p:spPr>
                <a:xfrm>
                  <a:off x="1318491" y="3631474"/>
                  <a:ext cx="532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76" name="Ink 175">
                  <a:extLst>
                    <a:ext uri="{FF2B5EF4-FFF2-40B4-BE49-F238E27FC236}">
                      <a16:creationId xmlns:a16="http://schemas.microsoft.com/office/drawing/2014/main" id="{599EE128-4DE5-31BA-7827-7362A7B5D32E}"/>
                    </a:ext>
                  </a:extLst>
                </p14:cNvPr>
                <p14:cNvContentPartPr/>
                <p14:nvPr/>
              </p14:nvContentPartPr>
              <p14:xfrm>
                <a:off x="1371051" y="3650194"/>
                <a:ext cx="22680" cy="43920"/>
              </p14:xfrm>
            </p:contentPart>
          </mc:Choice>
          <mc:Fallback xmlns="">
            <p:pic>
              <p:nvPicPr>
                <p:cNvPr id="176" name="Ink 175">
                  <a:extLst>
                    <a:ext uri="{FF2B5EF4-FFF2-40B4-BE49-F238E27FC236}">
                      <a16:creationId xmlns:a16="http://schemas.microsoft.com/office/drawing/2014/main" id="{599EE128-4DE5-31BA-7827-7362A7B5D32E}"/>
                    </a:ext>
                  </a:extLst>
                </p:cNvPr>
                <p:cNvPicPr/>
                <p:nvPr/>
              </p:nvPicPr>
              <p:blipFill>
                <a:blip r:embed="rId256"/>
                <a:stretch>
                  <a:fillRect/>
                </a:stretch>
              </p:blipFill>
              <p:spPr>
                <a:xfrm>
                  <a:off x="1364931" y="3644074"/>
                  <a:ext cx="34920" cy="56160"/>
                </a:xfrm>
                <a:prstGeom prst="rect">
                  <a:avLst/>
                </a:prstGeom>
              </p:spPr>
            </p:pic>
          </mc:Fallback>
        </mc:AlternateContent>
      </p:grpSp>
      <p:grpSp>
        <p:nvGrpSpPr>
          <p:cNvPr id="181" name="Group 180">
            <a:extLst>
              <a:ext uri="{FF2B5EF4-FFF2-40B4-BE49-F238E27FC236}">
                <a16:creationId xmlns:a16="http://schemas.microsoft.com/office/drawing/2014/main" id="{A0D462B4-C676-2E8E-813E-4F0DAF54434A}"/>
              </a:ext>
            </a:extLst>
          </p:cNvPr>
          <p:cNvGrpSpPr/>
          <p:nvPr/>
        </p:nvGrpSpPr>
        <p:grpSpPr>
          <a:xfrm>
            <a:off x="1006371" y="3626074"/>
            <a:ext cx="118800" cy="141840"/>
            <a:chOff x="1006371" y="3626074"/>
            <a:chExt cx="118800" cy="141840"/>
          </a:xfrm>
        </p:grpSpPr>
        <mc:AlternateContent xmlns:mc="http://schemas.openxmlformats.org/markup-compatibility/2006" xmlns:p14="http://schemas.microsoft.com/office/powerpoint/2010/main">
          <mc:Choice Requires="p14">
            <p:contentPart p14:bwMode="auto" r:id="rId257">
              <p14:nvContentPartPr>
                <p14:cNvPr id="170" name="Ink 169">
                  <a:extLst>
                    <a:ext uri="{FF2B5EF4-FFF2-40B4-BE49-F238E27FC236}">
                      <a16:creationId xmlns:a16="http://schemas.microsoft.com/office/drawing/2014/main" id="{2AA9816F-A748-CCD9-50F7-033981FCF0A7}"/>
                    </a:ext>
                  </a:extLst>
                </p14:cNvPr>
                <p14:cNvContentPartPr/>
                <p14:nvPr/>
              </p14:nvContentPartPr>
              <p14:xfrm>
                <a:off x="1012851" y="3707434"/>
                <a:ext cx="66240" cy="60480"/>
              </p14:xfrm>
            </p:contentPart>
          </mc:Choice>
          <mc:Fallback xmlns="">
            <p:pic>
              <p:nvPicPr>
                <p:cNvPr id="170" name="Ink 169">
                  <a:extLst>
                    <a:ext uri="{FF2B5EF4-FFF2-40B4-BE49-F238E27FC236}">
                      <a16:creationId xmlns:a16="http://schemas.microsoft.com/office/drawing/2014/main" id="{2AA9816F-A748-CCD9-50F7-033981FCF0A7}"/>
                    </a:ext>
                  </a:extLst>
                </p:cNvPr>
                <p:cNvPicPr/>
                <p:nvPr/>
              </p:nvPicPr>
              <p:blipFill>
                <a:blip r:embed="rId258"/>
                <a:stretch>
                  <a:fillRect/>
                </a:stretch>
              </p:blipFill>
              <p:spPr>
                <a:xfrm>
                  <a:off x="1006731" y="3701314"/>
                  <a:ext cx="784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71" name="Ink 170">
                  <a:extLst>
                    <a:ext uri="{FF2B5EF4-FFF2-40B4-BE49-F238E27FC236}">
                      <a16:creationId xmlns:a16="http://schemas.microsoft.com/office/drawing/2014/main" id="{51A703A7-8EFB-29C6-728A-EF48CBDFA18C}"/>
                    </a:ext>
                  </a:extLst>
                </p14:cNvPr>
                <p14:cNvContentPartPr/>
                <p14:nvPr/>
              </p14:nvContentPartPr>
              <p14:xfrm>
                <a:off x="1061451" y="3719674"/>
                <a:ext cx="46080" cy="45720"/>
              </p14:xfrm>
            </p:contentPart>
          </mc:Choice>
          <mc:Fallback xmlns="">
            <p:pic>
              <p:nvPicPr>
                <p:cNvPr id="171" name="Ink 170">
                  <a:extLst>
                    <a:ext uri="{FF2B5EF4-FFF2-40B4-BE49-F238E27FC236}">
                      <a16:creationId xmlns:a16="http://schemas.microsoft.com/office/drawing/2014/main" id="{51A703A7-8EFB-29C6-728A-EF48CBDFA18C}"/>
                    </a:ext>
                  </a:extLst>
                </p:cNvPr>
                <p:cNvPicPr/>
                <p:nvPr/>
              </p:nvPicPr>
              <p:blipFill>
                <a:blip r:embed="rId260"/>
                <a:stretch>
                  <a:fillRect/>
                </a:stretch>
              </p:blipFill>
              <p:spPr>
                <a:xfrm>
                  <a:off x="1055331" y="3713554"/>
                  <a:ext cx="583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77" name="Ink 176">
                  <a:extLst>
                    <a:ext uri="{FF2B5EF4-FFF2-40B4-BE49-F238E27FC236}">
                      <a16:creationId xmlns:a16="http://schemas.microsoft.com/office/drawing/2014/main" id="{683189F1-9969-F057-DF6D-641545A4AB76}"/>
                    </a:ext>
                  </a:extLst>
                </p14:cNvPr>
                <p14:cNvContentPartPr/>
                <p14:nvPr/>
              </p14:nvContentPartPr>
              <p14:xfrm>
                <a:off x="1063971" y="3671074"/>
                <a:ext cx="20520" cy="96840"/>
              </p14:xfrm>
            </p:contentPart>
          </mc:Choice>
          <mc:Fallback xmlns="">
            <p:pic>
              <p:nvPicPr>
                <p:cNvPr id="177" name="Ink 176">
                  <a:extLst>
                    <a:ext uri="{FF2B5EF4-FFF2-40B4-BE49-F238E27FC236}">
                      <a16:creationId xmlns:a16="http://schemas.microsoft.com/office/drawing/2014/main" id="{683189F1-9969-F057-DF6D-641545A4AB76}"/>
                    </a:ext>
                  </a:extLst>
                </p:cNvPr>
                <p:cNvPicPr/>
                <p:nvPr/>
              </p:nvPicPr>
              <p:blipFill>
                <a:blip r:embed="rId262"/>
                <a:stretch>
                  <a:fillRect/>
                </a:stretch>
              </p:blipFill>
              <p:spPr>
                <a:xfrm>
                  <a:off x="1057851" y="3664954"/>
                  <a:ext cx="327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78" name="Ink 177">
                  <a:extLst>
                    <a:ext uri="{FF2B5EF4-FFF2-40B4-BE49-F238E27FC236}">
                      <a16:creationId xmlns:a16="http://schemas.microsoft.com/office/drawing/2014/main" id="{61B886E2-E394-43BB-F172-9C03B9F4F87F}"/>
                    </a:ext>
                  </a:extLst>
                </p14:cNvPr>
                <p14:cNvContentPartPr/>
                <p14:nvPr/>
              </p14:nvContentPartPr>
              <p14:xfrm>
                <a:off x="1006371" y="3626434"/>
                <a:ext cx="50760" cy="28080"/>
              </p14:xfrm>
            </p:contentPart>
          </mc:Choice>
          <mc:Fallback xmlns="">
            <p:pic>
              <p:nvPicPr>
                <p:cNvPr id="178" name="Ink 177">
                  <a:extLst>
                    <a:ext uri="{FF2B5EF4-FFF2-40B4-BE49-F238E27FC236}">
                      <a16:creationId xmlns:a16="http://schemas.microsoft.com/office/drawing/2014/main" id="{61B886E2-E394-43BB-F172-9C03B9F4F87F}"/>
                    </a:ext>
                  </a:extLst>
                </p:cNvPr>
                <p:cNvPicPr/>
                <p:nvPr/>
              </p:nvPicPr>
              <p:blipFill>
                <a:blip r:embed="rId264"/>
                <a:stretch>
                  <a:fillRect/>
                </a:stretch>
              </p:blipFill>
              <p:spPr>
                <a:xfrm>
                  <a:off x="1000251" y="3620314"/>
                  <a:ext cx="630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79" name="Ink 178">
                  <a:extLst>
                    <a:ext uri="{FF2B5EF4-FFF2-40B4-BE49-F238E27FC236}">
                      <a16:creationId xmlns:a16="http://schemas.microsoft.com/office/drawing/2014/main" id="{478C3259-A7A5-515C-C343-89F2DA5FC560}"/>
                    </a:ext>
                  </a:extLst>
                </p14:cNvPr>
                <p14:cNvContentPartPr/>
                <p14:nvPr/>
              </p14:nvContentPartPr>
              <p14:xfrm>
                <a:off x="1074051" y="3626074"/>
                <a:ext cx="51120" cy="64080"/>
              </p14:xfrm>
            </p:contentPart>
          </mc:Choice>
          <mc:Fallback xmlns="">
            <p:pic>
              <p:nvPicPr>
                <p:cNvPr id="179" name="Ink 178">
                  <a:extLst>
                    <a:ext uri="{FF2B5EF4-FFF2-40B4-BE49-F238E27FC236}">
                      <a16:creationId xmlns:a16="http://schemas.microsoft.com/office/drawing/2014/main" id="{478C3259-A7A5-515C-C343-89F2DA5FC560}"/>
                    </a:ext>
                  </a:extLst>
                </p:cNvPr>
                <p:cNvPicPr/>
                <p:nvPr/>
              </p:nvPicPr>
              <p:blipFill>
                <a:blip r:embed="rId266"/>
                <a:stretch>
                  <a:fillRect/>
                </a:stretch>
              </p:blipFill>
              <p:spPr>
                <a:xfrm>
                  <a:off x="1067931" y="3619954"/>
                  <a:ext cx="633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80" name="Ink 179">
                  <a:extLst>
                    <a:ext uri="{FF2B5EF4-FFF2-40B4-BE49-F238E27FC236}">
                      <a16:creationId xmlns:a16="http://schemas.microsoft.com/office/drawing/2014/main" id="{BF095514-5C1E-941E-1F57-FA9C75ED9A27}"/>
                    </a:ext>
                  </a:extLst>
                </p14:cNvPr>
                <p14:cNvContentPartPr/>
                <p14:nvPr/>
              </p14:nvContentPartPr>
              <p14:xfrm>
                <a:off x="1057491" y="3640114"/>
                <a:ext cx="14040" cy="116280"/>
              </p14:xfrm>
            </p:contentPart>
          </mc:Choice>
          <mc:Fallback xmlns="">
            <p:pic>
              <p:nvPicPr>
                <p:cNvPr id="180" name="Ink 179">
                  <a:extLst>
                    <a:ext uri="{FF2B5EF4-FFF2-40B4-BE49-F238E27FC236}">
                      <a16:creationId xmlns:a16="http://schemas.microsoft.com/office/drawing/2014/main" id="{BF095514-5C1E-941E-1F57-FA9C75ED9A27}"/>
                    </a:ext>
                  </a:extLst>
                </p:cNvPr>
                <p:cNvPicPr/>
                <p:nvPr/>
              </p:nvPicPr>
              <p:blipFill>
                <a:blip r:embed="rId268"/>
                <a:stretch>
                  <a:fillRect/>
                </a:stretch>
              </p:blipFill>
              <p:spPr>
                <a:xfrm>
                  <a:off x="1051371" y="3633994"/>
                  <a:ext cx="26280" cy="128520"/>
                </a:xfrm>
                <a:prstGeom prst="rect">
                  <a:avLst/>
                </a:prstGeom>
              </p:spPr>
            </p:pic>
          </mc:Fallback>
        </mc:AlternateContent>
      </p:grpSp>
      <p:grpSp>
        <p:nvGrpSpPr>
          <p:cNvPr id="190" name="Group 189">
            <a:extLst>
              <a:ext uri="{FF2B5EF4-FFF2-40B4-BE49-F238E27FC236}">
                <a16:creationId xmlns:a16="http://schemas.microsoft.com/office/drawing/2014/main" id="{0EA483A8-BB5C-EDF7-2554-FD530486D49A}"/>
              </a:ext>
            </a:extLst>
          </p:cNvPr>
          <p:cNvGrpSpPr/>
          <p:nvPr/>
        </p:nvGrpSpPr>
        <p:grpSpPr>
          <a:xfrm>
            <a:off x="686691" y="3591874"/>
            <a:ext cx="82800" cy="146160"/>
            <a:chOff x="686691" y="3591874"/>
            <a:chExt cx="82800" cy="146160"/>
          </a:xfrm>
        </p:grpSpPr>
        <mc:AlternateContent xmlns:mc="http://schemas.openxmlformats.org/markup-compatibility/2006" xmlns:p14="http://schemas.microsoft.com/office/powerpoint/2010/main">
          <mc:Choice Requires="p14">
            <p:contentPart p14:bwMode="auto" r:id="rId269">
              <p14:nvContentPartPr>
                <p14:cNvPr id="183" name="Ink 182">
                  <a:extLst>
                    <a:ext uri="{FF2B5EF4-FFF2-40B4-BE49-F238E27FC236}">
                      <a16:creationId xmlns:a16="http://schemas.microsoft.com/office/drawing/2014/main" id="{E4C90165-C28D-0614-FCF5-C6EE8938C89C}"/>
                    </a:ext>
                  </a:extLst>
                </p14:cNvPr>
                <p14:cNvContentPartPr/>
                <p14:nvPr/>
              </p14:nvContentPartPr>
              <p14:xfrm>
                <a:off x="686691" y="3607354"/>
                <a:ext cx="34560" cy="66240"/>
              </p14:xfrm>
            </p:contentPart>
          </mc:Choice>
          <mc:Fallback xmlns="">
            <p:pic>
              <p:nvPicPr>
                <p:cNvPr id="183" name="Ink 182">
                  <a:extLst>
                    <a:ext uri="{FF2B5EF4-FFF2-40B4-BE49-F238E27FC236}">
                      <a16:creationId xmlns:a16="http://schemas.microsoft.com/office/drawing/2014/main" id="{E4C90165-C28D-0614-FCF5-C6EE8938C89C}"/>
                    </a:ext>
                  </a:extLst>
                </p:cNvPr>
                <p:cNvPicPr/>
                <p:nvPr/>
              </p:nvPicPr>
              <p:blipFill>
                <a:blip r:embed="rId270"/>
                <a:stretch>
                  <a:fillRect/>
                </a:stretch>
              </p:blipFill>
              <p:spPr>
                <a:xfrm>
                  <a:off x="680571" y="3601234"/>
                  <a:ext cx="468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84" name="Ink 183">
                  <a:extLst>
                    <a:ext uri="{FF2B5EF4-FFF2-40B4-BE49-F238E27FC236}">
                      <a16:creationId xmlns:a16="http://schemas.microsoft.com/office/drawing/2014/main" id="{3E957B97-9329-410E-51E3-1484629F7EE1}"/>
                    </a:ext>
                  </a:extLst>
                </p14:cNvPr>
                <p14:cNvContentPartPr/>
                <p14:nvPr/>
              </p14:nvContentPartPr>
              <p14:xfrm>
                <a:off x="724491" y="3591874"/>
                <a:ext cx="45000" cy="94320"/>
              </p14:xfrm>
            </p:contentPart>
          </mc:Choice>
          <mc:Fallback xmlns="">
            <p:pic>
              <p:nvPicPr>
                <p:cNvPr id="184" name="Ink 183">
                  <a:extLst>
                    <a:ext uri="{FF2B5EF4-FFF2-40B4-BE49-F238E27FC236}">
                      <a16:creationId xmlns:a16="http://schemas.microsoft.com/office/drawing/2014/main" id="{3E957B97-9329-410E-51E3-1484629F7EE1}"/>
                    </a:ext>
                  </a:extLst>
                </p:cNvPr>
                <p:cNvPicPr/>
                <p:nvPr/>
              </p:nvPicPr>
              <p:blipFill>
                <a:blip r:embed="rId272"/>
                <a:stretch>
                  <a:fillRect/>
                </a:stretch>
              </p:blipFill>
              <p:spPr>
                <a:xfrm>
                  <a:off x="718371" y="3585754"/>
                  <a:ext cx="572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85" name="Ink 184">
                  <a:extLst>
                    <a:ext uri="{FF2B5EF4-FFF2-40B4-BE49-F238E27FC236}">
                      <a16:creationId xmlns:a16="http://schemas.microsoft.com/office/drawing/2014/main" id="{0D50592F-8767-EBCD-5DCF-41C43E37C660}"/>
                    </a:ext>
                  </a:extLst>
                </p14:cNvPr>
                <p14:cNvContentPartPr/>
                <p14:nvPr/>
              </p14:nvContentPartPr>
              <p14:xfrm>
                <a:off x="735291" y="3610234"/>
                <a:ext cx="5040" cy="127800"/>
              </p14:xfrm>
            </p:contentPart>
          </mc:Choice>
          <mc:Fallback xmlns="">
            <p:pic>
              <p:nvPicPr>
                <p:cNvPr id="185" name="Ink 184">
                  <a:extLst>
                    <a:ext uri="{FF2B5EF4-FFF2-40B4-BE49-F238E27FC236}">
                      <a16:creationId xmlns:a16="http://schemas.microsoft.com/office/drawing/2014/main" id="{0D50592F-8767-EBCD-5DCF-41C43E37C660}"/>
                    </a:ext>
                  </a:extLst>
                </p:cNvPr>
                <p:cNvPicPr/>
                <p:nvPr/>
              </p:nvPicPr>
              <p:blipFill>
                <a:blip r:embed="rId274"/>
                <a:stretch>
                  <a:fillRect/>
                </a:stretch>
              </p:blipFill>
              <p:spPr>
                <a:xfrm>
                  <a:off x="729171" y="3604114"/>
                  <a:ext cx="17280" cy="140040"/>
                </a:xfrm>
                <a:prstGeom prst="rect">
                  <a:avLst/>
                </a:prstGeom>
              </p:spPr>
            </p:pic>
          </mc:Fallback>
        </mc:AlternateContent>
      </p:grpSp>
      <p:grpSp>
        <p:nvGrpSpPr>
          <p:cNvPr id="189" name="Group 188">
            <a:extLst>
              <a:ext uri="{FF2B5EF4-FFF2-40B4-BE49-F238E27FC236}">
                <a16:creationId xmlns:a16="http://schemas.microsoft.com/office/drawing/2014/main" id="{23FD0A55-6CA5-0E13-399C-1011F26D4D74}"/>
              </a:ext>
            </a:extLst>
          </p:cNvPr>
          <p:cNvGrpSpPr/>
          <p:nvPr/>
        </p:nvGrpSpPr>
        <p:grpSpPr>
          <a:xfrm>
            <a:off x="379971" y="3579994"/>
            <a:ext cx="82440" cy="119520"/>
            <a:chOff x="379971" y="3579994"/>
            <a:chExt cx="82440" cy="119520"/>
          </a:xfrm>
        </p:grpSpPr>
        <mc:AlternateContent xmlns:mc="http://schemas.openxmlformats.org/markup-compatibility/2006" xmlns:p14="http://schemas.microsoft.com/office/powerpoint/2010/main">
          <mc:Choice Requires="p14">
            <p:contentPart p14:bwMode="auto" r:id="rId275">
              <p14:nvContentPartPr>
                <p14:cNvPr id="186" name="Ink 185">
                  <a:extLst>
                    <a:ext uri="{FF2B5EF4-FFF2-40B4-BE49-F238E27FC236}">
                      <a16:creationId xmlns:a16="http://schemas.microsoft.com/office/drawing/2014/main" id="{49307146-2F1B-04DD-E94F-9C0C242B7661}"/>
                    </a:ext>
                  </a:extLst>
                </p14:cNvPr>
                <p14:cNvContentPartPr/>
                <p14:nvPr/>
              </p14:nvContentPartPr>
              <p14:xfrm>
                <a:off x="379971" y="3579994"/>
                <a:ext cx="48960" cy="88920"/>
              </p14:xfrm>
            </p:contentPart>
          </mc:Choice>
          <mc:Fallback xmlns="">
            <p:pic>
              <p:nvPicPr>
                <p:cNvPr id="186" name="Ink 185">
                  <a:extLst>
                    <a:ext uri="{FF2B5EF4-FFF2-40B4-BE49-F238E27FC236}">
                      <a16:creationId xmlns:a16="http://schemas.microsoft.com/office/drawing/2014/main" id="{49307146-2F1B-04DD-E94F-9C0C242B7661}"/>
                    </a:ext>
                  </a:extLst>
                </p:cNvPr>
                <p:cNvPicPr/>
                <p:nvPr/>
              </p:nvPicPr>
              <p:blipFill>
                <a:blip r:embed="rId276"/>
                <a:stretch>
                  <a:fillRect/>
                </a:stretch>
              </p:blipFill>
              <p:spPr>
                <a:xfrm>
                  <a:off x="373851" y="3573874"/>
                  <a:ext cx="612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87" name="Ink 186">
                  <a:extLst>
                    <a:ext uri="{FF2B5EF4-FFF2-40B4-BE49-F238E27FC236}">
                      <a16:creationId xmlns:a16="http://schemas.microsoft.com/office/drawing/2014/main" id="{CD95CA14-D9B3-A57B-D0F0-E111F4D91281}"/>
                    </a:ext>
                  </a:extLst>
                </p14:cNvPr>
                <p14:cNvContentPartPr/>
                <p14:nvPr/>
              </p14:nvContentPartPr>
              <p14:xfrm>
                <a:off x="422091" y="3612754"/>
                <a:ext cx="40320" cy="70920"/>
              </p14:xfrm>
            </p:contentPart>
          </mc:Choice>
          <mc:Fallback xmlns="">
            <p:pic>
              <p:nvPicPr>
                <p:cNvPr id="187" name="Ink 186">
                  <a:extLst>
                    <a:ext uri="{FF2B5EF4-FFF2-40B4-BE49-F238E27FC236}">
                      <a16:creationId xmlns:a16="http://schemas.microsoft.com/office/drawing/2014/main" id="{CD95CA14-D9B3-A57B-D0F0-E111F4D91281}"/>
                    </a:ext>
                  </a:extLst>
                </p:cNvPr>
                <p:cNvPicPr/>
                <p:nvPr/>
              </p:nvPicPr>
              <p:blipFill>
                <a:blip r:embed="rId278"/>
                <a:stretch>
                  <a:fillRect/>
                </a:stretch>
              </p:blipFill>
              <p:spPr>
                <a:xfrm>
                  <a:off x="415971" y="3606634"/>
                  <a:ext cx="525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88" name="Ink 187">
                  <a:extLst>
                    <a:ext uri="{FF2B5EF4-FFF2-40B4-BE49-F238E27FC236}">
                      <a16:creationId xmlns:a16="http://schemas.microsoft.com/office/drawing/2014/main" id="{6276B0A4-C924-5870-DBA0-25C6F583EA3A}"/>
                    </a:ext>
                  </a:extLst>
                </p14:cNvPr>
                <p14:cNvContentPartPr/>
                <p14:nvPr/>
              </p14:nvContentPartPr>
              <p14:xfrm>
                <a:off x="412731" y="3629674"/>
                <a:ext cx="3960" cy="69840"/>
              </p14:xfrm>
            </p:contentPart>
          </mc:Choice>
          <mc:Fallback xmlns="">
            <p:pic>
              <p:nvPicPr>
                <p:cNvPr id="188" name="Ink 187">
                  <a:extLst>
                    <a:ext uri="{FF2B5EF4-FFF2-40B4-BE49-F238E27FC236}">
                      <a16:creationId xmlns:a16="http://schemas.microsoft.com/office/drawing/2014/main" id="{6276B0A4-C924-5870-DBA0-25C6F583EA3A}"/>
                    </a:ext>
                  </a:extLst>
                </p:cNvPr>
                <p:cNvPicPr/>
                <p:nvPr/>
              </p:nvPicPr>
              <p:blipFill>
                <a:blip r:embed="rId280"/>
                <a:stretch>
                  <a:fillRect/>
                </a:stretch>
              </p:blipFill>
              <p:spPr>
                <a:xfrm>
                  <a:off x="406611" y="3623554"/>
                  <a:ext cx="16200" cy="82080"/>
                </a:xfrm>
                <a:prstGeom prst="rect">
                  <a:avLst/>
                </a:prstGeom>
              </p:spPr>
            </p:pic>
          </mc:Fallback>
        </mc:AlternateContent>
      </p:grpSp>
      <p:grpSp>
        <p:nvGrpSpPr>
          <p:cNvPr id="194" name="Group 193">
            <a:extLst>
              <a:ext uri="{FF2B5EF4-FFF2-40B4-BE49-F238E27FC236}">
                <a16:creationId xmlns:a16="http://schemas.microsoft.com/office/drawing/2014/main" id="{B40C3ABF-D774-75C7-78CE-97CD6D8F081F}"/>
              </a:ext>
            </a:extLst>
          </p:cNvPr>
          <p:cNvGrpSpPr/>
          <p:nvPr/>
        </p:nvGrpSpPr>
        <p:grpSpPr>
          <a:xfrm>
            <a:off x="38331" y="3560914"/>
            <a:ext cx="52560" cy="355680"/>
            <a:chOff x="38331" y="3560914"/>
            <a:chExt cx="52560" cy="355680"/>
          </a:xfrm>
        </p:grpSpPr>
        <mc:AlternateContent xmlns:mc="http://schemas.openxmlformats.org/markup-compatibility/2006" xmlns:p14="http://schemas.microsoft.com/office/powerpoint/2010/main">
          <mc:Choice Requires="p14">
            <p:contentPart p14:bwMode="auto" r:id="rId281">
              <p14:nvContentPartPr>
                <p14:cNvPr id="142" name="Ink 141">
                  <a:extLst>
                    <a:ext uri="{FF2B5EF4-FFF2-40B4-BE49-F238E27FC236}">
                      <a16:creationId xmlns:a16="http://schemas.microsoft.com/office/drawing/2014/main" id="{946DB294-4E86-466B-42CE-98A339924E28}"/>
                    </a:ext>
                  </a:extLst>
                </p14:cNvPr>
                <p14:cNvContentPartPr/>
                <p14:nvPr/>
              </p14:nvContentPartPr>
              <p14:xfrm>
                <a:off x="42651" y="3688714"/>
                <a:ext cx="18720" cy="227880"/>
              </p14:xfrm>
            </p:contentPart>
          </mc:Choice>
          <mc:Fallback xmlns="">
            <p:pic>
              <p:nvPicPr>
                <p:cNvPr id="142" name="Ink 141">
                  <a:extLst>
                    <a:ext uri="{FF2B5EF4-FFF2-40B4-BE49-F238E27FC236}">
                      <a16:creationId xmlns:a16="http://schemas.microsoft.com/office/drawing/2014/main" id="{946DB294-4E86-466B-42CE-98A339924E28}"/>
                    </a:ext>
                  </a:extLst>
                </p:cNvPr>
                <p:cNvPicPr/>
                <p:nvPr/>
              </p:nvPicPr>
              <p:blipFill>
                <a:blip r:embed="rId282"/>
                <a:stretch>
                  <a:fillRect/>
                </a:stretch>
              </p:blipFill>
              <p:spPr>
                <a:xfrm>
                  <a:off x="36531" y="3682594"/>
                  <a:ext cx="3096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43" name="Ink 142">
                  <a:extLst>
                    <a:ext uri="{FF2B5EF4-FFF2-40B4-BE49-F238E27FC236}">
                      <a16:creationId xmlns:a16="http://schemas.microsoft.com/office/drawing/2014/main" id="{FF061560-A75B-25F2-9F2C-75E021E4EA0C}"/>
                    </a:ext>
                  </a:extLst>
                </p14:cNvPr>
                <p14:cNvContentPartPr/>
                <p14:nvPr/>
              </p14:nvContentPartPr>
              <p14:xfrm>
                <a:off x="56331" y="3645514"/>
                <a:ext cx="360" cy="48240"/>
              </p14:xfrm>
            </p:contentPart>
          </mc:Choice>
          <mc:Fallback xmlns="">
            <p:pic>
              <p:nvPicPr>
                <p:cNvPr id="143" name="Ink 142">
                  <a:extLst>
                    <a:ext uri="{FF2B5EF4-FFF2-40B4-BE49-F238E27FC236}">
                      <a16:creationId xmlns:a16="http://schemas.microsoft.com/office/drawing/2014/main" id="{FF061560-A75B-25F2-9F2C-75E021E4EA0C}"/>
                    </a:ext>
                  </a:extLst>
                </p:cNvPr>
                <p:cNvPicPr/>
                <p:nvPr/>
              </p:nvPicPr>
              <p:blipFill>
                <a:blip r:embed="rId284"/>
                <a:stretch>
                  <a:fillRect/>
                </a:stretch>
              </p:blipFill>
              <p:spPr>
                <a:xfrm>
                  <a:off x="50211" y="3639394"/>
                  <a:ext cx="126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91" name="Ink 190">
                  <a:extLst>
                    <a:ext uri="{FF2B5EF4-FFF2-40B4-BE49-F238E27FC236}">
                      <a16:creationId xmlns:a16="http://schemas.microsoft.com/office/drawing/2014/main" id="{B12662D4-F67B-CBB3-2537-FFD186EF59E1}"/>
                    </a:ext>
                  </a:extLst>
                </p14:cNvPr>
                <p14:cNvContentPartPr/>
                <p14:nvPr/>
              </p14:nvContentPartPr>
              <p14:xfrm>
                <a:off x="59931" y="3563434"/>
                <a:ext cx="12240" cy="81360"/>
              </p14:xfrm>
            </p:contentPart>
          </mc:Choice>
          <mc:Fallback xmlns="">
            <p:pic>
              <p:nvPicPr>
                <p:cNvPr id="191" name="Ink 190">
                  <a:extLst>
                    <a:ext uri="{FF2B5EF4-FFF2-40B4-BE49-F238E27FC236}">
                      <a16:creationId xmlns:a16="http://schemas.microsoft.com/office/drawing/2014/main" id="{B12662D4-F67B-CBB3-2537-FFD186EF59E1}"/>
                    </a:ext>
                  </a:extLst>
                </p:cNvPr>
                <p:cNvPicPr/>
                <p:nvPr/>
              </p:nvPicPr>
              <p:blipFill>
                <a:blip r:embed="rId286"/>
                <a:stretch>
                  <a:fillRect/>
                </a:stretch>
              </p:blipFill>
              <p:spPr>
                <a:xfrm>
                  <a:off x="53811" y="3557314"/>
                  <a:ext cx="244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92" name="Ink 191">
                  <a:extLst>
                    <a:ext uri="{FF2B5EF4-FFF2-40B4-BE49-F238E27FC236}">
                      <a16:creationId xmlns:a16="http://schemas.microsoft.com/office/drawing/2014/main" id="{CFDD53FB-D452-3423-E14C-E492C0285ED9}"/>
                    </a:ext>
                  </a:extLst>
                </p14:cNvPr>
                <p14:cNvContentPartPr/>
                <p14:nvPr/>
              </p14:nvContentPartPr>
              <p14:xfrm>
                <a:off x="38331" y="3560914"/>
                <a:ext cx="22320" cy="20160"/>
              </p14:xfrm>
            </p:contentPart>
          </mc:Choice>
          <mc:Fallback xmlns="">
            <p:pic>
              <p:nvPicPr>
                <p:cNvPr id="192" name="Ink 191">
                  <a:extLst>
                    <a:ext uri="{FF2B5EF4-FFF2-40B4-BE49-F238E27FC236}">
                      <a16:creationId xmlns:a16="http://schemas.microsoft.com/office/drawing/2014/main" id="{CFDD53FB-D452-3423-E14C-E492C0285ED9}"/>
                    </a:ext>
                  </a:extLst>
                </p:cNvPr>
                <p:cNvPicPr/>
                <p:nvPr/>
              </p:nvPicPr>
              <p:blipFill>
                <a:blip r:embed="rId288"/>
                <a:stretch>
                  <a:fillRect/>
                </a:stretch>
              </p:blipFill>
              <p:spPr>
                <a:xfrm>
                  <a:off x="32211" y="3554794"/>
                  <a:ext cx="345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93" name="Ink 192">
                  <a:extLst>
                    <a:ext uri="{FF2B5EF4-FFF2-40B4-BE49-F238E27FC236}">
                      <a16:creationId xmlns:a16="http://schemas.microsoft.com/office/drawing/2014/main" id="{9C2EA4F0-36A2-87ED-9A63-2DC86B637D5F}"/>
                    </a:ext>
                  </a:extLst>
                </p14:cNvPr>
                <p14:cNvContentPartPr/>
                <p14:nvPr/>
              </p14:nvContentPartPr>
              <p14:xfrm>
                <a:off x="72171" y="3564874"/>
                <a:ext cx="18720" cy="25920"/>
              </p14:xfrm>
            </p:contentPart>
          </mc:Choice>
          <mc:Fallback xmlns="">
            <p:pic>
              <p:nvPicPr>
                <p:cNvPr id="193" name="Ink 192">
                  <a:extLst>
                    <a:ext uri="{FF2B5EF4-FFF2-40B4-BE49-F238E27FC236}">
                      <a16:creationId xmlns:a16="http://schemas.microsoft.com/office/drawing/2014/main" id="{9C2EA4F0-36A2-87ED-9A63-2DC86B637D5F}"/>
                    </a:ext>
                  </a:extLst>
                </p:cNvPr>
                <p:cNvPicPr/>
                <p:nvPr/>
              </p:nvPicPr>
              <p:blipFill>
                <a:blip r:embed="rId290"/>
                <a:stretch>
                  <a:fillRect/>
                </a:stretch>
              </p:blipFill>
              <p:spPr>
                <a:xfrm>
                  <a:off x="66051" y="3558754"/>
                  <a:ext cx="30960" cy="38160"/>
                </a:xfrm>
                <a:prstGeom prst="rect">
                  <a:avLst/>
                </a:prstGeom>
              </p:spPr>
            </p:pic>
          </mc:Fallback>
        </mc:AlternateContent>
      </p:grpSp>
      <p:grpSp>
        <p:nvGrpSpPr>
          <p:cNvPr id="197" name="Group 196">
            <a:extLst>
              <a:ext uri="{FF2B5EF4-FFF2-40B4-BE49-F238E27FC236}">
                <a16:creationId xmlns:a16="http://schemas.microsoft.com/office/drawing/2014/main" id="{48518B4B-7464-3494-5D93-49492415F7EB}"/>
              </a:ext>
            </a:extLst>
          </p:cNvPr>
          <p:cNvGrpSpPr/>
          <p:nvPr/>
        </p:nvGrpSpPr>
        <p:grpSpPr>
          <a:xfrm>
            <a:off x="-5229" y="4071034"/>
            <a:ext cx="68040" cy="156240"/>
            <a:chOff x="-5229" y="4071034"/>
            <a:chExt cx="68040" cy="156240"/>
          </a:xfrm>
        </p:grpSpPr>
        <mc:AlternateContent xmlns:mc="http://schemas.openxmlformats.org/markup-compatibility/2006" xmlns:p14="http://schemas.microsoft.com/office/powerpoint/2010/main">
          <mc:Choice Requires="p14">
            <p:contentPart p14:bwMode="auto" r:id="rId291">
              <p14:nvContentPartPr>
                <p14:cNvPr id="195" name="Ink 194">
                  <a:extLst>
                    <a:ext uri="{FF2B5EF4-FFF2-40B4-BE49-F238E27FC236}">
                      <a16:creationId xmlns:a16="http://schemas.microsoft.com/office/drawing/2014/main" id="{D3099D9B-153C-9ADC-CA17-9DDBAFB063D1}"/>
                    </a:ext>
                  </a:extLst>
                </p14:cNvPr>
                <p14:cNvContentPartPr/>
                <p14:nvPr/>
              </p14:nvContentPartPr>
              <p14:xfrm>
                <a:off x="34731" y="4071034"/>
                <a:ext cx="2520" cy="119880"/>
              </p14:xfrm>
            </p:contentPart>
          </mc:Choice>
          <mc:Fallback xmlns="">
            <p:pic>
              <p:nvPicPr>
                <p:cNvPr id="195" name="Ink 194">
                  <a:extLst>
                    <a:ext uri="{FF2B5EF4-FFF2-40B4-BE49-F238E27FC236}">
                      <a16:creationId xmlns:a16="http://schemas.microsoft.com/office/drawing/2014/main" id="{D3099D9B-153C-9ADC-CA17-9DDBAFB063D1}"/>
                    </a:ext>
                  </a:extLst>
                </p:cNvPr>
                <p:cNvPicPr/>
                <p:nvPr/>
              </p:nvPicPr>
              <p:blipFill>
                <a:blip r:embed="rId292"/>
                <a:stretch>
                  <a:fillRect/>
                </a:stretch>
              </p:blipFill>
              <p:spPr>
                <a:xfrm>
                  <a:off x="28611" y="4064914"/>
                  <a:ext cx="147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96" name="Ink 195">
                  <a:extLst>
                    <a:ext uri="{FF2B5EF4-FFF2-40B4-BE49-F238E27FC236}">
                      <a16:creationId xmlns:a16="http://schemas.microsoft.com/office/drawing/2014/main" id="{AD9A234D-12E9-0639-129C-D70261479FEE}"/>
                    </a:ext>
                  </a:extLst>
                </p14:cNvPr>
                <p14:cNvContentPartPr/>
                <p14:nvPr/>
              </p14:nvContentPartPr>
              <p14:xfrm>
                <a:off x="-5229" y="4182274"/>
                <a:ext cx="68040" cy="45000"/>
              </p14:xfrm>
            </p:contentPart>
          </mc:Choice>
          <mc:Fallback xmlns="">
            <p:pic>
              <p:nvPicPr>
                <p:cNvPr id="196" name="Ink 195">
                  <a:extLst>
                    <a:ext uri="{FF2B5EF4-FFF2-40B4-BE49-F238E27FC236}">
                      <a16:creationId xmlns:a16="http://schemas.microsoft.com/office/drawing/2014/main" id="{AD9A234D-12E9-0639-129C-D70261479FEE}"/>
                    </a:ext>
                  </a:extLst>
                </p:cNvPr>
                <p:cNvPicPr/>
                <p:nvPr/>
              </p:nvPicPr>
              <p:blipFill>
                <a:blip r:embed="rId294"/>
                <a:stretch>
                  <a:fillRect/>
                </a:stretch>
              </p:blipFill>
              <p:spPr>
                <a:xfrm>
                  <a:off x="-11349" y="4176154"/>
                  <a:ext cx="80280" cy="57240"/>
                </a:xfrm>
                <a:prstGeom prst="rect">
                  <a:avLst/>
                </a:prstGeom>
              </p:spPr>
            </p:pic>
          </mc:Fallback>
        </mc:AlternateContent>
      </p:grpSp>
      <p:grpSp>
        <p:nvGrpSpPr>
          <p:cNvPr id="204" name="Group 203">
            <a:extLst>
              <a:ext uri="{FF2B5EF4-FFF2-40B4-BE49-F238E27FC236}">
                <a16:creationId xmlns:a16="http://schemas.microsoft.com/office/drawing/2014/main" id="{4A9A63D6-C512-E647-A849-963627A2B276}"/>
              </a:ext>
            </a:extLst>
          </p:cNvPr>
          <p:cNvGrpSpPr/>
          <p:nvPr/>
        </p:nvGrpSpPr>
        <p:grpSpPr>
          <a:xfrm>
            <a:off x="26811" y="4487554"/>
            <a:ext cx="352800" cy="93240"/>
            <a:chOff x="26811" y="4487554"/>
            <a:chExt cx="352800" cy="93240"/>
          </a:xfrm>
        </p:grpSpPr>
        <mc:AlternateContent xmlns:mc="http://schemas.openxmlformats.org/markup-compatibility/2006" xmlns:p14="http://schemas.microsoft.com/office/powerpoint/2010/main">
          <mc:Choice Requires="p14">
            <p:contentPart p14:bwMode="auto" r:id="rId295">
              <p14:nvContentPartPr>
                <p14:cNvPr id="198" name="Ink 197">
                  <a:extLst>
                    <a:ext uri="{FF2B5EF4-FFF2-40B4-BE49-F238E27FC236}">
                      <a16:creationId xmlns:a16="http://schemas.microsoft.com/office/drawing/2014/main" id="{36A69DEF-EAA6-291E-8B42-90429E1C1C79}"/>
                    </a:ext>
                  </a:extLst>
                </p14:cNvPr>
                <p14:cNvContentPartPr/>
                <p14:nvPr/>
              </p14:nvContentPartPr>
              <p14:xfrm>
                <a:off x="26811" y="4487554"/>
                <a:ext cx="44640" cy="93240"/>
              </p14:xfrm>
            </p:contentPart>
          </mc:Choice>
          <mc:Fallback xmlns="">
            <p:pic>
              <p:nvPicPr>
                <p:cNvPr id="198" name="Ink 197">
                  <a:extLst>
                    <a:ext uri="{FF2B5EF4-FFF2-40B4-BE49-F238E27FC236}">
                      <a16:creationId xmlns:a16="http://schemas.microsoft.com/office/drawing/2014/main" id="{36A69DEF-EAA6-291E-8B42-90429E1C1C79}"/>
                    </a:ext>
                  </a:extLst>
                </p:cNvPr>
                <p:cNvPicPr/>
                <p:nvPr/>
              </p:nvPicPr>
              <p:blipFill>
                <a:blip r:embed="rId296"/>
                <a:stretch>
                  <a:fillRect/>
                </a:stretch>
              </p:blipFill>
              <p:spPr>
                <a:xfrm>
                  <a:off x="20691" y="4481434"/>
                  <a:ext cx="568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99" name="Ink 198">
                  <a:extLst>
                    <a:ext uri="{FF2B5EF4-FFF2-40B4-BE49-F238E27FC236}">
                      <a16:creationId xmlns:a16="http://schemas.microsoft.com/office/drawing/2014/main" id="{49C9A9F3-C2B7-A602-80E0-B351F1B577B6}"/>
                    </a:ext>
                  </a:extLst>
                </p14:cNvPr>
                <p14:cNvContentPartPr/>
                <p14:nvPr/>
              </p14:nvContentPartPr>
              <p14:xfrm>
                <a:off x="98451" y="4508794"/>
                <a:ext cx="57960" cy="65880"/>
              </p14:xfrm>
            </p:contentPart>
          </mc:Choice>
          <mc:Fallback xmlns="">
            <p:pic>
              <p:nvPicPr>
                <p:cNvPr id="199" name="Ink 198">
                  <a:extLst>
                    <a:ext uri="{FF2B5EF4-FFF2-40B4-BE49-F238E27FC236}">
                      <a16:creationId xmlns:a16="http://schemas.microsoft.com/office/drawing/2014/main" id="{49C9A9F3-C2B7-A602-80E0-B351F1B577B6}"/>
                    </a:ext>
                  </a:extLst>
                </p:cNvPr>
                <p:cNvPicPr/>
                <p:nvPr/>
              </p:nvPicPr>
              <p:blipFill>
                <a:blip r:embed="rId298"/>
                <a:stretch>
                  <a:fillRect/>
                </a:stretch>
              </p:blipFill>
              <p:spPr>
                <a:xfrm>
                  <a:off x="92331" y="4502674"/>
                  <a:ext cx="702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00" name="Ink 199">
                  <a:extLst>
                    <a:ext uri="{FF2B5EF4-FFF2-40B4-BE49-F238E27FC236}">
                      <a16:creationId xmlns:a16="http://schemas.microsoft.com/office/drawing/2014/main" id="{2D2F77EE-14FC-9788-CB8D-04842F7F5269}"/>
                    </a:ext>
                  </a:extLst>
                </p14:cNvPr>
                <p14:cNvContentPartPr/>
                <p14:nvPr/>
              </p14:nvContentPartPr>
              <p14:xfrm>
                <a:off x="196011" y="4532194"/>
                <a:ext cx="28080" cy="34200"/>
              </p14:xfrm>
            </p:contentPart>
          </mc:Choice>
          <mc:Fallback xmlns="">
            <p:pic>
              <p:nvPicPr>
                <p:cNvPr id="200" name="Ink 199">
                  <a:extLst>
                    <a:ext uri="{FF2B5EF4-FFF2-40B4-BE49-F238E27FC236}">
                      <a16:creationId xmlns:a16="http://schemas.microsoft.com/office/drawing/2014/main" id="{2D2F77EE-14FC-9788-CB8D-04842F7F5269}"/>
                    </a:ext>
                  </a:extLst>
                </p:cNvPr>
                <p:cNvPicPr/>
                <p:nvPr/>
              </p:nvPicPr>
              <p:blipFill>
                <a:blip r:embed="rId300"/>
                <a:stretch>
                  <a:fillRect/>
                </a:stretch>
              </p:blipFill>
              <p:spPr>
                <a:xfrm>
                  <a:off x="189891" y="4526074"/>
                  <a:ext cx="403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01" name="Ink 200">
                  <a:extLst>
                    <a:ext uri="{FF2B5EF4-FFF2-40B4-BE49-F238E27FC236}">
                      <a16:creationId xmlns:a16="http://schemas.microsoft.com/office/drawing/2014/main" id="{82D8D4B6-3F3E-246C-8A37-BD33E4316314}"/>
                    </a:ext>
                  </a:extLst>
                </p14:cNvPr>
                <p14:cNvContentPartPr/>
                <p14:nvPr/>
              </p14:nvContentPartPr>
              <p14:xfrm>
                <a:off x="241731" y="4528234"/>
                <a:ext cx="32040" cy="32040"/>
              </p14:xfrm>
            </p:contentPart>
          </mc:Choice>
          <mc:Fallback xmlns="">
            <p:pic>
              <p:nvPicPr>
                <p:cNvPr id="201" name="Ink 200">
                  <a:extLst>
                    <a:ext uri="{FF2B5EF4-FFF2-40B4-BE49-F238E27FC236}">
                      <a16:creationId xmlns:a16="http://schemas.microsoft.com/office/drawing/2014/main" id="{82D8D4B6-3F3E-246C-8A37-BD33E4316314}"/>
                    </a:ext>
                  </a:extLst>
                </p:cNvPr>
                <p:cNvPicPr/>
                <p:nvPr/>
              </p:nvPicPr>
              <p:blipFill>
                <a:blip r:embed="rId302"/>
                <a:stretch>
                  <a:fillRect/>
                </a:stretch>
              </p:blipFill>
              <p:spPr>
                <a:xfrm>
                  <a:off x="235611" y="4522114"/>
                  <a:ext cx="442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03" name="Ink 202">
                  <a:extLst>
                    <a:ext uri="{FF2B5EF4-FFF2-40B4-BE49-F238E27FC236}">
                      <a16:creationId xmlns:a16="http://schemas.microsoft.com/office/drawing/2014/main" id="{F9D4F173-B094-51DD-0253-AC20ABA25ECE}"/>
                    </a:ext>
                  </a:extLst>
                </p14:cNvPr>
                <p14:cNvContentPartPr/>
                <p14:nvPr/>
              </p14:nvContentPartPr>
              <p14:xfrm>
                <a:off x="319131" y="4523554"/>
                <a:ext cx="60480" cy="38880"/>
              </p14:xfrm>
            </p:contentPart>
          </mc:Choice>
          <mc:Fallback xmlns="">
            <p:pic>
              <p:nvPicPr>
                <p:cNvPr id="203" name="Ink 202">
                  <a:extLst>
                    <a:ext uri="{FF2B5EF4-FFF2-40B4-BE49-F238E27FC236}">
                      <a16:creationId xmlns:a16="http://schemas.microsoft.com/office/drawing/2014/main" id="{F9D4F173-B094-51DD-0253-AC20ABA25ECE}"/>
                    </a:ext>
                  </a:extLst>
                </p:cNvPr>
                <p:cNvPicPr/>
                <p:nvPr/>
              </p:nvPicPr>
              <p:blipFill>
                <a:blip r:embed="rId304"/>
                <a:stretch>
                  <a:fillRect/>
                </a:stretch>
              </p:blipFill>
              <p:spPr>
                <a:xfrm>
                  <a:off x="313011" y="4517434"/>
                  <a:ext cx="72720" cy="51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5">
            <p14:nvContentPartPr>
              <p14:cNvPr id="205" name="Ink 204">
                <a:extLst>
                  <a:ext uri="{FF2B5EF4-FFF2-40B4-BE49-F238E27FC236}">
                    <a16:creationId xmlns:a16="http://schemas.microsoft.com/office/drawing/2014/main" id="{96C37D6F-9E51-44CD-927C-0DE680DEA22B}"/>
                  </a:ext>
                </a:extLst>
              </p14:cNvPr>
              <p14:cNvContentPartPr/>
              <p14:nvPr/>
            </p14:nvContentPartPr>
            <p14:xfrm>
              <a:off x="1353051" y="4101634"/>
              <a:ext cx="14760" cy="120240"/>
            </p14:xfrm>
          </p:contentPart>
        </mc:Choice>
        <mc:Fallback xmlns="">
          <p:pic>
            <p:nvPicPr>
              <p:cNvPr id="205" name="Ink 204">
                <a:extLst>
                  <a:ext uri="{FF2B5EF4-FFF2-40B4-BE49-F238E27FC236}">
                    <a16:creationId xmlns:a16="http://schemas.microsoft.com/office/drawing/2014/main" id="{96C37D6F-9E51-44CD-927C-0DE680DEA22B}"/>
                  </a:ext>
                </a:extLst>
              </p:cNvPr>
              <p:cNvPicPr/>
              <p:nvPr/>
            </p:nvPicPr>
            <p:blipFill>
              <a:blip r:embed="rId306"/>
              <a:stretch>
                <a:fillRect/>
              </a:stretch>
            </p:blipFill>
            <p:spPr>
              <a:xfrm>
                <a:off x="1346931" y="4095514"/>
                <a:ext cx="270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06" name="Ink 205">
                <a:extLst>
                  <a:ext uri="{FF2B5EF4-FFF2-40B4-BE49-F238E27FC236}">
                    <a16:creationId xmlns:a16="http://schemas.microsoft.com/office/drawing/2014/main" id="{234AB59F-73D6-1656-C0F8-F7A8C80AB58A}"/>
                  </a:ext>
                </a:extLst>
              </p14:cNvPr>
              <p14:cNvContentPartPr/>
              <p14:nvPr/>
            </p14:nvContentPartPr>
            <p14:xfrm>
              <a:off x="413091" y="4083994"/>
              <a:ext cx="6840" cy="113760"/>
            </p14:xfrm>
          </p:contentPart>
        </mc:Choice>
        <mc:Fallback xmlns="">
          <p:pic>
            <p:nvPicPr>
              <p:cNvPr id="206" name="Ink 205">
                <a:extLst>
                  <a:ext uri="{FF2B5EF4-FFF2-40B4-BE49-F238E27FC236}">
                    <a16:creationId xmlns:a16="http://schemas.microsoft.com/office/drawing/2014/main" id="{234AB59F-73D6-1656-C0F8-F7A8C80AB58A}"/>
                  </a:ext>
                </a:extLst>
              </p:cNvPr>
              <p:cNvPicPr/>
              <p:nvPr/>
            </p:nvPicPr>
            <p:blipFill>
              <a:blip r:embed="rId308"/>
              <a:stretch>
                <a:fillRect/>
              </a:stretch>
            </p:blipFill>
            <p:spPr>
              <a:xfrm>
                <a:off x="406971" y="4077874"/>
                <a:ext cx="19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07" name="Ink 206">
                <a:extLst>
                  <a:ext uri="{FF2B5EF4-FFF2-40B4-BE49-F238E27FC236}">
                    <a16:creationId xmlns:a16="http://schemas.microsoft.com/office/drawing/2014/main" id="{64E78430-0EB0-0518-E95C-8E139F49626A}"/>
                  </a:ext>
                </a:extLst>
              </p14:cNvPr>
              <p14:cNvContentPartPr/>
              <p14:nvPr/>
            </p14:nvContentPartPr>
            <p14:xfrm>
              <a:off x="726291" y="4079674"/>
              <a:ext cx="3960" cy="91440"/>
            </p14:xfrm>
          </p:contentPart>
        </mc:Choice>
        <mc:Fallback xmlns="">
          <p:pic>
            <p:nvPicPr>
              <p:cNvPr id="207" name="Ink 206">
                <a:extLst>
                  <a:ext uri="{FF2B5EF4-FFF2-40B4-BE49-F238E27FC236}">
                    <a16:creationId xmlns:a16="http://schemas.microsoft.com/office/drawing/2014/main" id="{64E78430-0EB0-0518-E95C-8E139F49626A}"/>
                  </a:ext>
                </a:extLst>
              </p:cNvPr>
              <p:cNvPicPr/>
              <p:nvPr/>
            </p:nvPicPr>
            <p:blipFill>
              <a:blip r:embed="rId310"/>
              <a:stretch>
                <a:fillRect/>
              </a:stretch>
            </p:blipFill>
            <p:spPr>
              <a:xfrm>
                <a:off x="720171" y="4073554"/>
                <a:ext cx="16200" cy="103680"/>
              </a:xfrm>
              <a:prstGeom prst="rect">
                <a:avLst/>
              </a:prstGeom>
            </p:spPr>
          </p:pic>
        </mc:Fallback>
      </mc:AlternateContent>
      <p:grpSp>
        <p:nvGrpSpPr>
          <p:cNvPr id="209" name="Group 208">
            <a:extLst>
              <a:ext uri="{FF2B5EF4-FFF2-40B4-BE49-F238E27FC236}">
                <a16:creationId xmlns:a16="http://schemas.microsoft.com/office/drawing/2014/main" id="{EB4048FD-C0F6-7646-90A8-2DA4EFC61701}"/>
              </a:ext>
            </a:extLst>
          </p:cNvPr>
          <p:cNvGrpSpPr/>
          <p:nvPr/>
        </p:nvGrpSpPr>
        <p:grpSpPr>
          <a:xfrm>
            <a:off x="997011" y="4088314"/>
            <a:ext cx="74160" cy="228600"/>
            <a:chOff x="997011" y="4088314"/>
            <a:chExt cx="74160" cy="228600"/>
          </a:xfrm>
        </p:grpSpPr>
        <mc:AlternateContent xmlns:mc="http://schemas.openxmlformats.org/markup-compatibility/2006" xmlns:p14="http://schemas.microsoft.com/office/powerpoint/2010/main">
          <mc:Choice Requires="p14">
            <p:contentPart p14:bwMode="auto" r:id="rId311">
              <p14:nvContentPartPr>
                <p14:cNvPr id="161" name="Ink 160">
                  <a:extLst>
                    <a:ext uri="{FF2B5EF4-FFF2-40B4-BE49-F238E27FC236}">
                      <a16:creationId xmlns:a16="http://schemas.microsoft.com/office/drawing/2014/main" id="{FA0A0A1B-9D73-D579-CF10-C93DA83FF784}"/>
                    </a:ext>
                  </a:extLst>
                </p14:cNvPr>
                <p14:cNvContentPartPr/>
                <p14:nvPr/>
              </p14:nvContentPartPr>
              <p14:xfrm>
                <a:off x="997011" y="4216474"/>
                <a:ext cx="70560" cy="46080"/>
              </p14:xfrm>
            </p:contentPart>
          </mc:Choice>
          <mc:Fallback xmlns="">
            <p:pic>
              <p:nvPicPr>
                <p:cNvPr id="161" name="Ink 160">
                  <a:extLst>
                    <a:ext uri="{FF2B5EF4-FFF2-40B4-BE49-F238E27FC236}">
                      <a16:creationId xmlns:a16="http://schemas.microsoft.com/office/drawing/2014/main" id="{FA0A0A1B-9D73-D579-CF10-C93DA83FF784}"/>
                    </a:ext>
                  </a:extLst>
                </p:cNvPr>
                <p:cNvPicPr/>
                <p:nvPr/>
              </p:nvPicPr>
              <p:blipFill>
                <a:blip r:embed="rId312"/>
                <a:stretch>
                  <a:fillRect/>
                </a:stretch>
              </p:blipFill>
              <p:spPr>
                <a:xfrm>
                  <a:off x="990891" y="4210354"/>
                  <a:ext cx="828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62" name="Ink 161">
                  <a:extLst>
                    <a:ext uri="{FF2B5EF4-FFF2-40B4-BE49-F238E27FC236}">
                      <a16:creationId xmlns:a16="http://schemas.microsoft.com/office/drawing/2014/main" id="{1F924D7D-7A37-8F43-C0D3-5CAC8276271E}"/>
                    </a:ext>
                  </a:extLst>
                </p14:cNvPr>
                <p14:cNvContentPartPr/>
                <p14:nvPr/>
              </p14:nvContentPartPr>
              <p14:xfrm>
                <a:off x="1061451" y="4229794"/>
                <a:ext cx="8280" cy="87120"/>
              </p14:xfrm>
            </p:contentPart>
          </mc:Choice>
          <mc:Fallback xmlns="">
            <p:pic>
              <p:nvPicPr>
                <p:cNvPr id="162" name="Ink 161">
                  <a:extLst>
                    <a:ext uri="{FF2B5EF4-FFF2-40B4-BE49-F238E27FC236}">
                      <a16:creationId xmlns:a16="http://schemas.microsoft.com/office/drawing/2014/main" id="{1F924D7D-7A37-8F43-C0D3-5CAC8276271E}"/>
                    </a:ext>
                  </a:extLst>
                </p:cNvPr>
                <p:cNvPicPr/>
                <p:nvPr/>
              </p:nvPicPr>
              <p:blipFill>
                <a:blip r:embed="rId314"/>
                <a:stretch>
                  <a:fillRect/>
                </a:stretch>
              </p:blipFill>
              <p:spPr>
                <a:xfrm>
                  <a:off x="1055331" y="4223674"/>
                  <a:ext cx="205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08" name="Ink 207">
                  <a:extLst>
                    <a:ext uri="{FF2B5EF4-FFF2-40B4-BE49-F238E27FC236}">
                      <a16:creationId xmlns:a16="http://schemas.microsoft.com/office/drawing/2014/main" id="{C69703D2-10F1-FD9E-2503-6963B8BF10B7}"/>
                    </a:ext>
                  </a:extLst>
                </p14:cNvPr>
                <p14:cNvContentPartPr/>
                <p14:nvPr/>
              </p14:nvContentPartPr>
              <p14:xfrm>
                <a:off x="1068651" y="4088314"/>
                <a:ext cx="2520" cy="69840"/>
              </p14:xfrm>
            </p:contentPart>
          </mc:Choice>
          <mc:Fallback xmlns="">
            <p:pic>
              <p:nvPicPr>
                <p:cNvPr id="208" name="Ink 207">
                  <a:extLst>
                    <a:ext uri="{FF2B5EF4-FFF2-40B4-BE49-F238E27FC236}">
                      <a16:creationId xmlns:a16="http://schemas.microsoft.com/office/drawing/2014/main" id="{C69703D2-10F1-FD9E-2503-6963B8BF10B7}"/>
                    </a:ext>
                  </a:extLst>
                </p:cNvPr>
                <p:cNvPicPr/>
                <p:nvPr/>
              </p:nvPicPr>
              <p:blipFill>
                <a:blip r:embed="rId316"/>
                <a:stretch>
                  <a:fillRect/>
                </a:stretch>
              </p:blipFill>
              <p:spPr>
                <a:xfrm>
                  <a:off x="1062531" y="4082194"/>
                  <a:ext cx="14760" cy="82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7">
            <p14:nvContentPartPr>
              <p14:cNvPr id="210" name="Ink 209">
                <a:extLst>
                  <a:ext uri="{FF2B5EF4-FFF2-40B4-BE49-F238E27FC236}">
                    <a16:creationId xmlns:a16="http://schemas.microsoft.com/office/drawing/2014/main" id="{496B5C52-356C-5312-CE38-957C52D14268}"/>
                  </a:ext>
                </a:extLst>
              </p14:cNvPr>
              <p14:cNvContentPartPr/>
              <p14:nvPr/>
            </p14:nvContentPartPr>
            <p14:xfrm>
              <a:off x="1378611" y="4089034"/>
              <a:ext cx="360" cy="22320"/>
            </p14:xfrm>
          </p:contentPart>
        </mc:Choice>
        <mc:Fallback xmlns="">
          <p:pic>
            <p:nvPicPr>
              <p:cNvPr id="210" name="Ink 209">
                <a:extLst>
                  <a:ext uri="{FF2B5EF4-FFF2-40B4-BE49-F238E27FC236}">
                    <a16:creationId xmlns:a16="http://schemas.microsoft.com/office/drawing/2014/main" id="{496B5C52-356C-5312-CE38-957C52D14268}"/>
                  </a:ext>
                </a:extLst>
              </p:cNvPr>
              <p:cNvPicPr/>
              <p:nvPr/>
            </p:nvPicPr>
            <p:blipFill>
              <a:blip r:embed="rId318"/>
              <a:stretch>
                <a:fillRect/>
              </a:stretch>
            </p:blipFill>
            <p:spPr>
              <a:xfrm>
                <a:off x="1372491" y="4082914"/>
                <a:ext cx="12600" cy="34560"/>
              </a:xfrm>
              <a:prstGeom prst="rect">
                <a:avLst/>
              </a:prstGeom>
            </p:spPr>
          </p:pic>
        </mc:Fallback>
      </mc:AlternateContent>
      <p:grpSp>
        <p:nvGrpSpPr>
          <p:cNvPr id="212" name="Group 211">
            <a:extLst>
              <a:ext uri="{FF2B5EF4-FFF2-40B4-BE49-F238E27FC236}">
                <a16:creationId xmlns:a16="http://schemas.microsoft.com/office/drawing/2014/main" id="{04C8C6AE-B628-60A5-373E-518800E25D49}"/>
              </a:ext>
            </a:extLst>
          </p:cNvPr>
          <p:cNvGrpSpPr/>
          <p:nvPr/>
        </p:nvGrpSpPr>
        <p:grpSpPr>
          <a:xfrm>
            <a:off x="1805931" y="4038994"/>
            <a:ext cx="95400" cy="270720"/>
            <a:chOff x="1805931" y="4038994"/>
            <a:chExt cx="95400" cy="270720"/>
          </a:xfrm>
        </p:grpSpPr>
        <mc:AlternateContent xmlns:mc="http://schemas.openxmlformats.org/markup-compatibility/2006" xmlns:p14="http://schemas.microsoft.com/office/powerpoint/2010/main">
          <mc:Choice Requires="p14">
            <p:contentPart p14:bwMode="auto" r:id="rId319">
              <p14:nvContentPartPr>
                <p14:cNvPr id="126" name="Ink 125">
                  <a:extLst>
                    <a:ext uri="{FF2B5EF4-FFF2-40B4-BE49-F238E27FC236}">
                      <a16:creationId xmlns:a16="http://schemas.microsoft.com/office/drawing/2014/main" id="{A48CE0AB-FB01-866A-FD1F-F637DC57DAD4}"/>
                    </a:ext>
                  </a:extLst>
                </p14:cNvPr>
                <p14:cNvContentPartPr/>
                <p14:nvPr/>
              </p14:nvContentPartPr>
              <p14:xfrm>
                <a:off x="1849131" y="4222594"/>
                <a:ext cx="32760" cy="87120"/>
              </p14:xfrm>
            </p:contentPart>
          </mc:Choice>
          <mc:Fallback xmlns="">
            <p:pic>
              <p:nvPicPr>
                <p:cNvPr id="126" name="Ink 125">
                  <a:extLst>
                    <a:ext uri="{FF2B5EF4-FFF2-40B4-BE49-F238E27FC236}">
                      <a16:creationId xmlns:a16="http://schemas.microsoft.com/office/drawing/2014/main" id="{A48CE0AB-FB01-866A-FD1F-F637DC57DAD4}"/>
                    </a:ext>
                  </a:extLst>
                </p:cNvPr>
                <p:cNvPicPr/>
                <p:nvPr/>
              </p:nvPicPr>
              <p:blipFill>
                <a:blip r:embed="rId320"/>
                <a:stretch>
                  <a:fillRect/>
                </a:stretch>
              </p:blipFill>
              <p:spPr>
                <a:xfrm>
                  <a:off x="1843011" y="4216474"/>
                  <a:ext cx="450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27" name="Ink 126">
                  <a:extLst>
                    <a:ext uri="{FF2B5EF4-FFF2-40B4-BE49-F238E27FC236}">
                      <a16:creationId xmlns:a16="http://schemas.microsoft.com/office/drawing/2014/main" id="{FE46A062-551A-1328-0E6E-B061D8C63F09}"/>
                    </a:ext>
                  </a:extLst>
                </p14:cNvPr>
                <p14:cNvContentPartPr/>
                <p14:nvPr/>
              </p14:nvContentPartPr>
              <p14:xfrm>
                <a:off x="1867131" y="4217914"/>
                <a:ext cx="34200" cy="24120"/>
              </p14:xfrm>
            </p:contentPart>
          </mc:Choice>
          <mc:Fallback xmlns="">
            <p:pic>
              <p:nvPicPr>
                <p:cNvPr id="127" name="Ink 126">
                  <a:extLst>
                    <a:ext uri="{FF2B5EF4-FFF2-40B4-BE49-F238E27FC236}">
                      <a16:creationId xmlns:a16="http://schemas.microsoft.com/office/drawing/2014/main" id="{FE46A062-551A-1328-0E6E-B061D8C63F09}"/>
                    </a:ext>
                  </a:extLst>
                </p:cNvPr>
                <p:cNvPicPr/>
                <p:nvPr/>
              </p:nvPicPr>
              <p:blipFill>
                <a:blip r:embed="rId322"/>
                <a:stretch>
                  <a:fillRect/>
                </a:stretch>
              </p:blipFill>
              <p:spPr>
                <a:xfrm>
                  <a:off x="1861011" y="4211794"/>
                  <a:ext cx="464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24" name="Ink 123">
                  <a:extLst>
                    <a:ext uri="{FF2B5EF4-FFF2-40B4-BE49-F238E27FC236}">
                      <a16:creationId xmlns:a16="http://schemas.microsoft.com/office/drawing/2014/main" id="{3947DE65-DC58-A929-6CFC-6734FBD34302}"/>
                    </a:ext>
                  </a:extLst>
                </p14:cNvPr>
                <p14:cNvContentPartPr/>
                <p14:nvPr/>
              </p14:nvContentPartPr>
              <p14:xfrm>
                <a:off x="1805931" y="4070674"/>
                <a:ext cx="78120" cy="4320"/>
              </p14:xfrm>
            </p:contentPart>
          </mc:Choice>
          <mc:Fallback xmlns="">
            <p:pic>
              <p:nvPicPr>
                <p:cNvPr id="124" name="Ink 123">
                  <a:extLst>
                    <a:ext uri="{FF2B5EF4-FFF2-40B4-BE49-F238E27FC236}">
                      <a16:creationId xmlns:a16="http://schemas.microsoft.com/office/drawing/2014/main" id="{3947DE65-DC58-A929-6CFC-6734FBD34302}"/>
                    </a:ext>
                  </a:extLst>
                </p:cNvPr>
                <p:cNvPicPr/>
                <p:nvPr/>
              </p:nvPicPr>
              <p:blipFill>
                <a:blip r:embed="rId324"/>
                <a:stretch>
                  <a:fillRect/>
                </a:stretch>
              </p:blipFill>
              <p:spPr>
                <a:xfrm>
                  <a:off x="1799811" y="4064554"/>
                  <a:ext cx="903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25" name="Ink 124">
                  <a:extLst>
                    <a:ext uri="{FF2B5EF4-FFF2-40B4-BE49-F238E27FC236}">
                      <a16:creationId xmlns:a16="http://schemas.microsoft.com/office/drawing/2014/main" id="{5F1EF3B6-B143-9404-8F05-4E9FFF1B7DF5}"/>
                    </a:ext>
                  </a:extLst>
                </p14:cNvPr>
                <p14:cNvContentPartPr/>
                <p14:nvPr/>
              </p14:nvContentPartPr>
              <p14:xfrm>
                <a:off x="1879731" y="4038994"/>
                <a:ext cx="2520" cy="60120"/>
              </p14:xfrm>
            </p:contentPart>
          </mc:Choice>
          <mc:Fallback xmlns="">
            <p:pic>
              <p:nvPicPr>
                <p:cNvPr id="125" name="Ink 124">
                  <a:extLst>
                    <a:ext uri="{FF2B5EF4-FFF2-40B4-BE49-F238E27FC236}">
                      <a16:creationId xmlns:a16="http://schemas.microsoft.com/office/drawing/2014/main" id="{5F1EF3B6-B143-9404-8F05-4E9FFF1B7DF5}"/>
                    </a:ext>
                  </a:extLst>
                </p:cNvPr>
                <p:cNvPicPr/>
                <p:nvPr/>
              </p:nvPicPr>
              <p:blipFill>
                <a:blip r:embed="rId326"/>
                <a:stretch>
                  <a:fillRect/>
                </a:stretch>
              </p:blipFill>
              <p:spPr>
                <a:xfrm>
                  <a:off x="1873611" y="4032874"/>
                  <a:ext cx="147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11" name="Ink 210">
                  <a:extLst>
                    <a:ext uri="{FF2B5EF4-FFF2-40B4-BE49-F238E27FC236}">
                      <a16:creationId xmlns:a16="http://schemas.microsoft.com/office/drawing/2014/main" id="{69709F91-0C17-4F42-B27E-4A73A8803C1E}"/>
                    </a:ext>
                  </a:extLst>
                </p14:cNvPr>
                <p14:cNvContentPartPr/>
                <p14:nvPr/>
              </p14:nvContentPartPr>
              <p14:xfrm>
                <a:off x="1865691" y="4084714"/>
                <a:ext cx="4320" cy="97560"/>
              </p14:xfrm>
            </p:contentPart>
          </mc:Choice>
          <mc:Fallback xmlns="">
            <p:pic>
              <p:nvPicPr>
                <p:cNvPr id="211" name="Ink 210">
                  <a:extLst>
                    <a:ext uri="{FF2B5EF4-FFF2-40B4-BE49-F238E27FC236}">
                      <a16:creationId xmlns:a16="http://schemas.microsoft.com/office/drawing/2014/main" id="{69709F91-0C17-4F42-B27E-4A73A8803C1E}"/>
                    </a:ext>
                  </a:extLst>
                </p:cNvPr>
                <p:cNvPicPr/>
                <p:nvPr/>
              </p:nvPicPr>
              <p:blipFill>
                <a:blip r:embed="rId328"/>
                <a:stretch>
                  <a:fillRect/>
                </a:stretch>
              </p:blipFill>
              <p:spPr>
                <a:xfrm>
                  <a:off x="1859571" y="4078594"/>
                  <a:ext cx="16560" cy="109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9">
            <p14:nvContentPartPr>
              <p14:cNvPr id="213" name="Ink 212">
                <a:extLst>
                  <a:ext uri="{FF2B5EF4-FFF2-40B4-BE49-F238E27FC236}">
                    <a16:creationId xmlns:a16="http://schemas.microsoft.com/office/drawing/2014/main" id="{A6E943EA-13D1-9B56-0849-3AE8E3DAFC2E}"/>
                  </a:ext>
                </a:extLst>
              </p14:cNvPr>
              <p14:cNvContentPartPr/>
              <p14:nvPr/>
            </p14:nvContentPartPr>
            <p14:xfrm>
              <a:off x="7598691" y="4544434"/>
              <a:ext cx="1060200" cy="23040"/>
            </p14:xfrm>
          </p:contentPart>
        </mc:Choice>
        <mc:Fallback xmlns="">
          <p:pic>
            <p:nvPicPr>
              <p:cNvPr id="213" name="Ink 212">
                <a:extLst>
                  <a:ext uri="{FF2B5EF4-FFF2-40B4-BE49-F238E27FC236}">
                    <a16:creationId xmlns:a16="http://schemas.microsoft.com/office/drawing/2014/main" id="{A6E943EA-13D1-9B56-0849-3AE8E3DAFC2E}"/>
                  </a:ext>
                </a:extLst>
              </p:cNvPr>
              <p:cNvPicPr/>
              <p:nvPr/>
            </p:nvPicPr>
            <p:blipFill>
              <a:blip r:embed="rId330"/>
              <a:stretch>
                <a:fillRect/>
              </a:stretch>
            </p:blipFill>
            <p:spPr>
              <a:xfrm>
                <a:off x="7592571" y="4538314"/>
                <a:ext cx="10724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14" name="Ink 213">
                <a:extLst>
                  <a:ext uri="{FF2B5EF4-FFF2-40B4-BE49-F238E27FC236}">
                    <a16:creationId xmlns:a16="http://schemas.microsoft.com/office/drawing/2014/main" id="{2C6B78D3-4908-E605-DA77-42B154948EBA}"/>
                  </a:ext>
                </a:extLst>
              </p14:cNvPr>
              <p14:cNvContentPartPr/>
              <p14:nvPr/>
            </p14:nvContentPartPr>
            <p14:xfrm>
              <a:off x="9441891" y="4850074"/>
              <a:ext cx="1115640" cy="10080"/>
            </p14:xfrm>
          </p:contentPart>
        </mc:Choice>
        <mc:Fallback xmlns="">
          <p:pic>
            <p:nvPicPr>
              <p:cNvPr id="214" name="Ink 213">
                <a:extLst>
                  <a:ext uri="{FF2B5EF4-FFF2-40B4-BE49-F238E27FC236}">
                    <a16:creationId xmlns:a16="http://schemas.microsoft.com/office/drawing/2014/main" id="{2C6B78D3-4908-E605-DA77-42B154948EBA}"/>
                  </a:ext>
                </a:extLst>
              </p:cNvPr>
              <p:cNvPicPr/>
              <p:nvPr/>
            </p:nvPicPr>
            <p:blipFill>
              <a:blip r:embed="rId332"/>
              <a:stretch>
                <a:fillRect/>
              </a:stretch>
            </p:blipFill>
            <p:spPr>
              <a:xfrm>
                <a:off x="9435771" y="4843954"/>
                <a:ext cx="11278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15" name="Ink 214">
                <a:extLst>
                  <a:ext uri="{FF2B5EF4-FFF2-40B4-BE49-F238E27FC236}">
                    <a16:creationId xmlns:a16="http://schemas.microsoft.com/office/drawing/2014/main" id="{EE473AE3-69CC-6E34-B465-0C875B7F876E}"/>
                  </a:ext>
                </a:extLst>
              </p14:cNvPr>
              <p14:cNvContentPartPr/>
              <p14:nvPr/>
            </p14:nvContentPartPr>
            <p14:xfrm>
              <a:off x="3211011" y="5172994"/>
              <a:ext cx="1147320" cy="4680"/>
            </p14:xfrm>
          </p:contentPart>
        </mc:Choice>
        <mc:Fallback xmlns="">
          <p:pic>
            <p:nvPicPr>
              <p:cNvPr id="215" name="Ink 214">
                <a:extLst>
                  <a:ext uri="{FF2B5EF4-FFF2-40B4-BE49-F238E27FC236}">
                    <a16:creationId xmlns:a16="http://schemas.microsoft.com/office/drawing/2014/main" id="{EE473AE3-69CC-6E34-B465-0C875B7F876E}"/>
                  </a:ext>
                </a:extLst>
              </p:cNvPr>
              <p:cNvPicPr/>
              <p:nvPr/>
            </p:nvPicPr>
            <p:blipFill>
              <a:blip r:embed="rId334"/>
              <a:stretch>
                <a:fillRect/>
              </a:stretch>
            </p:blipFill>
            <p:spPr>
              <a:xfrm>
                <a:off x="3204891" y="5166874"/>
                <a:ext cx="11595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16" name="Ink 215">
                <a:extLst>
                  <a:ext uri="{FF2B5EF4-FFF2-40B4-BE49-F238E27FC236}">
                    <a16:creationId xmlns:a16="http://schemas.microsoft.com/office/drawing/2014/main" id="{A5EEFD8F-A4CA-A36E-7398-E602E688C807}"/>
                  </a:ext>
                </a:extLst>
              </p14:cNvPr>
              <p14:cNvContentPartPr/>
              <p14:nvPr/>
            </p14:nvContentPartPr>
            <p14:xfrm>
              <a:off x="5700771" y="5142394"/>
              <a:ext cx="1605960" cy="5040"/>
            </p14:xfrm>
          </p:contentPart>
        </mc:Choice>
        <mc:Fallback xmlns="">
          <p:pic>
            <p:nvPicPr>
              <p:cNvPr id="216" name="Ink 215">
                <a:extLst>
                  <a:ext uri="{FF2B5EF4-FFF2-40B4-BE49-F238E27FC236}">
                    <a16:creationId xmlns:a16="http://schemas.microsoft.com/office/drawing/2014/main" id="{A5EEFD8F-A4CA-A36E-7398-E602E688C807}"/>
                  </a:ext>
                </a:extLst>
              </p:cNvPr>
              <p:cNvPicPr/>
              <p:nvPr/>
            </p:nvPicPr>
            <p:blipFill>
              <a:blip r:embed="rId336"/>
              <a:stretch>
                <a:fillRect/>
              </a:stretch>
            </p:blipFill>
            <p:spPr>
              <a:xfrm>
                <a:off x="5694651" y="5136274"/>
                <a:ext cx="16182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17" name="Ink 216">
                <a:extLst>
                  <a:ext uri="{FF2B5EF4-FFF2-40B4-BE49-F238E27FC236}">
                    <a16:creationId xmlns:a16="http://schemas.microsoft.com/office/drawing/2014/main" id="{BCE7DABE-D35F-9024-1B67-117E661927E1}"/>
                  </a:ext>
                </a:extLst>
              </p14:cNvPr>
              <p14:cNvContentPartPr/>
              <p14:nvPr/>
            </p14:nvContentPartPr>
            <p14:xfrm>
              <a:off x="7549011" y="4861954"/>
              <a:ext cx="617040" cy="11160"/>
            </p14:xfrm>
          </p:contentPart>
        </mc:Choice>
        <mc:Fallback xmlns="">
          <p:pic>
            <p:nvPicPr>
              <p:cNvPr id="217" name="Ink 216">
                <a:extLst>
                  <a:ext uri="{FF2B5EF4-FFF2-40B4-BE49-F238E27FC236}">
                    <a16:creationId xmlns:a16="http://schemas.microsoft.com/office/drawing/2014/main" id="{BCE7DABE-D35F-9024-1B67-117E661927E1}"/>
                  </a:ext>
                </a:extLst>
              </p:cNvPr>
              <p:cNvPicPr/>
              <p:nvPr/>
            </p:nvPicPr>
            <p:blipFill>
              <a:blip r:embed="rId338"/>
              <a:stretch>
                <a:fillRect/>
              </a:stretch>
            </p:blipFill>
            <p:spPr>
              <a:xfrm>
                <a:off x="7542891" y="4855834"/>
                <a:ext cx="629280" cy="23400"/>
              </a:xfrm>
              <a:prstGeom prst="rect">
                <a:avLst/>
              </a:prstGeom>
            </p:spPr>
          </p:pic>
        </mc:Fallback>
      </mc:AlternateContent>
    </p:spTree>
    <p:extLst>
      <p:ext uri="{BB962C8B-B14F-4D97-AF65-F5344CB8AC3E}">
        <p14:creationId xmlns:p14="http://schemas.microsoft.com/office/powerpoint/2010/main" val="10431272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6DCE3E90-C56B-2F84-8DDB-D24010170592}"/>
              </a:ext>
            </a:extLst>
          </p:cNvPr>
          <p:cNvSpPr>
            <a:spLocks noGrp="1"/>
          </p:cNvSpPr>
          <p:nvPr>
            <p:ph type="sldNum" sz="quarter" idx="12"/>
          </p:nvPr>
        </p:nvSpPr>
        <p:spPr>
          <a:xfrm>
            <a:off x="8805333" y="6356350"/>
            <a:ext cx="2743200" cy="365125"/>
          </a:xfrm>
        </p:spPr>
        <p:txBody>
          <a:bodyPr>
            <a:normAutofit/>
          </a:bodyPr>
          <a:lstStyle/>
          <a:p>
            <a:pPr>
              <a:spcAft>
                <a:spcPts val="600"/>
              </a:spcAft>
            </a:pPr>
            <a:fld id="{C86488E0-EA66-EE4C-84C2-226D9C4A9E6B}" type="slidenum">
              <a:rPr lang="en-PS" smtClean="0"/>
              <a:pPr>
                <a:spcAft>
                  <a:spcPts val="600"/>
                </a:spcAft>
              </a:pPr>
              <a:t>35</a:t>
            </a:fld>
            <a:endParaRPr lang="en-PS"/>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5BCB606-EAD8-F4C1-0056-03AF938424F6}"/>
              </a:ext>
            </a:extLst>
          </p:cNvPr>
          <p:cNvPicPr>
            <a:picLocks noChangeAspect="1"/>
          </p:cNvPicPr>
          <p:nvPr/>
        </p:nvPicPr>
        <p:blipFill>
          <a:blip r:embed="rId2"/>
          <a:stretch>
            <a:fillRect/>
          </a:stretch>
        </p:blipFill>
        <p:spPr>
          <a:xfrm>
            <a:off x="1537142" y="643467"/>
            <a:ext cx="9117716"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515268D6-3CCD-9970-2F06-2980C6A1139D}"/>
              </a:ext>
            </a:extLst>
          </p:cNvPr>
          <p:cNvGrpSpPr/>
          <p:nvPr/>
        </p:nvGrpSpPr>
        <p:grpSpPr>
          <a:xfrm>
            <a:off x="6563691" y="198154"/>
            <a:ext cx="625680" cy="542520"/>
            <a:chOff x="6563691" y="198154"/>
            <a:chExt cx="625680" cy="542520"/>
          </a:xfrm>
        </p:grpSpPr>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30323C4B-7125-BD8D-1D7F-65FD3517B5EB}"/>
                    </a:ext>
                  </a:extLst>
                </p14:cNvPr>
                <p14:cNvContentPartPr/>
                <p14:nvPr/>
              </p14:nvContentPartPr>
              <p14:xfrm>
                <a:off x="6720291" y="200674"/>
                <a:ext cx="12240" cy="117360"/>
              </p14:xfrm>
            </p:contentPart>
          </mc:Choice>
          <mc:Fallback xmlns="">
            <p:pic>
              <p:nvPicPr>
                <p:cNvPr id="4" name="Ink 3">
                  <a:extLst>
                    <a:ext uri="{FF2B5EF4-FFF2-40B4-BE49-F238E27FC236}">
                      <a16:creationId xmlns:a16="http://schemas.microsoft.com/office/drawing/2014/main" id="{30323C4B-7125-BD8D-1D7F-65FD3517B5EB}"/>
                    </a:ext>
                  </a:extLst>
                </p:cNvPr>
                <p:cNvPicPr/>
                <p:nvPr/>
              </p:nvPicPr>
              <p:blipFill>
                <a:blip r:embed="rId4"/>
                <a:stretch>
                  <a:fillRect/>
                </a:stretch>
              </p:blipFill>
              <p:spPr>
                <a:xfrm>
                  <a:off x="6714171" y="194554"/>
                  <a:ext cx="244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D88E68FA-C130-77FA-18B4-9C95DAA6D1B7}"/>
                    </a:ext>
                  </a:extLst>
                </p14:cNvPr>
                <p14:cNvContentPartPr/>
                <p14:nvPr/>
              </p14:nvContentPartPr>
              <p14:xfrm>
                <a:off x="6750531" y="198154"/>
                <a:ext cx="51840" cy="100800"/>
              </p14:xfrm>
            </p:contentPart>
          </mc:Choice>
          <mc:Fallback xmlns="">
            <p:pic>
              <p:nvPicPr>
                <p:cNvPr id="5" name="Ink 4">
                  <a:extLst>
                    <a:ext uri="{FF2B5EF4-FFF2-40B4-BE49-F238E27FC236}">
                      <a16:creationId xmlns:a16="http://schemas.microsoft.com/office/drawing/2014/main" id="{D88E68FA-C130-77FA-18B4-9C95DAA6D1B7}"/>
                    </a:ext>
                  </a:extLst>
                </p:cNvPr>
                <p:cNvPicPr/>
                <p:nvPr/>
              </p:nvPicPr>
              <p:blipFill>
                <a:blip r:embed="rId6"/>
                <a:stretch>
                  <a:fillRect/>
                </a:stretch>
              </p:blipFill>
              <p:spPr>
                <a:xfrm>
                  <a:off x="6744411" y="192034"/>
                  <a:ext cx="640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658BB3C9-6767-C786-4B85-E44FD0DF3A24}"/>
                    </a:ext>
                  </a:extLst>
                </p14:cNvPr>
                <p14:cNvContentPartPr/>
                <p14:nvPr/>
              </p14:nvContentPartPr>
              <p14:xfrm>
                <a:off x="6853851" y="215434"/>
                <a:ext cx="26280" cy="57240"/>
              </p14:xfrm>
            </p:contentPart>
          </mc:Choice>
          <mc:Fallback xmlns="">
            <p:pic>
              <p:nvPicPr>
                <p:cNvPr id="6" name="Ink 5">
                  <a:extLst>
                    <a:ext uri="{FF2B5EF4-FFF2-40B4-BE49-F238E27FC236}">
                      <a16:creationId xmlns:a16="http://schemas.microsoft.com/office/drawing/2014/main" id="{658BB3C9-6767-C786-4B85-E44FD0DF3A24}"/>
                    </a:ext>
                  </a:extLst>
                </p:cNvPr>
                <p:cNvPicPr/>
                <p:nvPr/>
              </p:nvPicPr>
              <p:blipFill>
                <a:blip r:embed="rId8"/>
                <a:stretch>
                  <a:fillRect/>
                </a:stretch>
              </p:blipFill>
              <p:spPr>
                <a:xfrm>
                  <a:off x="6847731" y="209314"/>
                  <a:ext cx="385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9F6374BD-6AD3-5180-4B14-26FBDBCCC38A}"/>
                    </a:ext>
                  </a:extLst>
                </p14:cNvPr>
                <p14:cNvContentPartPr/>
                <p14:nvPr/>
              </p14:nvContentPartPr>
              <p14:xfrm>
                <a:off x="6923691" y="217594"/>
                <a:ext cx="39960" cy="39600"/>
              </p14:xfrm>
            </p:contentPart>
          </mc:Choice>
          <mc:Fallback xmlns="">
            <p:pic>
              <p:nvPicPr>
                <p:cNvPr id="7" name="Ink 6">
                  <a:extLst>
                    <a:ext uri="{FF2B5EF4-FFF2-40B4-BE49-F238E27FC236}">
                      <a16:creationId xmlns:a16="http://schemas.microsoft.com/office/drawing/2014/main" id="{9F6374BD-6AD3-5180-4B14-26FBDBCCC38A}"/>
                    </a:ext>
                  </a:extLst>
                </p:cNvPr>
                <p:cNvPicPr/>
                <p:nvPr/>
              </p:nvPicPr>
              <p:blipFill>
                <a:blip r:embed="rId10"/>
                <a:stretch>
                  <a:fillRect/>
                </a:stretch>
              </p:blipFill>
              <p:spPr>
                <a:xfrm>
                  <a:off x="6917571" y="211474"/>
                  <a:ext cx="522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5F2F5494-C459-9431-431D-AB5691331953}"/>
                    </a:ext>
                  </a:extLst>
                </p14:cNvPr>
                <p14:cNvContentPartPr/>
                <p14:nvPr/>
              </p14:nvContentPartPr>
              <p14:xfrm>
                <a:off x="6996411" y="217954"/>
                <a:ext cx="43560" cy="40680"/>
              </p14:xfrm>
            </p:contentPart>
          </mc:Choice>
          <mc:Fallback xmlns="">
            <p:pic>
              <p:nvPicPr>
                <p:cNvPr id="9" name="Ink 8">
                  <a:extLst>
                    <a:ext uri="{FF2B5EF4-FFF2-40B4-BE49-F238E27FC236}">
                      <a16:creationId xmlns:a16="http://schemas.microsoft.com/office/drawing/2014/main" id="{5F2F5494-C459-9431-431D-AB5691331953}"/>
                    </a:ext>
                  </a:extLst>
                </p:cNvPr>
                <p:cNvPicPr/>
                <p:nvPr/>
              </p:nvPicPr>
              <p:blipFill>
                <a:blip r:embed="rId12"/>
                <a:stretch>
                  <a:fillRect/>
                </a:stretch>
              </p:blipFill>
              <p:spPr>
                <a:xfrm>
                  <a:off x="6990291" y="211834"/>
                  <a:ext cx="558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5D5B89A8-E4BC-1A9D-6E82-0C1F5CC9D1DC}"/>
                    </a:ext>
                  </a:extLst>
                </p14:cNvPr>
                <p14:cNvContentPartPr/>
                <p14:nvPr/>
              </p14:nvContentPartPr>
              <p14:xfrm>
                <a:off x="7056891" y="209314"/>
                <a:ext cx="40320" cy="38160"/>
              </p14:xfrm>
            </p:contentPart>
          </mc:Choice>
          <mc:Fallback xmlns="">
            <p:pic>
              <p:nvPicPr>
                <p:cNvPr id="11" name="Ink 10">
                  <a:extLst>
                    <a:ext uri="{FF2B5EF4-FFF2-40B4-BE49-F238E27FC236}">
                      <a16:creationId xmlns:a16="http://schemas.microsoft.com/office/drawing/2014/main" id="{5D5B89A8-E4BC-1A9D-6E82-0C1F5CC9D1DC}"/>
                    </a:ext>
                  </a:extLst>
                </p:cNvPr>
                <p:cNvPicPr/>
                <p:nvPr/>
              </p:nvPicPr>
              <p:blipFill>
                <a:blip r:embed="rId14"/>
                <a:stretch>
                  <a:fillRect/>
                </a:stretch>
              </p:blipFill>
              <p:spPr>
                <a:xfrm>
                  <a:off x="7050771" y="203194"/>
                  <a:ext cx="525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37F33B85-08E5-9A43-04F6-1E95E79BC528}"/>
                    </a:ext>
                  </a:extLst>
                </p14:cNvPr>
                <p14:cNvContentPartPr/>
                <p14:nvPr/>
              </p14:nvContentPartPr>
              <p14:xfrm>
                <a:off x="7072371" y="342154"/>
                <a:ext cx="49320" cy="109440"/>
              </p14:xfrm>
            </p:contentPart>
          </mc:Choice>
          <mc:Fallback xmlns="">
            <p:pic>
              <p:nvPicPr>
                <p:cNvPr id="13" name="Ink 12">
                  <a:extLst>
                    <a:ext uri="{FF2B5EF4-FFF2-40B4-BE49-F238E27FC236}">
                      <a16:creationId xmlns:a16="http://schemas.microsoft.com/office/drawing/2014/main" id="{37F33B85-08E5-9A43-04F6-1E95E79BC528}"/>
                    </a:ext>
                  </a:extLst>
                </p:cNvPr>
                <p:cNvPicPr/>
                <p:nvPr/>
              </p:nvPicPr>
              <p:blipFill>
                <a:blip r:embed="rId16"/>
                <a:stretch>
                  <a:fillRect/>
                </a:stretch>
              </p:blipFill>
              <p:spPr>
                <a:xfrm>
                  <a:off x="7066251" y="336034"/>
                  <a:ext cx="615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Ink 16">
                  <a:extLst>
                    <a:ext uri="{FF2B5EF4-FFF2-40B4-BE49-F238E27FC236}">
                      <a16:creationId xmlns:a16="http://schemas.microsoft.com/office/drawing/2014/main" id="{79068C1F-53E9-2C3E-381C-8928BA0303F5}"/>
                    </a:ext>
                  </a:extLst>
                </p14:cNvPr>
                <p14:cNvContentPartPr/>
                <p14:nvPr/>
              </p14:nvContentPartPr>
              <p14:xfrm>
                <a:off x="6780051" y="397954"/>
                <a:ext cx="61920" cy="74880"/>
              </p14:xfrm>
            </p:contentPart>
          </mc:Choice>
          <mc:Fallback xmlns="">
            <p:pic>
              <p:nvPicPr>
                <p:cNvPr id="17" name="Ink 16">
                  <a:extLst>
                    <a:ext uri="{FF2B5EF4-FFF2-40B4-BE49-F238E27FC236}">
                      <a16:creationId xmlns:a16="http://schemas.microsoft.com/office/drawing/2014/main" id="{79068C1F-53E9-2C3E-381C-8928BA0303F5}"/>
                    </a:ext>
                  </a:extLst>
                </p:cNvPr>
                <p:cNvPicPr/>
                <p:nvPr/>
              </p:nvPicPr>
              <p:blipFill>
                <a:blip r:embed="rId18"/>
                <a:stretch>
                  <a:fillRect/>
                </a:stretch>
              </p:blipFill>
              <p:spPr>
                <a:xfrm>
                  <a:off x="6773931" y="391834"/>
                  <a:ext cx="741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Ink 18">
                  <a:extLst>
                    <a:ext uri="{FF2B5EF4-FFF2-40B4-BE49-F238E27FC236}">
                      <a16:creationId xmlns:a16="http://schemas.microsoft.com/office/drawing/2014/main" id="{F5DEE7DF-6D23-7163-93DD-542DBE3CC250}"/>
                    </a:ext>
                  </a:extLst>
                </p14:cNvPr>
                <p14:cNvContentPartPr/>
                <p14:nvPr/>
              </p14:nvContentPartPr>
              <p14:xfrm>
                <a:off x="6860691" y="387514"/>
                <a:ext cx="54720" cy="63720"/>
              </p14:xfrm>
            </p:contentPart>
          </mc:Choice>
          <mc:Fallback xmlns="">
            <p:pic>
              <p:nvPicPr>
                <p:cNvPr id="19" name="Ink 18">
                  <a:extLst>
                    <a:ext uri="{FF2B5EF4-FFF2-40B4-BE49-F238E27FC236}">
                      <a16:creationId xmlns:a16="http://schemas.microsoft.com/office/drawing/2014/main" id="{F5DEE7DF-6D23-7163-93DD-542DBE3CC250}"/>
                    </a:ext>
                  </a:extLst>
                </p:cNvPr>
                <p:cNvPicPr/>
                <p:nvPr/>
              </p:nvPicPr>
              <p:blipFill>
                <a:blip r:embed="rId20"/>
                <a:stretch>
                  <a:fillRect/>
                </a:stretch>
              </p:blipFill>
              <p:spPr>
                <a:xfrm>
                  <a:off x="6854571" y="381394"/>
                  <a:ext cx="669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 name="Ink 20">
                  <a:extLst>
                    <a:ext uri="{FF2B5EF4-FFF2-40B4-BE49-F238E27FC236}">
                      <a16:creationId xmlns:a16="http://schemas.microsoft.com/office/drawing/2014/main" id="{F9C673B3-81A0-D2E1-3B8C-E0FB568842B7}"/>
                    </a:ext>
                  </a:extLst>
                </p14:cNvPr>
                <p14:cNvContentPartPr/>
                <p14:nvPr/>
              </p14:nvContentPartPr>
              <p14:xfrm>
                <a:off x="6949251" y="397594"/>
                <a:ext cx="16200" cy="29160"/>
              </p14:xfrm>
            </p:contentPart>
          </mc:Choice>
          <mc:Fallback xmlns="">
            <p:pic>
              <p:nvPicPr>
                <p:cNvPr id="21" name="Ink 20">
                  <a:extLst>
                    <a:ext uri="{FF2B5EF4-FFF2-40B4-BE49-F238E27FC236}">
                      <a16:creationId xmlns:a16="http://schemas.microsoft.com/office/drawing/2014/main" id="{F9C673B3-81A0-D2E1-3B8C-E0FB568842B7}"/>
                    </a:ext>
                  </a:extLst>
                </p:cNvPr>
                <p:cNvPicPr/>
                <p:nvPr/>
              </p:nvPicPr>
              <p:blipFill>
                <a:blip r:embed="rId22"/>
                <a:stretch>
                  <a:fillRect/>
                </a:stretch>
              </p:blipFill>
              <p:spPr>
                <a:xfrm>
                  <a:off x="6943131" y="391474"/>
                  <a:ext cx="284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 name="Ink 21">
                  <a:extLst>
                    <a:ext uri="{FF2B5EF4-FFF2-40B4-BE49-F238E27FC236}">
                      <a16:creationId xmlns:a16="http://schemas.microsoft.com/office/drawing/2014/main" id="{EE146BAC-60D3-D6FB-A365-FD9D0D4D64C2}"/>
                    </a:ext>
                  </a:extLst>
                </p14:cNvPr>
                <p14:cNvContentPartPr/>
                <p14:nvPr/>
              </p14:nvContentPartPr>
              <p14:xfrm>
                <a:off x="7015131" y="369514"/>
                <a:ext cx="13320" cy="48960"/>
              </p14:xfrm>
            </p:contentPart>
          </mc:Choice>
          <mc:Fallback xmlns="">
            <p:pic>
              <p:nvPicPr>
                <p:cNvPr id="22" name="Ink 21">
                  <a:extLst>
                    <a:ext uri="{FF2B5EF4-FFF2-40B4-BE49-F238E27FC236}">
                      <a16:creationId xmlns:a16="http://schemas.microsoft.com/office/drawing/2014/main" id="{EE146BAC-60D3-D6FB-A365-FD9D0D4D64C2}"/>
                    </a:ext>
                  </a:extLst>
                </p:cNvPr>
                <p:cNvPicPr/>
                <p:nvPr/>
              </p:nvPicPr>
              <p:blipFill>
                <a:blip r:embed="rId24"/>
                <a:stretch>
                  <a:fillRect/>
                </a:stretch>
              </p:blipFill>
              <p:spPr>
                <a:xfrm>
                  <a:off x="7009011" y="363394"/>
                  <a:ext cx="255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Ink 22">
                  <a:extLst>
                    <a:ext uri="{FF2B5EF4-FFF2-40B4-BE49-F238E27FC236}">
                      <a16:creationId xmlns:a16="http://schemas.microsoft.com/office/drawing/2014/main" id="{9BF97313-8E14-A37D-CC88-941C23D14AE4}"/>
                    </a:ext>
                  </a:extLst>
                </p14:cNvPr>
                <p14:cNvContentPartPr/>
                <p14:nvPr/>
              </p14:nvContentPartPr>
              <p14:xfrm>
                <a:off x="7052211" y="360514"/>
                <a:ext cx="2520" cy="2520"/>
              </p14:xfrm>
            </p:contentPart>
          </mc:Choice>
          <mc:Fallback xmlns="">
            <p:pic>
              <p:nvPicPr>
                <p:cNvPr id="23" name="Ink 22">
                  <a:extLst>
                    <a:ext uri="{FF2B5EF4-FFF2-40B4-BE49-F238E27FC236}">
                      <a16:creationId xmlns:a16="http://schemas.microsoft.com/office/drawing/2014/main" id="{9BF97313-8E14-A37D-CC88-941C23D14AE4}"/>
                    </a:ext>
                  </a:extLst>
                </p:cNvPr>
                <p:cNvPicPr/>
                <p:nvPr/>
              </p:nvPicPr>
              <p:blipFill>
                <a:blip r:embed="rId26"/>
                <a:stretch>
                  <a:fillRect/>
                </a:stretch>
              </p:blipFill>
              <p:spPr>
                <a:xfrm>
                  <a:off x="7046091" y="354394"/>
                  <a:ext cx="147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4" name="Ink 23">
                  <a:extLst>
                    <a:ext uri="{FF2B5EF4-FFF2-40B4-BE49-F238E27FC236}">
                      <a16:creationId xmlns:a16="http://schemas.microsoft.com/office/drawing/2014/main" id="{823BBD5E-F850-8116-0EC9-D50615B13F01}"/>
                    </a:ext>
                  </a:extLst>
                </p14:cNvPr>
                <p14:cNvContentPartPr/>
                <p14:nvPr/>
              </p14:nvContentPartPr>
              <p14:xfrm>
                <a:off x="7083891" y="362674"/>
                <a:ext cx="46800" cy="73440"/>
              </p14:xfrm>
            </p:contentPart>
          </mc:Choice>
          <mc:Fallback xmlns="">
            <p:pic>
              <p:nvPicPr>
                <p:cNvPr id="24" name="Ink 23">
                  <a:extLst>
                    <a:ext uri="{FF2B5EF4-FFF2-40B4-BE49-F238E27FC236}">
                      <a16:creationId xmlns:a16="http://schemas.microsoft.com/office/drawing/2014/main" id="{823BBD5E-F850-8116-0EC9-D50615B13F01}"/>
                    </a:ext>
                  </a:extLst>
                </p:cNvPr>
                <p:cNvPicPr/>
                <p:nvPr/>
              </p:nvPicPr>
              <p:blipFill>
                <a:blip r:embed="rId28"/>
                <a:stretch>
                  <a:fillRect/>
                </a:stretch>
              </p:blipFill>
              <p:spPr>
                <a:xfrm>
                  <a:off x="7077771" y="356554"/>
                  <a:ext cx="590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5" name="Ink 24">
                  <a:extLst>
                    <a:ext uri="{FF2B5EF4-FFF2-40B4-BE49-F238E27FC236}">
                      <a16:creationId xmlns:a16="http://schemas.microsoft.com/office/drawing/2014/main" id="{4A480482-BF12-9AE4-1A21-096DE8B520D9}"/>
                    </a:ext>
                  </a:extLst>
                </p14:cNvPr>
                <p14:cNvContentPartPr/>
                <p14:nvPr/>
              </p14:nvContentPartPr>
              <p14:xfrm>
                <a:off x="6563691" y="497314"/>
                <a:ext cx="625680" cy="36000"/>
              </p14:xfrm>
            </p:contentPart>
          </mc:Choice>
          <mc:Fallback xmlns="">
            <p:pic>
              <p:nvPicPr>
                <p:cNvPr id="25" name="Ink 24">
                  <a:extLst>
                    <a:ext uri="{FF2B5EF4-FFF2-40B4-BE49-F238E27FC236}">
                      <a16:creationId xmlns:a16="http://schemas.microsoft.com/office/drawing/2014/main" id="{4A480482-BF12-9AE4-1A21-096DE8B520D9}"/>
                    </a:ext>
                  </a:extLst>
                </p:cNvPr>
                <p:cNvPicPr/>
                <p:nvPr/>
              </p:nvPicPr>
              <p:blipFill>
                <a:blip r:embed="rId30"/>
                <a:stretch>
                  <a:fillRect/>
                </a:stretch>
              </p:blipFill>
              <p:spPr>
                <a:xfrm>
                  <a:off x="6557571" y="491194"/>
                  <a:ext cx="6379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6" name="Ink 25">
                  <a:extLst>
                    <a:ext uri="{FF2B5EF4-FFF2-40B4-BE49-F238E27FC236}">
                      <a16:creationId xmlns:a16="http://schemas.microsoft.com/office/drawing/2014/main" id="{FEC41C04-7F26-9122-82CE-0D43C89C89FD}"/>
                    </a:ext>
                  </a:extLst>
                </p14:cNvPr>
                <p14:cNvContentPartPr/>
                <p14:nvPr/>
              </p14:nvContentPartPr>
              <p14:xfrm>
                <a:off x="7125291" y="572554"/>
                <a:ext cx="45720" cy="40320"/>
              </p14:xfrm>
            </p:contentPart>
          </mc:Choice>
          <mc:Fallback xmlns="">
            <p:pic>
              <p:nvPicPr>
                <p:cNvPr id="26" name="Ink 25">
                  <a:extLst>
                    <a:ext uri="{FF2B5EF4-FFF2-40B4-BE49-F238E27FC236}">
                      <a16:creationId xmlns:a16="http://schemas.microsoft.com/office/drawing/2014/main" id="{FEC41C04-7F26-9122-82CE-0D43C89C89FD}"/>
                    </a:ext>
                  </a:extLst>
                </p:cNvPr>
                <p:cNvPicPr/>
                <p:nvPr/>
              </p:nvPicPr>
              <p:blipFill>
                <a:blip r:embed="rId32"/>
                <a:stretch>
                  <a:fillRect/>
                </a:stretch>
              </p:blipFill>
              <p:spPr>
                <a:xfrm>
                  <a:off x="7119171" y="566434"/>
                  <a:ext cx="579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 name="Ink 26">
                  <a:extLst>
                    <a:ext uri="{FF2B5EF4-FFF2-40B4-BE49-F238E27FC236}">
                      <a16:creationId xmlns:a16="http://schemas.microsoft.com/office/drawing/2014/main" id="{D6B74B86-23C2-BD62-AC68-E66450B21E89}"/>
                    </a:ext>
                  </a:extLst>
                </p14:cNvPr>
                <p14:cNvContentPartPr/>
                <p14:nvPr/>
              </p14:nvContentPartPr>
              <p14:xfrm>
                <a:off x="7058691" y="586954"/>
                <a:ext cx="44280" cy="49680"/>
              </p14:xfrm>
            </p:contentPart>
          </mc:Choice>
          <mc:Fallback xmlns="">
            <p:pic>
              <p:nvPicPr>
                <p:cNvPr id="27" name="Ink 26">
                  <a:extLst>
                    <a:ext uri="{FF2B5EF4-FFF2-40B4-BE49-F238E27FC236}">
                      <a16:creationId xmlns:a16="http://schemas.microsoft.com/office/drawing/2014/main" id="{D6B74B86-23C2-BD62-AC68-E66450B21E89}"/>
                    </a:ext>
                  </a:extLst>
                </p:cNvPr>
                <p:cNvPicPr/>
                <p:nvPr/>
              </p:nvPicPr>
              <p:blipFill>
                <a:blip r:embed="rId34"/>
                <a:stretch>
                  <a:fillRect/>
                </a:stretch>
              </p:blipFill>
              <p:spPr>
                <a:xfrm>
                  <a:off x="7052571" y="580834"/>
                  <a:ext cx="565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8" name="Ink 27">
                  <a:extLst>
                    <a:ext uri="{FF2B5EF4-FFF2-40B4-BE49-F238E27FC236}">
                      <a16:creationId xmlns:a16="http://schemas.microsoft.com/office/drawing/2014/main" id="{E581380E-C645-CCD8-A128-5B1D28DFFF6C}"/>
                    </a:ext>
                  </a:extLst>
                </p14:cNvPr>
                <p14:cNvContentPartPr/>
                <p14:nvPr/>
              </p14:nvContentPartPr>
              <p14:xfrm>
                <a:off x="6983451" y="579034"/>
                <a:ext cx="35280" cy="53640"/>
              </p14:xfrm>
            </p:contentPart>
          </mc:Choice>
          <mc:Fallback xmlns="">
            <p:pic>
              <p:nvPicPr>
                <p:cNvPr id="28" name="Ink 27">
                  <a:extLst>
                    <a:ext uri="{FF2B5EF4-FFF2-40B4-BE49-F238E27FC236}">
                      <a16:creationId xmlns:a16="http://schemas.microsoft.com/office/drawing/2014/main" id="{E581380E-C645-CCD8-A128-5B1D28DFFF6C}"/>
                    </a:ext>
                  </a:extLst>
                </p:cNvPr>
                <p:cNvPicPr/>
                <p:nvPr/>
              </p:nvPicPr>
              <p:blipFill>
                <a:blip r:embed="rId36"/>
                <a:stretch>
                  <a:fillRect/>
                </a:stretch>
              </p:blipFill>
              <p:spPr>
                <a:xfrm>
                  <a:off x="6977331" y="572914"/>
                  <a:ext cx="475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9" name="Ink 28">
                  <a:extLst>
                    <a:ext uri="{FF2B5EF4-FFF2-40B4-BE49-F238E27FC236}">
                      <a16:creationId xmlns:a16="http://schemas.microsoft.com/office/drawing/2014/main" id="{EF91CB5B-6081-5F2B-2CBE-8D4C927D35D9}"/>
                    </a:ext>
                  </a:extLst>
                </p14:cNvPr>
                <p14:cNvContentPartPr/>
                <p14:nvPr/>
              </p14:nvContentPartPr>
              <p14:xfrm>
                <a:off x="6798051" y="575434"/>
                <a:ext cx="94680" cy="131400"/>
              </p14:xfrm>
            </p:contentPart>
          </mc:Choice>
          <mc:Fallback xmlns="">
            <p:pic>
              <p:nvPicPr>
                <p:cNvPr id="29" name="Ink 28">
                  <a:extLst>
                    <a:ext uri="{FF2B5EF4-FFF2-40B4-BE49-F238E27FC236}">
                      <a16:creationId xmlns:a16="http://schemas.microsoft.com/office/drawing/2014/main" id="{EF91CB5B-6081-5F2B-2CBE-8D4C927D35D9}"/>
                    </a:ext>
                  </a:extLst>
                </p:cNvPr>
                <p:cNvPicPr/>
                <p:nvPr/>
              </p:nvPicPr>
              <p:blipFill>
                <a:blip r:embed="rId38"/>
                <a:stretch>
                  <a:fillRect/>
                </a:stretch>
              </p:blipFill>
              <p:spPr>
                <a:xfrm>
                  <a:off x="6791931" y="569314"/>
                  <a:ext cx="1069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1" name="Ink 30">
                  <a:extLst>
                    <a:ext uri="{FF2B5EF4-FFF2-40B4-BE49-F238E27FC236}">
                      <a16:creationId xmlns:a16="http://schemas.microsoft.com/office/drawing/2014/main" id="{36C2064B-65CC-650A-C284-2CF9829B8CB4}"/>
                    </a:ext>
                  </a:extLst>
                </p14:cNvPr>
                <p14:cNvContentPartPr/>
                <p14:nvPr/>
              </p14:nvContentPartPr>
              <p14:xfrm>
                <a:off x="6858891" y="591634"/>
                <a:ext cx="360" cy="360"/>
              </p14:xfrm>
            </p:contentPart>
          </mc:Choice>
          <mc:Fallback xmlns="">
            <p:pic>
              <p:nvPicPr>
                <p:cNvPr id="31" name="Ink 30">
                  <a:extLst>
                    <a:ext uri="{FF2B5EF4-FFF2-40B4-BE49-F238E27FC236}">
                      <a16:creationId xmlns:a16="http://schemas.microsoft.com/office/drawing/2014/main" id="{36C2064B-65CC-650A-C284-2CF9829B8CB4}"/>
                    </a:ext>
                  </a:extLst>
                </p:cNvPr>
                <p:cNvPicPr/>
                <p:nvPr/>
              </p:nvPicPr>
              <p:blipFill>
                <a:blip r:embed="rId40"/>
                <a:stretch>
                  <a:fillRect/>
                </a:stretch>
              </p:blipFill>
              <p:spPr>
                <a:xfrm>
                  <a:off x="6852771" y="58551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3" name="Ink 32">
                  <a:extLst>
                    <a:ext uri="{FF2B5EF4-FFF2-40B4-BE49-F238E27FC236}">
                      <a16:creationId xmlns:a16="http://schemas.microsoft.com/office/drawing/2014/main" id="{DAF5C0B5-93E8-4B74-403D-CA35CC767C97}"/>
                    </a:ext>
                  </a:extLst>
                </p14:cNvPr>
                <p14:cNvContentPartPr/>
                <p14:nvPr/>
              </p14:nvContentPartPr>
              <p14:xfrm>
                <a:off x="6707331" y="580474"/>
                <a:ext cx="47880" cy="120600"/>
              </p14:xfrm>
            </p:contentPart>
          </mc:Choice>
          <mc:Fallback xmlns="">
            <p:pic>
              <p:nvPicPr>
                <p:cNvPr id="33" name="Ink 32">
                  <a:extLst>
                    <a:ext uri="{FF2B5EF4-FFF2-40B4-BE49-F238E27FC236}">
                      <a16:creationId xmlns:a16="http://schemas.microsoft.com/office/drawing/2014/main" id="{DAF5C0B5-93E8-4B74-403D-CA35CC767C97}"/>
                    </a:ext>
                  </a:extLst>
                </p:cNvPr>
                <p:cNvPicPr/>
                <p:nvPr/>
              </p:nvPicPr>
              <p:blipFill>
                <a:blip r:embed="rId42"/>
                <a:stretch>
                  <a:fillRect/>
                </a:stretch>
              </p:blipFill>
              <p:spPr>
                <a:xfrm>
                  <a:off x="6701211" y="574354"/>
                  <a:ext cx="601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4" name="Ink 33">
                  <a:extLst>
                    <a:ext uri="{FF2B5EF4-FFF2-40B4-BE49-F238E27FC236}">
                      <a16:creationId xmlns:a16="http://schemas.microsoft.com/office/drawing/2014/main" id="{736377F3-3C88-7923-DC25-3C6A6F40AEAA}"/>
                    </a:ext>
                  </a:extLst>
                </p14:cNvPr>
                <p14:cNvContentPartPr/>
                <p14:nvPr/>
              </p14:nvContentPartPr>
              <p14:xfrm>
                <a:off x="6726771" y="730954"/>
                <a:ext cx="402120" cy="9720"/>
              </p14:xfrm>
            </p:contentPart>
          </mc:Choice>
          <mc:Fallback xmlns="">
            <p:pic>
              <p:nvPicPr>
                <p:cNvPr id="34" name="Ink 33">
                  <a:extLst>
                    <a:ext uri="{FF2B5EF4-FFF2-40B4-BE49-F238E27FC236}">
                      <a16:creationId xmlns:a16="http://schemas.microsoft.com/office/drawing/2014/main" id="{736377F3-3C88-7923-DC25-3C6A6F40AEAA}"/>
                    </a:ext>
                  </a:extLst>
                </p:cNvPr>
                <p:cNvPicPr/>
                <p:nvPr/>
              </p:nvPicPr>
              <p:blipFill>
                <a:blip r:embed="rId44"/>
                <a:stretch>
                  <a:fillRect/>
                </a:stretch>
              </p:blipFill>
              <p:spPr>
                <a:xfrm>
                  <a:off x="6720651" y="724834"/>
                  <a:ext cx="414360" cy="21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
            <p14:nvContentPartPr>
              <p14:cNvPr id="36" name="Ink 35">
                <a:extLst>
                  <a:ext uri="{FF2B5EF4-FFF2-40B4-BE49-F238E27FC236}">
                    <a16:creationId xmlns:a16="http://schemas.microsoft.com/office/drawing/2014/main" id="{7416AE7C-4189-D4A4-4106-247E1AEFF677}"/>
                  </a:ext>
                </a:extLst>
              </p14:cNvPr>
              <p14:cNvContentPartPr/>
              <p14:nvPr/>
            </p14:nvContentPartPr>
            <p14:xfrm>
              <a:off x="4752171" y="3058714"/>
              <a:ext cx="763560" cy="15480"/>
            </p14:xfrm>
          </p:contentPart>
        </mc:Choice>
        <mc:Fallback xmlns="">
          <p:pic>
            <p:nvPicPr>
              <p:cNvPr id="36" name="Ink 35">
                <a:extLst>
                  <a:ext uri="{FF2B5EF4-FFF2-40B4-BE49-F238E27FC236}">
                    <a16:creationId xmlns:a16="http://schemas.microsoft.com/office/drawing/2014/main" id="{7416AE7C-4189-D4A4-4106-247E1AEFF677}"/>
                  </a:ext>
                </a:extLst>
              </p:cNvPr>
              <p:cNvPicPr/>
              <p:nvPr/>
            </p:nvPicPr>
            <p:blipFill>
              <a:blip r:embed="rId46"/>
              <a:stretch>
                <a:fillRect/>
              </a:stretch>
            </p:blipFill>
            <p:spPr>
              <a:xfrm>
                <a:off x="4746051" y="3052594"/>
                <a:ext cx="7758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7" name="Ink 36">
                <a:extLst>
                  <a:ext uri="{FF2B5EF4-FFF2-40B4-BE49-F238E27FC236}">
                    <a16:creationId xmlns:a16="http://schemas.microsoft.com/office/drawing/2014/main" id="{44D7A6D2-D461-E758-8D05-3F6A7CE18F1C}"/>
                  </a:ext>
                </a:extLst>
              </p14:cNvPr>
              <p14:cNvContentPartPr/>
              <p14:nvPr/>
            </p14:nvContentPartPr>
            <p14:xfrm>
              <a:off x="4648851" y="3122794"/>
              <a:ext cx="1133640" cy="358200"/>
            </p14:xfrm>
          </p:contentPart>
        </mc:Choice>
        <mc:Fallback xmlns="">
          <p:pic>
            <p:nvPicPr>
              <p:cNvPr id="37" name="Ink 36">
                <a:extLst>
                  <a:ext uri="{FF2B5EF4-FFF2-40B4-BE49-F238E27FC236}">
                    <a16:creationId xmlns:a16="http://schemas.microsoft.com/office/drawing/2014/main" id="{44D7A6D2-D461-E758-8D05-3F6A7CE18F1C}"/>
                  </a:ext>
                </a:extLst>
              </p:cNvPr>
              <p:cNvPicPr/>
              <p:nvPr/>
            </p:nvPicPr>
            <p:blipFill>
              <a:blip r:embed="rId48"/>
              <a:stretch>
                <a:fillRect/>
              </a:stretch>
            </p:blipFill>
            <p:spPr>
              <a:xfrm>
                <a:off x="4642731" y="3116674"/>
                <a:ext cx="1145880" cy="3704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8" name="Ink 37">
                <a:extLst>
                  <a:ext uri="{FF2B5EF4-FFF2-40B4-BE49-F238E27FC236}">
                    <a16:creationId xmlns:a16="http://schemas.microsoft.com/office/drawing/2014/main" id="{666F4245-6204-D8A2-79D1-AC6BA182A97C}"/>
                  </a:ext>
                </a:extLst>
              </p14:cNvPr>
              <p14:cNvContentPartPr/>
              <p14:nvPr/>
            </p14:nvContentPartPr>
            <p14:xfrm>
              <a:off x="2863611" y="3820114"/>
              <a:ext cx="1747080" cy="9360"/>
            </p14:xfrm>
          </p:contentPart>
        </mc:Choice>
        <mc:Fallback xmlns="">
          <p:pic>
            <p:nvPicPr>
              <p:cNvPr id="38" name="Ink 37">
                <a:extLst>
                  <a:ext uri="{FF2B5EF4-FFF2-40B4-BE49-F238E27FC236}">
                    <a16:creationId xmlns:a16="http://schemas.microsoft.com/office/drawing/2014/main" id="{666F4245-6204-D8A2-79D1-AC6BA182A97C}"/>
                  </a:ext>
                </a:extLst>
              </p:cNvPr>
              <p:cNvPicPr/>
              <p:nvPr/>
            </p:nvPicPr>
            <p:blipFill>
              <a:blip r:embed="rId50"/>
              <a:stretch>
                <a:fillRect/>
              </a:stretch>
            </p:blipFill>
            <p:spPr>
              <a:xfrm>
                <a:off x="2857491" y="3813994"/>
                <a:ext cx="17593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9" name="Ink 38">
                <a:extLst>
                  <a:ext uri="{FF2B5EF4-FFF2-40B4-BE49-F238E27FC236}">
                    <a16:creationId xmlns:a16="http://schemas.microsoft.com/office/drawing/2014/main" id="{FFA78464-979D-A5B1-BEBE-50D0745DC27F}"/>
                  </a:ext>
                </a:extLst>
              </p14:cNvPr>
              <p14:cNvContentPartPr/>
              <p14:nvPr/>
            </p14:nvContentPartPr>
            <p14:xfrm>
              <a:off x="2953611" y="4554874"/>
              <a:ext cx="811800" cy="14400"/>
            </p14:xfrm>
          </p:contentPart>
        </mc:Choice>
        <mc:Fallback xmlns="">
          <p:pic>
            <p:nvPicPr>
              <p:cNvPr id="39" name="Ink 38">
                <a:extLst>
                  <a:ext uri="{FF2B5EF4-FFF2-40B4-BE49-F238E27FC236}">
                    <a16:creationId xmlns:a16="http://schemas.microsoft.com/office/drawing/2014/main" id="{FFA78464-979D-A5B1-BEBE-50D0745DC27F}"/>
                  </a:ext>
                </a:extLst>
              </p:cNvPr>
              <p:cNvPicPr/>
              <p:nvPr/>
            </p:nvPicPr>
            <p:blipFill>
              <a:blip r:embed="rId52"/>
              <a:stretch>
                <a:fillRect/>
              </a:stretch>
            </p:blipFill>
            <p:spPr>
              <a:xfrm>
                <a:off x="2947491" y="4548754"/>
                <a:ext cx="8240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0" name="Ink 39">
                <a:extLst>
                  <a:ext uri="{FF2B5EF4-FFF2-40B4-BE49-F238E27FC236}">
                    <a16:creationId xmlns:a16="http://schemas.microsoft.com/office/drawing/2014/main" id="{0F1919DC-AB44-F68C-6EF6-D4CFCF1ED4DE}"/>
                  </a:ext>
                </a:extLst>
              </p14:cNvPr>
              <p14:cNvContentPartPr/>
              <p14:nvPr/>
            </p14:nvContentPartPr>
            <p14:xfrm>
              <a:off x="2745891" y="5839354"/>
              <a:ext cx="958320" cy="360"/>
            </p14:xfrm>
          </p:contentPart>
        </mc:Choice>
        <mc:Fallback xmlns="">
          <p:pic>
            <p:nvPicPr>
              <p:cNvPr id="40" name="Ink 39">
                <a:extLst>
                  <a:ext uri="{FF2B5EF4-FFF2-40B4-BE49-F238E27FC236}">
                    <a16:creationId xmlns:a16="http://schemas.microsoft.com/office/drawing/2014/main" id="{0F1919DC-AB44-F68C-6EF6-D4CFCF1ED4DE}"/>
                  </a:ext>
                </a:extLst>
              </p:cNvPr>
              <p:cNvPicPr/>
              <p:nvPr/>
            </p:nvPicPr>
            <p:blipFill>
              <a:blip r:embed="rId54"/>
              <a:stretch>
                <a:fillRect/>
              </a:stretch>
            </p:blipFill>
            <p:spPr>
              <a:xfrm>
                <a:off x="2739771" y="5833234"/>
                <a:ext cx="9705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1" name="Ink 40">
                <a:extLst>
                  <a:ext uri="{FF2B5EF4-FFF2-40B4-BE49-F238E27FC236}">
                    <a16:creationId xmlns:a16="http://schemas.microsoft.com/office/drawing/2014/main" id="{CB386BA1-22B0-DD29-C9D9-0034139E57DF}"/>
                  </a:ext>
                </a:extLst>
              </p14:cNvPr>
              <p14:cNvContentPartPr/>
              <p14:nvPr/>
            </p14:nvContentPartPr>
            <p14:xfrm>
              <a:off x="7111971" y="4524274"/>
              <a:ext cx="487440" cy="10440"/>
            </p14:xfrm>
          </p:contentPart>
        </mc:Choice>
        <mc:Fallback xmlns="">
          <p:pic>
            <p:nvPicPr>
              <p:cNvPr id="41" name="Ink 40">
                <a:extLst>
                  <a:ext uri="{FF2B5EF4-FFF2-40B4-BE49-F238E27FC236}">
                    <a16:creationId xmlns:a16="http://schemas.microsoft.com/office/drawing/2014/main" id="{CB386BA1-22B0-DD29-C9D9-0034139E57DF}"/>
                  </a:ext>
                </a:extLst>
              </p:cNvPr>
              <p:cNvPicPr/>
              <p:nvPr/>
            </p:nvPicPr>
            <p:blipFill>
              <a:blip r:embed="rId56"/>
              <a:stretch>
                <a:fillRect/>
              </a:stretch>
            </p:blipFill>
            <p:spPr>
              <a:xfrm>
                <a:off x="7105851" y="4518154"/>
                <a:ext cx="4996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2" name="Ink 41">
                <a:extLst>
                  <a:ext uri="{FF2B5EF4-FFF2-40B4-BE49-F238E27FC236}">
                    <a16:creationId xmlns:a16="http://schemas.microsoft.com/office/drawing/2014/main" id="{6379C9DE-B9C2-C85B-228E-A174D96A850C}"/>
                  </a:ext>
                </a:extLst>
              </p14:cNvPr>
              <p14:cNvContentPartPr/>
              <p14:nvPr/>
            </p14:nvContentPartPr>
            <p14:xfrm>
              <a:off x="4829931" y="4575034"/>
              <a:ext cx="1047960" cy="325080"/>
            </p14:xfrm>
          </p:contentPart>
        </mc:Choice>
        <mc:Fallback xmlns="">
          <p:pic>
            <p:nvPicPr>
              <p:cNvPr id="42" name="Ink 41">
                <a:extLst>
                  <a:ext uri="{FF2B5EF4-FFF2-40B4-BE49-F238E27FC236}">
                    <a16:creationId xmlns:a16="http://schemas.microsoft.com/office/drawing/2014/main" id="{6379C9DE-B9C2-C85B-228E-A174D96A850C}"/>
                  </a:ext>
                </a:extLst>
              </p:cNvPr>
              <p:cNvPicPr/>
              <p:nvPr/>
            </p:nvPicPr>
            <p:blipFill>
              <a:blip r:embed="rId58"/>
              <a:stretch>
                <a:fillRect/>
              </a:stretch>
            </p:blipFill>
            <p:spPr>
              <a:xfrm>
                <a:off x="4823811" y="4568914"/>
                <a:ext cx="1060200" cy="3373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3" name="Ink 42">
                <a:extLst>
                  <a:ext uri="{FF2B5EF4-FFF2-40B4-BE49-F238E27FC236}">
                    <a16:creationId xmlns:a16="http://schemas.microsoft.com/office/drawing/2014/main" id="{9EE8C39B-1795-D9CB-ED1F-B984CF5D90E6}"/>
                  </a:ext>
                </a:extLst>
              </p14:cNvPr>
              <p14:cNvContentPartPr/>
              <p14:nvPr/>
            </p14:nvContentPartPr>
            <p14:xfrm>
              <a:off x="7111251" y="5775994"/>
              <a:ext cx="534960" cy="9720"/>
            </p14:xfrm>
          </p:contentPart>
        </mc:Choice>
        <mc:Fallback xmlns="">
          <p:pic>
            <p:nvPicPr>
              <p:cNvPr id="43" name="Ink 42">
                <a:extLst>
                  <a:ext uri="{FF2B5EF4-FFF2-40B4-BE49-F238E27FC236}">
                    <a16:creationId xmlns:a16="http://schemas.microsoft.com/office/drawing/2014/main" id="{9EE8C39B-1795-D9CB-ED1F-B984CF5D90E6}"/>
                  </a:ext>
                </a:extLst>
              </p:cNvPr>
              <p:cNvPicPr/>
              <p:nvPr/>
            </p:nvPicPr>
            <p:blipFill>
              <a:blip r:embed="rId60"/>
              <a:stretch>
                <a:fillRect/>
              </a:stretch>
            </p:blipFill>
            <p:spPr>
              <a:xfrm>
                <a:off x="7105131" y="5769874"/>
                <a:ext cx="5472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4" name="Ink 43">
                <a:extLst>
                  <a:ext uri="{FF2B5EF4-FFF2-40B4-BE49-F238E27FC236}">
                    <a16:creationId xmlns:a16="http://schemas.microsoft.com/office/drawing/2014/main" id="{B0D8E25D-BBAA-29AC-B829-A7D859F1B398}"/>
                  </a:ext>
                </a:extLst>
              </p14:cNvPr>
              <p14:cNvContentPartPr/>
              <p14:nvPr/>
            </p14:nvContentPartPr>
            <p14:xfrm>
              <a:off x="9135171" y="5773834"/>
              <a:ext cx="541080" cy="11160"/>
            </p14:xfrm>
          </p:contentPart>
        </mc:Choice>
        <mc:Fallback xmlns="">
          <p:pic>
            <p:nvPicPr>
              <p:cNvPr id="44" name="Ink 43">
                <a:extLst>
                  <a:ext uri="{FF2B5EF4-FFF2-40B4-BE49-F238E27FC236}">
                    <a16:creationId xmlns:a16="http://schemas.microsoft.com/office/drawing/2014/main" id="{B0D8E25D-BBAA-29AC-B829-A7D859F1B398}"/>
                  </a:ext>
                </a:extLst>
              </p:cNvPr>
              <p:cNvPicPr/>
              <p:nvPr/>
            </p:nvPicPr>
            <p:blipFill>
              <a:blip r:embed="rId62"/>
              <a:stretch>
                <a:fillRect/>
              </a:stretch>
            </p:blipFill>
            <p:spPr>
              <a:xfrm>
                <a:off x="9129051" y="5767714"/>
                <a:ext cx="5533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5" name="Ink 44">
                <a:extLst>
                  <a:ext uri="{FF2B5EF4-FFF2-40B4-BE49-F238E27FC236}">
                    <a16:creationId xmlns:a16="http://schemas.microsoft.com/office/drawing/2014/main" id="{90CB208F-9CFB-7B6D-EADF-348F5C2B9BDB}"/>
                  </a:ext>
                </a:extLst>
              </p14:cNvPr>
              <p14:cNvContentPartPr/>
              <p14:nvPr/>
            </p14:nvContentPartPr>
            <p14:xfrm>
              <a:off x="4827771" y="5843674"/>
              <a:ext cx="1063080" cy="382320"/>
            </p14:xfrm>
          </p:contentPart>
        </mc:Choice>
        <mc:Fallback xmlns="">
          <p:pic>
            <p:nvPicPr>
              <p:cNvPr id="45" name="Ink 44">
                <a:extLst>
                  <a:ext uri="{FF2B5EF4-FFF2-40B4-BE49-F238E27FC236}">
                    <a16:creationId xmlns:a16="http://schemas.microsoft.com/office/drawing/2014/main" id="{90CB208F-9CFB-7B6D-EADF-348F5C2B9BDB}"/>
                  </a:ext>
                </a:extLst>
              </p:cNvPr>
              <p:cNvPicPr/>
              <p:nvPr/>
            </p:nvPicPr>
            <p:blipFill>
              <a:blip r:embed="rId64"/>
              <a:stretch>
                <a:fillRect/>
              </a:stretch>
            </p:blipFill>
            <p:spPr>
              <a:xfrm>
                <a:off x="4821651" y="5837554"/>
                <a:ext cx="1075320" cy="394560"/>
              </a:xfrm>
              <a:prstGeom prst="rect">
                <a:avLst/>
              </a:prstGeom>
            </p:spPr>
          </p:pic>
        </mc:Fallback>
      </mc:AlternateContent>
    </p:spTree>
    <p:extLst>
      <p:ext uri="{BB962C8B-B14F-4D97-AF65-F5344CB8AC3E}">
        <p14:creationId xmlns:p14="http://schemas.microsoft.com/office/powerpoint/2010/main" val="18827594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9C7EC401-6AA7-B284-1F67-D045476F1DF6}"/>
              </a:ext>
            </a:extLst>
          </p:cNvPr>
          <p:cNvSpPr>
            <a:spLocks noGrp="1"/>
          </p:cNvSpPr>
          <p:nvPr>
            <p:ph type="sldNum" sz="quarter" idx="12"/>
          </p:nvPr>
        </p:nvSpPr>
        <p:spPr>
          <a:xfrm>
            <a:off x="8805333" y="6356350"/>
            <a:ext cx="2743200" cy="365125"/>
          </a:xfrm>
        </p:spPr>
        <p:txBody>
          <a:bodyPr>
            <a:normAutofit/>
          </a:bodyPr>
          <a:lstStyle/>
          <a:p>
            <a:pPr>
              <a:spcAft>
                <a:spcPts val="600"/>
              </a:spcAft>
            </a:pPr>
            <a:fld id="{C86488E0-EA66-EE4C-84C2-226D9C4A9E6B}" type="slidenum">
              <a:rPr lang="en-PS" smtClean="0"/>
              <a:pPr>
                <a:spcAft>
                  <a:spcPts val="600"/>
                </a:spcAft>
              </a:pPr>
              <a:t>36</a:t>
            </a:fld>
            <a:endParaRPr lang="en-PS"/>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DCB36F5-43F2-D8D1-97EC-95694C4A64AA}"/>
              </a:ext>
            </a:extLst>
          </p:cNvPr>
          <p:cNvPicPr>
            <a:picLocks noChangeAspect="1"/>
          </p:cNvPicPr>
          <p:nvPr/>
        </p:nvPicPr>
        <p:blipFill>
          <a:blip r:embed="rId2"/>
          <a:stretch>
            <a:fillRect/>
          </a:stretch>
        </p:blipFill>
        <p:spPr>
          <a:xfrm>
            <a:off x="643467" y="1043517"/>
            <a:ext cx="10905066" cy="47709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6D0D507B-DC68-2CAF-A576-9F7E7394FF8F}"/>
                  </a:ext>
                </a:extLst>
              </p14:cNvPr>
              <p14:cNvContentPartPr/>
              <p14:nvPr/>
            </p14:nvContentPartPr>
            <p14:xfrm>
              <a:off x="3606651" y="2820754"/>
              <a:ext cx="463680" cy="1488960"/>
            </p14:xfrm>
          </p:contentPart>
        </mc:Choice>
        <mc:Fallback xmlns="">
          <p:pic>
            <p:nvPicPr>
              <p:cNvPr id="4" name="Ink 3">
                <a:extLst>
                  <a:ext uri="{FF2B5EF4-FFF2-40B4-BE49-F238E27FC236}">
                    <a16:creationId xmlns:a16="http://schemas.microsoft.com/office/drawing/2014/main" id="{6D0D507B-DC68-2CAF-A576-9F7E7394FF8F}"/>
                  </a:ext>
                </a:extLst>
              </p:cNvPr>
              <p:cNvPicPr/>
              <p:nvPr/>
            </p:nvPicPr>
            <p:blipFill>
              <a:blip r:embed="rId4"/>
              <a:stretch>
                <a:fillRect/>
              </a:stretch>
            </p:blipFill>
            <p:spPr>
              <a:xfrm>
                <a:off x="3600531" y="2814634"/>
                <a:ext cx="475920" cy="1501200"/>
              </a:xfrm>
              <a:prstGeom prst="rect">
                <a:avLst/>
              </a:prstGeom>
            </p:spPr>
          </p:pic>
        </mc:Fallback>
      </mc:AlternateContent>
      <p:grpSp>
        <p:nvGrpSpPr>
          <p:cNvPr id="13" name="Group 12">
            <a:extLst>
              <a:ext uri="{FF2B5EF4-FFF2-40B4-BE49-F238E27FC236}">
                <a16:creationId xmlns:a16="http://schemas.microsoft.com/office/drawing/2014/main" id="{4925B202-2F9C-EF93-338E-B1767E2A162B}"/>
              </a:ext>
            </a:extLst>
          </p:cNvPr>
          <p:cNvGrpSpPr/>
          <p:nvPr/>
        </p:nvGrpSpPr>
        <p:grpSpPr>
          <a:xfrm>
            <a:off x="10049931" y="3109834"/>
            <a:ext cx="210600" cy="181080"/>
            <a:chOff x="10049931" y="3109834"/>
            <a:chExt cx="210600" cy="181080"/>
          </a:xfrm>
        </p:grpSpPr>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434B5091-2BE2-0FF8-899D-C528414F2A66}"/>
                    </a:ext>
                  </a:extLst>
                </p14:cNvPr>
                <p14:cNvContentPartPr/>
                <p14:nvPr/>
              </p14:nvContentPartPr>
              <p14:xfrm>
                <a:off x="10049931" y="3167794"/>
                <a:ext cx="57600" cy="123120"/>
              </p14:xfrm>
            </p:contentPart>
          </mc:Choice>
          <mc:Fallback xmlns="">
            <p:pic>
              <p:nvPicPr>
                <p:cNvPr id="5" name="Ink 4">
                  <a:extLst>
                    <a:ext uri="{FF2B5EF4-FFF2-40B4-BE49-F238E27FC236}">
                      <a16:creationId xmlns:a16="http://schemas.microsoft.com/office/drawing/2014/main" id="{434B5091-2BE2-0FF8-899D-C528414F2A66}"/>
                    </a:ext>
                  </a:extLst>
                </p:cNvPr>
                <p:cNvPicPr/>
                <p:nvPr/>
              </p:nvPicPr>
              <p:blipFill>
                <a:blip r:embed="rId6"/>
                <a:stretch>
                  <a:fillRect/>
                </a:stretch>
              </p:blipFill>
              <p:spPr>
                <a:xfrm>
                  <a:off x="10043811" y="3161674"/>
                  <a:ext cx="698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3F1BAE8E-D775-D33E-0718-377292BC52F8}"/>
                    </a:ext>
                  </a:extLst>
                </p14:cNvPr>
                <p14:cNvContentPartPr/>
                <p14:nvPr/>
              </p14:nvContentPartPr>
              <p14:xfrm>
                <a:off x="10111851" y="3109834"/>
                <a:ext cx="360" cy="4320"/>
              </p14:xfrm>
            </p:contentPart>
          </mc:Choice>
          <mc:Fallback xmlns="">
            <p:pic>
              <p:nvPicPr>
                <p:cNvPr id="6" name="Ink 5">
                  <a:extLst>
                    <a:ext uri="{FF2B5EF4-FFF2-40B4-BE49-F238E27FC236}">
                      <a16:creationId xmlns:a16="http://schemas.microsoft.com/office/drawing/2014/main" id="{3F1BAE8E-D775-D33E-0718-377292BC52F8}"/>
                    </a:ext>
                  </a:extLst>
                </p:cNvPr>
                <p:cNvPicPr/>
                <p:nvPr/>
              </p:nvPicPr>
              <p:blipFill>
                <a:blip r:embed="rId8"/>
                <a:stretch>
                  <a:fillRect/>
                </a:stretch>
              </p:blipFill>
              <p:spPr>
                <a:xfrm>
                  <a:off x="10105731" y="3103714"/>
                  <a:ext cx="126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6C8F045A-CFAB-F72C-821E-EA7EDDCE1CC1}"/>
                    </a:ext>
                  </a:extLst>
                </p14:cNvPr>
                <p14:cNvContentPartPr/>
                <p14:nvPr/>
              </p14:nvContentPartPr>
              <p14:xfrm>
                <a:off x="10179531" y="3138634"/>
                <a:ext cx="81000" cy="108360"/>
              </p14:xfrm>
            </p:contentPart>
          </mc:Choice>
          <mc:Fallback xmlns="">
            <p:pic>
              <p:nvPicPr>
                <p:cNvPr id="7" name="Ink 6">
                  <a:extLst>
                    <a:ext uri="{FF2B5EF4-FFF2-40B4-BE49-F238E27FC236}">
                      <a16:creationId xmlns:a16="http://schemas.microsoft.com/office/drawing/2014/main" id="{6C8F045A-CFAB-F72C-821E-EA7EDDCE1CC1}"/>
                    </a:ext>
                  </a:extLst>
                </p:cNvPr>
                <p:cNvPicPr/>
                <p:nvPr/>
              </p:nvPicPr>
              <p:blipFill>
                <a:blip r:embed="rId10"/>
                <a:stretch>
                  <a:fillRect/>
                </a:stretch>
              </p:blipFill>
              <p:spPr>
                <a:xfrm>
                  <a:off x="10173411" y="3132514"/>
                  <a:ext cx="932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4C69137D-1E7C-1FE9-B5F6-14F65E3A9224}"/>
                    </a:ext>
                  </a:extLst>
                </p14:cNvPr>
                <p14:cNvContentPartPr/>
                <p14:nvPr/>
              </p14:nvContentPartPr>
              <p14:xfrm>
                <a:off x="10192851" y="3134674"/>
                <a:ext cx="360" cy="360"/>
              </p14:xfrm>
            </p:contentPart>
          </mc:Choice>
          <mc:Fallback xmlns="">
            <p:pic>
              <p:nvPicPr>
                <p:cNvPr id="9" name="Ink 8">
                  <a:extLst>
                    <a:ext uri="{FF2B5EF4-FFF2-40B4-BE49-F238E27FC236}">
                      <a16:creationId xmlns:a16="http://schemas.microsoft.com/office/drawing/2014/main" id="{4C69137D-1E7C-1FE9-B5F6-14F65E3A9224}"/>
                    </a:ext>
                  </a:extLst>
                </p:cNvPr>
                <p:cNvPicPr/>
                <p:nvPr/>
              </p:nvPicPr>
              <p:blipFill>
                <a:blip r:embed="rId12"/>
                <a:stretch>
                  <a:fillRect/>
                </a:stretch>
              </p:blipFill>
              <p:spPr>
                <a:xfrm>
                  <a:off x="10186731" y="3128554"/>
                  <a:ext cx="12600" cy="1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0E442786-072F-9ACA-2CC2-A9B4BCD3C108}"/>
                  </a:ext>
                </a:extLst>
              </p14:cNvPr>
              <p14:cNvContentPartPr/>
              <p14:nvPr/>
            </p14:nvContentPartPr>
            <p14:xfrm>
              <a:off x="10289331" y="3343474"/>
              <a:ext cx="10440" cy="4320"/>
            </p14:xfrm>
          </p:contentPart>
        </mc:Choice>
        <mc:Fallback xmlns="">
          <p:pic>
            <p:nvPicPr>
              <p:cNvPr id="11" name="Ink 10">
                <a:extLst>
                  <a:ext uri="{FF2B5EF4-FFF2-40B4-BE49-F238E27FC236}">
                    <a16:creationId xmlns:a16="http://schemas.microsoft.com/office/drawing/2014/main" id="{0E442786-072F-9ACA-2CC2-A9B4BCD3C108}"/>
                  </a:ext>
                </a:extLst>
              </p:cNvPr>
              <p:cNvPicPr/>
              <p:nvPr/>
            </p:nvPicPr>
            <p:blipFill>
              <a:blip r:embed="rId14"/>
              <a:stretch>
                <a:fillRect/>
              </a:stretch>
            </p:blipFill>
            <p:spPr>
              <a:xfrm>
                <a:off x="10283211" y="3337354"/>
                <a:ext cx="226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Ink 14">
                <a:extLst>
                  <a:ext uri="{FF2B5EF4-FFF2-40B4-BE49-F238E27FC236}">
                    <a16:creationId xmlns:a16="http://schemas.microsoft.com/office/drawing/2014/main" id="{AEF2F3A5-682E-06A9-08E8-4BF0B9F12507}"/>
                  </a:ext>
                </a:extLst>
              </p14:cNvPr>
              <p14:cNvContentPartPr/>
              <p14:nvPr/>
            </p14:nvContentPartPr>
            <p14:xfrm>
              <a:off x="6972291" y="3172114"/>
              <a:ext cx="225360" cy="175680"/>
            </p14:xfrm>
          </p:contentPart>
        </mc:Choice>
        <mc:Fallback xmlns="">
          <p:pic>
            <p:nvPicPr>
              <p:cNvPr id="15" name="Ink 14">
                <a:extLst>
                  <a:ext uri="{FF2B5EF4-FFF2-40B4-BE49-F238E27FC236}">
                    <a16:creationId xmlns:a16="http://schemas.microsoft.com/office/drawing/2014/main" id="{AEF2F3A5-682E-06A9-08E8-4BF0B9F12507}"/>
                  </a:ext>
                </a:extLst>
              </p:cNvPr>
              <p:cNvPicPr/>
              <p:nvPr/>
            </p:nvPicPr>
            <p:blipFill>
              <a:blip r:embed="rId16"/>
              <a:stretch>
                <a:fillRect/>
              </a:stretch>
            </p:blipFill>
            <p:spPr>
              <a:xfrm>
                <a:off x="6966171" y="3165994"/>
                <a:ext cx="237600" cy="187920"/>
              </a:xfrm>
              <a:prstGeom prst="rect">
                <a:avLst/>
              </a:prstGeom>
            </p:spPr>
          </p:pic>
        </mc:Fallback>
      </mc:AlternateContent>
      <p:grpSp>
        <p:nvGrpSpPr>
          <p:cNvPr id="23" name="Group 22">
            <a:extLst>
              <a:ext uri="{FF2B5EF4-FFF2-40B4-BE49-F238E27FC236}">
                <a16:creationId xmlns:a16="http://schemas.microsoft.com/office/drawing/2014/main" id="{D1B717AA-1B97-D45A-72E3-9DFB967D52B2}"/>
              </a:ext>
            </a:extLst>
          </p:cNvPr>
          <p:cNvGrpSpPr/>
          <p:nvPr/>
        </p:nvGrpSpPr>
        <p:grpSpPr>
          <a:xfrm>
            <a:off x="5878251" y="3848914"/>
            <a:ext cx="170640" cy="70920"/>
            <a:chOff x="5878251" y="3848914"/>
            <a:chExt cx="170640" cy="70920"/>
          </a:xfrm>
        </p:grpSpPr>
        <mc:AlternateContent xmlns:mc="http://schemas.openxmlformats.org/markup-compatibility/2006" xmlns:p14="http://schemas.microsoft.com/office/powerpoint/2010/main">
          <mc:Choice Requires="p14">
            <p:contentPart p14:bwMode="auto" r:id="rId17">
              <p14:nvContentPartPr>
                <p14:cNvPr id="21" name="Ink 20">
                  <a:extLst>
                    <a:ext uri="{FF2B5EF4-FFF2-40B4-BE49-F238E27FC236}">
                      <a16:creationId xmlns:a16="http://schemas.microsoft.com/office/drawing/2014/main" id="{D5C0F10C-AE68-23C7-252D-8B8F969E6EA0}"/>
                    </a:ext>
                  </a:extLst>
                </p14:cNvPr>
                <p14:cNvContentPartPr/>
                <p14:nvPr/>
              </p14:nvContentPartPr>
              <p14:xfrm>
                <a:off x="5895891" y="3848914"/>
                <a:ext cx="153000" cy="360"/>
              </p14:xfrm>
            </p:contentPart>
          </mc:Choice>
          <mc:Fallback xmlns="">
            <p:pic>
              <p:nvPicPr>
                <p:cNvPr id="21" name="Ink 20">
                  <a:extLst>
                    <a:ext uri="{FF2B5EF4-FFF2-40B4-BE49-F238E27FC236}">
                      <a16:creationId xmlns:a16="http://schemas.microsoft.com/office/drawing/2014/main" id="{D5C0F10C-AE68-23C7-252D-8B8F969E6EA0}"/>
                    </a:ext>
                  </a:extLst>
                </p:cNvPr>
                <p:cNvPicPr/>
                <p:nvPr/>
              </p:nvPicPr>
              <p:blipFill>
                <a:blip r:embed="rId18"/>
                <a:stretch>
                  <a:fillRect/>
                </a:stretch>
              </p:blipFill>
              <p:spPr>
                <a:xfrm>
                  <a:off x="5889771" y="3842794"/>
                  <a:ext cx="1652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 name="Ink 21">
                  <a:extLst>
                    <a:ext uri="{FF2B5EF4-FFF2-40B4-BE49-F238E27FC236}">
                      <a16:creationId xmlns:a16="http://schemas.microsoft.com/office/drawing/2014/main" id="{69E26F93-E664-5878-D8F2-8CC7FF8DED23}"/>
                    </a:ext>
                  </a:extLst>
                </p14:cNvPr>
                <p14:cNvContentPartPr/>
                <p14:nvPr/>
              </p14:nvContentPartPr>
              <p14:xfrm>
                <a:off x="5878251" y="3919474"/>
                <a:ext cx="133560" cy="360"/>
              </p14:xfrm>
            </p:contentPart>
          </mc:Choice>
          <mc:Fallback xmlns="">
            <p:pic>
              <p:nvPicPr>
                <p:cNvPr id="22" name="Ink 21">
                  <a:extLst>
                    <a:ext uri="{FF2B5EF4-FFF2-40B4-BE49-F238E27FC236}">
                      <a16:creationId xmlns:a16="http://schemas.microsoft.com/office/drawing/2014/main" id="{69E26F93-E664-5878-D8F2-8CC7FF8DED23}"/>
                    </a:ext>
                  </a:extLst>
                </p:cNvPr>
                <p:cNvPicPr/>
                <p:nvPr/>
              </p:nvPicPr>
              <p:blipFill>
                <a:blip r:embed="rId20"/>
                <a:stretch>
                  <a:fillRect/>
                </a:stretch>
              </p:blipFill>
              <p:spPr>
                <a:xfrm>
                  <a:off x="5872131" y="3913354"/>
                  <a:ext cx="145800" cy="1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24" name="Ink 23">
                <a:extLst>
                  <a:ext uri="{FF2B5EF4-FFF2-40B4-BE49-F238E27FC236}">
                    <a16:creationId xmlns:a16="http://schemas.microsoft.com/office/drawing/2014/main" id="{1AE7AF45-9D6D-283B-D0BB-D22324BC4062}"/>
                  </a:ext>
                </a:extLst>
              </p14:cNvPr>
              <p14:cNvContentPartPr/>
              <p14:nvPr/>
            </p14:nvContentPartPr>
            <p14:xfrm>
              <a:off x="3871971" y="1532674"/>
              <a:ext cx="863280" cy="356760"/>
            </p14:xfrm>
          </p:contentPart>
        </mc:Choice>
        <mc:Fallback xmlns="">
          <p:pic>
            <p:nvPicPr>
              <p:cNvPr id="24" name="Ink 23">
                <a:extLst>
                  <a:ext uri="{FF2B5EF4-FFF2-40B4-BE49-F238E27FC236}">
                    <a16:creationId xmlns:a16="http://schemas.microsoft.com/office/drawing/2014/main" id="{1AE7AF45-9D6D-283B-D0BB-D22324BC4062}"/>
                  </a:ext>
                </a:extLst>
              </p:cNvPr>
              <p:cNvPicPr/>
              <p:nvPr/>
            </p:nvPicPr>
            <p:blipFill>
              <a:blip r:embed="rId22"/>
              <a:stretch>
                <a:fillRect/>
              </a:stretch>
            </p:blipFill>
            <p:spPr>
              <a:xfrm>
                <a:off x="3865851" y="1526554"/>
                <a:ext cx="875520" cy="369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8" name="Ink 27">
                <a:extLst>
                  <a:ext uri="{FF2B5EF4-FFF2-40B4-BE49-F238E27FC236}">
                    <a16:creationId xmlns:a16="http://schemas.microsoft.com/office/drawing/2014/main" id="{D0BE602F-5697-429E-34DE-464AC6EAAEAF}"/>
                  </a:ext>
                </a:extLst>
              </p14:cNvPr>
              <p14:cNvContentPartPr/>
              <p14:nvPr/>
            </p14:nvContentPartPr>
            <p14:xfrm>
              <a:off x="3875571" y="5237794"/>
              <a:ext cx="857520" cy="295560"/>
            </p14:xfrm>
          </p:contentPart>
        </mc:Choice>
        <mc:Fallback xmlns="">
          <p:pic>
            <p:nvPicPr>
              <p:cNvPr id="28" name="Ink 27">
                <a:extLst>
                  <a:ext uri="{FF2B5EF4-FFF2-40B4-BE49-F238E27FC236}">
                    <a16:creationId xmlns:a16="http://schemas.microsoft.com/office/drawing/2014/main" id="{D0BE602F-5697-429E-34DE-464AC6EAAEAF}"/>
                  </a:ext>
                </a:extLst>
              </p:cNvPr>
              <p:cNvPicPr/>
              <p:nvPr/>
            </p:nvPicPr>
            <p:blipFill>
              <a:blip r:embed="rId24"/>
              <a:stretch>
                <a:fillRect/>
              </a:stretch>
            </p:blipFill>
            <p:spPr>
              <a:xfrm>
                <a:off x="3869451" y="5231674"/>
                <a:ext cx="869760" cy="307800"/>
              </a:xfrm>
              <a:prstGeom prst="rect">
                <a:avLst/>
              </a:prstGeom>
            </p:spPr>
          </p:pic>
        </mc:Fallback>
      </mc:AlternateContent>
      <p:grpSp>
        <p:nvGrpSpPr>
          <p:cNvPr id="31" name="Group 30">
            <a:extLst>
              <a:ext uri="{FF2B5EF4-FFF2-40B4-BE49-F238E27FC236}">
                <a16:creationId xmlns:a16="http://schemas.microsoft.com/office/drawing/2014/main" id="{0D4E7997-1EE0-F094-1C47-BD1CEC26307F}"/>
              </a:ext>
            </a:extLst>
          </p:cNvPr>
          <p:cNvGrpSpPr/>
          <p:nvPr/>
        </p:nvGrpSpPr>
        <p:grpSpPr>
          <a:xfrm>
            <a:off x="8477811" y="5271274"/>
            <a:ext cx="173880" cy="177840"/>
            <a:chOff x="8477811" y="5271274"/>
            <a:chExt cx="173880" cy="177840"/>
          </a:xfrm>
        </p:grpSpPr>
        <mc:AlternateContent xmlns:mc="http://schemas.openxmlformats.org/markup-compatibility/2006" xmlns:p14="http://schemas.microsoft.com/office/powerpoint/2010/main">
          <mc:Choice Requires="p14">
            <p:contentPart p14:bwMode="auto" r:id="rId25">
              <p14:nvContentPartPr>
                <p14:cNvPr id="29" name="Ink 28">
                  <a:extLst>
                    <a:ext uri="{FF2B5EF4-FFF2-40B4-BE49-F238E27FC236}">
                      <a16:creationId xmlns:a16="http://schemas.microsoft.com/office/drawing/2014/main" id="{438AAD54-E151-F704-881A-F842B51B5BC1}"/>
                    </a:ext>
                  </a:extLst>
                </p14:cNvPr>
                <p14:cNvContentPartPr/>
                <p14:nvPr/>
              </p14:nvContentPartPr>
              <p14:xfrm>
                <a:off x="8477811" y="5292514"/>
                <a:ext cx="173880" cy="156600"/>
              </p14:xfrm>
            </p:contentPart>
          </mc:Choice>
          <mc:Fallback xmlns="">
            <p:pic>
              <p:nvPicPr>
                <p:cNvPr id="29" name="Ink 28">
                  <a:extLst>
                    <a:ext uri="{FF2B5EF4-FFF2-40B4-BE49-F238E27FC236}">
                      <a16:creationId xmlns:a16="http://schemas.microsoft.com/office/drawing/2014/main" id="{438AAD54-E151-F704-881A-F842B51B5BC1}"/>
                    </a:ext>
                  </a:extLst>
                </p:cNvPr>
                <p:cNvPicPr/>
                <p:nvPr/>
              </p:nvPicPr>
              <p:blipFill>
                <a:blip r:embed="rId26"/>
                <a:stretch>
                  <a:fillRect/>
                </a:stretch>
              </p:blipFill>
              <p:spPr>
                <a:xfrm>
                  <a:off x="8471691" y="5286394"/>
                  <a:ext cx="1861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0" name="Ink 29">
                  <a:extLst>
                    <a:ext uri="{FF2B5EF4-FFF2-40B4-BE49-F238E27FC236}">
                      <a16:creationId xmlns:a16="http://schemas.microsoft.com/office/drawing/2014/main" id="{1D06BB2F-CBE2-B957-E74E-48ECF8F0358F}"/>
                    </a:ext>
                  </a:extLst>
                </p14:cNvPr>
                <p14:cNvContentPartPr/>
                <p14:nvPr/>
              </p14:nvContentPartPr>
              <p14:xfrm>
                <a:off x="8568531" y="5271274"/>
                <a:ext cx="71280" cy="165960"/>
              </p14:xfrm>
            </p:contentPart>
          </mc:Choice>
          <mc:Fallback xmlns="">
            <p:pic>
              <p:nvPicPr>
                <p:cNvPr id="30" name="Ink 29">
                  <a:extLst>
                    <a:ext uri="{FF2B5EF4-FFF2-40B4-BE49-F238E27FC236}">
                      <a16:creationId xmlns:a16="http://schemas.microsoft.com/office/drawing/2014/main" id="{1D06BB2F-CBE2-B957-E74E-48ECF8F0358F}"/>
                    </a:ext>
                  </a:extLst>
                </p:cNvPr>
                <p:cNvPicPr/>
                <p:nvPr/>
              </p:nvPicPr>
              <p:blipFill>
                <a:blip r:embed="rId28"/>
                <a:stretch>
                  <a:fillRect/>
                </a:stretch>
              </p:blipFill>
              <p:spPr>
                <a:xfrm>
                  <a:off x="8562411" y="5265154"/>
                  <a:ext cx="83520" cy="178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32" name="Ink 31">
                <a:extLst>
                  <a:ext uri="{FF2B5EF4-FFF2-40B4-BE49-F238E27FC236}">
                    <a16:creationId xmlns:a16="http://schemas.microsoft.com/office/drawing/2014/main" id="{FB02CFD9-159F-8E8A-4C03-DFABCDB9B9FC}"/>
                  </a:ext>
                </a:extLst>
              </p14:cNvPr>
              <p14:cNvContentPartPr/>
              <p14:nvPr/>
            </p14:nvContentPartPr>
            <p14:xfrm>
              <a:off x="1014651" y="1808794"/>
              <a:ext cx="1929600" cy="9720"/>
            </p14:xfrm>
          </p:contentPart>
        </mc:Choice>
        <mc:Fallback xmlns="">
          <p:pic>
            <p:nvPicPr>
              <p:cNvPr id="32" name="Ink 31">
                <a:extLst>
                  <a:ext uri="{FF2B5EF4-FFF2-40B4-BE49-F238E27FC236}">
                    <a16:creationId xmlns:a16="http://schemas.microsoft.com/office/drawing/2014/main" id="{FB02CFD9-159F-8E8A-4C03-DFABCDB9B9FC}"/>
                  </a:ext>
                </a:extLst>
              </p:cNvPr>
              <p:cNvPicPr/>
              <p:nvPr/>
            </p:nvPicPr>
            <p:blipFill>
              <a:blip r:embed="rId30"/>
              <a:stretch>
                <a:fillRect/>
              </a:stretch>
            </p:blipFill>
            <p:spPr>
              <a:xfrm>
                <a:off x="1008531" y="1802674"/>
                <a:ext cx="1941840" cy="21960"/>
              </a:xfrm>
              <a:prstGeom prst="rect">
                <a:avLst/>
              </a:prstGeom>
            </p:spPr>
          </p:pic>
        </mc:Fallback>
      </mc:AlternateContent>
      <p:grpSp>
        <p:nvGrpSpPr>
          <p:cNvPr id="59" name="Group 58">
            <a:extLst>
              <a:ext uri="{FF2B5EF4-FFF2-40B4-BE49-F238E27FC236}">
                <a16:creationId xmlns:a16="http://schemas.microsoft.com/office/drawing/2014/main" id="{5B89A1EB-BAD5-02F6-5149-676D1A3EC4CC}"/>
              </a:ext>
            </a:extLst>
          </p:cNvPr>
          <p:cNvGrpSpPr/>
          <p:nvPr/>
        </p:nvGrpSpPr>
        <p:grpSpPr>
          <a:xfrm>
            <a:off x="7204491" y="1779994"/>
            <a:ext cx="640800" cy="1406520"/>
            <a:chOff x="7204491" y="1779994"/>
            <a:chExt cx="640800" cy="1406520"/>
          </a:xfrm>
        </p:grpSpPr>
        <mc:AlternateContent xmlns:mc="http://schemas.openxmlformats.org/markup-compatibility/2006" xmlns:p14="http://schemas.microsoft.com/office/powerpoint/2010/main">
          <mc:Choice Requires="p14">
            <p:contentPart p14:bwMode="auto" r:id="rId31">
              <p14:nvContentPartPr>
                <p14:cNvPr id="52" name="Ink 51">
                  <a:extLst>
                    <a:ext uri="{FF2B5EF4-FFF2-40B4-BE49-F238E27FC236}">
                      <a16:creationId xmlns:a16="http://schemas.microsoft.com/office/drawing/2014/main" id="{770C3B10-3265-0932-9A56-1D387CCC4A81}"/>
                    </a:ext>
                  </a:extLst>
                </p14:cNvPr>
                <p14:cNvContentPartPr/>
                <p14:nvPr/>
              </p14:nvContentPartPr>
              <p14:xfrm>
                <a:off x="7204491" y="1779994"/>
                <a:ext cx="64800" cy="1406520"/>
              </p14:xfrm>
            </p:contentPart>
          </mc:Choice>
          <mc:Fallback xmlns="">
            <p:pic>
              <p:nvPicPr>
                <p:cNvPr id="52" name="Ink 51">
                  <a:extLst>
                    <a:ext uri="{FF2B5EF4-FFF2-40B4-BE49-F238E27FC236}">
                      <a16:creationId xmlns:a16="http://schemas.microsoft.com/office/drawing/2014/main" id="{770C3B10-3265-0932-9A56-1D387CCC4A81}"/>
                    </a:ext>
                  </a:extLst>
                </p:cNvPr>
                <p:cNvPicPr/>
                <p:nvPr/>
              </p:nvPicPr>
              <p:blipFill>
                <a:blip r:embed="rId32"/>
                <a:stretch>
                  <a:fillRect/>
                </a:stretch>
              </p:blipFill>
              <p:spPr>
                <a:xfrm>
                  <a:off x="7198371" y="1773874"/>
                  <a:ext cx="77040" cy="1418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3" name="Ink 52">
                  <a:extLst>
                    <a:ext uri="{FF2B5EF4-FFF2-40B4-BE49-F238E27FC236}">
                      <a16:creationId xmlns:a16="http://schemas.microsoft.com/office/drawing/2014/main" id="{423026CF-A31A-DD0F-EDDC-A948F3BD86A0}"/>
                    </a:ext>
                  </a:extLst>
                </p14:cNvPr>
                <p14:cNvContentPartPr/>
                <p14:nvPr/>
              </p14:nvContentPartPr>
              <p14:xfrm>
                <a:off x="7390971" y="2093194"/>
                <a:ext cx="4320" cy="153360"/>
              </p14:xfrm>
            </p:contentPart>
          </mc:Choice>
          <mc:Fallback xmlns="">
            <p:pic>
              <p:nvPicPr>
                <p:cNvPr id="53" name="Ink 52">
                  <a:extLst>
                    <a:ext uri="{FF2B5EF4-FFF2-40B4-BE49-F238E27FC236}">
                      <a16:creationId xmlns:a16="http://schemas.microsoft.com/office/drawing/2014/main" id="{423026CF-A31A-DD0F-EDDC-A948F3BD86A0}"/>
                    </a:ext>
                  </a:extLst>
                </p:cNvPr>
                <p:cNvPicPr/>
                <p:nvPr/>
              </p:nvPicPr>
              <p:blipFill>
                <a:blip r:embed="rId34"/>
                <a:stretch>
                  <a:fillRect/>
                </a:stretch>
              </p:blipFill>
              <p:spPr>
                <a:xfrm>
                  <a:off x="7384851" y="2087074"/>
                  <a:ext cx="165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4" name="Ink 53">
                  <a:extLst>
                    <a:ext uri="{FF2B5EF4-FFF2-40B4-BE49-F238E27FC236}">
                      <a16:creationId xmlns:a16="http://schemas.microsoft.com/office/drawing/2014/main" id="{C0831422-77B4-FA57-97A1-D2EFCEB601EC}"/>
                    </a:ext>
                  </a:extLst>
                </p14:cNvPr>
                <p14:cNvContentPartPr/>
                <p14:nvPr/>
              </p14:nvContentPartPr>
              <p14:xfrm>
                <a:off x="7466931" y="2106514"/>
                <a:ext cx="46080" cy="83160"/>
              </p14:xfrm>
            </p:contentPart>
          </mc:Choice>
          <mc:Fallback xmlns="">
            <p:pic>
              <p:nvPicPr>
                <p:cNvPr id="54" name="Ink 53">
                  <a:extLst>
                    <a:ext uri="{FF2B5EF4-FFF2-40B4-BE49-F238E27FC236}">
                      <a16:creationId xmlns:a16="http://schemas.microsoft.com/office/drawing/2014/main" id="{C0831422-77B4-FA57-97A1-D2EFCEB601EC}"/>
                    </a:ext>
                  </a:extLst>
                </p:cNvPr>
                <p:cNvPicPr/>
                <p:nvPr/>
              </p:nvPicPr>
              <p:blipFill>
                <a:blip r:embed="rId36"/>
                <a:stretch>
                  <a:fillRect/>
                </a:stretch>
              </p:blipFill>
              <p:spPr>
                <a:xfrm>
                  <a:off x="7460811" y="2100394"/>
                  <a:ext cx="583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5" name="Ink 54">
                  <a:extLst>
                    <a:ext uri="{FF2B5EF4-FFF2-40B4-BE49-F238E27FC236}">
                      <a16:creationId xmlns:a16="http://schemas.microsoft.com/office/drawing/2014/main" id="{97AE6473-65E1-946A-6341-9CAB7340BDD3}"/>
                    </a:ext>
                  </a:extLst>
                </p14:cNvPr>
                <p14:cNvContentPartPr/>
                <p14:nvPr/>
              </p14:nvContentPartPr>
              <p14:xfrm>
                <a:off x="7570971" y="2076994"/>
                <a:ext cx="90720" cy="80640"/>
              </p14:xfrm>
            </p:contentPart>
          </mc:Choice>
          <mc:Fallback xmlns="">
            <p:pic>
              <p:nvPicPr>
                <p:cNvPr id="55" name="Ink 54">
                  <a:extLst>
                    <a:ext uri="{FF2B5EF4-FFF2-40B4-BE49-F238E27FC236}">
                      <a16:creationId xmlns:a16="http://schemas.microsoft.com/office/drawing/2014/main" id="{97AE6473-65E1-946A-6341-9CAB7340BDD3}"/>
                    </a:ext>
                  </a:extLst>
                </p:cNvPr>
                <p:cNvPicPr/>
                <p:nvPr/>
              </p:nvPicPr>
              <p:blipFill>
                <a:blip r:embed="rId38"/>
                <a:stretch>
                  <a:fillRect/>
                </a:stretch>
              </p:blipFill>
              <p:spPr>
                <a:xfrm>
                  <a:off x="7564851" y="2070874"/>
                  <a:ext cx="1029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6" name="Ink 55">
                  <a:extLst>
                    <a:ext uri="{FF2B5EF4-FFF2-40B4-BE49-F238E27FC236}">
                      <a16:creationId xmlns:a16="http://schemas.microsoft.com/office/drawing/2014/main" id="{553523D1-531A-B0D3-E2FD-2603E646ABF1}"/>
                    </a:ext>
                  </a:extLst>
                </p14:cNvPr>
                <p14:cNvContentPartPr/>
                <p14:nvPr/>
              </p14:nvContentPartPr>
              <p14:xfrm>
                <a:off x="7654491" y="2107594"/>
                <a:ext cx="13320" cy="113040"/>
              </p14:xfrm>
            </p:contentPart>
          </mc:Choice>
          <mc:Fallback xmlns="">
            <p:pic>
              <p:nvPicPr>
                <p:cNvPr id="56" name="Ink 55">
                  <a:extLst>
                    <a:ext uri="{FF2B5EF4-FFF2-40B4-BE49-F238E27FC236}">
                      <a16:creationId xmlns:a16="http://schemas.microsoft.com/office/drawing/2014/main" id="{553523D1-531A-B0D3-E2FD-2603E646ABF1}"/>
                    </a:ext>
                  </a:extLst>
                </p:cNvPr>
                <p:cNvPicPr/>
                <p:nvPr/>
              </p:nvPicPr>
              <p:blipFill>
                <a:blip r:embed="rId40"/>
                <a:stretch>
                  <a:fillRect/>
                </a:stretch>
              </p:blipFill>
              <p:spPr>
                <a:xfrm>
                  <a:off x="7648371" y="2101474"/>
                  <a:ext cx="255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7" name="Ink 56">
                  <a:extLst>
                    <a:ext uri="{FF2B5EF4-FFF2-40B4-BE49-F238E27FC236}">
                      <a16:creationId xmlns:a16="http://schemas.microsoft.com/office/drawing/2014/main" id="{4FE721A9-7222-5CD1-7EC5-D8FC9994F47D}"/>
                    </a:ext>
                  </a:extLst>
                </p14:cNvPr>
                <p14:cNvContentPartPr/>
                <p14:nvPr/>
              </p14:nvContentPartPr>
              <p14:xfrm>
                <a:off x="7727211" y="2096074"/>
                <a:ext cx="6480" cy="98640"/>
              </p14:xfrm>
            </p:contentPart>
          </mc:Choice>
          <mc:Fallback xmlns="">
            <p:pic>
              <p:nvPicPr>
                <p:cNvPr id="57" name="Ink 56">
                  <a:extLst>
                    <a:ext uri="{FF2B5EF4-FFF2-40B4-BE49-F238E27FC236}">
                      <a16:creationId xmlns:a16="http://schemas.microsoft.com/office/drawing/2014/main" id="{4FE721A9-7222-5CD1-7EC5-D8FC9994F47D}"/>
                    </a:ext>
                  </a:extLst>
                </p:cNvPr>
                <p:cNvPicPr/>
                <p:nvPr/>
              </p:nvPicPr>
              <p:blipFill>
                <a:blip r:embed="rId42"/>
                <a:stretch>
                  <a:fillRect/>
                </a:stretch>
              </p:blipFill>
              <p:spPr>
                <a:xfrm>
                  <a:off x="7721091" y="2089954"/>
                  <a:ext cx="187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8" name="Ink 57">
                  <a:extLst>
                    <a:ext uri="{FF2B5EF4-FFF2-40B4-BE49-F238E27FC236}">
                      <a16:creationId xmlns:a16="http://schemas.microsoft.com/office/drawing/2014/main" id="{52C0AE92-5B1D-FE18-2775-008B401F0EB3}"/>
                    </a:ext>
                  </a:extLst>
                </p14:cNvPr>
                <p14:cNvContentPartPr/>
                <p14:nvPr/>
              </p14:nvContentPartPr>
              <p14:xfrm>
                <a:off x="7801011" y="2091034"/>
                <a:ext cx="44280" cy="128520"/>
              </p14:xfrm>
            </p:contentPart>
          </mc:Choice>
          <mc:Fallback xmlns="">
            <p:pic>
              <p:nvPicPr>
                <p:cNvPr id="58" name="Ink 57">
                  <a:extLst>
                    <a:ext uri="{FF2B5EF4-FFF2-40B4-BE49-F238E27FC236}">
                      <a16:creationId xmlns:a16="http://schemas.microsoft.com/office/drawing/2014/main" id="{52C0AE92-5B1D-FE18-2775-008B401F0EB3}"/>
                    </a:ext>
                  </a:extLst>
                </p:cNvPr>
                <p:cNvPicPr/>
                <p:nvPr/>
              </p:nvPicPr>
              <p:blipFill>
                <a:blip r:embed="rId44"/>
                <a:stretch>
                  <a:fillRect/>
                </a:stretch>
              </p:blipFill>
              <p:spPr>
                <a:xfrm>
                  <a:off x="7794891" y="2084914"/>
                  <a:ext cx="56520" cy="140760"/>
                </a:xfrm>
                <a:prstGeom prst="rect">
                  <a:avLst/>
                </a:prstGeom>
              </p:spPr>
            </p:pic>
          </mc:Fallback>
        </mc:AlternateContent>
      </p:grpSp>
      <p:grpSp>
        <p:nvGrpSpPr>
          <p:cNvPr id="120" name="Group 119">
            <a:extLst>
              <a:ext uri="{FF2B5EF4-FFF2-40B4-BE49-F238E27FC236}">
                <a16:creationId xmlns:a16="http://schemas.microsoft.com/office/drawing/2014/main" id="{64A897DF-EFDB-161F-E29F-3CBCF4B6662D}"/>
              </a:ext>
            </a:extLst>
          </p:cNvPr>
          <p:cNvGrpSpPr/>
          <p:nvPr/>
        </p:nvGrpSpPr>
        <p:grpSpPr>
          <a:xfrm>
            <a:off x="10076211" y="1400914"/>
            <a:ext cx="411480" cy="170280"/>
            <a:chOff x="10076211" y="1400914"/>
            <a:chExt cx="411480" cy="170280"/>
          </a:xfrm>
        </p:grpSpPr>
        <mc:AlternateContent xmlns:mc="http://schemas.openxmlformats.org/markup-compatibility/2006" xmlns:p14="http://schemas.microsoft.com/office/powerpoint/2010/main">
          <mc:Choice Requires="p14">
            <p:contentPart p14:bwMode="auto" r:id="rId45">
              <p14:nvContentPartPr>
                <p14:cNvPr id="114" name="Ink 113">
                  <a:extLst>
                    <a:ext uri="{FF2B5EF4-FFF2-40B4-BE49-F238E27FC236}">
                      <a16:creationId xmlns:a16="http://schemas.microsoft.com/office/drawing/2014/main" id="{FBFA9274-7348-53CF-EAB7-9213549C6005}"/>
                    </a:ext>
                  </a:extLst>
                </p14:cNvPr>
                <p14:cNvContentPartPr/>
                <p14:nvPr/>
              </p14:nvContentPartPr>
              <p14:xfrm>
                <a:off x="10076211" y="1442314"/>
                <a:ext cx="4320" cy="128880"/>
              </p14:xfrm>
            </p:contentPart>
          </mc:Choice>
          <mc:Fallback xmlns="">
            <p:pic>
              <p:nvPicPr>
                <p:cNvPr id="114" name="Ink 113">
                  <a:extLst>
                    <a:ext uri="{FF2B5EF4-FFF2-40B4-BE49-F238E27FC236}">
                      <a16:creationId xmlns:a16="http://schemas.microsoft.com/office/drawing/2014/main" id="{FBFA9274-7348-53CF-EAB7-9213549C6005}"/>
                    </a:ext>
                  </a:extLst>
                </p:cNvPr>
                <p:cNvPicPr/>
                <p:nvPr/>
              </p:nvPicPr>
              <p:blipFill>
                <a:blip r:embed="rId46"/>
                <a:stretch>
                  <a:fillRect/>
                </a:stretch>
              </p:blipFill>
              <p:spPr>
                <a:xfrm>
                  <a:off x="10070091" y="1436194"/>
                  <a:ext cx="165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15" name="Ink 114">
                  <a:extLst>
                    <a:ext uri="{FF2B5EF4-FFF2-40B4-BE49-F238E27FC236}">
                      <a16:creationId xmlns:a16="http://schemas.microsoft.com/office/drawing/2014/main" id="{DB75F3DB-BE19-49A8-7194-405D74AE9B97}"/>
                    </a:ext>
                  </a:extLst>
                </p14:cNvPr>
                <p14:cNvContentPartPr/>
                <p14:nvPr/>
              </p14:nvContentPartPr>
              <p14:xfrm>
                <a:off x="10131291" y="1433314"/>
                <a:ext cx="51120" cy="128880"/>
              </p14:xfrm>
            </p:contentPart>
          </mc:Choice>
          <mc:Fallback xmlns="">
            <p:pic>
              <p:nvPicPr>
                <p:cNvPr id="115" name="Ink 114">
                  <a:extLst>
                    <a:ext uri="{FF2B5EF4-FFF2-40B4-BE49-F238E27FC236}">
                      <a16:creationId xmlns:a16="http://schemas.microsoft.com/office/drawing/2014/main" id="{DB75F3DB-BE19-49A8-7194-405D74AE9B97}"/>
                    </a:ext>
                  </a:extLst>
                </p:cNvPr>
                <p:cNvPicPr/>
                <p:nvPr/>
              </p:nvPicPr>
              <p:blipFill>
                <a:blip r:embed="rId48"/>
                <a:stretch>
                  <a:fillRect/>
                </a:stretch>
              </p:blipFill>
              <p:spPr>
                <a:xfrm>
                  <a:off x="10125171" y="1427194"/>
                  <a:ext cx="633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16" name="Ink 115">
                  <a:extLst>
                    <a:ext uri="{FF2B5EF4-FFF2-40B4-BE49-F238E27FC236}">
                      <a16:creationId xmlns:a16="http://schemas.microsoft.com/office/drawing/2014/main" id="{A84ECE35-6CF9-108D-74A7-5298CDCF6EF2}"/>
                    </a:ext>
                  </a:extLst>
                </p14:cNvPr>
                <p14:cNvContentPartPr/>
                <p14:nvPr/>
              </p14:nvContentPartPr>
              <p14:xfrm>
                <a:off x="10267011" y="1442674"/>
                <a:ext cx="39960" cy="37440"/>
              </p14:xfrm>
            </p:contentPart>
          </mc:Choice>
          <mc:Fallback xmlns="">
            <p:pic>
              <p:nvPicPr>
                <p:cNvPr id="116" name="Ink 115">
                  <a:extLst>
                    <a:ext uri="{FF2B5EF4-FFF2-40B4-BE49-F238E27FC236}">
                      <a16:creationId xmlns:a16="http://schemas.microsoft.com/office/drawing/2014/main" id="{A84ECE35-6CF9-108D-74A7-5298CDCF6EF2}"/>
                    </a:ext>
                  </a:extLst>
                </p:cNvPr>
                <p:cNvPicPr/>
                <p:nvPr/>
              </p:nvPicPr>
              <p:blipFill>
                <a:blip r:embed="rId50"/>
                <a:stretch>
                  <a:fillRect/>
                </a:stretch>
              </p:blipFill>
              <p:spPr>
                <a:xfrm>
                  <a:off x="10260891" y="1436554"/>
                  <a:ext cx="522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17" name="Ink 116">
                  <a:extLst>
                    <a:ext uri="{FF2B5EF4-FFF2-40B4-BE49-F238E27FC236}">
                      <a16:creationId xmlns:a16="http://schemas.microsoft.com/office/drawing/2014/main" id="{EE202B08-9330-E65C-8C7C-AE8862919326}"/>
                    </a:ext>
                  </a:extLst>
                </p14:cNvPr>
                <p14:cNvContentPartPr/>
                <p14:nvPr/>
              </p14:nvContentPartPr>
              <p14:xfrm>
                <a:off x="10308411" y="1441954"/>
                <a:ext cx="360" cy="83880"/>
              </p14:xfrm>
            </p:contentPart>
          </mc:Choice>
          <mc:Fallback xmlns="">
            <p:pic>
              <p:nvPicPr>
                <p:cNvPr id="117" name="Ink 116">
                  <a:extLst>
                    <a:ext uri="{FF2B5EF4-FFF2-40B4-BE49-F238E27FC236}">
                      <a16:creationId xmlns:a16="http://schemas.microsoft.com/office/drawing/2014/main" id="{EE202B08-9330-E65C-8C7C-AE8862919326}"/>
                    </a:ext>
                  </a:extLst>
                </p:cNvPr>
                <p:cNvPicPr/>
                <p:nvPr/>
              </p:nvPicPr>
              <p:blipFill>
                <a:blip r:embed="rId52"/>
                <a:stretch>
                  <a:fillRect/>
                </a:stretch>
              </p:blipFill>
              <p:spPr>
                <a:xfrm>
                  <a:off x="10302291" y="1435834"/>
                  <a:ext cx="126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18" name="Ink 117">
                  <a:extLst>
                    <a:ext uri="{FF2B5EF4-FFF2-40B4-BE49-F238E27FC236}">
                      <a16:creationId xmlns:a16="http://schemas.microsoft.com/office/drawing/2014/main" id="{C805D851-58FF-163D-402C-61632674019F}"/>
                    </a:ext>
                  </a:extLst>
                </p14:cNvPr>
                <p14:cNvContentPartPr/>
                <p14:nvPr/>
              </p14:nvContentPartPr>
              <p14:xfrm>
                <a:off x="10384371" y="1428634"/>
                <a:ext cx="360" cy="70920"/>
              </p14:xfrm>
            </p:contentPart>
          </mc:Choice>
          <mc:Fallback xmlns="">
            <p:pic>
              <p:nvPicPr>
                <p:cNvPr id="118" name="Ink 117">
                  <a:extLst>
                    <a:ext uri="{FF2B5EF4-FFF2-40B4-BE49-F238E27FC236}">
                      <a16:creationId xmlns:a16="http://schemas.microsoft.com/office/drawing/2014/main" id="{C805D851-58FF-163D-402C-61632674019F}"/>
                    </a:ext>
                  </a:extLst>
                </p:cNvPr>
                <p:cNvPicPr/>
                <p:nvPr/>
              </p:nvPicPr>
              <p:blipFill>
                <a:blip r:embed="rId54"/>
                <a:stretch>
                  <a:fillRect/>
                </a:stretch>
              </p:blipFill>
              <p:spPr>
                <a:xfrm>
                  <a:off x="10378251" y="1422514"/>
                  <a:ext cx="126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19" name="Ink 118">
                  <a:extLst>
                    <a:ext uri="{FF2B5EF4-FFF2-40B4-BE49-F238E27FC236}">
                      <a16:creationId xmlns:a16="http://schemas.microsoft.com/office/drawing/2014/main" id="{1AE74B1E-B73E-8B47-5A6E-1DB89AB838AB}"/>
                    </a:ext>
                  </a:extLst>
                </p14:cNvPr>
                <p14:cNvContentPartPr/>
                <p14:nvPr/>
              </p14:nvContentPartPr>
              <p14:xfrm>
                <a:off x="10434411" y="1400914"/>
                <a:ext cx="53280" cy="124200"/>
              </p14:xfrm>
            </p:contentPart>
          </mc:Choice>
          <mc:Fallback xmlns="">
            <p:pic>
              <p:nvPicPr>
                <p:cNvPr id="119" name="Ink 118">
                  <a:extLst>
                    <a:ext uri="{FF2B5EF4-FFF2-40B4-BE49-F238E27FC236}">
                      <a16:creationId xmlns:a16="http://schemas.microsoft.com/office/drawing/2014/main" id="{1AE74B1E-B73E-8B47-5A6E-1DB89AB838AB}"/>
                    </a:ext>
                  </a:extLst>
                </p:cNvPr>
                <p:cNvPicPr/>
                <p:nvPr/>
              </p:nvPicPr>
              <p:blipFill>
                <a:blip r:embed="rId56"/>
                <a:stretch>
                  <a:fillRect/>
                </a:stretch>
              </p:blipFill>
              <p:spPr>
                <a:xfrm>
                  <a:off x="10428291" y="1394794"/>
                  <a:ext cx="65520" cy="136440"/>
                </a:xfrm>
                <a:prstGeom prst="rect">
                  <a:avLst/>
                </a:prstGeom>
              </p:spPr>
            </p:pic>
          </mc:Fallback>
        </mc:AlternateContent>
      </p:grpSp>
      <p:grpSp>
        <p:nvGrpSpPr>
          <p:cNvPr id="128" name="Group 127">
            <a:extLst>
              <a:ext uri="{FF2B5EF4-FFF2-40B4-BE49-F238E27FC236}">
                <a16:creationId xmlns:a16="http://schemas.microsoft.com/office/drawing/2014/main" id="{0868BCB9-5520-B2F3-EB05-433E4E11FFD6}"/>
              </a:ext>
            </a:extLst>
          </p:cNvPr>
          <p:cNvGrpSpPr/>
          <p:nvPr/>
        </p:nvGrpSpPr>
        <p:grpSpPr>
          <a:xfrm>
            <a:off x="9891171" y="1665514"/>
            <a:ext cx="731160" cy="233640"/>
            <a:chOff x="9891171" y="1665514"/>
            <a:chExt cx="731160" cy="233640"/>
          </a:xfrm>
        </p:grpSpPr>
        <mc:AlternateContent xmlns:mc="http://schemas.openxmlformats.org/markup-compatibility/2006" xmlns:p14="http://schemas.microsoft.com/office/powerpoint/2010/main">
          <mc:Choice Requires="p14">
            <p:contentPart p14:bwMode="auto" r:id="rId57">
              <p14:nvContentPartPr>
                <p14:cNvPr id="121" name="Ink 120">
                  <a:extLst>
                    <a:ext uri="{FF2B5EF4-FFF2-40B4-BE49-F238E27FC236}">
                      <a16:creationId xmlns:a16="http://schemas.microsoft.com/office/drawing/2014/main" id="{F8781DBD-7ED7-AF0C-580F-3E7548E4EA35}"/>
                    </a:ext>
                  </a:extLst>
                </p14:cNvPr>
                <p14:cNvContentPartPr/>
                <p14:nvPr/>
              </p14:nvContentPartPr>
              <p14:xfrm>
                <a:off x="10030131" y="1718434"/>
                <a:ext cx="106200" cy="115200"/>
              </p14:xfrm>
            </p:contentPart>
          </mc:Choice>
          <mc:Fallback xmlns="">
            <p:pic>
              <p:nvPicPr>
                <p:cNvPr id="121" name="Ink 120">
                  <a:extLst>
                    <a:ext uri="{FF2B5EF4-FFF2-40B4-BE49-F238E27FC236}">
                      <a16:creationId xmlns:a16="http://schemas.microsoft.com/office/drawing/2014/main" id="{F8781DBD-7ED7-AF0C-580F-3E7548E4EA35}"/>
                    </a:ext>
                  </a:extLst>
                </p:cNvPr>
                <p:cNvPicPr/>
                <p:nvPr/>
              </p:nvPicPr>
              <p:blipFill>
                <a:blip r:embed="rId58"/>
                <a:stretch>
                  <a:fillRect/>
                </a:stretch>
              </p:blipFill>
              <p:spPr>
                <a:xfrm>
                  <a:off x="10024011" y="1712314"/>
                  <a:ext cx="1184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22" name="Ink 121">
                  <a:extLst>
                    <a:ext uri="{FF2B5EF4-FFF2-40B4-BE49-F238E27FC236}">
                      <a16:creationId xmlns:a16="http://schemas.microsoft.com/office/drawing/2014/main" id="{12C0674A-582A-DCAE-A932-379194429BF3}"/>
                    </a:ext>
                  </a:extLst>
                </p14:cNvPr>
                <p14:cNvContentPartPr/>
                <p14:nvPr/>
              </p14:nvContentPartPr>
              <p14:xfrm>
                <a:off x="10157211" y="1708714"/>
                <a:ext cx="42480" cy="101160"/>
              </p14:xfrm>
            </p:contentPart>
          </mc:Choice>
          <mc:Fallback xmlns="">
            <p:pic>
              <p:nvPicPr>
                <p:cNvPr id="122" name="Ink 121">
                  <a:extLst>
                    <a:ext uri="{FF2B5EF4-FFF2-40B4-BE49-F238E27FC236}">
                      <a16:creationId xmlns:a16="http://schemas.microsoft.com/office/drawing/2014/main" id="{12C0674A-582A-DCAE-A932-379194429BF3}"/>
                    </a:ext>
                  </a:extLst>
                </p:cNvPr>
                <p:cNvPicPr/>
                <p:nvPr/>
              </p:nvPicPr>
              <p:blipFill>
                <a:blip r:embed="rId60"/>
                <a:stretch>
                  <a:fillRect/>
                </a:stretch>
              </p:blipFill>
              <p:spPr>
                <a:xfrm>
                  <a:off x="10151091" y="1702594"/>
                  <a:ext cx="547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24" name="Ink 123">
                  <a:extLst>
                    <a:ext uri="{FF2B5EF4-FFF2-40B4-BE49-F238E27FC236}">
                      <a16:creationId xmlns:a16="http://schemas.microsoft.com/office/drawing/2014/main" id="{60E0F218-7EFB-1003-E69E-0E8977722463}"/>
                    </a:ext>
                  </a:extLst>
                </p14:cNvPr>
                <p14:cNvContentPartPr/>
                <p14:nvPr/>
              </p14:nvContentPartPr>
              <p14:xfrm>
                <a:off x="10274931" y="1665514"/>
                <a:ext cx="90360" cy="155880"/>
              </p14:xfrm>
            </p:contentPart>
          </mc:Choice>
          <mc:Fallback xmlns="">
            <p:pic>
              <p:nvPicPr>
                <p:cNvPr id="124" name="Ink 123">
                  <a:extLst>
                    <a:ext uri="{FF2B5EF4-FFF2-40B4-BE49-F238E27FC236}">
                      <a16:creationId xmlns:a16="http://schemas.microsoft.com/office/drawing/2014/main" id="{60E0F218-7EFB-1003-E69E-0E8977722463}"/>
                    </a:ext>
                  </a:extLst>
                </p:cNvPr>
                <p:cNvPicPr/>
                <p:nvPr/>
              </p:nvPicPr>
              <p:blipFill>
                <a:blip r:embed="rId62"/>
                <a:stretch>
                  <a:fillRect/>
                </a:stretch>
              </p:blipFill>
              <p:spPr>
                <a:xfrm>
                  <a:off x="10268811" y="1659394"/>
                  <a:ext cx="1026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25" name="Ink 124">
                  <a:extLst>
                    <a:ext uri="{FF2B5EF4-FFF2-40B4-BE49-F238E27FC236}">
                      <a16:creationId xmlns:a16="http://schemas.microsoft.com/office/drawing/2014/main" id="{CA696912-5D03-0331-B8B6-755D2CB3C1F7}"/>
                    </a:ext>
                  </a:extLst>
                </p14:cNvPr>
                <p14:cNvContentPartPr/>
                <p14:nvPr/>
              </p14:nvContentPartPr>
              <p14:xfrm>
                <a:off x="10377531" y="1725274"/>
                <a:ext cx="88920" cy="93960"/>
              </p14:xfrm>
            </p:contentPart>
          </mc:Choice>
          <mc:Fallback xmlns="">
            <p:pic>
              <p:nvPicPr>
                <p:cNvPr id="125" name="Ink 124">
                  <a:extLst>
                    <a:ext uri="{FF2B5EF4-FFF2-40B4-BE49-F238E27FC236}">
                      <a16:creationId xmlns:a16="http://schemas.microsoft.com/office/drawing/2014/main" id="{CA696912-5D03-0331-B8B6-755D2CB3C1F7}"/>
                    </a:ext>
                  </a:extLst>
                </p:cNvPr>
                <p:cNvPicPr/>
                <p:nvPr/>
              </p:nvPicPr>
              <p:blipFill>
                <a:blip r:embed="rId64"/>
                <a:stretch>
                  <a:fillRect/>
                </a:stretch>
              </p:blipFill>
              <p:spPr>
                <a:xfrm>
                  <a:off x="10371411" y="1719154"/>
                  <a:ext cx="1011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26" name="Ink 125">
                  <a:extLst>
                    <a:ext uri="{FF2B5EF4-FFF2-40B4-BE49-F238E27FC236}">
                      <a16:creationId xmlns:a16="http://schemas.microsoft.com/office/drawing/2014/main" id="{20C59D00-AD02-DE5C-8133-7C30CE799AA9}"/>
                    </a:ext>
                  </a:extLst>
                </p14:cNvPr>
                <p14:cNvContentPartPr/>
                <p14:nvPr/>
              </p14:nvContentPartPr>
              <p14:xfrm>
                <a:off x="10506411" y="1711594"/>
                <a:ext cx="3960" cy="92160"/>
              </p14:xfrm>
            </p:contentPart>
          </mc:Choice>
          <mc:Fallback xmlns="">
            <p:pic>
              <p:nvPicPr>
                <p:cNvPr id="126" name="Ink 125">
                  <a:extLst>
                    <a:ext uri="{FF2B5EF4-FFF2-40B4-BE49-F238E27FC236}">
                      <a16:creationId xmlns:a16="http://schemas.microsoft.com/office/drawing/2014/main" id="{20C59D00-AD02-DE5C-8133-7C30CE799AA9}"/>
                    </a:ext>
                  </a:extLst>
                </p:cNvPr>
                <p:cNvPicPr/>
                <p:nvPr/>
              </p:nvPicPr>
              <p:blipFill>
                <a:blip r:embed="rId66"/>
                <a:stretch>
                  <a:fillRect/>
                </a:stretch>
              </p:blipFill>
              <p:spPr>
                <a:xfrm>
                  <a:off x="10500291" y="1705474"/>
                  <a:ext cx="162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27" name="Ink 126">
                  <a:extLst>
                    <a:ext uri="{FF2B5EF4-FFF2-40B4-BE49-F238E27FC236}">
                      <a16:creationId xmlns:a16="http://schemas.microsoft.com/office/drawing/2014/main" id="{2220FCFF-9C7D-FE65-E3EA-E70B84385C33}"/>
                    </a:ext>
                  </a:extLst>
                </p14:cNvPr>
                <p14:cNvContentPartPr/>
                <p14:nvPr/>
              </p14:nvContentPartPr>
              <p14:xfrm>
                <a:off x="9891171" y="1881514"/>
                <a:ext cx="731160" cy="17640"/>
              </p14:xfrm>
            </p:contentPart>
          </mc:Choice>
          <mc:Fallback xmlns="">
            <p:pic>
              <p:nvPicPr>
                <p:cNvPr id="127" name="Ink 126">
                  <a:extLst>
                    <a:ext uri="{FF2B5EF4-FFF2-40B4-BE49-F238E27FC236}">
                      <a16:creationId xmlns:a16="http://schemas.microsoft.com/office/drawing/2014/main" id="{2220FCFF-9C7D-FE65-E3EA-E70B84385C33}"/>
                    </a:ext>
                  </a:extLst>
                </p:cNvPr>
                <p:cNvPicPr/>
                <p:nvPr/>
              </p:nvPicPr>
              <p:blipFill>
                <a:blip r:embed="rId68"/>
                <a:stretch>
                  <a:fillRect/>
                </a:stretch>
              </p:blipFill>
              <p:spPr>
                <a:xfrm>
                  <a:off x="9885051" y="1875394"/>
                  <a:ext cx="743400" cy="29880"/>
                </a:xfrm>
                <a:prstGeom prst="rect">
                  <a:avLst/>
                </a:prstGeom>
              </p:spPr>
            </p:pic>
          </mc:Fallback>
        </mc:AlternateContent>
      </p:grpSp>
      <p:grpSp>
        <p:nvGrpSpPr>
          <p:cNvPr id="136" name="Group 135">
            <a:extLst>
              <a:ext uri="{FF2B5EF4-FFF2-40B4-BE49-F238E27FC236}">
                <a16:creationId xmlns:a16="http://schemas.microsoft.com/office/drawing/2014/main" id="{9FAC2A00-9465-3B44-D79E-A77F3EF4DF8E}"/>
              </a:ext>
            </a:extLst>
          </p:cNvPr>
          <p:cNvGrpSpPr/>
          <p:nvPr/>
        </p:nvGrpSpPr>
        <p:grpSpPr>
          <a:xfrm>
            <a:off x="10149291" y="2009314"/>
            <a:ext cx="547920" cy="175320"/>
            <a:chOff x="10149291" y="2009314"/>
            <a:chExt cx="547920" cy="175320"/>
          </a:xfrm>
        </p:grpSpPr>
        <mc:AlternateContent xmlns:mc="http://schemas.openxmlformats.org/markup-compatibility/2006" xmlns:p14="http://schemas.microsoft.com/office/powerpoint/2010/main">
          <mc:Choice Requires="p14">
            <p:contentPart p14:bwMode="auto" r:id="rId69">
              <p14:nvContentPartPr>
                <p14:cNvPr id="129" name="Ink 128">
                  <a:extLst>
                    <a:ext uri="{FF2B5EF4-FFF2-40B4-BE49-F238E27FC236}">
                      <a16:creationId xmlns:a16="http://schemas.microsoft.com/office/drawing/2014/main" id="{306633ED-6747-1270-205D-E604DA401C89}"/>
                    </a:ext>
                  </a:extLst>
                </p14:cNvPr>
                <p14:cNvContentPartPr/>
                <p14:nvPr/>
              </p14:nvContentPartPr>
              <p14:xfrm>
                <a:off x="10555371" y="2016154"/>
                <a:ext cx="141840" cy="73440"/>
              </p14:xfrm>
            </p:contentPart>
          </mc:Choice>
          <mc:Fallback xmlns="">
            <p:pic>
              <p:nvPicPr>
                <p:cNvPr id="129" name="Ink 128">
                  <a:extLst>
                    <a:ext uri="{FF2B5EF4-FFF2-40B4-BE49-F238E27FC236}">
                      <a16:creationId xmlns:a16="http://schemas.microsoft.com/office/drawing/2014/main" id="{306633ED-6747-1270-205D-E604DA401C89}"/>
                    </a:ext>
                  </a:extLst>
                </p:cNvPr>
                <p:cNvPicPr/>
                <p:nvPr/>
              </p:nvPicPr>
              <p:blipFill>
                <a:blip r:embed="rId70"/>
                <a:stretch>
                  <a:fillRect/>
                </a:stretch>
              </p:blipFill>
              <p:spPr>
                <a:xfrm>
                  <a:off x="10549251" y="2010034"/>
                  <a:ext cx="1540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30" name="Ink 129">
                  <a:extLst>
                    <a:ext uri="{FF2B5EF4-FFF2-40B4-BE49-F238E27FC236}">
                      <a16:creationId xmlns:a16="http://schemas.microsoft.com/office/drawing/2014/main" id="{D2F1E0BA-3ECF-3E4F-0F17-505EED6574BB}"/>
                    </a:ext>
                  </a:extLst>
                </p14:cNvPr>
                <p14:cNvContentPartPr/>
                <p14:nvPr/>
              </p14:nvContentPartPr>
              <p14:xfrm>
                <a:off x="10656171" y="2037394"/>
                <a:ext cx="9360" cy="135360"/>
              </p14:xfrm>
            </p:contentPart>
          </mc:Choice>
          <mc:Fallback xmlns="">
            <p:pic>
              <p:nvPicPr>
                <p:cNvPr id="130" name="Ink 129">
                  <a:extLst>
                    <a:ext uri="{FF2B5EF4-FFF2-40B4-BE49-F238E27FC236}">
                      <a16:creationId xmlns:a16="http://schemas.microsoft.com/office/drawing/2014/main" id="{D2F1E0BA-3ECF-3E4F-0F17-505EED6574BB}"/>
                    </a:ext>
                  </a:extLst>
                </p:cNvPr>
                <p:cNvPicPr/>
                <p:nvPr/>
              </p:nvPicPr>
              <p:blipFill>
                <a:blip r:embed="rId72"/>
                <a:stretch>
                  <a:fillRect/>
                </a:stretch>
              </p:blipFill>
              <p:spPr>
                <a:xfrm>
                  <a:off x="10650051" y="2031274"/>
                  <a:ext cx="216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31" name="Ink 130">
                  <a:extLst>
                    <a:ext uri="{FF2B5EF4-FFF2-40B4-BE49-F238E27FC236}">
                      <a16:creationId xmlns:a16="http://schemas.microsoft.com/office/drawing/2014/main" id="{C0C5F494-C033-554F-1EE4-613CF1AF146D}"/>
                    </a:ext>
                  </a:extLst>
                </p14:cNvPr>
                <p14:cNvContentPartPr/>
                <p14:nvPr/>
              </p14:nvContentPartPr>
              <p14:xfrm>
                <a:off x="10445571" y="2009314"/>
                <a:ext cx="70200" cy="174240"/>
              </p14:xfrm>
            </p:contentPart>
          </mc:Choice>
          <mc:Fallback xmlns="">
            <p:pic>
              <p:nvPicPr>
                <p:cNvPr id="131" name="Ink 130">
                  <a:extLst>
                    <a:ext uri="{FF2B5EF4-FFF2-40B4-BE49-F238E27FC236}">
                      <a16:creationId xmlns:a16="http://schemas.microsoft.com/office/drawing/2014/main" id="{C0C5F494-C033-554F-1EE4-613CF1AF146D}"/>
                    </a:ext>
                  </a:extLst>
                </p:cNvPr>
                <p:cNvPicPr/>
                <p:nvPr/>
              </p:nvPicPr>
              <p:blipFill>
                <a:blip r:embed="rId74"/>
                <a:stretch>
                  <a:fillRect/>
                </a:stretch>
              </p:blipFill>
              <p:spPr>
                <a:xfrm>
                  <a:off x="10439451" y="2003194"/>
                  <a:ext cx="824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32" name="Ink 131">
                  <a:extLst>
                    <a:ext uri="{FF2B5EF4-FFF2-40B4-BE49-F238E27FC236}">
                      <a16:creationId xmlns:a16="http://schemas.microsoft.com/office/drawing/2014/main" id="{19DBEB87-1F16-4066-A10C-C29579C0E432}"/>
                    </a:ext>
                  </a:extLst>
                </p14:cNvPr>
                <p14:cNvContentPartPr/>
                <p14:nvPr/>
              </p14:nvContentPartPr>
              <p14:xfrm>
                <a:off x="10312731" y="2083474"/>
                <a:ext cx="62640" cy="70200"/>
              </p14:xfrm>
            </p:contentPart>
          </mc:Choice>
          <mc:Fallback xmlns="">
            <p:pic>
              <p:nvPicPr>
                <p:cNvPr id="132" name="Ink 131">
                  <a:extLst>
                    <a:ext uri="{FF2B5EF4-FFF2-40B4-BE49-F238E27FC236}">
                      <a16:creationId xmlns:a16="http://schemas.microsoft.com/office/drawing/2014/main" id="{19DBEB87-1F16-4066-A10C-C29579C0E432}"/>
                    </a:ext>
                  </a:extLst>
                </p:cNvPr>
                <p:cNvPicPr/>
                <p:nvPr/>
              </p:nvPicPr>
              <p:blipFill>
                <a:blip r:embed="rId76"/>
                <a:stretch>
                  <a:fillRect/>
                </a:stretch>
              </p:blipFill>
              <p:spPr>
                <a:xfrm>
                  <a:off x="10306611" y="2077354"/>
                  <a:ext cx="748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33" name="Ink 132">
                  <a:extLst>
                    <a:ext uri="{FF2B5EF4-FFF2-40B4-BE49-F238E27FC236}">
                      <a16:creationId xmlns:a16="http://schemas.microsoft.com/office/drawing/2014/main" id="{794B7195-49C2-BEC9-C5B4-250FD5D21ED5}"/>
                    </a:ext>
                  </a:extLst>
                </p14:cNvPr>
                <p14:cNvContentPartPr/>
                <p14:nvPr/>
              </p14:nvContentPartPr>
              <p14:xfrm>
                <a:off x="10149291" y="2057554"/>
                <a:ext cx="119880" cy="127080"/>
              </p14:xfrm>
            </p:contentPart>
          </mc:Choice>
          <mc:Fallback xmlns="">
            <p:pic>
              <p:nvPicPr>
                <p:cNvPr id="133" name="Ink 132">
                  <a:extLst>
                    <a:ext uri="{FF2B5EF4-FFF2-40B4-BE49-F238E27FC236}">
                      <a16:creationId xmlns:a16="http://schemas.microsoft.com/office/drawing/2014/main" id="{794B7195-49C2-BEC9-C5B4-250FD5D21ED5}"/>
                    </a:ext>
                  </a:extLst>
                </p:cNvPr>
                <p:cNvPicPr/>
                <p:nvPr/>
              </p:nvPicPr>
              <p:blipFill>
                <a:blip r:embed="rId78"/>
                <a:stretch>
                  <a:fillRect/>
                </a:stretch>
              </p:blipFill>
              <p:spPr>
                <a:xfrm>
                  <a:off x="10143171" y="2051434"/>
                  <a:ext cx="132120" cy="139320"/>
                </a:xfrm>
                <a:prstGeom prst="rect">
                  <a:avLst/>
                </a:prstGeom>
              </p:spPr>
            </p:pic>
          </mc:Fallback>
        </mc:AlternateContent>
      </p:grpSp>
      <p:grpSp>
        <p:nvGrpSpPr>
          <p:cNvPr id="146" name="Group 145">
            <a:extLst>
              <a:ext uri="{FF2B5EF4-FFF2-40B4-BE49-F238E27FC236}">
                <a16:creationId xmlns:a16="http://schemas.microsoft.com/office/drawing/2014/main" id="{7C73A3DB-BAE3-554F-92E0-CC5C2993BED6}"/>
              </a:ext>
            </a:extLst>
          </p:cNvPr>
          <p:cNvGrpSpPr/>
          <p:nvPr/>
        </p:nvGrpSpPr>
        <p:grpSpPr>
          <a:xfrm>
            <a:off x="4934331" y="226954"/>
            <a:ext cx="4496040" cy="1011240"/>
            <a:chOff x="4934331" y="226954"/>
            <a:chExt cx="4496040" cy="1011240"/>
          </a:xfrm>
        </p:grpSpPr>
        <mc:AlternateContent xmlns:mc="http://schemas.openxmlformats.org/markup-compatibility/2006" xmlns:p14="http://schemas.microsoft.com/office/powerpoint/2010/main">
          <mc:Choice Requires="p14">
            <p:contentPart p14:bwMode="auto" r:id="rId79">
              <p14:nvContentPartPr>
                <p14:cNvPr id="60" name="Ink 59">
                  <a:extLst>
                    <a:ext uri="{FF2B5EF4-FFF2-40B4-BE49-F238E27FC236}">
                      <a16:creationId xmlns:a16="http://schemas.microsoft.com/office/drawing/2014/main" id="{B29D516C-9761-DD78-CBFA-44B28B8DCEF1}"/>
                    </a:ext>
                  </a:extLst>
                </p14:cNvPr>
                <p14:cNvContentPartPr/>
                <p14:nvPr/>
              </p14:nvContentPartPr>
              <p14:xfrm>
                <a:off x="5249691" y="519994"/>
                <a:ext cx="66960" cy="226440"/>
              </p14:xfrm>
            </p:contentPart>
          </mc:Choice>
          <mc:Fallback xmlns="">
            <p:pic>
              <p:nvPicPr>
                <p:cNvPr id="60" name="Ink 59">
                  <a:extLst>
                    <a:ext uri="{FF2B5EF4-FFF2-40B4-BE49-F238E27FC236}">
                      <a16:creationId xmlns:a16="http://schemas.microsoft.com/office/drawing/2014/main" id="{B29D516C-9761-DD78-CBFA-44B28B8DCEF1}"/>
                    </a:ext>
                  </a:extLst>
                </p:cNvPr>
                <p:cNvPicPr/>
                <p:nvPr/>
              </p:nvPicPr>
              <p:blipFill>
                <a:blip r:embed="rId80"/>
                <a:stretch>
                  <a:fillRect/>
                </a:stretch>
              </p:blipFill>
              <p:spPr>
                <a:xfrm>
                  <a:off x="5243571" y="513874"/>
                  <a:ext cx="7920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1" name="Ink 60">
                  <a:extLst>
                    <a:ext uri="{FF2B5EF4-FFF2-40B4-BE49-F238E27FC236}">
                      <a16:creationId xmlns:a16="http://schemas.microsoft.com/office/drawing/2014/main" id="{462E91AF-9A5B-06C6-2699-92944698A1BD}"/>
                    </a:ext>
                  </a:extLst>
                </p14:cNvPr>
                <p14:cNvContentPartPr/>
                <p14:nvPr/>
              </p14:nvContentPartPr>
              <p14:xfrm>
                <a:off x="5308371" y="528634"/>
                <a:ext cx="42120" cy="203400"/>
              </p14:xfrm>
            </p:contentPart>
          </mc:Choice>
          <mc:Fallback xmlns="">
            <p:pic>
              <p:nvPicPr>
                <p:cNvPr id="61" name="Ink 60">
                  <a:extLst>
                    <a:ext uri="{FF2B5EF4-FFF2-40B4-BE49-F238E27FC236}">
                      <a16:creationId xmlns:a16="http://schemas.microsoft.com/office/drawing/2014/main" id="{462E91AF-9A5B-06C6-2699-92944698A1BD}"/>
                    </a:ext>
                  </a:extLst>
                </p:cNvPr>
                <p:cNvPicPr/>
                <p:nvPr/>
              </p:nvPicPr>
              <p:blipFill>
                <a:blip r:embed="rId82"/>
                <a:stretch>
                  <a:fillRect/>
                </a:stretch>
              </p:blipFill>
              <p:spPr>
                <a:xfrm>
                  <a:off x="5302251" y="522514"/>
                  <a:ext cx="543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2" name="Ink 61">
                  <a:extLst>
                    <a:ext uri="{FF2B5EF4-FFF2-40B4-BE49-F238E27FC236}">
                      <a16:creationId xmlns:a16="http://schemas.microsoft.com/office/drawing/2014/main" id="{AFCF1E35-3F3E-B3F4-7EC4-8BC4E5F7C663}"/>
                    </a:ext>
                  </a:extLst>
                </p14:cNvPr>
                <p14:cNvContentPartPr/>
                <p14:nvPr/>
              </p14:nvContentPartPr>
              <p14:xfrm>
                <a:off x="5280651" y="666154"/>
                <a:ext cx="52200" cy="2520"/>
              </p14:xfrm>
            </p:contentPart>
          </mc:Choice>
          <mc:Fallback xmlns="">
            <p:pic>
              <p:nvPicPr>
                <p:cNvPr id="62" name="Ink 61">
                  <a:extLst>
                    <a:ext uri="{FF2B5EF4-FFF2-40B4-BE49-F238E27FC236}">
                      <a16:creationId xmlns:a16="http://schemas.microsoft.com/office/drawing/2014/main" id="{AFCF1E35-3F3E-B3F4-7EC4-8BC4E5F7C663}"/>
                    </a:ext>
                  </a:extLst>
                </p:cNvPr>
                <p:cNvPicPr/>
                <p:nvPr/>
              </p:nvPicPr>
              <p:blipFill>
                <a:blip r:embed="rId84"/>
                <a:stretch>
                  <a:fillRect/>
                </a:stretch>
              </p:blipFill>
              <p:spPr>
                <a:xfrm>
                  <a:off x="5274531" y="660034"/>
                  <a:ext cx="644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3" name="Ink 62">
                  <a:extLst>
                    <a:ext uri="{FF2B5EF4-FFF2-40B4-BE49-F238E27FC236}">
                      <a16:creationId xmlns:a16="http://schemas.microsoft.com/office/drawing/2014/main" id="{68BA1549-647C-7CEF-8488-BA1FEACA2B8D}"/>
                    </a:ext>
                  </a:extLst>
                </p14:cNvPr>
                <p14:cNvContentPartPr/>
                <p14:nvPr/>
              </p14:nvContentPartPr>
              <p14:xfrm>
                <a:off x="5415651" y="473194"/>
                <a:ext cx="68400" cy="236880"/>
              </p14:xfrm>
            </p:contentPart>
          </mc:Choice>
          <mc:Fallback xmlns="">
            <p:pic>
              <p:nvPicPr>
                <p:cNvPr id="63" name="Ink 62">
                  <a:extLst>
                    <a:ext uri="{FF2B5EF4-FFF2-40B4-BE49-F238E27FC236}">
                      <a16:creationId xmlns:a16="http://schemas.microsoft.com/office/drawing/2014/main" id="{68BA1549-647C-7CEF-8488-BA1FEACA2B8D}"/>
                    </a:ext>
                  </a:extLst>
                </p:cNvPr>
                <p:cNvPicPr/>
                <p:nvPr/>
              </p:nvPicPr>
              <p:blipFill>
                <a:blip r:embed="rId86"/>
                <a:stretch>
                  <a:fillRect/>
                </a:stretch>
              </p:blipFill>
              <p:spPr>
                <a:xfrm>
                  <a:off x="5409531" y="467074"/>
                  <a:ext cx="8064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4" name="Ink 63">
                  <a:extLst>
                    <a:ext uri="{FF2B5EF4-FFF2-40B4-BE49-F238E27FC236}">
                      <a16:creationId xmlns:a16="http://schemas.microsoft.com/office/drawing/2014/main" id="{C4480D41-6504-1FCA-3BEC-CF4C8CFC3D34}"/>
                    </a:ext>
                  </a:extLst>
                </p14:cNvPr>
                <p14:cNvContentPartPr/>
                <p14:nvPr/>
              </p14:nvContentPartPr>
              <p14:xfrm>
                <a:off x="5572971" y="641314"/>
                <a:ext cx="72720" cy="17640"/>
              </p14:xfrm>
            </p:contentPart>
          </mc:Choice>
          <mc:Fallback xmlns="">
            <p:pic>
              <p:nvPicPr>
                <p:cNvPr id="64" name="Ink 63">
                  <a:extLst>
                    <a:ext uri="{FF2B5EF4-FFF2-40B4-BE49-F238E27FC236}">
                      <a16:creationId xmlns:a16="http://schemas.microsoft.com/office/drawing/2014/main" id="{C4480D41-6504-1FCA-3BEC-CF4C8CFC3D34}"/>
                    </a:ext>
                  </a:extLst>
                </p:cNvPr>
                <p:cNvPicPr/>
                <p:nvPr/>
              </p:nvPicPr>
              <p:blipFill>
                <a:blip r:embed="rId88"/>
                <a:stretch>
                  <a:fillRect/>
                </a:stretch>
              </p:blipFill>
              <p:spPr>
                <a:xfrm>
                  <a:off x="5566851" y="635194"/>
                  <a:ext cx="849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5" name="Ink 64">
                  <a:extLst>
                    <a:ext uri="{FF2B5EF4-FFF2-40B4-BE49-F238E27FC236}">
                      <a16:creationId xmlns:a16="http://schemas.microsoft.com/office/drawing/2014/main" id="{B6F13A65-CE78-603F-D0EA-AC4012869F24}"/>
                    </a:ext>
                  </a:extLst>
                </p14:cNvPr>
                <p14:cNvContentPartPr/>
                <p14:nvPr/>
              </p14:nvContentPartPr>
              <p14:xfrm>
                <a:off x="5607531" y="683074"/>
                <a:ext cx="65520" cy="10440"/>
              </p14:xfrm>
            </p:contentPart>
          </mc:Choice>
          <mc:Fallback xmlns="">
            <p:pic>
              <p:nvPicPr>
                <p:cNvPr id="65" name="Ink 64">
                  <a:extLst>
                    <a:ext uri="{FF2B5EF4-FFF2-40B4-BE49-F238E27FC236}">
                      <a16:creationId xmlns:a16="http://schemas.microsoft.com/office/drawing/2014/main" id="{B6F13A65-CE78-603F-D0EA-AC4012869F24}"/>
                    </a:ext>
                  </a:extLst>
                </p:cNvPr>
                <p:cNvPicPr/>
                <p:nvPr/>
              </p:nvPicPr>
              <p:blipFill>
                <a:blip r:embed="rId90"/>
                <a:stretch>
                  <a:fillRect/>
                </a:stretch>
              </p:blipFill>
              <p:spPr>
                <a:xfrm>
                  <a:off x="5601411" y="676954"/>
                  <a:ext cx="777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7" name="Ink 66">
                  <a:extLst>
                    <a:ext uri="{FF2B5EF4-FFF2-40B4-BE49-F238E27FC236}">
                      <a16:creationId xmlns:a16="http://schemas.microsoft.com/office/drawing/2014/main" id="{435541F2-F96D-1411-5E6C-96487D4E0EAE}"/>
                    </a:ext>
                  </a:extLst>
                </p14:cNvPr>
                <p14:cNvContentPartPr/>
                <p14:nvPr/>
              </p14:nvContentPartPr>
              <p14:xfrm>
                <a:off x="5217651" y="806194"/>
                <a:ext cx="223200" cy="10440"/>
              </p14:xfrm>
            </p:contentPart>
          </mc:Choice>
          <mc:Fallback xmlns="">
            <p:pic>
              <p:nvPicPr>
                <p:cNvPr id="67" name="Ink 66">
                  <a:extLst>
                    <a:ext uri="{FF2B5EF4-FFF2-40B4-BE49-F238E27FC236}">
                      <a16:creationId xmlns:a16="http://schemas.microsoft.com/office/drawing/2014/main" id="{435541F2-F96D-1411-5E6C-96487D4E0EAE}"/>
                    </a:ext>
                  </a:extLst>
                </p:cNvPr>
                <p:cNvPicPr/>
                <p:nvPr/>
              </p:nvPicPr>
              <p:blipFill>
                <a:blip r:embed="rId92"/>
                <a:stretch>
                  <a:fillRect/>
                </a:stretch>
              </p:blipFill>
              <p:spPr>
                <a:xfrm>
                  <a:off x="5211531" y="800074"/>
                  <a:ext cx="2354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8" name="Ink 67">
                  <a:extLst>
                    <a:ext uri="{FF2B5EF4-FFF2-40B4-BE49-F238E27FC236}">
                      <a16:creationId xmlns:a16="http://schemas.microsoft.com/office/drawing/2014/main" id="{9DB95ABD-E2F7-569E-49F6-B90720C6C138}"/>
                    </a:ext>
                  </a:extLst>
                </p14:cNvPr>
                <p14:cNvContentPartPr/>
                <p14:nvPr/>
              </p14:nvContentPartPr>
              <p14:xfrm>
                <a:off x="5210451" y="855874"/>
                <a:ext cx="98280" cy="206280"/>
              </p14:xfrm>
            </p:contentPart>
          </mc:Choice>
          <mc:Fallback xmlns="">
            <p:pic>
              <p:nvPicPr>
                <p:cNvPr id="68" name="Ink 67">
                  <a:extLst>
                    <a:ext uri="{FF2B5EF4-FFF2-40B4-BE49-F238E27FC236}">
                      <a16:creationId xmlns:a16="http://schemas.microsoft.com/office/drawing/2014/main" id="{9DB95ABD-E2F7-569E-49F6-B90720C6C138}"/>
                    </a:ext>
                  </a:extLst>
                </p:cNvPr>
                <p:cNvPicPr/>
                <p:nvPr/>
              </p:nvPicPr>
              <p:blipFill>
                <a:blip r:embed="rId94"/>
                <a:stretch>
                  <a:fillRect/>
                </a:stretch>
              </p:blipFill>
              <p:spPr>
                <a:xfrm>
                  <a:off x="5204331" y="849754"/>
                  <a:ext cx="11052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9" name="Ink 68">
                  <a:extLst>
                    <a:ext uri="{FF2B5EF4-FFF2-40B4-BE49-F238E27FC236}">
                      <a16:creationId xmlns:a16="http://schemas.microsoft.com/office/drawing/2014/main" id="{F31D522D-00CA-EDB8-41F1-6291B0B18CC2}"/>
                    </a:ext>
                  </a:extLst>
                </p14:cNvPr>
                <p14:cNvContentPartPr/>
                <p14:nvPr/>
              </p14:nvContentPartPr>
              <p14:xfrm>
                <a:off x="5351931" y="960994"/>
                <a:ext cx="83160" cy="95760"/>
              </p14:xfrm>
            </p:contentPart>
          </mc:Choice>
          <mc:Fallback xmlns="">
            <p:pic>
              <p:nvPicPr>
                <p:cNvPr id="69" name="Ink 68">
                  <a:extLst>
                    <a:ext uri="{FF2B5EF4-FFF2-40B4-BE49-F238E27FC236}">
                      <a16:creationId xmlns:a16="http://schemas.microsoft.com/office/drawing/2014/main" id="{F31D522D-00CA-EDB8-41F1-6291B0B18CC2}"/>
                    </a:ext>
                  </a:extLst>
                </p:cNvPr>
                <p:cNvPicPr/>
                <p:nvPr/>
              </p:nvPicPr>
              <p:blipFill>
                <a:blip r:embed="rId96"/>
                <a:stretch>
                  <a:fillRect/>
                </a:stretch>
              </p:blipFill>
              <p:spPr>
                <a:xfrm>
                  <a:off x="5345811" y="954874"/>
                  <a:ext cx="954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37" name="Ink 36">
                  <a:extLst>
                    <a:ext uri="{FF2B5EF4-FFF2-40B4-BE49-F238E27FC236}">
                      <a16:creationId xmlns:a16="http://schemas.microsoft.com/office/drawing/2014/main" id="{C2FA5653-F860-0572-203B-39DB975D5998}"/>
                    </a:ext>
                  </a:extLst>
                </p14:cNvPr>
                <p14:cNvContentPartPr/>
                <p14:nvPr/>
              </p14:nvContentPartPr>
              <p14:xfrm>
                <a:off x="6017571" y="627994"/>
                <a:ext cx="38160" cy="77400"/>
              </p14:xfrm>
            </p:contentPart>
          </mc:Choice>
          <mc:Fallback xmlns="">
            <p:pic>
              <p:nvPicPr>
                <p:cNvPr id="37" name="Ink 36">
                  <a:extLst>
                    <a:ext uri="{FF2B5EF4-FFF2-40B4-BE49-F238E27FC236}">
                      <a16:creationId xmlns:a16="http://schemas.microsoft.com/office/drawing/2014/main" id="{C2FA5653-F860-0572-203B-39DB975D5998}"/>
                    </a:ext>
                  </a:extLst>
                </p:cNvPr>
                <p:cNvPicPr/>
                <p:nvPr/>
              </p:nvPicPr>
              <p:blipFill>
                <a:blip r:embed="rId98"/>
                <a:stretch>
                  <a:fillRect/>
                </a:stretch>
              </p:blipFill>
              <p:spPr>
                <a:xfrm>
                  <a:off x="6011451" y="621874"/>
                  <a:ext cx="504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38" name="Ink 37">
                  <a:extLst>
                    <a:ext uri="{FF2B5EF4-FFF2-40B4-BE49-F238E27FC236}">
                      <a16:creationId xmlns:a16="http://schemas.microsoft.com/office/drawing/2014/main" id="{E0FFB603-48BB-8DF6-09CB-2EC192A356D2}"/>
                    </a:ext>
                  </a:extLst>
                </p14:cNvPr>
                <p14:cNvContentPartPr/>
                <p14:nvPr/>
              </p14:nvContentPartPr>
              <p14:xfrm>
                <a:off x="6057531" y="567154"/>
                <a:ext cx="360" cy="360"/>
              </p14:xfrm>
            </p:contentPart>
          </mc:Choice>
          <mc:Fallback xmlns="">
            <p:pic>
              <p:nvPicPr>
                <p:cNvPr id="38" name="Ink 37">
                  <a:extLst>
                    <a:ext uri="{FF2B5EF4-FFF2-40B4-BE49-F238E27FC236}">
                      <a16:creationId xmlns:a16="http://schemas.microsoft.com/office/drawing/2014/main" id="{E0FFB603-48BB-8DF6-09CB-2EC192A356D2}"/>
                    </a:ext>
                  </a:extLst>
                </p:cNvPr>
                <p:cNvPicPr/>
                <p:nvPr/>
              </p:nvPicPr>
              <p:blipFill>
                <a:blip r:embed="rId12"/>
                <a:stretch>
                  <a:fillRect/>
                </a:stretch>
              </p:blipFill>
              <p:spPr>
                <a:xfrm>
                  <a:off x="6051411" y="56103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39" name="Ink 38">
                  <a:extLst>
                    <a:ext uri="{FF2B5EF4-FFF2-40B4-BE49-F238E27FC236}">
                      <a16:creationId xmlns:a16="http://schemas.microsoft.com/office/drawing/2014/main" id="{995C7C8A-B9EC-0B17-5F6E-033444FFC741}"/>
                    </a:ext>
                  </a:extLst>
                </p14:cNvPr>
                <p14:cNvContentPartPr/>
                <p14:nvPr/>
              </p14:nvContentPartPr>
              <p14:xfrm>
                <a:off x="6117291" y="577234"/>
                <a:ext cx="26280" cy="61560"/>
              </p14:xfrm>
            </p:contentPart>
          </mc:Choice>
          <mc:Fallback xmlns="">
            <p:pic>
              <p:nvPicPr>
                <p:cNvPr id="39" name="Ink 38">
                  <a:extLst>
                    <a:ext uri="{FF2B5EF4-FFF2-40B4-BE49-F238E27FC236}">
                      <a16:creationId xmlns:a16="http://schemas.microsoft.com/office/drawing/2014/main" id="{995C7C8A-B9EC-0B17-5F6E-033444FFC741}"/>
                    </a:ext>
                  </a:extLst>
                </p:cNvPr>
                <p:cNvPicPr/>
                <p:nvPr/>
              </p:nvPicPr>
              <p:blipFill>
                <a:blip r:embed="rId101"/>
                <a:stretch>
                  <a:fillRect/>
                </a:stretch>
              </p:blipFill>
              <p:spPr>
                <a:xfrm>
                  <a:off x="6111171" y="571114"/>
                  <a:ext cx="385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41" name="Ink 40">
                  <a:extLst>
                    <a:ext uri="{FF2B5EF4-FFF2-40B4-BE49-F238E27FC236}">
                      <a16:creationId xmlns:a16="http://schemas.microsoft.com/office/drawing/2014/main" id="{54411A7A-80E0-722B-A3D0-1764F30BC9DB}"/>
                    </a:ext>
                  </a:extLst>
                </p14:cNvPr>
                <p14:cNvContentPartPr/>
                <p14:nvPr/>
              </p14:nvContentPartPr>
              <p14:xfrm>
                <a:off x="6228531" y="680554"/>
                <a:ext cx="6480" cy="2520"/>
              </p14:xfrm>
            </p:contentPart>
          </mc:Choice>
          <mc:Fallback xmlns="">
            <p:pic>
              <p:nvPicPr>
                <p:cNvPr id="41" name="Ink 40">
                  <a:extLst>
                    <a:ext uri="{FF2B5EF4-FFF2-40B4-BE49-F238E27FC236}">
                      <a16:creationId xmlns:a16="http://schemas.microsoft.com/office/drawing/2014/main" id="{54411A7A-80E0-722B-A3D0-1764F30BC9DB}"/>
                    </a:ext>
                  </a:extLst>
                </p:cNvPr>
                <p:cNvPicPr/>
                <p:nvPr/>
              </p:nvPicPr>
              <p:blipFill>
                <a:blip r:embed="rId103"/>
                <a:stretch>
                  <a:fillRect/>
                </a:stretch>
              </p:blipFill>
              <p:spPr>
                <a:xfrm>
                  <a:off x="6222411" y="674434"/>
                  <a:ext cx="1872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42" name="Ink 41">
                  <a:extLst>
                    <a:ext uri="{FF2B5EF4-FFF2-40B4-BE49-F238E27FC236}">
                      <a16:creationId xmlns:a16="http://schemas.microsoft.com/office/drawing/2014/main" id="{0D6DA236-CCF0-5E05-0491-F4C6F4421BA3}"/>
                    </a:ext>
                  </a:extLst>
                </p14:cNvPr>
                <p14:cNvContentPartPr/>
                <p14:nvPr/>
              </p14:nvContentPartPr>
              <p14:xfrm>
                <a:off x="6200451" y="608914"/>
                <a:ext cx="74520" cy="150840"/>
              </p14:xfrm>
            </p:contentPart>
          </mc:Choice>
          <mc:Fallback xmlns="">
            <p:pic>
              <p:nvPicPr>
                <p:cNvPr id="42" name="Ink 41">
                  <a:extLst>
                    <a:ext uri="{FF2B5EF4-FFF2-40B4-BE49-F238E27FC236}">
                      <a16:creationId xmlns:a16="http://schemas.microsoft.com/office/drawing/2014/main" id="{0D6DA236-CCF0-5E05-0491-F4C6F4421BA3}"/>
                    </a:ext>
                  </a:extLst>
                </p:cNvPr>
                <p:cNvPicPr/>
                <p:nvPr/>
              </p:nvPicPr>
              <p:blipFill>
                <a:blip r:embed="rId105"/>
                <a:stretch>
                  <a:fillRect/>
                </a:stretch>
              </p:blipFill>
              <p:spPr>
                <a:xfrm>
                  <a:off x="6194331" y="602794"/>
                  <a:ext cx="867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43" name="Ink 42">
                  <a:extLst>
                    <a:ext uri="{FF2B5EF4-FFF2-40B4-BE49-F238E27FC236}">
                      <a16:creationId xmlns:a16="http://schemas.microsoft.com/office/drawing/2014/main" id="{33A1CFC4-F34E-3666-EBD0-2814364D4639}"/>
                    </a:ext>
                  </a:extLst>
                </p14:cNvPr>
                <p14:cNvContentPartPr/>
                <p14:nvPr/>
              </p14:nvContentPartPr>
              <p14:xfrm>
                <a:off x="6227451" y="618994"/>
                <a:ext cx="360" cy="360"/>
              </p14:xfrm>
            </p:contentPart>
          </mc:Choice>
          <mc:Fallback xmlns="">
            <p:pic>
              <p:nvPicPr>
                <p:cNvPr id="43" name="Ink 42">
                  <a:extLst>
                    <a:ext uri="{FF2B5EF4-FFF2-40B4-BE49-F238E27FC236}">
                      <a16:creationId xmlns:a16="http://schemas.microsoft.com/office/drawing/2014/main" id="{33A1CFC4-F34E-3666-EBD0-2814364D4639}"/>
                    </a:ext>
                  </a:extLst>
                </p:cNvPr>
                <p:cNvPicPr/>
                <p:nvPr/>
              </p:nvPicPr>
              <p:blipFill>
                <a:blip r:embed="rId12"/>
                <a:stretch>
                  <a:fillRect/>
                </a:stretch>
              </p:blipFill>
              <p:spPr>
                <a:xfrm>
                  <a:off x="6221331" y="61287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44" name="Ink 43">
                  <a:extLst>
                    <a:ext uri="{FF2B5EF4-FFF2-40B4-BE49-F238E27FC236}">
                      <a16:creationId xmlns:a16="http://schemas.microsoft.com/office/drawing/2014/main" id="{D129374B-EAF2-05D7-DEE7-F898239B4AFA}"/>
                    </a:ext>
                  </a:extLst>
                </p14:cNvPr>
                <p14:cNvContentPartPr/>
                <p14:nvPr/>
              </p14:nvContentPartPr>
              <p14:xfrm>
                <a:off x="6259491" y="748234"/>
                <a:ext cx="10080" cy="2880"/>
              </p14:xfrm>
            </p:contentPart>
          </mc:Choice>
          <mc:Fallback xmlns="">
            <p:pic>
              <p:nvPicPr>
                <p:cNvPr id="44" name="Ink 43">
                  <a:extLst>
                    <a:ext uri="{FF2B5EF4-FFF2-40B4-BE49-F238E27FC236}">
                      <a16:creationId xmlns:a16="http://schemas.microsoft.com/office/drawing/2014/main" id="{D129374B-EAF2-05D7-DEE7-F898239B4AFA}"/>
                    </a:ext>
                  </a:extLst>
                </p:cNvPr>
                <p:cNvPicPr/>
                <p:nvPr/>
              </p:nvPicPr>
              <p:blipFill>
                <a:blip r:embed="rId108"/>
                <a:stretch>
                  <a:fillRect/>
                </a:stretch>
              </p:blipFill>
              <p:spPr>
                <a:xfrm>
                  <a:off x="6253371" y="742114"/>
                  <a:ext cx="2232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45" name="Ink 44">
                  <a:extLst>
                    <a:ext uri="{FF2B5EF4-FFF2-40B4-BE49-F238E27FC236}">
                      <a16:creationId xmlns:a16="http://schemas.microsoft.com/office/drawing/2014/main" id="{143EBB6C-8CC5-3737-BCC6-1D187D8AE711}"/>
                    </a:ext>
                  </a:extLst>
                </p14:cNvPr>
                <p14:cNvContentPartPr/>
                <p14:nvPr/>
              </p14:nvContentPartPr>
              <p14:xfrm>
                <a:off x="6340131" y="690634"/>
                <a:ext cx="81360" cy="360"/>
              </p14:xfrm>
            </p:contentPart>
          </mc:Choice>
          <mc:Fallback xmlns="">
            <p:pic>
              <p:nvPicPr>
                <p:cNvPr id="45" name="Ink 44">
                  <a:extLst>
                    <a:ext uri="{FF2B5EF4-FFF2-40B4-BE49-F238E27FC236}">
                      <a16:creationId xmlns:a16="http://schemas.microsoft.com/office/drawing/2014/main" id="{143EBB6C-8CC5-3737-BCC6-1D187D8AE711}"/>
                    </a:ext>
                  </a:extLst>
                </p:cNvPr>
                <p:cNvPicPr/>
                <p:nvPr/>
              </p:nvPicPr>
              <p:blipFill>
                <a:blip r:embed="rId110"/>
                <a:stretch>
                  <a:fillRect/>
                </a:stretch>
              </p:blipFill>
              <p:spPr>
                <a:xfrm>
                  <a:off x="6334011" y="684514"/>
                  <a:ext cx="93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6" name="Ink 45">
                  <a:extLst>
                    <a:ext uri="{FF2B5EF4-FFF2-40B4-BE49-F238E27FC236}">
                      <a16:creationId xmlns:a16="http://schemas.microsoft.com/office/drawing/2014/main" id="{6327C51A-3B3B-8208-D7A7-36BE8490F570}"/>
                    </a:ext>
                  </a:extLst>
                </p14:cNvPr>
                <p14:cNvContentPartPr/>
                <p14:nvPr/>
              </p14:nvContentPartPr>
              <p14:xfrm>
                <a:off x="6503571" y="609274"/>
                <a:ext cx="70920" cy="95400"/>
              </p14:xfrm>
            </p:contentPart>
          </mc:Choice>
          <mc:Fallback xmlns="">
            <p:pic>
              <p:nvPicPr>
                <p:cNvPr id="46" name="Ink 45">
                  <a:extLst>
                    <a:ext uri="{FF2B5EF4-FFF2-40B4-BE49-F238E27FC236}">
                      <a16:creationId xmlns:a16="http://schemas.microsoft.com/office/drawing/2014/main" id="{6327C51A-3B3B-8208-D7A7-36BE8490F570}"/>
                    </a:ext>
                  </a:extLst>
                </p:cNvPr>
                <p:cNvPicPr/>
                <p:nvPr/>
              </p:nvPicPr>
              <p:blipFill>
                <a:blip r:embed="rId112"/>
                <a:stretch>
                  <a:fillRect/>
                </a:stretch>
              </p:blipFill>
              <p:spPr>
                <a:xfrm>
                  <a:off x="6497451" y="603154"/>
                  <a:ext cx="831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7" name="Ink 46">
                  <a:extLst>
                    <a:ext uri="{FF2B5EF4-FFF2-40B4-BE49-F238E27FC236}">
                      <a16:creationId xmlns:a16="http://schemas.microsoft.com/office/drawing/2014/main" id="{083B8E29-D61A-9B27-7DA0-0F7469C242FD}"/>
                    </a:ext>
                  </a:extLst>
                </p14:cNvPr>
                <p14:cNvContentPartPr/>
                <p14:nvPr/>
              </p14:nvContentPartPr>
              <p14:xfrm>
                <a:off x="6601491" y="634834"/>
                <a:ext cx="44280" cy="52200"/>
              </p14:xfrm>
            </p:contentPart>
          </mc:Choice>
          <mc:Fallback xmlns="">
            <p:pic>
              <p:nvPicPr>
                <p:cNvPr id="47" name="Ink 46">
                  <a:extLst>
                    <a:ext uri="{FF2B5EF4-FFF2-40B4-BE49-F238E27FC236}">
                      <a16:creationId xmlns:a16="http://schemas.microsoft.com/office/drawing/2014/main" id="{083B8E29-D61A-9B27-7DA0-0F7469C242FD}"/>
                    </a:ext>
                  </a:extLst>
                </p:cNvPr>
                <p:cNvPicPr/>
                <p:nvPr/>
              </p:nvPicPr>
              <p:blipFill>
                <a:blip r:embed="rId114"/>
                <a:stretch>
                  <a:fillRect/>
                </a:stretch>
              </p:blipFill>
              <p:spPr>
                <a:xfrm>
                  <a:off x="6595371" y="628714"/>
                  <a:ext cx="565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48" name="Ink 47">
                  <a:extLst>
                    <a:ext uri="{FF2B5EF4-FFF2-40B4-BE49-F238E27FC236}">
                      <a16:creationId xmlns:a16="http://schemas.microsoft.com/office/drawing/2014/main" id="{30ABCC82-BB4E-B598-892F-68ADF95E7714}"/>
                    </a:ext>
                  </a:extLst>
                </p14:cNvPr>
                <p14:cNvContentPartPr/>
                <p14:nvPr/>
              </p14:nvContentPartPr>
              <p14:xfrm>
                <a:off x="6703731" y="624394"/>
                <a:ext cx="33480" cy="72360"/>
              </p14:xfrm>
            </p:contentPart>
          </mc:Choice>
          <mc:Fallback xmlns="">
            <p:pic>
              <p:nvPicPr>
                <p:cNvPr id="48" name="Ink 47">
                  <a:extLst>
                    <a:ext uri="{FF2B5EF4-FFF2-40B4-BE49-F238E27FC236}">
                      <a16:creationId xmlns:a16="http://schemas.microsoft.com/office/drawing/2014/main" id="{30ABCC82-BB4E-B598-892F-68ADF95E7714}"/>
                    </a:ext>
                  </a:extLst>
                </p:cNvPr>
                <p:cNvPicPr/>
                <p:nvPr/>
              </p:nvPicPr>
              <p:blipFill>
                <a:blip r:embed="rId116"/>
                <a:stretch>
                  <a:fillRect/>
                </a:stretch>
              </p:blipFill>
              <p:spPr>
                <a:xfrm>
                  <a:off x="6697611" y="618274"/>
                  <a:ext cx="457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49" name="Ink 48">
                  <a:extLst>
                    <a:ext uri="{FF2B5EF4-FFF2-40B4-BE49-F238E27FC236}">
                      <a16:creationId xmlns:a16="http://schemas.microsoft.com/office/drawing/2014/main" id="{51561285-840A-A33E-7C92-083518D13B48}"/>
                    </a:ext>
                  </a:extLst>
                </p14:cNvPr>
                <p14:cNvContentPartPr/>
                <p14:nvPr/>
              </p14:nvContentPartPr>
              <p14:xfrm>
                <a:off x="6694011" y="616834"/>
                <a:ext cx="360" cy="360"/>
              </p14:xfrm>
            </p:contentPart>
          </mc:Choice>
          <mc:Fallback xmlns="">
            <p:pic>
              <p:nvPicPr>
                <p:cNvPr id="49" name="Ink 48">
                  <a:extLst>
                    <a:ext uri="{FF2B5EF4-FFF2-40B4-BE49-F238E27FC236}">
                      <a16:creationId xmlns:a16="http://schemas.microsoft.com/office/drawing/2014/main" id="{51561285-840A-A33E-7C92-083518D13B48}"/>
                    </a:ext>
                  </a:extLst>
                </p:cNvPr>
                <p:cNvPicPr/>
                <p:nvPr/>
              </p:nvPicPr>
              <p:blipFill>
                <a:blip r:embed="rId12"/>
                <a:stretch>
                  <a:fillRect/>
                </a:stretch>
              </p:blipFill>
              <p:spPr>
                <a:xfrm>
                  <a:off x="6687891" y="61071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50" name="Ink 49">
                  <a:extLst>
                    <a:ext uri="{FF2B5EF4-FFF2-40B4-BE49-F238E27FC236}">
                      <a16:creationId xmlns:a16="http://schemas.microsoft.com/office/drawing/2014/main" id="{57067CAD-C165-CAFF-D4E2-E0DD9BEFC4C5}"/>
                    </a:ext>
                  </a:extLst>
                </p14:cNvPr>
                <p14:cNvContentPartPr/>
                <p14:nvPr/>
              </p14:nvContentPartPr>
              <p14:xfrm>
                <a:off x="6753411" y="691714"/>
                <a:ext cx="2520" cy="2520"/>
              </p14:xfrm>
            </p:contentPart>
          </mc:Choice>
          <mc:Fallback xmlns="">
            <p:pic>
              <p:nvPicPr>
                <p:cNvPr id="50" name="Ink 49">
                  <a:extLst>
                    <a:ext uri="{FF2B5EF4-FFF2-40B4-BE49-F238E27FC236}">
                      <a16:creationId xmlns:a16="http://schemas.microsoft.com/office/drawing/2014/main" id="{57067CAD-C165-CAFF-D4E2-E0DD9BEFC4C5}"/>
                    </a:ext>
                  </a:extLst>
                </p:cNvPr>
                <p:cNvPicPr/>
                <p:nvPr/>
              </p:nvPicPr>
              <p:blipFill>
                <a:blip r:embed="rId103"/>
                <a:stretch>
                  <a:fillRect/>
                </a:stretch>
              </p:blipFill>
              <p:spPr>
                <a:xfrm>
                  <a:off x="6747291" y="685594"/>
                  <a:ext cx="147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1" name="Ink 70">
                  <a:extLst>
                    <a:ext uri="{FF2B5EF4-FFF2-40B4-BE49-F238E27FC236}">
                      <a16:creationId xmlns:a16="http://schemas.microsoft.com/office/drawing/2014/main" id="{04087D33-4433-3280-35D6-845F1109CA59}"/>
                    </a:ext>
                  </a:extLst>
                </p14:cNvPr>
                <p14:cNvContentPartPr/>
                <p14:nvPr/>
              </p14:nvContentPartPr>
              <p14:xfrm>
                <a:off x="6006051" y="816274"/>
                <a:ext cx="678600" cy="7560"/>
              </p14:xfrm>
            </p:contentPart>
          </mc:Choice>
          <mc:Fallback xmlns="">
            <p:pic>
              <p:nvPicPr>
                <p:cNvPr id="71" name="Ink 70">
                  <a:extLst>
                    <a:ext uri="{FF2B5EF4-FFF2-40B4-BE49-F238E27FC236}">
                      <a16:creationId xmlns:a16="http://schemas.microsoft.com/office/drawing/2014/main" id="{04087D33-4433-3280-35D6-845F1109CA59}"/>
                    </a:ext>
                  </a:extLst>
                </p:cNvPr>
                <p:cNvPicPr/>
                <p:nvPr/>
              </p:nvPicPr>
              <p:blipFill>
                <a:blip r:embed="rId120"/>
                <a:stretch>
                  <a:fillRect/>
                </a:stretch>
              </p:blipFill>
              <p:spPr>
                <a:xfrm>
                  <a:off x="5999931" y="810154"/>
                  <a:ext cx="6908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3" name="Ink 72">
                  <a:extLst>
                    <a:ext uri="{FF2B5EF4-FFF2-40B4-BE49-F238E27FC236}">
                      <a16:creationId xmlns:a16="http://schemas.microsoft.com/office/drawing/2014/main" id="{793D0793-F9E7-A47D-0305-0CF66D7C512E}"/>
                    </a:ext>
                  </a:extLst>
                </p14:cNvPr>
                <p14:cNvContentPartPr/>
                <p14:nvPr/>
              </p14:nvContentPartPr>
              <p14:xfrm>
                <a:off x="6159051" y="933274"/>
                <a:ext cx="8280" cy="106200"/>
              </p14:xfrm>
            </p:contentPart>
          </mc:Choice>
          <mc:Fallback xmlns="">
            <p:pic>
              <p:nvPicPr>
                <p:cNvPr id="73" name="Ink 72">
                  <a:extLst>
                    <a:ext uri="{FF2B5EF4-FFF2-40B4-BE49-F238E27FC236}">
                      <a16:creationId xmlns:a16="http://schemas.microsoft.com/office/drawing/2014/main" id="{793D0793-F9E7-A47D-0305-0CF66D7C512E}"/>
                    </a:ext>
                  </a:extLst>
                </p:cNvPr>
                <p:cNvPicPr/>
                <p:nvPr/>
              </p:nvPicPr>
              <p:blipFill>
                <a:blip r:embed="rId122"/>
                <a:stretch>
                  <a:fillRect/>
                </a:stretch>
              </p:blipFill>
              <p:spPr>
                <a:xfrm>
                  <a:off x="6152931" y="927154"/>
                  <a:ext cx="205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4" name="Ink 73">
                  <a:extLst>
                    <a:ext uri="{FF2B5EF4-FFF2-40B4-BE49-F238E27FC236}">
                      <a16:creationId xmlns:a16="http://schemas.microsoft.com/office/drawing/2014/main" id="{1032BE86-FB28-8186-0766-D6C135AAF152}"/>
                    </a:ext>
                  </a:extLst>
                </p14:cNvPr>
                <p14:cNvContentPartPr/>
                <p14:nvPr/>
              </p14:nvContentPartPr>
              <p14:xfrm>
                <a:off x="6216291" y="944794"/>
                <a:ext cx="48240" cy="81720"/>
              </p14:xfrm>
            </p:contentPart>
          </mc:Choice>
          <mc:Fallback xmlns="">
            <p:pic>
              <p:nvPicPr>
                <p:cNvPr id="74" name="Ink 73">
                  <a:extLst>
                    <a:ext uri="{FF2B5EF4-FFF2-40B4-BE49-F238E27FC236}">
                      <a16:creationId xmlns:a16="http://schemas.microsoft.com/office/drawing/2014/main" id="{1032BE86-FB28-8186-0766-D6C135AAF152}"/>
                    </a:ext>
                  </a:extLst>
                </p:cNvPr>
                <p:cNvPicPr/>
                <p:nvPr/>
              </p:nvPicPr>
              <p:blipFill>
                <a:blip r:embed="rId124"/>
                <a:stretch>
                  <a:fillRect/>
                </a:stretch>
              </p:blipFill>
              <p:spPr>
                <a:xfrm>
                  <a:off x="6210171" y="938674"/>
                  <a:ext cx="604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6" name="Ink 75">
                  <a:extLst>
                    <a:ext uri="{FF2B5EF4-FFF2-40B4-BE49-F238E27FC236}">
                      <a16:creationId xmlns:a16="http://schemas.microsoft.com/office/drawing/2014/main" id="{75009FBD-720A-83A4-B5D4-21E825EA7246}"/>
                    </a:ext>
                  </a:extLst>
                </p14:cNvPr>
                <p14:cNvContentPartPr/>
                <p14:nvPr/>
              </p14:nvContentPartPr>
              <p14:xfrm>
                <a:off x="6328251" y="950554"/>
                <a:ext cx="45360" cy="53280"/>
              </p14:xfrm>
            </p:contentPart>
          </mc:Choice>
          <mc:Fallback xmlns="">
            <p:pic>
              <p:nvPicPr>
                <p:cNvPr id="76" name="Ink 75">
                  <a:extLst>
                    <a:ext uri="{FF2B5EF4-FFF2-40B4-BE49-F238E27FC236}">
                      <a16:creationId xmlns:a16="http://schemas.microsoft.com/office/drawing/2014/main" id="{75009FBD-720A-83A4-B5D4-21E825EA7246}"/>
                    </a:ext>
                  </a:extLst>
                </p:cNvPr>
                <p:cNvPicPr/>
                <p:nvPr/>
              </p:nvPicPr>
              <p:blipFill>
                <a:blip r:embed="rId126"/>
                <a:stretch>
                  <a:fillRect/>
                </a:stretch>
              </p:blipFill>
              <p:spPr>
                <a:xfrm>
                  <a:off x="6322131" y="944434"/>
                  <a:ext cx="576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7" name="Ink 76">
                  <a:extLst>
                    <a:ext uri="{FF2B5EF4-FFF2-40B4-BE49-F238E27FC236}">
                      <a16:creationId xmlns:a16="http://schemas.microsoft.com/office/drawing/2014/main" id="{49813AF5-1C8D-BDE4-ACF7-255548D442B1}"/>
                    </a:ext>
                  </a:extLst>
                </p14:cNvPr>
                <p14:cNvContentPartPr/>
                <p14:nvPr/>
              </p14:nvContentPartPr>
              <p14:xfrm>
                <a:off x="6362811" y="973594"/>
                <a:ext cx="10800" cy="77040"/>
              </p14:xfrm>
            </p:contentPart>
          </mc:Choice>
          <mc:Fallback xmlns="">
            <p:pic>
              <p:nvPicPr>
                <p:cNvPr id="77" name="Ink 76">
                  <a:extLst>
                    <a:ext uri="{FF2B5EF4-FFF2-40B4-BE49-F238E27FC236}">
                      <a16:creationId xmlns:a16="http://schemas.microsoft.com/office/drawing/2014/main" id="{49813AF5-1C8D-BDE4-ACF7-255548D442B1}"/>
                    </a:ext>
                  </a:extLst>
                </p:cNvPr>
                <p:cNvPicPr/>
                <p:nvPr/>
              </p:nvPicPr>
              <p:blipFill>
                <a:blip r:embed="rId128"/>
                <a:stretch>
                  <a:fillRect/>
                </a:stretch>
              </p:blipFill>
              <p:spPr>
                <a:xfrm>
                  <a:off x="6356691" y="967474"/>
                  <a:ext cx="230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8" name="Ink 77">
                  <a:extLst>
                    <a:ext uri="{FF2B5EF4-FFF2-40B4-BE49-F238E27FC236}">
                      <a16:creationId xmlns:a16="http://schemas.microsoft.com/office/drawing/2014/main" id="{4536DA0B-2DE6-AE4C-6BB1-E040204D630B}"/>
                    </a:ext>
                  </a:extLst>
                </p14:cNvPr>
                <p14:cNvContentPartPr/>
                <p14:nvPr/>
              </p14:nvContentPartPr>
              <p14:xfrm>
                <a:off x="6411411" y="955234"/>
                <a:ext cx="2520" cy="81720"/>
              </p14:xfrm>
            </p:contentPart>
          </mc:Choice>
          <mc:Fallback xmlns="">
            <p:pic>
              <p:nvPicPr>
                <p:cNvPr id="78" name="Ink 77">
                  <a:extLst>
                    <a:ext uri="{FF2B5EF4-FFF2-40B4-BE49-F238E27FC236}">
                      <a16:creationId xmlns:a16="http://schemas.microsoft.com/office/drawing/2014/main" id="{4536DA0B-2DE6-AE4C-6BB1-E040204D630B}"/>
                    </a:ext>
                  </a:extLst>
                </p:cNvPr>
                <p:cNvPicPr/>
                <p:nvPr/>
              </p:nvPicPr>
              <p:blipFill>
                <a:blip r:embed="rId130"/>
                <a:stretch>
                  <a:fillRect/>
                </a:stretch>
              </p:blipFill>
              <p:spPr>
                <a:xfrm>
                  <a:off x="6405291" y="949114"/>
                  <a:ext cx="147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9" name="Ink 78">
                  <a:extLst>
                    <a:ext uri="{FF2B5EF4-FFF2-40B4-BE49-F238E27FC236}">
                      <a16:creationId xmlns:a16="http://schemas.microsoft.com/office/drawing/2014/main" id="{264E743A-F1EF-1A44-C417-105BC2DE81D5}"/>
                    </a:ext>
                  </a:extLst>
                </p14:cNvPr>
                <p14:cNvContentPartPr/>
                <p14:nvPr/>
              </p14:nvContentPartPr>
              <p14:xfrm>
                <a:off x="6474771" y="940474"/>
                <a:ext cx="60120" cy="60840"/>
              </p14:xfrm>
            </p:contentPart>
          </mc:Choice>
          <mc:Fallback xmlns="">
            <p:pic>
              <p:nvPicPr>
                <p:cNvPr id="79" name="Ink 78">
                  <a:extLst>
                    <a:ext uri="{FF2B5EF4-FFF2-40B4-BE49-F238E27FC236}">
                      <a16:creationId xmlns:a16="http://schemas.microsoft.com/office/drawing/2014/main" id="{264E743A-F1EF-1A44-C417-105BC2DE81D5}"/>
                    </a:ext>
                  </a:extLst>
                </p:cNvPr>
                <p:cNvPicPr/>
                <p:nvPr/>
              </p:nvPicPr>
              <p:blipFill>
                <a:blip r:embed="rId132"/>
                <a:stretch>
                  <a:fillRect/>
                </a:stretch>
              </p:blipFill>
              <p:spPr>
                <a:xfrm>
                  <a:off x="6468651" y="934354"/>
                  <a:ext cx="723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0" name="Ink 79">
                  <a:extLst>
                    <a:ext uri="{FF2B5EF4-FFF2-40B4-BE49-F238E27FC236}">
                      <a16:creationId xmlns:a16="http://schemas.microsoft.com/office/drawing/2014/main" id="{973BE767-AD07-B292-0276-F744702C4978}"/>
                    </a:ext>
                  </a:extLst>
                </p14:cNvPr>
                <p14:cNvContentPartPr/>
                <p14:nvPr/>
              </p14:nvContentPartPr>
              <p14:xfrm>
                <a:off x="6528411" y="961354"/>
                <a:ext cx="4320" cy="73440"/>
              </p14:xfrm>
            </p:contentPart>
          </mc:Choice>
          <mc:Fallback xmlns="">
            <p:pic>
              <p:nvPicPr>
                <p:cNvPr id="80" name="Ink 79">
                  <a:extLst>
                    <a:ext uri="{FF2B5EF4-FFF2-40B4-BE49-F238E27FC236}">
                      <a16:creationId xmlns:a16="http://schemas.microsoft.com/office/drawing/2014/main" id="{973BE767-AD07-B292-0276-F744702C4978}"/>
                    </a:ext>
                  </a:extLst>
                </p:cNvPr>
                <p:cNvPicPr/>
                <p:nvPr/>
              </p:nvPicPr>
              <p:blipFill>
                <a:blip r:embed="rId134"/>
                <a:stretch>
                  <a:fillRect/>
                </a:stretch>
              </p:blipFill>
              <p:spPr>
                <a:xfrm>
                  <a:off x="6522291" y="955234"/>
                  <a:ext cx="165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2" name="Ink 81">
                  <a:extLst>
                    <a:ext uri="{FF2B5EF4-FFF2-40B4-BE49-F238E27FC236}">
                      <a16:creationId xmlns:a16="http://schemas.microsoft.com/office/drawing/2014/main" id="{4FAB7735-66B9-66B9-FE34-5549A9B31CA1}"/>
                    </a:ext>
                  </a:extLst>
                </p14:cNvPr>
                <p14:cNvContentPartPr/>
                <p14:nvPr/>
              </p14:nvContentPartPr>
              <p14:xfrm>
                <a:off x="6998571" y="752914"/>
                <a:ext cx="71640" cy="360"/>
              </p14:xfrm>
            </p:contentPart>
          </mc:Choice>
          <mc:Fallback xmlns="">
            <p:pic>
              <p:nvPicPr>
                <p:cNvPr id="82" name="Ink 81">
                  <a:extLst>
                    <a:ext uri="{FF2B5EF4-FFF2-40B4-BE49-F238E27FC236}">
                      <a16:creationId xmlns:a16="http://schemas.microsoft.com/office/drawing/2014/main" id="{4FAB7735-66B9-66B9-FE34-5549A9B31CA1}"/>
                    </a:ext>
                  </a:extLst>
                </p:cNvPr>
                <p:cNvPicPr/>
                <p:nvPr/>
              </p:nvPicPr>
              <p:blipFill>
                <a:blip r:embed="rId136"/>
                <a:stretch>
                  <a:fillRect/>
                </a:stretch>
              </p:blipFill>
              <p:spPr>
                <a:xfrm>
                  <a:off x="6992451" y="746794"/>
                  <a:ext cx="838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3" name="Ink 82">
                  <a:extLst>
                    <a:ext uri="{FF2B5EF4-FFF2-40B4-BE49-F238E27FC236}">
                      <a16:creationId xmlns:a16="http://schemas.microsoft.com/office/drawing/2014/main" id="{F9139F49-BC5B-4CBE-BDE1-AD815078E00C}"/>
                    </a:ext>
                  </a:extLst>
                </p14:cNvPr>
                <p14:cNvContentPartPr/>
                <p14:nvPr/>
              </p14:nvContentPartPr>
              <p14:xfrm>
                <a:off x="7006851" y="834634"/>
                <a:ext cx="72720" cy="4320"/>
              </p14:xfrm>
            </p:contentPart>
          </mc:Choice>
          <mc:Fallback xmlns="">
            <p:pic>
              <p:nvPicPr>
                <p:cNvPr id="83" name="Ink 82">
                  <a:extLst>
                    <a:ext uri="{FF2B5EF4-FFF2-40B4-BE49-F238E27FC236}">
                      <a16:creationId xmlns:a16="http://schemas.microsoft.com/office/drawing/2014/main" id="{F9139F49-BC5B-4CBE-BDE1-AD815078E00C}"/>
                    </a:ext>
                  </a:extLst>
                </p:cNvPr>
                <p:cNvPicPr/>
                <p:nvPr/>
              </p:nvPicPr>
              <p:blipFill>
                <a:blip r:embed="rId138"/>
                <a:stretch>
                  <a:fillRect/>
                </a:stretch>
              </p:blipFill>
              <p:spPr>
                <a:xfrm>
                  <a:off x="7000731" y="828514"/>
                  <a:ext cx="849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5" name="Ink 84">
                  <a:extLst>
                    <a:ext uri="{FF2B5EF4-FFF2-40B4-BE49-F238E27FC236}">
                      <a16:creationId xmlns:a16="http://schemas.microsoft.com/office/drawing/2014/main" id="{57A58616-D7A0-526E-E7E7-06B6404A1DEA}"/>
                    </a:ext>
                  </a:extLst>
                </p14:cNvPr>
                <p14:cNvContentPartPr/>
                <p14:nvPr/>
              </p14:nvContentPartPr>
              <p14:xfrm>
                <a:off x="7306011" y="511714"/>
                <a:ext cx="82800" cy="243000"/>
              </p14:xfrm>
            </p:contentPart>
          </mc:Choice>
          <mc:Fallback xmlns="">
            <p:pic>
              <p:nvPicPr>
                <p:cNvPr id="85" name="Ink 84">
                  <a:extLst>
                    <a:ext uri="{FF2B5EF4-FFF2-40B4-BE49-F238E27FC236}">
                      <a16:creationId xmlns:a16="http://schemas.microsoft.com/office/drawing/2014/main" id="{57A58616-D7A0-526E-E7E7-06B6404A1DEA}"/>
                    </a:ext>
                  </a:extLst>
                </p:cNvPr>
                <p:cNvPicPr/>
                <p:nvPr/>
              </p:nvPicPr>
              <p:blipFill>
                <a:blip r:embed="rId140"/>
                <a:stretch>
                  <a:fillRect/>
                </a:stretch>
              </p:blipFill>
              <p:spPr>
                <a:xfrm>
                  <a:off x="7299891" y="505594"/>
                  <a:ext cx="9504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6" name="Ink 85">
                  <a:extLst>
                    <a:ext uri="{FF2B5EF4-FFF2-40B4-BE49-F238E27FC236}">
                      <a16:creationId xmlns:a16="http://schemas.microsoft.com/office/drawing/2014/main" id="{BAAA62DF-3BA8-4179-8009-CF36C646AF7A}"/>
                    </a:ext>
                  </a:extLst>
                </p14:cNvPr>
                <p14:cNvContentPartPr/>
                <p14:nvPr/>
              </p14:nvContentPartPr>
              <p14:xfrm>
                <a:off x="7412211" y="500194"/>
                <a:ext cx="38880" cy="233280"/>
              </p14:xfrm>
            </p:contentPart>
          </mc:Choice>
          <mc:Fallback xmlns="">
            <p:pic>
              <p:nvPicPr>
                <p:cNvPr id="86" name="Ink 85">
                  <a:extLst>
                    <a:ext uri="{FF2B5EF4-FFF2-40B4-BE49-F238E27FC236}">
                      <a16:creationId xmlns:a16="http://schemas.microsoft.com/office/drawing/2014/main" id="{BAAA62DF-3BA8-4179-8009-CF36C646AF7A}"/>
                    </a:ext>
                  </a:extLst>
                </p:cNvPr>
                <p:cNvPicPr/>
                <p:nvPr/>
              </p:nvPicPr>
              <p:blipFill>
                <a:blip r:embed="rId142"/>
                <a:stretch>
                  <a:fillRect/>
                </a:stretch>
              </p:blipFill>
              <p:spPr>
                <a:xfrm>
                  <a:off x="7406091" y="494074"/>
                  <a:ext cx="5112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7" name="Ink 86">
                  <a:extLst>
                    <a:ext uri="{FF2B5EF4-FFF2-40B4-BE49-F238E27FC236}">
                      <a16:creationId xmlns:a16="http://schemas.microsoft.com/office/drawing/2014/main" id="{B244AA6F-FFE9-99EB-5E2B-FC72D5D1B6E0}"/>
                    </a:ext>
                  </a:extLst>
                </p14:cNvPr>
                <p14:cNvContentPartPr/>
                <p14:nvPr/>
              </p14:nvContentPartPr>
              <p14:xfrm>
                <a:off x="7342731" y="671554"/>
                <a:ext cx="94320" cy="6480"/>
              </p14:xfrm>
            </p:contentPart>
          </mc:Choice>
          <mc:Fallback xmlns="">
            <p:pic>
              <p:nvPicPr>
                <p:cNvPr id="87" name="Ink 86">
                  <a:extLst>
                    <a:ext uri="{FF2B5EF4-FFF2-40B4-BE49-F238E27FC236}">
                      <a16:creationId xmlns:a16="http://schemas.microsoft.com/office/drawing/2014/main" id="{B244AA6F-FFE9-99EB-5E2B-FC72D5D1B6E0}"/>
                    </a:ext>
                  </a:extLst>
                </p:cNvPr>
                <p:cNvPicPr/>
                <p:nvPr/>
              </p:nvPicPr>
              <p:blipFill>
                <a:blip r:embed="rId144"/>
                <a:stretch>
                  <a:fillRect/>
                </a:stretch>
              </p:blipFill>
              <p:spPr>
                <a:xfrm>
                  <a:off x="7336611" y="665434"/>
                  <a:ext cx="1065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8" name="Ink 87">
                  <a:extLst>
                    <a:ext uri="{FF2B5EF4-FFF2-40B4-BE49-F238E27FC236}">
                      <a16:creationId xmlns:a16="http://schemas.microsoft.com/office/drawing/2014/main" id="{FDCCAC84-D6F0-8B00-8345-3F00F73C1C69}"/>
                    </a:ext>
                  </a:extLst>
                </p14:cNvPr>
                <p14:cNvContentPartPr/>
                <p14:nvPr/>
              </p14:nvContentPartPr>
              <p14:xfrm>
                <a:off x="7524531" y="553114"/>
                <a:ext cx="17280" cy="184320"/>
              </p14:xfrm>
            </p:contentPart>
          </mc:Choice>
          <mc:Fallback xmlns="">
            <p:pic>
              <p:nvPicPr>
                <p:cNvPr id="88" name="Ink 87">
                  <a:extLst>
                    <a:ext uri="{FF2B5EF4-FFF2-40B4-BE49-F238E27FC236}">
                      <a16:creationId xmlns:a16="http://schemas.microsoft.com/office/drawing/2014/main" id="{FDCCAC84-D6F0-8B00-8345-3F00F73C1C69}"/>
                    </a:ext>
                  </a:extLst>
                </p:cNvPr>
                <p:cNvPicPr/>
                <p:nvPr/>
              </p:nvPicPr>
              <p:blipFill>
                <a:blip r:embed="rId146"/>
                <a:stretch>
                  <a:fillRect/>
                </a:stretch>
              </p:blipFill>
              <p:spPr>
                <a:xfrm>
                  <a:off x="7518411" y="546994"/>
                  <a:ext cx="295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9" name="Ink 88">
                  <a:extLst>
                    <a:ext uri="{FF2B5EF4-FFF2-40B4-BE49-F238E27FC236}">
                      <a16:creationId xmlns:a16="http://schemas.microsoft.com/office/drawing/2014/main" id="{095E77DF-AEB4-B558-00D6-4B21FE17299C}"/>
                    </a:ext>
                  </a:extLst>
                </p14:cNvPr>
                <p14:cNvContentPartPr/>
                <p14:nvPr/>
              </p14:nvContentPartPr>
              <p14:xfrm>
                <a:off x="7529571" y="549514"/>
                <a:ext cx="102600" cy="190800"/>
              </p14:xfrm>
            </p:contentPart>
          </mc:Choice>
          <mc:Fallback xmlns="">
            <p:pic>
              <p:nvPicPr>
                <p:cNvPr id="89" name="Ink 88">
                  <a:extLst>
                    <a:ext uri="{FF2B5EF4-FFF2-40B4-BE49-F238E27FC236}">
                      <a16:creationId xmlns:a16="http://schemas.microsoft.com/office/drawing/2014/main" id="{095E77DF-AEB4-B558-00D6-4B21FE17299C}"/>
                    </a:ext>
                  </a:extLst>
                </p:cNvPr>
                <p:cNvPicPr/>
                <p:nvPr/>
              </p:nvPicPr>
              <p:blipFill>
                <a:blip r:embed="rId148"/>
                <a:stretch>
                  <a:fillRect/>
                </a:stretch>
              </p:blipFill>
              <p:spPr>
                <a:xfrm>
                  <a:off x="7523451" y="543394"/>
                  <a:ext cx="1148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0" name="Ink 89">
                  <a:extLst>
                    <a:ext uri="{FF2B5EF4-FFF2-40B4-BE49-F238E27FC236}">
                      <a16:creationId xmlns:a16="http://schemas.microsoft.com/office/drawing/2014/main" id="{CE50F1E5-34A6-88BE-D200-FE8062008F66}"/>
                    </a:ext>
                  </a:extLst>
                </p14:cNvPr>
                <p14:cNvContentPartPr/>
                <p14:nvPr/>
              </p14:nvContentPartPr>
              <p14:xfrm>
                <a:off x="7337691" y="818794"/>
                <a:ext cx="285480" cy="7560"/>
              </p14:xfrm>
            </p:contentPart>
          </mc:Choice>
          <mc:Fallback xmlns="">
            <p:pic>
              <p:nvPicPr>
                <p:cNvPr id="90" name="Ink 89">
                  <a:extLst>
                    <a:ext uri="{FF2B5EF4-FFF2-40B4-BE49-F238E27FC236}">
                      <a16:creationId xmlns:a16="http://schemas.microsoft.com/office/drawing/2014/main" id="{CE50F1E5-34A6-88BE-D200-FE8062008F66}"/>
                    </a:ext>
                  </a:extLst>
                </p:cNvPr>
                <p:cNvPicPr/>
                <p:nvPr/>
              </p:nvPicPr>
              <p:blipFill>
                <a:blip r:embed="rId150"/>
                <a:stretch>
                  <a:fillRect/>
                </a:stretch>
              </p:blipFill>
              <p:spPr>
                <a:xfrm>
                  <a:off x="7331571" y="812674"/>
                  <a:ext cx="2977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2" name="Ink 91">
                  <a:extLst>
                    <a:ext uri="{FF2B5EF4-FFF2-40B4-BE49-F238E27FC236}">
                      <a16:creationId xmlns:a16="http://schemas.microsoft.com/office/drawing/2014/main" id="{34F3C567-773D-32DD-2FBD-E03080F3AC5C}"/>
                    </a:ext>
                  </a:extLst>
                </p14:cNvPr>
                <p14:cNvContentPartPr/>
                <p14:nvPr/>
              </p14:nvContentPartPr>
              <p14:xfrm>
                <a:off x="7334091" y="970354"/>
                <a:ext cx="11880" cy="153720"/>
              </p14:xfrm>
            </p:contentPart>
          </mc:Choice>
          <mc:Fallback xmlns="">
            <p:pic>
              <p:nvPicPr>
                <p:cNvPr id="92" name="Ink 91">
                  <a:extLst>
                    <a:ext uri="{FF2B5EF4-FFF2-40B4-BE49-F238E27FC236}">
                      <a16:creationId xmlns:a16="http://schemas.microsoft.com/office/drawing/2014/main" id="{34F3C567-773D-32DD-2FBD-E03080F3AC5C}"/>
                    </a:ext>
                  </a:extLst>
                </p:cNvPr>
                <p:cNvPicPr/>
                <p:nvPr/>
              </p:nvPicPr>
              <p:blipFill>
                <a:blip r:embed="rId152"/>
                <a:stretch>
                  <a:fillRect/>
                </a:stretch>
              </p:blipFill>
              <p:spPr>
                <a:xfrm>
                  <a:off x="7327971" y="964234"/>
                  <a:ext cx="241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3" name="Ink 92">
                  <a:extLst>
                    <a:ext uri="{FF2B5EF4-FFF2-40B4-BE49-F238E27FC236}">
                      <a16:creationId xmlns:a16="http://schemas.microsoft.com/office/drawing/2014/main" id="{0F81E1F0-144A-8F75-B9D9-DDEFF17181B9}"/>
                    </a:ext>
                  </a:extLst>
                </p14:cNvPr>
                <p14:cNvContentPartPr/>
                <p14:nvPr/>
              </p14:nvContentPartPr>
              <p14:xfrm>
                <a:off x="7323651" y="934354"/>
                <a:ext cx="95400" cy="177480"/>
              </p14:xfrm>
            </p:contentPart>
          </mc:Choice>
          <mc:Fallback xmlns="">
            <p:pic>
              <p:nvPicPr>
                <p:cNvPr id="93" name="Ink 92">
                  <a:extLst>
                    <a:ext uri="{FF2B5EF4-FFF2-40B4-BE49-F238E27FC236}">
                      <a16:creationId xmlns:a16="http://schemas.microsoft.com/office/drawing/2014/main" id="{0F81E1F0-144A-8F75-B9D9-DDEFF17181B9}"/>
                    </a:ext>
                  </a:extLst>
                </p:cNvPr>
                <p:cNvPicPr/>
                <p:nvPr/>
              </p:nvPicPr>
              <p:blipFill>
                <a:blip r:embed="rId154"/>
                <a:stretch>
                  <a:fillRect/>
                </a:stretch>
              </p:blipFill>
              <p:spPr>
                <a:xfrm>
                  <a:off x="7317531" y="928234"/>
                  <a:ext cx="1076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4" name="Ink 93">
                  <a:extLst>
                    <a:ext uri="{FF2B5EF4-FFF2-40B4-BE49-F238E27FC236}">
                      <a16:creationId xmlns:a16="http://schemas.microsoft.com/office/drawing/2014/main" id="{3F8AF989-EAD1-BA2E-DAC9-7549D747133B}"/>
                    </a:ext>
                  </a:extLst>
                </p14:cNvPr>
                <p14:cNvContentPartPr/>
                <p14:nvPr/>
              </p14:nvContentPartPr>
              <p14:xfrm>
                <a:off x="7467651" y="960994"/>
                <a:ext cx="64080" cy="109440"/>
              </p14:xfrm>
            </p:contentPart>
          </mc:Choice>
          <mc:Fallback xmlns="">
            <p:pic>
              <p:nvPicPr>
                <p:cNvPr id="94" name="Ink 93">
                  <a:extLst>
                    <a:ext uri="{FF2B5EF4-FFF2-40B4-BE49-F238E27FC236}">
                      <a16:creationId xmlns:a16="http://schemas.microsoft.com/office/drawing/2014/main" id="{3F8AF989-EAD1-BA2E-DAC9-7549D747133B}"/>
                    </a:ext>
                  </a:extLst>
                </p:cNvPr>
                <p:cNvPicPr/>
                <p:nvPr/>
              </p:nvPicPr>
              <p:blipFill>
                <a:blip r:embed="rId156"/>
                <a:stretch>
                  <a:fillRect/>
                </a:stretch>
              </p:blipFill>
              <p:spPr>
                <a:xfrm>
                  <a:off x="7461531" y="954874"/>
                  <a:ext cx="763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6" name="Ink 95">
                  <a:extLst>
                    <a:ext uri="{FF2B5EF4-FFF2-40B4-BE49-F238E27FC236}">
                      <a16:creationId xmlns:a16="http://schemas.microsoft.com/office/drawing/2014/main" id="{84156EA7-711D-5FBA-E6DC-01C1A111DFEE}"/>
                    </a:ext>
                  </a:extLst>
                </p14:cNvPr>
                <p14:cNvContentPartPr/>
                <p14:nvPr/>
              </p14:nvContentPartPr>
              <p14:xfrm>
                <a:off x="7792371" y="766954"/>
                <a:ext cx="109800" cy="7560"/>
              </p14:xfrm>
            </p:contentPart>
          </mc:Choice>
          <mc:Fallback xmlns="">
            <p:pic>
              <p:nvPicPr>
                <p:cNvPr id="96" name="Ink 95">
                  <a:extLst>
                    <a:ext uri="{FF2B5EF4-FFF2-40B4-BE49-F238E27FC236}">
                      <a16:creationId xmlns:a16="http://schemas.microsoft.com/office/drawing/2014/main" id="{84156EA7-711D-5FBA-E6DC-01C1A111DFEE}"/>
                    </a:ext>
                  </a:extLst>
                </p:cNvPr>
                <p:cNvPicPr/>
                <p:nvPr/>
              </p:nvPicPr>
              <p:blipFill>
                <a:blip r:embed="rId158"/>
                <a:stretch>
                  <a:fillRect/>
                </a:stretch>
              </p:blipFill>
              <p:spPr>
                <a:xfrm>
                  <a:off x="7786251" y="760834"/>
                  <a:ext cx="1220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7" name="Ink 96">
                  <a:extLst>
                    <a:ext uri="{FF2B5EF4-FFF2-40B4-BE49-F238E27FC236}">
                      <a16:creationId xmlns:a16="http://schemas.microsoft.com/office/drawing/2014/main" id="{1C5493A5-67D1-3CAC-F350-2ABE06C4BB5B}"/>
                    </a:ext>
                  </a:extLst>
                </p14:cNvPr>
                <p14:cNvContentPartPr/>
                <p14:nvPr/>
              </p14:nvContentPartPr>
              <p14:xfrm>
                <a:off x="7814691" y="842554"/>
                <a:ext cx="57600" cy="8280"/>
              </p14:xfrm>
            </p:contentPart>
          </mc:Choice>
          <mc:Fallback xmlns="">
            <p:pic>
              <p:nvPicPr>
                <p:cNvPr id="97" name="Ink 96">
                  <a:extLst>
                    <a:ext uri="{FF2B5EF4-FFF2-40B4-BE49-F238E27FC236}">
                      <a16:creationId xmlns:a16="http://schemas.microsoft.com/office/drawing/2014/main" id="{1C5493A5-67D1-3CAC-F350-2ABE06C4BB5B}"/>
                    </a:ext>
                  </a:extLst>
                </p:cNvPr>
                <p:cNvPicPr/>
                <p:nvPr/>
              </p:nvPicPr>
              <p:blipFill>
                <a:blip r:embed="rId160"/>
                <a:stretch>
                  <a:fillRect/>
                </a:stretch>
              </p:blipFill>
              <p:spPr>
                <a:xfrm>
                  <a:off x="7808571" y="836434"/>
                  <a:ext cx="698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9" name="Ink 98">
                  <a:extLst>
                    <a:ext uri="{FF2B5EF4-FFF2-40B4-BE49-F238E27FC236}">
                      <a16:creationId xmlns:a16="http://schemas.microsoft.com/office/drawing/2014/main" id="{499AF31B-0C84-E8EE-C552-2D8136B0DA24}"/>
                    </a:ext>
                  </a:extLst>
                </p14:cNvPr>
                <p14:cNvContentPartPr/>
                <p14:nvPr/>
              </p14:nvContentPartPr>
              <p14:xfrm>
                <a:off x="8174691" y="547714"/>
                <a:ext cx="110880" cy="178200"/>
              </p14:xfrm>
            </p:contentPart>
          </mc:Choice>
          <mc:Fallback xmlns="">
            <p:pic>
              <p:nvPicPr>
                <p:cNvPr id="99" name="Ink 98">
                  <a:extLst>
                    <a:ext uri="{FF2B5EF4-FFF2-40B4-BE49-F238E27FC236}">
                      <a16:creationId xmlns:a16="http://schemas.microsoft.com/office/drawing/2014/main" id="{499AF31B-0C84-E8EE-C552-2D8136B0DA24}"/>
                    </a:ext>
                  </a:extLst>
                </p:cNvPr>
                <p:cNvPicPr/>
                <p:nvPr/>
              </p:nvPicPr>
              <p:blipFill>
                <a:blip r:embed="rId162"/>
                <a:stretch>
                  <a:fillRect/>
                </a:stretch>
              </p:blipFill>
              <p:spPr>
                <a:xfrm>
                  <a:off x="8168571" y="541594"/>
                  <a:ext cx="1231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0" name="Ink 99">
                  <a:extLst>
                    <a:ext uri="{FF2B5EF4-FFF2-40B4-BE49-F238E27FC236}">
                      <a16:creationId xmlns:a16="http://schemas.microsoft.com/office/drawing/2014/main" id="{10E4536B-E4DB-C56D-6AB3-7CC297B83356}"/>
                    </a:ext>
                  </a:extLst>
                </p14:cNvPr>
                <p14:cNvContentPartPr/>
                <p14:nvPr/>
              </p14:nvContentPartPr>
              <p14:xfrm>
                <a:off x="8361891" y="537634"/>
                <a:ext cx="72000" cy="182520"/>
              </p14:xfrm>
            </p:contentPart>
          </mc:Choice>
          <mc:Fallback xmlns="">
            <p:pic>
              <p:nvPicPr>
                <p:cNvPr id="100" name="Ink 99">
                  <a:extLst>
                    <a:ext uri="{FF2B5EF4-FFF2-40B4-BE49-F238E27FC236}">
                      <a16:creationId xmlns:a16="http://schemas.microsoft.com/office/drawing/2014/main" id="{10E4536B-E4DB-C56D-6AB3-7CC297B83356}"/>
                    </a:ext>
                  </a:extLst>
                </p:cNvPr>
                <p:cNvPicPr/>
                <p:nvPr/>
              </p:nvPicPr>
              <p:blipFill>
                <a:blip r:embed="rId164"/>
                <a:stretch>
                  <a:fillRect/>
                </a:stretch>
              </p:blipFill>
              <p:spPr>
                <a:xfrm>
                  <a:off x="8355771" y="531514"/>
                  <a:ext cx="842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1" name="Ink 100">
                  <a:extLst>
                    <a:ext uri="{FF2B5EF4-FFF2-40B4-BE49-F238E27FC236}">
                      <a16:creationId xmlns:a16="http://schemas.microsoft.com/office/drawing/2014/main" id="{2B0ADB3A-38BF-F610-2491-A004C27C1123}"/>
                    </a:ext>
                  </a:extLst>
                </p14:cNvPr>
                <p14:cNvContentPartPr/>
                <p14:nvPr/>
              </p14:nvContentPartPr>
              <p14:xfrm>
                <a:off x="8497251" y="517834"/>
                <a:ext cx="52920" cy="160200"/>
              </p14:xfrm>
            </p:contentPart>
          </mc:Choice>
          <mc:Fallback xmlns="">
            <p:pic>
              <p:nvPicPr>
                <p:cNvPr id="101" name="Ink 100">
                  <a:extLst>
                    <a:ext uri="{FF2B5EF4-FFF2-40B4-BE49-F238E27FC236}">
                      <a16:creationId xmlns:a16="http://schemas.microsoft.com/office/drawing/2014/main" id="{2B0ADB3A-38BF-F610-2491-A004C27C1123}"/>
                    </a:ext>
                  </a:extLst>
                </p:cNvPr>
                <p:cNvPicPr/>
                <p:nvPr/>
              </p:nvPicPr>
              <p:blipFill>
                <a:blip r:embed="rId166"/>
                <a:stretch>
                  <a:fillRect/>
                </a:stretch>
              </p:blipFill>
              <p:spPr>
                <a:xfrm>
                  <a:off x="8491131" y="511714"/>
                  <a:ext cx="651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2" name="Ink 101">
                  <a:extLst>
                    <a:ext uri="{FF2B5EF4-FFF2-40B4-BE49-F238E27FC236}">
                      <a16:creationId xmlns:a16="http://schemas.microsoft.com/office/drawing/2014/main" id="{35D370F1-34BC-3009-07BB-88270D29DF88}"/>
                    </a:ext>
                  </a:extLst>
                </p14:cNvPr>
                <p14:cNvContentPartPr/>
                <p14:nvPr/>
              </p14:nvContentPartPr>
              <p14:xfrm>
                <a:off x="8518491" y="480394"/>
                <a:ext cx="360" cy="360"/>
              </p14:xfrm>
            </p:contentPart>
          </mc:Choice>
          <mc:Fallback xmlns="">
            <p:pic>
              <p:nvPicPr>
                <p:cNvPr id="102" name="Ink 101">
                  <a:extLst>
                    <a:ext uri="{FF2B5EF4-FFF2-40B4-BE49-F238E27FC236}">
                      <a16:creationId xmlns:a16="http://schemas.microsoft.com/office/drawing/2014/main" id="{35D370F1-34BC-3009-07BB-88270D29DF88}"/>
                    </a:ext>
                  </a:extLst>
                </p:cNvPr>
                <p:cNvPicPr/>
                <p:nvPr/>
              </p:nvPicPr>
              <p:blipFill>
                <a:blip r:embed="rId12"/>
                <a:stretch>
                  <a:fillRect/>
                </a:stretch>
              </p:blipFill>
              <p:spPr>
                <a:xfrm>
                  <a:off x="8512371" y="47427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3" name="Ink 102">
                  <a:extLst>
                    <a:ext uri="{FF2B5EF4-FFF2-40B4-BE49-F238E27FC236}">
                      <a16:creationId xmlns:a16="http://schemas.microsoft.com/office/drawing/2014/main" id="{DBB6B2F4-EC2D-80C5-A860-14535A1B2A4F}"/>
                    </a:ext>
                  </a:extLst>
                </p14:cNvPr>
                <p14:cNvContentPartPr/>
                <p14:nvPr/>
              </p14:nvContentPartPr>
              <p14:xfrm>
                <a:off x="8556291" y="676594"/>
                <a:ext cx="360" cy="360"/>
              </p14:xfrm>
            </p:contentPart>
          </mc:Choice>
          <mc:Fallback xmlns="">
            <p:pic>
              <p:nvPicPr>
                <p:cNvPr id="103" name="Ink 102">
                  <a:extLst>
                    <a:ext uri="{FF2B5EF4-FFF2-40B4-BE49-F238E27FC236}">
                      <a16:creationId xmlns:a16="http://schemas.microsoft.com/office/drawing/2014/main" id="{DBB6B2F4-EC2D-80C5-A860-14535A1B2A4F}"/>
                    </a:ext>
                  </a:extLst>
                </p:cNvPr>
                <p:cNvPicPr/>
                <p:nvPr/>
              </p:nvPicPr>
              <p:blipFill>
                <a:blip r:embed="rId12"/>
                <a:stretch>
                  <a:fillRect/>
                </a:stretch>
              </p:blipFill>
              <p:spPr>
                <a:xfrm>
                  <a:off x="8550171" y="67047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4" name="Ink 103">
                  <a:extLst>
                    <a:ext uri="{FF2B5EF4-FFF2-40B4-BE49-F238E27FC236}">
                      <a16:creationId xmlns:a16="http://schemas.microsoft.com/office/drawing/2014/main" id="{5FE00FA2-C775-BE4F-FE8A-D1952B61D7C9}"/>
                    </a:ext>
                  </a:extLst>
                </p14:cNvPr>
                <p14:cNvContentPartPr/>
                <p14:nvPr/>
              </p14:nvContentPartPr>
              <p14:xfrm>
                <a:off x="8628291" y="584434"/>
                <a:ext cx="78840" cy="360"/>
              </p14:xfrm>
            </p:contentPart>
          </mc:Choice>
          <mc:Fallback xmlns="">
            <p:pic>
              <p:nvPicPr>
                <p:cNvPr id="104" name="Ink 103">
                  <a:extLst>
                    <a:ext uri="{FF2B5EF4-FFF2-40B4-BE49-F238E27FC236}">
                      <a16:creationId xmlns:a16="http://schemas.microsoft.com/office/drawing/2014/main" id="{5FE00FA2-C775-BE4F-FE8A-D1952B61D7C9}"/>
                    </a:ext>
                  </a:extLst>
                </p:cNvPr>
                <p:cNvPicPr/>
                <p:nvPr/>
              </p:nvPicPr>
              <p:blipFill>
                <a:blip r:embed="rId110"/>
                <a:stretch>
                  <a:fillRect/>
                </a:stretch>
              </p:blipFill>
              <p:spPr>
                <a:xfrm>
                  <a:off x="8622171" y="578314"/>
                  <a:ext cx="910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6" name="Ink 105">
                  <a:extLst>
                    <a:ext uri="{FF2B5EF4-FFF2-40B4-BE49-F238E27FC236}">
                      <a16:creationId xmlns:a16="http://schemas.microsoft.com/office/drawing/2014/main" id="{151739B7-8927-AE39-8604-9B121F097A58}"/>
                    </a:ext>
                  </a:extLst>
                </p14:cNvPr>
                <p14:cNvContentPartPr/>
                <p14:nvPr/>
              </p14:nvContentPartPr>
              <p14:xfrm>
                <a:off x="8892531" y="478594"/>
                <a:ext cx="92160" cy="122400"/>
              </p14:xfrm>
            </p:contentPart>
          </mc:Choice>
          <mc:Fallback xmlns="">
            <p:pic>
              <p:nvPicPr>
                <p:cNvPr id="106" name="Ink 105">
                  <a:extLst>
                    <a:ext uri="{FF2B5EF4-FFF2-40B4-BE49-F238E27FC236}">
                      <a16:creationId xmlns:a16="http://schemas.microsoft.com/office/drawing/2014/main" id="{151739B7-8927-AE39-8604-9B121F097A58}"/>
                    </a:ext>
                  </a:extLst>
                </p:cNvPr>
                <p:cNvPicPr/>
                <p:nvPr/>
              </p:nvPicPr>
              <p:blipFill>
                <a:blip r:embed="rId171"/>
                <a:stretch>
                  <a:fillRect/>
                </a:stretch>
              </p:blipFill>
              <p:spPr>
                <a:xfrm>
                  <a:off x="8886411" y="472474"/>
                  <a:ext cx="1044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7" name="Ink 106">
                  <a:extLst>
                    <a:ext uri="{FF2B5EF4-FFF2-40B4-BE49-F238E27FC236}">
                      <a16:creationId xmlns:a16="http://schemas.microsoft.com/office/drawing/2014/main" id="{0861E28A-7ED4-6BFD-D902-F007526E493E}"/>
                    </a:ext>
                  </a:extLst>
                </p14:cNvPr>
                <p14:cNvContentPartPr/>
                <p14:nvPr/>
              </p14:nvContentPartPr>
              <p14:xfrm>
                <a:off x="9045171" y="521794"/>
                <a:ext cx="40320" cy="59040"/>
              </p14:xfrm>
            </p:contentPart>
          </mc:Choice>
          <mc:Fallback xmlns="">
            <p:pic>
              <p:nvPicPr>
                <p:cNvPr id="107" name="Ink 106">
                  <a:extLst>
                    <a:ext uri="{FF2B5EF4-FFF2-40B4-BE49-F238E27FC236}">
                      <a16:creationId xmlns:a16="http://schemas.microsoft.com/office/drawing/2014/main" id="{0861E28A-7ED4-6BFD-D902-F007526E493E}"/>
                    </a:ext>
                  </a:extLst>
                </p:cNvPr>
                <p:cNvPicPr/>
                <p:nvPr/>
              </p:nvPicPr>
              <p:blipFill>
                <a:blip r:embed="rId173"/>
                <a:stretch>
                  <a:fillRect/>
                </a:stretch>
              </p:blipFill>
              <p:spPr>
                <a:xfrm>
                  <a:off x="9039051" y="515674"/>
                  <a:ext cx="525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8" name="Ink 107">
                  <a:extLst>
                    <a:ext uri="{FF2B5EF4-FFF2-40B4-BE49-F238E27FC236}">
                      <a16:creationId xmlns:a16="http://schemas.microsoft.com/office/drawing/2014/main" id="{1419B68C-1449-B3F4-50C0-25E218FEF26E}"/>
                    </a:ext>
                  </a:extLst>
                </p14:cNvPr>
                <p14:cNvContentPartPr/>
                <p14:nvPr/>
              </p14:nvContentPartPr>
              <p14:xfrm>
                <a:off x="9169731" y="476794"/>
                <a:ext cx="80280" cy="119520"/>
              </p14:xfrm>
            </p:contentPart>
          </mc:Choice>
          <mc:Fallback xmlns="">
            <p:pic>
              <p:nvPicPr>
                <p:cNvPr id="108" name="Ink 107">
                  <a:extLst>
                    <a:ext uri="{FF2B5EF4-FFF2-40B4-BE49-F238E27FC236}">
                      <a16:creationId xmlns:a16="http://schemas.microsoft.com/office/drawing/2014/main" id="{1419B68C-1449-B3F4-50C0-25E218FEF26E}"/>
                    </a:ext>
                  </a:extLst>
                </p:cNvPr>
                <p:cNvPicPr/>
                <p:nvPr/>
              </p:nvPicPr>
              <p:blipFill>
                <a:blip r:embed="rId175"/>
                <a:stretch>
                  <a:fillRect/>
                </a:stretch>
              </p:blipFill>
              <p:spPr>
                <a:xfrm>
                  <a:off x="9163611" y="470674"/>
                  <a:ext cx="925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9" name="Ink 108">
                  <a:extLst>
                    <a:ext uri="{FF2B5EF4-FFF2-40B4-BE49-F238E27FC236}">
                      <a16:creationId xmlns:a16="http://schemas.microsoft.com/office/drawing/2014/main" id="{AC11A119-9535-55E8-9779-7BEC0074C251}"/>
                    </a:ext>
                  </a:extLst>
                </p14:cNvPr>
                <p14:cNvContentPartPr/>
                <p14:nvPr/>
              </p14:nvContentPartPr>
              <p14:xfrm>
                <a:off x="9176211" y="488674"/>
                <a:ext cx="360" cy="360"/>
              </p14:xfrm>
            </p:contentPart>
          </mc:Choice>
          <mc:Fallback xmlns="">
            <p:pic>
              <p:nvPicPr>
                <p:cNvPr id="109" name="Ink 108">
                  <a:extLst>
                    <a:ext uri="{FF2B5EF4-FFF2-40B4-BE49-F238E27FC236}">
                      <a16:creationId xmlns:a16="http://schemas.microsoft.com/office/drawing/2014/main" id="{AC11A119-9535-55E8-9779-7BEC0074C251}"/>
                    </a:ext>
                  </a:extLst>
                </p:cNvPr>
                <p:cNvPicPr/>
                <p:nvPr/>
              </p:nvPicPr>
              <p:blipFill>
                <a:blip r:embed="rId12"/>
                <a:stretch>
                  <a:fillRect/>
                </a:stretch>
              </p:blipFill>
              <p:spPr>
                <a:xfrm>
                  <a:off x="9170091" y="48255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0" name="Ink 109">
                  <a:extLst>
                    <a:ext uri="{FF2B5EF4-FFF2-40B4-BE49-F238E27FC236}">
                      <a16:creationId xmlns:a16="http://schemas.microsoft.com/office/drawing/2014/main" id="{CC35B642-7AE7-A5B3-C2C9-C4700EE3FC07}"/>
                    </a:ext>
                  </a:extLst>
                </p14:cNvPr>
                <p14:cNvContentPartPr/>
                <p14:nvPr/>
              </p14:nvContentPartPr>
              <p14:xfrm>
                <a:off x="9232011" y="630154"/>
                <a:ext cx="6480" cy="4320"/>
              </p14:xfrm>
            </p:contentPart>
          </mc:Choice>
          <mc:Fallback xmlns="">
            <p:pic>
              <p:nvPicPr>
                <p:cNvPr id="110" name="Ink 109">
                  <a:extLst>
                    <a:ext uri="{FF2B5EF4-FFF2-40B4-BE49-F238E27FC236}">
                      <a16:creationId xmlns:a16="http://schemas.microsoft.com/office/drawing/2014/main" id="{CC35B642-7AE7-A5B3-C2C9-C4700EE3FC07}"/>
                    </a:ext>
                  </a:extLst>
                </p:cNvPr>
                <p:cNvPicPr/>
                <p:nvPr/>
              </p:nvPicPr>
              <p:blipFill>
                <a:blip r:embed="rId178"/>
                <a:stretch>
                  <a:fillRect/>
                </a:stretch>
              </p:blipFill>
              <p:spPr>
                <a:xfrm>
                  <a:off x="9225891" y="624034"/>
                  <a:ext cx="187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1" name="Ink 110">
                  <a:extLst>
                    <a:ext uri="{FF2B5EF4-FFF2-40B4-BE49-F238E27FC236}">
                      <a16:creationId xmlns:a16="http://schemas.microsoft.com/office/drawing/2014/main" id="{33D94149-0BFE-F613-E1B5-5E62490E7EF9}"/>
                    </a:ext>
                  </a:extLst>
                </p14:cNvPr>
                <p14:cNvContentPartPr/>
                <p14:nvPr/>
              </p14:nvContentPartPr>
              <p14:xfrm>
                <a:off x="8107371" y="707194"/>
                <a:ext cx="1175400" cy="39240"/>
              </p14:xfrm>
            </p:contentPart>
          </mc:Choice>
          <mc:Fallback xmlns="">
            <p:pic>
              <p:nvPicPr>
                <p:cNvPr id="111" name="Ink 110">
                  <a:extLst>
                    <a:ext uri="{FF2B5EF4-FFF2-40B4-BE49-F238E27FC236}">
                      <a16:creationId xmlns:a16="http://schemas.microsoft.com/office/drawing/2014/main" id="{33D94149-0BFE-F613-E1B5-5E62490E7EF9}"/>
                    </a:ext>
                  </a:extLst>
                </p:cNvPr>
                <p:cNvPicPr/>
                <p:nvPr/>
              </p:nvPicPr>
              <p:blipFill>
                <a:blip r:embed="rId180"/>
                <a:stretch>
                  <a:fillRect/>
                </a:stretch>
              </p:blipFill>
              <p:spPr>
                <a:xfrm>
                  <a:off x="8101251" y="701074"/>
                  <a:ext cx="11876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2" name="Ink 111">
                  <a:extLst>
                    <a:ext uri="{FF2B5EF4-FFF2-40B4-BE49-F238E27FC236}">
                      <a16:creationId xmlns:a16="http://schemas.microsoft.com/office/drawing/2014/main" id="{3FB2B5E2-5705-98BD-ED02-DE9C2E32DA1F}"/>
                    </a:ext>
                  </a:extLst>
                </p14:cNvPr>
                <p14:cNvContentPartPr/>
                <p14:nvPr/>
              </p14:nvContentPartPr>
              <p14:xfrm>
                <a:off x="8226171" y="684874"/>
                <a:ext cx="57960" cy="16200"/>
              </p14:xfrm>
            </p:contentPart>
          </mc:Choice>
          <mc:Fallback xmlns="">
            <p:pic>
              <p:nvPicPr>
                <p:cNvPr id="112" name="Ink 111">
                  <a:extLst>
                    <a:ext uri="{FF2B5EF4-FFF2-40B4-BE49-F238E27FC236}">
                      <a16:creationId xmlns:a16="http://schemas.microsoft.com/office/drawing/2014/main" id="{3FB2B5E2-5705-98BD-ED02-DE9C2E32DA1F}"/>
                    </a:ext>
                  </a:extLst>
                </p:cNvPr>
                <p:cNvPicPr/>
                <p:nvPr/>
              </p:nvPicPr>
              <p:blipFill>
                <a:blip r:embed="rId182"/>
                <a:stretch>
                  <a:fillRect/>
                </a:stretch>
              </p:blipFill>
              <p:spPr>
                <a:xfrm>
                  <a:off x="8220051" y="678754"/>
                  <a:ext cx="702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7" name="Ink 136">
                  <a:extLst>
                    <a:ext uri="{FF2B5EF4-FFF2-40B4-BE49-F238E27FC236}">
                      <a16:creationId xmlns:a16="http://schemas.microsoft.com/office/drawing/2014/main" id="{40C72880-AC0E-1758-CED5-B212CC7F1FA5}"/>
                    </a:ext>
                  </a:extLst>
                </p14:cNvPr>
                <p14:cNvContentPartPr/>
                <p14:nvPr/>
              </p14:nvContentPartPr>
              <p14:xfrm>
                <a:off x="8343891" y="860554"/>
                <a:ext cx="75600" cy="141120"/>
              </p14:xfrm>
            </p:contentPart>
          </mc:Choice>
          <mc:Fallback xmlns="">
            <p:pic>
              <p:nvPicPr>
                <p:cNvPr id="137" name="Ink 136">
                  <a:extLst>
                    <a:ext uri="{FF2B5EF4-FFF2-40B4-BE49-F238E27FC236}">
                      <a16:creationId xmlns:a16="http://schemas.microsoft.com/office/drawing/2014/main" id="{40C72880-AC0E-1758-CED5-B212CC7F1FA5}"/>
                    </a:ext>
                  </a:extLst>
                </p:cNvPr>
                <p:cNvPicPr/>
                <p:nvPr/>
              </p:nvPicPr>
              <p:blipFill>
                <a:blip r:embed="rId184"/>
                <a:stretch>
                  <a:fillRect/>
                </a:stretch>
              </p:blipFill>
              <p:spPr>
                <a:xfrm>
                  <a:off x="8337771" y="854434"/>
                  <a:ext cx="878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8" name="Ink 137">
                  <a:extLst>
                    <a:ext uri="{FF2B5EF4-FFF2-40B4-BE49-F238E27FC236}">
                      <a16:creationId xmlns:a16="http://schemas.microsoft.com/office/drawing/2014/main" id="{832B3045-2DC6-50BF-FD50-C958202C03E5}"/>
                    </a:ext>
                  </a:extLst>
                </p14:cNvPr>
                <p14:cNvContentPartPr/>
                <p14:nvPr/>
              </p14:nvContentPartPr>
              <p14:xfrm>
                <a:off x="8362251" y="939754"/>
                <a:ext cx="61920" cy="6480"/>
              </p14:xfrm>
            </p:contentPart>
          </mc:Choice>
          <mc:Fallback xmlns="">
            <p:pic>
              <p:nvPicPr>
                <p:cNvPr id="138" name="Ink 137">
                  <a:extLst>
                    <a:ext uri="{FF2B5EF4-FFF2-40B4-BE49-F238E27FC236}">
                      <a16:creationId xmlns:a16="http://schemas.microsoft.com/office/drawing/2014/main" id="{832B3045-2DC6-50BF-FD50-C958202C03E5}"/>
                    </a:ext>
                  </a:extLst>
                </p:cNvPr>
                <p:cNvPicPr/>
                <p:nvPr/>
              </p:nvPicPr>
              <p:blipFill>
                <a:blip r:embed="rId186"/>
                <a:stretch>
                  <a:fillRect/>
                </a:stretch>
              </p:blipFill>
              <p:spPr>
                <a:xfrm>
                  <a:off x="8356131" y="933634"/>
                  <a:ext cx="741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39" name="Ink 138">
                  <a:extLst>
                    <a:ext uri="{FF2B5EF4-FFF2-40B4-BE49-F238E27FC236}">
                      <a16:creationId xmlns:a16="http://schemas.microsoft.com/office/drawing/2014/main" id="{81FAC7AE-C41F-EC2B-EA08-336C3E7AF254}"/>
                    </a:ext>
                  </a:extLst>
                </p14:cNvPr>
                <p14:cNvContentPartPr/>
                <p14:nvPr/>
              </p14:nvContentPartPr>
              <p14:xfrm>
                <a:off x="8443611" y="848674"/>
                <a:ext cx="93600" cy="153720"/>
              </p14:xfrm>
            </p:contentPart>
          </mc:Choice>
          <mc:Fallback xmlns="">
            <p:pic>
              <p:nvPicPr>
                <p:cNvPr id="139" name="Ink 138">
                  <a:extLst>
                    <a:ext uri="{FF2B5EF4-FFF2-40B4-BE49-F238E27FC236}">
                      <a16:creationId xmlns:a16="http://schemas.microsoft.com/office/drawing/2014/main" id="{81FAC7AE-C41F-EC2B-EA08-336C3E7AF254}"/>
                    </a:ext>
                  </a:extLst>
                </p:cNvPr>
                <p:cNvPicPr/>
                <p:nvPr/>
              </p:nvPicPr>
              <p:blipFill>
                <a:blip r:embed="rId188"/>
                <a:stretch>
                  <a:fillRect/>
                </a:stretch>
              </p:blipFill>
              <p:spPr>
                <a:xfrm>
                  <a:off x="8437491" y="842554"/>
                  <a:ext cx="1058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41" name="Ink 140">
                  <a:extLst>
                    <a:ext uri="{FF2B5EF4-FFF2-40B4-BE49-F238E27FC236}">
                      <a16:creationId xmlns:a16="http://schemas.microsoft.com/office/drawing/2014/main" id="{61EAAEBF-C7F1-D63E-2DE8-7147903CE33F}"/>
                    </a:ext>
                  </a:extLst>
                </p14:cNvPr>
                <p14:cNvContentPartPr/>
                <p14:nvPr/>
              </p14:nvContentPartPr>
              <p14:xfrm>
                <a:off x="8624331" y="888274"/>
                <a:ext cx="56160" cy="82080"/>
              </p14:xfrm>
            </p:contentPart>
          </mc:Choice>
          <mc:Fallback xmlns="">
            <p:pic>
              <p:nvPicPr>
                <p:cNvPr id="141" name="Ink 140">
                  <a:extLst>
                    <a:ext uri="{FF2B5EF4-FFF2-40B4-BE49-F238E27FC236}">
                      <a16:creationId xmlns:a16="http://schemas.microsoft.com/office/drawing/2014/main" id="{61EAAEBF-C7F1-D63E-2DE8-7147903CE33F}"/>
                    </a:ext>
                  </a:extLst>
                </p:cNvPr>
                <p:cNvPicPr/>
                <p:nvPr/>
              </p:nvPicPr>
              <p:blipFill>
                <a:blip r:embed="rId190"/>
                <a:stretch>
                  <a:fillRect/>
                </a:stretch>
              </p:blipFill>
              <p:spPr>
                <a:xfrm>
                  <a:off x="8618211" y="882154"/>
                  <a:ext cx="684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42" name="Ink 141">
                  <a:extLst>
                    <a:ext uri="{FF2B5EF4-FFF2-40B4-BE49-F238E27FC236}">
                      <a16:creationId xmlns:a16="http://schemas.microsoft.com/office/drawing/2014/main" id="{21399FAC-2C3A-03C7-3DA3-9382455BB95D}"/>
                    </a:ext>
                  </a:extLst>
                </p14:cNvPr>
                <p14:cNvContentPartPr/>
                <p14:nvPr/>
              </p14:nvContentPartPr>
              <p14:xfrm>
                <a:off x="8753931" y="882874"/>
                <a:ext cx="53640" cy="108000"/>
              </p14:xfrm>
            </p:contentPart>
          </mc:Choice>
          <mc:Fallback xmlns="">
            <p:pic>
              <p:nvPicPr>
                <p:cNvPr id="142" name="Ink 141">
                  <a:extLst>
                    <a:ext uri="{FF2B5EF4-FFF2-40B4-BE49-F238E27FC236}">
                      <a16:creationId xmlns:a16="http://schemas.microsoft.com/office/drawing/2014/main" id="{21399FAC-2C3A-03C7-3DA3-9382455BB95D}"/>
                    </a:ext>
                  </a:extLst>
                </p:cNvPr>
                <p:cNvPicPr/>
                <p:nvPr/>
              </p:nvPicPr>
              <p:blipFill>
                <a:blip r:embed="rId192"/>
                <a:stretch>
                  <a:fillRect/>
                </a:stretch>
              </p:blipFill>
              <p:spPr>
                <a:xfrm>
                  <a:off x="8747811" y="876754"/>
                  <a:ext cx="658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43" name="Ink 142">
                  <a:extLst>
                    <a:ext uri="{FF2B5EF4-FFF2-40B4-BE49-F238E27FC236}">
                      <a16:creationId xmlns:a16="http://schemas.microsoft.com/office/drawing/2014/main" id="{238D0B6B-8E1A-360E-F4EB-1F46E561FB40}"/>
                    </a:ext>
                  </a:extLst>
                </p14:cNvPr>
                <p14:cNvContentPartPr/>
                <p14:nvPr/>
              </p14:nvContentPartPr>
              <p14:xfrm>
                <a:off x="8865891" y="868114"/>
                <a:ext cx="50040" cy="87840"/>
              </p14:xfrm>
            </p:contentPart>
          </mc:Choice>
          <mc:Fallback xmlns="">
            <p:pic>
              <p:nvPicPr>
                <p:cNvPr id="143" name="Ink 142">
                  <a:extLst>
                    <a:ext uri="{FF2B5EF4-FFF2-40B4-BE49-F238E27FC236}">
                      <a16:creationId xmlns:a16="http://schemas.microsoft.com/office/drawing/2014/main" id="{238D0B6B-8E1A-360E-F4EB-1F46E561FB40}"/>
                    </a:ext>
                  </a:extLst>
                </p:cNvPr>
                <p:cNvPicPr/>
                <p:nvPr/>
              </p:nvPicPr>
              <p:blipFill>
                <a:blip r:embed="rId194"/>
                <a:stretch>
                  <a:fillRect/>
                </a:stretch>
              </p:blipFill>
              <p:spPr>
                <a:xfrm>
                  <a:off x="8859771" y="861994"/>
                  <a:ext cx="622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44" name="Ink 143">
                  <a:extLst>
                    <a:ext uri="{FF2B5EF4-FFF2-40B4-BE49-F238E27FC236}">
                      <a16:creationId xmlns:a16="http://schemas.microsoft.com/office/drawing/2014/main" id="{BDED21C0-0697-8CD4-F657-E0D1CFB3BBC0}"/>
                    </a:ext>
                  </a:extLst>
                </p14:cNvPr>
                <p14:cNvContentPartPr/>
                <p14:nvPr/>
              </p14:nvContentPartPr>
              <p14:xfrm>
                <a:off x="8911611" y="905554"/>
                <a:ext cx="2520" cy="110160"/>
              </p14:xfrm>
            </p:contentPart>
          </mc:Choice>
          <mc:Fallback xmlns="">
            <p:pic>
              <p:nvPicPr>
                <p:cNvPr id="144" name="Ink 143">
                  <a:extLst>
                    <a:ext uri="{FF2B5EF4-FFF2-40B4-BE49-F238E27FC236}">
                      <a16:creationId xmlns:a16="http://schemas.microsoft.com/office/drawing/2014/main" id="{BDED21C0-0697-8CD4-F657-E0D1CFB3BBC0}"/>
                    </a:ext>
                  </a:extLst>
                </p:cNvPr>
                <p:cNvPicPr/>
                <p:nvPr/>
              </p:nvPicPr>
              <p:blipFill>
                <a:blip r:embed="rId196"/>
                <a:stretch>
                  <a:fillRect/>
                </a:stretch>
              </p:blipFill>
              <p:spPr>
                <a:xfrm>
                  <a:off x="8905491" y="899434"/>
                  <a:ext cx="147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45" name="Ink 144">
                  <a:extLst>
                    <a:ext uri="{FF2B5EF4-FFF2-40B4-BE49-F238E27FC236}">
                      <a16:creationId xmlns:a16="http://schemas.microsoft.com/office/drawing/2014/main" id="{1C95406B-3F2F-6877-15F5-8B4BF16A8070}"/>
                    </a:ext>
                  </a:extLst>
                </p14:cNvPr>
                <p14:cNvContentPartPr/>
                <p14:nvPr/>
              </p14:nvContentPartPr>
              <p14:xfrm>
                <a:off x="4934331" y="226954"/>
                <a:ext cx="4496040" cy="1011240"/>
              </p14:xfrm>
            </p:contentPart>
          </mc:Choice>
          <mc:Fallback xmlns="">
            <p:pic>
              <p:nvPicPr>
                <p:cNvPr id="145" name="Ink 144">
                  <a:extLst>
                    <a:ext uri="{FF2B5EF4-FFF2-40B4-BE49-F238E27FC236}">
                      <a16:creationId xmlns:a16="http://schemas.microsoft.com/office/drawing/2014/main" id="{1C95406B-3F2F-6877-15F5-8B4BF16A8070}"/>
                    </a:ext>
                  </a:extLst>
                </p:cNvPr>
                <p:cNvPicPr/>
                <p:nvPr/>
              </p:nvPicPr>
              <p:blipFill>
                <a:blip r:embed="rId198"/>
                <a:stretch>
                  <a:fillRect/>
                </a:stretch>
              </p:blipFill>
              <p:spPr>
                <a:xfrm>
                  <a:off x="4928211" y="220834"/>
                  <a:ext cx="4508280" cy="1023480"/>
                </a:xfrm>
                <a:prstGeom prst="rect">
                  <a:avLst/>
                </a:prstGeom>
              </p:spPr>
            </p:pic>
          </mc:Fallback>
        </mc:AlternateContent>
      </p:grpSp>
      <p:grpSp>
        <p:nvGrpSpPr>
          <p:cNvPr id="149" name="Group 148">
            <a:extLst>
              <a:ext uri="{FF2B5EF4-FFF2-40B4-BE49-F238E27FC236}">
                <a16:creationId xmlns:a16="http://schemas.microsoft.com/office/drawing/2014/main" id="{FBD28085-753B-00E8-559A-E1052ADF332E}"/>
              </a:ext>
            </a:extLst>
          </p:cNvPr>
          <p:cNvGrpSpPr/>
          <p:nvPr/>
        </p:nvGrpSpPr>
        <p:grpSpPr>
          <a:xfrm>
            <a:off x="10013571" y="2028034"/>
            <a:ext cx="97200" cy="157320"/>
            <a:chOff x="10013571" y="2028034"/>
            <a:chExt cx="97200" cy="157320"/>
          </a:xfrm>
        </p:grpSpPr>
        <mc:AlternateContent xmlns:mc="http://schemas.openxmlformats.org/markup-compatibility/2006" xmlns:p14="http://schemas.microsoft.com/office/powerpoint/2010/main">
          <mc:Choice Requires="p14">
            <p:contentPart p14:bwMode="auto" r:id="rId199">
              <p14:nvContentPartPr>
                <p14:cNvPr id="147" name="Ink 146">
                  <a:extLst>
                    <a:ext uri="{FF2B5EF4-FFF2-40B4-BE49-F238E27FC236}">
                      <a16:creationId xmlns:a16="http://schemas.microsoft.com/office/drawing/2014/main" id="{045A9CFB-50A0-3F21-EECE-1C3A5BA6A59C}"/>
                    </a:ext>
                  </a:extLst>
                </p14:cNvPr>
                <p14:cNvContentPartPr/>
                <p14:nvPr/>
              </p14:nvContentPartPr>
              <p14:xfrm>
                <a:off x="10013571" y="2028034"/>
                <a:ext cx="97200" cy="70560"/>
              </p14:xfrm>
            </p:contentPart>
          </mc:Choice>
          <mc:Fallback xmlns="">
            <p:pic>
              <p:nvPicPr>
                <p:cNvPr id="147" name="Ink 146">
                  <a:extLst>
                    <a:ext uri="{FF2B5EF4-FFF2-40B4-BE49-F238E27FC236}">
                      <a16:creationId xmlns:a16="http://schemas.microsoft.com/office/drawing/2014/main" id="{045A9CFB-50A0-3F21-EECE-1C3A5BA6A59C}"/>
                    </a:ext>
                  </a:extLst>
                </p:cNvPr>
                <p:cNvPicPr/>
                <p:nvPr/>
              </p:nvPicPr>
              <p:blipFill>
                <a:blip r:embed="rId200"/>
                <a:stretch>
                  <a:fillRect/>
                </a:stretch>
              </p:blipFill>
              <p:spPr>
                <a:xfrm>
                  <a:off x="10007451" y="2021914"/>
                  <a:ext cx="1094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8" name="Ink 147">
                  <a:extLst>
                    <a:ext uri="{FF2B5EF4-FFF2-40B4-BE49-F238E27FC236}">
                      <a16:creationId xmlns:a16="http://schemas.microsoft.com/office/drawing/2014/main" id="{A606486A-131D-4B40-598F-3B9781F26EC6}"/>
                    </a:ext>
                  </a:extLst>
                </p14:cNvPr>
                <p14:cNvContentPartPr/>
                <p14:nvPr/>
              </p14:nvContentPartPr>
              <p14:xfrm>
                <a:off x="10092411" y="2062234"/>
                <a:ext cx="10440" cy="123120"/>
              </p14:xfrm>
            </p:contentPart>
          </mc:Choice>
          <mc:Fallback xmlns="">
            <p:pic>
              <p:nvPicPr>
                <p:cNvPr id="148" name="Ink 147">
                  <a:extLst>
                    <a:ext uri="{FF2B5EF4-FFF2-40B4-BE49-F238E27FC236}">
                      <a16:creationId xmlns:a16="http://schemas.microsoft.com/office/drawing/2014/main" id="{A606486A-131D-4B40-598F-3B9781F26EC6}"/>
                    </a:ext>
                  </a:extLst>
                </p:cNvPr>
                <p:cNvPicPr/>
                <p:nvPr/>
              </p:nvPicPr>
              <p:blipFill>
                <a:blip r:embed="rId202"/>
                <a:stretch>
                  <a:fillRect/>
                </a:stretch>
              </p:blipFill>
              <p:spPr>
                <a:xfrm>
                  <a:off x="10086291" y="2056114"/>
                  <a:ext cx="22680" cy="135360"/>
                </a:xfrm>
                <a:prstGeom prst="rect">
                  <a:avLst/>
                </a:prstGeom>
              </p:spPr>
            </p:pic>
          </mc:Fallback>
        </mc:AlternateContent>
      </p:grpSp>
      <p:grpSp>
        <p:nvGrpSpPr>
          <p:cNvPr id="151" name="Group 150">
            <a:extLst>
              <a:ext uri="{FF2B5EF4-FFF2-40B4-BE49-F238E27FC236}">
                <a16:creationId xmlns:a16="http://schemas.microsoft.com/office/drawing/2014/main" id="{F2B7264D-FE27-B3BA-B204-9DAD69FF0314}"/>
              </a:ext>
            </a:extLst>
          </p:cNvPr>
          <p:cNvGrpSpPr/>
          <p:nvPr/>
        </p:nvGrpSpPr>
        <p:grpSpPr>
          <a:xfrm>
            <a:off x="5895171" y="1399114"/>
            <a:ext cx="2602800" cy="322200"/>
            <a:chOff x="5895171" y="1399114"/>
            <a:chExt cx="2602800" cy="322200"/>
          </a:xfrm>
        </p:grpSpPr>
        <mc:AlternateContent xmlns:mc="http://schemas.openxmlformats.org/markup-compatibility/2006" xmlns:p14="http://schemas.microsoft.com/office/powerpoint/2010/main">
          <mc:Choice Requires="p14">
            <p:contentPart p14:bwMode="auto" r:id="rId203">
              <p14:nvContentPartPr>
                <p14:cNvPr id="25" name="Ink 24">
                  <a:extLst>
                    <a:ext uri="{FF2B5EF4-FFF2-40B4-BE49-F238E27FC236}">
                      <a16:creationId xmlns:a16="http://schemas.microsoft.com/office/drawing/2014/main" id="{CFC4203B-43F2-B2C3-58EB-BF6C67E43EBA}"/>
                    </a:ext>
                  </a:extLst>
                </p14:cNvPr>
                <p14:cNvContentPartPr/>
                <p14:nvPr/>
              </p14:nvContentPartPr>
              <p14:xfrm>
                <a:off x="5929011" y="1652194"/>
                <a:ext cx="77040" cy="69120"/>
              </p14:xfrm>
            </p:contentPart>
          </mc:Choice>
          <mc:Fallback xmlns="">
            <p:pic>
              <p:nvPicPr>
                <p:cNvPr id="25" name="Ink 24">
                  <a:extLst>
                    <a:ext uri="{FF2B5EF4-FFF2-40B4-BE49-F238E27FC236}">
                      <a16:creationId xmlns:a16="http://schemas.microsoft.com/office/drawing/2014/main" id="{CFC4203B-43F2-B2C3-58EB-BF6C67E43EBA}"/>
                    </a:ext>
                  </a:extLst>
                </p:cNvPr>
                <p:cNvPicPr/>
                <p:nvPr/>
              </p:nvPicPr>
              <p:blipFill>
                <a:blip r:embed="rId204"/>
                <a:stretch>
                  <a:fillRect/>
                </a:stretch>
              </p:blipFill>
              <p:spPr>
                <a:xfrm>
                  <a:off x="5922891" y="1646074"/>
                  <a:ext cx="892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26" name="Ink 25">
                  <a:extLst>
                    <a:ext uri="{FF2B5EF4-FFF2-40B4-BE49-F238E27FC236}">
                      <a16:creationId xmlns:a16="http://schemas.microsoft.com/office/drawing/2014/main" id="{DF44F955-FF08-863D-ABA4-F396323E0A68}"/>
                    </a:ext>
                  </a:extLst>
                </p14:cNvPr>
                <p14:cNvContentPartPr/>
                <p14:nvPr/>
              </p14:nvContentPartPr>
              <p14:xfrm>
                <a:off x="5895171" y="1650754"/>
                <a:ext cx="129600" cy="50040"/>
              </p14:xfrm>
            </p:contentPart>
          </mc:Choice>
          <mc:Fallback xmlns="">
            <p:pic>
              <p:nvPicPr>
                <p:cNvPr id="26" name="Ink 25">
                  <a:extLst>
                    <a:ext uri="{FF2B5EF4-FFF2-40B4-BE49-F238E27FC236}">
                      <a16:creationId xmlns:a16="http://schemas.microsoft.com/office/drawing/2014/main" id="{DF44F955-FF08-863D-ABA4-F396323E0A68}"/>
                    </a:ext>
                  </a:extLst>
                </p:cNvPr>
                <p:cNvPicPr/>
                <p:nvPr/>
              </p:nvPicPr>
              <p:blipFill>
                <a:blip r:embed="rId206"/>
                <a:stretch>
                  <a:fillRect/>
                </a:stretch>
              </p:blipFill>
              <p:spPr>
                <a:xfrm>
                  <a:off x="5889051" y="1644634"/>
                  <a:ext cx="1418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33" name="Ink 32">
                  <a:extLst>
                    <a:ext uri="{FF2B5EF4-FFF2-40B4-BE49-F238E27FC236}">
                      <a16:creationId xmlns:a16="http://schemas.microsoft.com/office/drawing/2014/main" id="{99A86E24-E897-39B4-5404-FC0981151BBF}"/>
                    </a:ext>
                  </a:extLst>
                </p14:cNvPr>
                <p14:cNvContentPartPr/>
                <p14:nvPr/>
              </p14:nvContentPartPr>
              <p14:xfrm>
                <a:off x="6054291" y="1585234"/>
                <a:ext cx="900720" cy="8280"/>
              </p14:xfrm>
            </p:contentPart>
          </mc:Choice>
          <mc:Fallback xmlns="">
            <p:pic>
              <p:nvPicPr>
                <p:cNvPr id="33" name="Ink 32">
                  <a:extLst>
                    <a:ext uri="{FF2B5EF4-FFF2-40B4-BE49-F238E27FC236}">
                      <a16:creationId xmlns:a16="http://schemas.microsoft.com/office/drawing/2014/main" id="{99A86E24-E897-39B4-5404-FC0981151BBF}"/>
                    </a:ext>
                  </a:extLst>
                </p:cNvPr>
                <p:cNvPicPr/>
                <p:nvPr/>
              </p:nvPicPr>
              <p:blipFill>
                <a:blip r:embed="rId208"/>
                <a:stretch>
                  <a:fillRect/>
                </a:stretch>
              </p:blipFill>
              <p:spPr>
                <a:xfrm>
                  <a:off x="6048171" y="1579114"/>
                  <a:ext cx="9129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34" name="Ink 33">
                  <a:extLst>
                    <a:ext uri="{FF2B5EF4-FFF2-40B4-BE49-F238E27FC236}">
                      <a16:creationId xmlns:a16="http://schemas.microsoft.com/office/drawing/2014/main" id="{CF1C8670-8C81-25C1-4A41-8EF891EBCD20}"/>
                    </a:ext>
                  </a:extLst>
                </p14:cNvPr>
                <p14:cNvContentPartPr/>
                <p14:nvPr/>
              </p14:nvContentPartPr>
              <p14:xfrm>
                <a:off x="6024411" y="1571194"/>
                <a:ext cx="81720" cy="68040"/>
              </p14:xfrm>
            </p:contentPart>
          </mc:Choice>
          <mc:Fallback xmlns="">
            <p:pic>
              <p:nvPicPr>
                <p:cNvPr id="34" name="Ink 33">
                  <a:extLst>
                    <a:ext uri="{FF2B5EF4-FFF2-40B4-BE49-F238E27FC236}">
                      <a16:creationId xmlns:a16="http://schemas.microsoft.com/office/drawing/2014/main" id="{CF1C8670-8C81-25C1-4A41-8EF891EBCD20}"/>
                    </a:ext>
                  </a:extLst>
                </p:cNvPr>
                <p:cNvPicPr/>
                <p:nvPr/>
              </p:nvPicPr>
              <p:blipFill>
                <a:blip r:embed="rId210"/>
                <a:stretch>
                  <a:fillRect/>
                </a:stretch>
              </p:blipFill>
              <p:spPr>
                <a:xfrm>
                  <a:off x="6018291" y="1565074"/>
                  <a:ext cx="939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36" name="Ink 35">
                  <a:extLst>
                    <a:ext uri="{FF2B5EF4-FFF2-40B4-BE49-F238E27FC236}">
                      <a16:creationId xmlns:a16="http://schemas.microsoft.com/office/drawing/2014/main" id="{CDF753BF-AADD-0F8C-DD82-2840DEAFC95C}"/>
                    </a:ext>
                  </a:extLst>
                </p14:cNvPr>
                <p14:cNvContentPartPr/>
                <p14:nvPr/>
              </p14:nvContentPartPr>
              <p14:xfrm>
                <a:off x="6907131" y="1537354"/>
                <a:ext cx="55800" cy="92520"/>
              </p14:xfrm>
            </p:contentPart>
          </mc:Choice>
          <mc:Fallback xmlns="">
            <p:pic>
              <p:nvPicPr>
                <p:cNvPr id="36" name="Ink 35">
                  <a:extLst>
                    <a:ext uri="{FF2B5EF4-FFF2-40B4-BE49-F238E27FC236}">
                      <a16:creationId xmlns:a16="http://schemas.microsoft.com/office/drawing/2014/main" id="{CDF753BF-AADD-0F8C-DD82-2840DEAFC95C}"/>
                    </a:ext>
                  </a:extLst>
                </p:cNvPr>
                <p:cNvPicPr/>
                <p:nvPr/>
              </p:nvPicPr>
              <p:blipFill>
                <a:blip r:embed="rId212"/>
                <a:stretch>
                  <a:fillRect/>
                </a:stretch>
              </p:blipFill>
              <p:spPr>
                <a:xfrm>
                  <a:off x="6901011" y="1531234"/>
                  <a:ext cx="680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50" name="Ink 149">
                  <a:extLst>
                    <a:ext uri="{FF2B5EF4-FFF2-40B4-BE49-F238E27FC236}">
                      <a16:creationId xmlns:a16="http://schemas.microsoft.com/office/drawing/2014/main" id="{C72329F5-D978-D2A8-1D8C-7D5409916CAF}"/>
                    </a:ext>
                  </a:extLst>
                </p14:cNvPr>
                <p14:cNvContentPartPr/>
                <p14:nvPr/>
              </p14:nvContentPartPr>
              <p14:xfrm>
                <a:off x="6133851" y="1399114"/>
                <a:ext cx="2364120" cy="144360"/>
              </p14:xfrm>
            </p:contentPart>
          </mc:Choice>
          <mc:Fallback xmlns="">
            <p:pic>
              <p:nvPicPr>
                <p:cNvPr id="150" name="Ink 149">
                  <a:extLst>
                    <a:ext uri="{FF2B5EF4-FFF2-40B4-BE49-F238E27FC236}">
                      <a16:creationId xmlns:a16="http://schemas.microsoft.com/office/drawing/2014/main" id="{C72329F5-D978-D2A8-1D8C-7D5409916CAF}"/>
                    </a:ext>
                  </a:extLst>
                </p:cNvPr>
                <p:cNvPicPr/>
                <p:nvPr/>
              </p:nvPicPr>
              <p:blipFill>
                <a:blip r:embed="rId214"/>
                <a:stretch>
                  <a:fillRect/>
                </a:stretch>
              </p:blipFill>
              <p:spPr>
                <a:xfrm>
                  <a:off x="6127731" y="1392994"/>
                  <a:ext cx="2376360" cy="156600"/>
                </a:xfrm>
                <a:prstGeom prst="rect">
                  <a:avLst/>
                </a:prstGeom>
              </p:spPr>
            </p:pic>
          </mc:Fallback>
        </mc:AlternateContent>
      </p:grpSp>
      <p:grpSp>
        <p:nvGrpSpPr>
          <p:cNvPr id="153" name="Group 152">
            <a:extLst>
              <a:ext uri="{FF2B5EF4-FFF2-40B4-BE49-F238E27FC236}">
                <a16:creationId xmlns:a16="http://schemas.microsoft.com/office/drawing/2014/main" id="{EEA5AF71-F988-075A-206D-B4BE3E2A6CD4}"/>
              </a:ext>
            </a:extLst>
          </p:cNvPr>
          <p:cNvGrpSpPr/>
          <p:nvPr/>
        </p:nvGrpSpPr>
        <p:grpSpPr>
          <a:xfrm>
            <a:off x="8674371" y="1820674"/>
            <a:ext cx="456120" cy="3359160"/>
            <a:chOff x="8674371" y="1820674"/>
            <a:chExt cx="456120" cy="3359160"/>
          </a:xfrm>
        </p:grpSpPr>
        <mc:AlternateContent xmlns:mc="http://schemas.openxmlformats.org/markup-compatibility/2006" xmlns:p14="http://schemas.microsoft.com/office/powerpoint/2010/main">
          <mc:Choice Requires="p14">
            <p:contentPart p14:bwMode="auto" r:id="rId215">
              <p14:nvContentPartPr>
                <p14:cNvPr id="17" name="Ink 16">
                  <a:extLst>
                    <a:ext uri="{FF2B5EF4-FFF2-40B4-BE49-F238E27FC236}">
                      <a16:creationId xmlns:a16="http://schemas.microsoft.com/office/drawing/2014/main" id="{CD261D20-EB51-6320-DC3E-CBFB281016E9}"/>
                    </a:ext>
                  </a:extLst>
                </p14:cNvPr>
                <p14:cNvContentPartPr/>
                <p14:nvPr/>
              </p14:nvContentPartPr>
              <p14:xfrm>
                <a:off x="8735931" y="3715354"/>
                <a:ext cx="213840" cy="2520"/>
              </p14:xfrm>
            </p:contentPart>
          </mc:Choice>
          <mc:Fallback xmlns="">
            <p:pic>
              <p:nvPicPr>
                <p:cNvPr id="17" name="Ink 16">
                  <a:extLst>
                    <a:ext uri="{FF2B5EF4-FFF2-40B4-BE49-F238E27FC236}">
                      <a16:creationId xmlns:a16="http://schemas.microsoft.com/office/drawing/2014/main" id="{CD261D20-EB51-6320-DC3E-CBFB281016E9}"/>
                    </a:ext>
                  </a:extLst>
                </p:cNvPr>
                <p:cNvPicPr/>
                <p:nvPr/>
              </p:nvPicPr>
              <p:blipFill>
                <a:blip r:embed="rId216"/>
                <a:stretch>
                  <a:fillRect/>
                </a:stretch>
              </p:blipFill>
              <p:spPr>
                <a:xfrm>
                  <a:off x="8729811" y="3709234"/>
                  <a:ext cx="2260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9" name="Ink 18">
                  <a:extLst>
                    <a:ext uri="{FF2B5EF4-FFF2-40B4-BE49-F238E27FC236}">
                      <a16:creationId xmlns:a16="http://schemas.microsoft.com/office/drawing/2014/main" id="{DE4D606F-42B3-E125-D40F-0B39F7F2A2A2}"/>
                    </a:ext>
                  </a:extLst>
                </p14:cNvPr>
                <p14:cNvContentPartPr/>
                <p14:nvPr/>
              </p14:nvContentPartPr>
              <p14:xfrm>
                <a:off x="8805411" y="3788794"/>
                <a:ext cx="178920" cy="2520"/>
              </p14:xfrm>
            </p:contentPart>
          </mc:Choice>
          <mc:Fallback xmlns="">
            <p:pic>
              <p:nvPicPr>
                <p:cNvPr id="19" name="Ink 18">
                  <a:extLst>
                    <a:ext uri="{FF2B5EF4-FFF2-40B4-BE49-F238E27FC236}">
                      <a16:creationId xmlns:a16="http://schemas.microsoft.com/office/drawing/2014/main" id="{DE4D606F-42B3-E125-D40F-0B39F7F2A2A2}"/>
                    </a:ext>
                  </a:extLst>
                </p:cNvPr>
                <p:cNvPicPr/>
                <p:nvPr/>
              </p:nvPicPr>
              <p:blipFill>
                <a:blip r:embed="rId218"/>
                <a:stretch>
                  <a:fillRect/>
                </a:stretch>
              </p:blipFill>
              <p:spPr>
                <a:xfrm>
                  <a:off x="8799291" y="3782674"/>
                  <a:ext cx="1911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52" name="Ink 151">
                  <a:extLst>
                    <a:ext uri="{FF2B5EF4-FFF2-40B4-BE49-F238E27FC236}">
                      <a16:creationId xmlns:a16="http://schemas.microsoft.com/office/drawing/2014/main" id="{F237D190-38E5-4159-0B50-AA7CD4B10C4F}"/>
                    </a:ext>
                  </a:extLst>
                </p14:cNvPr>
                <p14:cNvContentPartPr/>
                <p14:nvPr/>
              </p14:nvContentPartPr>
              <p14:xfrm>
                <a:off x="8674371" y="1820674"/>
                <a:ext cx="456120" cy="3359160"/>
              </p14:xfrm>
            </p:contentPart>
          </mc:Choice>
          <mc:Fallback xmlns="">
            <p:pic>
              <p:nvPicPr>
                <p:cNvPr id="152" name="Ink 151">
                  <a:extLst>
                    <a:ext uri="{FF2B5EF4-FFF2-40B4-BE49-F238E27FC236}">
                      <a16:creationId xmlns:a16="http://schemas.microsoft.com/office/drawing/2014/main" id="{F237D190-38E5-4159-0B50-AA7CD4B10C4F}"/>
                    </a:ext>
                  </a:extLst>
                </p:cNvPr>
                <p:cNvPicPr/>
                <p:nvPr/>
              </p:nvPicPr>
              <p:blipFill>
                <a:blip r:embed="rId220"/>
                <a:stretch>
                  <a:fillRect/>
                </a:stretch>
              </p:blipFill>
              <p:spPr>
                <a:xfrm>
                  <a:off x="8668251" y="1814554"/>
                  <a:ext cx="468360" cy="3371400"/>
                </a:xfrm>
                <a:prstGeom prst="rect">
                  <a:avLst/>
                </a:prstGeom>
              </p:spPr>
            </p:pic>
          </mc:Fallback>
        </mc:AlternateContent>
      </p:grpSp>
      <p:grpSp>
        <p:nvGrpSpPr>
          <p:cNvPr id="163" name="Group 162">
            <a:extLst>
              <a:ext uri="{FF2B5EF4-FFF2-40B4-BE49-F238E27FC236}">
                <a16:creationId xmlns:a16="http://schemas.microsoft.com/office/drawing/2014/main" id="{AA1A409A-D231-B7A4-F0BA-0BE9D69402B5}"/>
              </a:ext>
            </a:extLst>
          </p:cNvPr>
          <p:cNvGrpSpPr/>
          <p:nvPr/>
        </p:nvGrpSpPr>
        <p:grpSpPr>
          <a:xfrm>
            <a:off x="5515011" y="2817154"/>
            <a:ext cx="345240" cy="198720"/>
            <a:chOff x="5515011" y="2817154"/>
            <a:chExt cx="345240" cy="198720"/>
          </a:xfrm>
        </p:grpSpPr>
        <mc:AlternateContent xmlns:mc="http://schemas.openxmlformats.org/markup-compatibility/2006" xmlns:p14="http://schemas.microsoft.com/office/powerpoint/2010/main">
          <mc:Choice Requires="p14">
            <p:contentPart p14:bwMode="auto" r:id="rId221">
              <p14:nvContentPartPr>
                <p14:cNvPr id="154" name="Ink 153">
                  <a:extLst>
                    <a:ext uri="{FF2B5EF4-FFF2-40B4-BE49-F238E27FC236}">
                      <a16:creationId xmlns:a16="http://schemas.microsoft.com/office/drawing/2014/main" id="{37BABD1A-89FA-2A50-E6F5-612072CD25FA}"/>
                    </a:ext>
                  </a:extLst>
                </p14:cNvPr>
                <p14:cNvContentPartPr/>
                <p14:nvPr/>
              </p14:nvContentPartPr>
              <p14:xfrm>
                <a:off x="5516811" y="2856034"/>
                <a:ext cx="2520" cy="111600"/>
              </p14:xfrm>
            </p:contentPart>
          </mc:Choice>
          <mc:Fallback xmlns="">
            <p:pic>
              <p:nvPicPr>
                <p:cNvPr id="154" name="Ink 153">
                  <a:extLst>
                    <a:ext uri="{FF2B5EF4-FFF2-40B4-BE49-F238E27FC236}">
                      <a16:creationId xmlns:a16="http://schemas.microsoft.com/office/drawing/2014/main" id="{37BABD1A-89FA-2A50-E6F5-612072CD25FA}"/>
                    </a:ext>
                  </a:extLst>
                </p:cNvPr>
                <p:cNvPicPr/>
                <p:nvPr/>
              </p:nvPicPr>
              <p:blipFill>
                <a:blip r:embed="rId222"/>
                <a:stretch>
                  <a:fillRect/>
                </a:stretch>
              </p:blipFill>
              <p:spPr>
                <a:xfrm>
                  <a:off x="5510691" y="2849914"/>
                  <a:ext cx="147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55" name="Ink 154">
                  <a:extLst>
                    <a:ext uri="{FF2B5EF4-FFF2-40B4-BE49-F238E27FC236}">
                      <a16:creationId xmlns:a16="http://schemas.microsoft.com/office/drawing/2014/main" id="{64D3D1AE-F26B-9B47-3542-C052540DAC59}"/>
                    </a:ext>
                  </a:extLst>
                </p14:cNvPr>
                <p14:cNvContentPartPr/>
                <p14:nvPr/>
              </p14:nvContentPartPr>
              <p14:xfrm>
                <a:off x="5515011" y="2843074"/>
                <a:ext cx="99000" cy="136440"/>
              </p14:xfrm>
            </p:contentPart>
          </mc:Choice>
          <mc:Fallback xmlns="">
            <p:pic>
              <p:nvPicPr>
                <p:cNvPr id="155" name="Ink 154">
                  <a:extLst>
                    <a:ext uri="{FF2B5EF4-FFF2-40B4-BE49-F238E27FC236}">
                      <a16:creationId xmlns:a16="http://schemas.microsoft.com/office/drawing/2014/main" id="{64D3D1AE-F26B-9B47-3542-C052540DAC59}"/>
                    </a:ext>
                  </a:extLst>
                </p:cNvPr>
                <p:cNvPicPr/>
                <p:nvPr/>
              </p:nvPicPr>
              <p:blipFill>
                <a:blip r:embed="rId224"/>
                <a:stretch>
                  <a:fillRect/>
                </a:stretch>
              </p:blipFill>
              <p:spPr>
                <a:xfrm>
                  <a:off x="5508891" y="2836954"/>
                  <a:ext cx="1112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56" name="Ink 155">
                  <a:extLst>
                    <a:ext uri="{FF2B5EF4-FFF2-40B4-BE49-F238E27FC236}">
                      <a16:creationId xmlns:a16="http://schemas.microsoft.com/office/drawing/2014/main" id="{E769946C-475E-3EE5-6245-A2899D040CCF}"/>
                    </a:ext>
                  </a:extLst>
                </p14:cNvPr>
                <p14:cNvContentPartPr/>
                <p14:nvPr/>
              </p14:nvContentPartPr>
              <p14:xfrm>
                <a:off x="5645331" y="2867554"/>
                <a:ext cx="2520" cy="148320"/>
              </p14:xfrm>
            </p:contentPart>
          </mc:Choice>
          <mc:Fallback xmlns="">
            <p:pic>
              <p:nvPicPr>
                <p:cNvPr id="156" name="Ink 155">
                  <a:extLst>
                    <a:ext uri="{FF2B5EF4-FFF2-40B4-BE49-F238E27FC236}">
                      <a16:creationId xmlns:a16="http://schemas.microsoft.com/office/drawing/2014/main" id="{E769946C-475E-3EE5-6245-A2899D040CCF}"/>
                    </a:ext>
                  </a:extLst>
                </p:cNvPr>
                <p:cNvPicPr/>
                <p:nvPr/>
              </p:nvPicPr>
              <p:blipFill>
                <a:blip r:embed="rId226"/>
                <a:stretch>
                  <a:fillRect/>
                </a:stretch>
              </p:blipFill>
              <p:spPr>
                <a:xfrm>
                  <a:off x="5639211" y="2861434"/>
                  <a:ext cx="147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57" name="Ink 156">
                  <a:extLst>
                    <a:ext uri="{FF2B5EF4-FFF2-40B4-BE49-F238E27FC236}">
                      <a16:creationId xmlns:a16="http://schemas.microsoft.com/office/drawing/2014/main" id="{CD0FB2CD-97E9-9C61-66C0-3B850D93115A}"/>
                    </a:ext>
                  </a:extLst>
                </p14:cNvPr>
                <p14:cNvContentPartPr/>
                <p14:nvPr/>
              </p14:nvContentPartPr>
              <p14:xfrm>
                <a:off x="5647491" y="2880154"/>
                <a:ext cx="39600" cy="116280"/>
              </p14:xfrm>
            </p:contentPart>
          </mc:Choice>
          <mc:Fallback xmlns="">
            <p:pic>
              <p:nvPicPr>
                <p:cNvPr id="157" name="Ink 156">
                  <a:extLst>
                    <a:ext uri="{FF2B5EF4-FFF2-40B4-BE49-F238E27FC236}">
                      <a16:creationId xmlns:a16="http://schemas.microsoft.com/office/drawing/2014/main" id="{CD0FB2CD-97E9-9C61-66C0-3B850D93115A}"/>
                    </a:ext>
                  </a:extLst>
                </p:cNvPr>
                <p:cNvPicPr/>
                <p:nvPr/>
              </p:nvPicPr>
              <p:blipFill>
                <a:blip r:embed="rId228"/>
                <a:stretch>
                  <a:fillRect/>
                </a:stretch>
              </p:blipFill>
              <p:spPr>
                <a:xfrm>
                  <a:off x="5641371" y="2874034"/>
                  <a:ext cx="518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58" name="Ink 157">
                  <a:extLst>
                    <a:ext uri="{FF2B5EF4-FFF2-40B4-BE49-F238E27FC236}">
                      <a16:creationId xmlns:a16="http://schemas.microsoft.com/office/drawing/2014/main" id="{9210DD44-9F7C-6DFA-7BA5-AFF42EC14B7E}"/>
                    </a:ext>
                  </a:extLst>
                </p14:cNvPr>
                <p14:cNvContentPartPr/>
                <p14:nvPr/>
              </p14:nvContentPartPr>
              <p14:xfrm>
                <a:off x="5641011" y="2948194"/>
                <a:ext cx="36000" cy="6480"/>
              </p14:xfrm>
            </p:contentPart>
          </mc:Choice>
          <mc:Fallback xmlns="">
            <p:pic>
              <p:nvPicPr>
                <p:cNvPr id="158" name="Ink 157">
                  <a:extLst>
                    <a:ext uri="{FF2B5EF4-FFF2-40B4-BE49-F238E27FC236}">
                      <a16:creationId xmlns:a16="http://schemas.microsoft.com/office/drawing/2014/main" id="{9210DD44-9F7C-6DFA-7BA5-AFF42EC14B7E}"/>
                    </a:ext>
                  </a:extLst>
                </p:cNvPr>
                <p:cNvPicPr/>
                <p:nvPr/>
              </p:nvPicPr>
              <p:blipFill>
                <a:blip r:embed="rId230"/>
                <a:stretch>
                  <a:fillRect/>
                </a:stretch>
              </p:blipFill>
              <p:spPr>
                <a:xfrm>
                  <a:off x="5634891" y="2942074"/>
                  <a:ext cx="482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9" name="Ink 158">
                  <a:extLst>
                    <a:ext uri="{FF2B5EF4-FFF2-40B4-BE49-F238E27FC236}">
                      <a16:creationId xmlns:a16="http://schemas.microsoft.com/office/drawing/2014/main" id="{69D24BA5-9760-5596-A97C-26152AE75C9C}"/>
                    </a:ext>
                  </a:extLst>
                </p14:cNvPr>
                <p14:cNvContentPartPr/>
                <p14:nvPr/>
              </p14:nvContentPartPr>
              <p14:xfrm>
                <a:off x="5711931" y="2863594"/>
                <a:ext cx="5760" cy="116280"/>
              </p14:xfrm>
            </p:contentPart>
          </mc:Choice>
          <mc:Fallback xmlns="">
            <p:pic>
              <p:nvPicPr>
                <p:cNvPr id="159" name="Ink 158">
                  <a:extLst>
                    <a:ext uri="{FF2B5EF4-FFF2-40B4-BE49-F238E27FC236}">
                      <a16:creationId xmlns:a16="http://schemas.microsoft.com/office/drawing/2014/main" id="{69D24BA5-9760-5596-A97C-26152AE75C9C}"/>
                    </a:ext>
                  </a:extLst>
                </p:cNvPr>
                <p:cNvPicPr/>
                <p:nvPr/>
              </p:nvPicPr>
              <p:blipFill>
                <a:blip r:embed="rId232"/>
                <a:stretch>
                  <a:fillRect/>
                </a:stretch>
              </p:blipFill>
              <p:spPr>
                <a:xfrm>
                  <a:off x="5705811" y="2857474"/>
                  <a:ext cx="180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60" name="Ink 159">
                  <a:extLst>
                    <a:ext uri="{FF2B5EF4-FFF2-40B4-BE49-F238E27FC236}">
                      <a16:creationId xmlns:a16="http://schemas.microsoft.com/office/drawing/2014/main" id="{425A5B24-14C6-8666-0CF6-6353E8A0CA24}"/>
                    </a:ext>
                  </a:extLst>
                </p14:cNvPr>
                <p14:cNvContentPartPr/>
                <p14:nvPr/>
              </p14:nvContentPartPr>
              <p14:xfrm>
                <a:off x="5713731" y="2845234"/>
                <a:ext cx="44280" cy="129240"/>
              </p14:xfrm>
            </p:contentPart>
          </mc:Choice>
          <mc:Fallback xmlns="">
            <p:pic>
              <p:nvPicPr>
                <p:cNvPr id="160" name="Ink 159">
                  <a:extLst>
                    <a:ext uri="{FF2B5EF4-FFF2-40B4-BE49-F238E27FC236}">
                      <a16:creationId xmlns:a16="http://schemas.microsoft.com/office/drawing/2014/main" id="{425A5B24-14C6-8666-0CF6-6353E8A0CA24}"/>
                    </a:ext>
                  </a:extLst>
                </p:cNvPr>
                <p:cNvPicPr/>
                <p:nvPr/>
              </p:nvPicPr>
              <p:blipFill>
                <a:blip r:embed="rId234"/>
                <a:stretch>
                  <a:fillRect/>
                </a:stretch>
              </p:blipFill>
              <p:spPr>
                <a:xfrm>
                  <a:off x="5707611" y="2839114"/>
                  <a:ext cx="565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61" name="Ink 160">
                  <a:extLst>
                    <a:ext uri="{FF2B5EF4-FFF2-40B4-BE49-F238E27FC236}">
                      <a16:creationId xmlns:a16="http://schemas.microsoft.com/office/drawing/2014/main" id="{0B295871-8870-0F4F-E7EA-34EC2182DF02}"/>
                    </a:ext>
                  </a:extLst>
                </p14:cNvPr>
                <p14:cNvContentPartPr/>
                <p14:nvPr/>
              </p14:nvContentPartPr>
              <p14:xfrm>
                <a:off x="5769171" y="2853514"/>
                <a:ext cx="4320" cy="101520"/>
              </p14:xfrm>
            </p:contentPart>
          </mc:Choice>
          <mc:Fallback xmlns="">
            <p:pic>
              <p:nvPicPr>
                <p:cNvPr id="161" name="Ink 160">
                  <a:extLst>
                    <a:ext uri="{FF2B5EF4-FFF2-40B4-BE49-F238E27FC236}">
                      <a16:creationId xmlns:a16="http://schemas.microsoft.com/office/drawing/2014/main" id="{0B295871-8870-0F4F-E7EA-34EC2182DF02}"/>
                    </a:ext>
                  </a:extLst>
                </p:cNvPr>
                <p:cNvPicPr/>
                <p:nvPr/>
              </p:nvPicPr>
              <p:blipFill>
                <a:blip r:embed="rId236"/>
                <a:stretch>
                  <a:fillRect/>
                </a:stretch>
              </p:blipFill>
              <p:spPr>
                <a:xfrm>
                  <a:off x="5763051" y="2847394"/>
                  <a:ext cx="165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62" name="Ink 161">
                  <a:extLst>
                    <a:ext uri="{FF2B5EF4-FFF2-40B4-BE49-F238E27FC236}">
                      <a16:creationId xmlns:a16="http://schemas.microsoft.com/office/drawing/2014/main" id="{DCB6F229-D3D8-2E0F-93BB-BC7815CB5ED5}"/>
                    </a:ext>
                  </a:extLst>
                </p14:cNvPr>
                <p14:cNvContentPartPr/>
                <p14:nvPr/>
              </p14:nvContentPartPr>
              <p14:xfrm>
                <a:off x="5768091" y="2817154"/>
                <a:ext cx="92160" cy="145080"/>
              </p14:xfrm>
            </p:contentPart>
          </mc:Choice>
          <mc:Fallback xmlns="">
            <p:pic>
              <p:nvPicPr>
                <p:cNvPr id="162" name="Ink 161">
                  <a:extLst>
                    <a:ext uri="{FF2B5EF4-FFF2-40B4-BE49-F238E27FC236}">
                      <a16:creationId xmlns:a16="http://schemas.microsoft.com/office/drawing/2014/main" id="{DCB6F229-D3D8-2E0F-93BB-BC7815CB5ED5}"/>
                    </a:ext>
                  </a:extLst>
                </p:cNvPr>
                <p:cNvPicPr/>
                <p:nvPr/>
              </p:nvPicPr>
              <p:blipFill>
                <a:blip r:embed="rId238"/>
                <a:stretch>
                  <a:fillRect/>
                </a:stretch>
              </p:blipFill>
              <p:spPr>
                <a:xfrm>
                  <a:off x="5761971" y="2811034"/>
                  <a:ext cx="104400" cy="157320"/>
                </a:xfrm>
                <a:prstGeom prst="rect">
                  <a:avLst/>
                </a:prstGeom>
              </p:spPr>
            </p:pic>
          </mc:Fallback>
        </mc:AlternateContent>
      </p:grpSp>
      <p:grpSp>
        <p:nvGrpSpPr>
          <p:cNvPr id="40" name="Group 39">
            <a:extLst>
              <a:ext uri="{FF2B5EF4-FFF2-40B4-BE49-F238E27FC236}">
                <a16:creationId xmlns:a16="http://schemas.microsoft.com/office/drawing/2014/main" id="{D4B9E228-DB15-ADE1-CF83-BE827649EDBE}"/>
              </a:ext>
            </a:extLst>
          </p:cNvPr>
          <p:cNvGrpSpPr/>
          <p:nvPr/>
        </p:nvGrpSpPr>
        <p:grpSpPr>
          <a:xfrm>
            <a:off x="7477996" y="3126905"/>
            <a:ext cx="314640" cy="65520"/>
            <a:chOff x="7477996" y="3126905"/>
            <a:chExt cx="314640" cy="65520"/>
          </a:xfrm>
        </p:grpSpPr>
        <mc:AlternateContent xmlns:mc="http://schemas.openxmlformats.org/markup-compatibility/2006" xmlns:p14="http://schemas.microsoft.com/office/powerpoint/2010/main">
          <mc:Choice Requires="p14">
            <p:contentPart p14:bwMode="auto" r:id="rId239">
              <p14:nvContentPartPr>
                <p14:cNvPr id="27" name="Ink 26">
                  <a:extLst>
                    <a:ext uri="{FF2B5EF4-FFF2-40B4-BE49-F238E27FC236}">
                      <a16:creationId xmlns:a16="http://schemas.microsoft.com/office/drawing/2014/main" id="{3FE43A52-14CB-8C98-0B63-D76EF0F68C01}"/>
                    </a:ext>
                  </a:extLst>
                </p14:cNvPr>
                <p14:cNvContentPartPr/>
                <p14:nvPr/>
              </p14:nvContentPartPr>
              <p14:xfrm>
                <a:off x="7477996" y="3126905"/>
                <a:ext cx="314640" cy="23400"/>
              </p14:xfrm>
            </p:contentPart>
          </mc:Choice>
          <mc:Fallback xmlns="">
            <p:pic>
              <p:nvPicPr>
                <p:cNvPr id="27" name="Ink 26">
                  <a:extLst>
                    <a:ext uri="{FF2B5EF4-FFF2-40B4-BE49-F238E27FC236}">
                      <a16:creationId xmlns:a16="http://schemas.microsoft.com/office/drawing/2014/main" id="{3FE43A52-14CB-8C98-0B63-D76EF0F68C01}"/>
                    </a:ext>
                  </a:extLst>
                </p:cNvPr>
                <p:cNvPicPr/>
                <p:nvPr/>
              </p:nvPicPr>
              <p:blipFill>
                <a:blip r:embed="rId240"/>
                <a:stretch>
                  <a:fillRect/>
                </a:stretch>
              </p:blipFill>
              <p:spPr>
                <a:xfrm>
                  <a:off x="7471876" y="3120785"/>
                  <a:ext cx="3268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35" name="Ink 34">
                  <a:extLst>
                    <a:ext uri="{FF2B5EF4-FFF2-40B4-BE49-F238E27FC236}">
                      <a16:creationId xmlns:a16="http://schemas.microsoft.com/office/drawing/2014/main" id="{05669914-2D0E-56FD-99EB-60DA153C6D77}"/>
                    </a:ext>
                  </a:extLst>
                </p14:cNvPr>
                <p14:cNvContentPartPr/>
                <p14:nvPr/>
              </p14:nvContentPartPr>
              <p14:xfrm>
                <a:off x="7562956" y="3192065"/>
                <a:ext cx="161640" cy="360"/>
              </p14:xfrm>
            </p:contentPart>
          </mc:Choice>
          <mc:Fallback xmlns="">
            <p:pic>
              <p:nvPicPr>
                <p:cNvPr id="35" name="Ink 34">
                  <a:extLst>
                    <a:ext uri="{FF2B5EF4-FFF2-40B4-BE49-F238E27FC236}">
                      <a16:creationId xmlns:a16="http://schemas.microsoft.com/office/drawing/2014/main" id="{05669914-2D0E-56FD-99EB-60DA153C6D77}"/>
                    </a:ext>
                  </a:extLst>
                </p:cNvPr>
                <p:cNvPicPr/>
                <p:nvPr/>
              </p:nvPicPr>
              <p:blipFill>
                <a:blip r:embed="rId242"/>
                <a:stretch>
                  <a:fillRect/>
                </a:stretch>
              </p:blipFill>
              <p:spPr>
                <a:xfrm>
                  <a:off x="7556836" y="3185945"/>
                  <a:ext cx="173880" cy="1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3">
            <p14:nvContentPartPr>
              <p14:cNvPr id="51" name="Ink 50">
                <a:extLst>
                  <a:ext uri="{FF2B5EF4-FFF2-40B4-BE49-F238E27FC236}">
                    <a16:creationId xmlns:a16="http://schemas.microsoft.com/office/drawing/2014/main" id="{F51898FC-9F53-9319-969B-60F04B2498FA}"/>
                  </a:ext>
                </a:extLst>
              </p14:cNvPr>
              <p14:cNvContentPartPr/>
              <p14:nvPr/>
            </p14:nvContentPartPr>
            <p14:xfrm>
              <a:off x="4450396" y="3149225"/>
              <a:ext cx="304560" cy="232920"/>
            </p14:xfrm>
          </p:contentPart>
        </mc:Choice>
        <mc:Fallback xmlns="">
          <p:pic>
            <p:nvPicPr>
              <p:cNvPr id="51" name="Ink 50">
                <a:extLst>
                  <a:ext uri="{FF2B5EF4-FFF2-40B4-BE49-F238E27FC236}">
                    <a16:creationId xmlns:a16="http://schemas.microsoft.com/office/drawing/2014/main" id="{F51898FC-9F53-9319-969B-60F04B2498FA}"/>
                  </a:ext>
                </a:extLst>
              </p:cNvPr>
              <p:cNvPicPr/>
              <p:nvPr/>
            </p:nvPicPr>
            <p:blipFill>
              <a:blip r:embed="rId244"/>
              <a:stretch>
                <a:fillRect/>
              </a:stretch>
            </p:blipFill>
            <p:spPr>
              <a:xfrm>
                <a:off x="4444276" y="3143105"/>
                <a:ext cx="316800" cy="245160"/>
              </a:xfrm>
              <a:prstGeom prst="rect">
                <a:avLst/>
              </a:prstGeom>
            </p:spPr>
          </p:pic>
        </mc:Fallback>
      </mc:AlternateContent>
    </p:spTree>
    <p:extLst>
      <p:ext uri="{BB962C8B-B14F-4D97-AF65-F5344CB8AC3E}">
        <p14:creationId xmlns:p14="http://schemas.microsoft.com/office/powerpoint/2010/main" val="42390094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D334D087-4A44-9DE6-0B85-D315E14BEED8}"/>
              </a:ext>
            </a:extLst>
          </p:cNvPr>
          <p:cNvSpPr>
            <a:spLocks noGrp="1"/>
          </p:cNvSpPr>
          <p:nvPr>
            <p:ph type="sldNum" sz="quarter" idx="12"/>
          </p:nvPr>
        </p:nvSpPr>
        <p:spPr>
          <a:xfrm>
            <a:off x="8805333" y="6356350"/>
            <a:ext cx="2743200" cy="365125"/>
          </a:xfrm>
        </p:spPr>
        <p:txBody>
          <a:bodyPr>
            <a:normAutofit/>
          </a:bodyPr>
          <a:lstStyle/>
          <a:p>
            <a:pPr>
              <a:spcAft>
                <a:spcPts val="600"/>
              </a:spcAft>
            </a:pPr>
            <a:fld id="{C86488E0-EA66-EE4C-84C2-226D9C4A9E6B}" type="slidenum">
              <a:rPr lang="en-PS" smtClean="0"/>
              <a:pPr>
                <a:spcAft>
                  <a:spcPts val="600"/>
                </a:spcAft>
              </a:pPr>
              <a:t>37</a:t>
            </a:fld>
            <a:endParaRPr lang="en-PS"/>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7D5F313-D792-ACCC-5DB2-D094DF94EADD}"/>
              </a:ext>
            </a:extLst>
          </p:cNvPr>
          <p:cNvPicPr>
            <a:picLocks noChangeAspect="1"/>
          </p:cNvPicPr>
          <p:nvPr/>
        </p:nvPicPr>
        <p:blipFill>
          <a:blip r:embed="rId2"/>
          <a:stretch>
            <a:fillRect/>
          </a:stretch>
        </p:blipFill>
        <p:spPr>
          <a:xfrm>
            <a:off x="643467" y="843747"/>
            <a:ext cx="10905066" cy="5170504"/>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91ABEDC-2B14-431C-D2A5-FBF7821F027F}"/>
              </a:ext>
            </a:extLst>
          </p:cNvPr>
          <p:cNvGrpSpPr/>
          <p:nvPr/>
        </p:nvGrpSpPr>
        <p:grpSpPr>
          <a:xfrm>
            <a:off x="3462291" y="4480714"/>
            <a:ext cx="524880" cy="181080"/>
            <a:chOff x="3462291" y="4480714"/>
            <a:chExt cx="524880" cy="181080"/>
          </a:xfrm>
        </p:grpSpPr>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EFAD8F0F-B1D7-B726-7B18-7AF2AFAEB8E0}"/>
                    </a:ext>
                  </a:extLst>
                </p14:cNvPr>
                <p14:cNvContentPartPr/>
                <p14:nvPr/>
              </p14:nvContentPartPr>
              <p14:xfrm>
                <a:off x="3462291" y="4513114"/>
                <a:ext cx="91800" cy="85680"/>
              </p14:xfrm>
            </p:contentPart>
          </mc:Choice>
          <mc:Fallback xmlns="">
            <p:pic>
              <p:nvPicPr>
                <p:cNvPr id="4" name="Ink 3">
                  <a:extLst>
                    <a:ext uri="{FF2B5EF4-FFF2-40B4-BE49-F238E27FC236}">
                      <a16:creationId xmlns:a16="http://schemas.microsoft.com/office/drawing/2014/main" id="{EFAD8F0F-B1D7-B726-7B18-7AF2AFAEB8E0}"/>
                    </a:ext>
                  </a:extLst>
                </p:cNvPr>
                <p:cNvPicPr/>
                <p:nvPr/>
              </p:nvPicPr>
              <p:blipFill>
                <a:blip r:embed="rId4"/>
                <a:stretch>
                  <a:fillRect/>
                </a:stretch>
              </p:blipFill>
              <p:spPr>
                <a:xfrm>
                  <a:off x="3456171" y="4506994"/>
                  <a:ext cx="1040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8C4FCABE-01F3-0C6E-6992-943A9E0185D7}"/>
                    </a:ext>
                  </a:extLst>
                </p14:cNvPr>
                <p14:cNvContentPartPr/>
                <p14:nvPr/>
              </p14:nvContentPartPr>
              <p14:xfrm>
                <a:off x="3531411" y="4560634"/>
                <a:ext cx="20520" cy="88200"/>
              </p14:xfrm>
            </p:contentPart>
          </mc:Choice>
          <mc:Fallback xmlns="">
            <p:pic>
              <p:nvPicPr>
                <p:cNvPr id="5" name="Ink 4">
                  <a:extLst>
                    <a:ext uri="{FF2B5EF4-FFF2-40B4-BE49-F238E27FC236}">
                      <a16:creationId xmlns:a16="http://schemas.microsoft.com/office/drawing/2014/main" id="{8C4FCABE-01F3-0C6E-6992-943A9E0185D7}"/>
                    </a:ext>
                  </a:extLst>
                </p:cNvPr>
                <p:cNvPicPr/>
                <p:nvPr/>
              </p:nvPicPr>
              <p:blipFill>
                <a:blip r:embed="rId6"/>
                <a:stretch>
                  <a:fillRect/>
                </a:stretch>
              </p:blipFill>
              <p:spPr>
                <a:xfrm>
                  <a:off x="3525291" y="4554514"/>
                  <a:ext cx="327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7E5A914C-388F-6C7A-2746-EF86E9FC7752}"/>
                    </a:ext>
                  </a:extLst>
                </p14:cNvPr>
                <p14:cNvContentPartPr/>
                <p14:nvPr/>
              </p14:nvContentPartPr>
              <p14:xfrm>
                <a:off x="3620331" y="4500514"/>
                <a:ext cx="69840" cy="127800"/>
              </p14:xfrm>
            </p:contentPart>
          </mc:Choice>
          <mc:Fallback xmlns="">
            <p:pic>
              <p:nvPicPr>
                <p:cNvPr id="6" name="Ink 5">
                  <a:extLst>
                    <a:ext uri="{FF2B5EF4-FFF2-40B4-BE49-F238E27FC236}">
                      <a16:creationId xmlns:a16="http://schemas.microsoft.com/office/drawing/2014/main" id="{7E5A914C-388F-6C7A-2746-EF86E9FC7752}"/>
                    </a:ext>
                  </a:extLst>
                </p:cNvPr>
                <p:cNvPicPr/>
                <p:nvPr/>
              </p:nvPicPr>
              <p:blipFill>
                <a:blip r:embed="rId8"/>
                <a:stretch>
                  <a:fillRect/>
                </a:stretch>
              </p:blipFill>
              <p:spPr>
                <a:xfrm>
                  <a:off x="3614211" y="4494394"/>
                  <a:ext cx="820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CA730E76-E3F9-E103-E9E4-8B8629C86DA2}"/>
                    </a:ext>
                  </a:extLst>
                </p14:cNvPr>
                <p14:cNvContentPartPr/>
                <p14:nvPr/>
              </p14:nvContentPartPr>
              <p14:xfrm>
                <a:off x="3740211" y="4522474"/>
                <a:ext cx="35280" cy="77400"/>
              </p14:xfrm>
            </p:contentPart>
          </mc:Choice>
          <mc:Fallback xmlns="">
            <p:pic>
              <p:nvPicPr>
                <p:cNvPr id="7" name="Ink 6">
                  <a:extLst>
                    <a:ext uri="{FF2B5EF4-FFF2-40B4-BE49-F238E27FC236}">
                      <a16:creationId xmlns:a16="http://schemas.microsoft.com/office/drawing/2014/main" id="{CA730E76-E3F9-E103-E9E4-8B8629C86DA2}"/>
                    </a:ext>
                  </a:extLst>
                </p:cNvPr>
                <p:cNvPicPr/>
                <p:nvPr/>
              </p:nvPicPr>
              <p:blipFill>
                <a:blip r:embed="rId10"/>
                <a:stretch>
                  <a:fillRect/>
                </a:stretch>
              </p:blipFill>
              <p:spPr>
                <a:xfrm>
                  <a:off x="3734091" y="4516354"/>
                  <a:ext cx="475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D0D32571-20B8-F096-AC65-ECB3E0CA2DDA}"/>
                    </a:ext>
                  </a:extLst>
                </p14:cNvPr>
                <p14:cNvContentPartPr/>
                <p14:nvPr/>
              </p14:nvContentPartPr>
              <p14:xfrm>
                <a:off x="3793851" y="4494754"/>
                <a:ext cx="60840" cy="167040"/>
              </p14:xfrm>
            </p:contentPart>
          </mc:Choice>
          <mc:Fallback xmlns="">
            <p:pic>
              <p:nvPicPr>
                <p:cNvPr id="9" name="Ink 8">
                  <a:extLst>
                    <a:ext uri="{FF2B5EF4-FFF2-40B4-BE49-F238E27FC236}">
                      <a16:creationId xmlns:a16="http://schemas.microsoft.com/office/drawing/2014/main" id="{D0D32571-20B8-F096-AC65-ECB3E0CA2DDA}"/>
                    </a:ext>
                  </a:extLst>
                </p:cNvPr>
                <p:cNvPicPr/>
                <p:nvPr/>
              </p:nvPicPr>
              <p:blipFill>
                <a:blip r:embed="rId12"/>
                <a:stretch>
                  <a:fillRect/>
                </a:stretch>
              </p:blipFill>
              <p:spPr>
                <a:xfrm>
                  <a:off x="3787731" y="4488634"/>
                  <a:ext cx="730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76E1E325-9931-3F5C-E0EA-53F1D3D68B64}"/>
                    </a:ext>
                  </a:extLst>
                </p14:cNvPr>
                <p14:cNvContentPartPr/>
                <p14:nvPr/>
              </p14:nvContentPartPr>
              <p14:xfrm>
                <a:off x="3892131" y="4480714"/>
                <a:ext cx="74520" cy="93960"/>
              </p14:xfrm>
            </p:contentPart>
          </mc:Choice>
          <mc:Fallback xmlns="">
            <p:pic>
              <p:nvPicPr>
                <p:cNvPr id="11" name="Ink 10">
                  <a:extLst>
                    <a:ext uri="{FF2B5EF4-FFF2-40B4-BE49-F238E27FC236}">
                      <a16:creationId xmlns:a16="http://schemas.microsoft.com/office/drawing/2014/main" id="{76E1E325-9931-3F5C-E0EA-53F1D3D68B64}"/>
                    </a:ext>
                  </a:extLst>
                </p:cNvPr>
                <p:cNvPicPr/>
                <p:nvPr/>
              </p:nvPicPr>
              <p:blipFill>
                <a:blip r:embed="rId14"/>
                <a:stretch>
                  <a:fillRect/>
                </a:stretch>
              </p:blipFill>
              <p:spPr>
                <a:xfrm>
                  <a:off x="3886011" y="4474594"/>
                  <a:ext cx="867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39EAF8A1-2916-B438-5C30-CBD07100EBF4}"/>
                    </a:ext>
                  </a:extLst>
                </p14:cNvPr>
                <p14:cNvContentPartPr/>
                <p14:nvPr/>
              </p14:nvContentPartPr>
              <p14:xfrm>
                <a:off x="3954411" y="4516354"/>
                <a:ext cx="32760" cy="144000"/>
              </p14:xfrm>
            </p:contentPart>
          </mc:Choice>
          <mc:Fallback xmlns="">
            <p:pic>
              <p:nvPicPr>
                <p:cNvPr id="13" name="Ink 12">
                  <a:extLst>
                    <a:ext uri="{FF2B5EF4-FFF2-40B4-BE49-F238E27FC236}">
                      <a16:creationId xmlns:a16="http://schemas.microsoft.com/office/drawing/2014/main" id="{39EAF8A1-2916-B438-5C30-CBD07100EBF4}"/>
                    </a:ext>
                  </a:extLst>
                </p:cNvPr>
                <p:cNvPicPr/>
                <p:nvPr/>
              </p:nvPicPr>
              <p:blipFill>
                <a:blip r:embed="rId16"/>
                <a:stretch>
                  <a:fillRect/>
                </a:stretch>
              </p:blipFill>
              <p:spPr>
                <a:xfrm>
                  <a:off x="3948291" y="4510234"/>
                  <a:ext cx="45000" cy="156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17" name="Ink 16">
                <a:extLst>
                  <a:ext uri="{FF2B5EF4-FFF2-40B4-BE49-F238E27FC236}">
                    <a16:creationId xmlns:a16="http://schemas.microsoft.com/office/drawing/2014/main" id="{4AA96C58-ACC7-E234-4890-72AD20612161}"/>
                  </a:ext>
                </a:extLst>
              </p14:cNvPr>
              <p14:cNvContentPartPr/>
              <p14:nvPr/>
            </p14:nvContentPartPr>
            <p14:xfrm>
              <a:off x="5012811" y="4437154"/>
              <a:ext cx="1925640" cy="530640"/>
            </p14:xfrm>
          </p:contentPart>
        </mc:Choice>
        <mc:Fallback xmlns="">
          <p:pic>
            <p:nvPicPr>
              <p:cNvPr id="17" name="Ink 16">
                <a:extLst>
                  <a:ext uri="{FF2B5EF4-FFF2-40B4-BE49-F238E27FC236}">
                    <a16:creationId xmlns:a16="http://schemas.microsoft.com/office/drawing/2014/main" id="{4AA96C58-ACC7-E234-4890-72AD20612161}"/>
                  </a:ext>
                </a:extLst>
              </p:cNvPr>
              <p:cNvPicPr/>
              <p:nvPr/>
            </p:nvPicPr>
            <p:blipFill>
              <a:blip r:embed="rId18"/>
              <a:stretch>
                <a:fillRect/>
              </a:stretch>
            </p:blipFill>
            <p:spPr>
              <a:xfrm>
                <a:off x="5006691" y="4431034"/>
                <a:ext cx="1937880" cy="542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Ink 18">
                <a:extLst>
                  <a:ext uri="{FF2B5EF4-FFF2-40B4-BE49-F238E27FC236}">
                    <a16:creationId xmlns:a16="http://schemas.microsoft.com/office/drawing/2014/main" id="{7B21115F-27FA-BBE1-E497-F84F007F5FEC}"/>
                  </a:ext>
                </a:extLst>
              </p14:cNvPr>
              <p14:cNvContentPartPr/>
              <p14:nvPr/>
            </p14:nvContentPartPr>
            <p14:xfrm>
              <a:off x="5224131" y="5412754"/>
              <a:ext cx="658080" cy="6120"/>
            </p14:xfrm>
          </p:contentPart>
        </mc:Choice>
        <mc:Fallback xmlns="">
          <p:pic>
            <p:nvPicPr>
              <p:cNvPr id="19" name="Ink 18">
                <a:extLst>
                  <a:ext uri="{FF2B5EF4-FFF2-40B4-BE49-F238E27FC236}">
                    <a16:creationId xmlns:a16="http://schemas.microsoft.com/office/drawing/2014/main" id="{7B21115F-27FA-BBE1-E497-F84F007F5FEC}"/>
                  </a:ext>
                </a:extLst>
              </p:cNvPr>
              <p:cNvPicPr/>
              <p:nvPr/>
            </p:nvPicPr>
            <p:blipFill>
              <a:blip r:embed="rId20"/>
              <a:stretch>
                <a:fillRect/>
              </a:stretch>
            </p:blipFill>
            <p:spPr>
              <a:xfrm>
                <a:off x="5218011" y="5406634"/>
                <a:ext cx="670320" cy="18360"/>
              </a:xfrm>
              <a:prstGeom prst="rect">
                <a:avLst/>
              </a:prstGeom>
            </p:spPr>
          </p:pic>
        </mc:Fallback>
      </mc:AlternateContent>
      <p:grpSp>
        <p:nvGrpSpPr>
          <p:cNvPr id="30" name="Group 29">
            <a:extLst>
              <a:ext uri="{FF2B5EF4-FFF2-40B4-BE49-F238E27FC236}">
                <a16:creationId xmlns:a16="http://schemas.microsoft.com/office/drawing/2014/main" id="{01707426-5482-CB8E-00C3-016920107045}"/>
              </a:ext>
            </a:extLst>
          </p:cNvPr>
          <p:cNvGrpSpPr/>
          <p:nvPr/>
        </p:nvGrpSpPr>
        <p:grpSpPr>
          <a:xfrm>
            <a:off x="5347971" y="5809834"/>
            <a:ext cx="879120" cy="236520"/>
            <a:chOff x="5347971" y="5809834"/>
            <a:chExt cx="879120" cy="236520"/>
          </a:xfrm>
        </p:grpSpPr>
        <mc:AlternateContent xmlns:mc="http://schemas.openxmlformats.org/markup-compatibility/2006" xmlns:p14="http://schemas.microsoft.com/office/powerpoint/2010/main">
          <mc:Choice Requires="p14">
            <p:contentPart p14:bwMode="auto" r:id="rId21">
              <p14:nvContentPartPr>
                <p14:cNvPr id="21" name="Ink 20">
                  <a:extLst>
                    <a:ext uri="{FF2B5EF4-FFF2-40B4-BE49-F238E27FC236}">
                      <a16:creationId xmlns:a16="http://schemas.microsoft.com/office/drawing/2014/main" id="{3312433F-5297-F806-28AB-52AEE0B08CD9}"/>
                    </a:ext>
                  </a:extLst>
                </p14:cNvPr>
                <p14:cNvContentPartPr/>
                <p14:nvPr/>
              </p14:nvContentPartPr>
              <p14:xfrm>
                <a:off x="5347971" y="5862034"/>
                <a:ext cx="96840" cy="177480"/>
              </p14:xfrm>
            </p:contentPart>
          </mc:Choice>
          <mc:Fallback xmlns="">
            <p:pic>
              <p:nvPicPr>
                <p:cNvPr id="21" name="Ink 20">
                  <a:extLst>
                    <a:ext uri="{FF2B5EF4-FFF2-40B4-BE49-F238E27FC236}">
                      <a16:creationId xmlns:a16="http://schemas.microsoft.com/office/drawing/2014/main" id="{3312433F-5297-F806-28AB-52AEE0B08CD9}"/>
                    </a:ext>
                  </a:extLst>
                </p:cNvPr>
                <p:cNvPicPr/>
                <p:nvPr/>
              </p:nvPicPr>
              <p:blipFill>
                <a:blip r:embed="rId22"/>
                <a:stretch>
                  <a:fillRect/>
                </a:stretch>
              </p:blipFill>
              <p:spPr>
                <a:xfrm>
                  <a:off x="5341851" y="5855914"/>
                  <a:ext cx="1090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 name="Ink 21">
                  <a:extLst>
                    <a:ext uri="{FF2B5EF4-FFF2-40B4-BE49-F238E27FC236}">
                      <a16:creationId xmlns:a16="http://schemas.microsoft.com/office/drawing/2014/main" id="{9B5728F8-EB63-22FD-05CC-AF4BA9FC9A6D}"/>
                    </a:ext>
                  </a:extLst>
                </p14:cNvPr>
                <p14:cNvContentPartPr/>
                <p14:nvPr/>
              </p14:nvContentPartPr>
              <p14:xfrm>
                <a:off x="5477571" y="5809834"/>
                <a:ext cx="185400" cy="210240"/>
              </p14:xfrm>
            </p:contentPart>
          </mc:Choice>
          <mc:Fallback xmlns="">
            <p:pic>
              <p:nvPicPr>
                <p:cNvPr id="22" name="Ink 21">
                  <a:extLst>
                    <a:ext uri="{FF2B5EF4-FFF2-40B4-BE49-F238E27FC236}">
                      <a16:creationId xmlns:a16="http://schemas.microsoft.com/office/drawing/2014/main" id="{9B5728F8-EB63-22FD-05CC-AF4BA9FC9A6D}"/>
                    </a:ext>
                  </a:extLst>
                </p:cNvPr>
                <p:cNvPicPr/>
                <p:nvPr/>
              </p:nvPicPr>
              <p:blipFill>
                <a:blip r:embed="rId24"/>
                <a:stretch>
                  <a:fillRect/>
                </a:stretch>
              </p:blipFill>
              <p:spPr>
                <a:xfrm>
                  <a:off x="5471451" y="5803714"/>
                  <a:ext cx="1976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Ink 22">
                  <a:extLst>
                    <a:ext uri="{FF2B5EF4-FFF2-40B4-BE49-F238E27FC236}">
                      <a16:creationId xmlns:a16="http://schemas.microsoft.com/office/drawing/2014/main" id="{C0B064E4-07EF-4345-2314-2D187600C2FA}"/>
                    </a:ext>
                  </a:extLst>
                </p14:cNvPr>
                <p14:cNvContentPartPr/>
                <p14:nvPr/>
              </p14:nvContentPartPr>
              <p14:xfrm>
                <a:off x="5776011" y="5999914"/>
                <a:ext cx="360" cy="360"/>
              </p14:xfrm>
            </p:contentPart>
          </mc:Choice>
          <mc:Fallback xmlns="">
            <p:pic>
              <p:nvPicPr>
                <p:cNvPr id="23" name="Ink 22">
                  <a:extLst>
                    <a:ext uri="{FF2B5EF4-FFF2-40B4-BE49-F238E27FC236}">
                      <a16:creationId xmlns:a16="http://schemas.microsoft.com/office/drawing/2014/main" id="{C0B064E4-07EF-4345-2314-2D187600C2FA}"/>
                    </a:ext>
                  </a:extLst>
                </p:cNvPr>
                <p:cNvPicPr/>
                <p:nvPr/>
              </p:nvPicPr>
              <p:blipFill>
                <a:blip r:embed="rId26"/>
                <a:stretch>
                  <a:fillRect/>
                </a:stretch>
              </p:blipFill>
              <p:spPr>
                <a:xfrm>
                  <a:off x="5769891" y="599379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4" name="Ink 23">
                  <a:extLst>
                    <a:ext uri="{FF2B5EF4-FFF2-40B4-BE49-F238E27FC236}">
                      <a16:creationId xmlns:a16="http://schemas.microsoft.com/office/drawing/2014/main" id="{0DD1F444-6A55-7FDE-8AEC-D339CC1ADD54}"/>
                    </a:ext>
                  </a:extLst>
                </p14:cNvPr>
                <p14:cNvContentPartPr/>
                <p14:nvPr/>
              </p14:nvContentPartPr>
              <p14:xfrm>
                <a:off x="5869251" y="5834674"/>
                <a:ext cx="5040" cy="187920"/>
              </p14:xfrm>
            </p:contentPart>
          </mc:Choice>
          <mc:Fallback xmlns="">
            <p:pic>
              <p:nvPicPr>
                <p:cNvPr id="24" name="Ink 23">
                  <a:extLst>
                    <a:ext uri="{FF2B5EF4-FFF2-40B4-BE49-F238E27FC236}">
                      <a16:creationId xmlns:a16="http://schemas.microsoft.com/office/drawing/2014/main" id="{0DD1F444-6A55-7FDE-8AEC-D339CC1ADD54}"/>
                    </a:ext>
                  </a:extLst>
                </p:cNvPr>
                <p:cNvPicPr/>
                <p:nvPr/>
              </p:nvPicPr>
              <p:blipFill>
                <a:blip r:embed="rId28"/>
                <a:stretch>
                  <a:fillRect/>
                </a:stretch>
              </p:blipFill>
              <p:spPr>
                <a:xfrm>
                  <a:off x="5863131" y="5828554"/>
                  <a:ext cx="172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5" name="Ink 24">
                  <a:extLst>
                    <a:ext uri="{FF2B5EF4-FFF2-40B4-BE49-F238E27FC236}">
                      <a16:creationId xmlns:a16="http://schemas.microsoft.com/office/drawing/2014/main" id="{B64D7B0A-E80E-567D-04F2-115FBE979E88}"/>
                    </a:ext>
                  </a:extLst>
                </p14:cNvPr>
                <p14:cNvContentPartPr/>
                <p14:nvPr/>
              </p14:nvContentPartPr>
              <p14:xfrm>
                <a:off x="5952771" y="5844394"/>
                <a:ext cx="50400" cy="159120"/>
              </p14:xfrm>
            </p:contentPart>
          </mc:Choice>
          <mc:Fallback xmlns="">
            <p:pic>
              <p:nvPicPr>
                <p:cNvPr id="25" name="Ink 24">
                  <a:extLst>
                    <a:ext uri="{FF2B5EF4-FFF2-40B4-BE49-F238E27FC236}">
                      <a16:creationId xmlns:a16="http://schemas.microsoft.com/office/drawing/2014/main" id="{B64D7B0A-E80E-567D-04F2-115FBE979E88}"/>
                    </a:ext>
                  </a:extLst>
                </p:cNvPr>
                <p:cNvPicPr/>
                <p:nvPr/>
              </p:nvPicPr>
              <p:blipFill>
                <a:blip r:embed="rId30"/>
                <a:stretch>
                  <a:fillRect/>
                </a:stretch>
              </p:blipFill>
              <p:spPr>
                <a:xfrm>
                  <a:off x="5946651" y="5838274"/>
                  <a:ext cx="626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6" name="Ink 25">
                  <a:extLst>
                    <a:ext uri="{FF2B5EF4-FFF2-40B4-BE49-F238E27FC236}">
                      <a16:creationId xmlns:a16="http://schemas.microsoft.com/office/drawing/2014/main" id="{59554952-3BC7-C37C-727E-1F21938844AC}"/>
                    </a:ext>
                  </a:extLst>
                </p14:cNvPr>
                <p14:cNvContentPartPr/>
                <p14:nvPr/>
              </p14:nvContentPartPr>
              <p14:xfrm>
                <a:off x="6124491" y="5831434"/>
                <a:ext cx="87480" cy="214920"/>
              </p14:xfrm>
            </p:contentPart>
          </mc:Choice>
          <mc:Fallback xmlns="">
            <p:pic>
              <p:nvPicPr>
                <p:cNvPr id="26" name="Ink 25">
                  <a:extLst>
                    <a:ext uri="{FF2B5EF4-FFF2-40B4-BE49-F238E27FC236}">
                      <a16:creationId xmlns:a16="http://schemas.microsoft.com/office/drawing/2014/main" id="{59554952-3BC7-C37C-727E-1F21938844AC}"/>
                    </a:ext>
                  </a:extLst>
                </p:cNvPr>
                <p:cNvPicPr/>
                <p:nvPr/>
              </p:nvPicPr>
              <p:blipFill>
                <a:blip r:embed="rId32"/>
                <a:stretch>
                  <a:fillRect/>
                </a:stretch>
              </p:blipFill>
              <p:spPr>
                <a:xfrm>
                  <a:off x="6118371" y="5825314"/>
                  <a:ext cx="9972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 name="Ink 26">
                  <a:extLst>
                    <a:ext uri="{FF2B5EF4-FFF2-40B4-BE49-F238E27FC236}">
                      <a16:creationId xmlns:a16="http://schemas.microsoft.com/office/drawing/2014/main" id="{843AA3CC-67E1-710B-994A-746FB8508412}"/>
                    </a:ext>
                  </a:extLst>
                </p14:cNvPr>
                <p14:cNvContentPartPr/>
                <p14:nvPr/>
              </p14:nvContentPartPr>
              <p14:xfrm>
                <a:off x="6107571" y="5818114"/>
                <a:ext cx="360" cy="2520"/>
              </p14:xfrm>
            </p:contentPart>
          </mc:Choice>
          <mc:Fallback xmlns="">
            <p:pic>
              <p:nvPicPr>
                <p:cNvPr id="27" name="Ink 26">
                  <a:extLst>
                    <a:ext uri="{FF2B5EF4-FFF2-40B4-BE49-F238E27FC236}">
                      <a16:creationId xmlns:a16="http://schemas.microsoft.com/office/drawing/2014/main" id="{843AA3CC-67E1-710B-994A-746FB8508412}"/>
                    </a:ext>
                  </a:extLst>
                </p:cNvPr>
                <p:cNvPicPr/>
                <p:nvPr/>
              </p:nvPicPr>
              <p:blipFill>
                <a:blip r:embed="rId26"/>
                <a:stretch>
                  <a:fillRect/>
                </a:stretch>
              </p:blipFill>
              <p:spPr>
                <a:xfrm>
                  <a:off x="6101451" y="5811994"/>
                  <a:ext cx="126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8" name="Ink 27">
                  <a:extLst>
                    <a:ext uri="{FF2B5EF4-FFF2-40B4-BE49-F238E27FC236}">
                      <a16:creationId xmlns:a16="http://schemas.microsoft.com/office/drawing/2014/main" id="{DDBCE57A-9C95-39D4-E382-3C0DE3B0E4EB}"/>
                    </a:ext>
                  </a:extLst>
                </p14:cNvPr>
                <p14:cNvContentPartPr/>
                <p14:nvPr/>
              </p14:nvContentPartPr>
              <p14:xfrm>
                <a:off x="6226731" y="5988394"/>
                <a:ext cx="360" cy="360"/>
              </p14:xfrm>
            </p:contentPart>
          </mc:Choice>
          <mc:Fallback xmlns="">
            <p:pic>
              <p:nvPicPr>
                <p:cNvPr id="28" name="Ink 27">
                  <a:extLst>
                    <a:ext uri="{FF2B5EF4-FFF2-40B4-BE49-F238E27FC236}">
                      <a16:creationId xmlns:a16="http://schemas.microsoft.com/office/drawing/2014/main" id="{DDBCE57A-9C95-39D4-E382-3C0DE3B0E4EB}"/>
                    </a:ext>
                  </a:extLst>
                </p:cNvPr>
                <p:cNvPicPr/>
                <p:nvPr/>
              </p:nvPicPr>
              <p:blipFill>
                <a:blip r:embed="rId26"/>
                <a:stretch>
                  <a:fillRect/>
                </a:stretch>
              </p:blipFill>
              <p:spPr>
                <a:xfrm>
                  <a:off x="6220611" y="5982274"/>
                  <a:ext cx="12600" cy="1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
            <p14:nvContentPartPr>
              <p14:cNvPr id="29" name="Ink 28">
                <a:extLst>
                  <a:ext uri="{FF2B5EF4-FFF2-40B4-BE49-F238E27FC236}">
                    <a16:creationId xmlns:a16="http://schemas.microsoft.com/office/drawing/2014/main" id="{40CA8EE3-38D1-119C-9836-851B2A83A38C}"/>
                  </a:ext>
                </a:extLst>
              </p14:cNvPr>
              <p14:cNvContentPartPr/>
              <p14:nvPr/>
            </p14:nvContentPartPr>
            <p14:xfrm>
              <a:off x="6473331" y="5811994"/>
              <a:ext cx="329040" cy="361800"/>
            </p14:xfrm>
          </p:contentPart>
        </mc:Choice>
        <mc:Fallback xmlns="">
          <p:pic>
            <p:nvPicPr>
              <p:cNvPr id="29" name="Ink 28">
                <a:extLst>
                  <a:ext uri="{FF2B5EF4-FFF2-40B4-BE49-F238E27FC236}">
                    <a16:creationId xmlns:a16="http://schemas.microsoft.com/office/drawing/2014/main" id="{40CA8EE3-38D1-119C-9836-851B2A83A38C}"/>
                  </a:ext>
                </a:extLst>
              </p:cNvPr>
              <p:cNvPicPr/>
              <p:nvPr/>
            </p:nvPicPr>
            <p:blipFill>
              <a:blip r:embed="rId36"/>
              <a:stretch>
                <a:fillRect/>
              </a:stretch>
            </p:blipFill>
            <p:spPr>
              <a:xfrm>
                <a:off x="6467211" y="5805874"/>
                <a:ext cx="341280" cy="374040"/>
              </a:xfrm>
              <a:prstGeom prst="rect">
                <a:avLst/>
              </a:prstGeom>
            </p:spPr>
          </p:pic>
        </mc:Fallback>
      </mc:AlternateContent>
      <p:grpSp>
        <p:nvGrpSpPr>
          <p:cNvPr id="36" name="Group 35">
            <a:extLst>
              <a:ext uri="{FF2B5EF4-FFF2-40B4-BE49-F238E27FC236}">
                <a16:creationId xmlns:a16="http://schemas.microsoft.com/office/drawing/2014/main" id="{289ED849-085B-60BB-A0A8-BBBB7BE64A07}"/>
              </a:ext>
            </a:extLst>
          </p:cNvPr>
          <p:cNvGrpSpPr/>
          <p:nvPr/>
        </p:nvGrpSpPr>
        <p:grpSpPr>
          <a:xfrm>
            <a:off x="7171011" y="5793274"/>
            <a:ext cx="640800" cy="263160"/>
            <a:chOff x="7171011" y="5793274"/>
            <a:chExt cx="640800" cy="263160"/>
          </a:xfrm>
        </p:grpSpPr>
        <mc:AlternateContent xmlns:mc="http://schemas.openxmlformats.org/markup-compatibility/2006" xmlns:p14="http://schemas.microsoft.com/office/powerpoint/2010/main">
          <mc:Choice Requires="p14">
            <p:contentPart p14:bwMode="auto" r:id="rId37">
              <p14:nvContentPartPr>
                <p14:cNvPr id="31" name="Ink 30">
                  <a:extLst>
                    <a:ext uri="{FF2B5EF4-FFF2-40B4-BE49-F238E27FC236}">
                      <a16:creationId xmlns:a16="http://schemas.microsoft.com/office/drawing/2014/main" id="{A7C4916A-0BF5-E0D4-38D2-66737AA25149}"/>
                    </a:ext>
                  </a:extLst>
                </p14:cNvPr>
                <p14:cNvContentPartPr/>
                <p14:nvPr/>
              </p14:nvContentPartPr>
              <p14:xfrm>
                <a:off x="7171011" y="5793274"/>
                <a:ext cx="195120" cy="263160"/>
              </p14:xfrm>
            </p:contentPart>
          </mc:Choice>
          <mc:Fallback xmlns="">
            <p:pic>
              <p:nvPicPr>
                <p:cNvPr id="31" name="Ink 30">
                  <a:extLst>
                    <a:ext uri="{FF2B5EF4-FFF2-40B4-BE49-F238E27FC236}">
                      <a16:creationId xmlns:a16="http://schemas.microsoft.com/office/drawing/2014/main" id="{A7C4916A-0BF5-E0D4-38D2-66737AA25149}"/>
                    </a:ext>
                  </a:extLst>
                </p:cNvPr>
                <p:cNvPicPr/>
                <p:nvPr/>
              </p:nvPicPr>
              <p:blipFill>
                <a:blip r:embed="rId38"/>
                <a:stretch>
                  <a:fillRect/>
                </a:stretch>
              </p:blipFill>
              <p:spPr>
                <a:xfrm>
                  <a:off x="7164891" y="5787154"/>
                  <a:ext cx="20736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2" name="Ink 31">
                  <a:extLst>
                    <a:ext uri="{FF2B5EF4-FFF2-40B4-BE49-F238E27FC236}">
                      <a16:creationId xmlns:a16="http://schemas.microsoft.com/office/drawing/2014/main" id="{3A95DDD0-FA0F-097F-43CC-AE5740AF3087}"/>
                    </a:ext>
                  </a:extLst>
                </p14:cNvPr>
                <p14:cNvContentPartPr/>
                <p14:nvPr/>
              </p14:nvContentPartPr>
              <p14:xfrm>
                <a:off x="7496091" y="5881474"/>
                <a:ext cx="81360" cy="105840"/>
              </p14:xfrm>
            </p:contentPart>
          </mc:Choice>
          <mc:Fallback xmlns="">
            <p:pic>
              <p:nvPicPr>
                <p:cNvPr id="32" name="Ink 31">
                  <a:extLst>
                    <a:ext uri="{FF2B5EF4-FFF2-40B4-BE49-F238E27FC236}">
                      <a16:creationId xmlns:a16="http://schemas.microsoft.com/office/drawing/2014/main" id="{3A95DDD0-FA0F-097F-43CC-AE5740AF3087}"/>
                    </a:ext>
                  </a:extLst>
                </p:cNvPr>
                <p:cNvPicPr/>
                <p:nvPr/>
              </p:nvPicPr>
              <p:blipFill>
                <a:blip r:embed="rId40"/>
                <a:stretch>
                  <a:fillRect/>
                </a:stretch>
              </p:blipFill>
              <p:spPr>
                <a:xfrm>
                  <a:off x="7489971" y="5875354"/>
                  <a:ext cx="936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3" name="Ink 32">
                  <a:extLst>
                    <a:ext uri="{FF2B5EF4-FFF2-40B4-BE49-F238E27FC236}">
                      <a16:creationId xmlns:a16="http://schemas.microsoft.com/office/drawing/2014/main" id="{E48EA779-3D47-DEA5-B308-78647A149811}"/>
                    </a:ext>
                  </a:extLst>
                </p14:cNvPr>
                <p14:cNvContentPartPr/>
                <p14:nvPr/>
              </p14:nvContentPartPr>
              <p14:xfrm>
                <a:off x="7723251" y="5809114"/>
                <a:ext cx="71640" cy="203040"/>
              </p14:xfrm>
            </p:contentPart>
          </mc:Choice>
          <mc:Fallback xmlns="">
            <p:pic>
              <p:nvPicPr>
                <p:cNvPr id="33" name="Ink 32">
                  <a:extLst>
                    <a:ext uri="{FF2B5EF4-FFF2-40B4-BE49-F238E27FC236}">
                      <a16:creationId xmlns:a16="http://schemas.microsoft.com/office/drawing/2014/main" id="{E48EA779-3D47-DEA5-B308-78647A149811}"/>
                    </a:ext>
                  </a:extLst>
                </p:cNvPr>
                <p:cNvPicPr/>
                <p:nvPr/>
              </p:nvPicPr>
              <p:blipFill>
                <a:blip r:embed="rId42"/>
                <a:stretch>
                  <a:fillRect/>
                </a:stretch>
              </p:blipFill>
              <p:spPr>
                <a:xfrm>
                  <a:off x="7717131" y="5802994"/>
                  <a:ext cx="838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4" name="Ink 33">
                  <a:extLst>
                    <a:ext uri="{FF2B5EF4-FFF2-40B4-BE49-F238E27FC236}">
                      <a16:creationId xmlns:a16="http://schemas.microsoft.com/office/drawing/2014/main" id="{5D64DD36-C593-E7D0-7C7B-00C9B3D6081D}"/>
                    </a:ext>
                  </a:extLst>
                </p14:cNvPr>
                <p14:cNvContentPartPr/>
                <p14:nvPr/>
              </p14:nvContentPartPr>
              <p14:xfrm>
                <a:off x="7680051" y="5840794"/>
                <a:ext cx="360" cy="360"/>
              </p14:xfrm>
            </p:contentPart>
          </mc:Choice>
          <mc:Fallback xmlns="">
            <p:pic>
              <p:nvPicPr>
                <p:cNvPr id="34" name="Ink 33">
                  <a:extLst>
                    <a:ext uri="{FF2B5EF4-FFF2-40B4-BE49-F238E27FC236}">
                      <a16:creationId xmlns:a16="http://schemas.microsoft.com/office/drawing/2014/main" id="{5D64DD36-C593-E7D0-7C7B-00C9B3D6081D}"/>
                    </a:ext>
                  </a:extLst>
                </p:cNvPr>
                <p:cNvPicPr/>
                <p:nvPr/>
              </p:nvPicPr>
              <p:blipFill>
                <a:blip r:embed="rId26"/>
                <a:stretch>
                  <a:fillRect/>
                </a:stretch>
              </p:blipFill>
              <p:spPr>
                <a:xfrm>
                  <a:off x="7673931" y="583467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5" name="Ink 34">
                  <a:extLst>
                    <a:ext uri="{FF2B5EF4-FFF2-40B4-BE49-F238E27FC236}">
                      <a16:creationId xmlns:a16="http://schemas.microsoft.com/office/drawing/2014/main" id="{62B7E3C0-5311-D3AB-0016-1B97B55C42C6}"/>
                    </a:ext>
                  </a:extLst>
                </p14:cNvPr>
                <p14:cNvContentPartPr/>
                <p14:nvPr/>
              </p14:nvContentPartPr>
              <p14:xfrm>
                <a:off x="7789491" y="5965714"/>
                <a:ext cx="22320" cy="10440"/>
              </p14:xfrm>
            </p:contentPart>
          </mc:Choice>
          <mc:Fallback xmlns="">
            <p:pic>
              <p:nvPicPr>
                <p:cNvPr id="35" name="Ink 34">
                  <a:extLst>
                    <a:ext uri="{FF2B5EF4-FFF2-40B4-BE49-F238E27FC236}">
                      <a16:creationId xmlns:a16="http://schemas.microsoft.com/office/drawing/2014/main" id="{62B7E3C0-5311-D3AB-0016-1B97B55C42C6}"/>
                    </a:ext>
                  </a:extLst>
                </p:cNvPr>
                <p:cNvPicPr/>
                <p:nvPr/>
              </p:nvPicPr>
              <p:blipFill>
                <a:blip r:embed="rId45"/>
                <a:stretch>
                  <a:fillRect/>
                </a:stretch>
              </p:blipFill>
              <p:spPr>
                <a:xfrm>
                  <a:off x="7783371" y="5959594"/>
                  <a:ext cx="34560" cy="22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
            <p14:nvContentPartPr>
              <p14:cNvPr id="37" name="Ink 36">
                <a:extLst>
                  <a:ext uri="{FF2B5EF4-FFF2-40B4-BE49-F238E27FC236}">
                    <a16:creationId xmlns:a16="http://schemas.microsoft.com/office/drawing/2014/main" id="{E78A2EAA-69E6-84F6-7C47-F30B837CE3B1}"/>
                  </a:ext>
                </a:extLst>
              </p14:cNvPr>
              <p14:cNvContentPartPr/>
              <p14:nvPr/>
            </p14:nvContentPartPr>
            <p14:xfrm>
              <a:off x="1343331" y="5829994"/>
              <a:ext cx="689760" cy="33840"/>
            </p14:xfrm>
          </p:contentPart>
        </mc:Choice>
        <mc:Fallback xmlns="">
          <p:pic>
            <p:nvPicPr>
              <p:cNvPr id="37" name="Ink 36">
                <a:extLst>
                  <a:ext uri="{FF2B5EF4-FFF2-40B4-BE49-F238E27FC236}">
                    <a16:creationId xmlns:a16="http://schemas.microsoft.com/office/drawing/2014/main" id="{E78A2EAA-69E6-84F6-7C47-F30B837CE3B1}"/>
                  </a:ext>
                </a:extLst>
              </p:cNvPr>
              <p:cNvPicPr/>
              <p:nvPr/>
            </p:nvPicPr>
            <p:blipFill>
              <a:blip r:embed="rId47"/>
              <a:stretch>
                <a:fillRect/>
              </a:stretch>
            </p:blipFill>
            <p:spPr>
              <a:xfrm>
                <a:off x="1337211" y="5823874"/>
                <a:ext cx="7020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8" name="Ink 37">
                <a:extLst>
                  <a:ext uri="{FF2B5EF4-FFF2-40B4-BE49-F238E27FC236}">
                    <a16:creationId xmlns:a16="http://schemas.microsoft.com/office/drawing/2014/main" id="{F8BA4595-0D26-D0E9-8D88-06A579B0556B}"/>
                  </a:ext>
                </a:extLst>
              </p14:cNvPr>
              <p14:cNvContentPartPr/>
              <p14:nvPr/>
            </p14:nvContentPartPr>
            <p14:xfrm>
              <a:off x="2544291" y="5616514"/>
              <a:ext cx="461160" cy="257760"/>
            </p14:xfrm>
          </p:contentPart>
        </mc:Choice>
        <mc:Fallback xmlns="">
          <p:pic>
            <p:nvPicPr>
              <p:cNvPr id="38" name="Ink 37">
                <a:extLst>
                  <a:ext uri="{FF2B5EF4-FFF2-40B4-BE49-F238E27FC236}">
                    <a16:creationId xmlns:a16="http://schemas.microsoft.com/office/drawing/2014/main" id="{F8BA4595-0D26-D0E9-8D88-06A579B0556B}"/>
                  </a:ext>
                </a:extLst>
              </p:cNvPr>
              <p:cNvPicPr/>
              <p:nvPr/>
            </p:nvPicPr>
            <p:blipFill>
              <a:blip r:embed="rId49"/>
              <a:stretch>
                <a:fillRect/>
              </a:stretch>
            </p:blipFill>
            <p:spPr>
              <a:xfrm>
                <a:off x="2538171" y="5610394"/>
                <a:ext cx="473400" cy="270000"/>
              </a:xfrm>
              <a:prstGeom prst="rect">
                <a:avLst/>
              </a:prstGeom>
            </p:spPr>
          </p:pic>
        </mc:Fallback>
      </mc:AlternateContent>
    </p:spTree>
    <p:extLst>
      <p:ext uri="{BB962C8B-B14F-4D97-AF65-F5344CB8AC3E}">
        <p14:creationId xmlns:p14="http://schemas.microsoft.com/office/powerpoint/2010/main" val="24109509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lide Number Placeholder 2">
            <a:extLst>
              <a:ext uri="{FF2B5EF4-FFF2-40B4-BE49-F238E27FC236}">
                <a16:creationId xmlns:a16="http://schemas.microsoft.com/office/drawing/2014/main" id="{DA452627-CEF8-084F-828B-4EB6FD3C9ADA}"/>
              </a:ext>
            </a:extLst>
          </p:cNvPr>
          <p:cNvSpPr>
            <a:spLocks noGrp="1"/>
          </p:cNvSpPr>
          <p:nvPr>
            <p:ph type="sldNum" sz="quarter" idx="12"/>
          </p:nvPr>
        </p:nvSpPr>
        <p:spPr>
          <a:xfrm>
            <a:off x="8805333" y="6356350"/>
            <a:ext cx="2743200" cy="365125"/>
          </a:xfrm>
        </p:spPr>
        <p:txBody>
          <a:bodyPr>
            <a:normAutofit/>
          </a:bodyPr>
          <a:lstStyle/>
          <a:p>
            <a:pPr>
              <a:spcAft>
                <a:spcPts val="600"/>
              </a:spcAft>
            </a:pPr>
            <a:fld id="{C86488E0-EA66-EE4C-84C2-226D9C4A9E6B}" type="slidenum">
              <a:rPr lang="en-PS" smtClean="0"/>
              <a:pPr>
                <a:spcAft>
                  <a:spcPts val="600"/>
                </a:spcAft>
              </a:pPr>
              <a:t>38</a:t>
            </a:fld>
            <a:endParaRPr lang="en-PS"/>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0983E2B-9D6E-27C5-8153-BA67F70B6DA0}"/>
              </a:ext>
            </a:extLst>
          </p:cNvPr>
          <p:cNvPicPr>
            <a:picLocks noChangeAspect="1"/>
          </p:cNvPicPr>
          <p:nvPr/>
        </p:nvPicPr>
        <p:blipFill>
          <a:blip r:embed="rId2"/>
          <a:stretch>
            <a:fillRect/>
          </a:stretch>
        </p:blipFill>
        <p:spPr>
          <a:xfrm>
            <a:off x="1670670" y="643467"/>
            <a:ext cx="8127034"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1B3CDEBA-82C1-00EC-7F38-4DB3FB1AE68A}"/>
                  </a:ext>
                </a:extLst>
              </p14:cNvPr>
              <p14:cNvContentPartPr/>
              <p14:nvPr/>
            </p14:nvContentPartPr>
            <p14:xfrm>
              <a:off x="4975371" y="1512874"/>
              <a:ext cx="722880" cy="5760"/>
            </p14:xfrm>
          </p:contentPart>
        </mc:Choice>
        <mc:Fallback xmlns="">
          <p:pic>
            <p:nvPicPr>
              <p:cNvPr id="2" name="Ink 1">
                <a:extLst>
                  <a:ext uri="{FF2B5EF4-FFF2-40B4-BE49-F238E27FC236}">
                    <a16:creationId xmlns:a16="http://schemas.microsoft.com/office/drawing/2014/main" id="{1B3CDEBA-82C1-00EC-7F38-4DB3FB1AE68A}"/>
                  </a:ext>
                </a:extLst>
              </p:cNvPr>
              <p:cNvPicPr/>
              <p:nvPr/>
            </p:nvPicPr>
            <p:blipFill>
              <a:blip r:embed="rId4"/>
              <a:stretch>
                <a:fillRect/>
              </a:stretch>
            </p:blipFill>
            <p:spPr>
              <a:xfrm>
                <a:off x="4969251" y="1506754"/>
                <a:ext cx="7351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013E3025-B536-9E9F-6EE0-8DBEABB41590}"/>
                  </a:ext>
                </a:extLst>
              </p14:cNvPr>
              <p14:cNvContentPartPr/>
              <p14:nvPr/>
            </p14:nvContentPartPr>
            <p14:xfrm>
              <a:off x="2365276" y="1048265"/>
              <a:ext cx="3274200" cy="49320"/>
            </p14:xfrm>
          </p:contentPart>
        </mc:Choice>
        <mc:Fallback xmlns="">
          <p:pic>
            <p:nvPicPr>
              <p:cNvPr id="5" name="Ink 4">
                <a:extLst>
                  <a:ext uri="{FF2B5EF4-FFF2-40B4-BE49-F238E27FC236}">
                    <a16:creationId xmlns:a16="http://schemas.microsoft.com/office/drawing/2014/main" id="{013E3025-B536-9E9F-6EE0-8DBEABB41590}"/>
                  </a:ext>
                </a:extLst>
              </p:cNvPr>
              <p:cNvPicPr/>
              <p:nvPr/>
            </p:nvPicPr>
            <p:blipFill>
              <a:blip r:embed="rId6"/>
              <a:stretch>
                <a:fillRect/>
              </a:stretch>
            </p:blipFill>
            <p:spPr>
              <a:xfrm>
                <a:off x="2359156" y="1042145"/>
                <a:ext cx="32864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19F57938-811E-8FE2-7FF5-322A20D4A957}"/>
                  </a:ext>
                </a:extLst>
              </p14:cNvPr>
              <p14:cNvContentPartPr/>
              <p14:nvPr/>
            </p14:nvContentPartPr>
            <p14:xfrm>
              <a:off x="5009836" y="2176865"/>
              <a:ext cx="1596240" cy="13320"/>
            </p14:xfrm>
          </p:contentPart>
        </mc:Choice>
        <mc:Fallback xmlns="">
          <p:pic>
            <p:nvPicPr>
              <p:cNvPr id="6" name="Ink 5">
                <a:extLst>
                  <a:ext uri="{FF2B5EF4-FFF2-40B4-BE49-F238E27FC236}">
                    <a16:creationId xmlns:a16="http://schemas.microsoft.com/office/drawing/2014/main" id="{19F57938-811E-8FE2-7FF5-322A20D4A957}"/>
                  </a:ext>
                </a:extLst>
              </p:cNvPr>
              <p:cNvPicPr/>
              <p:nvPr/>
            </p:nvPicPr>
            <p:blipFill>
              <a:blip r:embed="rId8"/>
              <a:stretch>
                <a:fillRect/>
              </a:stretch>
            </p:blipFill>
            <p:spPr>
              <a:xfrm>
                <a:off x="5003716" y="2170745"/>
                <a:ext cx="16084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EFF54C55-D823-8D58-B1F8-78B1128AF158}"/>
                  </a:ext>
                </a:extLst>
              </p14:cNvPr>
              <p14:cNvContentPartPr/>
              <p14:nvPr/>
            </p14:nvContentPartPr>
            <p14:xfrm>
              <a:off x="7791916" y="2135105"/>
              <a:ext cx="1147680" cy="21240"/>
            </p14:xfrm>
          </p:contentPart>
        </mc:Choice>
        <mc:Fallback xmlns="">
          <p:pic>
            <p:nvPicPr>
              <p:cNvPr id="7" name="Ink 6">
                <a:extLst>
                  <a:ext uri="{FF2B5EF4-FFF2-40B4-BE49-F238E27FC236}">
                    <a16:creationId xmlns:a16="http://schemas.microsoft.com/office/drawing/2014/main" id="{EFF54C55-D823-8D58-B1F8-78B1128AF158}"/>
                  </a:ext>
                </a:extLst>
              </p:cNvPr>
              <p:cNvPicPr/>
              <p:nvPr/>
            </p:nvPicPr>
            <p:blipFill>
              <a:blip r:embed="rId10"/>
              <a:stretch>
                <a:fillRect/>
              </a:stretch>
            </p:blipFill>
            <p:spPr>
              <a:xfrm>
                <a:off x="7785796" y="2128985"/>
                <a:ext cx="11599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6E47807C-D87C-5362-169D-1D54C4EE59D3}"/>
                  </a:ext>
                </a:extLst>
              </p14:cNvPr>
              <p14:cNvContentPartPr/>
              <p14:nvPr/>
            </p14:nvContentPartPr>
            <p14:xfrm>
              <a:off x="2553916" y="2502305"/>
              <a:ext cx="319680" cy="8280"/>
            </p14:xfrm>
          </p:contentPart>
        </mc:Choice>
        <mc:Fallback xmlns="">
          <p:pic>
            <p:nvPicPr>
              <p:cNvPr id="8" name="Ink 7">
                <a:extLst>
                  <a:ext uri="{FF2B5EF4-FFF2-40B4-BE49-F238E27FC236}">
                    <a16:creationId xmlns:a16="http://schemas.microsoft.com/office/drawing/2014/main" id="{6E47807C-D87C-5362-169D-1D54C4EE59D3}"/>
                  </a:ext>
                </a:extLst>
              </p:cNvPr>
              <p:cNvPicPr/>
              <p:nvPr/>
            </p:nvPicPr>
            <p:blipFill>
              <a:blip r:embed="rId12"/>
              <a:stretch>
                <a:fillRect/>
              </a:stretch>
            </p:blipFill>
            <p:spPr>
              <a:xfrm>
                <a:off x="2547796" y="2496185"/>
                <a:ext cx="3319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C0FFD78F-3251-EBF9-3175-C1A635A07FCD}"/>
                  </a:ext>
                </a:extLst>
              </p14:cNvPr>
              <p14:cNvContentPartPr/>
              <p14:nvPr/>
            </p14:nvContentPartPr>
            <p14:xfrm>
              <a:off x="6021436" y="2478545"/>
              <a:ext cx="1705680" cy="52560"/>
            </p14:xfrm>
          </p:contentPart>
        </mc:Choice>
        <mc:Fallback xmlns="">
          <p:pic>
            <p:nvPicPr>
              <p:cNvPr id="10" name="Ink 9">
                <a:extLst>
                  <a:ext uri="{FF2B5EF4-FFF2-40B4-BE49-F238E27FC236}">
                    <a16:creationId xmlns:a16="http://schemas.microsoft.com/office/drawing/2014/main" id="{C0FFD78F-3251-EBF9-3175-C1A635A07FCD}"/>
                  </a:ext>
                </a:extLst>
              </p:cNvPr>
              <p:cNvPicPr/>
              <p:nvPr/>
            </p:nvPicPr>
            <p:blipFill>
              <a:blip r:embed="rId14"/>
              <a:stretch>
                <a:fillRect/>
              </a:stretch>
            </p:blipFill>
            <p:spPr>
              <a:xfrm>
                <a:off x="6015316" y="2472425"/>
                <a:ext cx="1717920" cy="64800"/>
              </a:xfrm>
              <a:prstGeom prst="rect">
                <a:avLst/>
              </a:prstGeom>
            </p:spPr>
          </p:pic>
        </mc:Fallback>
      </mc:AlternateContent>
      <p:grpSp>
        <p:nvGrpSpPr>
          <p:cNvPr id="20" name="Group 19">
            <a:extLst>
              <a:ext uri="{FF2B5EF4-FFF2-40B4-BE49-F238E27FC236}">
                <a16:creationId xmlns:a16="http://schemas.microsoft.com/office/drawing/2014/main" id="{7CA0109C-E1CB-A403-BAEB-143AA2107447}"/>
              </a:ext>
            </a:extLst>
          </p:cNvPr>
          <p:cNvGrpSpPr/>
          <p:nvPr/>
        </p:nvGrpSpPr>
        <p:grpSpPr>
          <a:xfrm>
            <a:off x="784516" y="2099825"/>
            <a:ext cx="2435040" cy="558000"/>
            <a:chOff x="784516" y="2099825"/>
            <a:chExt cx="2435040" cy="558000"/>
          </a:xfrm>
        </p:grpSpPr>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EB1EC347-4668-77EC-C209-13FDDA416CE4}"/>
                    </a:ext>
                  </a:extLst>
                </p14:cNvPr>
                <p14:cNvContentPartPr/>
                <p14:nvPr/>
              </p14:nvContentPartPr>
              <p14:xfrm>
                <a:off x="1515316" y="2350385"/>
                <a:ext cx="1704240" cy="238320"/>
              </p14:xfrm>
            </p:contentPart>
          </mc:Choice>
          <mc:Fallback xmlns="">
            <p:pic>
              <p:nvPicPr>
                <p:cNvPr id="12" name="Ink 11">
                  <a:extLst>
                    <a:ext uri="{FF2B5EF4-FFF2-40B4-BE49-F238E27FC236}">
                      <a16:creationId xmlns:a16="http://schemas.microsoft.com/office/drawing/2014/main" id="{EB1EC347-4668-77EC-C209-13FDDA416CE4}"/>
                    </a:ext>
                  </a:extLst>
                </p:cNvPr>
                <p:cNvPicPr/>
                <p:nvPr/>
              </p:nvPicPr>
              <p:blipFill>
                <a:blip r:embed="rId16"/>
                <a:stretch>
                  <a:fillRect/>
                </a:stretch>
              </p:blipFill>
              <p:spPr>
                <a:xfrm>
                  <a:off x="1509196" y="2344265"/>
                  <a:ext cx="171648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Ink 13">
                  <a:extLst>
                    <a:ext uri="{FF2B5EF4-FFF2-40B4-BE49-F238E27FC236}">
                      <a16:creationId xmlns:a16="http://schemas.microsoft.com/office/drawing/2014/main" id="{0CDEC1B2-17AC-55A6-C519-83ED896AB683}"/>
                    </a:ext>
                  </a:extLst>
                </p14:cNvPr>
                <p14:cNvContentPartPr/>
                <p14:nvPr/>
              </p14:nvContentPartPr>
              <p14:xfrm>
                <a:off x="784516" y="2164985"/>
                <a:ext cx="649440" cy="492840"/>
              </p14:xfrm>
            </p:contentPart>
          </mc:Choice>
          <mc:Fallback xmlns="">
            <p:pic>
              <p:nvPicPr>
                <p:cNvPr id="14" name="Ink 13">
                  <a:extLst>
                    <a:ext uri="{FF2B5EF4-FFF2-40B4-BE49-F238E27FC236}">
                      <a16:creationId xmlns:a16="http://schemas.microsoft.com/office/drawing/2014/main" id="{0CDEC1B2-17AC-55A6-C519-83ED896AB683}"/>
                    </a:ext>
                  </a:extLst>
                </p:cNvPr>
                <p:cNvPicPr/>
                <p:nvPr/>
              </p:nvPicPr>
              <p:blipFill>
                <a:blip r:embed="rId18"/>
                <a:stretch>
                  <a:fillRect/>
                </a:stretch>
              </p:blipFill>
              <p:spPr>
                <a:xfrm>
                  <a:off x="778396" y="2158865"/>
                  <a:ext cx="661680" cy="505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Ink 15">
                  <a:extLst>
                    <a:ext uri="{FF2B5EF4-FFF2-40B4-BE49-F238E27FC236}">
                      <a16:creationId xmlns:a16="http://schemas.microsoft.com/office/drawing/2014/main" id="{869D9694-128D-1B1B-8E93-61D2927BA5DC}"/>
                    </a:ext>
                  </a:extLst>
                </p14:cNvPr>
                <p14:cNvContentPartPr/>
                <p14:nvPr/>
              </p14:nvContentPartPr>
              <p14:xfrm>
                <a:off x="828076" y="2099825"/>
                <a:ext cx="360" cy="360"/>
              </p14:xfrm>
            </p:contentPart>
          </mc:Choice>
          <mc:Fallback xmlns="">
            <p:pic>
              <p:nvPicPr>
                <p:cNvPr id="16" name="Ink 15">
                  <a:extLst>
                    <a:ext uri="{FF2B5EF4-FFF2-40B4-BE49-F238E27FC236}">
                      <a16:creationId xmlns:a16="http://schemas.microsoft.com/office/drawing/2014/main" id="{869D9694-128D-1B1B-8E93-61D2927BA5DC}"/>
                    </a:ext>
                  </a:extLst>
                </p:cNvPr>
                <p:cNvPicPr/>
                <p:nvPr/>
              </p:nvPicPr>
              <p:blipFill>
                <a:blip r:embed="rId20"/>
                <a:stretch>
                  <a:fillRect/>
                </a:stretch>
              </p:blipFill>
              <p:spPr>
                <a:xfrm>
                  <a:off x="821956" y="2093705"/>
                  <a:ext cx="12600" cy="1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18" name="Ink 17">
                <a:extLst>
                  <a:ext uri="{FF2B5EF4-FFF2-40B4-BE49-F238E27FC236}">
                    <a16:creationId xmlns:a16="http://schemas.microsoft.com/office/drawing/2014/main" id="{2AC74278-DEDC-E4EA-48B9-7EE932E8C03E}"/>
                  </a:ext>
                </a:extLst>
              </p14:cNvPr>
              <p14:cNvContentPartPr/>
              <p14:nvPr/>
            </p14:nvContentPartPr>
            <p14:xfrm>
              <a:off x="791356" y="2825225"/>
              <a:ext cx="89280" cy="34560"/>
            </p14:xfrm>
          </p:contentPart>
        </mc:Choice>
        <mc:Fallback xmlns="">
          <p:pic>
            <p:nvPicPr>
              <p:cNvPr id="18" name="Ink 17">
                <a:extLst>
                  <a:ext uri="{FF2B5EF4-FFF2-40B4-BE49-F238E27FC236}">
                    <a16:creationId xmlns:a16="http://schemas.microsoft.com/office/drawing/2014/main" id="{2AC74278-DEDC-E4EA-48B9-7EE932E8C03E}"/>
                  </a:ext>
                </a:extLst>
              </p:cNvPr>
              <p:cNvPicPr/>
              <p:nvPr/>
            </p:nvPicPr>
            <p:blipFill>
              <a:blip r:embed="rId22"/>
              <a:stretch>
                <a:fillRect/>
              </a:stretch>
            </p:blipFill>
            <p:spPr>
              <a:xfrm>
                <a:off x="785236" y="2819105"/>
                <a:ext cx="1015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Ink 22">
                <a:extLst>
                  <a:ext uri="{FF2B5EF4-FFF2-40B4-BE49-F238E27FC236}">
                    <a16:creationId xmlns:a16="http://schemas.microsoft.com/office/drawing/2014/main" id="{0EE5505C-E90C-6E85-A726-2D60C1093BD9}"/>
                  </a:ext>
                </a:extLst>
              </p14:cNvPr>
              <p14:cNvContentPartPr/>
              <p14:nvPr/>
            </p14:nvContentPartPr>
            <p14:xfrm>
              <a:off x="192676" y="2081825"/>
              <a:ext cx="360" cy="360"/>
            </p14:xfrm>
          </p:contentPart>
        </mc:Choice>
        <mc:Fallback xmlns="">
          <p:pic>
            <p:nvPicPr>
              <p:cNvPr id="23" name="Ink 22">
                <a:extLst>
                  <a:ext uri="{FF2B5EF4-FFF2-40B4-BE49-F238E27FC236}">
                    <a16:creationId xmlns:a16="http://schemas.microsoft.com/office/drawing/2014/main" id="{0EE5505C-E90C-6E85-A726-2D60C1093BD9}"/>
                  </a:ext>
                </a:extLst>
              </p:cNvPr>
              <p:cNvPicPr/>
              <p:nvPr/>
            </p:nvPicPr>
            <p:blipFill>
              <a:blip r:embed="rId20"/>
              <a:stretch>
                <a:fillRect/>
              </a:stretch>
            </p:blipFill>
            <p:spPr>
              <a:xfrm>
                <a:off x="186556" y="2075705"/>
                <a:ext cx="12600" cy="12600"/>
              </a:xfrm>
              <a:prstGeom prst="rect">
                <a:avLst/>
              </a:prstGeom>
            </p:spPr>
          </p:pic>
        </mc:Fallback>
      </mc:AlternateContent>
      <p:grpSp>
        <p:nvGrpSpPr>
          <p:cNvPr id="30" name="Group 29">
            <a:extLst>
              <a:ext uri="{FF2B5EF4-FFF2-40B4-BE49-F238E27FC236}">
                <a16:creationId xmlns:a16="http://schemas.microsoft.com/office/drawing/2014/main" id="{E93A8848-E6FE-B016-A6BC-B895F97A94FE}"/>
              </a:ext>
            </a:extLst>
          </p:cNvPr>
          <p:cNvGrpSpPr/>
          <p:nvPr/>
        </p:nvGrpSpPr>
        <p:grpSpPr>
          <a:xfrm>
            <a:off x="-379004" y="2236265"/>
            <a:ext cx="829080" cy="465120"/>
            <a:chOff x="-379004" y="2236265"/>
            <a:chExt cx="829080" cy="465120"/>
          </a:xfrm>
        </p:grpSpPr>
        <mc:AlternateContent xmlns:mc="http://schemas.openxmlformats.org/markup-compatibility/2006" xmlns:p14="http://schemas.microsoft.com/office/powerpoint/2010/main">
          <mc:Choice Requires="p14">
            <p:contentPart p14:bwMode="auto" r:id="rId24">
              <p14:nvContentPartPr>
                <p14:cNvPr id="22" name="Ink 21">
                  <a:extLst>
                    <a:ext uri="{FF2B5EF4-FFF2-40B4-BE49-F238E27FC236}">
                      <a16:creationId xmlns:a16="http://schemas.microsoft.com/office/drawing/2014/main" id="{438B0466-3FE7-98E2-999F-08264E22C24C}"/>
                    </a:ext>
                  </a:extLst>
                </p14:cNvPr>
                <p14:cNvContentPartPr/>
                <p14:nvPr/>
              </p14:nvContentPartPr>
              <p14:xfrm>
                <a:off x="-379004" y="2310425"/>
                <a:ext cx="829080" cy="390960"/>
              </p14:xfrm>
            </p:contentPart>
          </mc:Choice>
          <mc:Fallback xmlns="">
            <p:pic>
              <p:nvPicPr>
                <p:cNvPr id="22" name="Ink 21">
                  <a:extLst>
                    <a:ext uri="{FF2B5EF4-FFF2-40B4-BE49-F238E27FC236}">
                      <a16:creationId xmlns:a16="http://schemas.microsoft.com/office/drawing/2014/main" id="{438B0466-3FE7-98E2-999F-08264E22C24C}"/>
                    </a:ext>
                  </a:extLst>
                </p:cNvPr>
                <p:cNvPicPr/>
                <p:nvPr/>
              </p:nvPicPr>
              <p:blipFill>
                <a:blip r:embed="rId25"/>
                <a:stretch>
                  <a:fillRect/>
                </a:stretch>
              </p:blipFill>
              <p:spPr>
                <a:xfrm>
                  <a:off x="-385124" y="2304305"/>
                  <a:ext cx="841320" cy="403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4" name="Ink 23">
                  <a:extLst>
                    <a:ext uri="{FF2B5EF4-FFF2-40B4-BE49-F238E27FC236}">
                      <a16:creationId xmlns:a16="http://schemas.microsoft.com/office/drawing/2014/main" id="{7FB34F17-0715-CA51-49C5-41834B404465}"/>
                    </a:ext>
                  </a:extLst>
                </p14:cNvPr>
                <p14:cNvContentPartPr/>
                <p14:nvPr/>
              </p14:nvContentPartPr>
              <p14:xfrm>
                <a:off x="121756" y="2236265"/>
                <a:ext cx="360" cy="360"/>
              </p14:xfrm>
            </p:contentPart>
          </mc:Choice>
          <mc:Fallback xmlns="">
            <p:pic>
              <p:nvPicPr>
                <p:cNvPr id="24" name="Ink 23">
                  <a:extLst>
                    <a:ext uri="{FF2B5EF4-FFF2-40B4-BE49-F238E27FC236}">
                      <a16:creationId xmlns:a16="http://schemas.microsoft.com/office/drawing/2014/main" id="{7FB34F17-0715-CA51-49C5-41834B404465}"/>
                    </a:ext>
                  </a:extLst>
                </p:cNvPr>
                <p:cNvPicPr/>
                <p:nvPr/>
              </p:nvPicPr>
              <p:blipFill>
                <a:blip r:embed="rId20"/>
                <a:stretch>
                  <a:fillRect/>
                </a:stretch>
              </p:blipFill>
              <p:spPr>
                <a:xfrm>
                  <a:off x="115636" y="2230145"/>
                  <a:ext cx="12600" cy="1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25" name="Ink 24">
                <a:extLst>
                  <a:ext uri="{FF2B5EF4-FFF2-40B4-BE49-F238E27FC236}">
                    <a16:creationId xmlns:a16="http://schemas.microsoft.com/office/drawing/2014/main" id="{303566F3-D41B-D14A-EC7C-0B042CDD8D19}"/>
                  </a:ext>
                </a:extLst>
              </p14:cNvPr>
              <p14:cNvContentPartPr/>
              <p14:nvPr/>
            </p14:nvContentPartPr>
            <p14:xfrm>
              <a:off x="-389804" y="2182265"/>
              <a:ext cx="35640" cy="209160"/>
            </p14:xfrm>
          </p:contentPart>
        </mc:Choice>
        <mc:Fallback xmlns="">
          <p:pic>
            <p:nvPicPr>
              <p:cNvPr id="25" name="Ink 24">
                <a:extLst>
                  <a:ext uri="{FF2B5EF4-FFF2-40B4-BE49-F238E27FC236}">
                    <a16:creationId xmlns:a16="http://schemas.microsoft.com/office/drawing/2014/main" id="{303566F3-D41B-D14A-EC7C-0B042CDD8D19}"/>
                  </a:ext>
                </a:extLst>
              </p:cNvPr>
              <p:cNvPicPr/>
              <p:nvPr/>
            </p:nvPicPr>
            <p:blipFill>
              <a:blip r:embed="rId28"/>
              <a:stretch>
                <a:fillRect/>
              </a:stretch>
            </p:blipFill>
            <p:spPr>
              <a:xfrm>
                <a:off x="-395924" y="2176145"/>
                <a:ext cx="478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6" name="Ink 25">
                <a:extLst>
                  <a:ext uri="{FF2B5EF4-FFF2-40B4-BE49-F238E27FC236}">
                    <a16:creationId xmlns:a16="http://schemas.microsoft.com/office/drawing/2014/main" id="{8FD27E65-FADF-560F-C9A5-5090C411F3F6}"/>
                  </a:ext>
                </a:extLst>
              </p14:cNvPr>
              <p14:cNvContentPartPr/>
              <p14:nvPr/>
            </p14:nvContentPartPr>
            <p14:xfrm>
              <a:off x="-758444" y="2186585"/>
              <a:ext cx="286200" cy="506160"/>
            </p14:xfrm>
          </p:contentPart>
        </mc:Choice>
        <mc:Fallback xmlns="">
          <p:pic>
            <p:nvPicPr>
              <p:cNvPr id="26" name="Ink 25">
                <a:extLst>
                  <a:ext uri="{FF2B5EF4-FFF2-40B4-BE49-F238E27FC236}">
                    <a16:creationId xmlns:a16="http://schemas.microsoft.com/office/drawing/2014/main" id="{8FD27E65-FADF-560F-C9A5-5090C411F3F6}"/>
                  </a:ext>
                </a:extLst>
              </p:cNvPr>
              <p:cNvPicPr/>
              <p:nvPr/>
            </p:nvPicPr>
            <p:blipFill>
              <a:blip r:embed="rId30"/>
              <a:stretch>
                <a:fillRect/>
              </a:stretch>
            </p:blipFill>
            <p:spPr>
              <a:xfrm>
                <a:off x="-764564" y="2180465"/>
                <a:ext cx="298440" cy="5184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7" name="Ink 26">
                <a:extLst>
                  <a:ext uri="{FF2B5EF4-FFF2-40B4-BE49-F238E27FC236}">
                    <a16:creationId xmlns:a16="http://schemas.microsoft.com/office/drawing/2014/main" id="{D93282E2-21E1-7477-0DD9-C767A29117C7}"/>
                  </a:ext>
                </a:extLst>
              </p14:cNvPr>
              <p14:cNvContentPartPr/>
              <p14:nvPr/>
            </p14:nvContentPartPr>
            <p14:xfrm>
              <a:off x="-757724" y="2313665"/>
              <a:ext cx="75240" cy="126360"/>
            </p14:xfrm>
          </p:contentPart>
        </mc:Choice>
        <mc:Fallback xmlns="">
          <p:pic>
            <p:nvPicPr>
              <p:cNvPr id="27" name="Ink 26">
                <a:extLst>
                  <a:ext uri="{FF2B5EF4-FFF2-40B4-BE49-F238E27FC236}">
                    <a16:creationId xmlns:a16="http://schemas.microsoft.com/office/drawing/2014/main" id="{D93282E2-21E1-7477-0DD9-C767A29117C7}"/>
                  </a:ext>
                </a:extLst>
              </p:cNvPr>
              <p:cNvPicPr/>
              <p:nvPr/>
            </p:nvPicPr>
            <p:blipFill>
              <a:blip r:embed="rId32"/>
              <a:stretch>
                <a:fillRect/>
              </a:stretch>
            </p:blipFill>
            <p:spPr>
              <a:xfrm>
                <a:off x="-763844" y="2307545"/>
                <a:ext cx="874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8" name="Ink 27">
                <a:extLst>
                  <a:ext uri="{FF2B5EF4-FFF2-40B4-BE49-F238E27FC236}">
                    <a16:creationId xmlns:a16="http://schemas.microsoft.com/office/drawing/2014/main" id="{514F7F4E-B9CC-9F1C-7713-763400A8742F}"/>
                  </a:ext>
                </a:extLst>
              </p14:cNvPr>
              <p14:cNvContentPartPr/>
              <p14:nvPr/>
            </p14:nvContentPartPr>
            <p14:xfrm>
              <a:off x="-924404" y="2494745"/>
              <a:ext cx="82800" cy="209520"/>
            </p14:xfrm>
          </p:contentPart>
        </mc:Choice>
        <mc:Fallback xmlns="">
          <p:pic>
            <p:nvPicPr>
              <p:cNvPr id="28" name="Ink 27">
                <a:extLst>
                  <a:ext uri="{FF2B5EF4-FFF2-40B4-BE49-F238E27FC236}">
                    <a16:creationId xmlns:a16="http://schemas.microsoft.com/office/drawing/2014/main" id="{514F7F4E-B9CC-9F1C-7713-763400A8742F}"/>
                  </a:ext>
                </a:extLst>
              </p:cNvPr>
              <p:cNvPicPr/>
              <p:nvPr/>
            </p:nvPicPr>
            <p:blipFill>
              <a:blip r:embed="rId34"/>
              <a:stretch>
                <a:fillRect/>
              </a:stretch>
            </p:blipFill>
            <p:spPr>
              <a:xfrm>
                <a:off x="-930524" y="2488625"/>
                <a:ext cx="9504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9" name="Ink 28">
                <a:extLst>
                  <a:ext uri="{FF2B5EF4-FFF2-40B4-BE49-F238E27FC236}">
                    <a16:creationId xmlns:a16="http://schemas.microsoft.com/office/drawing/2014/main" id="{FA0345CD-F812-D397-A77F-E24B732E381A}"/>
                  </a:ext>
                </a:extLst>
              </p14:cNvPr>
              <p14:cNvContentPartPr/>
              <p14:nvPr/>
            </p14:nvContentPartPr>
            <p14:xfrm>
              <a:off x="-1130324" y="2492585"/>
              <a:ext cx="146880" cy="436680"/>
            </p14:xfrm>
          </p:contentPart>
        </mc:Choice>
        <mc:Fallback xmlns="">
          <p:pic>
            <p:nvPicPr>
              <p:cNvPr id="29" name="Ink 28">
                <a:extLst>
                  <a:ext uri="{FF2B5EF4-FFF2-40B4-BE49-F238E27FC236}">
                    <a16:creationId xmlns:a16="http://schemas.microsoft.com/office/drawing/2014/main" id="{FA0345CD-F812-D397-A77F-E24B732E381A}"/>
                  </a:ext>
                </a:extLst>
              </p:cNvPr>
              <p:cNvPicPr/>
              <p:nvPr/>
            </p:nvPicPr>
            <p:blipFill>
              <a:blip r:embed="rId36"/>
              <a:stretch>
                <a:fillRect/>
              </a:stretch>
            </p:blipFill>
            <p:spPr>
              <a:xfrm>
                <a:off x="-1136444" y="2486465"/>
                <a:ext cx="159120" cy="4489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1" name="Ink 30">
                <a:extLst>
                  <a:ext uri="{FF2B5EF4-FFF2-40B4-BE49-F238E27FC236}">
                    <a16:creationId xmlns:a16="http://schemas.microsoft.com/office/drawing/2014/main" id="{2058B975-9516-1DE9-4F62-A3F92D86F585}"/>
                  </a:ext>
                </a:extLst>
              </p14:cNvPr>
              <p14:cNvContentPartPr/>
              <p14:nvPr/>
            </p14:nvContentPartPr>
            <p14:xfrm>
              <a:off x="6379276" y="2912345"/>
              <a:ext cx="1224000" cy="33480"/>
            </p14:xfrm>
          </p:contentPart>
        </mc:Choice>
        <mc:Fallback xmlns="">
          <p:pic>
            <p:nvPicPr>
              <p:cNvPr id="31" name="Ink 30">
                <a:extLst>
                  <a:ext uri="{FF2B5EF4-FFF2-40B4-BE49-F238E27FC236}">
                    <a16:creationId xmlns:a16="http://schemas.microsoft.com/office/drawing/2014/main" id="{2058B975-9516-1DE9-4F62-A3F92D86F585}"/>
                  </a:ext>
                </a:extLst>
              </p:cNvPr>
              <p:cNvPicPr/>
              <p:nvPr/>
            </p:nvPicPr>
            <p:blipFill>
              <a:blip r:embed="rId38"/>
              <a:stretch>
                <a:fillRect/>
              </a:stretch>
            </p:blipFill>
            <p:spPr>
              <a:xfrm>
                <a:off x="6373156" y="2906225"/>
                <a:ext cx="12362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2" name="Ink 31">
                <a:extLst>
                  <a:ext uri="{FF2B5EF4-FFF2-40B4-BE49-F238E27FC236}">
                    <a16:creationId xmlns:a16="http://schemas.microsoft.com/office/drawing/2014/main" id="{4A98036F-83AD-E9E0-2734-B4CBAEEC3F69}"/>
                  </a:ext>
                </a:extLst>
              </p14:cNvPr>
              <p14:cNvContentPartPr/>
              <p14:nvPr/>
            </p14:nvContentPartPr>
            <p14:xfrm>
              <a:off x="7891636" y="2936105"/>
              <a:ext cx="95400" cy="360"/>
            </p14:xfrm>
          </p:contentPart>
        </mc:Choice>
        <mc:Fallback xmlns="">
          <p:pic>
            <p:nvPicPr>
              <p:cNvPr id="32" name="Ink 31">
                <a:extLst>
                  <a:ext uri="{FF2B5EF4-FFF2-40B4-BE49-F238E27FC236}">
                    <a16:creationId xmlns:a16="http://schemas.microsoft.com/office/drawing/2014/main" id="{4A98036F-83AD-E9E0-2734-B4CBAEEC3F69}"/>
                  </a:ext>
                </a:extLst>
              </p:cNvPr>
              <p:cNvPicPr/>
              <p:nvPr/>
            </p:nvPicPr>
            <p:blipFill>
              <a:blip r:embed="rId40"/>
              <a:stretch>
                <a:fillRect/>
              </a:stretch>
            </p:blipFill>
            <p:spPr>
              <a:xfrm>
                <a:off x="7885516" y="2929985"/>
                <a:ext cx="1076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3" name="Ink 32">
                <a:extLst>
                  <a:ext uri="{FF2B5EF4-FFF2-40B4-BE49-F238E27FC236}">
                    <a16:creationId xmlns:a16="http://schemas.microsoft.com/office/drawing/2014/main" id="{31376090-9D4F-1969-3C93-F00276EFAC40}"/>
                  </a:ext>
                </a:extLst>
              </p14:cNvPr>
              <p14:cNvContentPartPr/>
              <p14:nvPr/>
            </p14:nvContentPartPr>
            <p14:xfrm>
              <a:off x="7915756" y="2969225"/>
              <a:ext cx="95400" cy="12960"/>
            </p14:xfrm>
          </p:contentPart>
        </mc:Choice>
        <mc:Fallback xmlns="">
          <p:pic>
            <p:nvPicPr>
              <p:cNvPr id="33" name="Ink 32">
                <a:extLst>
                  <a:ext uri="{FF2B5EF4-FFF2-40B4-BE49-F238E27FC236}">
                    <a16:creationId xmlns:a16="http://schemas.microsoft.com/office/drawing/2014/main" id="{31376090-9D4F-1969-3C93-F00276EFAC40}"/>
                  </a:ext>
                </a:extLst>
              </p:cNvPr>
              <p:cNvPicPr/>
              <p:nvPr/>
            </p:nvPicPr>
            <p:blipFill>
              <a:blip r:embed="rId42"/>
              <a:stretch>
                <a:fillRect/>
              </a:stretch>
            </p:blipFill>
            <p:spPr>
              <a:xfrm>
                <a:off x="7909636" y="2963105"/>
                <a:ext cx="107640" cy="25200"/>
              </a:xfrm>
              <a:prstGeom prst="rect">
                <a:avLst/>
              </a:prstGeom>
            </p:spPr>
          </p:pic>
        </mc:Fallback>
      </mc:AlternateContent>
      <p:grpSp>
        <p:nvGrpSpPr>
          <p:cNvPr id="41" name="Group 40">
            <a:extLst>
              <a:ext uri="{FF2B5EF4-FFF2-40B4-BE49-F238E27FC236}">
                <a16:creationId xmlns:a16="http://schemas.microsoft.com/office/drawing/2014/main" id="{36F7E3C0-E65D-4DED-27A3-C793104C1953}"/>
              </a:ext>
            </a:extLst>
          </p:cNvPr>
          <p:cNvGrpSpPr/>
          <p:nvPr/>
        </p:nvGrpSpPr>
        <p:grpSpPr>
          <a:xfrm>
            <a:off x="9234436" y="650465"/>
            <a:ext cx="432720" cy="293400"/>
            <a:chOff x="9234436" y="650465"/>
            <a:chExt cx="432720" cy="293400"/>
          </a:xfrm>
        </p:grpSpPr>
        <mc:AlternateContent xmlns:mc="http://schemas.openxmlformats.org/markup-compatibility/2006" xmlns:p14="http://schemas.microsoft.com/office/powerpoint/2010/main">
          <mc:Choice Requires="p14">
            <p:contentPart p14:bwMode="auto" r:id="rId43">
              <p14:nvContentPartPr>
                <p14:cNvPr id="34" name="Ink 33">
                  <a:extLst>
                    <a:ext uri="{FF2B5EF4-FFF2-40B4-BE49-F238E27FC236}">
                      <a16:creationId xmlns:a16="http://schemas.microsoft.com/office/drawing/2014/main" id="{2786D623-BDFD-B620-8994-D35FF0CF7331}"/>
                    </a:ext>
                  </a:extLst>
                </p14:cNvPr>
                <p14:cNvContentPartPr/>
                <p14:nvPr/>
              </p14:nvContentPartPr>
              <p14:xfrm>
                <a:off x="9234436" y="774305"/>
                <a:ext cx="77400" cy="111960"/>
              </p14:xfrm>
            </p:contentPart>
          </mc:Choice>
          <mc:Fallback xmlns="">
            <p:pic>
              <p:nvPicPr>
                <p:cNvPr id="34" name="Ink 33">
                  <a:extLst>
                    <a:ext uri="{FF2B5EF4-FFF2-40B4-BE49-F238E27FC236}">
                      <a16:creationId xmlns:a16="http://schemas.microsoft.com/office/drawing/2014/main" id="{2786D623-BDFD-B620-8994-D35FF0CF7331}"/>
                    </a:ext>
                  </a:extLst>
                </p:cNvPr>
                <p:cNvPicPr/>
                <p:nvPr/>
              </p:nvPicPr>
              <p:blipFill>
                <a:blip r:embed="rId44"/>
                <a:stretch>
                  <a:fillRect/>
                </a:stretch>
              </p:blipFill>
              <p:spPr>
                <a:xfrm>
                  <a:off x="9228316" y="768185"/>
                  <a:ext cx="896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5" name="Ink 34">
                  <a:extLst>
                    <a:ext uri="{FF2B5EF4-FFF2-40B4-BE49-F238E27FC236}">
                      <a16:creationId xmlns:a16="http://schemas.microsoft.com/office/drawing/2014/main" id="{A8315A09-E11E-A155-0B56-81F147358469}"/>
                    </a:ext>
                  </a:extLst>
                </p14:cNvPr>
                <p14:cNvContentPartPr/>
                <p14:nvPr/>
              </p14:nvContentPartPr>
              <p14:xfrm>
                <a:off x="9276196" y="719945"/>
                <a:ext cx="360" cy="360"/>
              </p14:xfrm>
            </p:contentPart>
          </mc:Choice>
          <mc:Fallback xmlns="">
            <p:pic>
              <p:nvPicPr>
                <p:cNvPr id="35" name="Ink 34">
                  <a:extLst>
                    <a:ext uri="{FF2B5EF4-FFF2-40B4-BE49-F238E27FC236}">
                      <a16:creationId xmlns:a16="http://schemas.microsoft.com/office/drawing/2014/main" id="{A8315A09-E11E-A155-0B56-81F147358469}"/>
                    </a:ext>
                  </a:extLst>
                </p:cNvPr>
                <p:cNvPicPr/>
                <p:nvPr/>
              </p:nvPicPr>
              <p:blipFill>
                <a:blip r:embed="rId20"/>
                <a:stretch>
                  <a:fillRect/>
                </a:stretch>
              </p:blipFill>
              <p:spPr>
                <a:xfrm>
                  <a:off x="9270076" y="71382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6" name="Ink 35">
                  <a:extLst>
                    <a:ext uri="{FF2B5EF4-FFF2-40B4-BE49-F238E27FC236}">
                      <a16:creationId xmlns:a16="http://schemas.microsoft.com/office/drawing/2014/main" id="{F9477E73-1B32-1BD3-92F3-C0D4B96DFE98}"/>
                    </a:ext>
                  </a:extLst>
                </p14:cNvPr>
                <p14:cNvContentPartPr/>
                <p14:nvPr/>
              </p14:nvContentPartPr>
              <p14:xfrm>
                <a:off x="9352156" y="650465"/>
                <a:ext cx="12960" cy="32040"/>
              </p14:xfrm>
            </p:contentPart>
          </mc:Choice>
          <mc:Fallback xmlns="">
            <p:pic>
              <p:nvPicPr>
                <p:cNvPr id="36" name="Ink 35">
                  <a:extLst>
                    <a:ext uri="{FF2B5EF4-FFF2-40B4-BE49-F238E27FC236}">
                      <a16:creationId xmlns:a16="http://schemas.microsoft.com/office/drawing/2014/main" id="{F9477E73-1B32-1BD3-92F3-C0D4B96DFE98}"/>
                    </a:ext>
                  </a:extLst>
                </p:cNvPr>
                <p:cNvPicPr/>
                <p:nvPr/>
              </p:nvPicPr>
              <p:blipFill>
                <a:blip r:embed="rId47"/>
                <a:stretch>
                  <a:fillRect/>
                </a:stretch>
              </p:blipFill>
              <p:spPr>
                <a:xfrm>
                  <a:off x="9346036" y="644345"/>
                  <a:ext cx="252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7" name="Ink 36">
                  <a:extLst>
                    <a:ext uri="{FF2B5EF4-FFF2-40B4-BE49-F238E27FC236}">
                      <a16:creationId xmlns:a16="http://schemas.microsoft.com/office/drawing/2014/main" id="{A6D25856-AC89-A3F7-14BA-670E5B67D08E}"/>
                    </a:ext>
                  </a:extLst>
                </p14:cNvPr>
                <p14:cNvContentPartPr/>
                <p14:nvPr/>
              </p14:nvContentPartPr>
              <p14:xfrm>
                <a:off x="9347836" y="659105"/>
                <a:ext cx="176760" cy="284760"/>
              </p14:xfrm>
            </p:contentPart>
          </mc:Choice>
          <mc:Fallback xmlns="">
            <p:pic>
              <p:nvPicPr>
                <p:cNvPr id="37" name="Ink 36">
                  <a:extLst>
                    <a:ext uri="{FF2B5EF4-FFF2-40B4-BE49-F238E27FC236}">
                      <a16:creationId xmlns:a16="http://schemas.microsoft.com/office/drawing/2014/main" id="{A6D25856-AC89-A3F7-14BA-670E5B67D08E}"/>
                    </a:ext>
                  </a:extLst>
                </p:cNvPr>
                <p:cNvPicPr/>
                <p:nvPr/>
              </p:nvPicPr>
              <p:blipFill>
                <a:blip r:embed="rId49"/>
                <a:stretch>
                  <a:fillRect/>
                </a:stretch>
              </p:blipFill>
              <p:spPr>
                <a:xfrm>
                  <a:off x="9341716" y="652985"/>
                  <a:ext cx="18900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8" name="Ink 37">
                  <a:extLst>
                    <a:ext uri="{FF2B5EF4-FFF2-40B4-BE49-F238E27FC236}">
                      <a16:creationId xmlns:a16="http://schemas.microsoft.com/office/drawing/2014/main" id="{F7B63420-043D-FBDC-34F8-5D1D68A6AB8A}"/>
                    </a:ext>
                  </a:extLst>
                </p14:cNvPr>
                <p14:cNvContentPartPr/>
                <p14:nvPr/>
              </p14:nvContentPartPr>
              <p14:xfrm>
                <a:off x="9396436" y="759905"/>
                <a:ext cx="360" cy="360"/>
              </p14:xfrm>
            </p:contentPart>
          </mc:Choice>
          <mc:Fallback xmlns="">
            <p:pic>
              <p:nvPicPr>
                <p:cNvPr id="38" name="Ink 37">
                  <a:extLst>
                    <a:ext uri="{FF2B5EF4-FFF2-40B4-BE49-F238E27FC236}">
                      <a16:creationId xmlns:a16="http://schemas.microsoft.com/office/drawing/2014/main" id="{F7B63420-043D-FBDC-34F8-5D1D68A6AB8A}"/>
                    </a:ext>
                  </a:extLst>
                </p:cNvPr>
                <p:cNvPicPr/>
                <p:nvPr/>
              </p:nvPicPr>
              <p:blipFill>
                <a:blip r:embed="rId20"/>
                <a:stretch>
                  <a:fillRect/>
                </a:stretch>
              </p:blipFill>
              <p:spPr>
                <a:xfrm>
                  <a:off x="9390316" y="75378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9" name="Ink 38">
                  <a:extLst>
                    <a:ext uri="{FF2B5EF4-FFF2-40B4-BE49-F238E27FC236}">
                      <a16:creationId xmlns:a16="http://schemas.microsoft.com/office/drawing/2014/main" id="{2C377406-A17B-AF5F-4804-8EC118DFC200}"/>
                    </a:ext>
                  </a:extLst>
                </p14:cNvPr>
                <p14:cNvContentPartPr/>
                <p14:nvPr/>
              </p14:nvContentPartPr>
              <p14:xfrm>
                <a:off x="9427396" y="904265"/>
                <a:ext cx="360" cy="9720"/>
              </p14:xfrm>
            </p:contentPart>
          </mc:Choice>
          <mc:Fallback xmlns="">
            <p:pic>
              <p:nvPicPr>
                <p:cNvPr id="39" name="Ink 38">
                  <a:extLst>
                    <a:ext uri="{FF2B5EF4-FFF2-40B4-BE49-F238E27FC236}">
                      <a16:creationId xmlns:a16="http://schemas.microsoft.com/office/drawing/2014/main" id="{2C377406-A17B-AF5F-4804-8EC118DFC200}"/>
                    </a:ext>
                  </a:extLst>
                </p:cNvPr>
                <p:cNvPicPr/>
                <p:nvPr/>
              </p:nvPicPr>
              <p:blipFill>
                <a:blip r:embed="rId52"/>
                <a:stretch>
                  <a:fillRect/>
                </a:stretch>
              </p:blipFill>
              <p:spPr>
                <a:xfrm>
                  <a:off x="9421276" y="898145"/>
                  <a:ext cx="126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0" name="Ink 39">
                  <a:extLst>
                    <a:ext uri="{FF2B5EF4-FFF2-40B4-BE49-F238E27FC236}">
                      <a16:creationId xmlns:a16="http://schemas.microsoft.com/office/drawing/2014/main" id="{B154118A-8DC0-3AC3-63F2-508E59EC9488}"/>
                    </a:ext>
                  </a:extLst>
                </p14:cNvPr>
                <p14:cNvContentPartPr/>
                <p14:nvPr/>
              </p14:nvContentPartPr>
              <p14:xfrm>
                <a:off x="9522436" y="891665"/>
                <a:ext cx="144720" cy="360"/>
              </p14:xfrm>
            </p:contentPart>
          </mc:Choice>
          <mc:Fallback xmlns="">
            <p:pic>
              <p:nvPicPr>
                <p:cNvPr id="40" name="Ink 39">
                  <a:extLst>
                    <a:ext uri="{FF2B5EF4-FFF2-40B4-BE49-F238E27FC236}">
                      <a16:creationId xmlns:a16="http://schemas.microsoft.com/office/drawing/2014/main" id="{B154118A-8DC0-3AC3-63F2-508E59EC9488}"/>
                    </a:ext>
                  </a:extLst>
                </p:cNvPr>
                <p:cNvPicPr/>
                <p:nvPr/>
              </p:nvPicPr>
              <p:blipFill>
                <a:blip r:embed="rId54"/>
                <a:stretch>
                  <a:fillRect/>
                </a:stretch>
              </p:blipFill>
              <p:spPr>
                <a:xfrm>
                  <a:off x="9516316" y="885545"/>
                  <a:ext cx="156960" cy="1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
            <p14:nvContentPartPr>
              <p14:cNvPr id="42" name="Ink 41">
                <a:extLst>
                  <a:ext uri="{FF2B5EF4-FFF2-40B4-BE49-F238E27FC236}">
                    <a16:creationId xmlns:a16="http://schemas.microsoft.com/office/drawing/2014/main" id="{504E3DA4-31BA-FCCA-7B44-8B489B8CD6EE}"/>
                  </a:ext>
                </a:extLst>
              </p14:cNvPr>
              <p14:cNvContentPartPr/>
              <p14:nvPr/>
            </p14:nvContentPartPr>
            <p14:xfrm>
              <a:off x="9538276" y="967625"/>
              <a:ext cx="106920" cy="360"/>
            </p14:xfrm>
          </p:contentPart>
        </mc:Choice>
        <mc:Fallback xmlns="">
          <p:pic>
            <p:nvPicPr>
              <p:cNvPr id="42" name="Ink 41">
                <a:extLst>
                  <a:ext uri="{FF2B5EF4-FFF2-40B4-BE49-F238E27FC236}">
                    <a16:creationId xmlns:a16="http://schemas.microsoft.com/office/drawing/2014/main" id="{504E3DA4-31BA-FCCA-7B44-8B489B8CD6EE}"/>
                  </a:ext>
                </a:extLst>
              </p:cNvPr>
              <p:cNvPicPr/>
              <p:nvPr/>
            </p:nvPicPr>
            <p:blipFill>
              <a:blip r:embed="rId56"/>
              <a:stretch>
                <a:fillRect/>
              </a:stretch>
            </p:blipFill>
            <p:spPr>
              <a:xfrm>
                <a:off x="9532156" y="961505"/>
                <a:ext cx="119160" cy="12600"/>
              </a:xfrm>
              <a:prstGeom prst="rect">
                <a:avLst/>
              </a:prstGeom>
            </p:spPr>
          </p:pic>
        </mc:Fallback>
      </mc:AlternateContent>
      <p:grpSp>
        <p:nvGrpSpPr>
          <p:cNvPr id="48" name="Group 47">
            <a:extLst>
              <a:ext uri="{FF2B5EF4-FFF2-40B4-BE49-F238E27FC236}">
                <a16:creationId xmlns:a16="http://schemas.microsoft.com/office/drawing/2014/main" id="{D90EDC43-1FE4-F2D7-6F96-64BD138D534C}"/>
              </a:ext>
            </a:extLst>
          </p:cNvPr>
          <p:cNvGrpSpPr/>
          <p:nvPr/>
        </p:nvGrpSpPr>
        <p:grpSpPr>
          <a:xfrm>
            <a:off x="9899356" y="654425"/>
            <a:ext cx="712800" cy="396000"/>
            <a:chOff x="9899356" y="654425"/>
            <a:chExt cx="712800" cy="396000"/>
          </a:xfrm>
        </p:grpSpPr>
        <mc:AlternateContent xmlns:mc="http://schemas.openxmlformats.org/markup-compatibility/2006" xmlns:p14="http://schemas.microsoft.com/office/powerpoint/2010/main">
          <mc:Choice Requires="p14">
            <p:contentPart p14:bwMode="auto" r:id="rId57">
              <p14:nvContentPartPr>
                <p14:cNvPr id="43" name="Ink 42">
                  <a:extLst>
                    <a:ext uri="{FF2B5EF4-FFF2-40B4-BE49-F238E27FC236}">
                      <a16:creationId xmlns:a16="http://schemas.microsoft.com/office/drawing/2014/main" id="{D2EC36BF-2DD3-56DA-5BFD-61D76A2B2901}"/>
                    </a:ext>
                  </a:extLst>
                </p14:cNvPr>
                <p14:cNvContentPartPr/>
                <p14:nvPr/>
              </p14:nvContentPartPr>
              <p14:xfrm>
                <a:off x="9899356" y="725345"/>
                <a:ext cx="360" cy="325080"/>
              </p14:xfrm>
            </p:contentPart>
          </mc:Choice>
          <mc:Fallback xmlns="">
            <p:pic>
              <p:nvPicPr>
                <p:cNvPr id="43" name="Ink 42">
                  <a:extLst>
                    <a:ext uri="{FF2B5EF4-FFF2-40B4-BE49-F238E27FC236}">
                      <a16:creationId xmlns:a16="http://schemas.microsoft.com/office/drawing/2014/main" id="{D2EC36BF-2DD3-56DA-5BFD-61D76A2B2901}"/>
                    </a:ext>
                  </a:extLst>
                </p:cNvPr>
                <p:cNvPicPr/>
                <p:nvPr/>
              </p:nvPicPr>
              <p:blipFill>
                <a:blip r:embed="rId58"/>
                <a:stretch>
                  <a:fillRect/>
                </a:stretch>
              </p:blipFill>
              <p:spPr>
                <a:xfrm>
                  <a:off x="9893236" y="719225"/>
                  <a:ext cx="12600" cy="3373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4" name="Ink 43">
                  <a:extLst>
                    <a:ext uri="{FF2B5EF4-FFF2-40B4-BE49-F238E27FC236}">
                      <a16:creationId xmlns:a16="http://schemas.microsoft.com/office/drawing/2014/main" id="{A267FEBD-2ADA-6910-CC1F-7A6873F1F591}"/>
                    </a:ext>
                  </a:extLst>
                </p14:cNvPr>
                <p14:cNvContentPartPr/>
                <p14:nvPr/>
              </p14:nvContentPartPr>
              <p14:xfrm>
                <a:off x="10089796" y="767825"/>
                <a:ext cx="19080" cy="210600"/>
              </p14:xfrm>
            </p:contentPart>
          </mc:Choice>
          <mc:Fallback xmlns="">
            <p:pic>
              <p:nvPicPr>
                <p:cNvPr id="44" name="Ink 43">
                  <a:extLst>
                    <a:ext uri="{FF2B5EF4-FFF2-40B4-BE49-F238E27FC236}">
                      <a16:creationId xmlns:a16="http://schemas.microsoft.com/office/drawing/2014/main" id="{A267FEBD-2ADA-6910-CC1F-7A6873F1F591}"/>
                    </a:ext>
                  </a:extLst>
                </p:cNvPr>
                <p:cNvPicPr/>
                <p:nvPr/>
              </p:nvPicPr>
              <p:blipFill>
                <a:blip r:embed="rId60"/>
                <a:stretch>
                  <a:fillRect/>
                </a:stretch>
              </p:blipFill>
              <p:spPr>
                <a:xfrm>
                  <a:off x="10083676" y="761705"/>
                  <a:ext cx="313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5" name="Ink 44">
                  <a:extLst>
                    <a:ext uri="{FF2B5EF4-FFF2-40B4-BE49-F238E27FC236}">
                      <a16:creationId xmlns:a16="http://schemas.microsoft.com/office/drawing/2014/main" id="{668BDFA7-2829-566A-01DD-9B0118086D27}"/>
                    </a:ext>
                  </a:extLst>
                </p14:cNvPr>
                <p14:cNvContentPartPr/>
                <p14:nvPr/>
              </p14:nvContentPartPr>
              <p14:xfrm>
                <a:off x="10095556" y="654425"/>
                <a:ext cx="136800" cy="287640"/>
              </p14:xfrm>
            </p:contentPart>
          </mc:Choice>
          <mc:Fallback xmlns="">
            <p:pic>
              <p:nvPicPr>
                <p:cNvPr id="45" name="Ink 44">
                  <a:extLst>
                    <a:ext uri="{FF2B5EF4-FFF2-40B4-BE49-F238E27FC236}">
                      <a16:creationId xmlns:a16="http://schemas.microsoft.com/office/drawing/2014/main" id="{668BDFA7-2829-566A-01DD-9B0118086D27}"/>
                    </a:ext>
                  </a:extLst>
                </p:cNvPr>
                <p:cNvPicPr/>
                <p:nvPr/>
              </p:nvPicPr>
              <p:blipFill>
                <a:blip r:embed="rId62"/>
                <a:stretch>
                  <a:fillRect/>
                </a:stretch>
              </p:blipFill>
              <p:spPr>
                <a:xfrm>
                  <a:off x="10089436" y="648305"/>
                  <a:ext cx="14904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6" name="Ink 45">
                  <a:extLst>
                    <a:ext uri="{FF2B5EF4-FFF2-40B4-BE49-F238E27FC236}">
                      <a16:creationId xmlns:a16="http://schemas.microsoft.com/office/drawing/2014/main" id="{260DBA1E-6DCB-DFDF-BFCC-48B0C6EDB0EA}"/>
                    </a:ext>
                  </a:extLst>
                </p14:cNvPr>
                <p14:cNvContentPartPr/>
                <p14:nvPr/>
              </p14:nvContentPartPr>
              <p14:xfrm>
                <a:off x="10396156" y="682145"/>
                <a:ext cx="36000" cy="327600"/>
              </p14:xfrm>
            </p:contentPart>
          </mc:Choice>
          <mc:Fallback xmlns="">
            <p:pic>
              <p:nvPicPr>
                <p:cNvPr id="46" name="Ink 45">
                  <a:extLst>
                    <a:ext uri="{FF2B5EF4-FFF2-40B4-BE49-F238E27FC236}">
                      <a16:creationId xmlns:a16="http://schemas.microsoft.com/office/drawing/2014/main" id="{260DBA1E-6DCB-DFDF-BFCC-48B0C6EDB0EA}"/>
                    </a:ext>
                  </a:extLst>
                </p:cNvPr>
                <p:cNvPicPr/>
                <p:nvPr/>
              </p:nvPicPr>
              <p:blipFill>
                <a:blip r:embed="rId64"/>
                <a:stretch>
                  <a:fillRect/>
                </a:stretch>
              </p:blipFill>
              <p:spPr>
                <a:xfrm>
                  <a:off x="10390036" y="676025"/>
                  <a:ext cx="4824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7" name="Ink 46">
                  <a:extLst>
                    <a:ext uri="{FF2B5EF4-FFF2-40B4-BE49-F238E27FC236}">
                      <a16:creationId xmlns:a16="http://schemas.microsoft.com/office/drawing/2014/main" id="{C15389BF-3E17-0DD3-840E-4E51F0655F7C}"/>
                    </a:ext>
                  </a:extLst>
                </p14:cNvPr>
                <p14:cNvContentPartPr/>
                <p14:nvPr/>
              </p14:nvContentPartPr>
              <p14:xfrm>
                <a:off x="10402996" y="662705"/>
                <a:ext cx="209160" cy="318240"/>
              </p14:xfrm>
            </p:contentPart>
          </mc:Choice>
          <mc:Fallback xmlns="">
            <p:pic>
              <p:nvPicPr>
                <p:cNvPr id="47" name="Ink 46">
                  <a:extLst>
                    <a:ext uri="{FF2B5EF4-FFF2-40B4-BE49-F238E27FC236}">
                      <a16:creationId xmlns:a16="http://schemas.microsoft.com/office/drawing/2014/main" id="{C15389BF-3E17-0DD3-840E-4E51F0655F7C}"/>
                    </a:ext>
                  </a:extLst>
                </p:cNvPr>
                <p:cNvPicPr/>
                <p:nvPr/>
              </p:nvPicPr>
              <p:blipFill>
                <a:blip r:embed="rId66"/>
                <a:stretch>
                  <a:fillRect/>
                </a:stretch>
              </p:blipFill>
              <p:spPr>
                <a:xfrm>
                  <a:off x="10396876" y="656585"/>
                  <a:ext cx="221400" cy="330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7">
            <p14:nvContentPartPr>
              <p14:cNvPr id="49" name="Ink 48">
                <a:extLst>
                  <a:ext uri="{FF2B5EF4-FFF2-40B4-BE49-F238E27FC236}">
                    <a16:creationId xmlns:a16="http://schemas.microsoft.com/office/drawing/2014/main" id="{3036859C-F402-D83F-1398-A763CE94E06B}"/>
                  </a:ext>
                </a:extLst>
              </p14:cNvPr>
              <p14:cNvContentPartPr/>
              <p14:nvPr/>
            </p14:nvContentPartPr>
            <p14:xfrm>
              <a:off x="6140596" y="3599945"/>
              <a:ext cx="981720" cy="360"/>
            </p14:xfrm>
          </p:contentPart>
        </mc:Choice>
        <mc:Fallback xmlns="">
          <p:pic>
            <p:nvPicPr>
              <p:cNvPr id="49" name="Ink 48">
                <a:extLst>
                  <a:ext uri="{FF2B5EF4-FFF2-40B4-BE49-F238E27FC236}">
                    <a16:creationId xmlns:a16="http://schemas.microsoft.com/office/drawing/2014/main" id="{3036859C-F402-D83F-1398-A763CE94E06B}"/>
                  </a:ext>
                </a:extLst>
              </p:cNvPr>
              <p:cNvPicPr/>
              <p:nvPr/>
            </p:nvPicPr>
            <p:blipFill>
              <a:blip r:embed="rId68"/>
              <a:stretch>
                <a:fillRect/>
              </a:stretch>
            </p:blipFill>
            <p:spPr>
              <a:xfrm>
                <a:off x="6134476" y="3593825"/>
                <a:ext cx="9939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0" name="Ink 49">
                <a:extLst>
                  <a:ext uri="{FF2B5EF4-FFF2-40B4-BE49-F238E27FC236}">
                    <a16:creationId xmlns:a16="http://schemas.microsoft.com/office/drawing/2014/main" id="{8C083AEC-26FC-2C0D-D56F-67BE088C4381}"/>
                  </a:ext>
                </a:extLst>
              </p14:cNvPr>
              <p14:cNvContentPartPr/>
              <p14:nvPr/>
            </p14:nvContentPartPr>
            <p14:xfrm>
              <a:off x="7849156" y="3588065"/>
              <a:ext cx="978120" cy="7560"/>
            </p14:xfrm>
          </p:contentPart>
        </mc:Choice>
        <mc:Fallback xmlns="">
          <p:pic>
            <p:nvPicPr>
              <p:cNvPr id="50" name="Ink 49">
                <a:extLst>
                  <a:ext uri="{FF2B5EF4-FFF2-40B4-BE49-F238E27FC236}">
                    <a16:creationId xmlns:a16="http://schemas.microsoft.com/office/drawing/2014/main" id="{8C083AEC-26FC-2C0D-D56F-67BE088C4381}"/>
                  </a:ext>
                </a:extLst>
              </p:cNvPr>
              <p:cNvPicPr/>
              <p:nvPr/>
            </p:nvPicPr>
            <p:blipFill>
              <a:blip r:embed="rId70"/>
              <a:stretch>
                <a:fillRect/>
              </a:stretch>
            </p:blipFill>
            <p:spPr>
              <a:xfrm>
                <a:off x="7843036" y="3581945"/>
                <a:ext cx="9903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1" name="Ink 50">
                <a:extLst>
                  <a:ext uri="{FF2B5EF4-FFF2-40B4-BE49-F238E27FC236}">
                    <a16:creationId xmlns:a16="http://schemas.microsoft.com/office/drawing/2014/main" id="{430B8AF3-0E64-A1EC-B9F7-CE67F2A642E0}"/>
                  </a:ext>
                </a:extLst>
              </p14:cNvPr>
              <p14:cNvContentPartPr/>
              <p14:nvPr/>
            </p14:nvContentPartPr>
            <p14:xfrm>
              <a:off x="4213876" y="3917105"/>
              <a:ext cx="1006200" cy="12600"/>
            </p14:xfrm>
          </p:contentPart>
        </mc:Choice>
        <mc:Fallback xmlns="">
          <p:pic>
            <p:nvPicPr>
              <p:cNvPr id="51" name="Ink 50">
                <a:extLst>
                  <a:ext uri="{FF2B5EF4-FFF2-40B4-BE49-F238E27FC236}">
                    <a16:creationId xmlns:a16="http://schemas.microsoft.com/office/drawing/2014/main" id="{430B8AF3-0E64-A1EC-B9F7-CE67F2A642E0}"/>
                  </a:ext>
                </a:extLst>
              </p:cNvPr>
              <p:cNvPicPr/>
              <p:nvPr/>
            </p:nvPicPr>
            <p:blipFill>
              <a:blip r:embed="rId72"/>
              <a:stretch>
                <a:fillRect/>
              </a:stretch>
            </p:blipFill>
            <p:spPr>
              <a:xfrm>
                <a:off x="4207756" y="3910985"/>
                <a:ext cx="10184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2" name="Ink 51">
                <a:extLst>
                  <a:ext uri="{FF2B5EF4-FFF2-40B4-BE49-F238E27FC236}">
                    <a16:creationId xmlns:a16="http://schemas.microsoft.com/office/drawing/2014/main" id="{BFE4E318-EE1B-DE48-95F8-C00BC695D8B9}"/>
                  </a:ext>
                </a:extLst>
              </p14:cNvPr>
              <p14:cNvContentPartPr/>
              <p14:nvPr/>
            </p14:nvContentPartPr>
            <p14:xfrm>
              <a:off x="7296556" y="4344785"/>
              <a:ext cx="477360" cy="6840"/>
            </p14:xfrm>
          </p:contentPart>
        </mc:Choice>
        <mc:Fallback xmlns="">
          <p:pic>
            <p:nvPicPr>
              <p:cNvPr id="52" name="Ink 51">
                <a:extLst>
                  <a:ext uri="{FF2B5EF4-FFF2-40B4-BE49-F238E27FC236}">
                    <a16:creationId xmlns:a16="http://schemas.microsoft.com/office/drawing/2014/main" id="{BFE4E318-EE1B-DE48-95F8-C00BC695D8B9}"/>
                  </a:ext>
                </a:extLst>
              </p:cNvPr>
              <p:cNvPicPr/>
              <p:nvPr/>
            </p:nvPicPr>
            <p:blipFill>
              <a:blip r:embed="rId74"/>
              <a:stretch>
                <a:fillRect/>
              </a:stretch>
            </p:blipFill>
            <p:spPr>
              <a:xfrm>
                <a:off x="7290436" y="4338665"/>
                <a:ext cx="489600" cy="19080"/>
              </a:xfrm>
              <a:prstGeom prst="rect">
                <a:avLst/>
              </a:prstGeom>
            </p:spPr>
          </p:pic>
        </mc:Fallback>
      </mc:AlternateContent>
      <p:grpSp>
        <p:nvGrpSpPr>
          <p:cNvPr id="81" name="Group 80">
            <a:extLst>
              <a:ext uri="{FF2B5EF4-FFF2-40B4-BE49-F238E27FC236}">
                <a16:creationId xmlns:a16="http://schemas.microsoft.com/office/drawing/2014/main" id="{9CD42C72-1976-5BF3-AC1A-3C22FEBEABEE}"/>
              </a:ext>
            </a:extLst>
          </p:cNvPr>
          <p:cNvGrpSpPr/>
          <p:nvPr/>
        </p:nvGrpSpPr>
        <p:grpSpPr>
          <a:xfrm>
            <a:off x="9504796" y="3918905"/>
            <a:ext cx="1767240" cy="837360"/>
            <a:chOff x="9504796" y="3918905"/>
            <a:chExt cx="1767240" cy="837360"/>
          </a:xfrm>
        </p:grpSpPr>
        <mc:AlternateContent xmlns:mc="http://schemas.openxmlformats.org/markup-compatibility/2006" xmlns:p14="http://schemas.microsoft.com/office/powerpoint/2010/main">
          <mc:Choice Requires="p14">
            <p:contentPart p14:bwMode="auto" r:id="rId75">
              <p14:nvContentPartPr>
                <p14:cNvPr id="53" name="Ink 52">
                  <a:extLst>
                    <a:ext uri="{FF2B5EF4-FFF2-40B4-BE49-F238E27FC236}">
                      <a16:creationId xmlns:a16="http://schemas.microsoft.com/office/drawing/2014/main" id="{41A54A0A-E405-5FD3-A212-0CBBD01459A0}"/>
                    </a:ext>
                  </a:extLst>
                </p14:cNvPr>
                <p14:cNvContentPartPr/>
                <p14:nvPr/>
              </p14:nvContentPartPr>
              <p14:xfrm>
                <a:off x="10040476" y="4075865"/>
                <a:ext cx="139680" cy="234720"/>
              </p14:xfrm>
            </p:contentPart>
          </mc:Choice>
          <mc:Fallback xmlns="">
            <p:pic>
              <p:nvPicPr>
                <p:cNvPr id="53" name="Ink 52">
                  <a:extLst>
                    <a:ext uri="{FF2B5EF4-FFF2-40B4-BE49-F238E27FC236}">
                      <a16:creationId xmlns:a16="http://schemas.microsoft.com/office/drawing/2014/main" id="{41A54A0A-E405-5FD3-A212-0CBBD01459A0}"/>
                    </a:ext>
                  </a:extLst>
                </p:cNvPr>
                <p:cNvPicPr/>
                <p:nvPr/>
              </p:nvPicPr>
              <p:blipFill>
                <a:blip r:embed="rId76"/>
                <a:stretch>
                  <a:fillRect/>
                </a:stretch>
              </p:blipFill>
              <p:spPr>
                <a:xfrm>
                  <a:off x="10034356" y="4069745"/>
                  <a:ext cx="15192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4" name="Ink 53">
                  <a:extLst>
                    <a:ext uri="{FF2B5EF4-FFF2-40B4-BE49-F238E27FC236}">
                      <a16:creationId xmlns:a16="http://schemas.microsoft.com/office/drawing/2014/main" id="{36DBD9CA-A373-03C5-04D7-6CCB52EDB481}"/>
                    </a:ext>
                  </a:extLst>
                </p14:cNvPr>
                <p14:cNvContentPartPr/>
                <p14:nvPr/>
              </p14:nvContentPartPr>
              <p14:xfrm>
                <a:off x="10294636" y="4204745"/>
                <a:ext cx="101880" cy="6840"/>
              </p14:xfrm>
            </p:contentPart>
          </mc:Choice>
          <mc:Fallback xmlns="">
            <p:pic>
              <p:nvPicPr>
                <p:cNvPr id="54" name="Ink 53">
                  <a:extLst>
                    <a:ext uri="{FF2B5EF4-FFF2-40B4-BE49-F238E27FC236}">
                      <a16:creationId xmlns:a16="http://schemas.microsoft.com/office/drawing/2014/main" id="{36DBD9CA-A373-03C5-04D7-6CCB52EDB481}"/>
                    </a:ext>
                  </a:extLst>
                </p:cNvPr>
                <p:cNvPicPr/>
                <p:nvPr/>
              </p:nvPicPr>
              <p:blipFill>
                <a:blip r:embed="rId78"/>
                <a:stretch>
                  <a:fillRect/>
                </a:stretch>
              </p:blipFill>
              <p:spPr>
                <a:xfrm>
                  <a:off x="10288516" y="4198625"/>
                  <a:ext cx="1141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6" name="Ink 55">
                  <a:extLst>
                    <a:ext uri="{FF2B5EF4-FFF2-40B4-BE49-F238E27FC236}">
                      <a16:creationId xmlns:a16="http://schemas.microsoft.com/office/drawing/2014/main" id="{0982A97B-F678-1BA2-93F2-D36DA726D401}"/>
                    </a:ext>
                  </a:extLst>
                </p14:cNvPr>
                <p14:cNvContentPartPr/>
                <p14:nvPr/>
              </p14:nvContentPartPr>
              <p14:xfrm>
                <a:off x="10309756" y="4274585"/>
                <a:ext cx="97920" cy="360"/>
              </p14:xfrm>
            </p:contentPart>
          </mc:Choice>
          <mc:Fallback xmlns="">
            <p:pic>
              <p:nvPicPr>
                <p:cNvPr id="56" name="Ink 55">
                  <a:extLst>
                    <a:ext uri="{FF2B5EF4-FFF2-40B4-BE49-F238E27FC236}">
                      <a16:creationId xmlns:a16="http://schemas.microsoft.com/office/drawing/2014/main" id="{0982A97B-F678-1BA2-93F2-D36DA726D401}"/>
                    </a:ext>
                  </a:extLst>
                </p:cNvPr>
                <p:cNvPicPr/>
                <p:nvPr/>
              </p:nvPicPr>
              <p:blipFill>
                <a:blip r:embed="rId80"/>
                <a:stretch>
                  <a:fillRect/>
                </a:stretch>
              </p:blipFill>
              <p:spPr>
                <a:xfrm>
                  <a:off x="10303636" y="4268465"/>
                  <a:ext cx="1101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8" name="Ink 57">
                  <a:extLst>
                    <a:ext uri="{FF2B5EF4-FFF2-40B4-BE49-F238E27FC236}">
                      <a16:creationId xmlns:a16="http://schemas.microsoft.com/office/drawing/2014/main" id="{BFAF188C-868B-92DB-3A8B-D9881A4DC383}"/>
                    </a:ext>
                  </a:extLst>
                </p14:cNvPr>
                <p14:cNvContentPartPr/>
                <p14:nvPr/>
              </p14:nvContentPartPr>
              <p14:xfrm>
                <a:off x="10566076" y="4141385"/>
                <a:ext cx="44640" cy="101520"/>
              </p14:xfrm>
            </p:contentPart>
          </mc:Choice>
          <mc:Fallback xmlns="">
            <p:pic>
              <p:nvPicPr>
                <p:cNvPr id="58" name="Ink 57">
                  <a:extLst>
                    <a:ext uri="{FF2B5EF4-FFF2-40B4-BE49-F238E27FC236}">
                      <a16:creationId xmlns:a16="http://schemas.microsoft.com/office/drawing/2014/main" id="{BFAF188C-868B-92DB-3A8B-D9881A4DC383}"/>
                    </a:ext>
                  </a:extLst>
                </p:cNvPr>
                <p:cNvPicPr/>
                <p:nvPr/>
              </p:nvPicPr>
              <p:blipFill>
                <a:blip r:embed="rId82"/>
                <a:stretch>
                  <a:fillRect/>
                </a:stretch>
              </p:blipFill>
              <p:spPr>
                <a:xfrm>
                  <a:off x="10559956" y="4135265"/>
                  <a:ext cx="568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9" name="Ink 58">
                  <a:extLst>
                    <a:ext uri="{FF2B5EF4-FFF2-40B4-BE49-F238E27FC236}">
                      <a16:creationId xmlns:a16="http://schemas.microsoft.com/office/drawing/2014/main" id="{47D8AD09-7A78-5C14-4068-ED8DC181583C}"/>
                    </a:ext>
                  </a:extLst>
                </p14:cNvPr>
                <p14:cNvContentPartPr/>
                <p14:nvPr/>
              </p14:nvContentPartPr>
              <p14:xfrm>
                <a:off x="10597756" y="4052465"/>
                <a:ext cx="360" cy="360"/>
              </p14:xfrm>
            </p:contentPart>
          </mc:Choice>
          <mc:Fallback xmlns="">
            <p:pic>
              <p:nvPicPr>
                <p:cNvPr id="59" name="Ink 58">
                  <a:extLst>
                    <a:ext uri="{FF2B5EF4-FFF2-40B4-BE49-F238E27FC236}">
                      <a16:creationId xmlns:a16="http://schemas.microsoft.com/office/drawing/2014/main" id="{47D8AD09-7A78-5C14-4068-ED8DC181583C}"/>
                    </a:ext>
                  </a:extLst>
                </p:cNvPr>
                <p:cNvPicPr/>
                <p:nvPr/>
              </p:nvPicPr>
              <p:blipFill>
                <a:blip r:embed="rId20"/>
                <a:stretch>
                  <a:fillRect/>
                </a:stretch>
              </p:blipFill>
              <p:spPr>
                <a:xfrm>
                  <a:off x="10591636" y="404634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0" name="Ink 59">
                  <a:extLst>
                    <a:ext uri="{FF2B5EF4-FFF2-40B4-BE49-F238E27FC236}">
                      <a16:creationId xmlns:a16="http://schemas.microsoft.com/office/drawing/2014/main" id="{E7154226-5073-0777-6875-C569C278DF75}"/>
                    </a:ext>
                  </a:extLst>
                </p14:cNvPr>
                <p14:cNvContentPartPr/>
                <p14:nvPr/>
              </p14:nvContentPartPr>
              <p14:xfrm>
                <a:off x="10680196" y="4014665"/>
                <a:ext cx="32040" cy="101880"/>
              </p14:xfrm>
            </p:contentPart>
          </mc:Choice>
          <mc:Fallback xmlns="">
            <p:pic>
              <p:nvPicPr>
                <p:cNvPr id="60" name="Ink 59">
                  <a:extLst>
                    <a:ext uri="{FF2B5EF4-FFF2-40B4-BE49-F238E27FC236}">
                      <a16:creationId xmlns:a16="http://schemas.microsoft.com/office/drawing/2014/main" id="{E7154226-5073-0777-6875-C569C278DF75}"/>
                    </a:ext>
                  </a:extLst>
                </p:cNvPr>
                <p:cNvPicPr/>
                <p:nvPr/>
              </p:nvPicPr>
              <p:blipFill>
                <a:blip r:embed="rId85"/>
                <a:stretch>
                  <a:fillRect/>
                </a:stretch>
              </p:blipFill>
              <p:spPr>
                <a:xfrm>
                  <a:off x="10674076" y="4008545"/>
                  <a:ext cx="442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1" name="Ink 60">
                  <a:extLst>
                    <a:ext uri="{FF2B5EF4-FFF2-40B4-BE49-F238E27FC236}">
                      <a16:creationId xmlns:a16="http://schemas.microsoft.com/office/drawing/2014/main" id="{B8B0CD3C-5CA3-07D9-CA17-A03C7E6DBB36}"/>
                    </a:ext>
                  </a:extLst>
                </p14:cNvPr>
                <p14:cNvContentPartPr/>
                <p14:nvPr/>
              </p14:nvContentPartPr>
              <p14:xfrm>
                <a:off x="10816276" y="4054265"/>
                <a:ext cx="32040" cy="156600"/>
              </p14:xfrm>
            </p:contentPart>
          </mc:Choice>
          <mc:Fallback xmlns="">
            <p:pic>
              <p:nvPicPr>
                <p:cNvPr id="61" name="Ink 60">
                  <a:extLst>
                    <a:ext uri="{FF2B5EF4-FFF2-40B4-BE49-F238E27FC236}">
                      <a16:creationId xmlns:a16="http://schemas.microsoft.com/office/drawing/2014/main" id="{B8B0CD3C-5CA3-07D9-CA17-A03C7E6DBB36}"/>
                    </a:ext>
                  </a:extLst>
                </p:cNvPr>
                <p:cNvPicPr/>
                <p:nvPr/>
              </p:nvPicPr>
              <p:blipFill>
                <a:blip r:embed="rId87"/>
                <a:stretch>
                  <a:fillRect/>
                </a:stretch>
              </p:blipFill>
              <p:spPr>
                <a:xfrm>
                  <a:off x="10810156" y="4048145"/>
                  <a:ext cx="442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2" name="Ink 61">
                  <a:extLst>
                    <a:ext uri="{FF2B5EF4-FFF2-40B4-BE49-F238E27FC236}">
                      <a16:creationId xmlns:a16="http://schemas.microsoft.com/office/drawing/2014/main" id="{69E47CD5-243A-68DB-A696-A81464EF6400}"/>
                    </a:ext>
                  </a:extLst>
                </p14:cNvPr>
                <p14:cNvContentPartPr/>
                <p14:nvPr/>
              </p14:nvContentPartPr>
              <p14:xfrm>
                <a:off x="10801156" y="3984785"/>
                <a:ext cx="360" cy="360"/>
              </p14:xfrm>
            </p:contentPart>
          </mc:Choice>
          <mc:Fallback xmlns="">
            <p:pic>
              <p:nvPicPr>
                <p:cNvPr id="62" name="Ink 61">
                  <a:extLst>
                    <a:ext uri="{FF2B5EF4-FFF2-40B4-BE49-F238E27FC236}">
                      <a16:creationId xmlns:a16="http://schemas.microsoft.com/office/drawing/2014/main" id="{69E47CD5-243A-68DB-A696-A81464EF6400}"/>
                    </a:ext>
                  </a:extLst>
                </p:cNvPr>
                <p:cNvPicPr/>
                <p:nvPr/>
              </p:nvPicPr>
              <p:blipFill>
                <a:blip r:embed="rId20"/>
                <a:stretch>
                  <a:fillRect/>
                </a:stretch>
              </p:blipFill>
              <p:spPr>
                <a:xfrm>
                  <a:off x="10795036" y="397866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3" name="Ink 62">
                  <a:extLst>
                    <a:ext uri="{FF2B5EF4-FFF2-40B4-BE49-F238E27FC236}">
                      <a16:creationId xmlns:a16="http://schemas.microsoft.com/office/drawing/2014/main" id="{A01C3631-808B-2427-EAC7-82B8BEF1E9CC}"/>
                    </a:ext>
                  </a:extLst>
                </p14:cNvPr>
                <p14:cNvContentPartPr/>
                <p14:nvPr/>
              </p14:nvContentPartPr>
              <p14:xfrm>
                <a:off x="10875676" y="4213025"/>
                <a:ext cx="25560" cy="12960"/>
              </p14:xfrm>
            </p:contentPart>
          </mc:Choice>
          <mc:Fallback xmlns="">
            <p:pic>
              <p:nvPicPr>
                <p:cNvPr id="63" name="Ink 62">
                  <a:extLst>
                    <a:ext uri="{FF2B5EF4-FFF2-40B4-BE49-F238E27FC236}">
                      <a16:creationId xmlns:a16="http://schemas.microsoft.com/office/drawing/2014/main" id="{A01C3631-808B-2427-EAC7-82B8BEF1E9CC}"/>
                    </a:ext>
                  </a:extLst>
                </p:cNvPr>
                <p:cNvPicPr/>
                <p:nvPr/>
              </p:nvPicPr>
              <p:blipFill>
                <a:blip r:embed="rId90"/>
                <a:stretch>
                  <a:fillRect/>
                </a:stretch>
              </p:blipFill>
              <p:spPr>
                <a:xfrm>
                  <a:off x="10869556" y="4206905"/>
                  <a:ext cx="378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5" name="Ink 64">
                  <a:extLst>
                    <a:ext uri="{FF2B5EF4-FFF2-40B4-BE49-F238E27FC236}">
                      <a16:creationId xmlns:a16="http://schemas.microsoft.com/office/drawing/2014/main" id="{84452A5E-6CBC-16AF-E6B0-01955B7498BB}"/>
                    </a:ext>
                  </a:extLst>
                </p14:cNvPr>
                <p14:cNvContentPartPr/>
                <p14:nvPr/>
              </p14:nvContentPartPr>
              <p14:xfrm>
                <a:off x="9831316" y="4488065"/>
                <a:ext cx="96120" cy="182880"/>
              </p14:xfrm>
            </p:contentPart>
          </mc:Choice>
          <mc:Fallback xmlns="">
            <p:pic>
              <p:nvPicPr>
                <p:cNvPr id="65" name="Ink 64">
                  <a:extLst>
                    <a:ext uri="{FF2B5EF4-FFF2-40B4-BE49-F238E27FC236}">
                      <a16:creationId xmlns:a16="http://schemas.microsoft.com/office/drawing/2014/main" id="{84452A5E-6CBC-16AF-E6B0-01955B7498BB}"/>
                    </a:ext>
                  </a:extLst>
                </p:cNvPr>
                <p:cNvPicPr/>
                <p:nvPr/>
              </p:nvPicPr>
              <p:blipFill>
                <a:blip r:embed="rId92"/>
                <a:stretch>
                  <a:fillRect/>
                </a:stretch>
              </p:blipFill>
              <p:spPr>
                <a:xfrm>
                  <a:off x="9825196" y="4481945"/>
                  <a:ext cx="1083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6" name="Ink 65">
                  <a:extLst>
                    <a:ext uri="{FF2B5EF4-FFF2-40B4-BE49-F238E27FC236}">
                      <a16:creationId xmlns:a16="http://schemas.microsoft.com/office/drawing/2014/main" id="{63FCD1EA-B197-BAA7-4F06-F99A0EFAF284}"/>
                    </a:ext>
                  </a:extLst>
                </p14:cNvPr>
                <p14:cNvContentPartPr/>
                <p14:nvPr/>
              </p14:nvContentPartPr>
              <p14:xfrm>
                <a:off x="9819436" y="4594625"/>
                <a:ext cx="63720" cy="12960"/>
              </p14:xfrm>
            </p:contentPart>
          </mc:Choice>
          <mc:Fallback xmlns="">
            <p:pic>
              <p:nvPicPr>
                <p:cNvPr id="66" name="Ink 65">
                  <a:extLst>
                    <a:ext uri="{FF2B5EF4-FFF2-40B4-BE49-F238E27FC236}">
                      <a16:creationId xmlns:a16="http://schemas.microsoft.com/office/drawing/2014/main" id="{63FCD1EA-B197-BAA7-4F06-F99A0EFAF284}"/>
                    </a:ext>
                  </a:extLst>
                </p:cNvPr>
                <p:cNvPicPr/>
                <p:nvPr/>
              </p:nvPicPr>
              <p:blipFill>
                <a:blip r:embed="rId94"/>
                <a:stretch>
                  <a:fillRect/>
                </a:stretch>
              </p:blipFill>
              <p:spPr>
                <a:xfrm>
                  <a:off x="9813316" y="4588505"/>
                  <a:ext cx="759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7" name="Ink 66">
                  <a:extLst>
                    <a:ext uri="{FF2B5EF4-FFF2-40B4-BE49-F238E27FC236}">
                      <a16:creationId xmlns:a16="http://schemas.microsoft.com/office/drawing/2014/main" id="{22DD67F0-A5E2-45E8-27ED-71B70D40CD69}"/>
                    </a:ext>
                  </a:extLst>
                </p14:cNvPr>
                <p14:cNvContentPartPr/>
                <p14:nvPr/>
              </p14:nvContentPartPr>
              <p14:xfrm>
                <a:off x="9971716" y="4518665"/>
                <a:ext cx="21240" cy="133920"/>
              </p14:xfrm>
            </p:contentPart>
          </mc:Choice>
          <mc:Fallback xmlns="">
            <p:pic>
              <p:nvPicPr>
                <p:cNvPr id="67" name="Ink 66">
                  <a:extLst>
                    <a:ext uri="{FF2B5EF4-FFF2-40B4-BE49-F238E27FC236}">
                      <a16:creationId xmlns:a16="http://schemas.microsoft.com/office/drawing/2014/main" id="{22DD67F0-A5E2-45E8-27ED-71B70D40CD69}"/>
                    </a:ext>
                  </a:extLst>
                </p:cNvPr>
                <p:cNvPicPr/>
                <p:nvPr/>
              </p:nvPicPr>
              <p:blipFill>
                <a:blip r:embed="rId96"/>
                <a:stretch>
                  <a:fillRect/>
                </a:stretch>
              </p:blipFill>
              <p:spPr>
                <a:xfrm>
                  <a:off x="9965596" y="4512545"/>
                  <a:ext cx="334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8" name="Ink 67">
                  <a:extLst>
                    <a:ext uri="{FF2B5EF4-FFF2-40B4-BE49-F238E27FC236}">
                      <a16:creationId xmlns:a16="http://schemas.microsoft.com/office/drawing/2014/main" id="{4FF0B94E-2495-7EB4-30E3-E1D25D77AEE4}"/>
                    </a:ext>
                  </a:extLst>
                </p14:cNvPr>
                <p14:cNvContentPartPr/>
                <p14:nvPr/>
              </p14:nvContentPartPr>
              <p14:xfrm>
                <a:off x="9969916" y="4503905"/>
                <a:ext cx="120600" cy="164880"/>
              </p14:xfrm>
            </p:contentPart>
          </mc:Choice>
          <mc:Fallback xmlns="">
            <p:pic>
              <p:nvPicPr>
                <p:cNvPr id="68" name="Ink 67">
                  <a:extLst>
                    <a:ext uri="{FF2B5EF4-FFF2-40B4-BE49-F238E27FC236}">
                      <a16:creationId xmlns:a16="http://schemas.microsoft.com/office/drawing/2014/main" id="{4FF0B94E-2495-7EB4-30E3-E1D25D77AEE4}"/>
                    </a:ext>
                  </a:extLst>
                </p:cNvPr>
                <p:cNvPicPr/>
                <p:nvPr/>
              </p:nvPicPr>
              <p:blipFill>
                <a:blip r:embed="rId98"/>
                <a:stretch>
                  <a:fillRect/>
                </a:stretch>
              </p:blipFill>
              <p:spPr>
                <a:xfrm>
                  <a:off x="9963796" y="4497785"/>
                  <a:ext cx="1328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9" name="Ink 68">
                  <a:extLst>
                    <a:ext uri="{FF2B5EF4-FFF2-40B4-BE49-F238E27FC236}">
                      <a16:creationId xmlns:a16="http://schemas.microsoft.com/office/drawing/2014/main" id="{8F1C6CE3-7773-E189-66E5-22C49D0E1834}"/>
                    </a:ext>
                  </a:extLst>
                </p14:cNvPr>
                <p14:cNvContentPartPr/>
                <p14:nvPr/>
              </p14:nvContentPartPr>
              <p14:xfrm>
                <a:off x="10128316" y="4516505"/>
                <a:ext cx="32760" cy="139320"/>
              </p14:xfrm>
            </p:contentPart>
          </mc:Choice>
          <mc:Fallback xmlns="">
            <p:pic>
              <p:nvPicPr>
                <p:cNvPr id="69" name="Ink 68">
                  <a:extLst>
                    <a:ext uri="{FF2B5EF4-FFF2-40B4-BE49-F238E27FC236}">
                      <a16:creationId xmlns:a16="http://schemas.microsoft.com/office/drawing/2014/main" id="{8F1C6CE3-7773-E189-66E5-22C49D0E1834}"/>
                    </a:ext>
                  </a:extLst>
                </p:cNvPr>
                <p:cNvPicPr/>
                <p:nvPr/>
              </p:nvPicPr>
              <p:blipFill>
                <a:blip r:embed="rId100"/>
                <a:stretch>
                  <a:fillRect/>
                </a:stretch>
              </p:blipFill>
              <p:spPr>
                <a:xfrm>
                  <a:off x="10122196" y="4510385"/>
                  <a:ext cx="450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0" name="Ink 69">
                  <a:extLst>
                    <a:ext uri="{FF2B5EF4-FFF2-40B4-BE49-F238E27FC236}">
                      <a16:creationId xmlns:a16="http://schemas.microsoft.com/office/drawing/2014/main" id="{BF766169-36E0-05F7-5C76-995746DC2F08}"/>
                    </a:ext>
                  </a:extLst>
                </p14:cNvPr>
                <p14:cNvContentPartPr/>
                <p14:nvPr/>
              </p14:nvContentPartPr>
              <p14:xfrm>
                <a:off x="10127236" y="4474385"/>
                <a:ext cx="120600" cy="171360"/>
              </p14:xfrm>
            </p:contentPart>
          </mc:Choice>
          <mc:Fallback xmlns="">
            <p:pic>
              <p:nvPicPr>
                <p:cNvPr id="70" name="Ink 69">
                  <a:extLst>
                    <a:ext uri="{FF2B5EF4-FFF2-40B4-BE49-F238E27FC236}">
                      <a16:creationId xmlns:a16="http://schemas.microsoft.com/office/drawing/2014/main" id="{BF766169-36E0-05F7-5C76-995746DC2F08}"/>
                    </a:ext>
                  </a:extLst>
                </p:cNvPr>
                <p:cNvPicPr/>
                <p:nvPr/>
              </p:nvPicPr>
              <p:blipFill>
                <a:blip r:embed="rId102"/>
                <a:stretch>
                  <a:fillRect/>
                </a:stretch>
              </p:blipFill>
              <p:spPr>
                <a:xfrm>
                  <a:off x="10121116" y="4468265"/>
                  <a:ext cx="1328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1" name="Ink 70">
                  <a:extLst>
                    <a:ext uri="{FF2B5EF4-FFF2-40B4-BE49-F238E27FC236}">
                      <a16:creationId xmlns:a16="http://schemas.microsoft.com/office/drawing/2014/main" id="{1C4033E7-CA43-212F-8FA7-C4CA5EAD2E07}"/>
                    </a:ext>
                  </a:extLst>
                </p14:cNvPr>
                <p14:cNvContentPartPr/>
                <p14:nvPr/>
              </p14:nvContentPartPr>
              <p14:xfrm>
                <a:off x="10329916" y="4582025"/>
                <a:ext cx="51120" cy="6840"/>
              </p14:xfrm>
            </p:contentPart>
          </mc:Choice>
          <mc:Fallback xmlns="">
            <p:pic>
              <p:nvPicPr>
                <p:cNvPr id="71" name="Ink 70">
                  <a:extLst>
                    <a:ext uri="{FF2B5EF4-FFF2-40B4-BE49-F238E27FC236}">
                      <a16:creationId xmlns:a16="http://schemas.microsoft.com/office/drawing/2014/main" id="{1C4033E7-CA43-212F-8FA7-C4CA5EAD2E07}"/>
                    </a:ext>
                  </a:extLst>
                </p:cNvPr>
                <p:cNvPicPr/>
                <p:nvPr/>
              </p:nvPicPr>
              <p:blipFill>
                <a:blip r:embed="rId104"/>
                <a:stretch>
                  <a:fillRect/>
                </a:stretch>
              </p:blipFill>
              <p:spPr>
                <a:xfrm>
                  <a:off x="10323796" y="4575905"/>
                  <a:ext cx="633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3" name="Ink 72">
                  <a:extLst>
                    <a:ext uri="{FF2B5EF4-FFF2-40B4-BE49-F238E27FC236}">
                      <a16:creationId xmlns:a16="http://schemas.microsoft.com/office/drawing/2014/main" id="{D4827B9B-1BC3-BA71-D315-829A092E900B}"/>
                    </a:ext>
                  </a:extLst>
                </p14:cNvPr>
                <p14:cNvContentPartPr/>
                <p14:nvPr/>
              </p14:nvContentPartPr>
              <p14:xfrm>
                <a:off x="10361596" y="4655825"/>
                <a:ext cx="32040" cy="360"/>
              </p14:xfrm>
            </p:contentPart>
          </mc:Choice>
          <mc:Fallback xmlns="">
            <p:pic>
              <p:nvPicPr>
                <p:cNvPr id="73" name="Ink 72">
                  <a:extLst>
                    <a:ext uri="{FF2B5EF4-FFF2-40B4-BE49-F238E27FC236}">
                      <a16:creationId xmlns:a16="http://schemas.microsoft.com/office/drawing/2014/main" id="{D4827B9B-1BC3-BA71-D315-829A092E900B}"/>
                    </a:ext>
                  </a:extLst>
                </p:cNvPr>
                <p:cNvPicPr/>
                <p:nvPr/>
              </p:nvPicPr>
              <p:blipFill>
                <a:blip r:embed="rId106"/>
                <a:stretch>
                  <a:fillRect/>
                </a:stretch>
              </p:blipFill>
              <p:spPr>
                <a:xfrm>
                  <a:off x="10355476" y="4649705"/>
                  <a:ext cx="442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5" name="Ink 74">
                  <a:extLst>
                    <a:ext uri="{FF2B5EF4-FFF2-40B4-BE49-F238E27FC236}">
                      <a16:creationId xmlns:a16="http://schemas.microsoft.com/office/drawing/2014/main" id="{0255BB3F-3AF6-FEBA-CC31-BD6AF3ED3C08}"/>
                    </a:ext>
                  </a:extLst>
                </p14:cNvPr>
                <p14:cNvContentPartPr/>
                <p14:nvPr/>
              </p14:nvContentPartPr>
              <p14:xfrm>
                <a:off x="10613236" y="4506065"/>
                <a:ext cx="6840" cy="189720"/>
              </p14:xfrm>
            </p:contentPart>
          </mc:Choice>
          <mc:Fallback xmlns="">
            <p:pic>
              <p:nvPicPr>
                <p:cNvPr id="75" name="Ink 74">
                  <a:extLst>
                    <a:ext uri="{FF2B5EF4-FFF2-40B4-BE49-F238E27FC236}">
                      <a16:creationId xmlns:a16="http://schemas.microsoft.com/office/drawing/2014/main" id="{0255BB3F-3AF6-FEBA-CC31-BD6AF3ED3C08}"/>
                    </a:ext>
                  </a:extLst>
                </p:cNvPr>
                <p:cNvPicPr/>
                <p:nvPr/>
              </p:nvPicPr>
              <p:blipFill>
                <a:blip r:embed="rId108"/>
                <a:stretch>
                  <a:fillRect/>
                </a:stretch>
              </p:blipFill>
              <p:spPr>
                <a:xfrm>
                  <a:off x="10607116" y="4499945"/>
                  <a:ext cx="190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6" name="Ink 75">
                  <a:extLst>
                    <a:ext uri="{FF2B5EF4-FFF2-40B4-BE49-F238E27FC236}">
                      <a16:creationId xmlns:a16="http://schemas.microsoft.com/office/drawing/2014/main" id="{587442E9-8C71-6258-EBA6-3DECFE2A6CFF}"/>
                    </a:ext>
                  </a:extLst>
                </p14:cNvPr>
                <p14:cNvContentPartPr/>
                <p14:nvPr/>
              </p14:nvContentPartPr>
              <p14:xfrm>
                <a:off x="10759036" y="4505705"/>
                <a:ext cx="16200" cy="180000"/>
              </p14:xfrm>
            </p:contentPart>
          </mc:Choice>
          <mc:Fallback xmlns="">
            <p:pic>
              <p:nvPicPr>
                <p:cNvPr id="76" name="Ink 75">
                  <a:extLst>
                    <a:ext uri="{FF2B5EF4-FFF2-40B4-BE49-F238E27FC236}">
                      <a16:creationId xmlns:a16="http://schemas.microsoft.com/office/drawing/2014/main" id="{587442E9-8C71-6258-EBA6-3DECFE2A6CFF}"/>
                    </a:ext>
                  </a:extLst>
                </p:cNvPr>
                <p:cNvPicPr/>
                <p:nvPr/>
              </p:nvPicPr>
              <p:blipFill>
                <a:blip r:embed="rId110"/>
                <a:stretch>
                  <a:fillRect/>
                </a:stretch>
              </p:blipFill>
              <p:spPr>
                <a:xfrm>
                  <a:off x="10752916" y="4499585"/>
                  <a:ext cx="284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7" name="Ink 76">
                  <a:extLst>
                    <a:ext uri="{FF2B5EF4-FFF2-40B4-BE49-F238E27FC236}">
                      <a16:creationId xmlns:a16="http://schemas.microsoft.com/office/drawing/2014/main" id="{B0F0F714-7F4F-2837-9878-33A23F9BCAF7}"/>
                    </a:ext>
                  </a:extLst>
                </p14:cNvPr>
                <p14:cNvContentPartPr/>
                <p14:nvPr/>
              </p14:nvContentPartPr>
              <p14:xfrm>
                <a:off x="10745716" y="4483745"/>
                <a:ext cx="154080" cy="201960"/>
              </p14:xfrm>
            </p:contentPart>
          </mc:Choice>
          <mc:Fallback xmlns="">
            <p:pic>
              <p:nvPicPr>
                <p:cNvPr id="77" name="Ink 76">
                  <a:extLst>
                    <a:ext uri="{FF2B5EF4-FFF2-40B4-BE49-F238E27FC236}">
                      <a16:creationId xmlns:a16="http://schemas.microsoft.com/office/drawing/2014/main" id="{B0F0F714-7F4F-2837-9878-33A23F9BCAF7}"/>
                    </a:ext>
                  </a:extLst>
                </p:cNvPr>
                <p:cNvPicPr/>
                <p:nvPr/>
              </p:nvPicPr>
              <p:blipFill>
                <a:blip r:embed="rId112"/>
                <a:stretch>
                  <a:fillRect/>
                </a:stretch>
              </p:blipFill>
              <p:spPr>
                <a:xfrm>
                  <a:off x="10739596" y="4477625"/>
                  <a:ext cx="1663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8" name="Ink 77">
                  <a:extLst>
                    <a:ext uri="{FF2B5EF4-FFF2-40B4-BE49-F238E27FC236}">
                      <a16:creationId xmlns:a16="http://schemas.microsoft.com/office/drawing/2014/main" id="{ADA189F8-0E3D-0142-8C4D-5160757AD967}"/>
                    </a:ext>
                  </a:extLst>
                </p14:cNvPr>
                <p14:cNvContentPartPr/>
                <p14:nvPr/>
              </p14:nvContentPartPr>
              <p14:xfrm>
                <a:off x="10957036" y="4491305"/>
                <a:ext cx="18000" cy="198720"/>
              </p14:xfrm>
            </p:contentPart>
          </mc:Choice>
          <mc:Fallback xmlns="">
            <p:pic>
              <p:nvPicPr>
                <p:cNvPr id="78" name="Ink 77">
                  <a:extLst>
                    <a:ext uri="{FF2B5EF4-FFF2-40B4-BE49-F238E27FC236}">
                      <a16:creationId xmlns:a16="http://schemas.microsoft.com/office/drawing/2014/main" id="{ADA189F8-0E3D-0142-8C4D-5160757AD967}"/>
                    </a:ext>
                  </a:extLst>
                </p:cNvPr>
                <p:cNvPicPr/>
                <p:nvPr/>
              </p:nvPicPr>
              <p:blipFill>
                <a:blip r:embed="rId114"/>
                <a:stretch>
                  <a:fillRect/>
                </a:stretch>
              </p:blipFill>
              <p:spPr>
                <a:xfrm>
                  <a:off x="10950916" y="4485185"/>
                  <a:ext cx="3024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9" name="Ink 78">
                  <a:extLst>
                    <a:ext uri="{FF2B5EF4-FFF2-40B4-BE49-F238E27FC236}">
                      <a16:creationId xmlns:a16="http://schemas.microsoft.com/office/drawing/2014/main" id="{BA050F1F-1CEF-40A8-4045-2393379361F1}"/>
                    </a:ext>
                  </a:extLst>
                </p14:cNvPr>
                <p14:cNvContentPartPr/>
                <p14:nvPr/>
              </p14:nvContentPartPr>
              <p14:xfrm>
                <a:off x="10951996" y="4494545"/>
                <a:ext cx="122760" cy="209520"/>
              </p14:xfrm>
            </p:contentPart>
          </mc:Choice>
          <mc:Fallback xmlns="">
            <p:pic>
              <p:nvPicPr>
                <p:cNvPr id="79" name="Ink 78">
                  <a:extLst>
                    <a:ext uri="{FF2B5EF4-FFF2-40B4-BE49-F238E27FC236}">
                      <a16:creationId xmlns:a16="http://schemas.microsoft.com/office/drawing/2014/main" id="{BA050F1F-1CEF-40A8-4045-2393379361F1}"/>
                    </a:ext>
                  </a:extLst>
                </p:cNvPr>
                <p:cNvPicPr/>
                <p:nvPr/>
              </p:nvPicPr>
              <p:blipFill>
                <a:blip r:embed="rId116"/>
                <a:stretch>
                  <a:fillRect/>
                </a:stretch>
              </p:blipFill>
              <p:spPr>
                <a:xfrm>
                  <a:off x="10945876" y="4488425"/>
                  <a:ext cx="13500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0" name="Ink 79">
                  <a:extLst>
                    <a:ext uri="{FF2B5EF4-FFF2-40B4-BE49-F238E27FC236}">
                      <a16:creationId xmlns:a16="http://schemas.microsoft.com/office/drawing/2014/main" id="{EC0B4417-BF53-B78A-AD66-9DFAEE0AF8D4}"/>
                    </a:ext>
                  </a:extLst>
                </p14:cNvPr>
                <p14:cNvContentPartPr/>
                <p14:nvPr/>
              </p14:nvContentPartPr>
              <p14:xfrm>
                <a:off x="9504796" y="3918905"/>
                <a:ext cx="1767240" cy="837360"/>
              </p14:xfrm>
            </p:contentPart>
          </mc:Choice>
          <mc:Fallback xmlns="">
            <p:pic>
              <p:nvPicPr>
                <p:cNvPr id="80" name="Ink 79">
                  <a:extLst>
                    <a:ext uri="{FF2B5EF4-FFF2-40B4-BE49-F238E27FC236}">
                      <a16:creationId xmlns:a16="http://schemas.microsoft.com/office/drawing/2014/main" id="{EC0B4417-BF53-B78A-AD66-9DFAEE0AF8D4}"/>
                    </a:ext>
                  </a:extLst>
                </p:cNvPr>
                <p:cNvPicPr/>
                <p:nvPr/>
              </p:nvPicPr>
              <p:blipFill>
                <a:blip r:embed="rId118"/>
                <a:stretch>
                  <a:fillRect/>
                </a:stretch>
              </p:blipFill>
              <p:spPr>
                <a:xfrm>
                  <a:off x="9498676" y="3912785"/>
                  <a:ext cx="1779480" cy="849600"/>
                </a:xfrm>
                <a:prstGeom prst="rect">
                  <a:avLst/>
                </a:prstGeom>
              </p:spPr>
            </p:pic>
          </mc:Fallback>
        </mc:AlternateContent>
      </p:grpSp>
      <p:grpSp>
        <p:nvGrpSpPr>
          <p:cNvPr id="84" name="Group 83">
            <a:extLst>
              <a:ext uri="{FF2B5EF4-FFF2-40B4-BE49-F238E27FC236}">
                <a16:creationId xmlns:a16="http://schemas.microsoft.com/office/drawing/2014/main" id="{C8A1849B-8C11-470C-7388-5A429716F494}"/>
              </a:ext>
            </a:extLst>
          </p:cNvPr>
          <p:cNvGrpSpPr/>
          <p:nvPr/>
        </p:nvGrpSpPr>
        <p:grpSpPr>
          <a:xfrm>
            <a:off x="2602516" y="4778225"/>
            <a:ext cx="1609560" cy="67680"/>
            <a:chOff x="2602516" y="4778225"/>
            <a:chExt cx="1609560" cy="67680"/>
          </a:xfrm>
        </p:grpSpPr>
        <mc:AlternateContent xmlns:mc="http://schemas.openxmlformats.org/markup-compatibility/2006" xmlns:p14="http://schemas.microsoft.com/office/powerpoint/2010/main">
          <mc:Choice Requires="p14">
            <p:contentPart p14:bwMode="auto" r:id="rId119">
              <p14:nvContentPartPr>
                <p14:cNvPr id="82" name="Ink 81">
                  <a:extLst>
                    <a:ext uri="{FF2B5EF4-FFF2-40B4-BE49-F238E27FC236}">
                      <a16:creationId xmlns:a16="http://schemas.microsoft.com/office/drawing/2014/main" id="{3D3BC54A-4A88-1AB0-52BF-BE0998CCCF05}"/>
                    </a:ext>
                  </a:extLst>
                </p14:cNvPr>
                <p14:cNvContentPartPr/>
                <p14:nvPr/>
              </p14:nvContentPartPr>
              <p14:xfrm>
                <a:off x="2602516" y="4778225"/>
                <a:ext cx="439920" cy="360"/>
              </p14:xfrm>
            </p:contentPart>
          </mc:Choice>
          <mc:Fallback xmlns="">
            <p:pic>
              <p:nvPicPr>
                <p:cNvPr id="82" name="Ink 81">
                  <a:extLst>
                    <a:ext uri="{FF2B5EF4-FFF2-40B4-BE49-F238E27FC236}">
                      <a16:creationId xmlns:a16="http://schemas.microsoft.com/office/drawing/2014/main" id="{3D3BC54A-4A88-1AB0-52BF-BE0998CCCF05}"/>
                    </a:ext>
                  </a:extLst>
                </p:cNvPr>
                <p:cNvPicPr/>
                <p:nvPr/>
              </p:nvPicPr>
              <p:blipFill>
                <a:blip r:embed="rId120"/>
                <a:stretch>
                  <a:fillRect/>
                </a:stretch>
              </p:blipFill>
              <p:spPr>
                <a:xfrm>
                  <a:off x="2596396" y="4772105"/>
                  <a:ext cx="4521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3" name="Ink 82">
                  <a:extLst>
                    <a:ext uri="{FF2B5EF4-FFF2-40B4-BE49-F238E27FC236}">
                      <a16:creationId xmlns:a16="http://schemas.microsoft.com/office/drawing/2014/main" id="{12917BB2-FF3B-5141-D1BC-27A0F20568AD}"/>
                    </a:ext>
                  </a:extLst>
                </p14:cNvPr>
                <p14:cNvContentPartPr/>
                <p14:nvPr/>
              </p14:nvContentPartPr>
              <p14:xfrm>
                <a:off x="3795196" y="4832225"/>
                <a:ext cx="416880" cy="13680"/>
              </p14:xfrm>
            </p:contentPart>
          </mc:Choice>
          <mc:Fallback xmlns="">
            <p:pic>
              <p:nvPicPr>
                <p:cNvPr id="83" name="Ink 82">
                  <a:extLst>
                    <a:ext uri="{FF2B5EF4-FFF2-40B4-BE49-F238E27FC236}">
                      <a16:creationId xmlns:a16="http://schemas.microsoft.com/office/drawing/2014/main" id="{12917BB2-FF3B-5141-D1BC-27A0F20568AD}"/>
                    </a:ext>
                  </a:extLst>
                </p:cNvPr>
                <p:cNvPicPr/>
                <p:nvPr/>
              </p:nvPicPr>
              <p:blipFill>
                <a:blip r:embed="rId122"/>
                <a:stretch>
                  <a:fillRect/>
                </a:stretch>
              </p:blipFill>
              <p:spPr>
                <a:xfrm>
                  <a:off x="3789076" y="4826105"/>
                  <a:ext cx="429120" cy="25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3">
            <p14:nvContentPartPr>
              <p14:cNvPr id="85" name="Ink 84">
                <a:extLst>
                  <a:ext uri="{FF2B5EF4-FFF2-40B4-BE49-F238E27FC236}">
                    <a16:creationId xmlns:a16="http://schemas.microsoft.com/office/drawing/2014/main" id="{1AE40801-CCE4-64FB-3B5C-2CD91FF420EE}"/>
                  </a:ext>
                </a:extLst>
              </p14:cNvPr>
              <p14:cNvContentPartPr/>
              <p14:nvPr/>
            </p14:nvContentPartPr>
            <p14:xfrm>
              <a:off x="5681956" y="4797665"/>
              <a:ext cx="1511640" cy="31320"/>
            </p14:xfrm>
          </p:contentPart>
        </mc:Choice>
        <mc:Fallback xmlns="">
          <p:pic>
            <p:nvPicPr>
              <p:cNvPr id="85" name="Ink 84">
                <a:extLst>
                  <a:ext uri="{FF2B5EF4-FFF2-40B4-BE49-F238E27FC236}">
                    <a16:creationId xmlns:a16="http://schemas.microsoft.com/office/drawing/2014/main" id="{1AE40801-CCE4-64FB-3B5C-2CD91FF420EE}"/>
                  </a:ext>
                </a:extLst>
              </p:cNvPr>
              <p:cNvPicPr/>
              <p:nvPr/>
            </p:nvPicPr>
            <p:blipFill>
              <a:blip r:embed="rId124"/>
              <a:stretch>
                <a:fillRect/>
              </a:stretch>
            </p:blipFill>
            <p:spPr>
              <a:xfrm>
                <a:off x="5675836" y="4791545"/>
                <a:ext cx="1523880" cy="43560"/>
              </a:xfrm>
              <a:prstGeom prst="rect">
                <a:avLst/>
              </a:prstGeom>
            </p:spPr>
          </p:pic>
        </mc:Fallback>
      </mc:AlternateContent>
    </p:spTree>
    <p:extLst>
      <p:ext uri="{BB962C8B-B14F-4D97-AF65-F5344CB8AC3E}">
        <p14:creationId xmlns:p14="http://schemas.microsoft.com/office/powerpoint/2010/main" val="16403568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lide Number Placeholder 2">
            <a:extLst>
              <a:ext uri="{FF2B5EF4-FFF2-40B4-BE49-F238E27FC236}">
                <a16:creationId xmlns:a16="http://schemas.microsoft.com/office/drawing/2014/main" id="{0D093519-8E6F-28D5-FEBF-4F5F36505479}"/>
              </a:ext>
            </a:extLst>
          </p:cNvPr>
          <p:cNvSpPr>
            <a:spLocks noGrp="1"/>
          </p:cNvSpPr>
          <p:nvPr>
            <p:ph type="sldNum" sz="quarter" idx="12"/>
          </p:nvPr>
        </p:nvSpPr>
        <p:spPr>
          <a:xfrm>
            <a:off x="8805333" y="6356350"/>
            <a:ext cx="2743200" cy="365125"/>
          </a:xfrm>
        </p:spPr>
        <p:txBody>
          <a:bodyPr>
            <a:normAutofit/>
          </a:bodyPr>
          <a:lstStyle/>
          <a:p>
            <a:pPr>
              <a:spcAft>
                <a:spcPts val="600"/>
              </a:spcAft>
            </a:pPr>
            <a:fld id="{C86488E0-EA66-EE4C-84C2-226D9C4A9E6B}" type="slidenum">
              <a:rPr lang="en-PS" smtClean="0"/>
              <a:pPr>
                <a:spcAft>
                  <a:spcPts val="600"/>
                </a:spcAft>
              </a:pPr>
              <a:t>39</a:t>
            </a:fld>
            <a:endParaRPr lang="en-PS"/>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BF376E9-AC26-BA79-7919-ED4ED6581ACF}"/>
              </a:ext>
            </a:extLst>
          </p:cNvPr>
          <p:cNvPicPr>
            <a:picLocks noChangeAspect="1"/>
          </p:cNvPicPr>
          <p:nvPr/>
        </p:nvPicPr>
        <p:blipFill>
          <a:blip r:embed="rId2"/>
          <a:stretch>
            <a:fillRect/>
          </a:stretch>
        </p:blipFill>
        <p:spPr>
          <a:xfrm>
            <a:off x="1670670" y="643467"/>
            <a:ext cx="8362478"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80BB7C9C-62E2-AA4B-1C6E-576ADADF7A06}"/>
                  </a:ext>
                </a:extLst>
              </p14:cNvPr>
              <p14:cNvContentPartPr/>
              <p14:nvPr/>
            </p14:nvContentPartPr>
            <p14:xfrm>
              <a:off x="2774236" y="1345985"/>
              <a:ext cx="1462320" cy="17640"/>
            </p14:xfrm>
          </p:contentPart>
        </mc:Choice>
        <mc:Fallback xmlns="">
          <p:pic>
            <p:nvPicPr>
              <p:cNvPr id="2" name="Ink 1">
                <a:extLst>
                  <a:ext uri="{FF2B5EF4-FFF2-40B4-BE49-F238E27FC236}">
                    <a16:creationId xmlns:a16="http://schemas.microsoft.com/office/drawing/2014/main" id="{80BB7C9C-62E2-AA4B-1C6E-576ADADF7A06}"/>
                  </a:ext>
                </a:extLst>
              </p:cNvPr>
              <p:cNvPicPr/>
              <p:nvPr/>
            </p:nvPicPr>
            <p:blipFill>
              <a:blip r:embed="rId4"/>
              <a:stretch>
                <a:fillRect/>
              </a:stretch>
            </p:blipFill>
            <p:spPr>
              <a:xfrm>
                <a:off x="2768116" y="1339865"/>
                <a:ext cx="14745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19DE57D4-B009-9907-C226-1FBE64C7E66C}"/>
                  </a:ext>
                </a:extLst>
              </p14:cNvPr>
              <p14:cNvContentPartPr/>
              <p14:nvPr/>
            </p14:nvContentPartPr>
            <p14:xfrm>
              <a:off x="5634076" y="1885985"/>
              <a:ext cx="764280" cy="15840"/>
            </p14:xfrm>
          </p:contentPart>
        </mc:Choice>
        <mc:Fallback xmlns="">
          <p:pic>
            <p:nvPicPr>
              <p:cNvPr id="5" name="Ink 4">
                <a:extLst>
                  <a:ext uri="{FF2B5EF4-FFF2-40B4-BE49-F238E27FC236}">
                    <a16:creationId xmlns:a16="http://schemas.microsoft.com/office/drawing/2014/main" id="{19DE57D4-B009-9907-C226-1FBE64C7E66C}"/>
                  </a:ext>
                </a:extLst>
              </p:cNvPr>
              <p:cNvPicPr/>
              <p:nvPr/>
            </p:nvPicPr>
            <p:blipFill>
              <a:blip r:embed="rId6"/>
              <a:stretch>
                <a:fillRect/>
              </a:stretch>
            </p:blipFill>
            <p:spPr>
              <a:xfrm>
                <a:off x="5627956" y="1879865"/>
                <a:ext cx="7765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5256635F-A1AF-5D55-92BB-8CECFAA8C4C8}"/>
                  </a:ext>
                </a:extLst>
              </p14:cNvPr>
              <p14:cNvContentPartPr/>
              <p14:nvPr/>
            </p14:nvContentPartPr>
            <p14:xfrm>
              <a:off x="3246196" y="2743865"/>
              <a:ext cx="3290040" cy="65880"/>
            </p14:xfrm>
          </p:contentPart>
        </mc:Choice>
        <mc:Fallback xmlns="">
          <p:pic>
            <p:nvPicPr>
              <p:cNvPr id="6" name="Ink 5">
                <a:extLst>
                  <a:ext uri="{FF2B5EF4-FFF2-40B4-BE49-F238E27FC236}">
                    <a16:creationId xmlns:a16="http://schemas.microsoft.com/office/drawing/2014/main" id="{5256635F-A1AF-5D55-92BB-8CECFAA8C4C8}"/>
                  </a:ext>
                </a:extLst>
              </p:cNvPr>
              <p:cNvPicPr/>
              <p:nvPr/>
            </p:nvPicPr>
            <p:blipFill>
              <a:blip r:embed="rId8"/>
              <a:stretch>
                <a:fillRect/>
              </a:stretch>
            </p:blipFill>
            <p:spPr>
              <a:xfrm>
                <a:off x="3240076" y="2737745"/>
                <a:ext cx="33022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17415D47-03D7-0AEA-E56D-175F12DE38B7}"/>
                  </a:ext>
                </a:extLst>
              </p14:cNvPr>
              <p14:cNvContentPartPr/>
              <p14:nvPr/>
            </p14:nvContentPartPr>
            <p14:xfrm>
              <a:off x="7733236" y="2729825"/>
              <a:ext cx="358560" cy="360"/>
            </p14:xfrm>
          </p:contentPart>
        </mc:Choice>
        <mc:Fallback xmlns="">
          <p:pic>
            <p:nvPicPr>
              <p:cNvPr id="7" name="Ink 6">
                <a:extLst>
                  <a:ext uri="{FF2B5EF4-FFF2-40B4-BE49-F238E27FC236}">
                    <a16:creationId xmlns:a16="http://schemas.microsoft.com/office/drawing/2014/main" id="{17415D47-03D7-0AEA-E56D-175F12DE38B7}"/>
                  </a:ext>
                </a:extLst>
              </p:cNvPr>
              <p:cNvPicPr/>
              <p:nvPr/>
            </p:nvPicPr>
            <p:blipFill>
              <a:blip r:embed="rId10"/>
              <a:stretch>
                <a:fillRect/>
              </a:stretch>
            </p:blipFill>
            <p:spPr>
              <a:xfrm>
                <a:off x="7727116" y="2723705"/>
                <a:ext cx="3708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3CD2E53B-8C9E-2917-5EB2-7C7FBF85D6AA}"/>
                  </a:ext>
                </a:extLst>
              </p14:cNvPr>
              <p14:cNvContentPartPr/>
              <p14:nvPr/>
            </p14:nvContentPartPr>
            <p14:xfrm>
              <a:off x="8707396" y="2710385"/>
              <a:ext cx="432720" cy="7560"/>
            </p14:xfrm>
          </p:contentPart>
        </mc:Choice>
        <mc:Fallback xmlns="">
          <p:pic>
            <p:nvPicPr>
              <p:cNvPr id="8" name="Ink 7">
                <a:extLst>
                  <a:ext uri="{FF2B5EF4-FFF2-40B4-BE49-F238E27FC236}">
                    <a16:creationId xmlns:a16="http://schemas.microsoft.com/office/drawing/2014/main" id="{3CD2E53B-8C9E-2917-5EB2-7C7FBF85D6AA}"/>
                  </a:ext>
                </a:extLst>
              </p:cNvPr>
              <p:cNvPicPr/>
              <p:nvPr/>
            </p:nvPicPr>
            <p:blipFill>
              <a:blip r:embed="rId12"/>
              <a:stretch>
                <a:fillRect/>
              </a:stretch>
            </p:blipFill>
            <p:spPr>
              <a:xfrm>
                <a:off x="8701276" y="2704265"/>
                <a:ext cx="4449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7D921ACC-BD59-AB95-BEEF-108240861645}"/>
                  </a:ext>
                </a:extLst>
              </p14:cNvPr>
              <p14:cNvContentPartPr/>
              <p14:nvPr/>
            </p14:nvContentPartPr>
            <p14:xfrm>
              <a:off x="3416116" y="3247145"/>
              <a:ext cx="1186560" cy="15480"/>
            </p14:xfrm>
          </p:contentPart>
        </mc:Choice>
        <mc:Fallback xmlns="">
          <p:pic>
            <p:nvPicPr>
              <p:cNvPr id="10" name="Ink 9">
                <a:extLst>
                  <a:ext uri="{FF2B5EF4-FFF2-40B4-BE49-F238E27FC236}">
                    <a16:creationId xmlns:a16="http://schemas.microsoft.com/office/drawing/2014/main" id="{7D921ACC-BD59-AB95-BEEF-108240861645}"/>
                  </a:ext>
                </a:extLst>
              </p:cNvPr>
              <p:cNvPicPr/>
              <p:nvPr/>
            </p:nvPicPr>
            <p:blipFill>
              <a:blip r:embed="rId14"/>
              <a:stretch>
                <a:fillRect/>
              </a:stretch>
            </p:blipFill>
            <p:spPr>
              <a:xfrm>
                <a:off x="3409996" y="3241025"/>
                <a:ext cx="11988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8D1C9CF4-A752-B1AB-4FE9-C6186A56ED4D}"/>
                  </a:ext>
                </a:extLst>
              </p14:cNvPr>
              <p14:cNvContentPartPr/>
              <p14:nvPr/>
            </p14:nvContentPartPr>
            <p14:xfrm>
              <a:off x="2632396" y="3610025"/>
              <a:ext cx="694800" cy="360"/>
            </p14:xfrm>
          </p:contentPart>
        </mc:Choice>
        <mc:Fallback xmlns="">
          <p:pic>
            <p:nvPicPr>
              <p:cNvPr id="12" name="Ink 11">
                <a:extLst>
                  <a:ext uri="{FF2B5EF4-FFF2-40B4-BE49-F238E27FC236}">
                    <a16:creationId xmlns:a16="http://schemas.microsoft.com/office/drawing/2014/main" id="{8D1C9CF4-A752-B1AB-4FE9-C6186A56ED4D}"/>
                  </a:ext>
                </a:extLst>
              </p:cNvPr>
              <p:cNvPicPr/>
              <p:nvPr/>
            </p:nvPicPr>
            <p:blipFill>
              <a:blip r:embed="rId16"/>
              <a:stretch>
                <a:fillRect/>
              </a:stretch>
            </p:blipFill>
            <p:spPr>
              <a:xfrm>
                <a:off x="2626276" y="3603905"/>
                <a:ext cx="7070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Ink 13">
                <a:extLst>
                  <a:ext uri="{FF2B5EF4-FFF2-40B4-BE49-F238E27FC236}">
                    <a16:creationId xmlns:a16="http://schemas.microsoft.com/office/drawing/2014/main" id="{C8E3DFD6-A396-F298-E167-45CC8614D9A0}"/>
                  </a:ext>
                </a:extLst>
              </p14:cNvPr>
              <p14:cNvContentPartPr/>
              <p14:nvPr/>
            </p14:nvContentPartPr>
            <p14:xfrm>
              <a:off x="5252476" y="3618665"/>
              <a:ext cx="1087560" cy="41040"/>
            </p14:xfrm>
          </p:contentPart>
        </mc:Choice>
        <mc:Fallback xmlns="">
          <p:pic>
            <p:nvPicPr>
              <p:cNvPr id="14" name="Ink 13">
                <a:extLst>
                  <a:ext uri="{FF2B5EF4-FFF2-40B4-BE49-F238E27FC236}">
                    <a16:creationId xmlns:a16="http://schemas.microsoft.com/office/drawing/2014/main" id="{C8E3DFD6-A396-F298-E167-45CC8614D9A0}"/>
                  </a:ext>
                </a:extLst>
              </p:cNvPr>
              <p:cNvPicPr/>
              <p:nvPr/>
            </p:nvPicPr>
            <p:blipFill>
              <a:blip r:embed="rId18"/>
              <a:stretch>
                <a:fillRect/>
              </a:stretch>
            </p:blipFill>
            <p:spPr>
              <a:xfrm>
                <a:off x="5246356" y="3612545"/>
                <a:ext cx="1099800" cy="53280"/>
              </a:xfrm>
              <a:prstGeom prst="rect">
                <a:avLst/>
              </a:prstGeom>
            </p:spPr>
          </p:pic>
        </mc:Fallback>
      </mc:AlternateContent>
    </p:spTree>
    <p:extLst>
      <p:ext uri="{BB962C8B-B14F-4D97-AF65-F5344CB8AC3E}">
        <p14:creationId xmlns:p14="http://schemas.microsoft.com/office/powerpoint/2010/main" val="839683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lide Number Placeholder 2">
            <a:extLst>
              <a:ext uri="{FF2B5EF4-FFF2-40B4-BE49-F238E27FC236}">
                <a16:creationId xmlns:a16="http://schemas.microsoft.com/office/drawing/2014/main" id="{5244E6DB-B6AB-51EE-5D77-9A32630B0DC2}"/>
              </a:ext>
            </a:extLst>
          </p:cNvPr>
          <p:cNvSpPr>
            <a:spLocks noGrp="1"/>
          </p:cNvSpPr>
          <p:nvPr>
            <p:ph type="sldNum" sz="quarter" idx="12"/>
          </p:nvPr>
        </p:nvSpPr>
        <p:spPr>
          <a:xfrm>
            <a:off x="8805333" y="6356350"/>
            <a:ext cx="2743200" cy="365125"/>
          </a:xfrm>
        </p:spPr>
        <p:txBody>
          <a:bodyPr>
            <a:normAutofit/>
          </a:bodyPr>
          <a:lstStyle/>
          <a:p>
            <a:pPr>
              <a:spcAft>
                <a:spcPts val="600"/>
              </a:spcAft>
            </a:pPr>
            <a:fld id="{C86488E0-EA66-EE4C-84C2-226D9C4A9E6B}" type="slidenum">
              <a:rPr lang="en-PS" smtClean="0"/>
              <a:pPr>
                <a:spcAft>
                  <a:spcPts val="600"/>
                </a:spcAft>
              </a:pPr>
              <a:t>4</a:t>
            </a:fld>
            <a:endParaRPr lang="en-PS"/>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CF7D52F-B2F8-8981-7642-03FDA307709E}"/>
              </a:ext>
            </a:extLst>
          </p:cNvPr>
          <p:cNvPicPr>
            <a:picLocks noChangeAspect="1"/>
          </p:cNvPicPr>
          <p:nvPr/>
        </p:nvPicPr>
        <p:blipFill>
          <a:blip r:embed="rId2"/>
          <a:stretch>
            <a:fillRect/>
          </a:stretch>
        </p:blipFill>
        <p:spPr>
          <a:xfrm>
            <a:off x="1670670" y="643467"/>
            <a:ext cx="8078487"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67312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lide Number Placeholder 2">
            <a:extLst>
              <a:ext uri="{FF2B5EF4-FFF2-40B4-BE49-F238E27FC236}">
                <a16:creationId xmlns:a16="http://schemas.microsoft.com/office/drawing/2014/main" id="{75C55419-6128-56AD-454E-DEBC81E9F397}"/>
              </a:ext>
            </a:extLst>
          </p:cNvPr>
          <p:cNvSpPr>
            <a:spLocks noGrp="1"/>
          </p:cNvSpPr>
          <p:nvPr>
            <p:ph type="sldNum" sz="quarter" idx="12"/>
          </p:nvPr>
        </p:nvSpPr>
        <p:spPr>
          <a:xfrm>
            <a:off x="8805333" y="6356350"/>
            <a:ext cx="2743200" cy="365125"/>
          </a:xfrm>
        </p:spPr>
        <p:txBody>
          <a:bodyPr>
            <a:normAutofit/>
          </a:bodyPr>
          <a:lstStyle/>
          <a:p>
            <a:pPr>
              <a:spcAft>
                <a:spcPts val="600"/>
              </a:spcAft>
            </a:pPr>
            <a:fld id="{C86488E0-EA66-EE4C-84C2-226D9C4A9E6B}" type="slidenum">
              <a:rPr lang="en-PS" smtClean="0"/>
              <a:pPr>
                <a:spcAft>
                  <a:spcPts val="600"/>
                </a:spcAft>
              </a:pPr>
              <a:t>40</a:t>
            </a:fld>
            <a:endParaRPr lang="en-PS"/>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BBF383D-7E45-D41C-2215-AA228029E852}"/>
              </a:ext>
            </a:extLst>
          </p:cNvPr>
          <p:cNvPicPr>
            <a:picLocks noChangeAspect="1"/>
          </p:cNvPicPr>
          <p:nvPr/>
        </p:nvPicPr>
        <p:blipFill>
          <a:blip r:embed="rId2"/>
          <a:stretch>
            <a:fillRect/>
          </a:stretch>
        </p:blipFill>
        <p:spPr>
          <a:xfrm>
            <a:off x="1670670" y="643467"/>
            <a:ext cx="8433290"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EE988AE-E894-3784-4991-D33667DE3885}"/>
                  </a:ext>
                </a:extLst>
              </p14:cNvPr>
              <p14:cNvContentPartPr/>
              <p14:nvPr/>
            </p14:nvContentPartPr>
            <p14:xfrm>
              <a:off x="1522156" y="2350745"/>
              <a:ext cx="4939200" cy="1000080"/>
            </p14:xfrm>
          </p:contentPart>
        </mc:Choice>
        <mc:Fallback xmlns="">
          <p:pic>
            <p:nvPicPr>
              <p:cNvPr id="2" name="Ink 1">
                <a:extLst>
                  <a:ext uri="{FF2B5EF4-FFF2-40B4-BE49-F238E27FC236}">
                    <a16:creationId xmlns:a16="http://schemas.microsoft.com/office/drawing/2014/main" id="{7EE988AE-E894-3784-4991-D33667DE3885}"/>
                  </a:ext>
                </a:extLst>
              </p:cNvPr>
              <p:cNvPicPr/>
              <p:nvPr/>
            </p:nvPicPr>
            <p:blipFill>
              <a:blip r:embed="rId4"/>
              <a:stretch>
                <a:fillRect/>
              </a:stretch>
            </p:blipFill>
            <p:spPr>
              <a:xfrm>
                <a:off x="1516036" y="2344625"/>
                <a:ext cx="4951440" cy="1012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F3B386C4-DF7B-6EF9-DEF6-5DEE504838FC}"/>
                  </a:ext>
                </a:extLst>
              </p14:cNvPr>
              <p14:cNvContentPartPr/>
              <p14:nvPr/>
            </p14:nvContentPartPr>
            <p14:xfrm>
              <a:off x="6506356" y="2179025"/>
              <a:ext cx="3686400" cy="1112040"/>
            </p14:xfrm>
          </p:contentPart>
        </mc:Choice>
        <mc:Fallback xmlns="">
          <p:pic>
            <p:nvPicPr>
              <p:cNvPr id="5" name="Ink 4">
                <a:extLst>
                  <a:ext uri="{FF2B5EF4-FFF2-40B4-BE49-F238E27FC236}">
                    <a16:creationId xmlns:a16="http://schemas.microsoft.com/office/drawing/2014/main" id="{F3B386C4-DF7B-6EF9-DEF6-5DEE504838FC}"/>
                  </a:ext>
                </a:extLst>
              </p:cNvPr>
              <p:cNvPicPr/>
              <p:nvPr/>
            </p:nvPicPr>
            <p:blipFill>
              <a:blip r:embed="rId6"/>
              <a:stretch>
                <a:fillRect/>
              </a:stretch>
            </p:blipFill>
            <p:spPr>
              <a:xfrm>
                <a:off x="6500236" y="2172905"/>
                <a:ext cx="3698640" cy="1124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AEC81773-3FBF-173D-0AB1-A962E80178FA}"/>
                  </a:ext>
                </a:extLst>
              </p14:cNvPr>
              <p14:cNvContentPartPr/>
              <p14:nvPr/>
            </p14:nvContentPartPr>
            <p14:xfrm>
              <a:off x="2201476" y="4432265"/>
              <a:ext cx="95040" cy="6840"/>
            </p14:xfrm>
          </p:contentPart>
        </mc:Choice>
        <mc:Fallback xmlns="">
          <p:pic>
            <p:nvPicPr>
              <p:cNvPr id="6" name="Ink 5">
                <a:extLst>
                  <a:ext uri="{FF2B5EF4-FFF2-40B4-BE49-F238E27FC236}">
                    <a16:creationId xmlns:a16="http://schemas.microsoft.com/office/drawing/2014/main" id="{AEC81773-3FBF-173D-0AB1-A962E80178FA}"/>
                  </a:ext>
                </a:extLst>
              </p:cNvPr>
              <p:cNvPicPr/>
              <p:nvPr/>
            </p:nvPicPr>
            <p:blipFill>
              <a:blip r:embed="rId8"/>
              <a:stretch>
                <a:fillRect/>
              </a:stretch>
            </p:blipFill>
            <p:spPr>
              <a:xfrm>
                <a:off x="2195356" y="4426145"/>
                <a:ext cx="1072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B40E3432-2436-E34D-EFF9-C64B4F847DBB}"/>
                  </a:ext>
                </a:extLst>
              </p14:cNvPr>
              <p14:cNvContentPartPr/>
              <p14:nvPr/>
            </p14:nvContentPartPr>
            <p14:xfrm>
              <a:off x="5428156" y="2929625"/>
              <a:ext cx="336600" cy="7560"/>
            </p14:xfrm>
          </p:contentPart>
        </mc:Choice>
        <mc:Fallback xmlns="">
          <p:pic>
            <p:nvPicPr>
              <p:cNvPr id="7" name="Ink 6">
                <a:extLst>
                  <a:ext uri="{FF2B5EF4-FFF2-40B4-BE49-F238E27FC236}">
                    <a16:creationId xmlns:a16="http://schemas.microsoft.com/office/drawing/2014/main" id="{B40E3432-2436-E34D-EFF9-C64B4F847DBB}"/>
                  </a:ext>
                </a:extLst>
              </p:cNvPr>
              <p:cNvPicPr/>
              <p:nvPr/>
            </p:nvPicPr>
            <p:blipFill>
              <a:blip r:embed="rId10"/>
              <a:stretch>
                <a:fillRect/>
              </a:stretch>
            </p:blipFill>
            <p:spPr>
              <a:xfrm>
                <a:off x="5422036" y="2923505"/>
                <a:ext cx="3488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 13">
                <a:extLst>
                  <a:ext uri="{FF2B5EF4-FFF2-40B4-BE49-F238E27FC236}">
                    <a16:creationId xmlns:a16="http://schemas.microsoft.com/office/drawing/2014/main" id="{D5EA0281-62C9-94BA-1943-3FA16BA5A2E9}"/>
                  </a:ext>
                </a:extLst>
              </p14:cNvPr>
              <p14:cNvContentPartPr/>
              <p14:nvPr/>
            </p14:nvContentPartPr>
            <p14:xfrm>
              <a:off x="1787836" y="1501865"/>
              <a:ext cx="3441600" cy="582120"/>
            </p14:xfrm>
          </p:contentPart>
        </mc:Choice>
        <mc:Fallback xmlns="">
          <p:pic>
            <p:nvPicPr>
              <p:cNvPr id="14" name="Ink 13">
                <a:extLst>
                  <a:ext uri="{FF2B5EF4-FFF2-40B4-BE49-F238E27FC236}">
                    <a16:creationId xmlns:a16="http://schemas.microsoft.com/office/drawing/2014/main" id="{D5EA0281-62C9-94BA-1943-3FA16BA5A2E9}"/>
                  </a:ext>
                </a:extLst>
              </p:cNvPr>
              <p:cNvPicPr/>
              <p:nvPr/>
            </p:nvPicPr>
            <p:blipFill>
              <a:blip r:embed="rId12"/>
              <a:stretch>
                <a:fillRect/>
              </a:stretch>
            </p:blipFill>
            <p:spPr>
              <a:xfrm>
                <a:off x="1781716" y="1495745"/>
                <a:ext cx="3453840" cy="594360"/>
              </a:xfrm>
              <a:prstGeom prst="rect">
                <a:avLst/>
              </a:prstGeom>
            </p:spPr>
          </p:pic>
        </mc:Fallback>
      </mc:AlternateContent>
      <p:grpSp>
        <p:nvGrpSpPr>
          <p:cNvPr id="22" name="Group 21">
            <a:extLst>
              <a:ext uri="{FF2B5EF4-FFF2-40B4-BE49-F238E27FC236}">
                <a16:creationId xmlns:a16="http://schemas.microsoft.com/office/drawing/2014/main" id="{9BAC862D-FAD1-2CC4-840A-0E0E5A871C8A}"/>
              </a:ext>
            </a:extLst>
          </p:cNvPr>
          <p:cNvGrpSpPr/>
          <p:nvPr/>
        </p:nvGrpSpPr>
        <p:grpSpPr>
          <a:xfrm>
            <a:off x="3224956" y="1971305"/>
            <a:ext cx="2132280" cy="618120"/>
            <a:chOff x="3224956" y="1971305"/>
            <a:chExt cx="2132280" cy="618120"/>
          </a:xfrm>
        </p:grpSpPr>
        <mc:AlternateContent xmlns:mc="http://schemas.openxmlformats.org/markup-compatibility/2006" xmlns:p14="http://schemas.microsoft.com/office/powerpoint/2010/main">
          <mc:Choice Requires="p14">
            <p:contentPart p14:bwMode="auto" r:id="rId13">
              <p14:nvContentPartPr>
                <p14:cNvPr id="8" name="Ink 7">
                  <a:extLst>
                    <a:ext uri="{FF2B5EF4-FFF2-40B4-BE49-F238E27FC236}">
                      <a16:creationId xmlns:a16="http://schemas.microsoft.com/office/drawing/2014/main" id="{3D3DFEFF-F0FC-B9EC-3C34-3FFC6E01FFAE}"/>
                    </a:ext>
                  </a:extLst>
                </p14:cNvPr>
                <p14:cNvContentPartPr/>
                <p14:nvPr/>
              </p14:nvContentPartPr>
              <p14:xfrm>
                <a:off x="3474796" y="1971305"/>
                <a:ext cx="201600" cy="12960"/>
              </p14:xfrm>
            </p:contentPart>
          </mc:Choice>
          <mc:Fallback xmlns="">
            <p:pic>
              <p:nvPicPr>
                <p:cNvPr id="8" name="Ink 7">
                  <a:extLst>
                    <a:ext uri="{FF2B5EF4-FFF2-40B4-BE49-F238E27FC236}">
                      <a16:creationId xmlns:a16="http://schemas.microsoft.com/office/drawing/2014/main" id="{3D3DFEFF-F0FC-B9EC-3C34-3FFC6E01FFAE}"/>
                    </a:ext>
                  </a:extLst>
                </p:cNvPr>
                <p:cNvPicPr/>
                <p:nvPr/>
              </p:nvPicPr>
              <p:blipFill>
                <a:blip r:embed="rId14"/>
                <a:stretch>
                  <a:fillRect/>
                </a:stretch>
              </p:blipFill>
              <p:spPr>
                <a:xfrm>
                  <a:off x="3468676" y="1965185"/>
                  <a:ext cx="2138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Ink 9">
                  <a:extLst>
                    <a:ext uri="{FF2B5EF4-FFF2-40B4-BE49-F238E27FC236}">
                      <a16:creationId xmlns:a16="http://schemas.microsoft.com/office/drawing/2014/main" id="{9956A6BD-07AA-926A-FDDA-92B6FFB8B943}"/>
                    </a:ext>
                  </a:extLst>
                </p14:cNvPr>
                <p14:cNvContentPartPr/>
                <p14:nvPr/>
              </p14:nvContentPartPr>
              <p14:xfrm>
                <a:off x="3453916" y="2022065"/>
                <a:ext cx="143640" cy="14760"/>
              </p14:xfrm>
            </p:contentPart>
          </mc:Choice>
          <mc:Fallback xmlns="">
            <p:pic>
              <p:nvPicPr>
                <p:cNvPr id="10" name="Ink 9">
                  <a:extLst>
                    <a:ext uri="{FF2B5EF4-FFF2-40B4-BE49-F238E27FC236}">
                      <a16:creationId xmlns:a16="http://schemas.microsoft.com/office/drawing/2014/main" id="{9956A6BD-07AA-926A-FDDA-92B6FFB8B943}"/>
                    </a:ext>
                  </a:extLst>
                </p:cNvPr>
                <p:cNvPicPr/>
                <p:nvPr/>
              </p:nvPicPr>
              <p:blipFill>
                <a:blip r:embed="rId16"/>
                <a:stretch>
                  <a:fillRect/>
                </a:stretch>
              </p:blipFill>
              <p:spPr>
                <a:xfrm>
                  <a:off x="3447796" y="2015945"/>
                  <a:ext cx="1558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Ink 17">
                  <a:extLst>
                    <a:ext uri="{FF2B5EF4-FFF2-40B4-BE49-F238E27FC236}">
                      <a16:creationId xmlns:a16="http://schemas.microsoft.com/office/drawing/2014/main" id="{82B6BAF5-A389-0140-EDC8-C8AF4D72B2F1}"/>
                    </a:ext>
                  </a:extLst>
                </p14:cNvPr>
                <p14:cNvContentPartPr/>
                <p14:nvPr/>
              </p14:nvContentPartPr>
              <p14:xfrm>
                <a:off x="3224956" y="2112425"/>
                <a:ext cx="2132280" cy="477000"/>
              </p14:xfrm>
            </p:contentPart>
          </mc:Choice>
          <mc:Fallback xmlns="">
            <p:pic>
              <p:nvPicPr>
                <p:cNvPr id="18" name="Ink 17">
                  <a:extLst>
                    <a:ext uri="{FF2B5EF4-FFF2-40B4-BE49-F238E27FC236}">
                      <a16:creationId xmlns:a16="http://schemas.microsoft.com/office/drawing/2014/main" id="{82B6BAF5-A389-0140-EDC8-C8AF4D72B2F1}"/>
                    </a:ext>
                  </a:extLst>
                </p:cNvPr>
                <p:cNvPicPr/>
                <p:nvPr/>
              </p:nvPicPr>
              <p:blipFill>
                <a:blip r:embed="rId18"/>
                <a:stretch>
                  <a:fillRect/>
                </a:stretch>
              </p:blipFill>
              <p:spPr>
                <a:xfrm>
                  <a:off x="3218836" y="2106305"/>
                  <a:ext cx="2144520" cy="489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 name="Ink 19">
                  <a:extLst>
                    <a:ext uri="{FF2B5EF4-FFF2-40B4-BE49-F238E27FC236}">
                      <a16:creationId xmlns:a16="http://schemas.microsoft.com/office/drawing/2014/main" id="{34373D5B-7C23-7999-5E01-A52DA3B41CF8}"/>
                    </a:ext>
                  </a:extLst>
                </p14:cNvPr>
                <p14:cNvContentPartPr/>
                <p14:nvPr/>
              </p14:nvContentPartPr>
              <p14:xfrm>
                <a:off x="3224956" y="2090465"/>
                <a:ext cx="145800" cy="85320"/>
              </p14:xfrm>
            </p:contentPart>
          </mc:Choice>
          <mc:Fallback xmlns="">
            <p:pic>
              <p:nvPicPr>
                <p:cNvPr id="20" name="Ink 19">
                  <a:extLst>
                    <a:ext uri="{FF2B5EF4-FFF2-40B4-BE49-F238E27FC236}">
                      <a16:creationId xmlns:a16="http://schemas.microsoft.com/office/drawing/2014/main" id="{34373D5B-7C23-7999-5E01-A52DA3B41CF8}"/>
                    </a:ext>
                  </a:extLst>
                </p:cNvPr>
                <p:cNvPicPr/>
                <p:nvPr/>
              </p:nvPicPr>
              <p:blipFill>
                <a:blip r:embed="rId20"/>
                <a:stretch>
                  <a:fillRect/>
                </a:stretch>
              </p:blipFill>
              <p:spPr>
                <a:xfrm>
                  <a:off x="3218836" y="2084345"/>
                  <a:ext cx="158040" cy="97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23" name="Ink 22">
                <a:extLst>
                  <a:ext uri="{FF2B5EF4-FFF2-40B4-BE49-F238E27FC236}">
                    <a16:creationId xmlns:a16="http://schemas.microsoft.com/office/drawing/2014/main" id="{EBC00491-D1AB-BBDF-07FB-BC08FBFBDB57}"/>
                  </a:ext>
                </a:extLst>
              </p14:cNvPr>
              <p14:cNvContentPartPr/>
              <p14:nvPr/>
            </p14:nvContentPartPr>
            <p14:xfrm>
              <a:off x="3108676" y="5060465"/>
              <a:ext cx="3856680" cy="40320"/>
            </p14:xfrm>
          </p:contentPart>
        </mc:Choice>
        <mc:Fallback xmlns="">
          <p:pic>
            <p:nvPicPr>
              <p:cNvPr id="23" name="Ink 22">
                <a:extLst>
                  <a:ext uri="{FF2B5EF4-FFF2-40B4-BE49-F238E27FC236}">
                    <a16:creationId xmlns:a16="http://schemas.microsoft.com/office/drawing/2014/main" id="{EBC00491-D1AB-BBDF-07FB-BC08FBFBDB57}"/>
                  </a:ext>
                </a:extLst>
              </p:cNvPr>
              <p:cNvPicPr/>
              <p:nvPr/>
            </p:nvPicPr>
            <p:blipFill>
              <a:blip r:embed="rId22"/>
              <a:stretch>
                <a:fillRect/>
              </a:stretch>
            </p:blipFill>
            <p:spPr>
              <a:xfrm>
                <a:off x="3102556" y="5054345"/>
                <a:ext cx="3868920" cy="52560"/>
              </a:xfrm>
              <a:prstGeom prst="rect">
                <a:avLst/>
              </a:prstGeom>
            </p:spPr>
          </p:pic>
        </mc:Fallback>
      </mc:AlternateContent>
    </p:spTree>
    <p:extLst>
      <p:ext uri="{BB962C8B-B14F-4D97-AF65-F5344CB8AC3E}">
        <p14:creationId xmlns:p14="http://schemas.microsoft.com/office/powerpoint/2010/main" val="19384144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28E35A-6B04-B759-A1F0-9F5BA1937B27}"/>
              </a:ext>
            </a:extLst>
          </p:cNvPr>
          <p:cNvSpPr>
            <a:spLocks noGrp="1"/>
          </p:cNvSpPr>
          <p:nvPr>
            <p:ph type="sldNum" sz="quarter" idx="12"/>
          </p:nvPr>
        </p:nvSpPr>
        <p:spPr/>
        <p:txBody>
          <a:bodyPr/>
          <a:lstStyle/>
          <a:p>
            <a:fld id="{C86488E0-EA66-EE4C-84C2-226D9C4A9E6B}" type="slidenum">
              <a:rPr lang="en-PS" smtClean="0"/>
              <a:t>41</a:t>
            </a:fld>
            <a:endParaRPr lang="en-PS"/>
          </a:p>
        </p:txBody>
      </p:sp>
      <p:pic>
        <p:nvPicPr>
          <p:cNvPr id="3" name="Picture 2">
            <a:extLst>
              <a:ext uri="{FF2B5EF4-FFF2-40B4-BE49-F238E27FC236}">
                <a16:creationId xmlns:a16="http://schemas.microsoft.com/office/drawing/2014/main" id="{2411B57D-2CC1-4C75-15C7-E1B3086D2C84}"/>
              </a:ext>
            </a:extLst>
          </p:cNvPr>
          <p:cNvPicPr>
            <a:picLocks noChangeAspect="1"/>
          </p:cNvPicPr>
          <p:nvPr/>
        </p:nvPicPr>
        <p:blipFill>
          <a:blip r:embed="rId2"/>
          <a:stretch>
            <a:fillRect/>
          </a:stretch>
        </p:blipFill>
        <p:spPr>
          <a:xfrm>
            <a:off x="460086" y="1110343"/>
            <a:ext cx="10715007" cy="4637314"/>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4B524B8B-63B3-D2F6-3BA7-3DD6C99EE105}"/>
                  </a:ext>
                </a:extLst>
              </p14:cNvPr>
              <p14:cNvContentPartPr/>
              <p14:nvPr/>
            </p14:nvContentPartPr>
            <p14:xfrm>
              <a:off x="4210276" y="3823865"/>
              <a:ext cx="272160" cy="398160"/>
            </p14:xfrm>
          </p:contentPart>
        </mc:Choice>
        <mc:Fallback xmlns="">
          <p:pic>
            <p:nvPicPr>
              <p:cNvPr id="4" name="Ink 3">
                <a:extLst>
                  <a:ext uri="{FF2B5EF4-FFF2-40B4-BE49-F238E27FC236}">
                    <a16:creationId xmlns:a16="http://schemas.microsoft.com/office/drawing/2014/main" id="{4B524B8B-63B3-D2F6-3BA7-3DD6C99EE105}"/>
                  </a:ext>
                </a:extLst>
              </p:cNvPr>
              <p:cNvPicPr/>
              <p:nvPr/>
            </p:nvPicPr>
            <p:blipFill>
              <a:blip r:embed="rId4"/>
              <a:stretch>
                <a:fillRect/>
              </a:stretch>
            </p:blipFill>
            <p:spPr>
              <a:xfrm>
                <a:off x="4204156" y="3817745"/>
                <a:ext cx="284400" cy="410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3D2A5752-F98F-A34B-C2B1-1129248C48B3}"/>
                  </a:ext>
                </a:extLst>
              </p14:cNvPr>
              <p14:cNvContentPartPr/>
              <p14:nvPr/>
            </p14:nvContentPartPr>
            <p14:xfrm>
              <a:off x="6328876" y="2139785"/>
              <a:ext cx="323280" cy="386640"/>
            </p14:xfrm>
          </p:contentPart>
        </mc:Choice>
        <mc:Fallback xmlns="">
          <p:pic>
            <p:nvPicPr>
              <p:cNvPr id="5" name="Ink 4">
                <a:extLst>
                  <a:ext uri="{FF2B5EF4-FFF2-40B4-BE49-F238E27FC236}">
                    <a16:creationId xmlns:a16="http://schemas.microsoft.com/office/drawing/2014/main" id="{3D2A5752-F98F-A34B-C2B1-1129248C48B3}"/>
                  </a:ext>
                </a:extLst>
              </p:cNvPr>
              <p:cNvPicPr/>
              <p:nvPr/>
            </p:nvPicPr>
            <p:blipFill>
              <a:blip r:embed="rId6"/>
              <a:stretch>
                <a:fillRect/>
              </a:stretch>
            </p:blipFill>
            <p:spPr>
              <a:xfrm>
                <a:off x="6322756" y="2133665"/>
                <a:ext cx="335520" cy="398880"/>
              </a:xfrm>
              <a:prstGeom prst="rect">
                <a:avLst/>
              </a:prstGeom>
            </p:spPr>
          </p:pic>
        </mc:Fallback>
      </mc:AlternateContent>
      <p:grpSp>
        <p:nvGrpSpPr>
          <p:cNvPr id="8" name="Group 7">
            <a:extLst>
              <a:ext uri="{FF2B5EF4-FFF2-40B4-BE49-F238E27FC236}">
                <a16:creationId xmlns:a16="http://schemas.microsoft.com/office/drawing/2014/main" id="{F1EA3563-4177-427C-4F91-7D123429C89F}"/>
              </a:ext>
            </a:extLst>
          </p:cNvPr>
          <p:cNvGrpSpPr/>
          <p:nvPr/>
        </p:nvGrpSpPr>
        <p:grpSpPr>
          <a:xfrm>
            <a:off x="4442116" y="5260985"/>
            <a:ext cx="474480" cy="147960"/>
            <a:chOff x="4442116" y="5260985"/>
            <a:chExt cx="474480" cy="147960"/>
          </a:xfrm>
        </p:grpSpPr>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07E2FCD1-1ACC-A531-C716-EC4F6F7FD67E}"/>
                    </a:ext>
                  </a:extLst>
                </p14:cNvPr>
                <p14:cNvContentPartPr/>
                <p14:nvPr/>
              </p14:nvContentPartPr>
              <p14:xfrm>
                <a:off x="4442116" y="5260985"/>
                <a:ext cx="474480" cy="14760"/>
              </p14:xfrm>
            </p:contentPart>
          </mc:Choice>
          <mc:Fallback xmlns="">
            <p:pic>
              <p:nvPicPr>
                <p:cNvPr id="6" name="Ink 5">
                  <a:extLst>
                    <a:ext uri="{FF2B5EF4-FFF2-40B4-BE49-F238E27FC236}">
                      <a16:creationId xmlns:a16="http://schemas.microsoft.com/office/drawing/2014/main" id="{07E2FCD1-1ACC-A531-C716-EC4F6F7FD67E}"/>
                    </a:ext>
                  </a:extLst>
                </p:cNvPr>
                <p:cNvPicPr/>
                <p:nvPr/>
              </p:nvPicPr>
              <p:blipFill>
                <a:blip r:embed="rId8"/>
                <a:stretch>
                  <a:fillRect/>
                </a:stretch>
              </p:blipFill>
              <p:spPr>
                <a:xfrm>
                  <a:off x="4435996" y="5254865"/>
                  <a:ext cx="4867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89C16ED1-A826-CC94-0D63-650770EB7CEE}"/>
                    </a:ext>
                  </a:extLst>
                </p14:cNvPr>
                <p14:cNvContentPartPr/>
                <p14:nvPr/>
              </p14:nvContentPartPr>
              <p14:xfrm>
                <a:off x="4559836" y="5402105"/>
                <a:ext cx="288000" cy="6840"/>
              </p14:xfrm>
            </p:contentPart>
          </mc:Choice>
          <mc:Fallback xmlns="">
            <p:pic>
              <p:nvPicPr>
                <p:cNvPr id="7" name="Ink 6">
                  <a:extLst>
                    <a:ext uri="{FF2B5EF4-FFF2-40B4-BE49-F238E27FC236}">
                      <a16:creationId xmlns:a16="http://schemas.microsoft.com/office/drawing/2014/main" id="{89C16ED1-A826-CC94-0D63-650770EB7CEE}"/>
                    </a:ext>
                  </a:extLst>
                </p:cNvPr>
                <p:cNvPicPr/>
                <p:nvPr/>
              </p:nvPicPr>
              <p:blipFill>
                <a:blip r:embed="rId10"/>
                <a:stretch>
                  <a:fillRect/>
                </a:stretch>
              </p:blipFill>
              <p:spPr>
                <a:xfrm>
                  <a:off x="4553716" y="5395985"/>
                  <a:ext cx="300240" cy="19080"/>
                </a:xfrm>
                <a:prstGeom prst="rect">
                  <a:avLst/>
                </a:prstGeom>
              </p:spPr>
            </p:pic>
          </mc:Fallback>
        </mc:AlternateContent>
      </p:grpSp>
      <p:grpSp>
        <p:nvGrpSpPr>
          <p:cNvPr id="11" name="Group 10">
            <a:extLst>
              <a:ext uri="{FF2B5EF4-FFF2-40B4-BE49-F238E27FC236}">
                <a16:creationId xmlns:a16="http://schemas.microsoft.com/office/drawing/2014/main" id="{0B5D0091-DF49-B564-06C9-CCD1E19EAE36}"/>
              </a:ext>
            </a:extLst>
          </p:cNvPr>
          <p:cNvGrpSpPr/>
          <p:nvPr/>
        </p:nvGrpSpPr>
        <p:grpSpPr>
          <a:xfrm>
            <a:off x="7189276" y="2483225"/>
            <a:ext cx="664920" cy="25560"/>
            <a:chOff x="7189276" y="2483225"/>
            <a:chExt cx="664920" cy="25560"/>
          </a:xfrm>
        </p:grpSpPr>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AC902D44-9A96-1250-DDDA-003BDA7E8DE0}"/>
                    </a:ext>
                  </a:extLst>
                </p14:cNvPr>
                <p14:cNvContentPartPr/>
                <p14:nvPr/>
              </p14:nvContentPartPr>
              <p14:xfrm>
                <a:off x="7189276" y="2495825"/>
                <a:ext cx="126000" cy="12960"/>
              </p14:xfrm>
            </p:contentPart>
          </mc:Choice>
          <mc:Fallback xmlns="">
            <p:pic>
              <p:nvPicPr>
                <p:cNvPr id="9" name="Ink 8">
                  <a:extLst>
                    <a:ext uri="{FF2B5EF4-FFF2-40B4-BE49-F238E27FC236}">
                      <a16:creationId xmlns:a16="http://schemas.microsoft.com/office/drawing/2014/main" id="{AC902D44-9A96-1250-DDDA-003BDA7E8DE0}"/>
                    </a:ext>
                  </a:extLst>
                </p:cNvPr>
                <p:cNvPicPr/>
                <p:nvPr/>
              </p:nvPicPr>
              <p:blipFill>
                <a:blip r:embed="rId12"/>
                <a:stretch>
                  <a:fillRect/>
                </a:stretch>
              </p:blipFill>
              <p:spPr>
                <a:xfrm>
                  <a:off x="7183156" y="2489705"/>
                  <a:ext cx="1382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EFC5340A-4E5D-370A-C5D0-9B0BA7016FBC}"/>
                    </a:ext>
                  </a:extLst>
                </p14:cNvPr>
                <p14:cNvContentPartPr/>
                <p14:nvPr/>
              </p14:nvContentPartPr>
              <p14:xfrm>
                <a:off x="7587076" y="2483225"/>
                <a:ext cx="267120" cy="11160"/>
              </p14:xfrm>
            </p:contentPart>
          </mc:Choice>
          <mc:Fallback xmlns="">
            <p:pic>
              <p:nvPicPr>
                <p:cNvPr id="10" name="Ink 9">
                  <a:extLst>
                    <a:ext uri="{FF2B5EF4-FFF2-40B4-BE49-F238E27FC236}">
                      <a16:creationId xmlns:a16="http://schemas.microsoft.com/office/drawing/2014/main" id="{EFC5340A-4E5D-370A-C5D0-9B0BA7016FBC}"/>
                    </a:ext>
                  </a:extLst>
                </p:cNvPr>
                <p:cNvPicPr/>
                <p:nvPr/>
              </p:nvPicPr>
              <p:blipFill>
                <a:blip r:embed="rId14"/>
                <a:stretch>
                  <a:fillRect/>
                </a:stretch>
              </p:blipFill>
              <p:spPr>
                <a:xfrm>
                  <a:off x="7580956" y="2477105"/>
                  <a:ext cx="279360" cy="23400"/>
                </a:xfrm>
                <a:prstGeom prst="rect">
                  <a:avLst/>
                </a:prstGeom>
              </p:spPr>
            </p:pic>
          </mc:Fallback>
        </mc:AlternateContent>
      </p:grpSp>
      <p:grpSp>
        <p:nvGrpSpPr>
          <p:cNvPr id="16" name="Group 15">
            <a:extLst>
              <a:ext uri="{FF2B5EF4-FFF2-40B4-BE49-F238E27FC236}">
                <a16:creationId xmlns:a16="http://schemas.microsoft.com/office/drawing/2014/main" id="{CCE15AD5-C380-1B9C-2C44-8BA08840FD72}"/>
              </a:ext>
            </a:extLst>
          </p:cNvPr>
          <p:cNvGrpSpPr/>
          <p:nvPr/>
        </p:nvGrpSpPr>
        <p:grpSpPr>
          <a:xfrm>
            <a:off x="1430356" y="2099465"/>
            <a:ext cx="239760" cy="404640"/>
            <a:chOff x="1430356" y="2099465"/>
            <a:chExt cx="239760" cy="404640"/>
          </a:xfrm>
        </p:grpSpPr>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D8D54582-3955-0FFF-B323-2BC90D368F3E}"/>
                    </a:ext>
                  </a:extLst>
                </p14:cNvPr>
                <p14:cNvContentPartPr/>
                <p14:nvPr/>
              </p14:nvContentPartPr>
              <p14:xfrm>
                <a:off x="1485796" y="2182625"/>
                <a:ext cx="25920" cy="236160"/>
              </p14:xfrm>
            </p:contentPart>
          </mc:Choice>
          <mc:Fallback xmlns="">
            <p:pic>
              <p:nvPicPr>
                <p:cNvPr id="12" name="Ink 11">
                  <a:extLst>
                    <a:ext uri="{FF2B5EF4-FFF2-40B4-BE49-F238E27FC236}">
                      <a16:creationId xmlns:a16="http://schemas.microsoft.com/office/drawing/2014/main" id="{D8D54582-3955-0FFF-B323-2BC90D368F3E}"/>
                    </a:ext>
                  </a:extLst>
                </p:cNvPr>
                <p:cNvPicPr/>
                <p:nvPr/>
              </p:nvPicPr>
              <p:blipFill>
                <a:blip r:embed="rId16"/>
                <a:stretch>
                  <a:fillRect/>
                </a:stretch>
              </p:blipFill>
              <p:spPr>
                <a:xfrm>
                  <a:off x="1479676" y="2176505"/>
                  <a:ext cx="3816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52F883A4-1045-BBC8-BC76-6FB0D6149AB3}"/>
                    </a:ext>
                  </a:extLst>
                </p14:cNvPr>
                <p14:cNvContentPartPr/>
                <p14:nvPr/>
              </p14:nvContentPartPr>
              <p14:xfrm>
                <a:off x="1515676" y="2227265"/>
                <a:ext cx="62280" cy="113400"/>
              </p14:xfrm>
            </p:contentPart>
          </mc:Choice>
          <mc:Fallback xmlns="">
            <p:pic>
              <p:nvPicPr>
                <p:cNvPr id="13" name="Ink 12">
                  <a:extLst>
                    <a:ext uri="{FF2B5EF4-FFF2-40B4-BE49-F238E27FC236}">
                      <a16:creationId xmlns:a16="http://schemas.microsoft.com/office/drawing/2014/main" id="{52F883A4-1045-BBC8-BC76-6FB0D6149AB3}"/>
                    </a:ext>
                  </a:extLst>
                </p:cNvPr>
                <p:cNvPicPr/>
                <p:nvPr/>
              </p:nvPicPr>
              <p:blipFill>
                <a:blip r:embed="rId18"/>
                <a:stretch>
                  <a:fillRect/>
                </a:stretch>
              </p:blipFill>
              <p:spPr>
                <a:xfrm>
                  <a:off x="1509556" y="2221145"/>
                  <a:ext cx="745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Ink 14">
                  <a:extLst>
                    <a:ext uri="{FF2B5EF4-FFF2-40B4-BE49-F238E27FC236}">
                      <a16:creationId xmlns:a16="http://schemas.microsoft.com/office/drawing/2014/main" id="{33A6A6B1-33D0-4D4D-8A3C-1E4884E4ACC3}"/>
                    </a:ext>
                  </a:extLst>
                </p14:cNvPr>
                <p14:cNvContentPartPr/>
                <p14:nvPr/>
              </p14:nvContentPartPr>
              <p14:xfrm>
                <a:off x="1430356" y="2099465"/>
                <a:ext cx="239760" cy="404640"/>
              </p14:xfrm>
            </p:contentPart>
          </mc:Choice>
          <mc:Fallback xmlns="">
            <p:pic>
              <p:nvPicPr>
                <p:cNvPr id="15" name="Ink 14">
                  <a:extLst>
                    <a:ext uri="{FF2B5EF4-FFF2-40B4-BE49-F238E27FC236}">
                      <a16:creationId xmlns:a16="http://schemas.microsoft.com/office/drawing/2014/main" id="{33A6A6B1-33D0-4D4D-8A3C-1E4884E4ACC3}"/>
                    </a:ext>
                  </a:extLst>
                </p:cNvPr>
                <p:cNvPicPr/>
                <p:nvPr/>
              </p:nvPicPr>
              <p:blipFill>
                <a:blip r:embed="rId20"/>
                <a:stretch>
                  <a:fillRect/>
                </a:stretch>
              </p:blipFill>
              <p:spPr>
                <a:xfrm>
                  <a:off x="1424236" y="2093345"/>
                  <a:ext cx="252000" cy="416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20" name="Ink 19">
                <a:extLst>
                  <a:ext uri="{FF2B5EF4-FFF2-40B4-BE49-F238E27FC236}">
                    <a16:creationId xmlns:a16="http://schemas.microsoft.com/office/drawing/2014/main" id="{2CA2012B-9B21-D0A5-6934-836878FC0285}"/>
                  </a:ext>
                </a:extLst>
              </p14:cNvPr>
              <p14:cNvContentPartPr/>
              <p14:nvPr/>
            </p14:nvContentPartPr>
            <p14:xfrm>
              <a:off x="7613716" y="2532185"/>
              <a:ext cx="240120" cy="26640"/>
            </p14:xfrm>
          </p:contentPart>
        </mc:Choice>
        <mc:Fallback xmlns="">
          <p:pic>
            <p:nvPicPr>
              <p:cNvPr id="20" name="Ink 19">
                <a:extLst>
                  <a:ext uri="{FF2B5EF4-FFF2-40B4-BE49-F238E27FC236}">
                    <a16:creationId xmlns:a16="http://schemas.microsoft.com/office/drawing/2014/main" id="{2CA2012B-9B21-D0A5-6934-836878FC0285}"/>
                  </a:ext>
                </a:extLst>
              </p:cNvPr>
              <p:cNvPicPr/>
              <p:nvPr/>
            </p:nvPicPr>
            <p:blipFill>
              <a:blip r:embed="rId22"/>
              <a:stretch>
                <a:fillRect/>
              </a:stretch>
            </p:blipFill>
            <p:spPr>
              <a:xfrm>
                <a:off x="7607596" y="2526065"/>
                <a:ext cx="2523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Ink 16">
                <a:extLst>
                  <a:ext uri="{FF2B5EF4-FFF2-40B4-BE49-F238E27FC236}">
                    <a16:creationId xmlns:a16="http://schemas.microsoft.com/office/drawing/2014/main" id="{0F15F999-DDFA-F134-7AA2-63CB9A896F2B}"/>
                  </a:ext>
                </a:extLst>
              </p14:cNvPr>
              <p14:cNvContentPartPr/>
              <p14:nvPr/>
            </p14:nvContentPartPr>
            <p14:xfrm>
              <a:off x="5470996" y="4169105"/>
              <a:ext cx="62640" cy="360"/>
            </p14:xfrm>
          </p:contentPart>
        </mc:Choice>
        <mc:Fallback xmlns="">
          <p:pic>
            <p:nvPicPr>
              <p:cNvPr id="17" name="Ink 16">
                <a:extLst>
                  <a:ext uri="{FF2B5EF4-FFF2-40B4-BE49-F238E27FC236}">
                    <a16:creationId xmlns:a16="http://schemas.microsoft.com/office/drawing/2014/main" id="{0F15F999-DDFA-F134-7AA2-63CB9A896F2B}"/>
                  </a:ext>
                </a:extLst>
              </p:cNvPr>
              <p:cNvPicPr/>
              <p:nvPr/>
            </p:nvPicPr>
            <p:blipFill>
              <a:blip r:embed="rId24"/>
              <a:stretch>
                <a:fillRect/>
              </a:stretch>
            </p:blipFill>
            <p:spPr>
              <a:xfrm>
                <a:off x="5464876" y="4162985"/>
                <a:ext cx="748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Ink 17">
                <a:extLst>
                  <a:ext uri="{FF2B5EF4-FFF2-40B4-BE49-F238E27FC236}">
                    <a16:creationId xmlns:a16="http://schemas.microsoft.com/office/drawing/2014/main" id="{A1C9BD21-56F8-E28C-DFFB-AF4CB69C7D63}"/>
                  </a:ext>
                </a:extLst>
              </p14:cNvPr>
              <p14:cNvContentPartPr/>
              <p14:nvPr/>
            </p14:nvContentPartPr>
            <p14:xfrm>
              <a:off x="5452276" y="4229225"/>
              <a:ext cx="57240" cy="3600"/>
            </p14:xfrm>
          </p:contentPart>
        </mc:Choice>
        <mc:Fallback xmlns="">
          <p:pic>
            <p:nvPicPr>
              <p:cNvPr id="18" name="Ink 17">
                <a:extLst>
                  <a:ext uri="{FF2B5EF4-FFF2-40B4-BE49-F238E27FC236}">
                    <a16:creationId xmlns:a16="http://schemas.microsoft.com/office/drawing/2014/main" id="{A1C9BD21-56F8-E28C-DFFB-AF4CB69C7D63}"/>
                  </a:ext>
                </a:extLst>
              </p:cNvPr>
              <p:cNvPicPr/>
              <p:nvPr/>
            </p:nvPicPr>
            <p:blipFill>
              <a:blip r:embed="rId26"/>
              <a:stretch>
                <a:fillRect/>
              </a:stretch>
            </p:blipFill>
            <p:spPr>
              <a:xfrm>
                <a:off x="5446156" y="4223105"/>
                <a:ext cx="694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Ink 20">
                <a:extLst>
                  <a:ext uri="{FF2B5EF4-FFF2-40B4-BE49-F238E27FC236}">
                    <a16:creationId xmlns:a16="http://schemas.microsoft.com/office/drawing/2014/main" id="{6BE8498A-8B50-EA1E-65B4-79789AA87EDE}"/>
                  </a:ext>
                </a:extLst>
              </p14:cNvPr>
              <p14:cNvContentPartPr/>
              <p14:nvPr/>
            </p14:nvContentPartPr>
            <p14:xfrm>
              <a:off x="5749276" y="3934385"/>
              <a:ext cx="96120" cy="225000"/>
            </p14:xfrm>
          </p:contentPart>
        </mc:Choice>
        <mc:Fallback xmlns="">
          <p:pic>
            <p:nvPicPr>
              <p:cNvPr id="21" name="Ink 20">
                <a:extLst>
                  <a:ext uri="{FF2B5EF4-FFF2-40B4-BE49-F238E27FC236}">
                    <a16:creationId xmlns:a16="http://schemas.microsoft.com/office/drawing/2014/main" id="{6BE8498A-8B50-EA1E-65B4-79789AA87EDE}"/>
                  </a:ext>
                </a:extLst>
              </p:cNvPr>
              <p:cNvPicPr/>
              <p:nvPr/>
            </p:nvPicPr>
            <p:blipFill>
              <a:blip r:embed="rId28"/>
              <a:stretch>
                <a:fillRect/>
              </a:stretch>
            </p:blipFill>
            <p:spPr>
              <a:xfrm>
                <a:off x="5743156" y="3928265"/>
                <a:ext cx="1083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 name="Ink 22">
                <a:extLst>
                  <a:ext uri="{FF2B5EF4-FFF2-40B4-BE49-F238E27FC236}">
                    <a16:creationId xmlns:a16="http://schemas.microsoft.com/office/drawing/2014/main" id="{4A32670B-BE86-9CB9-0303-5E2EA96C9D72}"/>
                  </a:ext>
                </a:extLst>
              </p14:cNvPr>
              <p14:cNvContentPartPr/>
              <p14:nvPr/>
            </p14:nvContentPartPr>
            <p14:xfrm>
              <a:off x="5979676" y="3986585"/>
              <a:ext cx="70200" cy="6840"/>
            </p14:xfrm>
          </p:contentPart>
        </mc:Choice>
        <mc:Fallback xmlns="">
          <p:pic>
            <p:nvPicPr>
              <p:cNvPr id="23" name="Ink 22">
                <a:extLst>
                  <a:ext uri="{FF2B5EF4-FFF2-40B4-BE49-F238E27FC236}">
                    <a16:creationId xmlns:a16="http://schemas.microsoft.com/office/drawing/2014/main" id="{4A32670B-BE86-9CB9-0303-5E2EA96C9D72}"/>
                  </a:ext>
                </a:extLst>
              </p:cNvPr>
              <p:cNvPicPr/>
              <p:nvPr/>
            </p:nvPicPr>
            <p:blipFill>
              <a:blip r:embed="rId30"/>
              <a:stretch>
                <a:fillRect/>
              </a:stretch>
            </p:blipFill>
            <p:spPr>
              <a:xfrm>
                <a:off x="5973556" y="3980465"/>
                <a:ext cx="824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5" name="Ink 24">
                <a:extLst>
                  <a:ext uri="{FF2B5EF4-FFF2-40B4-BE49-F238E27FC236}">
                    <a16:creationId xmlns:a16="http://schemas.microsoft.com/office/drawing/2014/main" id="{F63B6C5C-B9B7-E683-4F92-C5DEDC8E3474}"/>
                  </a:ext>
                </a:extLst>
              </p14:cNvPr>
              <p14:cNvContentPartPr/>
              <p14:nvPr/>
            </p14:nvContentPartPr>
            <p14:xfrm>
              <a:off x="5954116" y="3986585"/>
              <a:ext cx="19440" cy="172800"/>
            </p14:xfrm>
          </p:contentPart>
        </mc:Choice>
        <mc:Fallback xmlns="">
          <p:pic>
            <p:nvPicPr>
              <p:cNvPr id="25" name="Ink 24">
                <a:extLst>
                  <a:ext uri="{FF2B5EF4-FFF2-40B4-BE49-F238E27FC236}">
                    <a16:creationId xmlns:a16="http://schemas.microsoft.com/office/drawing/2014/main" id="{F63B6C5C-B9B7-E683-4F92-C5DEDC8E3474}"/>
                  </a:ext>
                </a:extLst>
              </p:cNvPr>
              <p:cNvPicPr/>
              <p:nvPr/>
            </p:nvPicPr>
            <p:blipFill>
              <a:blip r:embed="rId32"/>
              <a:stretch>
                <a:fillRect/>
              </a:stretch>
            </p:blipFill>
            <p:spPr>
              <a:xfrm>
                <a:off x="5947996" y="3980465"/>
                <a:ext cx="316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 name="Ink 26">
                <a:extLst>
                  <a:ext uri="{FF2B5EF4-FFF2-40B4-BE49-F238E27FC236}">
                    <a16:creationId xmlns:a16="http://schemas.microsoft.com/office/drawing/2014/main" id="{46D999A6-F2AA-3440-A96F-C115CBD63581}"/>
                  </a:ext>
                </a:extLst>
              </p14:cNvPr>
              <p14:cNvContentPartPr/>
              <p14:nvPr/>
            </p14:nvContentPartPr>
            <p14:xfrm>
              <a:off x="5947996" y="4081625"/>
              <a:ext cx="57240" cy="360"/>
            </p14:xfrm>
          </p:contentPart>
        </mc:Choice>
        <mc:Fallback xmlns="">
          <p:pic>
            <p:nvPicPr>
              <p:cNvPr id="27" name="Ink 26">
                <a:extLst>
                  <a:ext uri="{FF2B5EF4-FFF2-40B4-BE49-F238E27FC236}">
                    <a16:creationId xmlns:a16="http://schemas.microsoft.com/office/drawing/2014/main" id="{46D999A6-F2AA-3440-A96F-C115CBD63581}"/>
                  </a:ext>
                </a:extLst>
              </p:cNvPr>
              <p:cNvPicPr/>
              <p:nvPr/>
            </p:nvPicPr>
            <p:blipFill>
              <a:blip r:embed="rId24"/>
              <a:stretch>
                <a:fillRect/>
              </a:stretch>
            </p:blipFill>
            <p:spPr>
              <a:xfrm>
                <a:off x="5941876" y="4075505"/>
                <a:ext cx="694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9" name="Ink 28">
                <a:extLst>
                  <a:ext uri="{FF2B5EF4-FFF2-40B4-BE49-F238E27FC236}">
                    <a16:creationId xmlns:a16="http://schemas.microsoft.com/office/drawing/2014/main" id="{5471EF7B-3ABE-F7E0-158C-DD21BDD324DB}"/>
                  </a:ext>
                </a:extLst>
              </p14:cNvPr>
              <p14:cNvContentPartPr/>
              <p14:nvPr/>
            </p14:nvContentPartPr>
            <p14:xfrm>
              <a:off x="6091636" y="3946985"/>
              <a:ext cx="14040" cy="259200"/>
            </p14:xfrm>
          </p:contentPart>
        </mc:Choice>
        <mc:Fallback xmlns="">
          <p:pic>
            <p:nvPicPr>
              <p:cNvPr id="29" name="Ink 28">
                <a:extLst>
                  <a:ext uri="{FF2B5EF4-FFF2-40B4-BE49-F238E27FC236}">
                    <a16:creationId xmlns:a16="http://schemas.microsoft.com/office/drawing/2014/main" id="{5471EF7B-3ABE-F7E0-158C-DD21BDD324DB}"/>
                  </a:ext>
                </a:extLst>
              </p:cNvPr>
              <p:cNvPicPr/>
              <p:nvPr/>
            </p:nvPicPr>
            <p:blipFill>
              <a:blip r:embed="rId35"/>
              <a:stretch>
                <a:fillRect/>
              </a:stretch>
            </p:blipFill>
            <p:spPr>
              <a:xfrm>
                <a:off x="6085516" y="3940865"/>
                <a:ext cx="2628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0" name="Ink 29">
                <a:extLst>
                  <a:ext uri="{FF2B5EF4-FFF2-40B4-BE49-F238E27FC236}">
                    <a16:creationId xmlns:a16="http://schemas.microsoft.com/office/drawing/2014/main" id="{D824D288-D64A-D758-EC4A-F38367802A55}"/>
                  </a:ext>
                </a:extLst>
              </p14:cNvPr>
              <p14:cNvContentPartPr/>
              <p14:nvPr/>
            </p14:nvContentPartPr>
            <p14:xfrm>
              <a:off x="6159316" y="4057505"/>
              <a:ext cx="21240" cy="138240"/>
            </p14:xfrm>
          </p:contentPart>
        </mc:Choice>
        <mc:Fallback xmlns="">
          <p:pic>
            <p:nvPicPr>
              <p:cNvPr id="30" name="Ink 29">
                <a:extLst>
                  <a:ext uri="{FF2B5EF4-FFF2-40B4-BE49-F238E27FC236}">
                    <a16:creationId xmlns:a16="http://schemas.microsoft.com/office/drawing/2014/main" id="{D824D288-D64A-D758-EC4A-F38367802A55}"/>
                  </a:ext>
                </a:extLst>
              </p:cNvPr>
              <p:cNvPicPr/>
              <p:nvPr/>
            </p:nvPicPr>
            <p:blipFill>
              <a:blip r:embed="rId37"/>
              <a:stretch>
                <a:fillRect/>
              </a:stretch>
            </p:blipFill>
            <p:spPr>
              <a:xfrm>
                <a:off x="6153196" y="4051385"/>
                <a:ext cx="334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1" name="Ink 30">
                <a:extLst>
                  <a:ext uri="{FF2B5EF4-FFF2-40B4-BE49-F238E27FC236}">
                    <a16:creationId xmlns:a16="http://schemas.microsoft.com/office/drawing/2014/main" id="{10184AE2-5C98-6234-D10A-36E8CC811A18}"/>
                  </a:ext>
                </a:extLst>
              </p14:cNvPr>
              <p14:cNvContentPartPr/>
              <p14:nvPr/>
            </p14:nvContentPartPr>
            <p14:xfrm>
              <a:off x="6170116" y="3985145"/>
              <a:ext cx="105480" cy="88920"/>
            </p14:xfrm>
          </p:contentPart>
        </mc:Choice>
        <mc:Fallback xmlns="">
          <p:pic>
            <p:nvPicPr>
              <p:cNvPr id="31" name="Ink 30">
                <a:extLst>
                  <a:ext uri="{FF2B5EF4-FFF2-40B4-BE49-F238E27FC236}">
                    <a16:creationId xmlns:a16="http://schemas.microsoft.com/office/drawing/2014/main" id="{10184AE2-5C98-6234-D10A-36E8CC811A18}"/>
                  </a:ext>
                </a:extLst>
              </p:cNvPr>
              <p:cNvPicPr/>
              <p:nvPr/>
            </p:nvPicPr>
            <p:blipFill>
              <a:blip r:embed="rId39"/>
              <a:stretch>
                <a:fillRect/>
              </a:stretch>
            </p:blipFill>
            <p:spPr>
              <a:xfrm>
                <a:off x="6163996" y="3979025"/>
                <a:ext cx="1177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3" name="Ink 32">
                <a:extLst>
                  <a:ext uri="{FF2B5EF4-FFF2-40B4-BE49-F238E27FC236}">
                    <a16:creationId xmlns:a16="http://schemas.microsoft.com/office/drawing/2014/main" id="{95A3D6A3-CF02-E504-BF5B-BEDE9261C4D9}"/>
                  </a:ext>
                </a:extLst>
              </p14:cNvPr>
              <p14:cNvContentPartPr/>
              <p14:nvPr/>
            </p14:nvContentPartPr>
            <p14:xfrm>
              <a:off x="6298276" y="4115465"/>
              <a:ext cx="32040" cy="93600"/>
            </p14:xfrm>
          </p:contentPart>
        </mc:Choice>
        <mc:Fallback xmlns="">
          <p:pic>
            <p:nvPicPr>
              <p:cNvPr id="33" name="Ink 32">
                <a:extLst>
                  <a:ext uri="{FF2B5EF4-FFF2-40B4-BE49-F238E27FC236}">
                    <a16:creationId xmlns:a16="http://schemas.microsoft.com/office/drawing/2014/main" id="{95A3D6A3-CF02-E504-BF5B-BEDE9261C4D9}"/>
                  </a:ext>
                </a:extLst>
              </p:cNvPr>
              <p:cNvPicPr/>
              <p:nvPr/>
            </p:nvPicPr>
            <p:blipFill>
              <a:blip r:embed="rId41"/>
              <a:stretch>
                <a:fillRect/>
              </a:stretch>
            </p:blipFill>
            <p:spPr>
              <a:xfrm>
                <a:off x="6292156" y="4109345"/>
                <a:ext cx="44280" cy="105840"/>
              </a:xfrm>
              <a:prstGeom prst="rect">
                <a:avLst/>
              </a:prstGeom>
            </p:spPr>
          </p:pic>
        </mc:Fallback>
      </mc:AlternateContent>
      <p:grpSp>
        <p:nvGrpSpPr>
          <p:cNvPr id="43" name="Group 42">
            <a:extLst>
              <a:ext uri="{FF2B5EF4-FFF2-40B4-BE49-F238E27FC236}">
                <a16:creationId xmlns:a16="http://schemas.microsoft.com/office/drawing/2014/main" id="{50D61CEE-3CFB-B6D1-9505-7EB182BFE3A1}"/>
              </a:ext>
            </a:extLst>
          </p:cNvPr>
          <p:cNvGrpSpPr/>
          <p:nvPr/>
        </p:nvGrpSpPr>
        <p:grpSpPr>
          <a:xfrm>
            <a:off x="6486196" y="3911705"/>
            <a:ext cx="380160" cy="328680"/>
            <a:chOff x="6486196" y="3911705"/>
            <a:chExt cx="380160" cy="328680"/>
          </a:xfrm>
        </p:grpSpPr>
        <mc:AlternateContent xmlns:mc="http://schemas.openxmlformats.org/markup-compatibility/2006" xmlns:p14="http://schemas.microsoft.com/office/powerpoint/2010/main">
          <mc:Choice Requires="p14">
            <p:contentPart p14:bwMode="auto" r:id="rId42">
              <p14:nvContentPartPr>
                <p14:cNvPr id="35" name="Ink 34">
                  <a:extLst>
                    <a:ext uri="{FF2B5EF4-FFF2-40B4-BE49-F238E27FC236}">
                      <a16:creationId xmlns:a16="http://schemas.microsoft.com/office/drawing/2014/main" id="{843B1E44-F096-2553-36C0-5A3966DA377C}"/>
                    </a:ext>
                  </a:extLst>
                </p14:cNvPr>
                <p14:cNvContentPartPr/>
                <p14:nvPr/>
              </p14:nvContentPartPr>
              <p14:xfrm>
                <a:off x="6486196" y="4084145"/>
                <a:ext cx="25560" cy="76320"/>
              </p14:xfrm>
            </p:contentPart>
          </mc:Choice>
          <mc:Fallback xmlns="">
            <p:pic>
              <p:nvPicPr>
                <p:cNvPr id="35" name="Ink 34">
                  <a:extLst>
                    <a:ext uri="{FF2B5EF4-FFF2-40B4-BE49-F238E27FC236}">
                      <a16:creationId xmlns:a16="http://schemas.microsoft.com/office/drawing/2014/main" id="{843B1E44-F096-2553-36C0-5A3966DA377C}"/>
                    </a:ext>
                  </a:extLst>
                </p:cNvPr>
                <p:cNvPicPr/>
                <p:nvPr/>
              </p:nvPicPr>
              <p:blipFill>
                <a:blip r:embed="rId43"/>
                <a:stretch>
                  <a:fillRect/>
                </a:stretch>
              </p:blipFill>
              <p:spPr>
                <a:xfrm>
                  <a:off x="6480076" y="4078025"/>
                  <a:ext cx="378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6" name="Ink 35">
                  <a:extLst>
                    <a:ext uri="{FF2B5EF4-FFF2-40B4-BE49-F238E27FC236}">
                      <a16:creationId xmlns:a16="http://schemas.microsoft.com/office/drawing/2014/main" id="{0FE2EE50-86B7-4B71-FD7B-69C9ACF2A69F}"/>
                    </a:ext>
                  </a:extLst>
                </p14:cNvPr>
                <p14:cNvContentPartPr/>
                <p14:nvPr/>
              </p14:nvContentPartPr>
              <p14:xfrm>
                <a:off x="6505276" y="4027265"/>
                <a:ext cx="360" cy="360"/>
              </p14:xfrm>
            </p:contentPart>
          </mc:Choice>
          <mc:Fallback xmlns="">
            <p:pic>
              <p:nvPicPr>
                <p:cNvPr id="36" name="Ink 35">
                  <a:extLst>
                    <a:ext uri="{FF2B5EF4-FFF2-40B4-BE49-F238E27FC236}">
                      <a16:creationId xmlns:a16="http://schemas.microsoft.com/office/drawing/2014/main" id="{0FE2EE50-86B7-4B71-FD7B-69C9ACF2A69F}"/>
                    </a:ext>
                  </a:extLst>
                </p:cNvPr>
                <p:cNvPicPr/>
                <p:nvPr/>
              </p:nvPicPr>
              <p:blipFill>
                <a:blip r:embed="rId45"/>
                <a:stretch>
                  <a:fillRect/>
                </a:stretch>
              </p:blipFill>
              <p:spPr>
                <a:xfrm>
                  <a:off x="6499156" y="402114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7" name="Ink 36">
                  <a:extLst>
                    <a:ext uri="{FF2B5EF4-FFF2-40B4-BE49-F238E27FC236}">
                      <a16:creationId xmlns:a16="http://schemas.microsoft.com/office/drawing/2014/main" id="{62AB60E0-6C6B-EFC9-8C10-B748A8D47B32}"/>
                    </a:ext>
                  </a:extLst>
                </p14:cNvPr>
                <p14:cNvContentPartPr/>
                <p14:nvPr/>
              </p14:nvContentPartPr>
              <p14:xfrm>
                <a:off x="6533356" y="3911705"/>
                <a:ext cx="25560" cy="44640"/>
              </p14:xfrm>
            </p:contentPart>
          </mc:Choice>
          <mc:Fallback xmlns="">
            <p:pic>
              <p:nvPicPr>
                <p:cNvPr id="37" name="Ink 36">
                  <a:extLst>
                    <a:ext uri="{FF2B5EF4-FFF2-40B4-BE49-F238E27FC236}">
                      <a16:creationId xmlns:a16="http://schemas.microsoft.com/office/drawing/2014/main" id="{62AB60E0-6C6B-EFC9-8C10-B748A8D47B32}"/>
                    </a:ext>
                  </a:extLst>
                </p:cNvPr>
                <p:cNvPicPr/>
                <p:nvPr/>
              </p:nvPicPr>
              <p:blipFill>
                <a:blip r:embed="rId47"/>
                <a:stretch>
                  <a:fillRect/>
                </a:stretch>
              </p:blipFill>
              <p:spPr>
                <a:xfrm>
                  <a:off x="6527236" y="3905585"/>
                  <a:ext cx="378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9" name="Ink 38">
                  <a:extLst>
                    <a:ext uri="{FF2B5EF4-FFF2-40B4-BE49-F238E27FC236}">
                      <a16:creationId xmlns:a16="http://schemas.microsoft.com/office/drawing/2014/main" id="{61559E35-81F8-14A5-FF95-D5CB8A2449E2}"/>
                    </a:ext>
                  </a:extLst>
                </p14:cNvPr>
                <p14:cNvContentPartPr/>
                <p14:nvPr/>
              </p14:nvContentPartPr>
              <p14:xfrm>
                <a:off x="6619396" y="3991985"/>
                <a:ext cx="74160" cy="138960"/>
              </p14:xfrm>
            </p:contentPart>
          </mc:Choice>
          <mc:Fallback xmlns="">
            <p:pic>
              <p:nvPicPr>
                <p:cNvPr id="39" name="Ink 38">
                  <a:extLst>
                    <a:ext uri="{FF2B5EF4-FFF2-40B4-BE49-F238E27FC236}">
                      <a16:creationId xmlns:a16="http://schemas.microsoft.com/office/drawing/2014/main" id="{61559E35-81F8-14A5-FF95-D5CB8A2449E2}"/>
                    </a:ext>
                  </a:extLst>
                </p:cNvPr>
                <p:cNvPicPr/>
                <p:nvPr/>
              </p:nvPicPr>
              <p:blipFill>
                <a:blip r:embed="rId49"/>
                <a:stretch>
                  <a:fillRect/>
                </a:stretch>
              </p:blipFill>
              <p:spPr>
                <a:xfrm>
                  <a:off x="6613276" y="3985865"/>
                  <a:ext cx="864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0" name="Ink 39">
                  <a:extLst>
                    <a:ext uri="{FF2B5EF4-FFF2-40B4-BE49-F238E27FC236}">
                      <a16:creationId xmlns:a16="http://schemas.microsoft.com/office/drawing/2014/main" id="{77C272B9-8060-9388-EF7D-DF88FF89BE63}"/>
                    </a:ext>
                  </a:extLst>
                </p14:cNvPr>
                <p14:cNvContentPartPr/>
                <p14:nvPr/>
              </p14:nvContentPartPr>
              <p14:xfrm>
                <a:off x="6629116" y="3988385"/>
                <a:ext cx="360" cy="360"/>
              </p14:xfrm>
            </p:contentPart>
          </mc:Choice>
          <mc:Fallback xmlns="">
            <p:pic>
              <p:nvPicPr>
                <p:cNvPr id="40" name="Ink 39">
                  <a:extLst>
                    <a:ext uri="{FF2B5EF4-FFF2-40B4-BE49-F238E27FC236}">
                      <a16:creationId xmlns:a16="http://schemas.microsoft.com/office/drawing/2014/main" id="{77C272B9-8060-9388-EF7D-DF88FF89BE63}"/>
                    </a:ext>
                  </a:extLst>
                </p:cNvPr>
                <p:cNvPicPr/>
                <p:nvPr/>
              </p:nvPicPr>
              <p:blipFill>
                <a:blip r:embed="rId45"/>
                <a:stretch>
                  <a:fillRect/>
                </a:stretch>
              </p:blipFill>
              <p:spPr>
                <a:xfrm>
                  <a:off x="6622996" y="398226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1" name="Ink 40">
                  <a:extLst>
                    <a:ext uri="{FF2B5EF4-FFF2-40B4-BE49-F238E27FC236}">
                      <a16:creationId xmlns:a16="http://schemas.microsoft.com/office/drawing/2014/main" id="{B5B6F8FC-DD9D-48E0-6B21-99EC5B5F8889}"/>
                    </a:ext>
                  </a:extLst>
                </p14:cNvPr>
                <p14:cNvContentPartPr/>
                <p14:nvPr/>
              </p14:nvContentPartPr>
              <p14:xfrm>
                <a:off x="6724156" y="4136705"/>
                <a:ext cx="360" cy="360"/>
              </p14:xfrm>
            </p:contentPart>
          </mc:Choice>
          <mc:Fallback xmlns="">
            <p:pic>
              <p:nvPicPr>
                <p:cNvPr id="41" name="Ink 40">
                  <a:extLst>
                    <a:ext uri="{FF2B5EF4-FFF2-40B4-BE49-F238E27FC236}">
                      <a16:creationId xmlns:a16="http://schemas.microsoft.com/office/drawing/2014/main" id="{B5B6F8FC-DD9D-48E0-6B21-99EC5B5F8889}"/>
                    </a:ext>
                  </a:extLst>
                </p:cNvPr>
                <p:cNvPicPr/>
                <p:nvPr/>
              </p:nvPicPr>
              <p:blipFill>
                <a:blip r:embed="rId45"/>
                <a:stretch>
                  <a:fillRect/>
                </a:stretch>
              </p:blipFill>
              <p:spPr>
                <a:xfrm>
                  <a:off x="6718036" y="413058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2" name="Ink 41">
                  <a:extLst>
                    <a:ext uri="{FF2B5EF4-FFF2-40B4-BE49-F238E27FC236}">
                      <a16:creationId xmlns:a16="http://schemas.microsoft.com/office/drawing/2014/main" id="{86575226-3C7E-251E-51F9-53B22F8C993F}"/>
                    </a:ext>
                  </a:extLst>
                </p14:cNvPr>
                <p14:cNvContentPartPr/>
                <p14:nvPr/>
              </p14:nvContentPartPr>
              <p14:xfrm>
                <a:off x="6815236" y="4110785"/>
                <a:ext cx="51120" cy="129600"/>
              </p14:xfrm>
            </p:contentPart>
          </mc:Choice>
          <mc:Fallback xmlns="">
            <p:pic>
              <p:nvPicPr>
                <p:cNvPr id="42" name="Ink 41">
                  <a:extLst>
                    <a:ext uri="{FF2B5EF4-FFF2-40B4-BE49-F238E27FC236}">
                      <a16:creationId xmlns:a16="http://schemas.microsoft.com/office/drawing/2014/main" id="{86575226-3C7E-251E-51F9-53B22F8C993F}"/>
                    </a:ext>
                  </a:extLst>
                </p:cNvPr>
                <p:cNvPicPr/>
                <p:nvPr/>
              </p:nvPicPr>
              <p:blipFill>
                <a:blip r:embed="rId53"/>
                <a:stretch>
                  <a:fillRect/>
                </a:stretch>
              </p:blipFill>
              <p:spPr>
                <a:xfrm>
                  <a:off x="6809116" y="4104665"/>
                  <a:ext cx="63360" cy="141840"/>
                </a:xfrm>
                <a:prstGeom prst="rect">
                  <a:avLst/>
                </a:prstGeom>
              </p:spPr>
            </p:pic>
          </mc:Fallback>
        </mc:AlternateContent>
      </p:grpSp>
      <p:grpSp>
        <p:nvGrpSpPr>
          <p:cNvPr id="46" name="Group 45">
            <a:extLst>
              <a:ext uri="{FF2B5EF4-FFF2-40B4-BE49-F238E27FC236}">
                <a16:creationId xmlns:a16="http://schemas.microsoft.com/office/drawing/2014/main" id="{1F7DFAD8-7C43-D87E-54D7-D6AB4021126C}"/>
              </a:ext>
            </a:extLst>
          </p:cNvPr>
          <p:cNvGrpSpPr/>
          <p:nvPr/>
        </p:nvGrpSpPr>
        <p:grpSpPr>
          <a:xfrm>
            <a:off x="6946636" y="3974705"/>
            <a:ext cx="187920" cy="221400"/>
            <a:chOff x="6946636" y="3974705"/>
            <a:chExt cx="187920" cy="221400"/>
          </a:xfrm>
        </p:grpSpPr>
        <mc:AlternateContent xmlns:mc="http://schemas.openxmlformats.org/markup-compatibility/2006" xmlns:p14="http://schemas.microsoft.com/office/powerpoint/2010/main">
          <mc:Choice Requires="p14">
            <p:contentPart p14:bwMode="auto" r:id="rId54">
              <p14:nvContentPartPr>
                <p14:cNvPr id="44" name="Ink 43">
                  <a:extLst>
                    <a:ext uri="{FF2B5EF4-FFF2-40B4-BE49-F238E27FC236}">
                      <a16:creationId xmlns:a16="http://schemas.microsoft.com/office/drawing/2014/main" id="{5A684CF8-8886-37B8-7BAF-90A91729F308}"/>
                    </a:ext>
                  </a:extLst>
                </p14:cNvPr>
                <p14:cNvContentPartPr/>
                <p14:nvPr/>
              </p14:nvContentPartPr>
              <p14:xfrm>
                <a:off x="6946636" y="4025105"/>
                <a:ext cx="37440" cy="156240"/>
              </p14:xfrm>
            </p:contentPart>
          </mc:Choice>
          <mc:Fallback xmlns="">
            <p:pic>
              <p:nvPicPr>
                <p:cNvPr id="44" name="Ink 43">
                  <a:extLst>
                    <a:ext uri="{FF2B5EF4-FFF2-40B4-BE49-F238E27FC236}">
                      <a16:creationId xmlns:a16="http://schemas.microsoft.com/office/drawing/2014/main" id="{5A684CF8-8886-37B8-7BAF-90A91729F308}"/>
                    </a:ext>
                  </a:extLst>
                </p:cNvPr>
                <p:cNvPicPr/>
                <p:nvPr/>
              </p:nvPicPr>
              <p:blipFill>
                <a:blip r:embed="rId55"/>
                <a:stretch>
                  <a:fillRect/>
                </a:stretch>
              </p:blipFill>
              <p:spPr>
                <a:xfrm>
                  <a:off x="6940516" y="4018985"/>
                  <a:ext cx="496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5" name="Ink 44">
                  <a:extLst>
                    <a:ext uri="{FF2B5EF4-FFF2-40B4-BE49-F238E27FC236}">
                      <a16:creationId xmlns:a16="http://schemas.microsoft.com/office/drawing/2014/main" id="{1AB46176-F247-0DD3-C678-DF6FF92593CB}"/>
                    </a:ext>
                  </a:extLst>
                </p14:cNvPr>
                <p14:cNvContentPartPr/>
                <p14:nvPr/>
              </p14:nvContentPartPr>
              <p14:xfrm>
                <a:off x="6965716" y="3974705"/>
                <a:ext cx="168840" cy="221400"/>
              </p14:xfrm>
            </p:contentPart>
          </mc:Choice>
          <mc:Fallback xmlns="">
            <p:pic>
              <p:nvPicPr>
                <p:cNvPr id="45" name="Ink 44">
                  <a:extLst>
                    <a:ext uri="{FF2B5EF4-FFF2-40B4-BE49-F238E27FC236}">
                      <a16:creationId xmlns:a16="http://schemas.microsoft.com/office/drawing/2014/main" id="{1AB46176-F247-0DD3-C678-DF6FF92593CB}"/>
                    </a:ext>
                  </a:extLst>
                </p:cNvPr>
                <p:cNvPicPr/>
                <p:nvPr/>
              </p:nvPicPr>
              <p:blipFill>
                <a:blip r:embed="rId57"/>
                <a:stretch>
                  <a:fillRect/>
                </a:stretch>
              </p:blipFill>
              <p:spPr>
                <a:xfrm>
                  <a:off x="6959596" y="3968585"/>
                  <a:ext cx="181080" cy="233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8">
            <p14:nvContentPartPr>
              <p14:cNvPr id="47" name="Ink 46">
                <a:extLst>
                  <a:ext uri="{FF2B5EF4-FFF2-40B4-BE49-F238E27FC236}">
                    <a16:creationId xmlns:a16="http://schemas.microsoft.com/office/drawing/2014/main" id="{1362370F-89BE-F0E7-F9B0-043D62AB1E91}"/>
                  </a:ext>
                </a:extLst>
              </p14:cNvPr>
              <p14:cNvContentPartPr/>
              <p14:nvPr/>
            </p14:nvContentPartPr>
            <p14:xfrm>
              <a:off x="7308436" y="3868505"/>
              <a:ext cx="95040" cy="397800"/>
            </p14:xfrm>
          </p:contentPart>
        </mc:Choice>
        <mc:Fallback xmlns="">
          <p:pic>
            <p:nvPicPr>
              <p:cNvPr id="47" name="Ink 46">
                <a:extLst>
                  <a:ext uri="{FF2B5EF4-FFF2-40B4-BE49-F238E27FC236}">
                    <a16:creationId xmlns:a16="http://schemas.microsoft.com/office/drawing/2014/main" id="{1362370F-89BE-F0E7-F9B0-043D62AB1E91}"/>
                  </a:ext>
                </a:extLst>
              </p:cNvPr>
              <p:cNvPicPr/>
              <p:nvPr/>
            </p:nvPicPr>
            <p:blipFill>
              <a:blip r:embed="rId59"/>
              <a:stretch>
                <a:fillRect/>
              </a:stretch>
            </p:blipFill>
            <p:spPr>
              <a:xfrm>
                <a:off x="7302316" y="3862385"/>
                <a:ext cx="107280" cy="410040"/>
              </a:xfrm>
              <a:prstGeom prst="rect">
                <a:avLst/>
              </a:prstGeom>
            </p:spPr>
          </p:pic>
        </mc:Fallback>
      </mc:AlternateContent>
      <p:grpSp>
        <p:nvGrpSpPr>
          <p:cNvPr id="50" name="Group 49">
            <a:extLst>
              <a:ext uri="{FF2B5EF4-FFF2-40B4-BE49-F238E27FC236}">
                <a16:creationId xmlns:a16="http://schemas.microsoft.com/office/drawing/2014/main" id="{5A6A1666-D613-9FC7-ABA9-597D5859A40A}"/>
              </a:ext>
            </a:extLst>
          </p:cNvPr>
          <p:cNvGrpSpPr/>
          <p:nvPr/>
        </p:nvGrpSpPr>
        <p:grpSpPr>
          <a:xfrm>
            <a:off x="5370196" y="2844305"/>
            <a:ext cx="201960" cy="59040"/>
            <a:chOff x="5370196" y="2844305"/>
            <a:chExt cx="201960" cy="59040"/>
          </a:xfrm>
        </p:grpSpPr>
        <mc:AlternateContent xmlns:mc="http://schemas.openxmlformats.org/markup-compatibility/2006" xmlns:p14="http://schemas.microsoft.com/office/powerpoint/2010/main">
          <mc:Choice Requires="p14">
            <p:contentPart p14:bwMode="auto" r:id="rId60">
              <p14:nvContentPartPr>
                <p14:cNvPr id="48" name="Ink 47">
                  <a:extLst>
                    <a:ext uri="{FF2B5EF4-FFF2-40B4-BE49-F238E27FC236}">
                      <a16:creationId xmlns:a16="http://schemas.microsoft.com/office/drawing/2014/main" id="{A13594FA-C4EA-37A2-77ED-BE9DA0493AD7}"/>
                    </a:ext>
                  </a:extLst>
                </p14:cNvPr>
                <p14:cNvContentPartPr/>
                <p14:nvPr/>
              </p14:nvContentPartPr>
              <p14:xfrm>
                <a:off x="5370196" y="2844305"/>
                <a:ext cx="194760" cy="11520"/>
              </p14:xfrm>
            </p:contentPart>
          </mc:Choice>
          <mc:Fallback xmlns="">
            <p:pic>
              <p:nvPicPr>
                <p:cNvPr id="48" name="Ink 47">
                  <a:extLst>
                    <a:ext uri="{FF2B5EF4-FFF2-40B4-BE49-F238E27FC236}">
                      <a16:creationId xmlns:a16="http://schemas.microsoft.com/office/drawing/2014/main" id="{A13594FA-C4EA-37A2-77ED-BE9DA0493AD7}"/>
                    </a:ext>
                  </a:extLst>
                </p:cNvPr>
                <p:cNvPicPr/>
                <p:nvPr/>
              </p:nvPicPr>
              <p:blipFill>
                <a:blip r:embed="rId61"/>
                <a:stretch>
                  <a:fillRect/>
                </a:stretch>
              </p:blipFill>
              <p:spPr>
                <a:xfrm>
                  <a:off x="5364076" y="2838185"/>
                  <a:ext cx="2070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9" name="Ink 48">
                  <a:extLst>
                    <a:ext uri="{FF2B5EF4-FFF2-40B4-BE49-F238E27FC236}">
                      <a16:creationId xmlns:a16="http://schemas.microsoft.com/office/drawing/2014/main" id="{4FDA632E-AA77-E5EE-D809-56C04BDB697E}"/>
                    </a:ext>
                  </a:extLst>
                </p14:cNvPr>
                <p14:cNvContentPartPr/>
                <p14:nvPr/>
              </p14:nvContentPartPr>
              <p14:xfrm>
                <a:off x="5457316" y="2888585"/>
                <a:ext cx="114840" cy="14760"/>
              </p14:xfrm>
            </p:contentPart>
          </mc:Choice>
          <mc:Fallback xmlns="">
            <p:pic>
              <p:nvPicPr>
                <p:cNvPr id="49" name="Ink 48">
                  <a:extLst>
                    <a:ext uri="{FF2B5EF4-FFF2-40B4-BE49-F238E27FC236}">
                      <a16:creationId xmlns:a16="http://schemas.microsoft.com/office/drawing/2014/main" id="{4FDA632E-AA77-E5EE-D809-56C04BDB697E}"/>
                    </a:ext>
                  </a:extLst>
                </p:cNvPr>
                <p:cNvPicPr/>
                <p:nvPr/>
              </p:nvPicPr>
              <p:blipFill>
                <a:blip r:embed="rId63"/>
                <a:stretch>
                  <a:fillRect/>
                </a:stretch>
              </p:blipFill>
              <p:spPr>
                <a:xfrm>
                  <a:off x="5451196" y="2882465"/>
                  <a:ext cx="127080" cy="27000"/>
                </a:xfrm>
                <a:prstGeom prst="rect">
                  <a:avLst/>
                </a:prstGeom>
              </p:spPr>
            </p:pic>
          </mc:Fallback>
        </mc:AlternateContent>
      </p:grpSp>
    </p:spTree>
    <p:extLst>
      <p:ext uri="{BB962C8B-B14F-4D97-AF65-F5344CB8AC3E}">
        <p14:creationId xmlns:p14="http://schemas.microsoft.com/office/powerpoint/2010/main" val="33498367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B8D41-253D-31A3-5534-057D4FDA13C1}"/>
              </a:ext>
            </a:extLst>
          </p:cNvPr>
          <p:cNvSpPr>
            <a:spLocks noGrp="1"/>
          </p:cNvSpPr>
          <p:nvPr>
            <p:ph type="title"/>
          </p:nvPr>
        </p:nvSpPr>
        <p:spPr>
          <a:xfrm>
            <a:off x="838200" y="136525"/>
            <a:ext cx="10515600" cy="1104446"/>
          </a:xfrm>
        </p:spPr>
        <p:txBody>
          <a:bodyPr>
            <a:normAutofit fontScale="90000"/>
          </a:bodyPr>
          <a:lstStyle/>
          <a:p>
            <a:br>
              <a:rPr lang="en-US" b="1" dirty="0">
                <a:solidFill>
                  <a:srgbClr val="0070C0"/>
                </a:solidFill>
                <a:effectLst/>
                <a:latin typeface="Times New Roman" panose="02020603050405020304" pitchFamily="18" charset="0"/>
                <a:cs typeface="Times New Roman" panose="02020603050405020304" pitchFamily="18" charset="0"/>
              </a:rPr>
            </a:br>
            <a:r>
              <a:rPr lang="en-US" sz="3600" b="1" dirty="0">
                <a:solidFill>
                  <a:srgbClr val="0070C0"/>
                </a:solidFill>
                <a:effectLst/>
                <a:latin typeface="Times New Roman" panose="02020603050405020304" pitchFamily="18" charset="0"/>
                <a:cs typeface="Times New Roman" panose="02020603050405020304" pitchFamily="18" charset="0"/>
              </a:rPr>
              <a:t>Example: Evaluation of New Equipment Purchase, Using the External Rate of Return (ERR) Method</a:t>
            </a:r>
            <a:br>
              <a:rPr lang="en-US" dirty="0">
                <a:effectLst/>
                <a:latin typeface="Helvetica" pitchFamily="2" charset="0"/>
              </a:rPr>
            </a:br>
            <a:endParaRPr lang="en-PS" dirty="0"/>
          </a:p>
        </p:txBody>
      </p:sp>
      <p:sp>
        <p:nvSpPr>
          <p:cNvPr id="3" name="Content Placeholder 2">
            <a:extLst>
              <a:ext uri="{FF2B5EF4-FFF2-40B4-BE49-F238E27FC236}">
                <a16:creationId xmlns:a16="http://schemas.microsoft.com/office/drawing/2014/main" id="{C4FCCD90-7EF4-50A3-FA5A-5E678D1E7FC9}"/>
              </a:ext>
            </a:extLst>
          </p:cNvPr>
          <p:cNvSpPr>
            <a:spLocks noGrp="1"/>
          </p:cNvSpPr>
          <p:nvPr>
            <p:ph idx="1"/>
          </p:nvPr>
        </p:nvSpPr>
        <p:spPr>
          <a:xfrm>
            <a:off x="838200" y="1518557"/>
            <a:ext cx="10515600" cy="4658406"/>
          </a:xfrm>
        </p:spPr>
        <p:txBody>
          <a:bodyPr>
            <a:normAutofit lnSpcReduction="10000"/>
          </a:bodyPr>
          <a:lstStyle/>
          <a:p>
            <a:pPr algn="just"/>
            <a:r>
              <a:rPr lang="en-US" dirty="0">
                <a:effectLst/>
                <a:latin typeface="Times" pitchFamily="2" charset="0"/>
              </a:rPr>
              <a:t>A piece of new equipment has been proposed by engineers to increase the productivity of a certain manual welding operation. </a:t>
            </a:r>
          </a:p>
          <a:p>
            <a:pPr algn="just"/>
            <a:r>
              <a:rPr lang="en-US" dirty="0">
                <a:effectLst/>
                <a:latin typeface="Times" pitchFamily="2" charset="0"/>
              </a:rPr>
              <a:t>The </a:t>
            </a:r>
            <a:r>
              <a:rPr lang="en-US" b="1" dirty="0">
                <a:solidFill>
                  <a:srgbClr val="FF0000"/>
                </a:solidFill>
                <a:effectLst/>
                <a:latin typeface="Times" pitchFamily="2" charset="0"/>
              </a:rPr>
              <a:t>investment cost is $25,000</a:t>
            </a:r>
            <a:r>
              <a:rPr lang="en-US" dirty="0">
                <a:effectLst/>
                <a:latin typeface="Times" pitchFamily="2" charset="0"/>
              </a:rPr>
              <a:t>, and the equipment will have a </a:t>
            </a:r>
            <a:r>
              <a:rPr lang="en-US" b="1" dirty="0">
                <a:solidFill>
                  <a:srgbClr val="FF0000"/>
                </a:solidFill>
                <a:effectLst/>
                <a:latin typeface="Times" pitchFamily="2" charset="0"/>
              </a:rPr>
              <a:t>market (salvage) value of $5,000 at the end of its expected life of five years</a:t>
            </a:r>
            <a:r>
              <a:rPr lang="en-US" dirty="0">
                <a:effectLst/>
                <a:latin typeface="Times" pitchFamily="2" charset="0"/>
              </a:rPr>
              <a:t>. </a:t>
            </a:r>
          </a:p>
          <a:p>
            <a:pPr algn="just"/>
            <a:r>
              <a:rPr lang="en-US" b="1" dirty="0">
                <a:solidFill>
                  <a:srgbClr val="FF0000"/>
                </a:solidFill>
                <a:effectLst/>
                <a:latin typeface="Times" pitchFamily="2" charset="0"/>
              </a:rPr>
              <a:t>Increased productivity attributable to the equipment will amount to $8,000 per year </a:t>
            </a:r>
            <a:r>
              <a:rPr lang="en-US" dirty="0">
                <a:effectLst/>
                <a:latin typeface="Times" pitchFamily="2" charset="0"/>
              </a:rPr>
              <a:t>after extra operating costs have been subtracted from the value of the additional production. </a:t>
            </a:r>
          </a:p>
          <a:p>
            <a:pPr algn="just"/>
            <a:r>
              <a:rPr lang="en-US" dirty="0">
                <a:effectLst/>
                <a:latin typeface="Times" pitchFamily="2" charset="0"/>
              </a:rPr>
              <a:t>Use the ERR method to evaluate the proposed </a:t>
            </a:r>
            <a:r>
              <a:rPr lang="en-US" dirty="0">
                <a:latin typeface="Times" pitchFamily="2" charset="0"/>
              </a:rPr>
              <a:t>equipment assuming that the </a:t>
            </a:r>
            <a:r>
              <a:rPr lang="en-US" b="1" dirty="0">
                <a:solidFill>
                  <a:srgbClr val="FF0000"/>
                </a:solidFill>
                <a:latin typeface="Times" pitchFamily="2" charset="0"/>
              </a:rPr>
              <a:t>MARR is 20% per year</a:t>
            </a:r>
            <a:r>
              <a:rPr lang="en-US" dirty="0">
                <a:effectLst/>
                <a:latin typeface="Times" pitchFamily="2" charset="0"/>
              </a:rPr>
              <a:t>. </a:t>
            </a:r>
          </a:p>
          <a:p>
            <a:pPr algn="just"/>
            <a:r>
              <a:rPr lang="en-US" dirty="0">
                <a:effectLst/>
                <a:latin typeface="Times" pitchFamily="2" charset="0"/>
              </a:rPr>
              <a:t>Is the investment a good one?</a:t>
            </a:r>
          </a:p>
          <a:p>
            <a:pPr algn="just"/>
            <a:endParaRPr lang="en-PS" dirty="0"/>
          </a:p>
        </p:txBody>
      </p:sp>
      <p:sp>
        <p:nvSpPr>
          <p:cNvPr id="4" name="Slide Number Placeholder 3">
            <a:extLst>
              <a:ext uri="{FF2B5EF4-FFF2-40B4-BE49-F238E27FC236}">
                <a16:creationId xmlns:a16="http://schemas.microsoft.com/office/drawing/2014/main" id="{5B8713A7-2AB0-2FBC-1E2A-51568DF6F462}"/>
              </a:ext>
            </a:extLst>
          </p:cNvPr>
          <p:cNvSpPr>
            <a:spLocks noGrp="1"/>
          </p:cNvSpPr>
          <p:nvPr>
            <p:ph type="sldNum" sz="quarter" idx="12"/>
          </p:nvPr>
        </p:nvSpPr>
        <p:spPr/>
        <p:txBody>
          <a:bodyPr/>
          <a:lstStyle/>
          <a:p>
            <a:fld id="{C86488E0-EA66-EE4C-84C2-226D9C4A9E6B}" type="slidenum">
              <a:rPr lang="en-PS" smtClean="0"/>
              <a:t>42</a:t>
            </a:fld>
            <a:endParaRPr lang="en-P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ECB28364-DEB7-25D4-BB7D-43DCB9F6DC26}"/>
                  </a:ext>
                </a:extLst>
              </p14:cNvPr>
              <p14:cNvContentPartPr/>
              <p14:nvPr/>
            </p14:nvContentPartPr>
            <p14:xfrm>
              <a:off x="6417796" y="2221145"/>
              <a:ext cx="778680" cy="14040"/>
            </p14:xfrm>
          </p:contentPart>
        </mc:Choice>
        <mc:Fallback xmlns="">
          <p:pic>
            <p:nvPicPr>
              <p:cNvPr id="5" name="Ink 4">
                <a:extLst>
                  <a:ext uri="{FF2B5EF4-FFF2-40B4-BE49-F238E27FC236}">
                    <a16:creationId xmlns:a16="http://schemas.microsoft.com/office/drawing/2014/main" id="{ECB28364-DEB7-25D4-BB7D-43DCB9F6DC26}"/>
                  </a:ext>
                </a:extLst>
              </p:cNvPr>
              <p:cNvPicPr/>
              <p:nvPr/>
            </p:nvPicPr>
            <p:blipFill>
              <a:blip r:embed="rId3"/>
              <a:stretch>
                <a:fillRect/>
              </a:stretch>
            </p:blipFill>
            <p:spPr>
              <a:xfrm>
                <a:off x="6411676" y="2215025"/>
                <a:ext cx="790920" cy="26280"/>
              </a:xfrm>
              <a:prstGeom prst="rect">
                <a:avLst/>
              </a:prstGeom>
            </p:spPr>
          </p:pic>
        </mc:Fallback>
      </mc:AlternateContent>
      <p:grpSp>
        <p:nvGrpSpPr>
          <p:cNvPr id="8" name="Group 7">
            <a:extLst>
              <a:ext uri="{FF2B5EF4-FFF2-40B4-BE49-F238E27FC236}">
                <a16:creationId xmlns:a16="http://schemas.microsoft.com/office/drawing/2014/main" id="{CD6B729B-BF88-2474-41AA-F0E42C1E257B}"/>
              </a:ext>
            </a:extLst>
          </p:cNvPr>
          <p:cNvGrpSpPr/>
          <p:nvPr/>
        </p:nvGrpSpPr>
        <p:grpSpPr>
          <a:xfrm>
            <a:off x="2541676" y="2224745"/>
            <a:ext cx="765000" cy="102960"/>
            <a:chOff x="2541676" y="2224745"/>
            <a:chExt cx="765000" cy="102960"/>
          </a:xfrm>
        </p:grpSpPr>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96550096-DB40-A233-9D1C-19C241B6CE4E}"/>
                    </a:ext>
                  </a:extLst>
                </p14:cNvPr>
                <p14:cNvContentPartPr/>
                <p14:nvPr/>
              </p14:nvContentPartPr>
              <p14:xfrm>
                <a:off x="2541676" y="2224745"/>
                <a:ext cx="765000" cy="12600"/>
              </p14:xfrm>
            </p:contentPart>
          </mc:Choice>
          <mc:Fallback xmlns="">
            <p:pic>
              <p:nvPicPr>
                <p:cNvPr id="6" name="Ink 5">
                  <a:extLst>
                    <a:ext uri="{FF2B5EF4-FFF2-40B4-BE49-F238E27FC236}">
                      <a16:creationId xmlns:a16="http://schemas.microsoft.com/office/drawing/2014/main" id="{96550096-DB40-A233-9D1C-19C241B6CE4E}"/>
                    </a:ext>
                  </a:extLst>
                </p:cNvPr>
                <p:cNvPicPr/>
                <p:nvPr/>
              </p:nvPicPr>
              <p:blipFill>
                <a:blip r:embed="rId5"/>
                <a:stretch>
                  <a:fillRect/>
                </a:stretch>
              </p:blipFill>
              <p:spPr>
                <a:xfrm>
                  <a:off x="2535556" y="2218625"/>
                  <a:ext cx="7772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8828083D-A95C-CBF2-EF22-913A60A38FDA}"/>
                    </a:ext>
                  </a:extLst>
                </p14:cNvPr>
                <p14:cNvContentPartPr/>
                <p14:nvPr/>
              </p14:nvContentPartPr>
              <p14:xfrm>
                <a:off x="2612236" y="2310425"/>
                <a:ext cx="448200" cy="17280"/>
              </p14:xfrm>
            </p:contentPart>
          </mc:Choice>
          <mc:Fallback xmlns="">
            <p:pic>
              <p:nvPicPr>
                <p:cNvPr id="7" name="Ink 6">
                  <a:extLst>
                    <a:ext uri="{FF2B5EF4-FFF2-40B4-BE49-F238E27FC236}">
                      <a16:creationId xmlns:a16="http://schemas.microsoft.com/office/drawing/2014/main" id="{8828083D-A95C-CBF2-EF22-913A60A38FDA}"/>
                    </a:ext>
                  </a:extLst>
                </p:cNvPr>
                <p:cNvPicPr/>
                <p:nvPr/>
              </p:nvPicPr>
              <p:blipFill>
                <a:blip r:embed="rId7"/>
                <a:stretch>
                  <a:fillRect/>
                </a:stretch>
              </p:blipFill>
              <p:spPr>
                <a:xfrm>
                  <a:off x="2606116" y="2304305"/>
                  <a:ext cx="460440" cy="29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4078ADB9-A532-BF4A-1F18-45792481891C}"/>
                  </a:ext>
                </a:extLst>
              </p14:cNvPr>
              <p14:cNvContentPartPr/>
              <p14:nvPr/>
            </p14:nvContentPartPr>
            <p14:xfrm>
              <a:off x="5085076" y="2647385"/>
              <a:ext cx="392040" cy="43920"/>
            </p14:xfrm>
          </p:contentPart>
        </mc:Choice>
        <mc:Fallback xmlns="">
          <p:pic>
            <p:nvPicPr>
              <p:cNvPr id="9" name="Ink 8">
                <a:extLst>
                  <a:ext uri="{FF2B5EF4-FFF2-40B4-BE49-F238E27FC236}">
                    <a16:creationId xmlns:a16="http://schemas.microsoft.com/office/drawing/2014/main" id="{4078ADB9-A532-BF4A-1F18-45792481891C}"/>
                  </a:ext>
                </a:extLst>
              </p:cNvPr>
              <p:cNvPicPr/>
              <p:nvPr/>
            </p:nvPicPr>
            <p:blipFill>
              <a:blip r:embed="rId9"/>
              <a:stretch>
                <a:fillRect/>
              </a:stretch>
            </p:blipFill>
            <p:spPr>
              <a:xfrm>
                <a:off x="5078956" y="2641265"/>
                <a:ext cx="4042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FB648B3D-168E-2A9C-4DD9-B2F51187C69A}"/>
                  </a:ext>
                </a:extLst>
              </p14:cNvPr>
              <p14:cNvContentPartPr/>
              <p14:nvPr/>
            </p14:nvContentPartPr>
            <p14:xfrm>
              <a:off x="5432116" y="3053825"/>
              <a:ext cx="434160" cy="11520"/>
            </p14:xfrm>
          </p:contentPart>
        </mc:Choice>
        <mc:Fallback xmlns="">
          <p:pic>
            <p:nvPicPr>
              <p:cNvPr id="10" name="Ink 9">
                <a:extLst>
                  <a:ext uri="{FF2B5EF4-FFF2-40B4-BE49-F238E27FC236}">
                    <a16:creationId xmlns:a16="http://schemas.microsoft.com/office/drawing/2014/main" id="{FB648B3D-168E-2A9C-4DD9-B2F51187C69A}"/>
                  </a:ext>
                </a:extLst>
              </p:cNvPr>
              <p:cNvPicPr/>
              <p:nvPr/>
            </p:nvPicPr>
            <p:blipFill>
              <a:blip r:embed="rId11"/>
              <a:stretch>
                <a:fillRect/>
              </a:stretch>
            </p:blipFill>
            <p:spPr>
              <a:xfrm>
                <a:off x="5425996" y="3047705"/>
                <a:ext cx="4464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F945DCAD-97F5-48BD-FFB0-F2C90700B2CC}"/>
                  </a:ext>
                </a:extLst>
              </p14:cNvPr>
              <p14:cNvContentPartPr/>
              <p14:nvPr/>
            </p14:nvContentPartPr>
            <p14:xfrm>
              <a:off x="1329196" y="3430385"/>
              <a:ext cx="933480" cy="13680"/>
            </p14:xfrm>
          </p:contentPart>
        </mc:Choice>
        <mc:Fallback xmlns="">
          <p:pic>
            <p:nvPicPr>
              <p:cNvPr id="11" name="Ink 10">
                <a:extLst>
                  <a:ext uri="{FF2B5EF4-FFF2-40B4-BE49-F238E27FC236}">
                    <a16:creationId xmlns:a16="http://schemas.microsoft.com/office/drawing/2014/main" id="{F945DCAD-97F5-48BD-FFB0-F2C90700B2CC}"/>
                  </a:ext>
                </a:extLst>
              </p:cNvPr>
              <p:cNvPicPr/>
              <p:nvPr/>
            </p:nvPicPr>
            <p:blipFill>
              <a:blip r:embed="rId13"/>
              <a:stretch>
                <a:fillRect/>
              </a:stretch>
            </p:blipFill>
            <p:spPr>
              <a:xfrm>
                <a:off x="1323076" y="3424265"/>
                <a:ext cx="9457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3FCD20AA-34C7-5147-9FC4-A3BC11388F5D}"/>
                  </a:ext>
                </a:extLst>
              </p14:cNvPr>
              <p14:cNvContentPartPr/>
              <p14:nvPr/>
            </p14:nvContentPartPr>
            <p14:xfrm>
              <a:off x="-1302044" y="1278305"/>
              <a:ext cx="1823400" cy="12960"/>
            </p14:xfrm>
          </p:contentPart>
        </mc:Choice>
        <mc:Fallback xmlns="">
          <p:pic>
            <p:nvPicPr>
              <p:cNvPr id="12" name="Ink 11">
                <a:extLst>
                  <a:ext uri="{FF2B5EF4-FFF2-40B4-BE49-F238E27FC236}">
                    <a16:creationId xmlns:a16="http://schemas.microsoft.com/office/drawing/2014/main" id="{3FCD20AA-34C7-5147-9FC4-A3BC11388F5D}"/>
                  </a:ext>
                </a:extLst>
              </p:cNvPr>
              <p:cNvPicPr/>
              <p:nvPr/>
            </p:nvPicPr>
            <p:blipFill>
              <a:blip r:embed="rId15"/>
              <a:stretch>
                <a:fillRect/>
              </a:stretch>
            </p:blipFill>
            <p:spPr>
              <a:xfrm>
                <a:off x="-1308164" y="1272185"/>
                <a:ext cx="18356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1D50C1BF-EBD5-8E72-49FF-99500F6E7F2E}"/>
                  </a:ext>
                </a:extLst>
              </p14:cNvPr>
              <p14:cNvContentPartPr/>
              <p14:nvPr/>
            </p14:nvContentPartPr>
            <p14:xfrm>
              <a:off x="-1321844" y="1311065"/>
              <a:ext cx="6840" cy="631800"/>
            </p14:xfrm>
          </p:contentPart>
        </mc:Choice>
        <mc:Fallback xmlns="">
          <p:pic>
            <p:nvPicPr>
              <p:cNvPr id="13" name="Ink 12">
                <a:extLst>
                  <a:ext uri="{FF2B5EF4-FFF2-40B4-BE49-F238E27FC236}">
                    <a16:creationId xmlns:a16="http://schemas.microsoft.com/office/drawing/2014/main" id="{1D50C1BF-EBD5-8E72-49FF-99500F6E7F2E}"/>
                  </a:ext>
                </a:extLst>
              </p:cNvPr>
              <p:cNvPicPr/>
              <p:nvPr/>
            </p:nvPicPr>
            <p:blipFill>
              <a:blip r:embed="rId17"/>
              <a:stretch>
                <a:fillRect/>
              </a:stretch>
            </p:blipFill>
            <p:spPr>
              <a:xfrm>
                <a:off x="-1327964" y="1304945"/>
                <a:ext cx="19080" cy="644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14C56352-071B-AD1D-ADFB-2EAA6A073BE5}"/>
                  </a:ext>
                </a:extLst>
              </p14:cNvPr>
              <p14:cNvContentPartPr/>
              <p14:nvPr/>
            </p14:nvContentPartPr>
            <p14:xfrm>
              <a:off x="-1407524" y="1855745"/>
              <a:ext cx="130680" cy="112320"/>
            </p14:xfrm>
          </p:contentPart>
        </mc:Choice>
        <mc:Fallback xmlns="">
          <p:pic>
            <p:nvPicPr>
              <p:cNvPr id="14" name="Ink 13">
                <a:extLst>
                  <a:ext uri="{FF2B5EF4-FFF2-40B4-BE49-F238E27FC236}">
                    <a16:creationId xmlns:a16="http://schemas.microsoft.com/office/drawing/2014/main" id="{14C56352-071B-AD1D-ADFB-2EAA6A073BE5}"/>
                  </a:ext>
                </a:extLst>
              </p:cNvPr>
              <p:cNvPicPr/>
              <p:nvPr/>
            </p:nvPicPr>
            <p:blipFill>
              <a:blip r:embed="rId19"/>
              <a:stretch>
                <a:fillRect/>
              </a:stretch>
            </p:blipFill>
            <p:spPr>
              <a:xfrm>
                <a:off x="-1413644" y="1849625"/>
                <a:ext cx="1429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050BA7CB-A3EB-B9C3-906F-39818FE0612F}"/>
                  </a:ext>
                </a:extLst>
              </p14:cNvPr>
              <p14:cNvContentPartPr/>
              <p14:nvPr/>
            </p14:nvContentPartPr>
            <p14:xfrm>
              <a:off x="-1453604" y="2031065"/>
              <a:ext cx="95400" cy="120600"/>
            </p14:xfrm>
          </p:contentPart>
        </mc:Choice>
        <mc:Fallback xmlns="">
          <p:pic>
            <p:nvPicPr>
              <p:cNvPr id="15" name="Ink 14">
                <a:extLst>
                  <a:ext uri="{FF2B5EF4-FFF2-40B4-BE49-F238E27FC236}">
                    <a16:creationId xmlns:a16="http://schemas.microsoft.com/office/drawing/2014/main" id="{050BA7CB-A3EB-B9C3-906F-39818FE0612F}"/>
                  </a:ext>
                </a:extLst>
              </p:cNvPr>
              <p:cNvPicPr/>
              <p:nvPr/>
            </p:nvPicPr>
            <p:blipFill>
              <a:blip r:embed="rId21"/>
              <a:stretch>
                <a:fillRect/>
              </a:stretch>
            </p:blipFill>
            <p:spPr>
              <a:xfrm>
                <a:off x="-1459724" y="2024945"/>
                <a:ext cx="1076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10BD7AE4-CEA0-CCE4-B7FB-80F353AE1A12}"/>
                  </a:ext>
                </a:extLst>
              </p14:cNvPr>
              <p14:cNvContentPartPr/>
              <p14:nvPr/>
            </p14:nvContentPartPr>
            <p14:xfrm>
              <a:off x="-1314284" y="2041865"/>
              <a:ext cx="81720" cy="156600"/>
            </p14:xfrm>
          </p:contentPart>
        </mc:Choice>
        <mc:Fallback xmlns="">
          <p:pic>
            <p:nvPicPr>
              <p:cNvPr id="16" name="Ink 15">
                <a:extLst>
                  <a:ext uri="{FF2B5EF4-FFF2-40B4-BE49-F238E27FC236}">
                    <a16:creationId xmlns:a16="http://schemas.microsoft.com/office/drawing/2014/main" id="{10BD7AE4-CEA0-CCE4-B7FB-80F353AE1A12}"/>
                  </a:ext>
                </a:extLst>
              </p:cNvPr>
              <p:cNvPicPr/>
              <p:nvPr/>
            </p:nvPicPr>
            <p:blipFill>
              <a:blip r:embed="rId23"/>
              <a:stretch>
                <a:fillRect/>
              </a:stretch>
            </p:blipFill>
            <p:spPr>
              <a:xfrm>
                <a:off x="-1320404" y="2035745"/>
                <a:ext cx="939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0E08E1C6-C34F-6B0A-0574-BF0D59B6200F}"/>
                  </a:ext>
                </a:extLst>
              </p14:cNvPr>
              <p14:cNvContentPartPr/>
              <p14:nvPr/>
            </p14:nvContentPartPr>
            <p14:xfrm>
              <a:off x="-1200164" y="2061665"/>
              <a:ext cx="38520" cy="82800"/>
            </p14:xfrm>
          </p:contentPart>
        </mc:Choice>
        <mc:Fallback xmlns="">
          <p:pic>
            <p:nvPicPr>
              <p:cNvPr id="17" name="Ink 16">
                <a:extLst>
                  <a:ext uri="{FF2B5EF4-FFF2-40B4-BE49-F238E27FC236}">
                    <a16:creationId xmlns:a16="http://schemas.microsoft.com/office/drawing/2014/main" id="{0E08E1C6-C34F-6B0A-0574-BF0D59B6200F}"/>
                  </a:ext>
                </a:extLst>
              </p:cNvPr>
              <p:cNvPicPr/>
              <p:nvPr/>
            </p:nvPicPr>
            <p:blipFill>
              <a:blip r:embed="rId25"/>
              <a:stretch>
                <a:fillRect/>
              </a:stretch>
            </p:blipFill>
            <p:spPr>
              <a:xfrm>
                <a:off x="-1206284" y="2055545"/>
                <a:ext cx="507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CB20FD9E-0245-85C5-BC3E-4FB2B41A56AB}"/>
                  </a:ext>
                </a:extLst>
              </p14:cNvPr>
              <p14:cNvContentPartPr/>
              <p14:nvPr/>
            </p14:nvContentPartPr>
            <p14:xfrm>
              <a:off x="-1118084" y="2042585"/>
              <a:ext cx="70200" cy="88920"/>
            </p14:xfrm>
          </p:contentPart>
        </mc:Choice>
        <mc:Fallback xmlns="">
          <p:pic>
            <p:nvPicPr>
              <p:cNvPr id="18" name="Ink 17">
                <a:extLst>
                  <a:ext uri="{FF2B5EF4-FFF2-40B4-BE49-F238E27FC236}">
                    <a16:creationId xmlns:a16="http://schemas.microsoft.com/office/drawing/2014/main" id="{CB20FD9E-0245-85C5-BC3E-4FB2B41A56AB}"/>
                  </a:ext>
                </a:extLst>
              </p:cNvPr>
              <p:cNvPicPr/>
              <p:nvPr/>
            </p:nvPicPr>
            <p:blipFill>
              <a:blip r:embed="rId27"/>
              <a:stretch>
                <a:fillRect/>
              </a:stretch>
            </p:blipFill>
            <p:spPr>
              <a:xfrm>
                <a:off x="-1124204" y="2036465"/>
                <a:ext cx="824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610ADB4F-45F7-202E-8C45-93D9F954BB79}"/>
                  </a:ext>
                </a:extLst>
              </p14:cNvPr>
              <p14:cNvContentPartPr/>
              <p14:nvPr/>
            </p14:nvContentPartPr>
            <p14:xfrm>
              <a:off x="-1011524" y="2080745"/>
              <a:ext cx="57240" cy="70200"/>
            </p14:xfrm>
          </p:contentPart>
        </mc:Choice>
        <mc:Fallback xmlns="">
          <p:pic>
            <p:nvPicPr>
              <p:cNvPr id="19" name="Ink 18">
                <a:extLst>
                  <a:ext uri="{FF2B5EF4-FFF2-40B4-BE49-F238E27FC236}">
                    <a16:creationId xmlns:a16="http://schemas.microsoft.com/office/drawing/2014/main" id="{610ADB4F-45F7-202E-8C45-93D9F954BB79}"/>
                  </a:ext>
                </a:extLst>
              </p:cNvPr>
              <p:cNvPicPr/>
              <p:nvPr/>
            </p:nvPicPr>
            <p:blipFill>
              <a:blip r:embed="rId29"/>
              <a:stretch>
                <a:fillRect/>
              </a:stretch>
            </p:blipFill>
            <p:spPr>
              <a:xfrm>
                <a:off x="-1017644" y="2074625"/>
                <a:ext cx="694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439487A7-89CC-19EE-3B5A-5BFC1674F9DB}"/>
                  </a:ext>
                </a:extLst>
              </p14:cNvPr>
              <p14:cNvContentPartPr/>
              <p14:nvPr/>
            </p14:nvContentPartPr>
            <p14:xfrm>
              <a:off x="-1074884" y="2049065"/>
              <a:ext cx="32040" cy="51120"/>
            </p14:xfrm>
          </p:contentPart>
        </mc:Choice>
        <mc:Fallback xmlns="">
          <p:pic>
            <p:nvPicPr>
              <p:cNvPr id="20" name="Ink 19">
                <a:extLst>
                  <a:ext uri="{FF2B5EF4-FFF2-40B4-BE49-F238E27FC236}">
                    <a16:creationId xmlns:a16="http://schemas.microsoft.com/office/drawing/2014/main" id="{439487A7-89CC-19EE-3B5A-5BFC1674F9DB}"/>
                  </a:ext>
                </a:extLst>
              </p:cNvPr>
              <p:cNvPicPr/>
              <p:nvPr/>
            </p:nvPicPr>
            <p:blipFill>
              <a:blip r:embed="rId31"/>
              <a:stretch>
                <a:fillRect/>
              </a:stretch>
            </p:blipFill>
            <p:spPr>
              <a:xfrm>
                <a:off x="-1081004" y="2042945"/>
                <a:ext cx="442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384B669E-1FEE-A10F-5DFB-475E79509BB2}"/>
                  </a:ext>
                </a:extLst>
              </p14:cNvPr>
              <p14:cNvContentPartPr/>
              <p14:nvPr/>
            </p14:nvContentPartPr>
            <p14:xfrm>
              <a:off x="-1093604" y="2074265"/>
              <a:ext cx="12960" cy="38520"/>
            </p14:xfrm>
          </p:contentPart>
        </mc:Choice>
        <mc:Fallback xmlns="">
          <p:pic>
            <p:nvPicPr>
              <p:cNvPr id="21" name="Ink 20">
                <a:extLst>
                  <a:ext uri="{FF2B5EF4-FFF2-40B4-BE49-F238E27FC236}">
                    <a16:creationId xmlns:a16="http://schemas.microsoft.com/office/drawing/2014/main" id="{384B669E-1FEE-A10F-5DFB-475E79509BB2}"/>
                  </a:ext>
                </a:extLst>
              </p:cNvPr>
              <p:cNvPicPr/>
              <p:nvPr/>
            </p:nvPicPr>
            <p:blipFill>
              <a:blip r:embed="rId33"/>
              <a:stretch>
                <a:fillRect/>
              </a:stretch>
            </p:blipFill>
            <p:spPr>
              <a:xfrm>
                <a:off x="-1099724" y="2068145"/>
                <a:ext cx="252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B609A168-B14D-30BB-EFF9-CF3C54ACDA79}"/>
                  </a:ext>
                </a:extLst>
              </p14:cNvPr>
              <p14:cNvContentPartPr/>
              <p14:nvPr/>
            </p14:nvContentPartPr>
            <p14:xfrm>
              <a:off x="-1081004" y="2061665"/>
              <a:ext cx="51120" cy="25560"/>
            </p14:xfrm>
          </p:contentPart>
        </mc:Choice>
        <mc:Fallback xmlns="">
          <p:pic>
            <p:nvPicPr>
              <p:cNvPr id="22" name="Ink 21">
                <a:extLst>
                  <a:ext uri="{FF2B5EF4-FFF2-40B4-BE49-F238E27FC236}">
                    <a16:creationId xmlns:a16="http://schemas.microsoft.com/office/drawing/2014/main" id="{B609A168-B14D-30BB-EFF9-CF3C54ACDA79}"/>
                  </a:ext>
                </a:extLst>
              </p:cNvPr>
              <p:cNvPicPr/>
              <p:nvPr/>
            </p:nvPicPr>
            <p:blipFill>
              <a:blip r:embed="rId35"/>
              <a:stretch>
                <a:fillRect/>
              </a:stretch>
            </p:blipFill>
            <p:spPr>
              <a:xfrm>
                <a:off x="-1087124" y="2055545"/>
                <a:ext cx="633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Ink 22">
                <a:extLst>
                  <a:ext uri="{FF2B5EF4-FFF2-40B4-BE49-F238E27FC236}">
                    <a16:creationId xmlns:a16="http://schemas.microsoft.com/office/drawing/2014/main" id="{D055B547-5749-AC69-BC4E-BD7A5996CB7B}"/>
                  </a:ext>
                </a:extLst>
              </p14:cNvPr>
              <p14:cNvContentPartPr/>
              <p14:nvPr/>
            </p14:nvContentPartPr>
            <p14:xfrm>
              <a:off x="548356" y="1280825"/>
              <a:ext cx="6840" cy="57240"/>
            </p14:xfrm>
          </p:contentPart>
        </mc:Choice>
        <mc:Fallback xmlns="">
          <p:pic>
            <p:nvPicPr>
              <p:cNvPr id="23" name="Ink 22">
                <a:extLst>
                  <a:ext uri="{FF2B5EF4-FFF2-40B4-BE49-F238E27FC236}">
                    <a16:creationId xmlns:a16="http://schemas.microsoft.com/office/drawing/2014/main" id="{D055B547-5749-AC69-BC4E-BD7A5996CB7B}"/>
                  </a:ext>
                </a:extLst>
              </p:cNvPr>
              <p:cNvPicPr/>
              <p:nvPr/>
            </p:nvPicPr>
            <p:blipFill>
              <a:blip r:embed="rId37"/>
              <a:stretch>
                <a:fillRect/>
              </a:stretch>
            </p:blipFill>
            <p:spPr>
              <a:xfrm>
                <a:off x="542236" y="1274705"/>
                <a:ext cx="190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Ink 23">
                <a:extLst>
                  <a:ext uri="{FF2B5EF4-FFF2-40B4-BE49-F238E27FC236}">
                    <a16:creationId xmlns:a16="http://schemas.microsoft.com/office/drawing/2014/main" id="{982A05F7-52E7-74C1-3417-6B0EF7C847F4}"/>
                  </a:ext>
                </a:extLst>
              </p14:cNvPr>
              <p14:cNvContentPartPr/>
              <p14:nvPr/>
            </p14:nvContentPartPr>
            <p14:xfrm>
              <a:off x="477436" y="1460105"/>
              <a:ext cx="82080" cy="151200"/>
            </p14:xfrm>
          </p:contentPart>
        </mc:Choice>
        <mc:Fallback xmlns="">
          <p:pic>
            <p:nvPicPr>
              <p:cNvPr id="24" name="Ink 23">
                <a:extLst>
                  <a:ext uri="{FF2B5EF4-FFF2-40B4-BE49-F238E27FC236}">
                    <a16:creationId xmlns:a16="http://schemas.microsoft.com/office/drawing/2014/main" id="{982A05F7-52E7-74C1-3417-6B0EF7C847F4}"/>
                  </a:ext>
                </a:extLst>
              </p:cNvPr>
              <p:cNvPicPr/>
              <p:nvPr/>
            </p:nvPicPr>
            <p:blipFill>
              <a:blip r:embed="rId39"/>
              <a:stretch>
                <a:fillRect/>
              </a:stretch>
            </p:blipFill>
            <p:spPr>
              <a:xfrm>
                <a:off x="471316" y="1453985"/>
                <a:ext cx="94320" cy="163440"/>
              </a:xfrm>
              <a:prstGeom prst="rect">
                <a:avLst/>
              </a:prstGeom>
            </p:spPr>
          </p:pic>
        </mc:Fallback>
      </mc:AlternateContent>
      <p:grpSp>
        <p:nvGrpSpPr>
          <p:cNvPr id="38" name="Group 37">
            <a:extLst>
              <a:ext uri="{FF2B5EF4-FFF2-40B4-BE49-F238E27FC236}">
                <a16:creationId xmlns:a16="http://schemas.microsoft.com/office/drawing/2014/main" id="{05099324-1815-950D-4BFE-492476666B88}"/>
              </a:ext>
            </a:extLst>
          </p:cNvPr>
          <p:cNvGrpSpPr/>
          <p:nvPr/>
        </p:nvGrpSpPr>
        <p:grpSpPr>
          <a:xfrm>
            <a:off x="456916" y="805265"/>
            <a:ext cx="290520" cy="127080"/>
            <a:chOff x="456916" y="805265"/>
            <a:chExt cx="290520" cy="127080"/>
          </a:xfrm>
        </p:grpSpPr>
        <mc:AlternateContent xmlns:mc="http://schemas.openxmlformats.org/markup-compatibility/2006" xmlns:p14="http://schemas.microsoft.com/office/powerpoint/2010/main">
          <mc:Choice Requires="p14">
            <p:contentPart p14:bwMode="auto" r:id="rId40">
              <p14:nvContentPartPr>
                <p14:cNvPr id="32" name="Ink 31">
                  <a:extLst>
                    <a:ext uri="{FF2B5EF4-FFF2-40B4-BE49-F238E27FC236}">
                      <a16:creationId xmlns:a16="http://schemas.microsoft.com/office/drawing/2014/main" id="{E502E3A1-6A01-64F5-2CCC-3DDBDB99CD1D}"/>
                    </a:ext>
                  </a:extLst>
                </p14:cNvPr>
                <p14:cNvContentPartPr/>
                <p14:nvPr/>
              </p14:nvContentPartPr>
              <p14:xfrm>
                <a:off x="456916" y="805265"/>
                <a:ext cx="80280" cy="120600"/>
              </p14:xfrm>
            </p:contentPart>
          </mc:Choice>
          <mc:Fallback xmlns="">
            <p:pic>
              <p:nvPicPr>
                <p:cNvPr id="32" name="Ink 31">
                  <a:extLst>
                    <a:ext uri="{FF2B5EF4-FFF2-40B4-BE49-F238E27FC236}">
                      <a16:creationId xmlns:a16="http://schemas.microsoft.com/office/drawing/2014/main" id="{E502E3A1-6A01-64F5-2CCC-3DDBDB99CD1D}"/>
                    </a:ext>
                  </a:extLst>
                </p:cNvPr>
                <p:cNvPicPr/>
                <p:nvPr/>
              </p:nvPicPr>
              <p:blipFill>
                <a:blip r:embed="rId41"/>
                <a:stretch>
                  <a:fillRect/>
                </a:stretch>
              </p:blipFill>
              <p:spPr>
                <a:xfrm>
                  <a:off x="450796" y="799145"/>
                  <a:ext cx="925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3" name="Ink 32">
                  <a:extLst>
                    <a:ext uri="{FF2B5EF4-FFF2-40B4-BE49-F238E27FC236}">
                      <a16:creationId xmlns:a16="http://schemas.microsoft.com/office/drawing/2014/main" id="{659D6826-3750-A292-135B-68634CE52F2C}"/>
                    </a:ext>
                  </a:extLst>
                </p14:cNvPr>
                <p14:cNvContentPartPr/>
                <p14:nvPr/>
              </p14:nvContentPartPr>
              <p14:xfrm>
                <a:off x="569596" y="857465"/>
                <a:ext cx="32040" cy="74880"/>
              </p14:xfrm>
            </p:contentPart>
          </mc:Choice>
          <mc:Fallback xmlns="">
            <p:pic>
              <p:nvPicPr>
                <p:cNvPr id="33" name="Ink 32">
                  <a:extLst>
                    <a:ext uri="{FF2B5EF4-FFF2-40B4-BE49-F238E27FC236}">
                      <a16:creationId xmlns:a16="http://schemas.microsoft.com/office/drawing/2014/main" id="{659D6826-3750-A292-135B-68634CE52F2C}"/>
                    </a:ext>
                  </a:extLst>
                </p:cNvPr>
                <p:cNvPicPr/>
                <p:nvPr/>
              </p:nvPicPr>
              <p:blipFill>
                <a:blip r:embed="rId43"/>
                <a:stretch>
                  <a:fillRect/>
                </a:stretch>
              </p:blipFill>
              <p:spPr>
                <a:xfrm>
                  <a:off x="563476" y="851345"/>
                  <a:ext cx="442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5" name="Ink 34">
                  <a:extLst>
                    <a:ext uri="{FF2B5EF4-FFF2-40B4-BE49-F238E27FC236}">
                      <a16:creationId xmlns:a16="http://schemas.microsoft.com/office/drawing/2014/main" id="{D9EA39EC-28DE-E8C9-55AE-7A98BA28997D}"/>
                    </a:ext>
                  </a:extLst>
                </p14:cNvPr>
                <p14:cNvContentPartPr/>
                <p14:nvPr/>
              </p14:nvContentPartPr>
              <p14:xfrm>
                <a:off x="616756" y="893825"/>
                <a:ext cx="48240" cy="32040"/>
              </p14:xfrm>
            </p:contentPart>
          </mc:Choice>
          <mc:Fallback xmlns="">
            <p:pic>
              <p:nvPicPr>
                <p:cNvPr id="35" name="Ink 34">
                  <a:extLst>
                    <a:ext uri="{FF2B5EF4-FFF2-40B4-BE49-F238E27FC236}">
                      <a16:creationId xmlns:a16="http://schemas.microsoft.com/office/drawing/2014/main" id="{D9EA39EC-28DE-E8C9-55AE-7A98BA28997D}"/>
                    </a:ext>
                  </a:extLst>
                </p:cNvPr>
                <p:cNvPicPr/>
                <p:nvPr/>
              </p:nvPicPr>
              <p:blipFill>
                <a:blip r:embed="rId45"/>
                <a:stretch>
                  <a:fillRect/>
                </a:stretch>
              </p:blipFill>
              <p:spPr>
                <a:xfrm>
                  <a:off x="610636" y="887705"/>
                  <a:ext cx="604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7" name="Ink 36">
                  <a:extLst>
                    <a:ext uri="{FF2B5EF4-FFF2-40B4-BE49-F238E27FC236}">
                      <a16:creationId xmlns:a16="http://schemas.microsoft.com/office/drawing/2014/main" id="{3C73F82A-94E1-CA8C-E822-BD3272187BD3}"/>
                    </a:ext>
                  </a:extLst>
                </p14:cNvPr>
                <p14:cNvContentPartPr/>
                <p14:nvPr/>
              </p14:nvContentPartPr>
              <p14:xfrm>
                <a:off x="683716" y="862145"/>
                <a:ext cx="63720" cy="63720"/>
              </p14:xfrm>
            </p:contentPart>
          </mc:Choice>
          <mc:Fallback xmlns="">
            <p:pic>
              <p:nvPicPr>
                <p:cNvPr id="37" name="Ink 36">
                  <a:extLst>
                    <a:ext uri="{FF2B5EF4-FFF2-40B4-BE49-F238E27FC236}">
                      <a16:creationId xmlns:a16="http://schemas.microsoft.com/office/drawing/2014/main" id="{3C73F82A-94E1-CA8C-E822-BD3272187BD3}"/>
                    </a:ext>
                  </a:extLst>
                </p:cNvPr>
                <p:cNvPicPr/>
                <p:nvPr/>
              </p:nvPicPr>
              <p:blipFill>
                <a:blip r:embed="rId47"/>
                <a:stretch>
                  <a:fillRect/>
                </a:stretch>
              </p:blipFill>
              <p:spPr>
                <a:xfrm>
                  <a:off x="677596" y="856025"/>
                  <a:ext cx="75960" cy="75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
            <p14:nvContentPartPr>
              <p14:cNvPr id="39" name="Ink 38">
                <a:extLst>
                  <a:ext uri="{FF2B5EF4-FFF2-40B4-BE49-F238E27FC236}">
                    <a16:creationId xmlns:a16="http://schemas.microsoft.com/office/drawing/2014/main" id="{BA49CB82-171E-D339-FFBC-5F5A9359D490}"/>
                  </a:ext>
                </a:extLst>
              </p14:cNvPr>
              <p14:cNvContentPartPr/>
              <p14:nvPr/>
            </p14:nvContentPartPr>
            <p14:xfrm>
              <a:off x="-855284" y="1252745"/>
              <a:ext cx="14040" cy="87840"/>
            </p14:xfrm>
          </p:contentPart>
        </mc:Choice>
        <mc:Fallback xmlns="">
          <p:pic>
            <p:nvPicPr>
              <p:cNvPr id="39" name="Ink 38">
                <a:extLst>
                  <a:ext uri="{FF2B5EF4-FFF2-40B4-BE49-F238E27FC236}">
                    <a16:creationId xmlns:a16="http://schemas.microsoft.com/office/drawing/2014/main" id="{BA49CB82-171E-D339-FFBC-5F5A9359D490}"/>
                  </a:ext>
                </a:extLst>
              </p:cNvPr>
              <p:cNvPicPr/>
              <p:nvPr/>
            </p:nvPicPr>
            <p:blipFill>
              <a:blip r:embed="rId49"/>
              <a:stretch>
                <a:fillRect/>
              </a:stretch>
            </p:blipFill>
            <p:spPr>
              <a:xfrm>
                <a:off x="-861404" y="1246625"/>
                <a:ext cx="262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0" name="Ink 39">
                <a:extLst>
                  <a:ext uri="{FF2B5EF4-FFF2-40B4-BE49-F238E27FC236}">
                    <a16:creationId xmlns:a16="http://schemas.microsoft.com/office/drawing/2014/main" id="{B2EF040A-569C-AED2-0695-CCF1D6E18F12}"/>
                  </a:ext>
                </a:extLst>
              </p14:cNvPr>
              <p14:cNvContentPartPr/>
              <p14:nvPr/>
            </p14:nvContentPartPr>
            <p14:xfrm>
              <a:off x="-460364" y="1249145"/>
              <a:ext cx="360" cy="91800"/>
            </p14:xfrm>
          </p:contentPart>
        </mc:Choice>
        <mc:Fallback xmlns="">
          <p:pic>
            <p:nvPicPr>
              <p:cNvPr id="40" name="Ink 39">
                <a:extLst>
                  <a:ext uri="{FF2B5EF4-FFF2-40B4-BE49-F238E27FC236}">
                    <a16:creationId xmlns:a16="http://schemas.microsoft.com/office/drawing/2014/main" id="{B2EF040A-569C-AED2-0695-CCF1D6E18F12}"/>
                  </a:ext>
                </a:extLst>
              </p:cNvPr>
              <p:cNvPicPr/>
              <p:nvPr/>
            </p:nvPicPr>
            <p:blipFill>
              <a:blip r:embed="rId51"/>
              <a:stretch>
                <a:fillRect/>
              </a:stretch>
            </p:blipFill>
            <p:spPr>
              <a:xfrm>
                <a:off x="-466484" y="1243025"/>
                <a:ext cx="126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1" name="Ink 40">
                <a:extLst>
                  <a:ext uri="{FF2B5EF4-FFF2-40B4-BE49-F238E27FC236}">
                    <a16:creationId xmlns:a16="http://schemas.microsoft.com/office/drawing/2014/main" id="{13D2052F-1A40-A7BD-963C-E78D0F94241A}"/>
                  </a:ext>
                </a:extLst>
              </p14:cNvPr>
              <p14:cNvContentPartPr/>
              <p14:nvPr/>
            </p14:nvContentPartPr>
            <p14:xfrm>
              <a:off x="-85244" y="1281545"/>
              <a:ext cx="360" cy="57240"/>
            </p14:xfrm>
          </p:contentPart>
        </mc:Choice>
        <mc:Fallback xmlns="">
          <p:pic>
            <p:nvPicPr>
              <p:cNvPr id="41" name="Ink 40">
                <a:extLst>
                  <a:ext uri="{FF2B5EF4-FFF2-40B4-BE49-F238E27FC236}">
                    <a16:creationId xmlns:a16="http://schemas.microsoft.com/office/drawing/2014/main" id="{13D2052F-1A40-A7BD-963C-E78D0F94241A}"/>
                  </a:ext>
                </a:extLst>
              </p:cNvPr>
              <p:cNvPicPr/>
              <p:nvPr/>
            </p:nvPicPr>
            <p:blipFill>
              <a:blip r:embed="rId53"/>
              <a:stretch>
                <a:fillRect/>
              </a:stretch>
            </p:blipFill>
            <p:spPr>
              <a:xfrm>
                <a:off x="-91364" y="1275425"/>
                <a:ext cx="126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2" name="Ink 41">
                <a:extLst>
                  <a:ext uri="{FF2B5EF4-FFF2-40B4-BE49-F238E27FC236}">
                    <a16:creationId xmlns:a16="http://schemas.microsoft.com/office/drawing/2014/main" id="{EFF286A9-FB35-E9DB-190F-327CF5C58D6C}"/>
                  </a:ext>
                </a:extLst>
              </p14:cNvPr>
              <p14:cNvContentPartPr/>
              <p14:nvPr/>
            </p14:nvContentPartPr>
            <p14:xfrm>
              <a:off x="247756" y="1273265"/>
              <a:ext cx="360" cy="60120"/>
            </p14:xfrm>
          </p:contentPart>
        </mc:Choice>
        <mc:Fallback xmlns="">
          <p:pic>
            <p:nvPicPr>
              <p:cNvPr id="42" name="Ink 41">
                <a:extLst>
                  <a:ext uri="{FF2B5EF4-FFF2-40B4-BE49-F238E27FC236}">
                    <a16:creationId xmlns:a16="http://schemas.microsoft.com/office/drawing/2014/main" id="{EFF286A9-FB35-E9DB-190F-327CF5C58D6C}"/>
                  </a:ext>
                </a:extLst>
              </p:cNvPr>
              <p:cNvPicPr/>
              <p:nvPr/>
            </p:nvPicPr>
            <p:blipFill>
              <a:blip r:embed="rId55"/>
              <a:stretch>
                <a:fillRect/>
              </a:stretch>
            </p:blipFill>
            <p:spPr>
              <a:xfrm>
                <a:off x="241636" y="1267145"/>
                <a:ext cx="126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3" name="Ink 42">
                <a:extLst>
                  <a:ext uri="{FF2B5EF4-FFF2-40B4-BE49-F238E27FC236}">
                    <a16:creationId xmlns:a16="http://schemas.microsoft.com/office/drawing/2014/main" id="{E928D8CA-3A0E-6D72-D3B0-E35C1A314AFA}"/>
                  </a:ext>
                </a:extLst>
              </p14:cNvPr>
              <p14:cNvContentPartPr/>
              <p14:nvPr/>
            </p14:nvContentPartPr>
            <p14:xfrm>
              <a:off x="-894164" y="1506905"/>
              <a:ext cx="22680" cy="92520"/>
            </p14:xfrm>
          </p:contentPart>
        </mc:Choice>
        <mc:Fallback xmlns="">
          <p:pic>
            <p:nvPicPr>
              <p:cNvPr id="43" name="Ink 42">
                <a:extLst>
                  <a:ext uri="{FF2B5EF4-FFF2-40B4-BE49-F238E27FC236}">
                    <a16:creationId xmlns:a16="http://schemas.microsoft.com/office/drawing/2014/main" id="{E928D8CA-3A0E-6D72-D3B0-E35C1A314AFA}"/>
                  </a:ext>
                </a:extLst>
              </p:cNvPr>
              <p:cNvPicPr/>
              <p:nvPr/>
            </p:nvPicPr>
            <p:blipFill>
              <a:blip r:embed="rId57"/>
              <a:stretch>
                <a:fillRect/>
              </a:stretch>
            </p:blipFill>
            <p:spPr>
              <a:xfrm>
                <a:off x="-900284" y="1500785"/>
                <a:ext cx="349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4" name="Ink 43">
                <a:extLst>
                  <a:ext uri="{FF2B5EF4-FFF2-40B4-BE49-F238E27FC236}">
                    <a16:creationId xmlns:a16="http://schemas.microsoft.com/office/drawing/2014/main" id="{BE1962DE-3821-8ECB-DA7E-4103F4EA5DBF}"/>
                  </a:ext>
                </a:extLst>
              </p14:cNvPr>
              <p14:cNvContentPartPr/>
              <p14:nvPr/>
            </p14:nvContentPartPr>
            <p14:xfrm>
              <a:off x="-570884" y="1473425"/>
              <a:ext cx="171360" cy="147600"/>
            </p14:xfrm>
          </p:contentPart>
        </mc:Choice>
        <mc:Fallback xmlns="">
          <p:pic>
            <p:nvPicPr>
              <p:cNvPr id="44" name="Ink 43">
                <a:extLst>
                  <a:ext uri="{FF2B5EF4-FFF2-40B4-BE49-F238E27FC236}">
                    <a16:creationId xmlns:a16="http://schemas.microsoft.com/office/drawing/2014/main" id="{BE1962DE-3821-8ECB-DA7E-4103F4EA5DBF}"/>
                  </a:ext>
                </a:extLst>
              </p:cNvPr>
              <p:cNvPicPr/>
              <p:nvPr/>
            </p:nvPicPr>
            <p:blipFill>
              <a:blip r:embed="rId59"/>
              <a:stretch>
                <a:fillRect/>
              </a:stretch>
            </p:blipFill>
            <p:spPr>
              <a:xfrm>
                <a:off x="-577004" y="1467305"/>
                <a:ext cx="1836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5" name="Ink 44">
                <a:extLst>
                  <a:ext uri="{FF2B5EF4-FFF2-40B4-BE49-F238E27FC236}">
                    <a16:creationId xmlns:a16="http://schemas.microsoft.com/office/drawing/2014/main" id="{1F620E80-049F-79F1-4CBC-5D5AB35205BB}"/>
                  </a:ext>
                </a:extLst>
              </p14:cNvPr>
              <p14:cNvContentPartPr/>
              <p14:nvPr/>
            </p14:nvContentPartPr>
            <p14:xfrm>
              <a:off x="-160124" y="1523105"/>
              <a:ext cx="57240" cy="127080"/>
            </p14:xfrm>
          </p:contentPart>
        </mc:Choice>
        <mc:Fallback xmlns="">
          <p:pic>
            <p:nvPicPr>
              <p:cNvPr id="45" name="Ink 44">
                <a:extLst>
                  <a:ext uri="{FF2B5EF4-FFF2-40B4-BE49-F238E27FC236}">
                    <a16:creationId xmlns:a16="http://schemas.microsoft.com/office/drawing/2014/main" id="{1F620E80-049F-79F1-4CBC-5D5AB35205BB}"/>
                  </a:ext>
                </a:extLst>
              </p:cNvPr>
              <p:cNvPicPr/>
              <p:nvPr/>
            </p:nvPicPr>
            <p:blipFill>
              <a:blip r:embed="rId61"/>
              <a:stretch>
                <a:fillRect/>
              </a:stretch>
            </p:blipFill>
            <p:spPr>
              <a:xfrm>
                <a:off x="-166244" y="1516985"/>
                <a:ext cx="69480" cy="139320"/>
              </a:xfrm>
              <a:prstGeom prst="rect">
                <a:avLst/>
              </a:prstGeom>
            </p:spPr>
          </p:pic>
        </mc:Fallback>
      </mc:AlternateContent>
      <p:grpSp>
        <p:nvGrpSpPr>
          <p:cNvPr id="49" name="Group 48">
            <a:extLst>
              <a:ext uri="{FF2B5EF4-FFF2-40B4-BE49-F238E27FC236}">
                <a16:creationId xmlns:a16="http://schemas.microsoft.com/office/drawing/2014/main" id="{9A3F4AA9-435C-3CF7-0B42-4A52AC5EB61A}"/>
              </a:ext>
            </a:extLst>
          </p:cNvPr>
          <p:cNvGrpSpPr/>
          <p:nvPr/>
        </p:nvGrpSpPr>
        <p:grpSpPr>
          <a:xfrm>
            <a:off x="153436" y="1545065"/>
            <a:ext cx="82800" cy="88920"/>
            <a:chOff x="153436" y="1545065"/>
            <a:chExt cx="82800" cy="88920"/>
          </a:xfrm>
        </p:grpSpPr>
        <mc:AlternateContent xmlns:mc="http://schemas.openxmlformats.org/markup-compatibility/2006" xmlns:p14="http://schemas.microsoft.com/office/powerpoint/2010/main">
          <mc:Choice Requires="p14">
            <p:contentPart p14:bwMode="auto" r:id="rId62">
              <p14:nvContentPartPr>
                <p14:cNvPr id="46" name="Ink 45">
                  <a:extLst>
                    <a:ext uri="{FF2B5EF4-FFF2-40B4-BE49-F238E27FC236}">
                      <a16:creationId xmlns:a16="http://schemas.microsoft.com/office/drawing/2014/main" id="{AAF4E3AF-592B-522B-64FA-F9E76CAC8E81}"/>
                    </a:ext>
                  </a:extLst>
                </p14:cNvPr>
                <p14:cNvContentPartPr/>
                <p14:nvPr/>
              </p14:nvContentPartPr>
              <p14:xfrm>
                <a:off x="153436" y="1545065"/>
                <a:ext cx="82800" cy="44640"/>
              </p14:xfrm>
            </p:contentPart>
          </mc:Choice>
          <mc:Fallback xmlns="">
            <p:pic>
              <p:nvPicPr>
                <p:cNvPr id="46" name="Ink 45">
                  <a:extLst>
                    <a:ext uri="{FF2B5EF4-FFF2-40B4-BE49-F238E27FC236}">
                      <a16:creationId xmlns:a16="http://schemas.microsoft.com/office/drawing/2014/main" id="{AAF4E3AF-592B-522B-64FA-F9E76CAC8E81}"/>
                    </a:ext>
                  </a:extLst>
                </p:cNvPr>
                <p:cNvPicPr/>
                <p:nvPr/>
              </p:nvPicPr>
              <p:blipFill>
                <a:blip r:embed="rId63"/>
                <a:stretch>
                  <a:fillRect/>
                </a:stretch>
              </p:blipFill>
              <p:spPr>
                <a:xfrm>
                  <a:off x="147316" y="1538945"/>
                  <a:ext cx="950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7" name="Ink 46">
                  <a:extLst>
                    <a:ext uri="{FF2B5EF4-FFF2-40B4-BE49-F238E27FC236}">
                      <a16:creationId xmlns:a16="http://schemas.microsoft.com/office/drawing/2014/main" id="{6B91FE13-D223-2B43-A5E9-6067EBE1AA46}"/>
                    </a:ext>
                  </a:extLst>
                </p14:cNvPr>
                <p14:cNvContentPartPr/>
                <p14:nvPr/>
              </p14:nvContentPartPr>
              <p14:xfrm>
                <a:off x="235876" y="1582865"/>
                <a:ext cx="360" cy="360"/>
              </p14:xfrm>
            </p:contentPart>
          </mc:Choice>
          <mc:Fallback xmlns="">
            <p:pic>
              <p:nvPicPr>
                <p:cNvPr id="47" name="Ink 46">
                  <a:extLst>
                    <a:ext uri="{FF2B5EF4-FFF2-40B4-BE49-F238E27FC236}">
                      <a16:creationId xmlns:a16="http://schemas.microsoft.com/office/drawing/2014/main" id="{6B91FE13-D223-2B43-A5E9-6067EBE1AA46}"/>
                    </a:ext>
                  </a:extLst>
                </p:cNvPr>
                <p:cNvPicPr/>
                <p:nvPr/>
              </p:nvPicPr>
              <p:blipFill>
                <a:blip r:embed="rId65"/>
                <a:stretch>
                  <a:fillRect/>
                </a:stretch>
              </p:blipFill>
              <p:spPr>
                <a:xfrm>
                  <a:off x="229756" y="157674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8" name="Ink 47">
                  <a:extLst>
                    <a:ext uri="{FF2B5EF4-FFF2-40B4-BE49-F238E27FC236}">
                      <a16:creationId xmlns:a16="http://schemas.microsoft.com/office/drawing/2014/main" id="{27355A3F-CB06-EC6B-5AE4-AAE65496EDF8}"/>
                    </a:ext>
                  </a:extLst>
                </p14:cNvPr>
                <p14:cNvContentPartPr/>
                <p14:nvPr/>
              </p14:nvContentPartPr>
              <p14:xfrm>
                <a:off x="229396" y="1576745"/>
                <a:ext cx="6840" cy="57240"/>
              </p14:xfrm>
            </p:contentPart>
          </mc:Choice>
          <mc:Fallback xmlns="">
            <p:pic>
              <p:nvPicPr>
                <p:cNvPr id="48" name="Ink 47">
                  <a:extLst>
                    <a:ext uri="{FF2B5EF4-FFF2-40B4-BE49-F238E27FC236}">
                      <a16:creationId xmlns:a16="http://schemas.microsoft.com/office/drawing/2014/main" id="{27355A3F-CB06-EC6B-5AE4-AAE65496EDF8}"/>
                    </a:ext>
                  </a:extLst>
                </p:cNvPr>
                <p:cNvPicPr/>
                <p:nvPr/>
              </p:nvPicPr>
              <p:blipFill>
                <a:blip r:embed="rId67"/>
                <a:stretch>
                  <a:fillRect/>
                </a:stretch>
              </p:blipFill>
              <p:spPr>
                <a:xfrm>
                  <a:off x="223276" y="1570625"/>
                  <a:ext cx="19080" cy="69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8">
            <p14:nvContentPartPr>
              <p14:cNvPr id="50" name="Ink 49">
                <a:extLst>
                  <a:ext uri="{FF2B5EF4-FFF2-40B4-BE49-F238E27FC236}">
                    <a16:creationId xmlns:a16="http://schemas.microsoft.com/office/drawing/2014/main" id="{74270FB8-B694-735B-E00C-F79090379D78}"/>
                  </a:ext>
                </a:extLst>
              </p14:cNvPr>
              <p14:cNvContentPartPr/>
              <p14:nvPr/>
            </p14:nvContentPartPr>
            <p14:xfrm>
              <a:off x="-1550084" y="1216025"/>
              <a:ext cx="51120" cy="66240"/>
            </p14:xfrm>
          </p:contentPart>
        </mc:Choice>
        <mc:Fallback xmlns="">
          <p:pic>
            <p:nvPicPr>
              <p:cNvPr id="50" name="Ink 49">
                <a:extLst>
                  <a:ext uri="{FF2B5EF4-FFF2-40B4-BE49-F238E27FC236}">
                    <a16:creationId xmlns:a16="http://schemas.microsoft.com/office/drawing/2014/main" id="{74270FB8-B694-735B-E00C-F79090379D78}"/>
                  </a:ext>
                </a:extLst>
              </p:cNvPr>
              <p:cNvPicPr/>
              <p:nvPr/>
            </p:nvPicPr>
            <p:blipFill>
              <a:blip r:embed="rId69"/>
              <a:stretch>
                <a:fillRect/>
              </a:stretch>
            </p:blipFill>
            <p:spPr>
              <a:xfrm>
                <a:off x="-1556204" y="1209905"/>
                <a:ext cx="633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1" name="Ink 50">
                <a:extLst>
                  <a:ext uri="{FF2B5EF4-FFF2-40B4-BE49-F238E27FC236}">
                    <a16:creationId xmlns:a16="http://schemas.microsoft.com/office/drawing/2014/main" id="{4E3FC0C8-7F6C-A0B1-F32C-DA8DCE1B416E}"/>
                  </a:ext>
                </a:extLst>
              </p14:cNvPr>
              <p14:cNvContentPartPr/>
              <p14:nvPr/>
            </p14:nvContentPartPr>
            <p14:xfrm>
              <a:off x="-838724" y="1083545"/>
              <a:ext cx="360" cy="171360"/>
            </p14:xfrm>
          </p:contentPart>
        </mc:Choice>
        <mc:Fallback xmlns="">
          <p:pic>
            <p:nvPicPr>
              <p:cNvPr id="51" name="Ink 50">
                <a:extLst>
                  <a:ext uri="{FF2B5EF4-FFF2-40B4-BE49-F238E27FC236}">
                    <a16:creationId xmlns:a16="http://schemas.microsoft.com/office/drawing/2014/main" id="{4E3FC0C8-7F6C-A0B1-F32C-DA8DCE1B416E}"/>
                  </a:ext>
                </a:extLst>
              </p:cNvPr>
              <p:cNvPicPr/>
              <p:nvPr/>
            </p:nvPicPr>
            <p:blipFill>
              <a:blip r:embed="rId71"/>
              <a:stretch>
                <a:fillRect/>
              </a:stretch>
            </p:blipFill>
            <p:spPr>
              <a:xfrm>
                <a:off x="-844844" y="1077425"/>
                <a:ext cx="126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2" name="Ink 51">
                <a:extLst>
                  <a:ext uri="{FF2B5EF4-FFF2-40B4-BE49-F238E27FC236}">
                    <a16:creationId xmlns:a16="http://schemas.microsoft.com/office/drawing/2014/main" id="{19E53860-7B8A-FB06-6799-AA3B8FF5CEFB}"/>
                  </a:ext>
                </a:extLst>
              </p14:cNvPr>
              <p14:cNvContentPartPr/>
              <p14:nvPr/>
            </p14:nvContentPartPr>
            <p14:xfrm>
              <a:off x="-884084" y="1016585"/>
              <a:ext cx="38520" cy="76320"/>
            </p14:xfrm>
          </p:contentPart>
        </mc:Choice>
        <mc:Fallback xmlns="">
          <p:pic>
            <p:nvPicPr>
              <p:cNvPr id="52" name="Ink 51">
                <a:extLst>
                  <a:ext uri="{FF2B5EF4-FFF2-40B4-BE49-F238E27FC236}">
                    <a16:creationId xmlns:a16="http://schemas.microsoft.com/office/drawing/2014/main" id="{19E53860-7B8A-FB06-6799-AA3B8FF5CEFB}"/>
                  </a:ext>
                </a:extLst>
              </p:cNvPr>
              <p:cNvPicPr/>
              <p:nvPr/>
            </p:nvPicPr>
            <p:blipFill>
              <a:blip r:embed="rId73"/>
              <a:stretch>
                <a:fillRect/>
              </a:stretch>
            </p:blipFill>
            <p:spPr>
              <a:xfrm>
                <a:off x="-890204" y="1010465"/>
                <a:ext cx="507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3" name="Ink 52">
                <a:extLst>
                  <a:ext uri="{FF2B5EF4-FFF2-40B4-BE49-F238E27FC236}">
                    <a16:creationId xmlns:a16="http://schemas.microsoft.com/office/drawing/2014/main" id="{ADC0D7E0-529F-8355-C848-5F303CDCC730}"/>
                  </a:ext>
                </a:extLst>
              </p14:cNvPr>
              <p14:cNvContentPartPr/>
              <p14:nvPr/>
            </p14:nvContentPartPr>
            <p14:xfrm>
              <a:off x="-833324" y="1048265"/>
              <a:ext cx="60120" cy="360"/>
            </p14:xfrm>
          </p:contentPart>
        </mc:Choice>
        <mc:Fallback xmlns="">
          <p:pic>
            <p:nvPicPr>
              <p:cNvPr id="53" name="Ink 52">
                <a:extLst>
                  <a:ext uri="{FF2B5EF4-FFF2-40B4-BE49-F238E27FC236}">
                    <a16:creationId xmlns:a16="http://schemas.microsoft.com/office/drawing/2014/main" id="{ADC0D7E0-529F-8355-C848-5F303CDCC730}"/>
                  </a:ext>
                </a:extLst>
              </p:cNvPr>
              <p:cNvPicPr/>
              <p:nvPr/>
            </p:nvPicPr>
            <p:blipFill>
              <a:blip r:embed="rId75"/>
              <a:stretch>
                <a:fillRect/>
              </a:stretch>
            </p:blipFill>
            <p:spPr>
              <a:xfrm>
                <a:off x="-839444" y="1042145"/>
                <a:ext cx="723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4" name="Ink 53">
                <a:extLst>
                  <a:ext uri="{FF2B5EF4-FFF2-40B4-BE49-F238E27FC236}">
                    <a16:creationId xmlns:a16="http://schemas.microsoft.com/office/drawing/2014/main" id="{A9E41BB3-59C4-6879-8651-8FA0C4272CB1}"/>
                  </a:ext>
                </a:extLst>
              </p14:cNvPr>
              <p14:cNvContentPartPr/>
              <p14:nvPr/>
            </p14:nvContentPartPr>
            <p14:xfrm>
              <a:off x="-455684" y="1056545"/>
              <a:ext cx="360" cy="203040"/>
            </p14:xfrm>
          </p:contentPart>
        </mc:Choice>
        <mc:Fallback xmlns="">
          <p:pic>
            <p:nvPicPr>
              <p:cNvPr id="54" name="Ink 53">
                <a:extLst>
                  <a:ext uri="{FF2B5EF4-FFF2-40B4-BE49-F238E27FC236}">
                    <a16:creationId xmlns:a16="http://schemas.microsoft.com/office/drawing/2014/main" id="{A9E41BB3-59C4-6879-8651-8FA0C4272CB1}"/>
                  </a:ext>
                </a:extLst>
              </p:cNvPr>
              <p:cNvPicPr/>
              <p:nvPr/>
            </p:nvPicPr>
            <p:blipFill>
              <a:blip r:embed="rId77"/>
              <a:stretch>
                <a:fillRect/>
              </a:stretch>
            </p:blipFill>
            <p:spPr>
              <a:xfrm>
                <a:off x="-461804" y="1050425"/>
                <a:ext cx="1260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5" name="Ink 54">
                <a:extLst>
                  <a:ext uri="{FF2B5EF4-FFF2-40B4-BE49-F238E27FC236}">
                    <a16:creationId xmlns:a16="http://schemas.microsoft.com/office/drawing/2014/main" id="{13F6ACED-4FF7-7E7B-AB20-74153120D936}"/>
                  </a:ext>
                </a:extLst>
              </p14:cNvPr>
              <p14:cNvContentPartPr/>
              <p14:nvPr/>
            </p14:nvContentPartPr>
            <p14:xfrm>
              <a:off x="-514364" y="1003985"/>
              <a:ext cx="25560" cy="44640"/>
            </p14:xfrm>
          </p:contentPart>
        </mc:Choice>
        <mc:Fallback xmlns="">
          <p:pic>
            <p:nvPicPr>
              <p:cNvPr id="55" name="Ink 54">
                <a:extLst>
                  <a:ext uri="{FF2B5EF4-FFF2-40B4-BE49-F238E27FC236}">
                    <a16:creationId xmlns:a16="http://schemas.microsoft.com/office/drawing/2014/main" id="{13F6ACED-4FF7-7E7B-AB20-74153120D936}"/>
                  </a:ext>
                </a:extLst>
              </p:cNvPr>
              <p:cNvPicPr/>
              <p:nvPr/>
            </p:nvPicPr>
            <p:blipFill>
              <a:blip r:embed="rId79"/>
              <a:stretch>
                <a:fillRect/>
              </a:stretch>
            </p:blipFill>
            <p:spPr>
              <a:xfrm>
                <a:off x="-520484" y="997865"/>
                <a:ext cx="378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6" name="Ink 55">
                <a:extLst>
                  <a:ext uri="{FF2B5EF4-FFF2-40B4-BE49-F238E27FC236}">
                    <a16:creationId xmlns:a16="http://schemas.microsoft.com/office/drawing/2014/main" id="{2927A2E1-A17B-0ED2-42E4-626E36010FBA}"/>
                  </a:ext>
                </a:extLst>
              </p14:cNvPr>
              <p14:cNvContentPartPr/>
              <p14:nvPr/>
            </p14:nvContentPartPr>
            <p14:xfrm>
              <a:off x="-466844" y="997865"/>
              <a:ext cx="54360" cy="38520"/>
            </p14:xfrm>
          </p:contentPart>
        </mc:Choice>
        <mc:Fallback xmlns="">
          <p:pic>
            <p:nvPicPr>
              <p:cNvPr id="56" name="Ink 55">
                <a:extLst>
                  <a:ext uri="{FF2B5EF4-FFF2-40B4-BE49-F238E27FC236}">
                    <a16:creationId xmlns:a16="http://schemas.microsoft.com/office/drawing/2014/main" id="{2927A2E1-A17B-0ED2-42E4-626E36010FBA}"/>
                  </a:ext>
                </a:extLst>
              </p:cNvPr>
              <p:cNvPicPr/>
              <p:nvPr/>
            </p:nvPicPr>
            <p:blipFill>
              <a:blip r:embed="rId81"/>
              <a:stretch>
                <a:fillRect/>
              </a:stretch>
            </p:blipFill>
            <p:spPr>
              <a:xfrm>
                <a:off x="-472964" y="991745"/>
                <a:ext cx="666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7" name="Ink 56">
                <a:extLst>
                  <a:ext uri="{FF2B5EF4-FFF2-40B4-BE49-F238E27FC236}">
                    <a16:creationId xmlns:a16="http://schemas.microsoft.com/office/drawing/2014/main" id="{3D38D8F0-D194-62BB-1484-FFA9E25CAD3A}"/>
                  </a:ext>
                </a:extLst>
              </p14:cNvPr>
              <p14:cNvContentPartPr/>
              <p14:nvPr/>
            </p14:nvContentPartPr>
            <p14:xfrm>
              <a:off x="-98204" y="1054385"/>
              <a:ext cx="12960" cy="227160"/>
            </p14:xfrm>
          </p:contentPart>
        </mc:Choice>
        <mc:Fallback xmlns="">
          <p:pic>
            <p:nvPicPr>
              <p:cNvPr id="57" name="Ink 56">
                <a:extLst>
                  <a:ext uri="{FF2B5EF4-FFF2-40B4-BE49-F238E27FC236}">
                    <a16:creationId xmlns:a16="http://schemas.microsoft.com/office/drawing/2014/main" id="{3D38D8F0-D194-62BB-1484-FFA9E25CAD3A}"/>
                  </a:ext>
                </a:extLst>
              </p:cNvPr>
              <p:cNvPicPr/>
              <p:nvPr/>
            </p:nvPicPr>
            <p:blipFill>
              <a:blip r:embed="rId83"/>
              <a:stretch>
                <a:fillRect/>
              </a:stretch>
            </p:blipFill>
            <p:spPr>
              <a:xfrm>
                <a:off x="-104324" y="1048265"/>
                <a:ext cx="2520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8" name="Ink 57">
                <a:extLst>
                  <a:ext uri="{FF2B5EF4-FFF2-40B4-BE49-F238E27FC236}">
                    <a16:creationId xmlns:a16="http://schemas.microsoft.com/office/drawing/2014/main" id="{7748E4AE-6945-F56F-15FF-26CD5AEEF17F}"/>
                  </a:ext>
                </a:extLst>
              </p14:cNvPr>
              <p14:cNvContentPartPr/>
              <p14:nvPr/>
            </p14:nvContentPartPr>
            <p14:xfrm>
              <a:off x="-143204" y="1030625"/>
              <a:ext cx="25560" cy="82800"/>
            </p14:xfrm>
          </p:contentPart>
        </mc:Choice>
        <mc:Fallback xmlns="">
          <p:pic>
            <p:nvPicPr>
              <p:cNvPr id="58" name="Ink 57">
                <a:extLst>
                  <a:ext uri="{FF2B5EF4-FFF2-40B4-BE49-F238E27FC236}">
                    <a16:creationId xmlns:a16="http://schemas.microsoft.com/office/drawing/2014/main" id="{7748E4AE-6945-F56F-15FF-26CD5AEEF17F}"/>
                  </a:ext>
                </a:extLst>
              </p:cNvPr>
              <p:cNvPicPr/>
              <p:nvPr/>
            </p:nvPicPr>
            <p:blipFill>
              <a:blip r:embed="rId85"/>
              <a:stretch>
                <a:fillRect/>
              </a:stretch>
            </p:blipFill>
            <p:spPr>
              <a:xfrm>
                <a:off x="-149324" y="1024505"/>
                <a:ext cx="378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9" name="Ink 58">
                <a:extLst>
                  <a:ext uri="{FF2B5EF4-FFF2-40B4-BE49-F238E27FC236}">
                    <a16:creationId xmlns:a16="http://schemas.microsoft.com/office/drawing/2014/main" id="{2EF5C597-49C2-DFBC-F78D-DC18307F071E}"/>
                  </a:ext>
                </a:extLst>
              </p14:cNvPr>
              <p14:cNvContentPartPr/>
              <p14:nvPr/>
            </p14:nvContentPartPr>
            <p14:xfrm>
              <a:off x="-109004" y="1041425"/>
              <a:ext cx="44640" cy="38520"/>
            </p14:xfrm>
          </p:contentPart>
        </mc:Choice>
        <mc:Fallback xmlns="">
          <p:pic>
            <p:nvPicPr>
              <p:cNvPr id="59" name="Ink 58">
                <a:extLst>
                  <a:ext uri="{FF2B5EF4-FFF2-40B4-BE49-F238E27FC236}">
                    <a16:creationId xmlns:a16="http://schemas.microsoft.com/office/drawing/2014/main" id="{2EF5C597-49C2-DFBC-F78D-DC18307F071E}"/>
                  </a:ext>
                </a:extLst>
              </p:cNvPr>
              <p:cNvPicPr/>
              <p:nvPr/>
            </p:nvPicPr>
            <p:blipFill>
              <a:blip r:embed="rId87"/>
              <a:stretch>
                <a:fillRect/>
              </a:stretch>
            </p:blipFill>
            <p:spPr>
              <a:xfrm>
                <a:off x="-115124" y="1035305"/>
                <a:ext cx="56880" cy="50760"/>
              </a:xfrm>
              <a:prstGeom prst="rect">
                <a:avLst/>
              </a:prstGeom>
            </p:spPr>
          </p:pic>
        </mc:Fallback>
      </mc:AlternateContent>
      <p:grpSp>
        <p:nvGrpSpPr>
          <p:cNvPr id="67" name="Group 66">
            <a:extLst>
              <a:ext uri="{FF2B5EF4-FFF2-40B4-BE49-F238E27FC236}">
                <a16:creationId xmlns:a16="http://schemas.microsoft.com/office/drawing/2014/main" id="{E56F303C-745A-8D7B-592C-1EFDA671795E}"/>
              </a:ext>
            </a:extLst>
          </p:cNvPr>
          <p:cNvGrpSpPr/>
          <p:nvPr/>
        </p:nvGrpSpPr>
        <p:grpSpPr>
          <a:xfrm>
            <a:off x="206356" y="1043585"/>
            <a:ext cx="57600" cy="228600"/>
            <a:chOff x="206356" y="1043585"/>
            <a:chExt cx="57600" cy="228600"/>
          </a:xfrm>
        </p:grpSpPr>
        <mc:AlternateContent xmlns:mc="http://schemas.openxmlformats.org/markup-compatibility/2006" xmlns:p14="http://schemas.microsoft.com/office/powerpoint/2010/main">
          <mc:Choice Requires="p14">
            <p:contentPart p14:bwMode="auto" r:id="rId88">
              <p14:nvContentPartPr>
                <p14:cNvPr id="60" name="Ink 59">
                  <a:extLst>
                    <a:ext uri="{FF2B5EF4-FFF2-40B4-BE49-F238E27FC236}">
                      <a16:creationId xmlns:a16="http://schemas.microsoft.com/office/drawing/2014/main" id="{368A480C-1F9D-5F27-5390-A03E7FF646C2}"/>
                    </a:ext>
                  </a:extLst>
                </p14:cNvPr>
                <p14:cNvContentPartPr/>
                <p14:nvPr/>
              </p14:nvContentPartPr>
              <p14:xfrm>
                <a:off x="231196" y="1100825"/>
                <a:ext cx="360" cy="171360"/>
              </p14:xfrm>
            </p:contentPart>
          </mc:Choice>
          <mc:Fallback xmlns="">
            <p:pic>
              <p:nvPicPr>
                <p:cNvPr id="60" name="Ink 59">
                  <a:extLst>
                    <a:ext uri="{FF2B5EF4-FFF2-40B4-BE49-F238E27FC236}">
                      <a16:creationId xmlns:a16="http://schemas.microsoft.com/office/drawing/2014/main" id="{368A480C-1F9D-5F27-5390-A03E7FF646C2}"/>
                    </a:ext>
                  </a:extLst>
                </p:cNvPr>
                <p:cNvPicPr/>
                <p:nvPr/>
              </p:nvPicPr>
              <p:blipFill>
                <a:blip r:embed="rId89"/>
                <a:stretch>
                  <a:fillRect/>
                </a:stretch>
              </p:blipFill>
              <p:spPr>
                <a:xfrm>
                  <a:off x="225076" y="1094705"/>
                  <a:ext cx="126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1" name="Ink 60">
                  <a:extLst>
                    <a:ext uri="{FF2B5EF4-FFF2-40B4-BE49-F238E27FC236}">
                      <a16:creationId xmlns:a16="http://schemas.microsoft.com/office/drawing/2014/main" id="{D1513E49-7E20-7293-738D-D6C1AD878F1F}"/>
                    </a:ext>
                  </a:extLst>
                </p14:cNvPr>
                <p14:cNvContentPartPr/>
                <p14:nvPr/>
              </p14:nvContentPartPr>
              <p14:xfrm>
                <a:off x="206356" y="1058705"/>
                <a:ext cx="6840" cy="63720"/>
              </p14:xfrm>
            </p:contentPart>
          </mc:Choice>
          <mc:Fallback xmlns="">
            <p:pic>
              <p:nvPicPr>
                <p:cNvPr id="61" name="Ink 60">
                  <a:extLst>
                    <a:ext uri="{FF2B5EF4-FFF2-40B4-BE49-F238E27FC236}">
                      <a16:creationId xmlns:a16="http://schemas.microsoft.com/office/drawing/2014/main" id="{D1513E49-7E20-7293-738D-D6C1AD878F1F}"/>
                    </a:ext>
                  </a:extLst>
                </p:cNvPr>
                <p:cNvPicPr/>
                <p:nvPr/>
              </p:nvPicPr>
              <p:blipFill>
                <a:blip r:embed="rId91"/>
                <a:stretch>
                  <a:fillRect/>
                </a:stretch>
              </p:blipFill>
              <p:spPr>
                <a:xfrm>
                  <a:off x="200236" y="1052585"/>
                  <a:ext cx="190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2" name="Ink 61">
                  <a:extLst>
                    <a:ext uri="{FF2B5EF4-FFF2-40B4-BE49-F238E27FC236}">
                      <a16:creationId xmlns:a16="http://schemas.microsoft.com/office/drawing/2014/main" id="{E878D273-06F8-40B7-D949-9F7C1BF3595D}"/>
                    </a:ext>
                  </a:extLst>
                </p14:cNvPr>
                <p14:cNvContentPartPr/>
                <p14:nvPr/>
              </p14:nvContentPartPr>
              <p14:xfrm>
                <a:off x="219316" y="1043585"/>
                <a:ext cx="44640" cy="76320"/>
              </p14:xfrm>
            </p:contentPart>
          </mc:Choice>
          <mc:Fallback xmlns="">
            <p:pic>
              <p:nvPicPr>
                <p:cNvPr id="62" name="Ink 61">
                  <a:extLst>
                    <a:ext uri="{FF2B5EF4-FFF2-40B4-BE49-F238E27FC236}">
                      <a16:creationId xmlns:a16="http://schemas.microsoft.com/office/drawing/2014/main" id="{E878D273-06F8-40B7-D949-9F7C1BF3595D}"/>
                    </a:ext>
                  </a:extLst>
                </p:cNvPr>
                <p:cNvPicPr/>
                <p:nvPr/>
              </p:nvPicPr>
              <p:blipFill>
                <a:blip r:embed="rId93"/>
                <a:stretch>
                  <a:fillRect/>
                </a:stretch>
              </p:blipFill>
              <p:spPr>
                <a:xfrm>
                  <a:off x="213196" y="1037465"/>
                  <a:ext cx="56880" cy="88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4">
            <p14:nvContentPartPr>
              <p14:cNvPr id="63" name="Ink 62">
                <a:extLst>
                  <a:ext uri="{FF2B5EF4-FFF2-40B4-BE49-F238E27FC236}">
                    <a16:creationId xmlns:a16="http://schemas.microsoft.com/office/drawing/2014/main" id="{035A4779-7054-636F-0367-E25D7E1ABD95}"/>
                  </a:ext>
                </a:extLst>
              </p14:cNvPr>
              <p14:cNvContentPartPr/>
              <p14:nvPr/>
            </p14:nvContentPartPr>
            <p14:xfrm>
              <a:off x="-947084" y="808865"/>
              <a:ext cx="80280" cy="116280"/>
            </p14:xfrm>
          </p:contentPart>
        </mc:Choice>
        <mc:Fallback xmlns="">
          <p:pic>
            <p:nvPicPr>
              <p:cNvPr id="63" name="Ink 62">
                <a:extLst>
                  <a:ext uri="{FF2B5EF4-FFF2-40B4-BE49-F238E27FC236}">
                    <a16:creationId xmlns:a16="http://schemas.microsoft.com/office/drawing/2014/main" id="{035A4779-7054-636F-0367-E25D7E1ABD95}"/>
                  </a:ext>
                </a:extLst>
              </p:cNvPr>
              <p:cNvPicPr/>
              <p:nvPr/>
            </p:nvPicPr>
            <p:blipFill>
              <a:blip r:embed="rId95"/>
              <a:stretch>
                <a:fillRect/>
              </a:stretch>
            </p:blipFill>
            <p:spPr>
              <a:xfrm>
                <a:off x="-953204" y="802745"/>
                <a:ext cx="925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4" name="Ink 63">
                <a:extLst>
                  <a:ext uri="{FF2B5EF4-FFF2-40B4-BE49-F238E27FC236}">
                    <a16:creationId xmlns:a16="http://schemas.microsoft.com/office/drawing/2014/main" id="{03EEB851-5FB4-86BC-AB3A-941DC33A2B14}"/>
                  </a:ext>
                </a:extLst>
              </p14:cNvPr>
              <p14:cNvContentPartPr/>
              <p14:nvPr/>
            </p14:nvContentPartPr>
            <p14:xfrm>
              <a:off x="-936644" y="820745"/>
              <a:ext cx="86040" cy="76320"/>
            </p14:xfrm>
          </p:contentPart>
        </mc:Choice>
        <mc:Fallback xmlns="">
          <p:pic>
            <p:nvPicPr>
              <p:cNvPr id="64" name="Ink 63">
                <a:extLst>
                  <a:ext uri="{FF2B5EF4-FFF2-40B4-BE49-F238E27FC236}">
                    <a16:creationId xmlns:a16="http://schemas.microsoft.com/office/drawing/2014/main" id="{03EEB851-5FB4-86BC-AB3A-941DC33A2B14}"/>
                  </a:ext>
                </a:extLst>
              </p:cNvPr>
              <p:cNvPicPr/>
              <p:nvPr/>
            </p:nvPicPr>
            <p:blipFill>
              <a:blip r:embed="rId97"/>
              <a:stretch>
                <a:fillRect/>
              </a:stretch>
            </p:blipFill>
            <p:spPr>
              <a:xfrm>
                <a:off x="-942764" y="814625"/>
                <a:ext cx="982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5" name="Ink 64">
                <a:extLst>
                  <a:ext uri="{FF2B5EF4-FFF2-40B4-BE49-F238E27FC236}">
                    <a16:creationId xmlns:a16="http://schemas.microsoft.com/office/drawing/2014/main" id="{C5999258-5980-C7CA-AC61-E6D87569EE53}"/>
                  </a:ext>
                </a:extLst>
              </p14:cNvPr>
              <p14:cNvContentPartPr/>
              <p14:nvPr/>
            </p14:nvContentPartPr>
            <p14:xfrm>
              <a:off x="-832604" y="831545"/>
              <a:ext cx="32040" cy="32040"/>
            </p14:xfrm>
          </p:contentPart>
        </mc:Choice>
        <mc:Fallback xmlns="">
          <p:pic>
            <p:nvPicPr>
              <p:cNvPr id="65" name="Ink 64">
                <a:extLst>
                  <a:ext uri="{FF2B5EF4-FFF2-40B4-BE49-F238E27FC236}">
                    <a16:creationId xmlns:a16="http://schemas.microsoft.com/office/drawing/2014/main" id="{C5999258-5980-C7CA-AC61-E6D87569EE53}"/>
                  </a:ext>
                </a:extLst>
              </p:cNvPr>
              <p:cNvPicPr/>
              <p:nvPr/>
            </p:nvPicPr>
            <p:blipFill>
              <a:blip r:embed="rId99"/>
              <a:stretch>
                <a:fillRect/>
              </a:stretch>
            </p:blipFill>
            <p:spPr>
              <a:xfrm>
                <a:off x="-838724" y="825425"/>
                <a:ext cx="442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6" name="Ink 65">
                <a:extLst>
                  <a:ext uri="{FF2B5EF4-FFF2-40B4-BE49-F238E27FC236}">
                    <a16:creationId xmlns:a16="http://schemas.microsoft.com/office/drawing/2014/main" id="{4E0EA933-DEC4-5278-BD14-F23436024AE7}"/>
                  </a:ext>
                </a:extLst>
              </p14:cNvPr>
              <p14:cNvContentPartPr/>
              <p14:nvPr/>
            </p14:nvContentPartPr>
            <p14:xfrm>
              <a:off x="-771764" y="802745"/>
              <a:ext cx="12960" cy="48240"/>
            </p14:xfrm>
          </p:contentPart>
        </mc:Choice>
        <mc:Fallback xmlns="">
          <p:pic>
            <p:nvPicPr>
              <p:cNvPr id="66" name="Ink 65">
                <a:extLst>
                  <a:ext uri="{FF2B5EF4-FFF2-40B4-BE49-F238E27FC236}">
                    <a16:creationId xmlns:a16="http://schemas.microsoft.com/office/drawing/2014/main" id="{4E0EA933-DEC4-5278-BD14-F23436024AE7}"/>
                  </a:ext>
                </a:extLst>
              </p:cNvPr>
              <p:cNvPicPr/>
              <p:nvPr/>
            </p:nvPicPr>
            <p:blipFill>
              <a:blip r:embed="rId101"/>
              <a:stretch>
                <a:fillRect/>
              </a:stretch>
            </p:blipFill>
            <p:spPr>
              <a:xfrm>
                <a:off x="-777884" y="796625"/>
                <a:ext cx="252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8" name="Ink 67">
                <a:extLst>
                  <a:ext uri="{FF2B5EF4-FFF2-40B4-BE49-F238E27FC236}">
                    <a16:creationId xmlns:a16="http://schemas.microsoft.com/office/drawing/2014/main" id="{66A5DC7B-08E5-36E6-71DC-7293B0AAA81B}"/>
                  </a:ext>
                </a:extLst>
              </p14:cNvPr>
              <p14:cNvContentPartPr/>
              <p14:nvPr/>
            </p14:nvContentPartPr>
            <p14:xfrm>
              <a:off x="-701564" y="797345"/>
              <a:ext cx="32040" cy="51120"/>
            </p14:xfrm>
          </p:contentPart>
        </mc:Choice>
        <mc:Fallback xmlns="">
          <p:pic>
            <p:nvPicPr>
              <p:cNvPr id="68" name="Ink 67">
                <a:extLst>
                  <a:ext uri="{FF2B5EF4-FFF2-40B4-BE49-F238E27FC236}">
                    <a16:creationId xmlns:a16="http://schemas.microsoft.com/office/drawing/2014/main" id="{66A5DC7B-08E5-36E6-71DC-7293B0AAA81B}"/>
                  </a:ext>
                </a:extLst>
              </p:cNvPr>
              <p:cNvPicPr/>
              <p:nvPr/>
            </p:nvPicPr>
            <p:blipFill>
              <a:blip r:embed="rId103"/>
              <a:stretch>
                <a:fillRect/>
              </a:stretch>
            </p:blipFill>
            <p:spPr>
              <a:xfrm>
                <a:off x="-707684" y="791225"/>
                <a:ext cx="442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9" name="Ink 68">
                <a:extLst>
                  <a:ext uri="{FF2B5EF4-FFF2-40B4-BE49-F238E27FC236}">
                    <a16:creationId xmlns:a16="http://schemas.microsoft.com/office/drawing/2014/main" id="{A79177C0-B781-F821-CD22-2460E2E9D0C1}"/>
                  </a:ext>
                </a:extLst>
              </p14:cNvPr>
              <p14:cNvContentPartPr/>
              <p14:nvPr/>
            </p14:nvContentPartPr>
            <p14:xfrm>
              <a:off x="512356" y="1243385"/>
              <a:ext cx="360" cy="3600"/>
            </p14:xfrm>
          </p:contentPart>
        </mc:Choice>
        <mc:Fallback xmlns="">
          <p:pic>
            <p:nvPicPr>
              <p:cNvPr id="69" name="Ink 68">
                <a:extLst>
                  <a:ext uri="{FF2B5EF4-FFF2-40B4-BE49-F238E27FC236}">
                    <a16:creationId xmlns:a16="http://schemas.microsoft.com/office/drawing/2014/main" id="{A79177C0-B781-F821-CD22-2460E2E9D0C1}"/>
                  </a:ext>
                </a:extLst>
              </p:cNvPr>
              <p:cNvPicPr/>
              <p:nvPr/>
            </p:nvPicPr>
            <p:blipFill>
              <a:blip r:embed="rId105"/>
              <a:stretch>
                <a:fillRect/>
              </a:stretch>
            </p:blipFill>
            <p:spPr>
              <a:xfrm>
                <a:off x="506236" y="1237265"/>
                <a:ext cx="12600" cy="15840"/>
              </a:xfrm>
              <a:prstGeom prst="rect">
                <a:avLst/>
              </a:prstGeom>
            </p:spPr>
          </p:pic>
        </mc:Fallback>
      </mc:AlternateContent>
      <p:grpSp>
        <p:nvGrpSpPr>
          <p:cNvPr id="73" name="Group 72">
            <a:extLst>
              <a:ext uri="{FF2B5EF4-FFF2-40B4-BE49-F238E27FC236}">
                <a16:creationId xmlns:a16="http://schemas.microsoft.com/office/drawing/2014/main" id="{F29A2E41-F9E4-12D9-7C8E-764D4067FA11}"/>
              </a:ext>
            </a:extLst>
          </p:cNvPr>
          <p:cNvGrpSpPr/>
          <p:nvPr/>
        </p:nvGrpSpPr>
        <p:grpSpPr>
          <a:xfrm>
            <a:off x="475636" y="1012265"/>
            <a:ext cx="142200" cy="293400"/>
            <a:chOff x="475636" y="1012265"/>
            <a:chExt cx="142200" cy="293400"/>
          </a:xfrm>
        </p:grpSpPr>
        <mc:AlternateContent xmlns:mc="http://schemas.openxmlformats.org/markup-compatibility/2006" xmlns:p14="http://schemas.microsoft.com/office/powerpoint/2010/main">
          <mc:Choice Requires="p14">
            <p:contentPart p14:bwMode="auto" r:id="rId106">
              <p14:nvContentPartPr>
                <p14:cNvPr id="25" name="Ink 24">
                  <a:extLst>
                    <a:ext uri="{FF2B5EF4-FFF2-40B4-BE49-F238E27FC236}">
                      <a16:creationId xmlns:a16="http://schemas.microsoft.com/office/drawing/2014/main" id="{EE0CBEFB-58C0-B9CE-C1A8-611AAD22EF3D}"/>
                    </a:ext>
                  </a:extLst>
                </p14:cNvPr>
                <p14:cNvContentPartPr/>
                <p14:nvPr/>
              </p14:nvContentPartPr>
              <p14:xfrm>
                <a:off x="555196" y="1111265"/>
                <a:ext cx="360" cy="194400"/>
              </p14:xfrm>
            </p:contentPart>
          </mc:Choice>
          <mc:Fallback xmlns="">
            <p:pic>
              <p:nvPicPr>
                <p:cNvPr id="25" name="Ink 24">
                  <a:extLst>
                    <a:ext uri="{FF2B5EF4-FFF2-40B4-BE49-F238E27FC236}">
                      <a16:creationId xmlns:a16="http://schemas.microsoft.com/office/drawing/2014/main" id="{EE0CBEFB-58C0-B9CE-C1A8-611AAD22EF3D}"/>
                    </a:ext>
                  </a:extLst>
                </p:cNvPr>
                <p:cNvPicPr/>
                <p:nvPr/>
              </p:nvPicPr>
              <p:blipFill>
                <a:blip r:embed="rId107"/>
                <a:stretch>
                  <a:fillRect/>
                </a:stretch>
              </p:blipFill>
              <p:spPr>
                <a:xfrm>
                  <a:off x="549076" y="1105145"/>
                  <a:ext cx="126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6" name="Ink 25">
                  <a:extLst>
                    <a:ext uri="{FF2B5EF4-FFF2-40B4-BE49-F238E27FC236}">
                      <a16:creationId xmlns:a16="http://schemas.microsoft.com/office/drawing/2014/main" id="{552E079D-8A1C-EF42-6AE2-6F7CD9E4B690}"/>
                    </a:ext>
                  </a:extLst>
                </p14:cNvPr>
                <p14:cNvContentPartPr/>
                <p14:nvPr/>
              </p14:nvContentPartPr>
              <p14:xfrm>
                <a:off x="555196" y="1111265"/>
                <a:ext cx="360" cy="360"/>
              </p14:xfrm>
            </p:contentPart>
          </mc:Choice>
          <mc:Fallback xmlns="">
            <p:pic>
              <p:nvPicPr>
                <p:cNvPr id="26" name="Ink 25">
                  <a:extLst>
                    <a:ext uri="{FF2B5EF4-FFF2-40B4-BE49-F238E27FC236}">
                      <a16:creationId xmlns:a16="http://schemas.microsoft.com/office/drawing/2014/main" id="{552E079D-8A1C-EF42-6AE2-6F7CD9E4B690}"/>
                    </a:ext>
                  </a:extLst>
                </p:cNvPr>
                <p:cNvPicPr/>
                <p:nvPr/>
              </p:nvPicPr>
              <p:blipFill>
                <a:blip r:embed="rId65"/>
                <a:stretch>
                  <a:fillRect/>
                </a:stretch>
              </p:blipFill>
              <p:spPr>
                <a:xfrm>
                  <a:off x="549076" y="110514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8" name="Ink 27">
                  <a:extLst>
                    <a:ext uri="{FF2B5EF4-FFF2-40B4-BE49-F238E27FC236}">
                      <a16:creationId xmlns:a16="http://schemas.microsoft.com/office/drawing/2014/main" id="{1E164F7B-13FF-C278-EAC5-E97199C47FFB}"/>
                    </a:ext>
                  </a:extLst>
                </p14:cNvPr>
                <p14:cNvContentPartPr/>
                <p14:nvPr/>
              </p14:nvContentPartPr>
              <p14:xfrm>
                <a:off x="479236" y="1074185"/>
                <a:ext cx="55800" cy="77400"/>
              </p14:xfrm>
            </p:contentPart>
          </mc:Choice>
          <mc:Fallback xmlns="">
            <p:pic>
              <p:nvPicPr>
                <p:cNvPr id="28" name="Ink 27">
                  <a:extLst>
                    <a:ext uri="{FF2B5EF4-FFF2-40B4-BE49-F238E27FC236}">
                      <a16:creationId xmlns:a16="http://schemas.microsoft.com/office/drawing/2014/main" id="{1E164F7B-13FF-C278-EAC5-E97199C47FFB}"/>
                    </a:ext>
                  </a:extLst>
                </p:cNvPr>
                <p:cNvPicPr/>
                <p:nvPr/>
              </p:nvPicPr>
              <p:blipFill>
                <a:blip r:embed="rId110"/>
                <a:stretch>
                  <a:fillRect/>
                </a:stretch>
              </p:blipFill>
              <p:spPr>
                <a:xfrm>
                  <a:off x="473116" y="1068065"/>
                  <a:ext cx="680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30" name="Ink 29">
                  <a:extLst>
                    <a:ext uri="{FF2B5EF4-FFF2-40B4-BE49-F238E27FC236}">
                      <a16:creationId xmlns:a16="http://schemas.microsoft.com/office/drawing/2014/main" id="{050824F8-FFF5-6111-529E-DB0C6E0622B4}"/>
                    </a:ext>
                  </a:extLst>
                </p14:cNvPr>
                <p14:cNvContentPartPr/>
                <p14:nvPr/>
              </p14:nvContentPartPr>
              <p14:xfrm>
                <a:off x="547636" y="1084625"/>
                <a:ext cx="70200" cy="51120"/>
              </p14:xfrm>
            </p:contentPart>
          </mc:Choice>
          <mc:Fallback xmlns="">
            <p:pic>
              <p:nvPicPr>
                <p:cNvPr id="30" name="Ink 29">
                  <a:extLst>
                    <a:ext uri="{FF2B5EF4-FFF2-40B4-BE49-F238E27FC236}">
                      <a16:creationId xmlns:a16="http://schemas.microsoft.com/office/drawing/2014/main" id="{050824F8-FFF5-6111-529E-DB0C6E0622B4}"/>
                    </a:ext>
                  </a:extLst>
                </p:cNvPr>
                <p:cNvPicPr/>
                <p:nvPr/>
              </p:nvPicPr>
              <p:blipFill>
                <a:blip r:embed="rId112"/>
                <a:stretch>
                  <a:fillRect/>
                </a:stretch>
              </p:blipFill>
              <p:spPr>
                <a:xfrm>
                  <a:off x="541516" y="1078505"/>
                  <a:ext cx="824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0" name="Ink 69">
                  <a:extLst>
                    <a:ext uri="{FF2B5EF4-FFF2-40B4-BE49-F238E27FC236}">
                      <a16:creationId xmlns:a16="http://schemas.microsoft.com/office/drawing/2014/main" id="{D2ED2CEB-AC2B-FEA1-D4E0-196ADD370CA6}"/>
                    </a:ext>
                  </a:extLst>
                </p14:cNvPr>
                <p14:cNvContentPartPr/>
                <p14:nvPr/>
              </p14:nvContentPartPr>
              <p14:xfrm>
                <a:off x="531436" y="1012265"/>
                <a:ext cx="6840" cy="259920"/>
              </p14:xfrm>
            </p:contentPart>
          </mc:Choice>
          <mc:Fallback xmlns="">
            <p:pic>
              <p:nvPicPr>
                <p:cNvPr id="70" name="Ink 69">
                  <a:extLst>
                    <a:ext uri="{FF2B5EF4-FFF2-40B4-BE49-F238E27FC236}">
                      <a16:creationId xmlns:a16="http://schemas.microsoft.com/office/drawing/2014/main" id="{D2ED2CEB-AC2B-FEA1-D4E0-196ADD370CA6}"/>
                    </a:ext>
                  </a:extLst>
                </p:cNvPr>
                <p:cNvPicPr/>
                <p:nvPr/>
              </p:nvPicPr>
              <p:blipFill>
                <a:blip r:embed="rId114"/>
                <a:stretch>
                  <a:fillRect/>
                </a:stretch>
              </p:blipFill>
              <p:spPr>
                <a:xfrm>
                  <a:off x="525316" y="1006145"/>
                  <a:ext cx="1908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1" name="Ink 70">
                  <a:extLst>
                    <a:ext uri="{FF2B5EF4-FFF2-40B4-BE49-F238E27FC236}">
                      <a16:creationId xmlns:a16="http://schemas.microsoft.com/office/drawing/2014/main" id="{92201C94-908C-7138-DE62-94CCAE88993D}"/>
                    </a:ext>
                  </a:extLst>
                </p14:cNvPr>
                <p14:cNvContentPartPr/>
                <p14:nvPr/>
              </p14:nvContentPartPr>
              <p14:xfrm>
                <a:off x="475636" y="1012265"/>
                <a:ext cx="56160" cy="34560"/>
              </p14:xfrm>
            </p:contentPart>
          </mc:Choice>
          <mc:Fallback xmlns="">
            <p:pic>
              <p:nvPicPr>
                <p:cNvPr id="71" name="Ink 70">
                  <a:extLst>
                    <a:ext uri="{FF2B5EF4-FFF2-40B4-BE49-F238E27FC236}">
                      <a16:creationId xmlns:a16="http://schemas.microsoft.com/office/drawing/2014/main" id="{92201C94-908C-7138-DE62-94CCAE88993D}"/>
                    </a:ext>
                  </a:extLst>
                </p:cNvPr>
                <p:cNvPicPr/>
                <p:nvPr/>
              </p:nvPicPr>
              <p:blipFill>
                <a:blip r:embed="rId116"/>
                <a:stretch>
                  <a:fillRect/>
                </a:stretch>
              </p:blipFill>
              <p:spPr>
                <a:xfrm>
                  <a:off x="469516" y="1006145"/>
                  <a:ext cx="684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2" name="Ink 71">
                  <a:extLst>
                    <a:ext uri="{FF2B5EF4-FFF2-40B4-BE49-F238E27FC236}">
                      <a16:creationId xmlns:a16="http://schemas.microsoft.com/office/drawing/2014/main" id="{5A7D63C3-C202-1429-F663-E2F643944B56}"/>
                    </a:ext>
                  </a:extLst>
                </p14:cNvPr>
                <p14:cNvContentPartPr/>
                <p14:nvPr/>
              </p14:nvContentPartPr>
              <p14:xfrm>
                <a:off x="519916" y="1021265"/>
                <a:ext cx="32040" cy="6840"/>
              </p14:xfrm>
            </p:contentPart>
          </mc:Choice>
          <mc:Fallback xmlns="">
            <p:pic>
              <p:nvPicPr>
                <p:cNvPr id="72" name="Ink 71">
                  <a:extLst>
                    <a:ext uri="{FF2B5EF4-FFF2-40B4-BE49-F238E27FC236}">
                      <a16:creationId xmlns:a16="http://schemas.microsoft.com/office/drawing/2014/main" id="{5A7D63C3-C202-1429-F663-E2F643944B56}"/>
                    </a:ext>
                  </a:extLst>
                </p:cNvPr>
                <p:cNvPicPr/>
                <p:nvPr/>
              </p:nvPicPr>
              <p:blipFill>
                <a:blip r:embed="rId118"/>
                <a:stretch>
                  <a:fillRect/>
                </a:stretch>
              </p:blipFill>
              <p:spPr>
                <a:xfrm>
                  <a:off x="513796" y="1015145"/>
                  <a:ext cx="44280" cy="19080"/>
                </a:xfrm>
                <a:prstGeom prst="rect">
                  <a:avLst/>
                </a:prstGeom>
              </p:spPr>
            </p:pic>
          </mc:Fallback>
        </mc:AlternateContent>
      </p:grpSp>
      <p:grpSp>
        <p:nvGrpSpPr>
          <p:cNvPr id="79" name="Group 78">
            <a:extLst>
              <a:ext uri="{FF2B5EF4-FFF2-40B4-BE49-F238E27FC236}">
                <a16:creationId xmlns:a16="http://schemas.microsoft.com/office/drawing/2014/main" id="{C6814238-9B01-16AA-763D-0F31175F6ADA}"/>
              </a:ext>
            </a:extLst>
          </p:cNvPr>
          <p:cNvGrpSpPr/>
          <p:nvPr/>
        </p:nvGrpSpPr>
        <p:grpSpPr>
          <a:xfrm>
            <a:off x="434596" y="590345"/>
            <a:ext cx="260280" cy="180360"/>
            <a:chOff x="434596" y="590345"/>
            <a:chExt cx="260280" cy="180360"/>
          </a:xfrm>
        </p:grpSpPr>
        <mc:AlternateContent xmlns:mc="http://schemas.openxmlformats.org/markup-compatibility/2006" xmlns:p14="http://schemas.microsoft.com/office/powerpoint/2010/main">
          <mc:Choice Requires="p14">
            <p:contentPart p14:bwMode="auto" r:id="rId119">
              <p14:nvContentPartPr>
                <p14:cNvPr id="74" name="Ink 73">
                  <a:extLst>
                    <a:ext uri="{FF2B5EF4-FFF2-40B4-BE49-F238E27FC236}">
                      <a16:creationId xmlns:a16="http://schemas.microsoft.com/office/drawing/2014/main" id="{AE1B7757-F1FC-F269-7F18-16E3DB5204A0}"/>
                    </a:ext>
                  </a:extLst>
                </p14:cNvPr>
                <p14:cNvContentPartPr/>
                <p14:nvPr/>
              </p14:nvContentPartPr>
              <p14:xfrm>
                <a:off x="434596" y="590345"/>
                <a:ext cx="44640" cy="120600"/>
              </p14:xfrm>
            </p:contentPart>
          </mc:Choice>
          <mc:Fallback xmlns="">
            <p:pic>
              <p:nvPicPr>
                <p:cNvPr id="74" name="Ink 73">
                  <a:extLst>
                    <a:ext uri="{FF2B5EF4-FFF2-40B4-BE49-F238E27FC236}">
                      <a16:creationId xmlns:a16="http://schemas.microsoft.com/office/drawing/2014/main" id="{AE1B7757-F1FC-F269-7F18-16E3DB5204A0}"/>
                    </a:ext>
                  </a:extLst>
                </p:cNvPr>
                <p:cNvPicPr/>
                <p:nvPr/>
              </p:nvPicPr>
              <p:blipFill>
                <a:blip r:embed="rId120"/>
                <a:stretch>
                  <a:fillRect/>
                </a:stretch>
              </p:blipFill>
              <p:spPr>
                <a:xfrm>
                  <a:off x="428476" y="584225"/>
                  <a:ext cx="568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5" name="Ink 74">
                  <a:extLst>
                    <a:ext uri="{FF2B5EF4-FFF2-40B4-BE49-F238E27FC236}">
                      <a16:creationId xmlns:a16="http://schemas.microsoft.com/office/drawing/2014/main" id="{CEE0CA53-1CF7-4FDE-1557-5E40956C46C1}"/>
                    </a:ext>
                  </a:extLst>
                </p14:cNvPr>
                <p14:cNvContentPartPr/>
                <p14:nvPr/>
              </p14:nvContentPartPr>
              <p14:xfrm>
                <a:off x="485356" y="622025"/>
                <a:ext cx="25560" cy="63720"/>
              </p14:xfrm>
            </p:contentPart>
          </mc:Choice>
          <mc:Fallback xmlns="">
            <p:pic>
              <p:nvPicPr>
                <p:cNvPr id="75" name="Ink 74">
                  <a:extLst>
                    <a:ext uri="{FF2B5EF4-FFF2-40B4-BE49-F238E27FC236}">
                      <a16:creationId xmlns:a16="http://schemas.microsoft.com/office/drawing/2014/main" id="{CEE0CA53-1CF7-4FDE-1557-5E40956C46C1}"/>
                    </a:ext>
                  </a:extLst>
                </p:cNvPr>
                <p:cNvPicPr/>
                <p:nvPr/>
              </p:nvPicPr>
              <p:blipFill>
                <a:blip r:embed="rId122"/>
                <a:stretch>
                  <a:fillRect/>
                </a:stretch>
              </p:blipFill>
              <p:spPr>
                <a:xfrm>
                  <a:off x="479236" y="615905"/>
                  <a:ext cx="378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7" name="Ink 76">
                  <a:extLst>
                    <a:ext uri="{FF2B5EF4-FFF2-40B4-BE49-F238E27FC236}">
                      <a16:creationId xmlns:a16="http://schemas.microsoft.com/office/drawing/2014/main" id="{F4A8472F-AF49-81E7-AE09-2B5027A3BF48}"/>
                    </a:ext>
                  </a:extLst>
                </p14:cNvPr>
                <p14:cNvContentPartPr/>
                <p14:nvPr/>
              </p14:nvContentPartPr>
              <p14:xfrm>
                <a:off x="523156" y="647225"/>
                <a:ext cx="44640" cy="63720"/>
              </p14:xfrm>
            </p:contentPart>
          </mc:Choice>
          <mc:Fallback xmlns="">
            <p:pic>
              <p:nvPicPr>
                <p:cNvPr id="77" name="Ink 76">
                  <a:extLst>
                    <a:ext uri="{FF2B5EF4-FFF2-40B4-BE49-F238E27FC236}">
                      <a16:creationId xmlns:a16="http://schemas.microsoft.com/office/drawing/2014/main" id="{F4A8472F-AF49-81E7-AE09-2B5027A3BF48}"/>
                    </a:ext>
                  </a:extLst>
                </p:cNvPr>
                <p:cNvPicPr/>
                <p:nvPr/>
              </p:nvPicPr>
              <p:blipFill>
                <a:blip r:embed="rId124"/>
                <a:stretch>
                  <a:fillRect/>
                </a:stretch>
              </p:blipFill>
              <p:spPr>
                <a:xfrm>
                  <a:off x="517036" y="641105"/>
                  <a:ext cx="568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8" name="Ink 77">
                  <a:extLst>
                    <a:ext uri="{FF2B5EF4-FFF2-40B4-BE49-F238E27FC236}">
                      <a16:creationId xmlns:a16="http://schemas.microsoft.com/office/drawing/2014/main" id="{141BF9D9-49C0-3C4A-FDA7-58D3CAAB4568}"/>
                    </a:ext>
                  </a:extLst>
                </p14:cNvPr>
                <p14:cNvContentPartPr/>
                <p14:nvPr/>
              </p14:nvContentPartPr>
              <p14:xfrm>
                <a:off x="637636" y="687905"/>
                <a:ext cx="57240" cy="82800"/>
              </p14:xfrm>
            </p:contentPart>
          </mc:Choice>
          <mc:Fallback xmlns="">
            <p:pic>
              <p:nvPicPr>
                <p:cNvPr id="78" name="Ink 77">
                  <a:extLst>
                    <a:ext uri="{FF2B5EF4-FFF2-40B4-BE49-F238E27FC236}">
                      <a16:creationId xmlns:a16="http://schemas.microsoft.com/office/drawing/2014/main" id="{141BF9D9-49C0-3C4A-FDA7-58D3CAAB4568}"/>
                    </a:ext>
                  </a:extLst>
                </p:cNvPr>
                <p:cNvPicPr/>
                <p:nvPr/>
              </p:nvPicPr>
              <p:blipFill>
                <a:blip r:embed="rId126"/>
                <a:stretch>
                  <a:fillRect/>
                </a:stretch>
              </p:blipFill>
              <p:spPr>
                <a:xfrm>
                  <a:off x="631516" y="681785"/>
                  <a:ext cx="69480" cy="95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7">
            <p14:nvContentPartPr>
              <p14:cNvPr id="80" name="Ink 79">
                <a:extLst>
                  <a:ext uri="{FF2B5EF4-FFF2-40B4-BE49-F238E27FC236}">
                    <a16:creationId xmlns:a16="http://schemas.microsoft.com/office/drawing/2014/main" id="{897E7ED9-94F4-6CCB-4389-9C90E82CADEB}"/>
                  </a:ext>
                </a:extLst>
              </p14:cNvPr>
              <p14:cNvContentPartPr/>
              <p14:nvPr/>
            </p14:nvContentPartPr>
            <p14:xfrm>
              <a:off x="2924716" y="5298785"/>
              <a:ext cx="1164960" cy="49320"/>
            </p14:xfrm>
          </p:contentPart>
        </mc:Choice>
        <mc:Fallback xmlns="">
          <p:pic>
            <p:nvPicPr>
              <p:cNvPr id="80" name="Ink 79">
                <a:extLst>
                  <a:ext uri="{FF2B5EF4-FFF2-40B4-BE49-F238E27FC236}">
                    <a16:creationId xmlns:a16="http://schemas.microsoft.com/office/drawing/2014/main" id="{897E7ED9-94F4-6CCB-4389-9C90E82CADEB}"/>
                  </a:ext>
                </a:extLst>
              </p:cNvPr>
              <p:cNvPicPr/>
              <p:nvPr/>
            </p:nvPicPr>
            <p:blipFill>
              <a:blip r:embed="rId128"/>
              <a:stretch>
                <a:fillRect/>
              </a:stretch>
            </p:blipFill>
            <p:spPr>
              <a:xfrm>
                <a:off x="2918596" y="5292665"/>
                <a:ext cx="11772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1" name="Ink 80">
                <a:extLst>
                  <a:ext uri="{FF2B5EF4-FFF2-40B4-BE49-F238E27FC236}">
                    <a16:creationId xmlns:a16="http://schemas.microsoft.com/office/drawing/2014/main" id="{59D48E72-AA6A-A1E1-D682-172B2EB14574}"/>
                  </a:ext>
                </a:extLst>
              </p14:cNvPr>
              <p14:cNvContentPartPr/>
              <p14:nvPr/>
            </p14:nvContentPartPr>
            <p14:xfrm>
              <a:off x="2495956" y="4978025"/>
              <a:ext cx="753480" cy="38520"/>
            </p14:xfrm>
          </p:contentPart>
        </mc:Choice>
        <mc:Fallback xmlns="">
          <p:pic>
            <p:nvPicPr>
              <p:cNvPr id="81" name="Ink 80">
                <a:extLst>
                  <a:ext uri="{FF2B5EF4-FFF2-40B4-BE49-F238E27FC236}">
                    <a16:creationId xmlns:a16="http://schemas.microsoft.com/office/drawing/2014/main" id="{59D48E72-AA6A-A1E1-D682-172B2EB14574}"/>
                  </a:ext>
                </a:extLst>
              </p:cNvPr>
              <p:cNvPicPr/>
              <p:nvPr/>
            </p:nvPicPr>
            <p:blipFill>
              <a:blip r:embed="rId130"/>
              <a:stretch>
                <a:fillRect/>
              </a:stretch>
            </p:blipFill>
            <p:spPr>
              <a:xfrm>
                <a:off x="2489836" y="4971905"/>
                <a:ext cx="765720" cy="50760"/>
              </a:xfrm>
              <a:prstGeom prst="rect">
                <a:avLst/>
              </a:prstGeom>
            </p:spPr>
          </p:pic>
        </mc:Fallback>
      </mc:AlternateContent>
      <p:grpSp>
        <p:nvGrpSpPr>
          <p:cNvPr id="111" name="Group 110">
            <a:extLst>
              <a:ext uri="{FF2B5EF4-FFF2-40B4-BE49-F238E27FC236}">
                <a16:creationId xmlns:a16="http://schemas.microsoft.com/office/drawing/2014/main" id="{E2729497-B77D-10EA-B46C-7BBFC6A242DB}"/>
              </a:ext>
            </a:extLst>
          </p:cNvPr>
          <p:cNvGrpSpPr/>
          <p:nvPr/>
        </p:nvGrpSpPr>
        <p:grpSpPr>
          <a:xfrm>
            <a:off x="5568916" y="5479505"/>
            <a:ext cx="2670480" cy="589680"/>
            <a:chOff x="5568916" y="5479505"/>
            <a:chExt cx="2670480" cy="589680"/>
          </a:xfrm>
        </p:grpSpPr>
        <mc:AlternateContent xmlns:mc="http://schemas.openxmlformats.org/markup-compatibility/2006" xmlns:p14="http://schemas.microsoft.com/office/powerpoint/2010/main">
          <mc:Choice Requires="p14">
            <p:contentPart p14:bwMode="auto" r:id="rId131">
              <p14:nvContentPartPr>
                <p14:cNvPr id="82" name="Ink 81">
                  <a:extLst>
                    <a:ext uri="{FF2B5EF4-FFF2-40B4-BE49-F238E27FC236}">
                      <a16:creationId xmlns:a16="http://schemas.microsoft.com/office/drawing/2014/main" id="{8D63BF0D-CA7C-A6FC-85FB-65DA084007B3}"/>
                    </a:ext>
                  </a:extLst>
                </p14:cNvPr>
                <p14:cNvContentPartPr/>
                <p14:nvPr/>
              </p14:nvContentPartPr>
              <p14:xfrm>
                <a:off x="6111796" y="5620985"/>
                <a:ext cx="135000" cy="275040"/>
              </p14:xfrm>
            </p:contentPart>
          </mc:Choice>
          <mc:Fallback xmlns="">
            <p:pic>
              <p:nvPicPr>
                <p:cNvPr id="82" name="Ink 81">
                  <a:extLst>
                    <a:ext uri="{FF2B5EF4-FFF2-40B4-BE49-F238E27FC236}">
                      <a16:creationId xmlns:a16="http://schemas.microsoft.com/office/drawing/2014/main" id="{8D63BF0D-CA7C-A6FC-85FB-65DA084007B3}"/>
                    </a:ext>
                  </a:extLst>
                </p:cNvPr>
                <p:cNvPicPr/>
                <p:nvPr/>
              </p:nvPicPr>
              <p:blipFill>
                <a:blip r:embed="rId132"/>
                <a:stretch>
                  <a:fillRect/>
                </a:stretch>
              </p:blipFill>
              <p:spPr>
                <a:xfrm>
                  <a:off x="6105676" y="5614865"/>
                  <a:ext cx="14724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3" name="Ink 82">
                  <a:extLst>
                    <a:ext uri="{FF2B5EF4-FFF2-40B4-BE49-F238E27FC236}">
                      <a16:creationId xmlns:a16="http://schemas.microsoft.com/office/drawing/2014/main" id="{2AD8F808-E33B-6354-2C1F-AA5A2D646278}"/>
                    </a:ext>
                  </a:extLst>
                </p14:cNvPr>
                <p14:cNvContentPartPr/>
                <p14:nvPr/>
              </p14:nvContentPartPr>
              <p14:xfrm>
                <a:off x="6109996" y="5796305"/>
                <a:ext cx="95400" cy="25560"/>
              </p14:xfrm>
            </p:contentPart>
          </mc:Choice>
          <mc:Fallback xmlns="">
            <p:pic>
              <p:nvPicPr>
                <p:cNvPr id="83" name="Ink 82">
                  <a:extLst>
                    <a:ext uri="{FF2B5EF4-FFF2-40B4-BE49-F238E27FC236}">
                      <a16:creationId xmlns:a16="http://schemas.microsoft.com/office/drawing/2014/main" id="{2AD8F808-E33B-6354-2C1F-AA5A2D646278}"/>
                    </a:ext>
                  </a:extLst>
                </p:cNvPr>
                <p:cNvPicPr/>
                <p:nvPr/>
              </p:nvPicPr>
              <p:blipFill>
                <a:blip r:embed="rId134"/>
                <a:stretch>
                  <a:fillRect/>
                </a:stretch>
              </p:blipFill>
              <p:spPr>
                <a:xfrm>
                  <a:off x="6103876" y="5790185"/>
                  <a:ext cx="1076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5" name="Ink 84">
                  <a:extLst>
                    <a:ext uri="{FF2B5EF4-FFF2-40B4-BE49-F238E27FC236}">
                      <a16:creationId xmlns:a16="http://schemas.microsoft.com/office/drawing/2014/main" id="{711DC884-43E3-6869-EE6A-28F057AC0D8B}"/>
                    </a:ext>
                  </a:extLst>
                </p14:cNvPr>
                <p14:cNvContentPartPr/>
                <p14:nvPr/>
              </p14:nvContentPartPr>
              <p14:xfrm>
                <a:off x="6357676" y="5624585"/>
                <a:ext cx="53640" cy="269280"/>
              </p14:xfrm>
            </p:contentPart>
          </mc:Choice>
          <mc:Fallback xmlns="">
            <p:pic>
              <p:nvPicPr>
                <p:cNvPr id="85" name="Ink 84">
                  <a:extLst>
                    <a:ext uri="{FF2B5EF4-FFF2-40B4-BE49-F238E27FC236}">
                      <a16:creationId xmlns:a16="http://schemas.microsoft.com/office/drawing/2014/main" id="{711DC884-43E3-6869-EE6A-28F057AC0D8B}"/>
                    </a:ext>
                  </a:extLst>
                </p:cNvPr>
                <p:cNvPicPr/>
                <p:nvPr/>
              </p:nvPicPr>
              <p:blipFill>
                <a:blip r:embed="rId136"/>
                <a:stretch>
                  <a:fillRect/>
                </a:stretch>
              </p:blipFill>
              <p:spPr>
                <a:xfrm>
                  <a:off x="6351556" y="5618465"/>
                  <a:ext cx="6588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7" name="Ink 86">
                  <a:extLst>
                    <a:ext uri="{FF2B5EF4-FFF2-40B4-BE49-F238E27FC236}">
                      <a16:creationId xmlns:a16="http://schemas.microsoft.com/office/drawing/2014/main" id="{C0FD35EA-B3D4-B8DE-BCD4-39168EDF55E1}"/>
                    </a:ext>
                  </a:extLst>
                </p14:cNvPr>
                <p14:cNvContentPartPr/>
                <p14:nvPr/>
              </p14:nvContentPartPr>
              <p14:xfrm>
                <a:off x="6368836" y="5593265"/>
                <a:ext cx="167040" cy="264240"/>
              </p14:xfrm>
            </p:contentPart>
          </mc:Choice>
          <mc:Fallback xmlns="">
            <p:pic>
              <p:nvPicPr>
                <p:cNvPr id="87" name="Ink 86">
                  <a:extLst>
                    <a:ext uri="{FF2B5EF4-FFF2-40B4-BE49-F238E27FC236}">
                      <a16:creationId xmlns:a16="http://schemas.microsoft.com/office/drawing/2014/main" id="{C0FD35EA-B3D4-B8DE-BCD4-39168EDF55E1}"/>
                    </a:ext>
                  </a:extLst>
                </p:cNvPr>
                <p:cNvPicPr/>
                <p:nvPr/>
              </p:nvPicPr>
              <p:blipFill>
                <a:blip r:embed="rId138"/>
                <a:stretch>
                  <a:fillRect/>
                </a:stretch>
              </p:blipFill>
              <p:spPr>
                <a:xfrm>
                  <a:off x="6362716" y="5587145"/>
                  <a:ext cx="17928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8" name="Ink 87">
                  <a:extLst>
                    <a:ext uri="{FF2B5EF4-FFF2-40B4-BE49-F238E27FC236}">
                      <a16:creationId xmlns:a16="http://schemas.microsoft.com/office/drawing/2014/main" id="{840D6AE3-8040-5F1A-5BC3-0AFD67EBBBFA}"/>
                    </a:ext>
                  </a:extLst>
                </p14:cNvPr>
                <p14:cNvContentPartPr/>
                <p14:nvPr/>
              </p14:nvContentPartPr>
              <p14:xfrm>
                <a:off x="6591676" y="5636465"/>
                <a:ext cx="51840" cy="317880"/>
              </p14:xfrm>
            </p:contentPart>
          </mc:Choice>
          <mc:Fallback xmlns="">
            <p:pic>
              <p:nvPicPr>
                <p:cNvPr id="88" name="Ink 87">
                  <a:extLst>
                    <a:ext uri="{FF2B5EF4-FFF2-40B4-BE49-F238E27FC236}">
                      <a16:creationId xmlns:a16="http://schemas.microsoft.com/office/drawing/2014/main" id="{840D6AE3-8040-5F1A-5BC3-0AFD67EBBBFA}"/>
                    </a:ext>
                  </a:extLst>
                </p:cNvPr>
                <p:cNvPicPr/>
                <p:nvPr/>
              </p:nvPicPr>
              <p:blipFill>
                <a:blip r:embed="rId140"/>
                <a:stretch>
                  <a:fillRect/>
                </a:stretch>
              </p:blipFill>
              <p:spPr>
                <a:xfrm>
                  <a:off x="6585556" y="5630345"/>
                  <a:ext cx="6408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9" name="Ink 88">
                  <a:extLst>
                    <a:ext uri="{FF2B5EF4-FFF2-40B4-BE49-F238E27FC236}">
                      <a16:creationId xmlns:a16="http://schemas.microsoft.com/office/drawing/2014/main" id="{C65EBAD3-14B2-1752-580E-CF489825FE43}"/>
                    </a:ext>
                  </a:extLst>
                </p14:cNvPr>
                <p14:cNvContentPartPr/>
                <p14:nvPr/>
              </p14:nvContentPartPr>
              <p14:xfrm>
                <a:off x="6588076" y="5641505"/>
                <a:ext cx="175680" cy="286920"/>
              </p14:xfrm>
            </p:contentPart>
          </mc:Choice>
          <mc:Fallback xmlns="">
            <p:pic>
              <p:nvPicPr>
                <p:cNvPr id="89" name="Ink 88">
                  <a:extLst>
                    <a:ext uri="{FF2B5EF4-FFF2-40B4-BE49-F238E27FC236}">
                      <a16:creationId xmlns:a16="http://schemas.microsoft.com/office/drawing/2014/main" id="{C65EBAD3-14B2-1752-580E-CF489825FE43}"/>
                    </a:ext>
                  </a:extLst>
                </p:cNvPr>
                <p:cNvPicPr/>
                <p:nvPr/>
              </p:nvPicPr>
              <p:blipFill>
                <a:blip r:embed="rId142"/>
                <a:stretch>
                  <a:fillRect/>
                </a:stretch>
              </p:blipFill>
              <p:spPr>
                <a:xfrm>
                  <a:off x="6581956" y="5635385"/>
                  <a:ext cx="18792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1" name="Ink 90">
                  <a:extLst>
                    <a:ext uri="{FF2B5EF4-FFF2-40B4-BE49-F238E27FC236}">
                      <a16:creationId xmlns:a16="http://schemas.microsoft.com/office/drawing/2014/main" id="{1285DDA2-51FC-9BAA-B6D6-259276FEBB0E}"/>
                    </a:ext>
                  </a:extLst>
                </p14:cNvPr>
                <p14:cNvContentPartPr/>
                <p14:nvPr/>
              </p14:nvContentPartPr>
              <p14:xfrm>
                <a:off x="6871036" y="5666705"/>
                <a:ext cx="156600" cy="290520"/>
              </p14:xfrm>
            </p:contentPart>
          </mc:Choice>
          <mc:Fallback xmlns="">
            <p:pic>
              <p:nvPicPr>
                <p:cNvPr id="91" name="Ink 90">
                  <a:extLst>
                    <a:ext uri="{FF2B5EF4-FFF2-40B4-BE49-F238E27FC236}">
                      <a16:creationId xmlns:a16="http://schemas.microsoft.com/office/drawing/2014/main" id="{1285DDA2-51FC-9BAA-B6D6-259276FEBB0E}"/>
                    </a:ext>
                  </a:extLst>
                </p:cNvPr>
                <p:cNvPicPr/>
                <p:nvPr/>
              </p:nvPicPr>
              <p:blipFill>
                <a:blip r:embed="rId144"/>
                <a:stretch>
                  <a:fillRect/>
                </a:stretch>
              </p:blipFill>
              <p:spPr>
                <a:xfrm>
                  <a:off x="6864916" y="5660585"/>
                  <a:ext cx="16884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3" name="Ink 92">
                  <a:extLst>
                    <a:ext uri="{FF2B5EF4-FFF2-40B4-BE49-F238E27FC236}">
                      <a16:creationId xmlns:a16="http://schemas.microsoft.com/office/drawing/2014/main" id="{FEB8F636-FD9A-77B8-EB32-7399A075C9B1}"/>
                    </a:ext>
                  </a:extLst>
                </p14:cNvPr>
                <p14:cNvContentPartPr/>
                <p14:nvPr/>
              </p14:nvContentPartPr>
              <p14:xfrm>
                <a:off x="7123396" y="5656625"/>
                <a:ext cx="39600" cy="168120"/>
              </p14:xfrm>
            </p:contentPart>
          </mc:Choice>
          <mc:Fallback xmlns="">
            <p:pic>
              <p:nvPicPr>
                <p:cNvPr id="93" name="Ink 92">
                  <a:extLst>
                    <a:ext uri="{FF2B5EF4-FFF2-40B4-BE49-F238E27FC236}">
                      <a16:creationId xmlns:a16="http://schemas.microsoft.com/office/drawing/2014/main" id="{FEB8F636-FD9A-77B8-EB32-7399A075C9B1}"/>
                    </a:ext>
                  </a:extLst>
                </p:cNvPr>
                <p:cNvPicPr/>
                <p:nvPr/>
              </p:nvPicPr>
              <p:blipFill>
                <a:blip r:embed="rId146"/>
                <a:stretch>
                  <a:fillRect/>
                </a:stretch>
              </p:blipFill>
              <p:spPr>
                <a:xfrm>
                  <a:off x="7117276" y="5650505"/>
                  <a:ext cx="518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4" name="Ink 93">
                  <a:extLst>
                    <a:ext uri="{FF2B5EF4-FFF2-40B4-BE49-F238E27FC236}">
                      <a16:creationId xmlns:a16="http://schemas.microsoft.com/office/drawing/2014/main" id="{A0581E75-E80D-1239-3CC6-FFA1E29D6005}"/>
                    </a:ext>
                  </a:extLst>
                </p14:cNvPr>
                <p14:cNvContentPartPr/>
                <p14:nvPr/>
              </p14:nvContentPartPr>
              <p14:xfrm>
                <a:off x="7150036" y="5604425"/>
                <a:ext cx="186480" cy="184680"/>
              </p14:xfrm>
            </p:contentPart>
          </mc:Choice>
          <mc:Fallback xmlns="">
            <p:pic>
              <p:nvPicPr>
                <p:cNvPr id="94" name="Ink 93">
                  <a:extLst>
                    <a:ext uri="{FF2B5EF4-FFF2-40B4-BE49-F238E27FC236}">
                      <a16:creationId xmlns:a16="http://schemas.microsoft.com/office/drawing/2014/main" id="{A0581E75-E80D-1239-3CC6-FFA1E29D6005}"/>
                    </a:ext>
                  </a:extLst>
                </p:cNvPr>
                <p:cNvPicPr/>
                <p:nvPr/>
              </p:nvPicPr>
              <p:blipFill>
                <a:blip r:embed="rId148"/>
                <a:stretch>
                  <a:fillRect/>
                </a:stretch>
              </p:blipFill>
              <p:spPr>
                <a:xfrm>
                  <a:off x="7143916" y="5598305"/>
                  <a:ext cx="1987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6" name="Ink 95">
                  <a:extLst>
                    <a:ext uri="{FF2B5EF4-FFF2-40B4-BE49-F238E27FC236}">
                      <a16:creationId xmlns:a16="http://schemas.microsoft.com/office/drawing/2014/main" id="{EEF05E1C-795C-F1CF-078C-8CE11F1FD822}"/>
                    </a:ext>
                  </a:extLst>
                </p14:cNvPr>
                <p14:cNvContentPartPr/>
                <p14:nvPr/>
              </p14:nvContentPartPr>
              <p14:xfrm>
                <a:off x="7425076" y="5624945"/>
                <a:ext cx="21240" cy="168840"/>
              </p14:xfrm>
            </p:contentPart>
          </mc:Choice>
          <mc:Fallback xmlns="">
            <p:pic>
              <p:nvPicPr>
                <p:cNvPr id="96" name="Ink 95">
                  <a:extLst>
                    <a:ext uri="{FF2B5EF4-FFF2-40B4-BE49-F238E27FC236}">
                      <a16:creationId xmlns:a16="http://schemas.microsoft.com/office/drawing/2014/main" id="{EEF05E1C-795C-F1CF-078C-8CE11F1FD822}"/>
                    </a:ext>
                  </a:extLst>
                </p:cNvPr>
                <p:cNvPicPr/>
                <p:nvPr/>
              </p:nvPicPr>
              <p:blipFill>
                <a:blip r:embed="rId150"/>
                <a:stretch>
                  <a:fillRect/>
                </a:stretch>
              </p:blipFill>
              <p:spPr>
                <a:xfrm>
                  <a:off x="7418956" y="5618825"/>
                  <a:ext cx="334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8" name="Ink 97">
                  <a:extLst>
                    <a:ext uri="{FF2B5EF4-FFF2-40B4-BE49-F238E27FC236}">
                      <a16:creationId xmlns:a16="http://schemas.microsoft.com/office/drawing/2014/main" id="{AD329824-C3D4-91C1-8DFB-D2A7DB58C706}"/>
                    </a:ext>
                  </a:extLst>
                </p14:cNvPr>
                <p14:cNvContentPartPr/>
                <p14:nvPr/>
              </p14:nvContentPartPr>
              <p14:xfrm>
                <a:off x="7431556" y="5609465"/>
                <a:ext cx="63720" cy="171360"/>
              </p14:xfrm>
            </p:contentPart>
          </mc:Choice>
          <mc:Fallback xmlns="">
            <p:pic>
              <p:nvPicPr>
                <p:cNvPr id="98" name="Ink 97">
                  <a:extLst>
                    <a:ext uri="{FF2B5EF4-FFF2-40B4-BE49-F238E27FC236}">
                      <a16:creationId xmlns:a16="http://schemas.microsoft.com/office/drawing/2014/main" id="{AD329824-C3D4-91C1-8DFB-D2A7DB58C706}"/>
                    </a:ext>
                  </a:extLst>
                </p:cNvPr>
                <p:cNvPicPr/>
                <p:nvPr/>
              </p:nvPicPr>
              <p:blipFill>
                <a:blip r:embed="rId152"/>
                <a:stretch>
                  <a:fillRect/>
                </a:stretch>
              </p:blipFill>
              <p:spPr>
                <a:xfrm>
                  <a:off x="7425436" y="5603345"/>
                  <a:ext cx="759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9" name="Ink 98">
                  <a:extLst>
                    <a:ext uri="{FF2B5EF4-FFF2-40B4-BE49-F238E27FC236}">
                      <a16:creationId xmlns:a16="http://schemas.microsoft.com/office/drawing/2014/main" id="{B590A0B4-9D8A-C6E5-B6F2-4CD59AE78F43}"/>
                    </a:ext>
                  </a:extLst>
                </p14:cNvPr>
                <p14:cNvContentPartPr/>
                <p14:nvPr/>
              </p14:nvContentPartPr>
              <p14:xfrm>
                <a:off x="7450636" y="5742305"/>
                <a:ext cx="32040" cy="360"/>
              </p14:xfrm>
            </p:contentPart>
          </mc:Choice>
          <mc:Fallback xmlns="">
            <p:pic>
              <p:nvPicPr>
                <p:cNvPr id="99" name="Ink 98">
                  <a:extLst>
                    <a:ext uri="{FF2B5EF4-FFF2-40B4-BE49-F238E27FC236}">
                      <a16:creationId xmlns:a16="http://schemas.microsoft.com/office/drawing/2014/main" id="{B590A0B4-9D8A-C6E5-B6F2-4CD59AE78F43}"/>
                    </a:ext>
                  </a:extLst>
                </p:cNvPr>
                <p:cNvPicPr/>
                <p:nvPr/>
              </p:nvPicPr>
              <p:blipFill>
                <a:blip r:embed="rId154"/>
                <a:stretch>
                  <a:fillRect/>
                </a:stretch>
              </p:blipFill>
              <p:spPr>
                <a:xfrm>
                  <a:off x="7444516" y="5736185"/>
                  <a:ext cx="442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1" name="Ink 100">
                  <a:extLst>
                    <a:ext uri="{FF2B5EF4-FFF2-40B4-BE49-F238E27FC236}">
                      <a16:creationId xmlns:a16="http://schemas.microsoft.com/office/drawing/2014/main" id="{D7EE052D-073D-EC8C-AA6F-7FAAD4AB7961}"/>
                    </a:ext>
                  </a:extLst>
                </p14:cNvPr>
                <p14:cNvContentPartPr/>
                <p14:nvPr/>
              </p14:nvContentPartPr>
              <p14:xfrm>
                <a:off x="7576636" y="5643665"/>
                <a:ext cx="27000" cy="178920"/>
              </p14:xfrm>
            </p:contentPart>
          </mc:Choice>
          <mc:Fallback xmlns="">
            <p:pic>
              <p:nvPicPr>
                <p:cNvPr id="101" name="Ink 100">
                  <a:extLst>
                    <a:ext uri="{FF2B5EF4-FFF2-40B4-BE49-F238E27FC236}">
                      <a16:creationId xmlns:a16="http://schemas.microsoft.com/office/drawing/2014/main" id="{D7EE052D-073D-EC8C-AA6F-7FAAD4AB7961}"/>
                    </a:ext>
                  </a:extLst>
                </p:cNvPr>
                <p:cNvPicPr/>
                <p:nvPr/>
              </p:nvPicPr>
              <p:blipFill>
                <a:blip r:embed="rId156"/>
                <a:stretch>
                  <a:fillRect/>
                </a:stretch>
              </p:blipFill>
              <p:spPr>
                <a:xfrm>
                  <a:off x="7570516" y="5637545"/>
                  <a:ext cx="392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2" name="Ink 101">
                  <a:extLst>
                    <a:ext uri="{FF2B5EF4-FFF2-40B4-BE49-F238E27FC236}">
                      <a16:creationId xmlns:a16="http://schemas.microsoft.com/office/drawing/2014/main" id="{7321BCE2-C1A4-ACA9-AEEC-08E000DDFD67}"/>
                    </a:ext>
                  </a:extLst>
                </p14:cNvPr>
                <p14:cNvContentPartPr/>
                <p14:nvPr/>
              </p14:nvContentPartPr>
              <p14:xfrm>
                <a:off x="7574476" y="5613425"/>
                <a:ext cx="114480" cy="190440"/>
              </p14:xfrm>
            </p:contentPart>
          </mc:Choice>
          <mc:Fallback xmlns="">
            <p:pic>
              <p:nvPicPr>
                <p:cNvPr id="102" name="Ink 101">
                  <a:extLst>
                    <a:ext uri="{FF2B5EF4-FFF2-40B4-BE49-F238E27FC236}">
                      <a16:creationId xmlns:a16="http://schemas.microsoft.com/office/drawing/2014/main" id="{7321BCE2-C1A4-ACA9-AEEC-08E000DDFD67}"/>
                    </a:ext>
                  </a:extLst>
                </p:cNvPr>
                <p:cNvPicPr/>
                <p:nvPr/>
              </p:nvPicPr>
              <p:blipFill>
                <a:blip r:embed="rId158"/>
                <a:stretch>
                  <a:fillRect/>
                </a:stretch>
              </p:blipFill>
              <p:spPr>
                <a:xfrm>
                  <a:off x="7568356" y="5607305"/>
                  <a:ext cx="1267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3" name="Ink 102">
                  <a:extLst>
                    <a:ext uri="{FF2B5EF4-FFF2-40B4-BE49-F238E27FC236}">
                      <a16:creationId xmlns:a16="http://schemas.microsoft.com/office/drawing/2014/main" id="{8AED611E-8C19-EA24-6706-CA28EECCAF2F}"/>
                    </a:ext>
                  </a:extLst>
                </p14:cNvPr>
                <p14:cNvContentPartPr/>
                <p14:nvPr/>
              </p14:nvContentPartPr>
              <p14:xfrm>
                <a:off x="7744036" y="5637545"/>
                <a:ext cx="14040" cy="140040"/>
              </p14:xfrm>
            </p:contentPart>
          </mc:Choice>
          <mc:Fallback xmlns="">
            <p:pic>
              <p:nvPicPr>
                <p:cNvPr id="103" name="Ink 102">
                  <a:extLst>
                    <a:ext uri="{FF2B5EF4-FFF2-40B4-BE49-F238E27FC236}">
                      <a16:creationId xmlns:a16="http://schemas.microsoft.com/office/drawing/2014/main" id="{8AED611E-8C19-EA24-6706-CA28EECCAF2F}"/>
                    </a:ext>
                  </a:extLst>
                </p:cNvPr>
                <p:cNvPicPr/>
                <p:nvPr/>
              </p:nvPicPr>
              <p:blipFill>
                <a:blip r:embed="rId160"/>
                <a:stretch>
                  <a:fillRect/>
                </a:stretch>
              </p:blipFill>
              <p:spPr>
                <a:xfrm>
                  <a:off x="7737916" y="5631425"/>
                  <a:ext cx="262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4" name="Ink 103">
                  <a:extLst>
                    <a:ext uri="{FF2B5EF4-FFF2-40B4-BE49-F238E27FC236}">
                      <a16:creationId xmlns:a16="http://schemas.microsoft.com/office/drawing/2014/main" id="{F3661585-F4F0-F886-21EC-B7B036AF33D1}"/>
                    </a:ext>
                  </a:extLst>
                </p14:cNvPr>
                <p14:cNvContentPartPr/>
                <p14:nvPr/>
              </p14:nvContentPartPr>
              <p14:xfrm>
                <a:off x="7757716" y="5602265"/>
                <a:ext cx="132120" cy="171360"/>
              </p14:xfrm>
            </p:contentPart>
          </mc:Choice>
          <mc:Fallback xmlns="">
            <p:pic>
              <p:nvPicPr>
                <p:cNvPr id="104" name="Ink 103">
                  <a:extLst>
                    <a:ext uri="{FF2B5EF4-FFF2-40B4-BE49-F238E27FC236}">
                      <a16:creationId xmlns:a16="http://schemas.microsoft.com/office/drawing/2014/main" id="{F3661585-F4F0-F886-21EC-B7B036AF33D1}"/>
                    </a:ext>
                  </a:extLst>
                </p:cNvPr>
                <p:cNvPicPr/>
                <p:nvPr/>
              </p:nvPicPr>
              <p:blipFill>
                <a:blip r:embed="rId162"/>
                <a:stretch>
                  <a:fillRect/>
                </a:stretch>
              </p:blipFill>
              <p:spPr>
                <a:xfrm>
                  <a:off x="7751596" y="5596145"/>
                  <a:ext cx="1443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5" name="Ink 104">
                  <a:extLst>
                    <a:ext uri="{FF2B5EF4-FFF2-40B4-BE49-F238E27FC236}">
                      <a16:creationId xmlns:a16="http://schemas.microsoft.com/office/drawing/2014/main" id="{42A6229B-3F98-328C-A9B9-7B7368D618FE}"/>
                    </a:ext>
                  </a:extLst>
                </p14:cNvPr>
                <p14:cNvContentPartPr/>
                <p14:nvPr/>
              </p14:nvContentPartPr>
              <p14:xfrm>
                <a:off x="5979316" y="5479505"/>
                <a:ext cx="2260080" cy="589680"/>
              </p14:xfrm>
            </p:contentPart>
          </mc:Choice>
          <mc:Fallback xmlns="">
            <p:pic>
              <p:nvPicPr>
                <p:cNvPr id="105" name="Ink 104">
                  <a:extLst>
                    <a:ext uri="{FF2B5EF4-FFF2-40B4-BE49-F238E27FC236}">
                      <a16:creationId xmlns:a16="http://schemas.microsoft.com/office/drawing/2014/main" id="{42A6229B-3F98-328C-A9B9-7B7368D618FE}"/>
                    </a:ext>
                  </a:extLst>
                </p:cNvPr>
                <p:cNvPicPr/>
                <p:nvPr/>
              </p:nvPicPr>
              <p:blipFill>
                <a:blip r:embed="rId164"/>
                <a:stretch>
                  <a:fillRect/>
                </a:stretch>
              </p:blipFill>
              <p:spPr>
                <a:xfrm>
                  <a:off x="5973196" y="5473385"/>
                  <a:ext cx="2272320" cy="6019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7" name="Ink 106">
                  <a:extLst>
                    <a:ext uri="{FF2B5EF4-FFF2-40B4-BE49-F238E27FC236}">
                      <a16:creationId xmlns:a16="http://schemas.microsoft.com/office/drawing/2014/main" id="{E0E71D11-5A3C-0D9B-CE16-4FD2F73FC743}"/>
                    </a:ext>
                  </a:extLst>
                </p14:cNvPr>
                <p14:cNvContentPartPr/>
                <p14:nvPr/>
              </p14:nvContentPartPr>
              <p14:xfrm>
                <a:off x="5580436" y="5729345"/>
                <a:ext cx="360" cy="109440"/>
              </p14:xfrm>
            </p:contentPart>
          </mc:Choice>
          <mc:Fallback xmlns="">
            <p:pic>
              <p:nvPicPr>
                <p:cNvPr id="107" name="Ink 106">
                  <a:extLst>
                    <a:ext uri="{FF2B5EF4-FFF2-40B4-BE49-F238E27FC236}">
                      <a16:creationId xmlns:a16="http://schemas.microsoft.com/office/drawing/2014/main" id="{E0E71D11-5A3C-0D9B-CE16-4FD2F73FC743}"/>
                    </a:ext>
                  </a:extLst>
                </p:cNvPr>
                <p:cNvPicPr/>
                <p:nvPr/>
              </p:nvPicPr>
              <p:blipFill>
                <a:blip r:embed="rId166"/>
                <a:stretch>
                  <a:fillRect/>
                </a:stretch>
              </p:blipFill>
              <p:spPr>
                <a:xfrm>
                  <a:off x="5574316" y="5723225"/>
                  <a:ext cx="126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8" name="Ink 107">
                  <a:extLst>
                    <a:ext uri="{FF2B5EF4-FFF2-40B4-BE49-F238E27FC236}">
                      <a16:creationId xmlns:a16="http://schemas.microsoft.com/office/drawing/2014/main" id="{721A5BD5-8B8F-6313-9AB1-D61E4899390D}"/>
                    </a:ext>
                  </a:extLst>
                </p14:cNvPr>
                <p14:cNvContentPartPr/>
                <p14:nvPr/>
              </p14:nvContentPartPr>
              <p14:xfrm>
                <a:off x="5568916" y="5574545"/>
                <a:ext cx="360" cy="360"/>
              </p14:xfrm>
            </p:contentPart>
          </mc:Choice>
          <mc:Fallback xmlns="">
            <p:pic>
              <p:nvPicPr>
                <p:cNvPr id="108" name="Ink 107">
                  <a:extLst>
                    <a:ext uri="{FF2B5EF4-FFF2-40B4-BE49-F238E27FC236}">
                      <a16:creationId xmlns:a16="http://schemas.microsoft.com/office/drawing/2014/main" id="{721A5BD5-8B8F-6313-9AB1-D61E4899390D}"/>
                    </a:ext>
                  </a:extLst>
                </p:cNvPr>
                <p:cNvPicPr/>
                <p:nvPr/>
              </p:nvPicPr>
              <p:blipFill>
                <a:blip r:embed="rId65"/>
                <a:stretch>
                  <a:fillRect/>
                </a:stretch>
              </p:blipFill>
              <p:spPr>
                <a:xfrm>
                  <a:off x="5562796" y="556842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9" name="Ink 108">
                  <a:extLst>
                    <a:ext uri="{FF2B5EF4-FFF2-40B4-BE49-F238E27FC236}">
                      <a16:creationId xmlns:a16="http://schemas.microsoft.com/office/drawing/2014/main" id="{44905E0E-FC9F-3ECB-9148-964DB379FB52}"/>
                    </a:ext>
                  </a:extLst>
                </p14:cNvPr>
                <p14:cNvContentPartPr/>
                <p14:nvPr/>
              </p14:nvContentPartPr>
              <p14:xfrm>
                <a:off x="5643076" y="5551145"/>
                <a:ext cx="39960" cy="314640"/>
              </p14:xfrm>
            </p:contentPart>
          </mc:Choice>
          <mc:Fallback xmlns="">
            <p:pic>
              <p:nvPicPr>
                <p:cNvPr id="109" name="Ink 108">
                  <a:extLst>
                    <a:ext uri="{FF2B5EF4-FFF2-40B4-BE49-F238E27FC236}">
                      <a16:creationId xmlns:a16="http://schemas.microsoft.com/office/drawing/2014/main" id="{44905E0E-FC9F-3ECB-9148-964DB379FB52}"/>
                    </a:ext>
                  </a:extLst>
                </p:cNvPr>
                <p:cNvPicPr/>
                <p:nvPr/>
              </p:nvPicPr>
              <p:blipFill>
                <a:blip r:embed="rId169"/>
                <a:stretch>
                  <a:fillRect/>
                </a:stretch>
              </p:blipFill>
              <p:spPr>
                <a:xfrm>
                  <a:off x="5636956" y="5545025"/>
                  <a:ext cx="5220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0" name="Ink 109">
                  <a:extLst>
                    <a:ext uri="{FF2B5EF4-FFF2-40B4-BE49-F238E27FC236}">
                      <a16:creationId xmlns:a16="http://schemas.microsoft.com/office/drawing/2014/main" id="{636345FE-A547-4212-9CC8-C433F5E2CE73}"/>
                    </a:ext>
                  </a:extLst>
                </p14:cNvPr>
                <p14:cNvContentPartPr/>
                <p14:nvPr/>
              </p14:nvContentPartPr>
              <p14:xfrm>
                <a:off x="5635876" y="5740865"/>
                <a:ext cx="70200" cy="360"/>
              </p14:xfrm>
            </p:contentPart>
          </mc:Choice>
          <mc:Fallback xmlns="">
            <p:pic>
              <p:nvPicPr>
                <p:cNvPr id="110" name="Ink 109">
                  <a:extLst>
                    <a:ext uri="{FF2B5EF4-FFF2-40B4-BE49-F238E27FC236}">
                      <a16:creationId xmlns:a16="http://schemas.microsoft.com/office/drawing/2014/main" id="{636345FE-A547-4212-9CC8-C433F5E2CE73}"/>
                    </a:ext>
                  </a:extLst>
                </p:cNvPr>
                <p:cNvPicPr/>
                <p:nvPr/>
              </p:nvPicPr>
              <p:blipFill>
                <a:blip r:embed="rId171"/>
                <a:stretch>
                  <a:fillRect/>
                </a:stretch>
              </p:blipFill>
              <p:spPr>
                <a:xfrm>
                  <a:off x="5629756" y="5734745"/>
                  <a:ext cx="82440" cy="12600"/>
                </a:xfrm>
                <a:prstGeom prst="rect">
                  <a:avLst/>
                </a:prstGeom>
              </p:spPr>
            </p:pic>
          </mc:Fallback>
        </mc:AlternateContent>
      </p:grpSp>
      <p:grpSp>
        <p:nvGrpSpPr>
          <p:cNvPr id="118" name="Group 117">
            <a:extLst>
              <a:ext uri="{FF2B5EF4-FFF2-40B4-BE49-F238E27FC236}">
                <a16:creationId xmlns:a16="http://schemas.microsoft.com/office/drawing/2014/main" id="{E3BEB909-22D0-A387-EBB3-505E17838BA8}"/>
              </a:ext>
            </a:extLst>
          </p:cNvPr>
          <p:cNvGrpSpPr/>
          <p:nvPr/>
        </p:nvGrpSpPr>
        <p:grpSpPr>
          <a:xfrm>
            <a:off x="8352796" y="5631425"/>
            <a:ext cx="279720" cy="183960"/>
            <a:chOff x="8352796" y="5631425"/>
            <a:chExt cx="279720" cy="183960"/>
          </a:xfrm>
        </p:grpSpPr>
        <mc:AlternateContent xmlns:mc="http://schemas.openxmlformats.org/markup-compatibility/2006" xmlns:p14="http://schemas.microsoft.com/office/powerpoint/2010/main">
          <mc:Choice Requires="p14">
            <p:contentPart p14:bwMode="auto" r:id="rId172">
              <p14:nvContentPartPr>
                <p14:cNvPr id="112" name="Ink 111">
                  <a:extLst>
                    <a:ext uri="{FF2B5EF4-FFF2-40B4-BE49-F238E27FC236}">
                      <a16:creationId xmlns:a16="http://schemas.microsoft.com/office/drawing/2014/main" id="{CBA4B98A-7595-E87E-CC22-C45033B1324D}"/>
                    </a:ext>
                  </a:extLst>
                </p14:cNvPr>
                <p14:cNvContentPartPr/>
                <p14:nvPr/>
              </p14:nvContentPartPr>
              <p14:xfrm>
                <a:off x="8352796" y="5716385"/>
                <a:ext cx="184320" cy="360"/>
              </p14:xfrm>
            </p:contentPart>
          </mc:Choice>
          <mc:Fallback xmlns="">
            <p:pic>
              <p:nvPicPr>
                <p:cNvPr id="112" name="Ink 111">
                  <a:extLst>
                    <a:ext uri="{FF2B5EF4-FFF2-40B4-BE49-F238E27FC236}">
                      <a16:creationId xmlns:a16="http://schemas.microsoft.com/office/drawing/2014/main" id="{CBA4B98A-7595-E87E-CC22-C45033B1324D}"/>
                    </a:ext>
                  </a:extLst>
                </p:cNvPr>
                <p:cNvPicPr/>
                <p:nvPr/>
              </p:nvPicPr>
              <p:blipFill>
                <a:blip r:embed="rId173"/>
                <a:stretch>
                  <a:fillRect/>
                </a:stretch>
              </p:blipFill>
              <p:spPr>
                <a:xfrm>
                  <a:off x="8346676" y="5710265"/>
                  <a:ext cx="1965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3" name="Ink 112">
                  <a:extLst>
                    <a:ext uri="{FF2B5EF4-FFF2-40B4-BE49-F238E27FC236}">
                      <a16:creationId xmlns:a16="http://schemas.microsoft.com/office/drawing/2014/main" id="{DC42AB8A-CE08-0790-5F43-BC90708BC895}"/>
                    </a:ext>
                  </a:extLst>
                </p14:cNvPr>
                <p14:cNvContentPartPr/>
                <p14:nvPr/>
              </p14:nvContentPartPr>
              <p14:xfrm>
                <a:off x="8518036" y="5631425"/>
                <a:ext cx="114480" cy="183960"/>
              </p14:xfrm>
            </p:contentPart>
          </mc:Choice>
          <mc:Fallback xmlns="">
            <p:pic>
              <p:nvPicPr>
                <p:cNvPr id="113" name="Ink 112">
                  <a:extLst>
                    <a:ext uri="{FF2B5EF4-FFF2-40B4-BE49-F238E27FC236}">
                      <a16:creationId xmlns:a16="http://schemas.microsoft.com/office/drawing/2014/main" id="{DC42AB8A-CE08-0790-5F43-BC90708BC895}"/>
                    </a:ext>
                  </a:extLst>
                </p:cNvPr>
                <p:cNvPicPr/>
                <p:nvPr/>
              </p:nvPicPr>
              <p:blipFill>
                <a:blip r:embed="rId175"/>
                <a:stretch>
                  <a:fillRect/>
                </a:stretch>
              </p:blipFill>
              <p:spPr>
                <a:xfrm>
                  <a:off x="8511916" y="5625305"/>
                  <a:ext cx="126720" cy="196200"/>
                </a:xfrm>
                <a:prstGeom prst="rect">
                  <a:avLst/>
                </a:prstGeom>
              </p:spPr>
            </p:pic>
          </mc:Fallback>
        </mc:AlternateContent>
      </p:grpSp>
      <p:grpSp>
        <p:nvGrpSpPr>
          <p:cNvPr id="121" name="Group 120">
            <a:extLst>
              <a:ext uri="{FF2B5EF4-FFF2-40B4-BE49-F238E27FC236}">
                <a16:creationId xmlns:a16="http://schemas.microsoft.com/office/drawing/2014/main" id="{77ED5B5F-C62E-F271-6200-B8E9EE3CD3DB}"/>
              </a:ext>
            </a:extLst>
          </p:cNvPr>
          <p:cNvGrpSpPr/>
          <p:nvPr/>
        </p:nvGrpSpPr>
        <p:grpSpPr>
          <a:xfrm>
            <a:off x="8907556" y="5622785"/>
            <a:ext cx="501120" cy="289800"/>
            <a:chOff x="8907556" y="5622785"/>
            <a:chExt cx="501120" cy="289800"/>
          </a:xfrm>
        </p:grpSpPr>
        <mc:AlternateContent xmlns:mc="http://schemas.openxmlformats.org/markup-compatibility/2006" xmlns:p14="http://schemas.microsoft.com/office/powerpoint/2010/main">
          <mc:Choice Requires="p14">
            <p:contentPart p14:bwMode="auto" r:id="rId176">
              <p14:nvContentPartPr>
                <p14:cNvPr id="114" name="Ink 113">
                  <a:extLst>
                    <a:ext uri="{FF2B5EF4-FFF2-40B4-BE49-F238E27FC236}">
                      <a16:creationId xmlns:a16="http://schemas.microsoft.com/office/drawing/2014/main" id="{62B969A7-9299-D2E9-21D1-BAD5EAAAF09A}"/>
                    </a:ext>
                  </a:extLst>
                </p14:cNvPr>
                <p14:cNvContentPartPr/>
                <p14:nvPr/>
              </p14:nvContentPartPr>
              <p14:xfrm>
                <a:off x="8907556" y="5635025"/>
                <a:ext cx="95400" cy="277560"/>
              </p14:xfrm>
            </p:contentPart>
          </mc:Choice>
          <mc:Fallback xmlns="">
            <p:pic>
              <p:nvPicPr>
                <p:cNvPr id="114" name="Ink 113">
                  <a:extLst>
                    <a:ext uri="{FF2B5EF4-FFF2-40B4-BE49-F238E27FC236}">
                      <a16:creationId xmlns:a16="http://schemas.microsoft.com/office/drawing/2014/main" id="{62B969A7-9299-D2E9-21D1-BAD5EAAAF09A}"/>
                    </a:ext>
                  </a:extLst>
                </p:cNvPr>
                <p:cNvPicPr/>
                <p:nvPr/>
              </p:nvPicPr>
              <p:blipFill>
                <a:blip r:embed="rId177"/>
                <a:stretch>
                  <a:fillRect/>
                </a:stretch>
              </p:blipFill>
              <p:spPr>
                <a:xfrm>
                  <a:off x="8901436" y="5628905"/>
                  <a:ext cx="10764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5" name="Ink 114">
                  <a:extLst>
                    <a:ext uri="{FF2B5EF4-FFF2-40B4-BE49-F238E27FC236}">
                      <a16:creationId xmlns:a16="http://schemas.microsoft.com/office/drawing/2014/main" id="{84285F51-0EB0-A802-A9F2-60ED75E69DAF}"/>
                    </a:ext>
                  </a:extLst>
                </p14:cNvPr>
                <p14:cNvContentPartPr/>
                <p14:nvPr/>
              </p14:nvContentPartPr>
              <p14:xfrm>
                <a:off x="9014476" y="5622785"/>
                <a:ext cx="66240" cy="254880"/>
              </p14:xfrm>
            </p:contentPart>
          </mc:Choice>
          <mc:Fallback xmlns="">
            <p:pic>
              <p:nvPicPr>
                <p:cNvPr id="115" name="Ink 114">
                  <a:extLst>
                    <a:ext uri="{FF2B5EF4-FFF2-40B4-BE49-F238E27FC236}">
                      <a16:creationId xmlns:a16="http://schemas.microsoft.com/office/drawing/2014/main" id="{84285F51-0EB0-A802-A9F2-60ED75E69DAF}"/>
                    </a:ext>
                  </a:extLst>
                </p:cNvPr>
                <p:cNvPicPr/>
                <p:nvPr/>
              </p:nvPicPr>
              <p:blipFill>
                <a:blip r:embed="rId179"/>
                <a:stretch>
                  <a:fillRect/>
                </a:stretch>
              </p:blipFill>
              <p:spPr>
                <a:xfrm>
                  <a:off x="9008356" y="5616665"/>
                  <a:ext cx="7848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6" name="Ink 115">
                  <a:extLst>
                    <a:ext uri="{FF2B5EF4-FFF2-40B4-BE49-F238E27FC236}">
                      <a16:creationId xmlns:a16="http://schemas.microsoft.com/office/drawing/2014/main" id="{33C3DECD-F8BF-842A-E8D3-D3541E2A1DD0}"/>
                    </a:ext>
                  </a:extLst>
                </p14:cNvPr>
                <p14:cNvContentPartPr/>
                <p14:nvPr/>
              </p14:nvContentPartPr>
              <p14:xfrm>
                <a:off x="8960836" y="5765345"/>
                <a:ext cx="119520" cy="14040"/>
              </p14:xfrm>
            </p:contentPart>
          </mc:Choice>
          <mc:Fallback xmlns="">
            <p:pic>
              <p:nvPicPr>
                <p:cNvPr id="116" name="Ink 115">
                  <a:extLst>
                    <a:ext uri="{FF2B5EF4-FFF2-40B4-BE49-F238E27FC236}">
                      <a16:creationId xmlns:a16="http://schemas.microsoft.com/office/drawing/2014/main" id="{33C3DECD-F8BF-842A-E8D3-D3541E2A1DD0}"/>
                    </a:ext>
                  </a:extLst>
                </p:cNvPr>
                <p:cNvPicPr/>
                <p:nvPr/>
              </p:nvPicPr>
              <p:blipFill>
                <a:blip r:embed="rId181"/>
                <a:stretch>
                  <a:fillRect/>
                </a:stretch>
              </p:blipFill>
              <p:spPr>
                <a:xfrm>
                  <a:off x="8954716" y="5759225"/>
                  <a:ext cx="1317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9" name="Ink 118">
                  <a:extLst>
                    <a:ext uri="{FF2B5EF4-FFF2-40B4-BE49-F238E27FC236}">
                      <a16:creationId xmlns:a16="http://schemas.microsoft.com/office/drawing/2014/main" id="{19ECA3E8-EB2F-3897-FB18-33A28F6265E6}"/>
                    </a:ext>
                  </a:extLst>
                </p14:cNvPr>
                <p14:cNvContentPartPr/>
                <p14:nvPr/>
              </p14:nvContentPartPr>
              <p14:xfrm>
                <a:off x="9164596" y="5713145"/>
                <a:ext cx="79920" cy="101520"/>
              </p14:xfrm>
            </p:contentPart>
          </mc:Choice>
          <mc:Fallback xmlns="">
            <p:pic>
              <p:nvPicPr>
                <p:cNvPr id="119" name="Ink 118">
                  <a:extLst>
                    <a:ext uri="{FF2B5EF4-FFF2-40B4-BE49-F238E27FC236}">
                      <a16:creationId xmlns:a16="http://schemas.microsoft.com/office/drawing/2014/main" id="{19ECA3E8-EB2F-3897-FB18-33A28F6265E6}"/>
                    </a:ext>
                  </a:extLst>
                </p:cNvPr>
                <p:cNvPicPr/>
                <p:nvPr/>
              </p:nvPicPr>
              <p:blipFill>
                <a:blip r:embed="rId183"/>
                <a:stretch>
                  <a:fillRect/>
                </a:stretch>
              </p:blipFill>
              <p:spPr>
                <a:xfrm>
                  <a:off x="9158476" y="5707025"/>
                  <a:ext cx="921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0" name="Ink 119">
                  <a:extLst>
                    <a:ext uri="{FF2B5EF4-FFF2-40B4-BE49-F238E27FC236}">
                      <a16:creationId xmlns:a16="http://schemas.microsoft.com/office/drawing/2014/main" id="{93FFCE3F-68A1-507E-F7B1-EACCEDADD851}"/>
                    </a:ext>
                  </a:extLst>
                </p14:cNvPr>
                <p14:cNvContentPartPr/>
                <p14:nvPr/>
              </p14:nvContentPartPr>
              <p14:xfrm>
                <a:off x="9326956" y="5721425"/>
                <a:ext cx="81720" cy="95400"/>
              </p14:xfrm>
            </p:contentPart>
          </mc:Choice>
          <mc:Fallback xmlns="">
            <p:pic>
              <p:nvPicPr>
                <p:cNvPr id="120" name="Ink 119">
                  <a:extLst>
                    <a:ext uri="{FF2B5EF4-FFF2-40B4-BE49-F238E27FC236}">
                      <a16:creationId xmlns:a16="http://schemas.microsoft.com/office/drawing/2014/main" id="{93FFCE3F-68A1-507E-F7B1-EACCEDADD851}"/>
                    </a:ext>
                  </a:extLst>
                </p:cNvPr>
                <p:cNvPicPr/>
                <p:nvPr/>
              </p:nvPicPr>
              <p:blipFill>
                <a:blip r:embed="rId185"/>
                <a:stretch>
                  <a:fillRect/>
                </a:stretch>
              </p:blipFill>
              <p:spPr>
                <a:xfrm>
                  <a:off x="9320836" y="5715305"/>
                  <a:ext cx="93960" cy="107640"/>
                </a:xfrm>
                <a:prstGeom prst="rect">
                  <a:avLst/>
                </a:prstGeom>
              </p:spPr>
            </p:pic>
          </mc:Fallback>
        </mc:AlternateContent>
      </p:grpSp>
      <p:grpSp>
        <p:nvGrpSpPr>
          <p:cNvPr id="127" name="Group 126">
            <a:extLst>
              <a:ext uri="{FF2B5EF4-FFF2-40B4-BE49-F238E27FC236}">
                <a16:creationId xmlns:a16="http://schemas.microsoft.com/office/drawing/2014/main" id="{75F35BCE-8DBB-0AF3-373E-57ACDA7A8E04}"/>
              </a:ext>
            </a:extLst>
          </p:cNvPr>
          <p:cNvGrpSpPr/>
          <p:nvPr/>
        </p:nvGrpSpPr>
        <p:grpSpPr>
          <a:xfrm>
            <a:off x="9449356" y="5577065"/>
            <a:ext cx="357120" cy="374760"/>
            <a:chOff x="9449356" y="5577065"/>
            <a:chExt cx="357120" cy="374760"/>
          </a:xfrm>
        </p:grpSpPr>
        <mc:AlternateContent xmlns:mc="http://schemas.openxmlformats.org/markup-compatibility/2006" xmlns:p14="http://schemas.microsoft.com/office/powerpoint/2010/main">
          <mc:Choice Requires="p14">
            <p:contentPart p14:bwMode="auto" r:id="rId186">
              <p14:nvContentPartPr>
                <p14:cNvPr id="122" name="Ink 121">
                  <a:extLst>
                    <a:ext uri="{FF2B5EF4-FFF2-40B4-BE49-F238E27FC236}">
                      <a16:creationId xmlns:a16="http://schemas.microsoft.com/office/drawing/2014/main" id="{FD094689-B450-3D67-D90D-EB5FC602E283}"/>
                    </a:ext>
                  </a:extLst>
                </p14:cNvPr>
                <p14:cNvContentPartPr/>
                <p14:nvPr/>
              </p14:nvContentPartPr>
              <p14:xfrm>
                <a:off x="9449356" y="5702705"/>
                <a:ext cx="66240" cy="150120"/>
              </p14:xfrm>
            </p:contentPart>
          </mc:Choice>
          <mc:Fallback xmlns="">
            <p:pic>
              <p:nvPicPr>
                <p:cNvPr id="122" name="Ink 121">
                  <a:extLst>
                    <a:ext uri="{FF2B5EF4-FFF2-40B4-BE49-F238E27FC236}">
                      <a16:creationId xmlns:a16="http://schemas.microsoft.com/office/drawing/2014/main" id="{FD094689-B450-3D67-D90D-EB5FC602E283}"/>
                    </a:ext>
                  </a:extLst>
                </p:cNvPr>
                <p:cNvPicPr/>
                <p:nvPr/>
              </p:nvPicPr>
              <p:blipFill>
                <a:blip r:embed="rId187"/>
                <a:stretch>
                  <a:fillRect/>
                </a:stretch>
              </p:blipFill>
              <p:spPr>
                <a:xfrm>
                  <a:off x="9443236" y="5696585"/>
                  <a:ext cx="784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3" name="Ink 122">
                  <a:extLst>
                    <a:ext uri="{FF2B5EF4-FFF2-40B4-BE49-F238E27FC236}">
                      <a16:creationId xmlns:a16="http://schemas.microsoft.com/office/drawing/2014/main" id="{8B1F3F9A-E487-9BA9-FDA4-3FE177A68562}"/>
                    </a:ext>
                  </a:extLst>
                </p14:cNvPr>
                <p14:cNvContentPartPr/>
                <p14:nvPr/>
              </p14:nvContentPartPr>
              <p14:xfrm>
                <a:off x="9590836" y="5766425"/>
                <a:ext cx="6840" cy="185400"/>
              </p14:xfrm>
            </p:contentPart>
          </mc:Choice>
          <mc:Fallback xmlns="">
            <p:pic>
              <p:nvPicPr>
                <p:cNvPr id="123" name="Ink 122">
                  <a:extLst>
                    <a:ext uri="{FF2B5EF4-FFF2-40B4-BE49-F238E27FC236}">
                      <a16:creationId xmlns:a16="http://schemas.microsoft.com/office/drawing/2014/main" id="{8B1F3F9A-E487-9BA9-FDA4-3FE177A68562}"/>
                    </a:ext>
                  </a:extLst>
                </p:cNvPr>
                <p:cNvPicPr/>
                <p:nvPr/>
              </p:nvPicPr>
              <p:blipFill>
                <a:blip r:embed="rId189"/>
                <a:stretch>
                  <a:fillRect/>
                </a:stretch>
              </p:blipFill>
              <p:spPr>
                <a:xfrm>
                  <a:off x="9584716" y="5760305"/>
                  <a:ext cx="1908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4" name="Ink 123">
                  <a:extLst>
                    <a:ext uri="{FF2B5EF4-FFF2-40B4-BE49-F238E27FC236}">
                      <a16:creationId xmlns:a16="http://schemas.microsoft.com/office/drawing/2014/main" id="{977DB608-3C0C-B4F6-EA63-380BFBBB729D}"/>
                    </a:ext>
                  </a:extLst>
                </p14:cNvPr>
                <p14:cNvContentPartPr/>
                <p14:nvPr/>
              </p14:nvContentPartPr>
              <p14:xfrm>
                <a:off x="9571396" y="5684705"/>
                <a:ext cx="101160" cy="156600"/>
              </p14:xfrm>
            </p:contentPart>
          </mc:Choice>
          <mc:Fallback xmlns="">
            <p:pic>
              <p:nvPicPr>
                <p:cNvPr id="124" name="Ink 123">
                  <a:extLst>
                    <a:ext uri="{FF2B5EF4-FFF2-40B4-BE49-F238E27FC236}">
                      <a16:creationId xmlns:a16="http://schemas.microsoft.com/office/drawing/2014/main" id="{977DB608-3C0C-B4F6-EA63-380BFBBB729D}"/>
                    </a:ext>
                  </a:extLst>
                </p:cNvPr>
                <p:cNvPicPr/>
                <p:nvPr/>
              </p:nvPicPr>
              <p:blipFill>
                <a:blip r:embed="rId191"/>
                <a:stretch>
                  <a:fillRect/>
                </a:stretch>
              </p:blipFill>
              <p:spPr>
                <a:xfrm>
                  <a:off x="9565276" y="5678585"/>
                  <a:ext cx="1134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5" name="Ink 124">
                  <a:extLst>
                    <a:ext uri="{FF2B5EF4-FFF2-40B4-BE49-F238E27FC236}">
                      <a16:creationId xmlns:a16="http://schemas.microsoft.com/office/drawing/2014/main" id="{7BE708A2-C212-F588-F9C7-4CAB70B323EC}"/>
                    </a:ext>
                  </a:extLst>
                </p14:cNvPr>
                <p14:cNvContentPartPr/>
                <p14:nvPr/>
              </p14:nvContentPartPr>
              <p14:xfrm>
                <a:off x="9734836" y="5577065"/>
                <a:ext cx="36000" cy="286560"/>
              </p14:xfrm>
            </p:contentPart>
          </mc:Choice>
          <mc:Fallback xmlns="">
            <p:pic>
              <p:nvPicPr>
                <p:cNvPr id="125" name="Ink 124">
                  <a:extLst>
                    <a:ext uri="{FF2B5EF4-FFF2-40B4-BE49-F238E27FC236}">
                      <a16:creationId xmlns:a16="http://schemas.microsoft.com/office/drawing/2014/main" id="{7BE708A2-C212-F588-F9C7-4CAB70B323EC}"/>
                    </a:ext>
                  </a:extLst>
                </p:cNvPr>
                <p:cNvPicPr/>
                <p:nvPr/>
              </p:nvPicPr>
              <p:blipFill>
                <a:blip r:embed="rId193"/>
                <a:stretch>
                  <a:fillRect/>
                </a:stretch>
              </p:blipFill>
              <p:spPr>
                <a:xfrm>
                  <a:off x="9728716" y="5570945"/>
                  <a:ext cx="4824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6" name="Ink 125">
                  <a:extLst>
                    <a:ext uri="{FF2B5EF4-FFF2-40B4-BE49-F238E27FC236}">
                      <a16:creationId xmlns:a16="http://schemas.microsoft.com/office/drawing/2014/main" id="{2BCDAD11-C507-5D0B-DA36-D05382DCD78A}"/>
                    </a:ext>
                  </a:extLst>
                </p14:cNvPr>
                <p14:cNvContentPartPr/>
                <p14:nvPr/>
              </p14:nvContentPartPr>
              <p14:xfrm>
                <a:off x="9659236" y="5673905"/>
                <a:ext cx="147240" cy="42840"/>
              </p14:xfrm>
            </p:contentPart>
          </mc:Choice>
          <mc:Fallback xmlns="">
            <p:pic>
              <p:nvPicPr>
                <p:cNvPr id="126" name="Ink 125">
                  <a:extLst>
                    <a:ext uri="{FF2B5EF4-FFF2-40B4-BE49-F238E27FC236}">
                      <a16:creationId xmlns:a16="http://schemas.microsoft.com/office/drawing/2014/main" id="{2BCDAD11-C507-5D0B-DA36-D05382DCD78A}"/>
                    </a:ext>
                  </a:extLst>
                </p:cNvPr>
                <p:cNvPicPr/>
                <p:nvPr/>
              </p:nvPicPr>
              <p:blipFill>
                <a:blip r:embed="rId195"/>
                <a:stretch>
                  <a:fillRect/>
                </a:stretch>
              </p:blipFill>
              <p:spPr>
                <a:xfrm>
                  <a:off x="9653116" y="5667785"/>
                  <a:ext cx="159480" cy="55080"/>
                </a:xfrm>
                <a:prstGeom prst="rect">
                  <a:avLst/>
                </a:prstGeom>
              </p:spPr>
            </p:pic>
          </mc:Fallback>
        </mc:AlternateContent>
      </p:grpSp>
    </p:spTree>
    <p:extLst>
      <p:ext uri="{BB962C8B-B14F-4D97-AF65-F5344CB8AC3E}">
        <p14:creationId xmlns:p14="http://schemas.microsoft.com/office/powerpoint/2010/main" val="30257297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039CD-C9DC-E9FE-2206-AB06B9063BD6}"/>
              </a:ext>
            </a:extLst>
          </p:cNvPr>
          <p:cNvSpPr>
            <a:spLocks noGrp="1"/>
          </p:cNvSpPr>
          <p:nvPr>
            <p:ph type="title"/>
          </p:nvPr>
        </p:nvSpPr>
        <p:spPr>
          <a:xfrm>
            <a:off x="838200" y="365125"/>
            <a:ext cx="10515600" cy="777875"/>
          </a:xfrm>
        </p:spPr>
        <p:txBody>
          <a:bodyPr/>
          <a:lstStyle/>
          <a:p>
            <a:pPr algn="ctr"/>
            <a:r>
              <a:rPr lang="en-PS" b="1" dirty="0">
                <a:solidFill>
                  <a:srgbClr val="0070C0"/>
                </a:solidFill>
                <a:latin typeface="Times New Roman" panose="02020603050405020304" pitchFamily="18" charset="0"/>
                <a:cs typeface="Times New Roman" panose="02020603050405020304" pitchFamily="18" charset="0"/>
              </a:rPr>
              <a:t>Solution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EA8DEB6-C1A9-9566-2EFF-F20CBB2E1B1E}"/>
                  </a:ext>
                </a:extLst>
              </p:cNvPr>
              <p:cNvSpPr>
                <a:spLocks noGrp="1"/>
              </p:cNvSpPr>
              <p:nvPr>
                <p:ph idx="1"/>
              </p:nvPr>
            </p:nvSpPr>
            <p:spPr>
              <a:xfrm>
                <a:off x="838200" y="1436914"/>
                <a:ext cx="10515600" cy="4740049"/>
              </a:xfrm>
            </p:spPr>
            <p:txBody>
              <a:bodyPr>
                <a:normAutofit/>
              </a:bodyPr>
              <a:lstStyle/>
              <a:p>
                <a:endParaRPr lang="en-US" dirty="0">
                  <a:effectLst/>
                  <a:latin typeface="Times" pitchFamily="2" charset="0"/>
                </a:endParaRPr>
              </a:p>
              <a:p>
                <a:endParaRPr lang="en-US" dirty="0">
                  <a:effectLst/>
                  <a:latin typeface="Times" pitchFamily="2" charset="0"/>
                </a:endParaRPr>
              </a:p>
              <a:p>
                <a:r>
                  <a:rPr lang="en-US" dirty="0">
                    <a:effectLst/>
                    <a:latin typeface="Times" pitchFamily="2" charset="0"/>
                  </a:rPr>
                  <a:t>By utilizing Equation (5-8), we have the following relationship to solve for </a:t>
                </a:r>
                <a:r>
                  <a:rPr lang="en-US" b="1" i="1" dirty="0">
                    <a:solidFill>
                      <a:srgbClr val="FF0000"/>
                    </a:solidFill>
                    <a:effectLst/>
                    <a:latin typeface="Times" pitchFamily="2" charset="0"/>
                  </a:rPr>
                  <a:t>i’</a:t>
                </a:r>
                <a:r>
                  <a:rPr lang="en-US" dirty="0">
                    <a:effectLst/>
                    <a:latin typeface="Helvetica" pitchFamily="2" charset="0"/>
                  </a:rPr>
                  <a:t> </a:t>
                </a:r>
                <a:r>
                  <a:rPr lang="en-US" dirty="0">
                    <a:effectLst/>
                    <a:latin typeface="Times" pitchFamily="2" charset="0"/>
                  </a:rPr>
                  <a:t>:</a:t>
                </a:r>
              </a:p>
              <a:p>
                <a:pPr marL="0" indent="0">
                  <a:buNone/>
                </a:pPr>
                <a:r>
                  <a:rPr lang="en-US" dirty="0">
                    <a:effectLst/>
                    <a:latin typeface="Times" pitchFamily="2" charset="0"/>
                  </a:rPr>
                  <a:t>	$25,000(F</a:t>
                </a:r>
                <a:r>
                  <a:rPr lang="en-US" dirty="0">
                    <a:effectLst/>
                    <a:latin typeface="Helvetica" pitchFamily="2" charset="0"/>
                  </a:rPr>
                  <a:t>/</a:t>
                </a:r>
                <a:r>
                  <a:rPr lang="en-US" dirty="0">
                    <a:effectLst/>
                    <a:latin typeface="Times" pitchFamily="2" charset="0"/>
                  </a:rPr>
                  <a:t>P, </a:t>
                </a:r>
                <a:r>
                  <a:rPr lang="en-US" b="1" i="1" dirty="0">
                    <a:solidFill>
                      <a:srgbClr val="FF0000"/>
                    </a:solidFill>
                    <a:effectLst/>
                    <a:latin typeface="Times" pitchFamily="2" charset="0"/>
                  </a:rPr>
                  <a:t>i'</a:t>
                </a:r>
                <a:r>
                  <a:rPr lang="en-US" b="1" dirty="0">
                    <a:solidFill>
                      <a:srgbClr val="FF0000"/>
                    </a:solidFill>
                    <a:effectLst/>
                    <a:latin typeface="Times" pitchFamily="2" charset="0"/>
                  </a:rPr>
                  <a:t>%</a:t>
                </a:r>
                <a:r>
                  <a:rPr lang="en-US" dirty="0">
                    <a:effectLst/>
                    <a:latin typeface="Times" pitchFamily="2" charset="0"/>
                  </a:rPr>
                  <a:t>, 5) </a:t>
                </a:r>
                <a:r>
                  <a:rPr lang="en-US" dirty="0">
                    <a:effectLst/>
                    <a:latin typeface="Helvetica" pitchFamily="2" charset="0"/>
                  </a:rPr>
                  <a:t>= </a:t>
                </a:r>
                <a:r>
                  <a:rPr lang="en-US" dirty="0">
                    <a:effectLst/>
                    <a:latin typeface="Times" pitchFamily="2" charset="0"/>
                  </a:rPr>
                  <a:t>$8,000(F</a:t>
                </a:r>
                <a:r>
                  <a:rPr lang="en-US" dirty="0">
                    <a:effectLst/>
                    <a:latin typeface="Helvetica" pitchFamily="2" charset="0"/>
                  </a:rPr>
                  <a:t>/</a:t>
                </a:r>
                <a:r>
                  <a:rPr lang="en-US" dirty="0">
                    <a:effectLst/>
                    <a:latin typeface="Times" pitchFamily="2" charset="0"/>
                  </a:rPr>
                  <a:t>A, 20%, 5) </a:t>
                </a:r>
                <a:r>
                  <a:rPr lang="en-US" dirty="0">
                    <a:effectLst/>
                    <a:latin typeface="Helvetica" pitchFamily="2" charset="0"/>
                  </a:rPr>
                  <a:t>+ </a:t>
                </a:r>
                <a:r>
                  <a:rPr lang="en-US" dirty="0">
                    <a:effectLst/>
                    <a:latin typeface="Times" pitchFamily="2" charset="0"/>
                  </a:rPr>
                  <a:t>$5,000,</a:t>
                </a:r>
              </a:p>
              <a:p>
                <a:pPr marL="0" indent="0">
                  <a:buNone/>
                </a:pPr>
                <a:r>
                  <a:rPr lang="en-US" dirty="0">
                    <a:effectLst/>
                    <a:latin typeface="Times" pitchFamily="2" charset="0"/>
                  </a:rPr>
                  <a:t>	(F</a:t>
                </a:r>
                <a:r>
                  <a:rPr lang="en-US" dirty="0">
                    <a:effectLst/>
                    <a:latin typeface="Helvetica" pitchFamily="2" charset="0"/>
                  </a:rPr>
                  <a:t>/</a:t>
                </a:r>
                <a:r>
                  <a:rPr lang="en-US" dirty="0">
                    <a:effectLst/>
                    <a:latin typeface="Times" pitchFamily="2" charset="0"/>
                  </a:rPr>
                  <a:t>P, </a:t>
                </a:r>
                <a:r>
                  <a:rPr lang="en-US" b="1" i="1" dirty="0">
                    <a:solidFill>
                      <a:srgbClr val="FF0000"/>
                    </a:solidFill>
                    <a:effectLst/>
                    <a:latin typeface="Times" pitchFamily="2" charset="0"/>
                  </a:rPr>
                  <a:t>i'</a:t>
                </a:r>
                <a:r>
                  <a:rPr lang="en-US" b="1" dirty="0">
                    <a:solidFill>
                      <a:srgbClr val="FF0000"/>
                    </a:solidFill>
                    <a:effectLst/>
                    <a:latin typeface="Times" pitchFamily="2" charset="0"/>
                  </a:rPr>
                  <a:t>%</a:t>
                </a:r>
                <a:r>
                  <a:rPr lang="en-US" dirty="0">
                    <a:effectLst/>
                    <a:latin typeface="Times" pitchFamily="2" charset="0"/>
                  </a:rPr>
                  <a:t>, 5) </a:t>
                </a:r>
                <a:r>
                  <a:rPr lang="en-US" dirty="0">
                    <a:effectLst/>
                    <a:latin typeface="Helvetica" pitchFamily="2" charset="0"/>
                  </a:rPr>
                  <a:t>= </a:t>
                </a:r>
                <a14:m>
                  <m:oMath xmlns:m="http://schemas.openxmlformats.org/officeDocument/2006/math">
                    <m:f>
                      <m:fPr>
                        <m:ctrlPr>
                          <a:rPr lang="en-US" i="1" smtClean="0">
                            <a:effectLst/>
                            <a:latin typeface="Cambria Math" panose="02040503050406030204" pitchFamily="18" charset="0"/>
                          </a:rPr>
                        </m:ctrlPr>
                      </m:fPr>
                      <m:num>
                        <m:r>
                          <m:rPr>
                            <m:nor/>
                          </m:rPr>
                          <a:rPr lang="en-US" dirty="0">
                            <a:latin typeface="Times" pitchFamily="2" charset="0"/>
                          </a:rPr>
                          <m:t>$64,532.80</m:t>
                        </m:r>
                      </m:num>
                      <m:den>
                        <m:r>
                          <m:rPr>
                            <m:nor/>
                          </m:rPr>
                          <a:rPr lang="en-US" dirty="0">
                            <a:latin typeface="Times" pitchFamily="2" charset="0"/>
                          </a:rPr>
                          <m:t>$25,000 </m:t>
                        </m:r>
                      </m:den>
                    </m:f>
                  </m:oMath>
                </a14:m>
                <a:r>
                  <a:rPr lang="en-US" dirty="0">
                    <a:latin typeface="Times" pitchFamily="2" charset="0"/>
                  </a:rPr>
                  <a:t> </a:t>
                </a:r>
                <a:r>
                  <a:rPr lang="en-US" dirty="0">
                    <a:effectLst/>
                    <a:latin typeface="Helvetica" pitchFamily="2" charset="0"/>
                  </a:rPr>
                  <a:t>= </a:t>
                </a:r>
                <a:r>
                  <a:rPr lang="en-US" dirty="0">
                    <a:effectLst/>
                    <a:latin typeface="Times" pitchFamily="2" charset="0"/>
                  </a:rPr>
                  <a:t>2.5813 </a:t>
                </a:r>
                <a:r>
                  <a:rPr lang="en-US" dirty="0">
                    <a:effectLst/>
                    <a:latin typeface="Helvetica" pitchFamily="2" charset="0"/>
                  </a:rPr>
                  <a:t>= </a:t>
                </a:r>
                <a:r>
                  <a:rPr lang="en-US" dirty="0">
                    <a:effectLst/>
                    <a:latin typeface="Times" pitchFamily="2" charset="0"/>
                  </a:rPr>
                  <a:t>(1 </a:t>
                </a:r>
                <a:r>
                  <a:rPr lang="en-US" dirty="0">
                    <a:effectLst/>
                    <a:latin typeface="Helvetica" pitchFamily="2" charset="0"/>
                  </a:rPr>
                  <a:t>+ </a:t>
                </a:r>
                <a:r>
                  <a:rPr lang="en-US" b="1" i="1" dirty="0">
                    <a:solidFill>
                      <a:srgbClr val="FF0000"/>
                    </a:solidFill>
                    <a:latin typeface="Times" pitchFamily="2" charset="0"/>
                  </a:rPr>
                  <a:t>i’</a:t>
                </a:r>
                <a:r>
                  <a:rPr lang="en-US" dirty="0">
                    <a:effectLst/>
                    <a:latin typeface="Times" pitchFamily="2" charset="0"/>
                  </a:rPr>
                  <a:t>)</a:t>
                </a:r>
                <a:r>
                  <a:rPr lang="en-US" baseline="30000" dirty="0">
                    <a:effectLst/>
                    <a:latin typeface="Times" pitchFamily="2" charset="0"/>
                  </a:rPr>
                  <a:t>5</a:t>
                </a:r>
                <a:r>
                  <a:rPr lang="en-US" dirty="0">
                    <a:effectLst/>
                    <a:latin typeface="Times" pitchFamily="2" charset="0"/>
                  </a:rPr>
                  <a:t>,</a:t>
                </a:r>
              </a:p>
              <a:p>
                <a:pPr marL="0" indent="0">
                  <a:buNone/>
                </a:pPr>
                <a:r>
                  <a:rPr lang="en-US" b="1" i="1" dirty="0">
                    <a:solidFill>
                      <a:srgbClr val="FF0000"/>
                    </a:solidFill>
                    <a:effectLst/>
                    <a:latin typeface="Times" pitchFamily="2" charset="0"/>
                  </a:rPr>
                  <a:t>	i’ </a:t>
                </a:r>
                <a:r>
                  <a:rPr lang="en-US" dirty="0">
                    <a:effectLst/>
                    <a:latin typeface="Helvetica" pitchFamily="2" charset="0"/>
                  </a:rPr>
                  <a:t>  = </a:t>
                </a:r>
                <a:r>
                  <a:rPr lang="en-US" dirty="0">
                    <a:effectLst/>
                    <a:latin typeface="Times" pitchFamily="2" charset="0"/>
                  </a:rPr>
                  <a:t>20.88%.</a:t>
                </a:r>
              </a:p>
              <a:p>
                <a:r>
                  <a:rPr lang="en-US" dirty="0">
                    <a:effectLst/>
                    <a:latin typeface="Times" pitchFamily="2" charset="0"/>
                  </a:rPr>
                  <a:t>Because </a:t>
                </a:r>
                <a:r>
                  <a:rPr lang="en-US" b="1" i="1" dirty="0">
                    <a:solidFill>
                      <a:srgbClr val="FF0000"/>
                    </a:solidFill>
                    <a:effectLst/>
                    <a:latin typeface="Times" pitchFamily="2" charset="0"/>
                  </a:rPr>
                  <a:t>i’ </a:t>
                </a:r>
                <a:r>
                  <a:rPr lang="en-US" dirty="0">
                    <a:effectLst/>
                    <a:latin typeface="Helvetica" pitchFamily="2" charset="0"/>
                  </a:rPr>
                  <a:t> </a:t>
                </a:r>
                <a:r>
                  <a:rPr lang="en-US" b="1" dirty="0">
                    <a:solidFill>
                      <a:srgbClr val="FF0000"/>
                    </a:solidFill>
                    <a:effectLst/>
                    <a:latin typeface="Helvetica" pitchFamily="2" charset="0"/>
                  </a:rPr>
                  <a:t>&gt; </a:t>
                </a:r>
                <a:r>
                  <a:rPr lang="en-US" b="1" dirty="0">
                    <a:solidFill>
                      <a:srgbClr val="FF0000"/>
                    </a:solidFill>
                    <a:effectLst/>
                    <a:latin typeface="Times" pitchFamily="2" charset="0"/>
                  </a:rPr>
                  <a:t>MARR</a:t>
                </a:r>
                <a:r>
                  <a:rPr lang="en-US" dirty="0">
                    <a:effectLst/>
                    <a:latin typeface="Times" pitchFamily="2" charset="0"/>
                  </a:rPr>
                  <a:t>, the </a:t>
                </a:r>
                <a:r>
                  <a:rPr lang="en-US" b="1" i="1" dirty="0">
                    <a:solidFill>
                      <a:srgbClr val="FF0000"/>
                    </a:solidFill>
                    <a:effectLst/>
                    <a:latin typeface="Times" pitchFamily="2" charset="0"/>
                  </a:rPr>
                  <a:t>project is justified</a:t>
                </a:r>
                <a:r>
                  <a:rPr lang="en-US" dirty="0">
                    <a:effectLst/>
                    <a:latin typeface="Times" pitchFamily="2" charset="0"/>
                  </a:rPr>
                  <a:t>, but just barely.</a:t>
                </a:r>
              </a:p>
            </p:txBody>
          </p:sp>
        </mc:Choice>
        <mc:Fallback xmlns="">
          <p:sp>
            <p:nvSpPr>
              <p:cNvPr id="3" name="Content Placeholder 2">
                <a:extLst>
                  <a:ext uri="{FF2B5EF4-FFF2-40B4-BE49-F238E27FC236}">
                    <a16:creationId xmlns:a16="http://schemas.microsoft.com/office/drawing/2014/main" id="{6EA8DEB6-C1A9-9566-2EFF-F20CBB2E1B1E}"/>
                  </a:ext>
                </a:extLst>
              </p:cNvPr>
              <p:cNvSpPr>
                <a:spLocks noGrp="1" noRot="1" noChangeAspect="1" noMove="1" noResize="1" noEditPoints="1" noAdjustHandles="1" noChangeArrowheads="1" noChangeShapeType="1" noTextEdit="1"/>
              </p:cNvSpPr>
              <p:nvPr>
                <p:ph idx="1"/>
              </p:nvPr>
            </p:nvSpPr>
            <p:spPr>
              <a:xfrm>
                <a:off x="838200" y="1436914"/>
                <a:ext cx="10515600" cy="4740049"/>
              </a:xfrm>
              <a:blipFill>
                <a:blip r:embed="rId2"/>
                <a:stretch>
                  <a:fillRect l="-1086"/>
                </a:stretch>
              </a:blipFill>
            </p:spPr>
            <p:txBody>
              <a:bodyPr/>
              <a:lstStyle/>
              <a:p>
                <a:r>
                  <a:rPr lang="en-PS">
                    <a:noFill/>
                  </a:rPr>
                  <a:t> </a:t>
                </a:r>
              </a:p>
            </p:txBody>
          </p:sp>
        </mc:Fallback>
      </mc:AlternateContent>
      <p:sp>
        <p:nvSpPr>
          <p:cNvPr id="4" name="Slide Number Placeholder 3">
            <a:extLst>
              <a:ext uri="{FF2B5EF4-FFF2-40B4-BE49-F238E27FC236}">
                <a16:creationId xmlns:a16="http://schemas.microsoft.com/office/drawing/2014/main" id="{73AA686A-8FA4-B297-FC04-52795060F4EF}"/>
              </a:ext>
            </a:extLst>
          </p:cNvPr>
          <p:cNvSpPr>
            <a:spLocks noGrp="1"/>
          </p:cNvSpPr>
          <p:nvPr>
            <p:ph type="sldNum" sz="quarter" idx="12"/>
          </p:nvPr>
        </p:nvSpPr>
        <p:spPr/>
        <p:txBody>
          <a:bodyPr/>
          <a:lstStyle/>
          <a:p>
            <a:fld id="{C86488E0-EA66-EE4C-84C2-226D9C4A9E6B}" type="slidenum">
              <a:rPr lang="en-PS" smtClean="0"/>
              <a:t>43</a:t>
            </a:fld>
            <a:endParaRPr lang="en-PS"/>
          </a:p>
        </p:txBody>
      </p:sp>
      <p:pic>
        <p:nvPicPr>
          <p:cNvPr id="5" name="Picture 4">
            <a:extLst>
              <a:ext uri="{FF2B5EF4-FFF2-40B4-BE49-F238E27FC236}">
                <a16:creationId xmlns:a16="http://schemas.microsoft.com/office/drawing/2014/main" id="{AD7DB9EC-2DD1-0272-DB61-EF660B70A3BA}"/>
              </a:ext>
            </a:extLst>
          </p:cNvPr>
          <p:cNvPicPr>
            <a:picLocks noChangeAspect="1"/>
          </p:cNvPicPr>
          <p:nvPr/>
        </p:nvPicPr>
        <p:blipFill>
          <a:blip r:embed="rId3"/>
          <a:stretch>
            <a:fillRect/>
          </a:stretch>
        </p:blipFill>
        <p:spPr>
          <a:xfrm>
            <a:off x="1754414" y="1436914"/>
            <a:ext cx="6230257" cy="787400"/>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DBB70376-8135-E18E-998D-ABE0F7EF7C7C}"/>
                  </a:ext>
                </a:extLst>
              </p14:cNvPr>
              <p14:cNvContentPartPr/>
              <p14:nvPr/>
            </p14:nvContentPartPr>
            <p14:xfrm>
              <a:off x="3212356" y="3753305"/>
              <a:ext cx="243720" cy="8280"/>
            </p14:xfrm>
          </p:contentPart>
        </mc:Choice>
        <mc:Fallback xmlns="">
          <p:pic>
            <p:nvPicPr>
              <p:cNvPr id="6" name="Ink 5">
                <a:extLst>
                  <a:ext uri="{FF2B5EF4-FFF2-40B4-BE49-F238E27FC236}">
                    <a16:creationId xmlns:a16="http://schemas.microsoft.com/office/drawing/2014/main" id="{DBB70376-8135-E18E-998D-ABE0F7EF7C7C}"/>
                  </a:ext>
                </a:extLst>
              </p:cNvPr>
              <p:cNvPicPr/>
              <p:nvPr/>
            </p:nvPicPr>
            <p:blipFill>
              <a:blip r:embed="rId5"/>
              <a:stretch>
                <a:fillRect/>
              </a:stretch>
            </p:blipFill>
            <p:spPr>
              <a:xfrm>
                <a:off x="3206236" y="3747185"/>
                <a:ext cx="2559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410AE8E0-D9CA-521A-6F49-EFA83DDAAE7D}"/>
                  </a:ext>
                </a:extLst>
              </p14:cNvPr>
              <p14:cNvContentPartPr/>
              <p14:nvPr/>
            </p14:nvContentPartPr>
            <p14:xfrm>
              <a:off x="3734356" y="3742505"/>
              <a:ext cx="255600" cy="19800"/>
            </p14:xfrm>
          </p:contentPart>
        </mc:Choice>
        <mc:Fallback xmlns="">
          <p:pic>
            <p:nvPicPr>
              <p:cNvPr id="7" name="Ink 6">
                <a:extLst>
                  <a:ext uri="{FF2B5EF4-FFF2-40B4-BE49-F238E27FC236}">
                    <a16:creationId xmlns:a16="http://schemas.microsoft.com/office/drawing/2014/main" id="{410AE8E0-D9CA-521A-6F49-EFA83DDAAE7D}"/>
                  </a:ext>
                </a:extLst>
              </p:cNvPr>
              <p:cNvPicPr/>
              <p:nvPr/>
            </p:nvPicPr>
            <p:blipFill>
              <a:blip r:embed="rId7"/>
              <a:stretch>
                <a:fillRect/>
              </a:stretch>
            </p:blipFill>
            <p:spPr>
              <a:xfrm>
                <a:off x="3728236" y="3736385"/>
                <a:ext cx="2678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B1B1687A-0AC8-0ED0-AF54-E9E51AE05AB2}"/>
                  </a:ext>
                </a:extLst>
              </p14:cNvPr>
              <p14:cNvContentPartPr/>
              <p14:nvPr/>
            </p14:nvContentPartPr>
            <p14:xfrm>
              <a:off x="4479916" y="3728465"/>
              <a:ext cx="113400" cy="6840"/>
            </p14:xfrm>
          </p:contentPart>
        </mc:Choice>
        <mc:Fallback xmlns="">
          <p:pic>
            <p:nvPicPr>
              <p:cNvPr id="8" name="Ink 7">
                <a:extLst>
                  <a:ext uri="{FF2B5EF4-FFF2-40B4-BE49-F238E27FC236}">
                    <a16:creationId xmlns:a16="http://schemas.microsoft.com/office/drawing/2014/main" id="{B1B1687A-0AC8-0ED0-AF54-E9E51AE05AB2}"/>
                  </a:ext>
                </a:extLst>
              </p:cNvPr>
              <p:cNvPicPr/>
              <p:nvPr/>
            </p:nvPicPr>
            <p:blipFill>
              <a:blip r:embed="rId9"/>
              <a:stretch>
                <a:fillRect/>
              </a:stretch>
            </p:blipFill>
            <p:spPr>
              <a:xfrm>
                <a:off x="4473796" y="3722345"/>
                <a:ext cx="1256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37CCCBAC-42CB-6E47-A09E-5FBEF4BFCD37}"/>
                  </a:ext>
                </a:extLst>
              </p14:cNvPr>
              <p14:cNvContentPartPr/>
              <p14:nvPr/>
            </p14:nvContentPartPr>
            <p14:xfrm>
              <a:off x="6760876" y="3775265"/>
              <a:ext cx="849240" cy="52920"/>
            </p14:xfrm>
          </p:contentPart>
        </mc:Choice>
        <mc:Fallback xmlns="">
          <p:pic>
            <p:nvPicPr>
              <p:cNvPr id="11" name="Ink 10">
                <a:extLst>
                  <a:ext uri="{FF2B5EF4-FFF2-40B4-BE49-F238E27FC236}">
                    <a16:creationId xmlns:a16="http://schemas.microsoft.com/office/drawing/2014/main" id="{37CCCBAC-42CB-6E47-A09E-5FBEF4BFCD37}"/>
                  </a:ext>
                </a:extLst>
              </p:cNvPr>
              <p:cNvPicPr/>
              <p:nvPr/>
            </p:nvPicPr>
            <p:blipFill>
              <a:blip r:embed="rId11"/>
              <a:stretch>
                <a:fillRect/>
              </a:stretch>
            </p:blipFill>
            <p:spPr>
              <a:xfrm>
                <a:off x="6754756" y="3769145"/>
                <a:ext cx="861480" cy="65160"/>
              </a:xfrm>
              <a:prstGeom prst="rect">
                <a:avLst/>
              </a:prstGeom>
            </p:spPr>
          </p:pic>
        </mc:Fallback>
      </mc:AlternateContent>
      <p:grpSp>
        <p:nvGrpSpPr>
          <p:cNvPr id="21" name="Group 20">
            <a:extLst>
              <a:ext uri="{FF2B5EF4-FFF2-40B4-BE49-F238E27FC236}">
                <a16:creationId xmlns:a16="http://schemas.microsoft.com/office/drawing/2014/main" id="{ACB680FE-2BFB-5D04-4E28-FF1A0D0AC63D}"/>
              </a:ext>
            </a:extLst>
          </p:cNvPr>
          <p:cNvGrpSpPr/>
          <p:nvPr/>
        </p:nvGrpSpPr>
        <p:grpSpPr>
          <a:xfrm>
            <a:off x="9724036" y="438425"/>
            <a:ext cx="920520" cy="310320"/>
            <a:chOff x="9724036" y="438425"/>
            <a:chExt cx="920520" cy="310320"/>
          </a:xfrm>
        </p:grpSpPr>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A1013AC1-88B6-4382-B930-C768A98BEAD1}"/>
                    </a:ext>
                  </a:extLst>
                </p14:cNvPr>
                <p14:cNvContentPartPr/>
                <p14:nvPr/>
              </p14:nvContentPartPr>
              <p14:xfrm>
                <a:off x="9724036" y="438425"/>
                <a:ext cx="127800" cy="310320"/>
              </p14:xfrm>
            </p:contentPart>
          </mc:Choice>
          <mc:Fallback xmlns="">
            <p:pic>
              <p:nvPicPr>
                <p:cNvPr id="13" name="Ink 12">
                  <a:extLst>
                    <a:ext uri="{FF2B5EF4-FFF2-40B4-BE49-F238E27FC236}">
                      <a16:creationId xmlns:a16="http://schemas.microsoft.com/office/drawing/2014/main" id="{A1013AC1-88B6-4382-B930-C768A98BEAD1}"/>
                    </a:ext>
                  </a:extLst>
                </p:cNvPr>
                <p:cNvPicPr/>
                <p:nvPr/>
              </p:nvPicPr>
              <p:blipFill>
                <a:blip r:embed="rId13"/>
                <a:stretch>
                  <a:fillRect/>
                </a:stretch>
              </p:blipFill>
              <p:spPr>
                <a:xfrm>
                  <a:off x="9717916" y="432305"/>
                  <a:ext cx="14004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69D3D80A-D4A5-AF61-AF4C-28E74DB9FBF5}"/>
                    </a:ext>
                  </a:extLst>
                </p14:cNvPr>
                <p14:cNvContentPartPr/>
                <p14:nvPr/>
              </p14:nvContentPartPr>
              <p14:xfrm>
                <a:off x="9925276" y="503225"/>
                <a:ext cx="104040" cy="119160"/>
              </p14:xfrm>
            </p:contentPart>
          </mc:Choice>
          <mc:Fallback xmlns="">
            <p:pic>
              <p:nvPicPr>
                <p:cNvPr id="14" name="Ink 13">
                  <a:extLst>
                    <a:ext uri="{FF2B5EF4-FFF2-40B4-BE49-F238E27FC236}">
                      <a16:creationId xmlns:a16="http://schemas.microsoft.com/office/drawing/2014/main" id="{69D3D80A-D4A5-AF61-AF4C-28E74DB9FBF5}"/>
                    </a:ext>
                  </a:extLst>
                </p:cNvPr>
                <p:cNvPicPr/>
                <p:nvPr/>
              </p:nvPicPr>
              <p:blipFill>
                <a:blip r:embed="rId15"/>
                <a:stretch>
                  <a:fillRect/>
                </a:stretch>
              </p:blipFill>
              <p:spPr>
                <a:xfrm>
                  <a:off x="9919156" y="497105"/>
                  <a:ext cx="1162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DF59A471-A1D0-F4FF-72F8-D82D351EF2AC}"/>
                    </a:ext>
                  </a:extLst>
                </p14:cNvPr>
                <p14:cNvContentPartPr/>
                <p14:nvPr/>
              </p14:nvContentPartPr>
              <p14:xfrm>
                <a:off x="10015996" y="574865"/>
                <a:ext cx="6840" cy="162720"/>
              </p14:xfrm>
            </p:contentPart>
          </mc:Choice>
          <mc:Fallback xmlns="">
            <p:pic>
              <p:nvPicPr>
                <p:cNvPr id="15" name="Ink 14">
                  <a:extLst>
                    <a:ext uri="{FF2B5EF4-FFF2-40B4-BE49-F238E27FC236}">
                      <a16:creationId xmlns:a16="http://schemas.microsoft.com/office/drawing/2014/main" id="{DF59A471-A1D0-F4FF-72F8-D82D351EF2AC}"/>
                    </a:ext>
                  </a:extLst>
                </p:cNvPr>
                <p:cNvPicPr/>
                <p:nvPr/>
              </p:nvPicPr>
              <p:blipFill>
                <a:blip r:embed="rId17"/>
                <a:stretch>
                  <a:fillRect/>
                </a:stretch>
              </p:blipFill>
              <p:spPr>
                <a:xfrm>
                  <a:off x="10009876" y="568745"/>
                  <a:ext cx="190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4E8E25FF-CE58-7BBD-B016-A83F68934E60}"/>
                    </a:ext>
                  </a:extLst>
                </p14:cNvPr>
                <p14:cNvContentPartPr/>
                <p14:nvPr/>
              </p14:nvContentPartPr>
              <p14:xfrm>
                <a:off x="10166836" y="506825"/>
                <a:ext cx="64080" cy="214920"/>
              </p14:xfrm>
            </p:contentPart>
          </mc:Choice>
          <mc:Fallback xmlns="">
            <p:pic>
              <p:nvPicPr>
                <p:cNvPr id="16" name="Ink 15">
                  <a:extLst>
                    <a:ext uri="{FF2B5EF4-FFF2-40B4-BE49-F238E27FC236}">
                      <a16:creationId xmlns:a16="http://schemas.microsoft.com/office/drawing/2014/main" id="{4E8E25FF-CE58-7BBD-B016-A83F68934E60}"/>
                    </a:ext>
                  </a:extLst>
                </p:cNvPr>
                <p:cNvPicPr/>
                <p:nvPr/>
              </p:nvPicPr>
              <p:blipFill>
                <a:blip r:embed="rId19"/>
                <a:stretch>
                  <a:fillRect/>
                </a:stretch>
              </p:blipFill>
              <p:spPr>
                <a:xfrm>
                  <a:off x="10160716" y="500705"/>
                  <a:ext cx="7632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20370F1E-FCB7-7336-031D-DFE90C7432AC}"/>
                    </a:ext>
                  </a:extLst>
                </p14:cNvPr>
                <p14:cNvContentPartPr/>
                <p14:nvPr/>
              </p14:nvContentPartPr>
              <p14:xfrm>
                <a:off x="10275916" y="540665"/>
                <a:ext cx="94320" cy="161280"/>
              </p14:xfrm>
            </p:contentPart>
          </mc:Choice>
          <mc:Fallback xmlns="">
            <p:pic>
              <p:nvPicPr>
                <p:cNvPr id="17" name="Ink 16">
                  <a:extLst>
                    <a:ext uri="{FF2B5EF4-FFF2-40B4-BE49-F238E27FC236}">
                      <a16:creationId xmlns:a16="http://schemas.microsoft.com/office/drawing/2014/main" id="{20370F1E-FCB7-7336-031D-DFE90C7432AC}"/>
                    </a:ext>
                  </a:extLst>
                </p:cNvPr>
                <p:cNvPicPr/>
                <p:nvPr/>
              </p:nvPicPr>
              <p:blipFill>
                <a:blip r:embed="rId21"/>
                <a:stretch>
                  <a:fillRect/>
                </a:stretch>
              </p:blipFill>
              <p:spPr>
                <a:xfrm>
                  <a:off x="10269796" y="534545"/>
                  <a:ext cx="1065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6711798B-A331-DB3A-1354-29F61A9625EF}"/>
                    </a:ext>
                  </a:extLst>
                </p14:cNvPr>
                <p14:cNvContentPartPr/>
                <p14:nvPr/>
              </p14:nvContentPartPr>
              <p14:xfrm>
                <a:off x="10445836" y="517265"/>
                <a:ext cx="119160" cy="160560"/>
              </p14:xfrm>
            </p:contentPart>
          </mc:Choice>
          <mc:Fallback xmlns="">
            <p:pic>
              <p:nvPicPr>
                <p:cNvPr id="18" name="Ink 17">
                  <a:extLst>
                    <a:ext uri="{FF2B5EF4-FFF2-40B4-BE49-F238E27FC236}">
                      <a16:creationId xmlns:a16="http://schemas.microsoft.com/office/drawing/2014/main" id="{6711798B-A331-DB3A-1354-29F61A9625EF}"/>
                    </a:ext>
                  </a:extLst>
                </p:cNvPr>
                <p:cNvPicPr/>
                <p:nvPr/>
              </p:nvPicPr>
              <p:blipFill>
                <a:blip r:embed="rId23"/>
                <a:stretch>
                  <a:fillRect/>
                </a:stretch>
              </p:blipFill>
              <p:spPr>
                <a:xfrm>
                  <a:off x="10439716" y="511145"/>
                  <a:ext cx="1314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23D80540-FD77-44C7-A989-EC4284A0355D}"/>
                    </a:ext>
                  </a:extLst>
                </p14:cNvPr>
                <p14:cNvContentPartPr/>
                <p14:nvPr/>
              </p14:nvContentPartPr>
              <p14:xfrm>
                <a:off x="10644196" y="677465"/>
                <a:ext cx="360" cy="360"/>
              </p14:xfrm>
            </p:contentPart>
          </mc:Choice>
          <mc:Fallback xmlns="">
            <p:pic>
              <p:nvPicPr>
                <p:cNvPr id="19" name="Ink 18">
                  <a:extLst>
                    <a:ext uri="{FF2B5EF4-FFF2-40B4-BE49-F238E27FC236}">
                      <a16:creationId xmlns:a16="http://schemas.microsoft.com/office/drawing/2014/main" id="{23D80540-FD77-44C7-A989-EC4284A0355D}"/>
                    </a:ext>
                  </a:extLst>
                </p:cNvPr>
                <p:cNvPicPr/>
                <p:nvPr/>
              </p:nvPicPr>
              <p:blipFill>
                <a:blip r:embed="rId25"/>
                <a:stretch>
                  <a:fillRect/>
                </a:stretch>
              </p:blipFill>
              <p:spPr>
                <a:xfrm>
                  <a:off x="10638076" y="671345"/>
                  <a:ext cx="12600" cy="1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22" name="Ink 21">
                <a:extLst>
                  <a:ext uri="{FF2B5EF4-FFF2-40B4-BE49-F238E27FC236}">
                    <a16:creationId xmlns:a16="http://schemas.microsoft.com/office/drawing/2014/main" id="{B4BBEB6E-2B28-F4D5-5651-B8FFEEEA0EC2}"/>
                  </a:ext>
                </a:extLst>
              </p14:cNvPr>
              <p14:cNvContentPartPr/>
              <p14:nvPr/>
            </p14:nvContentPartPr>
            <p14:xfrm>
              <a:off x="10775236" y="502865"/>
              <a:ext cx="84600" cy="183960"/>
            </p14:xfrm>
          </p:contentPart>
        </mc:Choice>
        <mc:Fallback xmlns="">
          <p:pic>
            <p:nvPicPr>
              <p:cNvPr id="22" name="Ink 21">
                <a:extLst>
                  <a:ext uri="{FF2B5EF4-FFF2-40B4-BE49-F238E27FC236}">
                    <a16:creationId xmlns:a16="http://schemas.microsoft.com/office/drawing/2014/main" id="{B4BBEB6E-2B28-F4D5-5651-B8FFEEEA0EC2}"/>
                  </a:ext>
                </a:extLst>
              </p:cNvPr>
              <p:cNvPicPr/>
              <p:nvPr/>
            </p:nvPicPr>
            <p:blipFill>
              <a:blip r:embed="rId27"/>
              <a:stretch>
                <a:fillRect/>
              </a:stretch>
            </p:blipFill>
            <p:spPr>
              <a:xfrm>
                <a:off x="10769116" y="496745"/>
                <a:ext cx="96840" cy="196200"/>
              </a:xfrm>
              <a:prstGeom prst="rect">
                <a:avLst/>
              </a:prstGeom>
            </p:spPr>
          </p:pic>
        </mc:Fallback>
      </mc:AlternateContent>
      <p:grpSp>
        <p:nvGrpSpPr>
          <p:cNvPr id="43" name="Group 42">
            <a:extLst>
              <a:ext uri="{FF2B5EF4-FFF2-40B4-BE49-F238E27FC236}">
                <a16:creationId xmlns:a16="http://schemas.microsoft.com/office/drawing/2014/main" id="{764D768C-8C2A-0C32-3AAD-CD02515E70C6}"/>
              </a:ext>
            </a:extLst>
          </p:cNvPr>
          <p:cNvGrpSpPr/>
          <p:nvPr/>
        </p:nvGrpSpPr>
        <p:grpSpPr>
          <a:xfrm>
            <a:off x="9446116" y="874025"/>
            <a:ext cx="1654560" cy="293760"/>
            <a:chOff x="9446116" y="874025"/>
            <a:chExt cx="1654560" cy="293760"/>
          </a:xfrm>
        </p:grpSpPr>
        <mc:AlternateContent xmlns:mc="http://schemas.openxmlformats.org/markup-compatibility/2006" xmlns:p14="http://schemas.microsoft.com/office/powerpoint/2010/main">
          <mc:Choice Requires="p14">
            <p:contentPart p14:bwMode="auto" r:id="rId28">
              <p14:nvContentPartPr>
                <p14:cNvPr id="23" name="Ink 22">
                  <a:extLst>
                    <a:ext uri="{FF2B5EF4-FFF2-40B4-BE49-F238E27FC236}">
                      <a16:creationId xmlns:a16="http://schemas.microsoft.com/office/drawing/2014/main" id="{56ACACA2-648B-ADFE-7C9C-19EA0F7922E9}"/>
                    </a:ext>
                  </a:extLst>
                </p14:cNvPr>
                <p14:cNvContentPartPr/>
                <p14:nvPr/>
              </p14:nvContentPartPr>
              <p14:xfrm>
                <a:off x="10003756" y="874025"/>
                <a:ext cx="91800" cy="209160"/>
              </p14:xfrm>
            </p:contentPart>
          </mc:Choice>
          <mc:Fallback xmlns="">
            <p:pic>
              <p:nvPicPr>
                <p:cNvPr id="23" name="Ink 22">
                  <a:extLst>
                    <a:ext uri="{FF2B5EF4-FFF2-40B4-BE49-F238E27FC236}">
                      <a16:creationId xmlns:a16="http://schemas.microsoft.com/office/drawing/2014/main" id="{56ACACA2-648B-ADFE-7C9C-19EA0F7922E9}"/>
                    </a:ext>
                  </a:extLst>
                </p:cNvPr>
                <p:cNvPicPr/>
                <p:nvPr/>
              </p:nvPicPr>
              <p:blipFill>
                <a:blip r:embed="rId29"/>
                <a:stretch>
                  <a:fillRect/>
                </a:stretch>
              </p:blipFill>
              <p:spPr>
                <a:xfrm>
                  <a:off x="9997636" y="867905"/>
                  <a:ext cx="10404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Ink 23">
                  <a:extLst>
                    <a:ext uri="{FF2B5EF4-FFF2-40B4-BE49-F238E27FC236}">
                      <a16:creationId xmlns:a16="http://schemas.microsoft.com/office/drawing/2014/main" id="{989829BA-6414-F3F4-0F8F-FC16DEEE2259}"/>
                    </a:ext>
                  </a:extLst>
                </p14:cNvPr>
                <p14:cNvContentPartPr/>
                <p14:nvPr/>
              </p14:nvContentPartPr>
              <p14:xfrm>
                <a:off x="10208596" y="958265"/>
                <a:ext cx="57240" cy="109440"/>
              </p14:xfrm>
            </p:contentPart>
          </mc:Choice>
          <mc:Fallback xmlns="">
            <p:pic>
              <p:nvPicPr>
                <p:cNvPr id="24" name="Ink 23">
                  <a:extLst>
                    <a:ext uri="{FF2B5EF4-FFF2-40B4-BE49-F238E27FC236}">
                      <a16:creationId xmlns:a16="http://schemas.microsoft.com/office/drawing/2014/main" id="{989829BA-6414-F3F4-0F8F-FC16DEEE2259}"/>
                    </a:ext>
                  </a:extLst>
                </p:cNvPr>
                <p:cNvPicPr/>
                <p:nvPr/>
              </p:nvPicPr>
              <p:blipFill>
                <a:blip r:embed="rId31"/>
                <a:stretch>
                  <a:fillRect/>
                </a:stretch>
              </p:blipFill>
              <p:spPr>
                <a:xfrm>
                  <a:off x="10202476" y="952145"/>
                  <a:ext cx="694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6" name="Ink 25">
                  <a:extLst>
                    <a:ext uri="{FF2B5EF4-FFF2-40B4-BE49-F238E27FC236}">
                      <a16:creationId xmlns:a16="http://schemas.microsoft.com/office/drawing/2014/main" id="{04D005C6-41FC-E2FD-AC78-D8557A879476}"/>
                    </a:ext>
                  </a:extLst>
                </p14:cNvPr>
                <p14:cNvContentPartPr/>
                <p14:nvPr/>
              </p14:nvContentPartPr>
              <p14:xfrm>
                <a:off x="10333876" y="943145"/>
                <a:ext cx="51120" cy="76320"/>
              </p14:xfrm>
            </p:contentPart>
          </mc:Choice>
          <mc:Fallback xmlns="">
            <p:pic>
              <p:nvPicPr>
                <p:cNvPr id="26" name="Ink 25">
                  <a:extLst>
                    <a:ext uri="{FF2B5EF4-FFF2-40B4-BE49-F238E27FC236}">
                      <a16:creationId xmlns:a16="http://schemas.microsoft.com/office/drawing/2014/main" id="{04D005C6-41FC-E2FD-AC78-D8557A879476}"/>
                    </a:ext>
                  </a:extLst>
                </p:cNvPr>
                <p:cNvPicPr/>
                <p:nvPr/>
              </p:nvPicPr>
              <p:blipFill>
                <a:blip r:embed="rId33"/>
                <a:stretch>
                  <a:fillRect/>
                </a:stretch>
              </p:blipFill>
              <p:spPr>
                <a:xfrm>
                  <a:off x="10327756" y="937025"/>
                  <a:ext cx="633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8" name="Ink 27">
                  <a:extLst>
                    <a:ext uri="{FF2B5EF4-FFF2-40B4-BE49-F238E27FC236}">
                      <a16:creationId xmlns:a16="http://schemas.microsoft.com/office/drawing/2014/main" id="{6CDDB3E2-6C4F-F85D-B5C0-505AA87F217D}"/>
                    </a:ext>
                  </a:extLst>
                </p14:cNvPr>
                <p14:cNvContentPartPr/>
                <p14:nvPr/>
              </p14:nvContentPartPr>
              <p14:xfrm>
                <a:off x="10490476" y="925145"/>
                <a:ext cx="75240" cy="70920"/>
              </p14:xfrm>
            </p:contentPart>
          </mc:Choice>
          <mc:Fallback xmlns="">
            <p:pic>
              <p:nvPicPr>
                <p:cNvPr id="28" name="Ink 27">
                  <a:extLst>
                    <a:ext uri="{FF2B5EF4-FFF2-40B4-BE49-F238E27FC236}">
                      <a16:creationId xmlns:a16="http://schemas.microsoft.com/office/drawing/2014/main" id="{6CDDB3E2-6C4F-F85D-B5C0-505AA87F217D}"/>
                    </a:ext>
                  </a:extLst>
                </p:cNvPr>
                <p:cNvPicPr/>
                <p:nvPr/>
              </p:nvPicPr>
              <p:blipFill>
                <a:blip r:embed="rId35"/>
                <a:stretch>
                  <a:fillRect/>
                </a:stretch>
              </p:blipFill>
              <p:spPr>
                <a:xfrm>
                  <a:off x="10484356" y="919025"/>
                  <a:ext cx="874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9" name="Ink 28">
                  <a:extLst>
                    <a:ext uri="{FF2B5EF4-FFF2-40B4-BE49-F238E27FC236}">
                      <a16:creationId xmlns:a16="http://schemas.microsoft.com/office/drawing/2014/main" id="{76A52B1A-DD0B-EFD0-F923-42280DDAAA28}"/>
                    </a:ext>
                  </a:extLst>
                </p14:cNvPr>
                <p14:cNvContentPartPr/>
                <p14:nvPr/>
              </p14:nvContentPartPr>
              <p14:xfrm>
                <a:off x="9446116" y="1103345"/>
                <a:ext cx="1470600" cy="64440"/>
              </p14:xfrm>
            </p:contentPart>
          </mc:Choice>
          <mc:Fallback xmlns="">
            <p:pic>
              <p:nvPicPr>
                <p:cNvPr id="29" name="Ink 28">
                  <a:extLst>
                    <a:ext uri="{FF2B5EF4-FFF2-40B4-BE49-F238E27FC236}">
                      <a16:creationId xmlns:a16="http://schemas.microsoft.com/office/drawing/2014/main" id="{76A52B1A-DD0B-EFD0-F923-42280DDAAA28}"/>
                    </a:ext>
                  </a:extLst>
                </p:cNvPr>
                <p:cNvPicPr/>
                <p:nvPr/>
              </p:nvPicPr>
              <p:blipFill>
                <a:blip r:embed="rId37"/>
                <a:stretch>
                  <a:fillRect/>
                </a:stretch>
              </p:blipFill>
              <p:spPr>
                <a:xfrm>
                  <a:off x="9439996" y="1097225"/>
                  <a:ext cx="14828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1" name="Ink 30">
                  <a:extLst>
                    <a:ext uri="{FF2B5EF4-FFF2-40B4-BE49-F238E27FC236}">
                      <a16:creationId xmlns:a16="http://schemas.microsoft.com/office/drawing/2014/main" id="{79E0A70F-491B-0CD5-22D7-2721BB3EDF87}"/>
                    </a:ext>
                  </a:extLst>
                </p14:cNvPr>
                <p14:cNvContentPartPr/>
                <p14:nvPr/>
              </p14:nvContentPartPr>
              <p14:xfrm>
                <a:off x="10883956" y="1088585"/>
                <a:ext cx="216720" cy="20880"/>
              </p14:xfrm>
            </p:contentPart>
          </mc:Choice>
          <mc:Fallback xmlns="">
            <p:pic>
              <p:nvPicPr>
                <p:cNvPr id="31" name="Ink 30">
                  <a:extLst>
                    <a:ext uri="{FF2B5EF4-FFF2-40B4-BE49-F238E27FC236}">
                      <a16:creationId xmlns:a16="http://schemas.microsoft.com/office/drawing/2014/main" id="{79E0A70F-491B-0CD5-22D7-2721BB3EDF87}"/>
                    </a:ext>
                  </a:extLst>
                </p:cNvPr>
                <p:cNvPicPr/>
                <p:nvPr/>
              </p:nvPicPr>
              <p:blipFill>
                <a:blip r:embed="rId39"/>
                <a:stretch>
                  <a:fillRect/>
                </a:stretch>
              </p:blipFill>
              <p:spPr>
                <a:xfrm>
                  <a:off x="10877836" y="1082465"/>
                  <a:ext cx="228960" cy="33120"/>
                </a:xfrm>
                <a:prstGeom prst="rect">
                  <a:avLst/>
                </a:prstGeom>
              </p:spPr>
            </p:pic>
          </mc:Fallback>
        </mc:AlternateContent>
      </p:grpSp>
      <p:grpSp>
        <p:nvGrpSpPr>
          <p:cNvPr id="45" name="Group 44">
            <a:extLst>
              <a:ext uri="{FF2B5EF4-FFF2-40B4-BE49-F238E27FC236}">
                <a16:creationId xmlns:a16="http://schemas.microsoft.com/office/drawing/2014/main" id="{4A21B771-C779-2578-6B97-9A731ECD9FA5}"/>
              </a:ext>
            </a:extLst>
          </p:cNvPr>
          <p:cNvGrpSpPr/>
          <p:nvPr/>
        </p:nvGrpSpPr>
        <p:grpSpPr>
          <a:xfrm>
            <a:off x="9756076" y="1290185"/>
            <a:ext cx="1300320" cy="434160"/>
            <a:chOff x="9756076" y="1290185"/>
            <a:chExt cx="1300320" cy="434160"/>
          </a:xfrm>
        </p:grpSpPr>
        <mc:AlternateContent xmlns:mc="http://schemas.openxmlformats.org/markup-compatibility/2006" xmlns:p14="http://schemas.microsoft.com/office/powerpoint/2010/main">
          <mc:Choice Requires="p14">
            <p:contentPart p14:bwMode="auto" r:id="rId40">
              <p14:nvContentPartPr>
                <p14:cNvPr id="32" name="Ink 31">
                  <a:extLst>
                    <a:ext uri="{FF2B5EF4-FFF2-40B4-BE49-F238E27FC236}">
                      <a16:creationId xmlns:a16="http://schemas.microsoft.com/office/drawing/2014/main" id="{F79B1D0A-A39E-DC17-9716-FF5EAE432DB9}"/>
                    </a:ext>
                  </a:extLst>
                </p14:cNvPr>
                <p14:cNvContentPartPr/>
                <p14:nvPr/>
              </p14:nvContentPartPr>
              <p14:xfrm>
                <a:off x="10890796" y="1290185"/>
                <a:ext cx="111960" cy="191880"/>
              </p14:xfrm>
            </p:contentPart>
          </mc:Choice>
          <mc:Fallback xmlns="">
            <p:pic>
              <p:nvPicPr>
                <p:cNvPr id="32" name="Ink 31">
                  <a:extLst>
                    <a:ext uri="{FF2B5EF4-FFF2-40B4-BE49-F238E27FC236}">
                      <a16:creationId xmlns:a16="http://schemas.microsoft.com/office/drawing/2014/main" id="{F79B1D0A-A39E-DC17-9716-FF5EAE432DB9}"/>
                    </a:ext>
                  </a:extLst>
                </p:cNvPr>
                <p:cNvPicPr/>
                <p:nvPr/>
              </p:nvPicPr>
              <p:blipFill>
                <a:blip r:embed="rId41"/>
                <a:stretch>
                  <a:fillRect/>
                </a:stretch>
              </p:blipFill>
              <p:spPr>
                <a:xfrm>
                  <a:off x="10884676" y="1284065"/>
                  <a:ext cx="12420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3" name="Ink 32">
                  <a:extLst>
                    <a:ext uri="{FF2B5EF4-FFF2-40B4-BE49-F238E27FC236}">
                      <a16:creationId xmlns:a16="http://schemas.microsoft.com/office/drawing/2014/main" id="{C6537B0E-F4AD-E736-2CC6-26071CC402E2}"/>
                    </a:ext>
                  </a:extLst>
                </p14:cNvPr>
                <p14:cNvContentPartPr/>
                <p14:nvPr/>
              </p14:nvContentPartPr>
              <p14:xfrm>
                <a:off x="10764796" y="1450745"/>
                <a:ext cx="6840" cy="9720"/>
              </p14:xfrm>
            </p:contentPart>
          </mc:Choice>
          <mc:Fallback xmlns="">
            <p:pic>
              <p:nvPicPr>
                <p:cNvPr id="33" name="Ink 32">
                  <a:extLst>
                    <a:ext uri="{FF2B5EF4-FFF2-40B4-BE49-F238E27FC236}">
                      <a16:creationId xmlns:a16="http://schemas.microsoft.com/office/drawing/2014/main" id="{C6537B0E-F4AD-E736-2CC6-26071CC402E2}"/>
                    </a:ext>
                  </a:extLst>
                </p:cNvPr>
                <p:cNvPicPr/>
                <p:nvPr/>
              </p:nvPicPr>
              <p:blipFill>
                <a:blip r:embed="rId43"/>
                <a:stretch>
                  <a:fillRect/>
                </a:stretch>
              </p:blipFill>
              <p:spPr>
                <a:xfrm>
                  <a:off x="10758676" y="1444625"/>
                  <a:ext cx="190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4" name="Ink 33">
                  <a:extLst>
                    <a:ext uri="{FF2B5EF4-FFF2-40B4-BE49-F238E27FC236}">
                      <a16:creationId xmlns:a16="http://schemas.microsoft.com/office/drawing/2014/main" id="{A347185D-F983-46AA-DD02-CD712263C3A0}"/>
                    </a:ext>
                  </a:extLst>
                </p14:cNvPr>
                <p14:cNvContentPartPr/>
                <p14:nvPr/>
              </p14:nvContentPartPr>
              <p14:xfrm>
                <a:off x="10445476" y="1318985"/>
                <a:ext cx="95760" cy="217080"/>
              </p14:xfrm>
            </p:contentPart>
          </mc:Choice>
          <mc:Fallback xmlns="">
            <p:pic>
              <p:nvPicPr>
                <p:cNvPr id="34" name="Ink 33">
                  <a:extLst>
                    <a:ext uri="{FF2B5EF4-FFF2-40B4-BE49-F238E27FC236}">
                      <a16:creationId xmlns:a16="http://schemas.microsoft.com/office/drawing/2014/main" id="{A347185D-F983-46AA-DD02-CD712263C3A0}"/>
                    </a:ext>
                  </a:extLst>
                </p:cNvPr>
                <p:cNvPicPr/>
                <p:nvPr/>
              </p:nvPicPr>
              <p:blipFill>
                <a:blip r:embed="rId45"/>
                <a:stretch>
                  <a:fillRect/>
                </a:stretch>
              </p:blipFill>
              <p:spPr>
                <a:xfrm>
                  <a:off x="10439356" y="1312865"/>
                  <a:ext cx="10800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5" name="Ink 34">
                  <a:extLst>
                    <a:ext uri="{FF2B5EF4-FFF2-40B4-BE49-F238E27FC236}">
                      <a16:creationId xmlns:a16="http://schemas.microsoft.com/office/drawing/2014/main" id="{E516086D-51E8-57B0-B083-09157773D1D6}"/>
                    </a:ext>
                  </a:extLst>
                </p14:cNvPr>
                <p14:cNvContentPartPr/>
                <p14:nvPr/>
              </p14:nvContentPartPr>
              <p14:xfrm>
                <a:off x="10271236" y="1386665"/>
                <a:ext cx="91800" cy="187200"/>
              </p14:xfrm>
            </p:contentPart>
          </mc:Choice>
          <mc:Fallback xmlns="">
            <p:pic>
              <p:nvPicPr>
                <p:cNvPr id="35" name="Ink 34">
                  <a:extLst>
                    <a:ext uri="{FF2B5EF4-FFF2-40B4-BE49-F238E27FC236}">
                      <a16:creationId xmlns:a16="http://schemas.microsoft.com/office/drawing/2014/main" id="{E516086D-51E8-57B0-B083-09157773D1D6}"/>
                    </a:ext>
                  </a:extLst>
                </p:cNvPr>
                <p:cNvPicPr/>
                <p:nvPr/>
              </p:nvPicPr>
              <p:blipFill>
                <a:blip r:embed="rId47"/>
                <a:stretch>
                  <a:fillRect/>
                </a:stretch>
              </p:blipFill>
              <p:spPr>
                <a:xfrm>
                  <a:off x="10265116" y="1380545"/>
                  <a:ext cx="1040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6" name="Ink 35">
                  <a:extLst>
                    <a:ext uri="{FF2B5EF4-FFF2-40B4-BE49-F238E27FC236}">
                      <a16:creationId xmlns:a16="http://schemas.microsoft.com/office/drawing/2014/main" id="{9827268F-CF71-8CEE-4124-B265320251F0}"/>
                    </a:ext>
                  </a:extLst>
                </p14:cNvPr>
                <p14:cNvContentPartPr/>
                <p14:nvPr/>
              </p14:nvContentPartPr>
              <p14:xfrm>
                <a:off x="10159276" y="1432025"/>
                <a:ext cx="63720" cy="162720"/>
              </p14:xfrm>
            </p:contentPart>
          </mc:Choice>
          <mc:Fallback xmlns="">
            <p:pic>
              <p:nvPicPr>
                <p:cNvPr id="36" name="Ink 35">
                  <a:extLst>
                    <a:ext uri="{FF2B5EF4-FFF2-40B4-BE49-F238E27FC236}">
                      <a16:creationId xmlns:a16="http://schemas.microsoft.com/office/drawing/2014/main" id="{9827268F-CF71-8CEE-4124-B265320251F0}"/>
                    </a:ext>
                  </a:extLst>
                </p:cNvPr>
                <p:cNvPicPr/>
                <p:nvPr/>
              </p:nvPicPr>
              <p:blipFill>
                <a:blip r:embed="rId49"/>
                <a:stretch>
                  <a:fillRect/>
                </a:stretch>
              </p:blipFill>
              <p:spPr>
                <a:xfrm>
                  <a:off x="10153156" y="1425905"/>
                  <a:ext cx="759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7" name="Ink 36">
                  <a:extLst>
                    <a:ext uri="{FF2B5EF4-FFF2-40B4-BE49-F238E27FC236}">
                      <a16:creationId xmlns:a16="http://schemas.microsoft.com/office/drawing/2014/main" id="{5A425566-930C-2B85-3A69-874FCA1A8B92}"/>
                    </a:ext>
                  </a:extLst>
                </p14:cNvPr>
                <p14:cNvContentPartPr/>
                <p14:nvPr/>
              </p14:nvContentPartPr>
              <p14:xfrm>
                <a:off x="9935716" y="1380185"/>
                <a:ext cx="62640" cy="196560"/>
              </p14:xfrm>
            </p:contentPart>
          </mc:Choice>
          <mc:Fallback xmlns="">
            <p:pic>
              <p:nvPicPr>
                <p:cNvPr id="37" name="Ink 36">
                  <a:extLst>
                    <a:ext uri="{FF2B5EF4-FFF2-40B4-BE49-F238E27FC236}">
                      <a16:creationId xmlns:a16="http://schemas.microsoft.com/office/drawing/2014/main" id="{5A425566-930C-2B85-3A69-874FCA1A8B92}"/>
                    </a:ext>
                  </a:extLst>
                </p:cNvPr>
                <p:cNvPicPr/>
                <p:nvPr/>
              </p:nvPicPr>
              <p:blipFill>
                <a:blip r:embed="rId51"/>
                <a:stretch>
                  <a:fillRect/>
                </a:stretch>
              </p:blipFill>
              <p:spPr>
                <a:xfrm>
                  <a:off x="9929596" y="1374065"/>
                  <a:ext cx="748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8" name="Ink 37">
                  <a:extLst>
                    <a:ext uri="{FF2B5EF4-FFF2-40B4-BE49-F238E27FC236}">
                      <a16:creationId xmlns:a16="http://schemas.microsoft.com/office/drawing/2014/main" id="{0972D3A8-7E53-F7EB-2E80-62DAAFA0E638}"/>
                    </a:ext>
                  </a:extLst>
                </p14:cNvPr>
                <p14:cNvContentPartPr/>
                <p14:nvPr/>
              </p14:nvContentPartPr>
              <p14:xfrm>
                <a:off x="9988996" y="1394225"/>
                <a:ext cx="6840" cy="63720"/>
              </p14:xfrm>
            </p:contentPart>
          </mc:Choice>
          <mc:Fallback xmlns="">
            <p:pic>
              <p:nvPicPr>
                <p:cNvPr id="38" name="Ink 37">
                  <a:extLst>
                    <a:ext uri="{FF2B5EF4-FFF2-40B4-BE49-F238E27FC236}">
                      <a16:creationId xmlns:a16="http://schemas.microsoft.com/office/drawing/2014/main" id="{0972D3A8-7E53-F7EB-2E80-62DAAFA0E638}"/>
                    </a:ext>
                  </a:extLst>
                </p:cNvPr>
                <p:cNvPicPr/>
                <p:nvPr/>
              </p:nvPicPr>
              <p:blipFill>
                <a:blip r:embed="rId53"/>
                <a:stretch>
                  <a:fillRect/>
                </a:stretch>
              </p:blipFill>
              <p:spPr>
                <a:xfrm>
                  <a:off x="9982876" y="1388105"/>
                  <a:ext cx="190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9" name="Ink 38">
                  <a:extLst>
                    <a:ext uri="{FF2B5EF4-FFF2-40B4-BE49-F238E27FC236}">
                      <a16:creationId xmlns:a16="http://schemas.microsoft.com/office/drawing/2014/main" id="{4F252B17-4CA7-73E5-02E1-DD954260AE8A}"/>
                    </a:ext>
                  </a:extLst>
                </p14:cNvPr>
                <p14:cNvContentPartPr/>
                <p14:nvPr/>
              </p14:nvContentPartPr>
              <p14:xfrm>
                <a:off x="9759316" y="1409705"/>
                <a:ext cx="95400" cy="201600"/>
              </p14:xfrm>
            </p:contentPart>
          </mc:Choice>
          <mc:Fallback xmlns="">
            <p:pic>
              <p:nvPicPr>
                <p:cNvPr id="39" name="Ink 38">
                  <a:extLst>
                    <a:ext uri="{FF2B5EF4-FFF2-40B4-BE49-F238E27FC236}">
                      <a16:creationId xmlns:a16="http://schemas.microsoft.com/office/drawing/2014/main" id="{4F252B17-4CA7-73E5-02E1-DD954260AE8A}"/>
                    </a:ext>
                  </a:extLst>
                </p:cNvPr>
                <p:cNvPicPr/>
                <p:nvPr/>
              </p:nvPicPr>
              <p:blipFill>
                <a:blip r:embed="rId55"/>
                <a:stretch>
                  <a:fillRect/>
                </a:stretch>
              </p:blipFill>
              <p:spPr>
                <a:xfrm>
                  <a:off x="9753196" y="1403585"/>
                  <a:ext cx="1076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4" name="Ink 43">
                  <a:extLst>
                    <a:ext uri="{FF2B5EF4-FFF2-40B4-BE49-F238E27FC236}">
                      <a16:creationId xmlns:a16="http://schemas.microsoft.com/office/drawing/2014/main" id="{D9BDD883-0BFE-F542-0891-AE47C4C43FE1}"/>
                    </a:ext>
                  </a:extLst>
                </p14:cNvPr>
                <p14:cNvContentPartPr/>
                <p14:nvPr/>
              </p14:nvContentPartPr>
              <p14:xfrm>
                <a:off x="9756076" y="1658465"/>
                <a:ext cx="1300320" cy="65880"/>
              </p14:xfrm>
            </p:contentPart>
          </mc:Choice>
          <mc:Fallback xmlns="">
            <p:pic>
              <p:nvPicPr>
                <p:cNvPr id="44" name="Ink 43">
                  <a:extLst>
                    <a:ext uri="{FF2B5EF4-FFF2-40B4-BE49-F238E27FC236}">
                      <a16:creationId xmlns:a16="http://schemas.microsoft.com/office/drawing/2014/main" id="{D9BDD883-0BFE-F542-0891-AE47C4C43FE1}"/>
                    </a:ext>
                  </a:extLst>
                </p:cNvPr>
                <p:cNvPicPr/>
                <p:nvPr/>
              </p:nvPicPr>
              <p:blipFill>
                <a:blip r:embed="rId57"/>
                <a:stretch>
                  <a:fillRect/>
                </a:stretch>
              </p:blipFill>
              <p:spPr>
                <a:xfrm>
                  <a:off x="9749956" y="1652345"/>
                  <a:ext cx="1312560" cy="78120"/>
                </a:xfrm>
                <a:prstGeom prst="rect">
                  <a:avLst/>
                </a:prstGeom>
              </p:spPr>
            </p:pic>
          </mc:Fallback>
        </mc:AlternateContent>
      </p:grpSp>
      <p:grpSp>
        <p:nvGrpSpPr>
          <p:cNvPr id="50" name="Group 49">
            <a:extLst>
              <a:ext uri="{FF2B5EF4-FFF2-40B4-BE49-F238E27FC236}">
                <a16:creationId xmlns:a16="http://schemas.microsoft.com/office/drawing/2014/main" id="{901B5847-E39C-3194-D564-90F8C04E62A4}"/>
              </a:ext>
            </a:extLst>
          </p:cNvPr>
          <p:cNvGrpSpPr/>
          <p:nvPr/>
        </p:nvGrpSpPr>
        <p:grpSpPr>
          <a:xfrm>
            <a:off x="10212556" y="1795985"/>
            <a:ext cx="608760" cy="268560"/>
            <a:chOff x="10212556" y="1795985"/>
            <a:chExt cx="608760" cy="268560"/>
          </a:xfrm>
        </p:grpSpPr>
        <mc:AlternateContent xmlns:mc="http://schemas.openxmlformats.org/markup-compatibility/2006" xmlns:p14="http://schemas.microsoft.com/office/powerpoint/2010/main">
          <mc:Choice Requires="p14">
            <p:contentPart p14:bwMode="auto" r:id="rId58">
              <p14:nvContentPartPr>
                <p14:cNvPr id="46" name="Ink 45">
                  <a:extLst>
                    <a:ext uri="{FF2B5EF4-FFF2-40B4-BE49-F238E27FC236}">
                      <a16:creationId xmlns:a16="http://schemas.microsoft.com/office/drawing/2014/main" id="{F118ED80-C872-FE0B-0D93-2D4C80E6F3B9}"/>
                    </a:ext>
                  </a:extLst>
                </p14:cNvPr>
                <p14:cNvContentPartPr/>
                <p14:nvPr/>
              </p14:nvContentPartPr>
              <p14:xfrm>
                <a:off x="10212556" y="1795985"/>
                <a:ext cx="195480" cy="268560"/>
              </p14:xfrm>
            </p:contentPart>
          </mc:Choice>
          <mc:Fallback xmlns="">
            <p:pic>
              <p:nvPicPr>
                <p:cNvPr id="46" name="Ink 45">
                  <a:extLst>
                    <a:ext uri="{FF2B5EF4-FFF2-40B4-BE49-F238E27FC236}">
                      <a16:creationId xmlns:a16="http://schemas.microsoft.com/office/drawing/2014/main" id="{F118ED80-C872-FE0B-0D93-2D4C80E6F3B9}"/>
                    </a:ext>
                  </a:extLst>
                </p:cNvPr>
                <p:cNvPicPr/>
                <p:nvPr/>
              </p:nvPicPr>
              <p:blipFill>
                <a:blip r:embed="rId59"/>
                <a:stretch>
                  <a:fillRect/>
                </a:stretch>
              </p:blipFill>
              <p:spPr>
                <a:xfrm>
                  <a:off x="10206436" y="1789865"/>
                  <a:ext cx="20772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7" name="Ink 46">
                  <a:extLst>
                    <a:ext uri="{FF2B5EF4-FFF2-40B4-BE49-F238E27FC236}">
                      <a16:creationId xmlns:a16="http://schemas.microsoft.com/office/drawing/2014/main" id="{DA989E6E-FB04-56B2-7E29-B7BCACA53F33}"/>
                    </a:ext>
                  </a:extLst>
                </p14:cNvPr>
                <p14:cNvContentPartPr/>
                <p14:nvPr/>
              </p14:nvContentPartPr>
              <p14:xfrm>
                <a:off x="10447636" y="1832705"/>
                <a:ext cx="81720" cy="175320"/>
              </p14:xfrm>
            </p:contentPart>
          </mc:Choice>
          <mc:Fallback xmlns="">
            <p:pic>
              <p:nvPicPr>
                <p:cNvPr id="47" name="Ink 46">
                  <a:extLst>
                    <a:ext uri="{FF2B5EF4-FFF2-40B4-BE49-F238E27FC236}">
                      <a16:creationId xmlns:a16="http://schemas.microsoft.com/office/drawing/2014/main" id="{DA989E6E-FB04-56B2-7E29-B7BCACA53F33}"/>
                    </a:ext>
                  </a:extLst>
                </p:cNvPr>
                <p:cNvPicPr/>
                <p:nvPr/>
              </p:nvPicPr>
              <p:blipFill>
                <a:blip r:embed="rId61"/>
                <a:stretch>
                  <a:fillRect/>
                </a:stretch>
              </p:blipFill>
              <p:spPr>
                <a:xfrm>
                  <a:off x="10441516" y="1826585"/>
                  <a:ext cx="939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8" name="Ink 47">
                  <a:extLst>
                    <a:ext uri="{FF2B5EF4-FFF2-40B4-BE49-F238E27FC236}">
                      <a16:creationId xmlns:a16="http://schemas.microsoft.com/office/drawing/2014/main" id="{F11BC87E-1833-C18B-5250-A8CD8E844699}"/>
                    </a:ext>
                  </a:extLst>
                </p14:cNvPr>
                <p14:cNvContentPartPr/>
                <p14:nvPr/>
              </p14:nvContentPartPr>
              <p14:xfrm>
                <a:off x="10573636" y="1806065"/>
                <a:ext cx="88200" cy="180360"/>
              </p14:xfrm>
            </p:contentPart>
          </mc:Choice>
          <mc:Fallback xmlns="">
            <p:pic>
              <p:nvPicPr>
                <p:cNvPr id="48" name="Ink 47">
                  <a:extLst>
                    <a:ext uri="{FF2B5EF4-FFF2-40B4-BE49-F238E27FC236}">
                      <a16:creationId xmlns:a16="http://schemas.microsoft.com/office/drawing/2014/main" id="{F11BC87E-1833-C18B-5250-A8CD8E844699}"/>
                    </a:ext>
                  </a:extLst>
                </p:cNvPr>
                <p:cNvPicPr/>
                <p:nvPr/>
              </p:nvPicPr>
              <p:blipFill>
                <a:blip r:embed="rId63"/>
                <a:stretch>
                  <a:fillRect/>
                </a:stretch>
              </p:blipFill>
              <p:spPr>
                <a:xfrm>
                  <a:off x="10567516" y="1799945"/>
                  <a:ext cx="1004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9" name="Ink 48">
                  <a:extLst>
                    <a:ext uri="{FF2B5EF4-FFF2-40B4-BE49-F238E27FC236}">
                      <a16:creationId xmlns:a16="http://schemas.microsoft.com/office/drawing/2014/main" id="{79D5143E-ACCA-0FF1-AAF9-44D455F5AAF1}"/>
                    </a:ext>
                  </a:extLst>
                </p14:cNvPr>
                <p14:cNvContentPartPr/>
                <p14:nvPr/>
              </p14:nvContentPartPr>
              <p14:xfrm>
                <a:off x="10729516" y="1849625"/>
                <a:ext cx="91800" cy="133200"/>
              </p14:xfrm>
            </p:contentPart>
          </mc:Choice>
          <mc:Fallback xmlns="">
            <p:pic>
              <p:nvPicPr>
                <p:cNvPr id="49" name="Ink 48">
                  <a:extLst>
                    <a:ext uri="{FF2B5EF4-FFF2-40B4-BE49-F238E27FC236}">
                      <a16:creationId xmlns:a16="http://schemas.microsoft.com/office/drawing/2014/main" id="{79D5143E-ACCA-0FF1-AAF9-44D455F5AAF1}"/>
                    </a:ext>
                  </a:extLst>
                </p:cNvPr>
                <p:cNvPicPr/>
                <p:nvPr/>
              </p:nvPicPr>
              <p:blipFill>
                <a:blip r:embed="rId65"/>
                <a:stretch>
                  <a:fillRect/>
                </a:stretch>
              </p:blipFill>
              <p:spPr>
                <a:xfrm>
                  <a:off x="10723396" y="1843505"/>
                  <a:ext cx="104040" cy="145440"/>
                </a:xfrm>
                <a:prstGeom prst="rect">
                  <a:avLst/>
                </a:prstGeom>
              </p:spPr>
            </p:pic>
          </mc:Fallback>
        </mc:AlternateContent>
      </p:grpSp>
      <p:grpSp>
        <p:nvGrpSpPr>
          <p:cNvPr id="54" name="Group 53">
            <a:extLst>
              <a:ext uri="{FF2B5EF4-FFF2-40B4-BE49-F238E27FC236}">
                <a16:creationId xmlns:a16="http://schemas.microsoft.com/office/drawing/2014/main" id="{E00A3590-D419-289C-0E43-D8E75AD6ED15}"/>
              </a:ext>
            </a:extLst>
          </p:cNvPr>
          <p:cNvGrpSpPr/>
          <p:nvPr/>
        </p:nvGrpSpPr>
        <p:grpSpPr>
          <a:xfrm>
            <a:off x="6122596" y="2199545"/>
            <a:ext cx="3308760" cy="1767600"/>
            <a:chOff x="6122596" y="2199545"/>
            <a:chExt cx="3308760" cy="1767600"/>
          </a:xfrm>
        </p:grpSpPr>
        <mc:AlternateContent xmlns:mc="http://schemas.openxmlformats.org/markup-compatibility/2006" xmlns:p14="http://schemas.microsoft.com/office/powerpoint/2010/main">
          <mc:Choice Requires="p14">
            <p:contentPart p14:bwMode="auto" r:id="rId66">
              <p14:nvContentPartPr>
                <p14:cNvPr id="9" name="Ink 8">
                  <a:extLst>
                    <a:ext uri="{FF2B5EF4-FFF2-40B4-BE49-F238E27FC236}">
                      <a16:creationId xmlns:a16="http://schemas.microsoft.com/office/drawing/2014/main" id="{61EFA931-BFA0-CB01-D5A8-CC4B4F9CB320}"/>
                    </a:ext>
                  </a:extLst>
                </p14:cNvPr>
                <p14:cNvContentPartPr/>
                <p14:nvPr/>
              </p14:nvContentPartPr>
              <p14:xfrm>
                <a:off x="7181356" y="3772745"/>
                <a:ext cx="291960" cy="6840"/>
              </p14:xfrm>
            </p:contentPart>
          </mc:Choice>
          <mc:Fallback xmlns="">
            <p:pic>
              <p:nvPicPr>
                <p:cNvPr id="9" name="Ink 8">
                  <a:extLst>
                    <a:ext uri="{FF2B5EF4-FFF2-40B4-BE49-F238E27FC236}">
                      <a16:creationId xmlns:a16="http://schemas.microsoft.com/office/drawing/2014/main" id="{61EFA931-BFA0-CB01-D5A8-CC4B4F9CB320}"/>
                    </a:ext>
                  </a:extLst>
                </p:cNvPr>
                <p:cNvPicPr/>
                <p:nvPr/>
              </p:nvPicPr>
              <p:blipFill>
                <a:blip r:embed="rId67"/>
                <a:stretch>
                  <a:fillRect/>
                </a:stretch>
              </p:blipFill>
              <p:spPr>
                <a:xfrm>
                  <a:off x="7175236" y="3766625"/>
                  <a:ext cx="3042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0" name="Ink 9">
                  <a:extLst>
                    <a:ext uri="{FF2B5EF4-FFF2-40B4-BE49-F238E27FC236}">
                      <a16:creationId xmlns:a16="http://schemas.microsoft.com/office/drawing/2014/main" id="{ABD25510-A9C3-0DA7-F414-E9DF786EB572}"/>
                    </a:ext>
                  </a:extLst>
                </p14:cNvPr>
                <p14:cNvContentPartPr/>
                <p14:nvPr/>
              </p14:nvContentPartPr>
              <p14:xfrm>
                <a:off x="7913596" y="3741425"/>
                <a:ext cx="87840" cy="6840"/>
              </p14:xfrm>
            </p:contentPart>
          </mc:Choice>
          <mc:Fallback xmlns="">
            <p:pic>
              <p:nvPicPr>
                <p:cNvPr id="10" name="Ink 9">
                  <a:extLst>
                    <a:ext uri="{FF2B5EF4-FFF2-40B4-BE49-F238E27FC236}">
                      <a16:creationId xmlns:a16="http://schemas.microsoft.com/office/drawing/2014/main" id="{ABD25510-A9C3-0DA7-F414-E9DF786EB572}"/>
                    </a:ext>
                  </a:extLst>
                </p:cNvPr>
                <p:cNvPicPr/>
                <p:nvPr/>
              </p:nvPicPr>
              <p:blipFill>
                <a:blip r:embed="rId69"/>
                <a:stretch>
                  <a:fillRect/>
                </a:stretch>
              </p:blipFill>
              <p:spPr>
                <a:xfrm>
                  <a:off x="7907476" y="3735305"/>
                  <a:ext cx="1000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1" name="Ink 50">
                  <a:extLst>
                    <a:ext uri="{FF2B5EF4-FFF2-40B4-BE49-F238E27FC236}">
                      <a16:creationId xmlns:a16="http://schemas.microsoft.com/office/drawing/2014/main" id="{FD0FE848-EBFA-6ED5-B215-71098E09B722}"/>
                    </a:ext>
                  </a:extLst>
                </p14:cNvPr>
                <p14:cNvContentPartPr/>
                <p14:nvPr/>
              </p14:nvContentPartPr>
              <p14:xfrm>
                <a:off x="6122596" y="2240225"/>
                <a:ext cx="3226320" cy="1726920"/>
              </p14:xfrm>
            </p:contentPart>
          </mc:Choice>
          <mc:Fallback xmlns="">
            <p:pic>
              <p:nvPicPr>
                <p:cNvPr id="51" name="Ink 50">
                  <a:extLst>
                    <a:ext uri="{FF2B5EF4-FFF2-40B4-BE49-F238E27FC236}">
                      <a16:creationId xmlns:a16="http://schemas.microsoft.com/office/drawing/2014/main" id="{FD0FE848-EBFA-6ED5-B215-71098E09B722}"/>
                    </a:ext>
                  </a:extLst>
                </p:cNvPr>
                <p:cNvPicPr/>
                <p:nvPr/>
              </p:nvPicPr>
              <p:blipFill>
                <a:blip r:embed="rId71"/>
                <a:stretch>
                  <a:fillRect/>
                </a:stretch>
              </p:blipFill>
              <p:spPr>
                <a:xfrm>
                  <a:off x="6116476" y="2234105"/>
                  <a:ext cx="3238560" cy="17391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3" name="Ink 52">
                  <a:extLst>
                    <a:ext uri="{FF2B5EF4-FFF2-40B4-BE49-F238E27FC236}">
                      <a16:creationId xmlns:a16="http://schemas.microsoft.com/office/drawing/2014/main" id="{83B2CFE1-B310-7AD2-6F61-57CD50A95A69}"/>
                    </a:ext>
                  </a:extLst>
                </p14:cNvPr>
                <p14:cNvContentPartPr/>
                <p14:nvPr/>
              </p14:nvContentPartPr>
              <p14:xfrm>
                <a:off x="9300676" y="2199545"/>
                <a:ext cx="130680" cy="223560"/>
              </p14:xfrm>
            </p:contentPart>
          </mc:Choice>
          <mc:Fallback xmlns="">
            <p:pic>
              <p:nvPicPr>
                <p:cNvPr id="53" name="Ink 52">
                  <a:extLst>
                    <a:ext uri="{FF2B5EF4-FFF2-40B4-BE49-F238E27FC236}">
                      <a16:creationId xmlns:a16="http://schemas.microsoft.com/office/drawing/2014/main" id="{83B2CFE1-B310-7AD2-6F61-57CD50A95A69}"/>
                    </a:ext>
                  </a:extLst>
                </p:cNvPr>
                <p:cNvPicPr/>
                <p:nvPr/>
              </p:nvPicPr>
              <p:blipFill>
                <a:blip r:embed="rId73"/>
                <a:stretch>
                  <a:fillRect/>
                </a:stretch>
              </p:blipFill>
              <p:spPr>
                <a:xfrm>
                  <a:off x="9294556" y="2193425"/>
                  <a:ext cx="142920" cy="235800"/>
                </a:xfrm>
                <a:prstGeom prst="rect">
                  <a:avLst/>
                </a:prstGeom>
              </p:spPr>
            </p:pic>
          </mc:Fallback>
        </mc:AlternateContent>
      </p:grpSp>
      <p:grpSp>
        <p:nvGrpSpPr>
          <p:cNvPr id="73" name="Group 72">
            <a:extLst>
              <a:ext uri="{FF2B5EF4-FFF2-40B4-BE49-F238E27FC236}">
                <a16:creationId xmlns:a16="http://schemas.microsoft.com/office/drawing/2014/main" id="{EB1C2EC0-E41D-0B8F-3DED-F48A4C4ED460}"/>
              </a:ext>
            </a:extLst>
          </p:cNvPr>
          <p:cNvGrpSpPr/>
          <p:nvPr/>
        </p:nvGrpSpPr>
        <p:grpSpPr>
          <a:xfrm>
            <a:off x="11257276" y="1259585"/>
            <a:ext cx="1271520" cy="564120"/>
            <a:chOff x="11257276" y="1259585"/>
            <a:chExt cx="1271520" cy="564120"/>
          </a:xfrm>
        </p:grpSpPr>
        <mc:AlternateContent xmlns:mc="http://schemas.openxmlformats.org/markup-compatibility/2006" xmlns:p14="http://schemas.microsoft.com/office/powerpoint/2010/main">
          <mc:Choice Requires="p14">
            <p:contentPart p14:bwMode="auto" r:id="rId74">
              <p14:nvContentPartPr>
                <p14:cNvPr id="55" name="Ink 54">
                  <a:extLst>
                    <a:ext uri="{FF2B5EF4-FFF2-40B4-BE49-F238E27FC236}">
                      <a16:creationId xmlns:a16="http://schemas.microsoft.com/office/drawing/2014/main" id="{F276DB85-1DE7-6FBA-39E2-279E94EF70A9}"/>
                    </a:ext>
                  </a:extLst>
                </p14:cNvPr>
                <p14:cNvContentPartPr/>
                <p14:nvPr/>
              </p14:nvContentPartPr>
              <p14:xfrm>
                <a:off x="11257276" y="1588265"/>
                <a:ext cx="101520" cy="12960"/>
              </p14:xfrm>
            </p:contentPart>
          </mc:Choice>
          <mc:Fallback xmlns="">
            <p:pic>
              <p:nvPicPr>
                <p:cNvPr id="55" name="Ink 54">
                  <a:extLst>
                    <a:ext uri="{FF2B5EF4-FFF2-40B4-BE49-F238E27FC236}">
                      <a16:creationId xmlns:a16="http://schemas.microsoft.com/office/drawing/2014/main" id="{F276DB85-1DE7-6FBA-39E2-279E94EF70A9}"/>
                    </a:ext>
                  </a:extLst>
                </p:cNvPr>
                <p:cNvPicPr/>
                <p:nvPr/>
              </p:nvPicPr>
              <p:blipFill>
                <a:blip r:embed="rId75"/>
                <a:stretch>
                  <a:fillRect/>
                </a:stretch>
              </p:blipFill>
              <p:spPr>
                <a:xfrm>
                  <a:off x="11251156" y="1582145"/>
                  <a:ext cx="1137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6" name="Ink 55">
                  <a:extLst>
                    <a:ext uri="{FF2B5EF4-FFF2-40B4-BE49-F238E27FC236}">
                      <a16:creationId xmlns:a16="http://schemas.microsoft.com/office/drawing/2014/main" id="{4BDF32D8-91DF-B711-3A2A-8440D68B759D}"/>
                    </a:ext>
                  </a:extLst>
                </p14:cNvPr>
                <p14:cNvContentPartPr/>
                <p14:nvPr/>
              </p14:nvContentPartPr>
              <p14:xfrm>
                <a:off x="11284276" y="1670705"/>
                <a:ext cx="239400" cy="39600"/>
              </p14:xfrm>
            </p:contentPart>
          </mc:Choice>
          <mc:Fallback xmlns="">
            <p:pic>
              <p:nvPicPr>
                <p:cNvPr id="56" name="Ink 55">
                  <a:extLst>
                    <a:ext uri="{FF2B5EF4-FFF2-40B4-BE49-F238E27FC236}">
                      <a16:creationId xmlns:a16="http://schemas.microsoft.com/office/drawing/2014/main" id="{4BDF32D8-91DF-B711-3A2A-8440D68B759D}"/>
                    </a:ext>
                  </a:extLst>
                </p:cNvPr>
                <p:cNvPicPr/>
                <p:nvPr/>
              </p:nvPicPr>
              <p:blipFill>
                <a:blip r:embed="rId77"/>
                <a:stretch>
                  <a:fillRect/>
                </a:stretch>
              </p:blipFill>
              <p:spPr>
                <a:xfrm>
                  <a:off x="11278156" y="1664585"/>
                  <a:ext cx="2516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7" name="Ink 56">
                  <a:extLst>
                    <a:ext uri="{FF2B5EF4-FFF2-40B4-BE49-F238E27FC236}">
                      <a16:creationId xmlns:a16="http://schemas.microsoft.com/office/drawing/2014/main" id="{A7E8B3BC-B82F-90CF-BDB2-F11369A8EA1D}"/>
                    </a:ext>
                  </a:extLst>
                </p14:cNvPr>
                <p14:cNvContentPartPr/>
                <p14:nvPr/>
              </p14:nvContentPartPr>
              <p14:xfrm>
                <a:off x="11328556" y="1565225"/>
                <a:ext cx="104400" cy="20160"/>
              </p14:xfrm>
            </p:contentPart>
          </mc:Choice>
          <mc:Fallback xmlns="">
            <p:pic>
              <p:nvPicPr>
                <p:cNvPr id="57" name="Ink 56">
                  <a:extLst>
                    <a:ext uri="{FF2B5EF4-FFF2-40B4-BE49-F238E27FC236}">
                      <a16:creationId xmlns:a16="http://schemas.microsoft.com/office/drawing/2014/main" id="{A7E8B3BC-B82F-90CF-BDB2-F11369A8EA1D}"/>
                    </a:ext>
                  </a:extLst>
                </p:cNvPr>
                <p:cNvPicPr/>
                <p:nvPr/>
              </p:nvPicPr>
              <p:blipFill>
                <a:blip r:embed="rId79"/>
                <a:stretch>
                  <a:fillRect/>
                </a:stretch>
              </p:blipFill>
              <p:spPr>
                <a:xfrm>
                  <a:off x="11322436" y="1559105"/>
                  <a:ext cx="1166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9" name="Ink 58">
                  <a:extLst>
                    <a:ext uri="{FF2B5EF4-FFF2-40B4-BE49-F238E27FC236}">
                      <a16:creationId xmlns:a16="http://schemas.microsoft.com/office/drawing/2014/main" id="{37B4C1D4-00E5-3116-9D48-594875E2EB86}"/>
                    </a:ext>
                  </a:extLst>
                </p14:cNvPr>
                <p14:cNvContentPartPr/>
                <p14:nvPr/>
              </p14:nvContentPartPr>
              <p14:xfrm>
                <a:off x="11521516" y="1399625"/>
                <a:ext cx="174600" cy="270720"/>
              </p14:xfrm>
            </p:contentPart>
          </mc:Choice>
          <mc:Fallback xmlns="">
            <p:pic>
              <p:nvPicPr>
                <p:cNvPr id="59" name="Ink 58">
                  <a:extLst>
                    <a:ext uri="{FF2B5EF4-FFF2-40B4-BE49-F238E27FC236}">
                      <a16:creationId xmlns:a16="http://schemas.microsoft.com/office/drawing/2014/main" id="{37B4C1D4-00E5-3116-9D48-594875E2EB86}"/>
                    </a:ext>
                  </a:extLst>
                </p:cNvPr>
                <p:cNvPicPr/>
                <p:nvPr/>
              </p:nvPicPr>
              <p:blipFill>
                <a:blip r:embed="rId81"/>
                <a:stretch>
                  <a:fillRect/>
                </a:stretch>
              </p:blipFill>
              <p:spPr>
                <a:xfrm>
                  <a:off x="11515396" y="1393505"/>
                  <a:ext cx="18684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0" name="Ink 59">
                  <a:extLst>
                    <a:ext uri="{FF2B5EF4-FFF2-40B4-BE49-F238E27FC236}">
                      <a16:creationId xmlns:a16="http://schemas.microsoft.com/office/drawing/2014/main" id="{F5FB6132-A3B7-2834-403E-0599DF585722}"/>
                    </a:ext>
                  </a:extLst>
                </p14:cNvPr>
                <p14:cNvContentPartPr/>
                <p14:nvPr/>
              </p14:nvContentPartPr>
              <p14:xfrm>
                <a:off x="11627356" y="1542905"/>
                <a:ext cx="101880" cy="360"/>
              </p14:xfrm>
            </p:contentPart>
          </mc:Choice>
          <mc:Fallback xmlns="">
            <p:pic>
              <p:nvPicPr>
                <p:cNvPr id="60" name="Ink 59">
                  <a:extLst>
                    <a:ext uri="{FF2B5EF4-FFF2-40B4-BE49-F238E27FC236}">
                      <a16:creationId xmlns:a16="http://schemas.microsoft.com/office/drawing/2014/main" id="{F5FB6132-A3B7-2834-403E-0599DF585722}"/>
                    </a:ext>
                  </a:extLst>
                </p:cNvPr>
                <p:cNvPicPr/>
                <p:nvPr/>
              </p:nvPicPr>
              <p:blipFill>
                <a:blip r:embed="rId83"/>
                <a:stretch>
                  <a:fillRect/>
                </a:stretch>
              </p:blipFill>
              <p:spPr>
                <a:xfrm>
                  <a:off x="11621236" y="1536785"/>
                  <a:ext cx="1141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2" name="Ink 61">
                  <a:extLst>
                    <a:ext uri="{FF2B5EF4-FFF2-40B4-BE49-F238E27FC236}">
                      <a16:creationId xmlns:a16="http://schemas.microsoft.com/office/drawing/2014/main" id="{4E8FB375-6709-B8A2-461A-BEF1A4BE96F6}"/>
                    </a:ext>
                  </a:extLst>
                </p14:cNvPr>
                <p14:cNvContentPartPr/>
                <p14:nvPr/>
              </p14:nvContentPartPr>
              <p14:xfrm>
                <a:off x="11741476" y="1646585"/>
                <a:ext cx="6840" cy="360"/>
              </p14:xfrm>
            </p:contentPart>
          </mc:Choice>
          <mc:Fallback xmlns="">
            <p:pic>
              <p:nvPicPr>
                <p:cNvPr id="62" name="Ink 61">
                  <a:extLst>
                    <a:ext uri="{FF2B5EF4-FFF2-40B4-BE49-F238E27FC236}">
                      <a16:creationId xmlns:a16="http://schemas.microsoft.com/office/drawing/2014/main" id="{4E8FB375-6709-B8A2-461A-BEF1A4BE96F6}"/>
                    </a:ext>
                  </a:extLst>
                </p:cNvPr>
                <p:cNvPicPr/>
                <p:nvPr/>
              </p:nvPicPr>
              <p:blipFill>
                <a:blip r:embed="rId85"/>
                <a:stretch>
                  <a:fillRect/>
                </a:stretch>
              </p:blipFill>
              <p:spPr>
                <a:xfrm>
                  <a:off x="11735356" y="1640465"/>
                  <a:ext cx="190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4" name="Ink 63">
                  <a:extLst>
                    <a:ext uri="{FF2B5EF4-FFF2-40B4-BE49-F238E27FC236}">
                      <a16:creationId xmlns:a16="http://schemas.microsoft.com/office/drawing/2014/main" id="{A6684FA4-A96D-7890-FEFF-F78F1E430F90}"/>
                    </a:ext>
                  </a:extLst>
                </p14:cNvPr>
                <p14:cNvContentPartPr/>
                <p14:nvPr/>
              </p14:nvContentPartPr>
              <p14:xfrm>
                <a:off x="11849116" y="1469465"/>
                <a:ext cx="78840" cy="120960"/>
              </p14:xfrm>
            </p:contentPart>
          </mc:Choice>
          <mc:Fallback xmlns="">
            <p:pic>
              <p:nvPicPr>
                <p:cNvPr id="64" name="Ink 63">
                  <a:extLst>
                    <a:ext uri="{FF2B5EF4-FFF2-40B4-BE49-F238E27FC236}">
                      <a16:creationId xmlns:a16="http://schemas.microsoft.com/office/drawing/2014/main" id="{A6684FA4-A96D-7890-FEFF-F78F1E430F90}"/>
                    </a:ext>
                  </a:extLst>
                </p:cNvPr>
                <p:cNvPicPr/>
                <p:nvPr/>
              </p:nvPicPr>
              <p:blipFill>
                <a:blip r:embed="rId87"/>
                <a:stretch>
                  <a:fillRect/>
                </a:stretch>
              </p:blipFill>
              <p:spPr>
                <a:xfrm>
                  <a:off x="11842996" y="1463345"/>
                  <a:ext cx="910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5" name="Ink 64">
                  <a:extLst>
                    <a:ext uri="{FF2B5EF4-FFF2-40B4-BE49-F238E27FC236}">
                      <a16:creationId xmlns:a16="http://schemas.microsoft.com/office/drawing/2014/main" id="{530BADC1-F209-F9BE-A8A5-59A29F5E31B7}"/>
                    </a:ext>
                  </a:extLst>
                </p14:cNvPr>
                <p14:cNvContentPartPr/>
                <p14:nvPr/>
              </p14:nvContentPartPr>
              <p14:xfrm>
                <a:off x="11927596" y="1533905"/>
                <a:ext cx="360" cy="129600"/>
              </p14:xfrm>
            </p:contentPart>
          </mc:Choice>
          <mc:Fallback xmlns="">
            <p:pic>
              <p:nvPicPr>
                <p:cNvPr id="65" name="Ink 64">
                  <a:extLst>
                    <a:ext uri="{FF2B5EF4-FFF2-40B4-BE49-F238E27FC236}">
                      <a16:creationId xmlns:a16="http://schemas.microsoft.com/office/drawing/2014/main" id="{530BADC1-F209-F9BE-A8A5-59A29F5E31B7}"/>
                    </a:ext>
                  </a:extLst>
                </p:cNvPr>
                <p:cNvPicPr/>
                <p:nvPr/>
              </p:nvPicPr>
              <p:blipFill>
                <a:blip r:embed="rId89"/>
                <a:stretch>
                  <a:fillRect/>
                </a:stretch>
              </p:blipFill>
              <p:spPr>
                <a:xfrm>
                  <a:off x="11921476" y="1527785"/>
                  <a:ext cx="126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6" name="Ink 65">
                  <a:extLst>
                    <a:ext uri="{FF2B5EF4-FFF2-40B4-BE49-F238E27FC236}">
                      <a16:creationId xmlns:a16="http://schemas.microsoft.com/office/drawing/2014/main" id="{7CBA88D9-0755-E948-F1BD-4FCE43B95813}"/>
                    </a:ext>
                  </a:extLst>
                </p14:cNvPr>
                <p14:cNvContentPartPr/>
                <p14:nvPr/>
              </p14:nvContentPartPr>
              <p14:xfrm>
                <a:off x="11974036" y="1460105"/>
                <a:ext cx="140400" cy="87840"/>
              </p14:xfrm>
            </p:contentPart>
          </mc:Choice>
          <mc:Fallback xmlns="">
            <p:pic>
              <p:nvPicPr>
                <p:cNvPr id="66" name="Ink 65">
                  <a:extLst>
                    <a:ext uri="{FF2B5EF4-FFF2-40B4-BE49-F238E27FC236}">
                      <a16:creationId xmlns:a16="http://schemas.microsoft.com/office/drawing/2014/main" id="{7CBA88D9-0755-E948-F1BD-4FCE43B95813}"/>
                    </a:ext>
                  </a:extLst>
                </p:cNvPr>
                <p:cNvPicPr/>
                <p:nvPr/>
              </p:nvPicPr>
              <p:blipFill>
                <a:blip r:embed="rId91"/>
                <a:stretch>
                  <a:fillRect/>
                </a:stretch>
              </p:blipFill>
              <p:spPr>
                <a:xfrm>
                  <a:off x="11967916" y="1453985"/>
                  <a:ext cx="1526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7" name="Ink 66">
                  <a:extLst>
                    <a:ext uri="{FF2B5EF4-FFF2-40B4-BE49-F238E27FC236}">
                      <a16:creationId xmlns:a16="http://schemas.microsoft.com/office/drawing/2014/main" id="{98116A1B-83E4-19C9-548A-D7E54058D9A8}"/>
                    </a:ext>
                  </a:extLst>
                </p14:cNvPr>
                <p14:cNvContentPartPr/>
                <p14:nvPr/>
              </p14:nvContentPartPr>
              <p14:xfrm>
                <a:off x="12067996" y="1503305"/>
                <a:ext cx="8280" cy="171720"/>
              </p14:xfrm>
            </p:contentPart>
          </mc:Choice>
          <mc:Fallback xmlns="">
            <p:pic>
              <p:nvPicPr>
                <p:cNvPr id="67" name="Ink 66">
                  <a:extLst>
                    <a:ext uri="{FF2B5EF4-FFF2-40B4-BE49-F238E27FC236}">
                      <a16:creationId xmlns:a16="http://schemas.microsoft.com/office/drawing/2014/main" id="{98116A1B-83E4-19C9-548A-D7E54058D9A8}"/>
                    </a:ext>
                  </a:extLst>
                </p:cNvPr>
                <p:cNvPicPr/>
                <p:nvPr/>
              </p:nvPicPr>
              <p:blipFill>
                <a:blip r:embed="rId93"/>
                <a:stretch>
                  <a:fillRect/>
                </a:stretch>
              </p:blipFill>
              <p:spPr>
                <a:xfrm>
                  <a:off x="12061876" y="1497185"/>
                  <a:ext cx="205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9" name="Ink 68">
                  <a:extLst>
                    <a:ext uri="{FF2B5EF4-FFF2-40B4-BE49-F238E27FC236}">
                      <a16:creationId xmlns:a16="http://schemas.microsoft.com/office/drawing/2014/main" id="{37E04205-DC68-60DB-51BC-4D8F82201441}"/>
                    </a:ext>
                  </a:extLst>
                </p14:cNvPr>
                <p14:cNvContentPartPr/>
                <p14:nvPr/>
              </p14:nvContentPartPr>
              <p14:xfrm>
                <a:off x="12190036" y="1451465"/>
                <a:ext cx="8280" cy="213840"/>
              </p14:xfrm>
            </p:contentPart>
          </mc:Choice>
          <mc:Fallback xmlns="">
            <p:pic>
              <p:nvPicPr>
                <p:cNvPr id="69" name="Ink 68">
                  <a:extLst>
                    <a:ext uri="{FF2B5EF4-FFF2-40B4-BE49-F238E27FC236}">
                      <a16:creationId xmlns:a16="http://schemas.microsoft.com/office/drawing/2014/main" id="{37E04205-DC68-60DB-51BC-4D8F82201441}"/>
                    </a:ext>
                  </a:extLst>
                </p:cNvPr>
                <p:cNvPicPr/>
                <p:nvPr/>
              </p:nvPicPr>
              <p:blipFill>
                <a:blip r:embed="rId95"/>
                <a:stretch>
                  <a:fillRect/>
                </a:stretch>
              </p:blipFill>
              <p:spPr>
                <a:xfrm>
                  <a:off x="12183916" y="1445345"/>
                  <a:ext cx="2052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0" name="Ink 69">
                  <a:extLst>
                    <a:ext uri="{FF2B5EF4-FFF2-40B4-BE49-F238E27FC236}">
                      <a16:creationId xmlns:a16="http://schemas.microsoft.com/office/drawing/2014/main" id="{9DFFC734-0EF2-F11F-53F1-D39307AC6B14}"/>
                    </a:ext>
                  </a:extLst>
                </p14:cNvPr>
                <p14:cNvContentPartPr/>
                <p14:nvPr/>
              </p14:nvContentPartPr>
              <p14:xfrm>
                <a:off x="12319276" y="1410425"/>
                <a:ext cx="116640" cy="230400"/>
              </p14:xfrm>
            </p:contentPart>
          </mc:Choice>
          <mc:Fallback xmlns="">
            <p:pic>
              <p:nvPicPr>
                <p:cNvPr id="70" name="Ink 69">
                  <a:extLst>
                    <a:ext uri="{FF2B5EF4-FFF2-40B4-BE49-F238E27FC236}">
                      <a16:creationId xmlns:a16="http://schemas.microsoft.com/office/drawing/2014/main" id="{9DFFC734-0EF2-F11F-53F1-D39307AC6B14}"/>
                    </a:ext>
                  </a:extLst>
                </p:cNvPr>
                <p:cNvPicPr/>
                <p:nvPr/>
              </p:nvPicPr>
              <p:blipFill>
                <a:blip r:embed="rId97"/>
                <a:stretch>
                  <a:fillRect/>
                </a:stretch>
              </p:blipFill>
              <p:spPr>
                <a:xfrm>
                  <a:off x="12313156" y="1404305"/>
                  <a:ext cx="1288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2" name="Ink 71">
                  <a:extLst>
                    <a:ext uri="{FF2B5EF4-FFF2-40B4-BE49-F238E27FC236}">
                      <a16:creationId xmlns:a16="http://schemas.microsoft.com/office/drawing/2014/main" id="{E0DAC172-EBFC-5F1A-C118-70BA1B1C7D1E}"/>
                    </a:ext>
                  </a:extLst>
                </p14:cNvPr>
                <p14:cNvContentPartPr/>
                <p14:nvPr/>
              </p14:nvContentPartPr>
              <p14:xfrm>
                <a:off x="11387596" y="1259585"/>
                <a:ext cx="1141200" cy="564120"/>
              </p14:xfrm>
            </p:contentPart>
          </mc:Choice>
          <mc:Fallback xmlns="">
            <p:pic>
              <p:nvPicPr>
                <p:cNvPr id="72" name="Ink 71">
                  <a:extLst>
                    <a:ext uri="{FF2B5EF4-FFF2-40B4-BE49-F238E27FC236}">
                      <a16:creationId xmlns:a16="http://schemas.microsoft.com/office/drawing/2014/main" id="{E0DAC172-EBFC-5F1A-C118-70BA1B1C7D1E}"/>
                    </a:ext>
                  </a:extLst>
                </p:cNvPr>
                <p:cNvPicPr/>
                <p:nvPr/>
              </p:nvPicPr>
              <p:blipFill>
                <a:blip r:embed="rId99"/>
                <a:stretch>
                  <a:fillRect/>
                </a:stretch>
              </p:blipFill>
              <p:spPr>
                <a:xfrm>
                  <a:off x="11381476" y="1253465"/>
                  <a:ext cx="1153440" cy="576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0">
            <p14:nvContentPartPr>
              <p14:cNvPr id="74" name="Ink 73">
                <a:extLst>
                  <a:ext uri="{FF2B5EF4-FFF2-40B4-BE49-F238E27FC236}">
                    <a16:creationId xmlns:a16="http://schemas.microsoft.com/office/drawing/2014/main" id="{5903C092-B51E-4751-783F-45E06562A080}"/>
                  </a:ext>
                </a:extLst>
              </p14:cNvPr>
              <p14:cNvContentPartPr/>
              <p14:nvPr/>
            </p14:nvContentPartPr>
            <p14:xfrm>
              <a:off x="5960596" y="4021145"/>
              <a:ext cx="1080720" cy="473040"/>
            </p14:xfrm>
          </p:contentPart>
        </mc:Choice>
        <mc:Fallback xmlns="">
          <p:pic>
            <p:nvPicPr>
              <p:cNvPr id="74" name="Ink 73">
                <a:extLst>
                  <a:ext uri="{FF2B5EF4-FFF2-40B4-BE49-F238E27FC236}">
                    <a16:creationId xmlns:a16="http://schemas.microsoft.com/office/drawing/2014/main" id="{5903C092-B51E-4751-783F-45E06562A080}"/>
                  </a:ext>
                </a:extLst>
              </p:cNvPr>
              <p:cNvPicPr/>
              <p:nvPr/>
            </p:nvPicPr>
            <p:blipFill>
              <a:blip r:embed="rId101"/>
              <a:stretch>
                <a:fillRect/>
              </a:stretch>
            </p:blipFill>
            <p:spPr>
              <a:xfrm>
                <a:off x="5954476" y="4015025"/>
                <a:ext cx="1092960" cy="485280"/>
              </a:xfrm>
              <a:prstGeom prst="rect">
                <a:avLst/>
              </a:prstGeom>
            </p:spPr>
          </p:pic>
        </mc:Fallback>
      </mc:AlternateContent>
      <p:grpSp>
        <p:nvGrpSpPr>
          <p:cNvPr id="77" name="Group 76">
            <a:extLst>
              <a:ext uri="{FF2B5EF4-FFF2-40B4-BE49-F238E27FC236}">
                <a16:creationId xmlns:a16="http://schemas.microsoft.com/office/drawing/2014/main" id="{D704705B-813E-9A1D-2192-F4EBB2B061B8}"/>
              </a:ext>
            </a:extLst>
          </p:cNvPr>
          <p:cNvGrpSpPr/>
          <p:nvPr/>
        </p:nvGrpSpPr>
        <p:grpSpPr>
          <a:xfrm>
            <a:off x="8101156" y="4425065"/>
            <a:ext cx="138600" cy="77040"/>
            <a:chOff x="8101156" y="4425065"/>
            <a:chExt cx="138600" cy="77040"/>
          </a:xfrm>
        </p:grpSpPr>
        <mc:AlternateContent xmlns:mc="http://schemas.openxmlformats.org/markup-compatibility/2006" xmlns:p14="http://schemas.microsoft.com/office/powerpoint/2010/main">
          <mc:Choice Requires="p14">
            <p:contentPart p14:bwMode="auto" r:id="rId102">
              <p14:nvContentPartPr>
                <p14:cNvPr id="75" name="Ink 74">
                  <a:extLst>
                    <a:ext uri="{FF2B5EF4-FFF2-40B4-BE49-F238E27FC236}">
                      <a16:creationId xmlns:a16="http://schemas.microsoft.com/office/drawing/2014/main" id="{7C71F5B1-559E-2EB8-E7D1-097CC66B96F9}"/>
                    </a:ext>
                  </a:extLst>
                </p14:cNvPr>
                <p14:cNvContentPartPr/>
                <p14:nvPr/>
              </p14:nvContentPartPr>
              <p14:xfrm>
                <a:off x="8101156" y="4425065"/>
                <a:ext cx="120600" cy="12960"/>
              </p14:xfrm>
            </p:contentPart>
          </mc:Choice>
          <mc:Fallback xmlns="">
            <p:pic>
              <p:nvPicPr>
                <p:cNvPr id="75" name="Ink 74">
                  <a:extLst>
                    <a:ext uri="{FF2B5EF4-FFF2-40B4-BE49-F238E27FC236}">
                      <a16:creationId xmlns:a16="http://schemas.microsoft.com/office/drawing/2014/main" id="{7C71F5B1-559E-2EB8-E7D1-097CC66B96F9}"/>
                    </a:ext>
                  </a:extLst>
                </p:cNvPr>
                <p:cNvPicPr/>
                <p:nvPr/>
              </p:nvPicPr>
              <p:blipFill>
                <a:blip r:embed="rId103"/>
                <a:stretch>
                  <a:fillRect/>
                </a:stretch>
              </p:blipFill>
              <p:spPr>
                <a:xfrm>
                  <a:off x="8095036" y="4418945"/>
                  <a:ext cx="1328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6" name="Ink 75">
                  <a:extLst>
                    <a:ext uri="{FF2B5EF4-FFF2-40B4-BE49-F238E27FC236}">
                      <a16:creationId xmlns:a16="http://schemas.microsoft.com/office/drawing/2014/main" id="{3E38D7AA-C4C9-DCDE-7DBB-E5F6ED397543}"/>
                    </a:ext>
                  </a:extLst>
                </p14:cNvPr>
                <p14:cNvContentPartPr/>
                <p14:nvPr/>
              </p14:nvContentPartPr>
              <p14:xfrm>
                <a:off x="8151916" y="4481945"/>
                <a:ext cx="87840" cy="20160"/>
              </p14:xfrm>
            </p:contentPart>
          </mc:Choice>
          <mc:Fallback xmlns="">
            <p:pic>
              <p:nvPicPr>
                <p:cNvPr id="76" name="Ink 75">
                  <a:extLst>
                    <a:ext uri="{FF2B5EF4-FFF2-40B4-BE49-F238E27FC236}">
                      <a16:creationId xmlns:a16="http://schemas.microsoft.com/office/drawing/2014/main" id="{3E38D7AA-C4C9-DCDE-7DBB-E5F6ED397543}"/>
                    </a:ext>
                  </a:extLst>
                </p:cNvPr>
                <p:cNvPicPr/>
                <p:nvPr/>
              </p:nvPicPr>
              <p:blipFill>
                <a:blip r:embed="rId105"/>
                <a:stretch>
                  <a:fillRect/>
                </a:stretch>
              </p:blipFill>
              <p:spPr>
                <a:xfrm>
                  <a:off x="8145796" y="4475825"/>
                  <a:ext cx="100080" cy="32400"/>
                </a:xfrm>
                <a:prstGeom prst="rect">
                  <a:avLst/>
                </a:prstGeom>
              </p:spPr>
            </p:pic>
          </mc:Fallback>
        </mc:AlternateContent>
      </p:grpSp>
      <p:grpSp>
        <p:nvGrpSpPr>
          <p:cNvPr id="80" name="Group 79">
            <a:extLst>
              <a:ext uri="{FF2B5EF4-FFF2-40B4-BE49-F238E27FC236}">
                <a16:creationId xmlns:a16="http://schemas.microsoft.com/office/drawing/2014/main" id="{FBA85611-B9FE-30B8-5A39-7C7CB004043D}"/>
              </a:ext>
            </a:extLst>
          </p:cNvPr>
          <p:cNvGrpSpPr/>
          <p:nvPr/>
        </p:nvGrpSpPr>
        <p:grpSpPr>
          <a:xfrm>
            <a:off x="3398476" y="4487345"/>
            <a:ext cx="44640" cy="57600"/>
            <a:chOff x="3398476" y="4487345"/>
            <a:chExt cx="44640" cy="57600"/>
          </a:xfrm>
        </p:grpSpPr>
        <mc:AlternateContent xmlns:mc="http://schemas.openxmlformats.org/markup-compatibility/2006" xmlns:p14="http://schemas.microsoft.com/office/powerpoint/2010/main">
          <mc:Choice Requires="p14">
            <p:contentPart p14:bwMode="auto" r:id="rId106">
              <p14:nvContentPartPr>
                <p14:cNvPr id="78" name="Ink 77">
                  <a:extLst>
                    <a:ext uri="{FF2B5EF4-FFF2-40B4-BE49-F238E27FC236}">
                      <a16:creationId xmlns:a16="http://schemas.microsoft.com/office/drawing/2014/main" id="{CAD303E3-B2BC-A31D-4CB5-E7144747979C}"/>
                    </a:ext>
                  </a:extLst>
                </p14:cNvPr>
                <p14:cNvContentPartPr/>
                <p14:nvPr/>
              </p14:nvContentPartPr>
              <p14:xfrm>
                <a:off x="3398476" y="4487345"/>
                <a:ext cx="44640" cy="6840"/>
              </p14:xfrm>
            </p:contentPart>
          </mc:Choice>
          <mc:Fallback xmlns="">
            <p:pic>
              <p:nvPicPr>
                <p:cNvPr id="78" name="Ink 77">
                  <a:extLst>
                    <a:ext uri="{FF2B5EF4-FFF2-40B4-BE49-F238E27FC236}">
                      <a16:creationId xmlns:a16="http://schemas.microsoft.com/office/drawing/2014/main" id="{CAD303E3-B2BC-A31D-4CB5-E7144747979C}"/>
                    </a:ext>
                  </a:extLst>
                </p:cNvPr>
                <p:cNvPicPr/>
                <p:nvPr/>
              </p:nvPicPr>
              <p:blipFill>
                <a:blip r:embed="rId107"/>
                <a:stretch>
                  <a:fillRect/>
                </a:stretch>
              </p:blipFill>
              <p:spPr>
                <a:xfrm>
                  <a:off x="3392356" y="4481225"/>
                  <a:ext cx="568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9" name="Ink 78">
                  <a:extLst>
                    <a:ext uri="{FF2B5EF4-FFF2-40B4-BE49-F238E27FC236}">
                      <a16:creationId xmlns:a16="http://schemas.microsoft.com/office/drawing/2014/main" id="{FB7264B6-67F5-569F-0ABE-5BE0BC1ED41B}"/>
                    </a:ext>
                  </a:extLst>
                </p14:cNvPr>
                <p14:cNvContentPartPr/>
                <p14:nvPr/>
              </p14:nvContentPartPr>
              <p14:xfrm>
                <a:off x="3404596" y="4544585"/>
                <a:ext cx="32040" cy="360"/>
              </p14:xfrm>
            </p:contentPart>
          </mc:Choice>
          <mc:Fallback xmlns="">
            <p:pic>
              <p:nvPicPr>
                <p:cNvPr id="79" name="Ink 78">
                  <a:extLst>
                    <a:ext uri="{FF2B5EF4-FFF2-40B4-BE49-F238E27FC236}">
                      <a16:creationId xmlns:a16="http://schemas.microsoft.com/office/drawing/2014/main" id="{FB7264B6-67F5-569F-0ABE-5BE0BC1ED41B}"/>
                    </a:ext>
                  </a:extLst>
                </p:cNvPr>
                <p:cNvPicPr/>
                <p:nvPr/>
              </p:nvPicPr>
              <p:blipFill>
                <a:blip r:embed="rId109"/>
                <a:stretch>
                  <a:fillRect/>
                </a:stretch>
              </p:blipFill>
              <p:spPr>
                <a:xfrm>
                  <a:off x="3398476" y="4538465"/>
                  <a:ext cx="44280" cy="1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0">
            <p14:nvContentPartPr>
              <p14:cNvPr id="81" name="Ink 80">
                <a:extLst>
                  <a:ext uri="{FF2B5EF4-FFF2-40B4-BE49-F238E27FC236}">
                    <a16:creationId xmlns:a16="http://schemas.microsoft.com/office/drawing/2014/main" id="{1490ADA2-342E-45C1-5952-F28FD0A6BC1C}"/>
                  </a:ext>
                </a:extLst>
              </p14:cNvPr>
              <p14:cNvContentPartPr/>
              <p14:nvPr/>
            </p14:nvContentPartPr>
            <p14:xfrm>
              <a:off x="2014996" y="4464665"/>
              <a:ext cx="222480" cy="12960"/>
            </p14:xfrm>
          </p:contentPart>
        </mc:Choice>
        <mc:Fallback xmlns="">
          <p:pic>
            <p:nvPicPr>
              <p:cNvPr id="81" name="Ink 80">
                <a:extLst>
                  <a:ext uri="{FF2B5EF4-FFF2-40B4-BE49-F238E27FC236}">
                    <a16:creationId xmlns:a16="http://schemas.microsoft.com/office/drawing/2014/main" id="{1490ADA2-342E-45C1-5952-F28FD0A6BC1C}"/>
                  </a:ext>
                </a:extLst>
              </p:cNvPr>
              <p:cNvPicPr/>
              <p:nvPr/>
            </p:nvPicPr>
            <p:blipFill>
              <a:blip r:embed="rId111"/>
              <a:stretch>
                <a:fillRect/>
              </a:stretch>
            </p:blipFill>
            <p:spPr>
              <a:xfrm>
                <a:off x="2008876" y="4458545"/>
                <a:ext cx="2347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2" name="Ink 81">
                <a:extLst>
                  <a:ext uri="{FF2B5EF4-FFF2-40B4-BE49-F238E27FC236}">
                    <a16:creationId xmlns:a16="http://schemas.microsoft.com/office/drawing/2014/main" id="{1C1348C8-36ED-E782-0DBF-0BC2F4A200B0}"/>
                  </a:ext>
                </a:extLst>
              </p14:cNvPr>
              <p14:cNvContentPartPr/>
              <p14:nvPr/>
            </p14:nvContentPartPr>
            <p14:xfrm>
              <a:off x="2023636" y="4551425"/>
              <a:ext cx="103320" cy="14760"/>
            </p14:xfrm>
          </p:contentPart>
        </mc:Choice>
        <mc:Fallback xmlns="">
          <p:pic>
            <p:nvPicPr>
              <p:cNvPr id="82" name="Ink 81">
                <a:extLst>
                  <a:ext uri="{FF2B5EF4-FFF2-40B4-BE49-F238E27FC236}">
                    <a16:creationId xmlns:a16="http://schemas.microsoft.com/office/drawing/2014/main" id="{1C1348C8-36ED-E782-0DBF-0BC2F4A200B0}"/>
                  </a:ext>
                </a:extLst>
              </p:cNvPr>
              <p:cNvPicPr/>
              <p:nvPr/>
            </p:nvPicPr>
            <p:blipFill>
              <a:blip r:embed="rId113"/>
              <a:stretch>
                <a:fillRect/>
              </a:stretch>
            </p:blipFill>
            <p:spPr>
              <a:xfrm>
                <a:off x="2017516" y="4545305"/>
                <a:ext cx="1155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3" name="Ink 82">
                <a:extLst>
                  <a:ext uri="{FF2B5EF4-FFF2-40B4-BE49-F238E27FC236}">
                    <a16:creationId xmlns:a16="http://schemas.microsoft.com/office/drawing/2014/main" id="{7903D50B-9361-18D3-ECA8-9CF961472CB2}"/>
                  </a:ext>
                </a:extLst>
              </p14:cNvPr>
              <p14:cNvContentPartPr/>
              <p14:nvPr/>
            </p14:nvContentPartPr>
            <p14:xfrm>
              <a:off x="10164316" y="4655105"/>
              <a:ext cx="18360" cy="353160"/>
            </p14:xfrm>
          </p:contentPart>
        </mc:Choice>
        <mc:Fallback xmlns="">
          <p:pic>
            <p:nvPicPr>
              <p:cNvPr id="83" name="Ink 82">
                <a:extLst>
                  <a:ext uri="{FF2B5EF4-FFF2-40B4-BE49-F238E27FC236}">
                    <a16:creationId xmlns:a16="http://schemas.microsoft.com/office/drawing/2014/main" id="{7903D50B-9361-18D3-ECA8-9CF961472CB2}"/>
                  </a:ext>
                </a:extLst>
              </p:cNvPr>
              <p:cNvPicPr/>
              <p:nvPr/>
            </p:nvPicPr>
            <p:blipFill>
              <a:blip r:embed="rId115"/>
              <a:stretch>
                <a:fillRect/>
              </a:stretch>
            </p:blipFill>
            <p:spPr>
              <a:xfrm>
                <a:off x="10158196" y="4648985"/>
                <a:ext cx="3060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4" name="Ink 83">
                <a:extLst>
                  <a:ext uri="{FF2B5EF4-FFF2-40B4-BE49-F238E27FC236}">
                    <a16:creationId xmlns:a16="http://schemas.microsoft.com/office/drawing/2014/main" id="{F4D5AFF1-BFDF-4AC0-643C-3DC1F3DAD175}"/>
                  </a:ext>
                </a:extLst>
              </p14:cNvPr>
              <p14:cNvContentPartPr/>
              <p14:nvPr/>
            </p14:nvContentPartPr>
            <p14:xfrm>
              <a:off x="10264756" y="4893785"/>
              <a:ext cx="7560" cy="41040"/>
            </p14:xfrm>
          </p:contentPart>
        </mc:Choice>
        <mc:Fallback xmlns="">
          <p:pic>
            <p:nvPicPr>
              <p:cNvPr id="84" name="Ink 83">
                <a:extLst>
                  <a:ext uri="{FF2B5EF4-FFF2-40B4-BE49-F238E27FC236}">
                    <a16:creationId xmlns:a16="http://schemas.microsoft.com/office/drawing/2014/main" id="{F4D5AFF1-BFDF-4AC0-643C-3DC1F3DAD175}"/>
                  </a:ext>
                </a:extLst>
              </p:cNvPr>
              <p:cNvPicPr/>
              <p:nvPr/>
            </p:nvPicPr>
            <p:blipFill>
              <a:blip r:embed="rId117"/>
              <a:stretch>
                <a:fillRect/>
              </a:stretch>
            </p:blipFill>
            <p:spPr>
              <a:xfrm>
                <a:off x="10258636" y="4887665"/>
                <a:ext cx="198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8" name="Ink 87">
                <a:extLst>
                  <a:ext uri="{FF2B5EF4-FFF2-40B4-BE49-F238E27FC236}">
                    <a16:creationId xmlns:a16="http://schemas.microsoft.com/office/drawing/2014/main" id="{F06F6C61-6B60-B37D-A414-2EF2D58F5371}"/>
                  </a:ext>
                </a:extLst>
              </p14:cNvPr>
              <p14:cNvContentPartPr/>
              <p14:nvPr/>
            </p14:nvContentPartPr>
            <p14:xfrm>
              <a:off x="10685596" y="4762025"/>
              <a:ext cx="88920" cy="164880"/>
            </p14:xfrm>
          </p:contentPart>
        </mc:Choice>
        <mc:Fallback xmlns="">
          <p:pic>
            <p:nvPicPr>
              <p:cNvPr id="88" name="Ink 87">
                <a:extLst>
                  <a:ext uri="{FF2B5EF4-FFF2-40B4-BE49-F238E27FC236}">
                    <a16:creationId xmlns:a16="http://schemas.microsoft.com/office/drawing/2014/main" id="{F06F6C61-6B60-B37D-A414-2EF2D58F5371}"/>
                  </a:ext>
                </a:extLst>
              </p:cNvPr>
              <p:cNvPicPr/>
              <p:nvPr/>
            </p:nvPicPr>
            <p:blipFill>
              <a:blip r:embed="rId119"/>
              <a:stretch>
                <a:fillRect/>
              </a:stretch>
            </p:blipFill>
            <p:spPr>
              <a:xfrm>
                <a:off x="10679476" y="4755905"/>
                <a:ext cx="1011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Ink 93">
                <a:extLst>
                  <a:ext uri="{FF2B5EF4-FFF2-40B4-BE49-F238E27FC236}">
                    <a16:creationId xmlns:a16="http://schemas.microsoft.com/office/drawing/2014/main" id="{C8900FE5-1105-64E9-3A0F-79C897CEE00C}"/>
                  </a:ext>
                </a:extLst>
              </p14:cNvPr>
              <p14:cNvContentPartPr/>
              <p14:nvPr/>
            </p14:nvContentPartPr>
            <p14:xfrm>
              <a:off x="10907716" y="4371065"/>
              <a:ext cx="95760" cy="150480"/>
            </p14:xfrm>
          </p:contentPart>
        </mc:Choice>
        <mc:Fallback xmlns="">
          <p:pic>
            <p:nvPicPr>
              <p:cNvPr id="94" name="Ink 93">
                <a:extLst>
                  <a:ext uri="{FF2B5EF4-FFF2-40B4-BE49-F238E27FC236}">
                    <a16:creationId xmlns:a16="http://schemas.microsoft.com/office/drawing/2014/main" id="{C8900FE5-1105-64E9-3A0F-79C897CEE00C}"/>
                  </a:ext>
                </a:extLst>
              </p:cNvPr>
              <p:cNvPicPr/>
              <p:nvPr/>
            </p:nvPicPr>
            <p:blipFill>
              <a:blip r:embed="rId121"/>
              <a:stretch>
                <a:fillRect/>
              </a:stretch>
            </p:blipFill>
            <p:spPr>
              <a:xfrm>
                <a:off x="10901596" y="4364945"/>
                <a:ext cx="108000" cy="162720"/>
              </a:xfrm>
              <a:prstGeom prst="rect">
                <a:avLst/>
              </a:prstGeom>
            </p:spPr>
          </p:pic>
        </mc:Fallback>
      </mc:AlternateContent>
      <p:grpSp>
        <p:nvGrpSpPr>
          <p:cNvPr id="97" name="Group 96">
            <a:extLst>
              <a:ext uri="{FF2B5EF4-FFF2-40B4-BE49-F238E27FC236}">
                <a16:creationId xmlns:a16="http://schemas.microsoft.com/office/drawing/2014/main" id="{F2077632-112A-A7D1-4800-3E62603A3596}"/>
              </a:ext>
            </a:extLst>
          </p:cNvPr>
          <p:cNvGrpSpPr/>
          <p:nvPr/>
        </p:nvGrpSpPr>
        <p:grpSpPr>
          <a:xfrm>
            <a:off x="6466756" y="4585985"/>
            <a:ext cx="3309120" cy="476280"/>
            <a:chOff x="6466756" y="4585985"/>
            <a:chExt cx="3309120" cy="476280"/>
          </a:xfrm>
        </p:grpSpPr>
        <mc:AlternateContent xmlns:mc="http://schemas.openxmlformats.org/markup-compatibility/2006" xmlns:p14="http://schemas.microsoft.com/office/powerpoint/2010/main">
          <mc:Choice Requires="p14">
            <p:contentPart p14:bwMode="auto" r:id="rId122">
              <p14:nvContentPartPr>
                <p14:cNvPr id="95" name="Ink 94">
                  <a:extLst>
                    <a:ext uri="{FF2B5EF4-FFF2-40B4-BE49-F238E27FC236}">
                      <a16:creationId xmlns:a16="http://schemas.microsoft.com/office/drawing/2014/main" id="{D3A20351-7C23-97CC-CF12-EB2C40E20E5B}"/>
                    </a:ext>
                  </a:extLst>
                </p14:cNvPr>
                <p14:cNvContentPartPr/>
                <p14:nvPr/>
              </p14:nvContentPartPr>
              <p14:xfrm>
                <a:off x="6466756" y="4585985"/>
                <a:ext cx="3309120" cy="476280"/>
              </p14:xfrm>
            </p:contentPart>
          </mc:Choice>
          <mc:Fallback xmlns="">
            <p:pic>
              <p:nvPicPr>
                <p:cNvPr id="95" name="Ink 94">
                  <a:extLst>
                    <a:ext uri="{FF2B5EF4-FFF2-40B4-BE49-F238E27FC236}">
                      <a16:creationId xmlns:a16="http://schemas.microsoft.com/office/drawing/2014/main" id="{D3A20351-7C23-97CC-CF12-EB2C40E20E5B}"/>
                    </a:ext>
                  </a:extLst>
                </p:cNvPr>
                <p:cNvPicPr/>
                <p:nvPr/>
              </p:nvPicPr>
              <p:blipFill>
                <a:blip r:embed="rId123"/>
                <a:stretch>
                  <a:fillRect/>
                </a:stretch>
              </p:blipFill>
              <p:spPr>
                <a:xfrm>
                  <a:off x="6460636" y="4579865"/>
                  <a:ext cx="3321360" cy="4885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6" name="Ink 95">
                  <a:extLst>
                    <a:ext uri="{FF2B5EF4-FFF2-40B4-BE49-F238E27FC236}">
                      <a16:creationId xmlns:a16="http://schemas.microsoft.com/office/drawing/2014/main" id="{C55E523C-7F83-8524-7B2B-B53DDF4DECB2}"/>
                    </a:ext>
                  </a:extLst>
                </p14:cNvPr>
                <p14:cNvContentPartPr/>
                <p14:nvPr/>
              </p14:nvContentPartPr>
              <p14:xfrm>
                <a:off x="6669076" y="4589225"/>
                <a:ext cx="123480" cy="6840"/>
              </p14:xfrm>
            </p:contentPart>
          </mc:Choice>
          <mc:Fallback xmlns="">
            <p:pic>
              <p:nvPicPr>
                <p:cNvPr id="96" name="Ink 95">
                  <a:extLst>
                    <a:ext uri="{FF2B5EF4-FFF2-40B4-BE49-F238E27FC236}">
                      <a16:creationId xmlns:a16="http://schemas.microsoft.com/office/drawing/2014/main" id="{C55E523C-7F83-8524-7B2B-B53DDF4DECB2}"/>
                    </a:ext>
                  </a:extLst>
                </p:cNvPr>
                <p:cNvPicPr/>
                <p:nvPr/>
              </p:nvPicPr>
              <p:blipFill>
                <a:blip r:embed="rId125"/>
                <a:stretch>
                  <a:fillRect/>
                </a:stretch>
              </p:blipFill>
              <p:spPr>
                <a:xfrm>
                  <a:off x="6662956" y="4583105"/>
                  <a:ext cx="135720" cy="19080"/>
                </a:xfrm>
                <a:prstGeom prst="rect">
                  <a:avLst/>
                </a:prstGeom>
              </p:spPr>
            </p:pic>
          </mc:Fallback>
        </mc:AlternateContent>
      </p:grpSp>
      <p:grpSp>
        <p:nvGrpSpPr>
          <p:cNvPr id="109" name="Group 108">
            <a:extLst>
              <a:ext uri="{FF2B5EF4-FFF2-40B4-BE49-F238E27FC236}">
                <a16:creationId xmlns:a16="http://schemas.microsoft.com/office/drawing/2014/main" id="{FE8F94DB-8B75-9829-1F84-4E7A3E338BCF}"/>
              </a:ext>
            </a:extLst>
          </p:cNvPr>
          <p:cNvGrpSpPr/>
          <p:nvPr/>
        </p:nvGrpSpPr>
        <p:grpSpPr>
          <a:xfrm>
            <a:off x="9982516" y="4619825"/>
            <a:ext cx="1027440" cy="504000"/>
            <a:chOff x="9982516" y="4619825"/>
            <a:chExt cx="1027440" cy="504000"/>
          </a:xfrm>
        </p:grpSpPr>
        <mc:AlternateContent xmlns:mc="http://schemas.openxmlformats.org/markup-compatibility/2006" xmlns:p14="http://schemas.microsoft.com/office/powerpoint/2010/main">
          <mc:Choice Requires="p14">
            <p:contentPart p14:bwMode="auto" r:id="rId126">
              <p14:nvContentPartPr>
                <p14:cNvPr id="85" name="Ink 84">
                  <a:extLst>
                    <a:ext uri="{FF2B5EF4-FFF2-40B4-BE49-F238E27FC236}">
                      <a16:creationId xmlns:a16="http://schemas.microsoft.com/office/drawing/2014/main" id="{908C4CD7-27EF-9502-C590-75BCD34221CA}"/>
                    </a:ext>
                  </a:extLst>
                </p14:cNvPr>
                <p14:cNvContentPartPr/>
                <p14:nvPr/>
              </p14:nvContentPartPr>
              <p14:xfrm>
                <a:off x="10375636" y="4763465"/>
                <a:ext cx="130680" cy="152280"/>
              </p14:xfrm>
            </p:contentPart>
          </mc:Choice>
          <mc:Fallback xmlns="">
            <p:pic>
              <p:nvPicPr>
                <p:cNvPr id="85" name="Ink 84">
                  <a:extLst>
                    <a:ext uri="{FF2B5EF4-FFF2-40B4-BE49-F238E27FC236}">
                      <a16:creationId xmlns:a16="http://schemas.microsoft.com/office/drawing/2014/main" id="{908C4CD7-27EF-9502-C590-75BCD34221CA}"/>
                    </a:ext>
                  </a:extLst>
                </p:cNvPr>
                <p:cNvPicPr/>
                <p:nvPr/>
              </p:nvPicPr>
              <p:blipFill>
                <a:blip r:embed="rId127"/>
                <a:stretch>
                  <a:fillRect/>
                </a:stretch>
              </p:blipFill>
              <p:spPr>
                <a:xfrm>
                  <a:off x="10369516" y="4757345"/>
                  <a:ext cx="1429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6" name="Ink 85">
                  <a:extLst>
                    <a:ext uri="{FF2B5EF4-FFF2-40B4-BE49-F238E27FC236}">
                      <a16:creationId xmlns:a16="http://schemas.microsoft.com/office/drawing/2014/main" id="{81A19E51-BD9C-72C2-B0E8-B631E55E8E5F}"/>
                    </a:ext>
                  </a:extLst>
                </p14:cNvPr>
                <p14:cNvContentPartPr/>
                <p14:nvPr/>
              </p14:nvContentPartPr>
              <p14:xfrm>
                <a:off x="10559236" y="4750865"/>
                <a:ext cx="51120" cy="117720"/>
              </p14:xfrm>
            </p:contentPart>
          </mc:Choice>
          <mc:Fallback xmlns="">
            <p:pic>
              <p:nvPicPr>
                <p:cNvPr id="86" name="Ink 85">
                  <a:extLst>
                    <a:ext uri="{FF2B5EF4-FFF2-40B4-BE49-F238E27FC236}">
                      <a16:creationId xmlns:a16="http://schemas.microsoft.com/office/drawing/2014/main" id="{81A19E51-BD9C-72C2-B0E8-B631E55E8E5F}"/>
                    </a:ext>
                  </a:extLst>
                </p:cNvPr>
                <p:cNvPicPr/>
                <p:nvPr/>
              </p:nvPicPr>
              <p:blipFill>
                <a:blip r:embed="rId129"/>
                <a:stretch>
                  <a:fillRect/>
                </a:stretch>
              </p:blipFill>
              <p:spPr>
                <a:xfrm>
                  <a:off x="10553116" y="4744745"/>
                  <a:ext cx="633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0" name="Ink 89">
                  <a:extLst>
                    <a:ext uri="{FF2B5EF4-FFF2-40B4-BE49-F238E27FC236}">
                      <a16:creationId xmlns:a16="http://schemas.microsoft.com/office/drawing/2014/main" id="{371E5DA6-87B8-7CB7-13C5-838D51391DC8}"/>
                    </a:ext>
                  </a:extLst>
                </p14:cNvPr>
                <p14:cNvContentPartPr/>
                <p14:nvPr/>
              </p14:nvContentPartPr>
              <p14:xfrm>
                <a:off x="10811956" y="4749425"/>
                <a:ext cx="76320" cy="146160"/>
              </p14:xfrm>
            </p:contentPart>
          </mc:Choice>
          <mc:Fallback xmlns="">
            <p:pic>
              <p:nvPicPr>
                <p:cNvPr id="90" name="Ink 89">
                  <a:extLst>
                    <a:ext uri="{FF2B5EF4-FFF2-40B4-BE49-F238E27FC236}">
                      <a16:creationId xmlns:a16="http://schemas.microsoft.com/office/drawing/2014/main" id="{371E5DA6-87B8-7CB7-13C5-838D51391DC8}"/>
                    </a:ext>
                  </a:extLst>
                </p:cNvPr>
                <p:cNvPicPr/>
                <p:nvPr/>
              </p:nvPicPr>
              <p:blipFill>
                <a:blip r:embed="rId131"/>
                <a:stretch>
                  <a:fillRect/>
                </a:stretch>
              </p:blipFill>
              <p:spPr>
                <a:xfrm>
                  <a:off x="10805836" y="4743305"/>
                  <a:ext cx="885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1" name="Ink 90">
                  <a:extLst>
                    <a:ext uri="{FF2B5EF4-FFF2-40B4-BE49-F238E27FC236}">
                      <a16:creationId xmlns:a16="http://schemas.microsoft.com/office/drawing/2014/main" id="{5BAAD05E-FEC8-B69E-500D-F1BC6879514D}"/>
                    </a:ext>
                  </a:extLst>
                </p14:cNvPr>
                <p14:cNvContentPartPr/>
                <p14:nvPr/>
              </p14:nvContentPartPr>
              <p14:xfrm>
                <a:off x="10888276" y="4623785"/>
                <a:ext cx="121680" cy="419400"/>
              </p14:xfrm>
            </p:contentPart>
          </mc:Choice>
          <mc:Fallback xmlns="">
            <p:pic>
              <p:nvPicPr>
                <p:cNvPr id="91" name="Ink 90">
                  <a:extLst>
                    <a:ext uri="{FF2B5EF4-FFF2-40B4-BE49-F238E27FC236}">
                      <a16:creationId xmlns:a16="http://schemas.microsoft.com/office/drawing/2014/main" id="{5BAAD05E-FEC8-B69E-500D-F1BC6879514D}"/>
                    </a:ext>
                  </a:extLst>
                </p:cNvPr>
                <p:cNvPicPr/>
                <p:nvPr/>
              </p:nvPicPr>
              <p:blipFill>
                <a:blip r:embed="rId133"/>
                <a:stretch>
                  <a:fillRect/>
                </a:stretch>
              </p:blipFill>
              <p:spPr>
                <a:xfrm>
                  <a:off x="10882156" y="4617665"/>
                  <a:ext cx="133920" cy="4316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3" name="Ink 92">
                  <a:extLst>
                    <a:ext uri="{FF2B5EF4-FFF2-40B4-BE49-F238E27FC236}">
                      <a16:creationId xmlns:a16="http://schemas.microsoft.com/office/drawing/2014/main" id="{27F43DEC-7597-971F-D53E-6AEBE7290B38}"/>
                    </a:ext>
                  </a:extLst>
                </p14:cNvPr>
                <p14:cNvContentPartPr/>
                <p14:nvPr/>
              </p14:nvContentPartPr>
              <p14:xfrm>
                <a:off x="9982516" y="4619825"/>
                <a:ext cx="159120" cy="504000"/>
              </p14:xfrm>
            </p:contentPart>
          </mc:Choice>
          <mc:Fallback xmlns="">
            <p:pic>
              <p:nvPicPr>
                <p:cNvPr id="93" name="Ink 92">
                  <a:extLst>
                    <a:ext uri="{FF2B5EF4-FFF2-40B4-BE49-F238E27FC236}">
                      <a16:creationId xmlns:a16="http://schemas.microsoft.com/office/drawing/2014/main" id="{27F43DEC-7597-971F-D53E-6AEBE7290B38}"/>
                    </a:ext>
                  </a:extLst>
                </p:cNvPr>
                <p:cNvPicPr/>
                <p:nvPr/>
              </p:nvPicPr>
              <p:blipFill>
                <a:blip r:embed="rId135"/>
                <a:stretch>
                  <a:fillRect/>
                </a:stretch>
              </p:blipFill>
              <p:spPr>
                <a:xfrm>
                  <a:off x="9976396" y="4613705"/>
                  <a:ext cx="171360" cy="5162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8" name="Ink 107">
                  <a:extLst>
                    <a:ext uri="{FF2B5EF4-FFF2-40B4-BE49-F238E27FC236}">
                      <a16:creationId xmlns:a16="http://schemas.microsoft.com/office/drawing/2014/main" id="{77216E37-783E-5927-46C0-1203152F6A00}"/>
                    </a:ext>
                  </a:extLst>
                </p14:cNvPr>
                <p14:cNvContentPartPr/>
                <p14:nvPr/>
              </p14:nvContentPartPr>
              <p14:xfrm>
                <a:off x="10278076" y="5036705"/>
                <a:ext cx="610920" cy="38520"/>
              </p14:xfrm>
            </p:contentPart>
          </mc:Choice>
          <mc:Fallback xmlns="">
            <p:pic>
              <p:nvPicPr>
                <p:cNvPr id="108" name="Ink 107">
                  <a:extLst>
                    <a:ext uri="{FF2B5EF4-FFF2-40B4-BE49-F238E27FC236}">
                      <a16:creationId xmlns:a16="http://schemas.microsoft.com/office/drawing/2014/main" id="{77216E37-783E-5927-46C0-1203152F6A00}"/>
                    </a:ext>
                  </a:extLst>
                </p:cNvPr>
                <p:cNvPicPr/>
                <p:nvPr/>
              </p:nvPicPr>
              <p:blipFill>
                <a:blip r:embed="rId137"/>
                <a:stretch>
                  <a:fillRect/>
                </a:stretch>
              </p:blipFill>
              <p:spPr>
                <a:xfrm>
                  <a:off x="10271956" y="5030585"/>
                  <a:ext cx="623160" cy="50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8">
            <p14:nvContentPartPr>
              <p14:cNvPr id="110" name="Ink 109">
                <a:extLst>
                  <a:ext uri="{FF2B5EF4-FFF2-40B4-BE49-F238E27FC236}">
                    <a16:creationId xmlns:a16="http://schemas.microsoft.com/office/drawing/2014/main" id="{23FDC9B8-E1F6-0946-9D67-52E5BCB331CD}"/>
                  </a:ext>
                </a:extLst>
              </p14:cNvPr>
              <p14:cNvContentPartPr/>
              <p14:nvPr/>
            </p14:nvContentPartPr>
            <p14:xfrm>
              <a:off x="1442956" y="4590665"/>
              <a:ext cx="2340360" cy="543600"/>
            </p14:xfrm>
          </p:contentPart>
        </mc:Choice>
        <mc:Fallback xmlns="">
          <p:pic>
            <p:nvPicPr>
              <p:cNvPr id="110" name="Ink 109">
                <a:extLst>
                  <a:ext uri="{FF2B5EF4-FFF2-40B4-BE49-F238E27FC236}">
                    <a16:creationId xmlns:a16="http://schemas.microsoft.com/office/drawing/2014/main" id="{23FDC9B8-E1F6-0946-9D67-52E5BCB331CD}"/>
                  </a:ext>
                </a:extLst>
              </p:cNvPr>
              <p:cNvPicPr/>
              <p:nvPr/>
            </p:nvPicPr>
            <p:blipFill>
              <a:blip r:embed="rId139"/>
              <a:stretch>
                <a:fillRect/>
              </a:stretch>
            </p:blipFill>
            <p:spPr>
              <a:xfrm>
                <a:off x="1436836" y="4584545"/>
                <a:ext cx="2352600" cy="5558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1" name="Ink 110">
                <a:extLst>
                  <a:ext uri="{FF2B5EF4-FFF2-40B4-BE49-F238E27FC236}">
                    <a16:creationId xmlns:a16="http://schemas.microsoft.com/office/drawing/2014/main" id="{F7BAFE6A-9E55-C0FD-BEA7-0CABDCB9DB4C}"/>
                  </a:ext>
                </a:extLst>
              </p14:cNvPr>
              <p14:cNvContentPartPr/>
              <p14:nvPr/>
            </p14:nvContentPartPr>
            <p14:xfrm>
              <a:off x="2497396" y="5631425"/>
              <a:ext cx="1466640" cy="46440"/>
            </p14:xfrm>
          </p:contentPart>
        </mc:Choice>
        <mc:Fallback xmlns="">
          <p:pic>
            <p:nvPicPr>
              <p:cNvPr id="111" name="Ink 110">
                <a:extLst>
                  <a:ext uri="{FF2B5EF4-FFF2-40B4-BE49-F238E27FC236}">
                    <a16:creationId xmlns:a16="http://schemas.microsoft.com/office/drawing/2014/main" id="{F7BAFE6A-9E55-C0FD-BEA7-0CABDCB9DB4C}"/>
                  </a:ext>
                </a:extLst>
              </p:cNvPr>
              <p:cNvPicPr/>
              <p:nvPr/>
            </p:nvPicPr>
            <p:blipFill>
              <a:blip r:embed="rId141"/>
              <a:stretch>
                <a:fillRect/>
              </a:stretch>
            </p:blipFill>
            <p:spPr>
              <a:xfrm>
                <a:off x="2491276" y="5625305"/>
                <a:ext cx="14788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2" name="Ink 111">
                <a:extLst>
                  <a:ext uri="{FF2B5EF4-FFF2-40B4-BE49-F238E27FC236}">
                    <a16:creationId xmlns:a16="http://schemas.microsoft.com/office/drawing/2014/main" id="{46DA92D1-179B-3F0A-0E8C-07B9AE903B03}"/>
                  </a:ext>
                </a:extLst>
              </p14:cNvPr>
              <p14:cNvContentPartPr/>
              <p14:nvPr/>
            </p14:nvContentPartPr>
            <p14:xfrm>
              <a:off x="5306116" y="5641505"/>
              <a:ext cx="1904760" cy="84600"/>
            </p14:xfrm>
          </p:contentPart>
        </mc:Choice>
        <mc:Fallback xmlns="">
          <p:pic>
            <p:nvPicPr>
              <p:cNvPr id="112" name="Ink 111">
                <a:extLst>
                  <a:ext uri="{FF2B5EF4-FFF2-40B4-BE49-F238E27FC236}">
                    <a16:creationId xmlns:a16="http://schemas.microsoft.com/office/drawing/2014/main" id="{46DA92D1-179B-3F0A-0E8C-07B9AE903B03}"/>
                  </a:ext>
                </a:extLst>
              </p:cNvPr>
              <p:cNvPicPr/>
              <p:nvPr/>
            </p:nvPicPr>
            <p:blipFill>
              <a:blip r:embed="rId143"/>
              <a:stretch>
                <a:fillRect/>
              </a:stretch>
            </p:blipFill>
            <p:spPr>
              <a:xfrm>
                <a:off x="5299996" y="5635385"/>
                <a:ext cx="1917000" cy="96840"/>
              </a:xfrm>
              <a:prstGeom prst="rect">
                <a:avLst/>
              </a:prstGeom>
            </p:spPr>
          </p:pic>
        </mc:Fallback>
      </mc:AlternateContent>
      <p:grpSp>
        <p:nvGrpSpPr>
          <p:cNvPr id="115" name="Group 114">
            <a:extLst>
              <a:ext uri="{FF2B5EF4-FFF2-40B4-BE49-F238E27FC236}">
                <a16:creationId xmlns:a16="http://schemas.microsoft.com/office/drawing/2014/main" id="{C52AE4F7-C080-C73E-E87F-64063EA02F98}"/>
              </a:ext>
            </a:extLst>
          </p:cNvPr>
          <p:cNvGrpSpPr/>
          <p:nvPr/>
        </p:nvGrpSpPr>
        <p:grpSpPr>
          <a:xfrm>
            <a:off x="8601196" y="5655185"/>
            <a:ext cx="626400" cy="122400"/>
            <a:chOff x="8601196" y="5655185"/>
            <a:chExt cx="626400" cy="122400"/>
          </a:xfrm>
        </p:grpSpPr>
        <mc:AlternateContent xmlns:mc="http://schemas.openxmlformats.org/markup-compatibility/2006" xmlns:p14="http://schemas.microsoft.com/office/powerpoint/2010/main">
          <mc:Choice Requires="p14">
            <p:contentPart p14:bwMode="auto" r:id="rId144">
              <p14:nvContentPartPr>
                <p14:cNvPr id="113" name="Ink 112">
                  <a:extLst>
                    <a:ext uri="{FF2B5EF4-FFF2-40B4-BE49-F238E27FC236}">
                      <a16:creationId xmlns:a16="http://schemas.microsoft.com/office/drawing/2014/main" id="{18A8CA48-5BAC-CEB6-33F9-E8D7FA6A8A32}"/>
                    </a:ext>
                  </a:extLst>
                </p14:cNvPr>
                <p14:cNvContentPartPr/>
                <p14:nvPr/>
              </p14:nvContentPartPr>
              <p14:xfrm>
                <a:off x="8601196" y="5655185"/>
                <a:ext cx="626400" cy="28800"/>
              </p14:xfrm>
            </p:contentPart>
          </mc:Choice>
          <mc:Fallback xmlns="">
            <p:pic>
              <p:nvPicPr>
                <p:cNvPr id="113" name="Ink 112">
                  <a:extLst>
                    <a:ext uri="{FF2B5EF4-FFF2-40B4-BE49-F238E27FC236}">
                      <a16:creationId xmlns:a16="http://schemas.microsoft.com/office/drawing/2014/main" id="{18A8CA48-5BAC-CEB6-33F9-E8D7FA6A8A32}"/>
                    </a:ext>
                  </a:extLst>
                </p:cNvPr>
                <p:cNvPicPr/>
                <p:nvPr/>
              </p:nvPicPr>
              <p:blipFill>
                <a:blip r:embed="rId145"/>
                <a:stretch>
                  <a:fillRect/>
                </a:stretch>
              </p:blipFill>
              <p:spPr>
                <a:xfrm>
                  <a:off x="8595076" y="5649065"/>
                  <a:ext cx="6386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4" name="Ink 113">
                  <a:extLst>
                    <a:ext uri="{FF2B5EF4-FFF2-40B4-BE49-F238E27FC236}">
                      <a16:creationId xmlns:a16="http://schemas.microsoft.com/office/drawing/2014/main" id="{BAF10B9A-CBB9-3CA2-308F-3FF5AAE1C69F}"/>
                    </a:ext>
                  </a:extLst>
                </p14:cNvPr>
                <p14:cNvContentPartPr/>
                <p14:nvPr/>
              </p14:nvContentPartPr>
              <p14:xfrm>
                <a:off x="8714236" y="5759585"/>
                <a:ext cx="408600" cy="18000"/>
              </p14:xfrm>
            </p:contentPart>
          </mc:Choice>
          <mc:Fallback xmlns="">
            <p:pic>
              <p:nvPicPr>
                <p:cNvPr id="114" name="Ink 113">
                  <a:extLst>
                    <a:ext uri="{FF2B5EF4-FFF2-40B4-BE49-F238E27FC236}">
                      <a16:creationId xmlns:a16="http://schemas.microsoft.com/office/drawing/2014/main" id="{BAF10B9A-CBB9-3CA2-308F-3FF5AAE1C69F}"/>
                    </a:ext>
                  </a:extLst>
                </p:cNvPr>
                <p:cNvPicPr/>
                <p:nvPr/>
              </p:nvPicPr>
              <p:blipFill>
                <a:blip r:embed="rId147"/>
                <a:stretch>
                  <a:fillRect/>
                </a:stretch>
              </p:blipFill>
              <p:spPr>
                <a:xfrm>
                  <a:off x="8708116" y="5753465"/>
                  <a:ext cx="420840" cy="30240"/>
                </a:xfrm>
                <a:prstGeom prst="rect">
                  <a:avLst/>
                </a:prstGeom>
              </p:spPr>
            </p:pic>
          </mc:Fallback>
        </mc:AlternateContent>
      </p:grpSp>
      <p:grpSp>
        <p:nvGrpSpPr>
          <p:cNvPr id="118" name="Group 117">
            <a:extLst>
              <a:ext uri="{FF2B5EF4-FFF2-40B4-BE49-F238E27FC236}">
                <a16:creationId xmlns:a16="http://schemas.microsoft.com/office/drawing/2014/main" id="{9AF92877-95C0-EB5B-4223-15B4D377092E}"/>
              </a:ext>
            </a:extLst>
          </p:cNvPr>
          <p:cNvGrpSpPr/>
          <p:nvPr/>
        </p:nvGrpSpPr>
        <p:grpSpPr>
          <a:xfrm>
            <a:off x="4432756" y="1931705"/>
            <a:ext cx="76320" cy="70560"/>
            <a:chOff x="4432756" y="1931705"/>
            <a:chExt cx="76320" cy="70560"/>
          </a:xfrm>
        </p:grpSpPr>
        <mc:AlternateContent xmlns:mc="http://schemas.openxmlformats.org/markup-compatibility/2006" xmlns:p14="http://schemas.microsoft.com/office/powerpoint/2010/main">
          <mc:Choice Requires="p14">
            <p:contentPart p14:bwMode="auto" r:id="rId148">
              <p14:nvContentPartPr>
                <p14:cNvPr id="116" name="Ink 115">
                  <a:extLst>
                    <a:ext uri="{FF2B5EF4-FFF2-40B4-BE49-F238E27FC236}">
                      <a16:creationId xmlns:a16="http://schemas.microsoft.com/office/drawing/2014/main" id="{4DC0F5E9-2F42-B5D7-FC97-9F2DFA12C7D0}"/>
                    </a:ext>
                  </a:extLst>
                </p14:cNvPr>
                <p14:cNvContentPartPr/>
                <p14:nvPr/>
              </p14:nvContentPartPr>
              <p14:xfrm>
                <a:off x="4441756" y="1931705"/>
                <a:ext cx="57240" cy="6840"/>
              </p14:xfrm>
            </p:contentPart>
          </mc:Choice>
          <mc:Fallback xmlns="">
            <p:pic>
              <p:nvPicPr>
                <p:cNvPr id="116" name="Ink 115">
                  <a:extLst>
                    <a:ext uri="{FF2B5EF4-FFF2-40B4-BE49-F238E27FC236}">
                      <a16:creationId xmlns:a16="http://schemas.microsoft.com/office/drawing/2014/main" id="{4DC0F5E9-2F42-B5D7-FC97-9F2DFA12C7D0}"/>
                    </a:ext>
                  </a:extLst>
                </p:cNvPr>
                <p:cNvPicPr/>
                <p:nvPr/>
              </p:nvPicPr>
              <p:blipFill>
                <a:blip r:embed="rId149"/>
                <a:stretch>
                  <a:fillRect/>
                </a:stretch>
              </p:blipFill>
              <p:spPr>
                <a:xfrm>
                  <a:off x="4435636" y="1925585"/>
                  <a:ext cx="694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7" name="Ink 116">
                  <a:extLst>
                    <a:ext uri="{FF2B5EF4-FFF2-40B4-BE49-F238E27FC236}">
                      <a16:creationId xmlns:a16="http://schemas.microsoft.com/office/drawing/2014/main" id="{D85AF87F-C343-AC70-382B-A230E74675F4}"/>
                    </a:ext>
                  </a:extLst>
                </p14:cNvPr>
                <p14:cNvContentPartPr/>
                <p14:nvPr/>
              </p14:nvContentPartPr>
              <p14:xfrm>
                <a:off x="4432756" y="2001905"/>
                <a:ext cx="76320" cy="360"/>
              </p14:xfrm>
            </p:contentPart>
          </mc:Choice>
          <mc:Fallback xmlns="">
            <p:pic>
              <p:nvPicPr>
                <p:cNvPr id="117" name="Ink 116">
                  <a:extLst>
                    <a:ext uri="{FF2B5EF4-FFF2-40B4-BE49-F238E27FC236}">
                      <a16:creationId xmlns:a16="http://schemas.microsoft.com/office/drawing/2014/main" id="{D85AF87F-C343-AC70-382B-A230E74675F4}"/>
                    </a:ext>
                  </a:extLst>
                </p:cNvPr>
                <p:cNvPicPr/>
                <p:nvPr/>
              </p:nvPicPr>
              <p:blipFill>
                <a:blip r:embed="rId151"/>
                <a:stretch>
                  <a:fillRect/>
                </a:stretch>
              </p:blipFill>
              <p:spPr>
                <a:xfrm>
                  <a:off x="4426636" y="1995785"/>
                  <a:ext cx="88560" cy="12600"/>
                </a:xfrm>
                <a:prstGeom prst="rect">
                  <a:avLst/>
                </a:prstGeom>
              </p:spPr>
            </p:pic>
          </mc:Fallback>
        </mc:AlternateContent>
      </p:grpSp>
      <p:grpSp>
        <p:nvGrpSpPr>
          <p:cNvPr id="125" name="Group 124">
            <a:extLst>
              <a:ext uri="{FF2B5EF4-FFF2-40B4-BE49-F238E27FC236}">
                <a16:creationId xmlns:a16="http://schemas.microsoft.com/office/drawing/2014/main" id="{E7CB7800-9088-0748-867A-641FCFF9A7D5}"/>
              </a:ext>
            </a:extLst>
          </p:cNvPr>
          <p:cNvGrpSpPr/>
          <p:nvPr/>
        </p:nvGrpSpPr>
        <p:grpSpPr>
          <a:xfrm>
            <a:off x="2461396" y="96065"/>
            <a:ext cx="152640" cy="337680"/>
            <a:chOff x="2461396" y="96065"/>
            <a:chExt cx="152640" cy="337680"/>
          </a:xfrm>
        </p:grpSpPr>
        <mc:AlternateContent xmlns:mc="http://schemas.openxmlformats.org/markup-compatibility/2006" xmlns:p14="http://schemas.microsoft.com/office/powerpoint/2010/main">
          <mc:Choice Requires="p14">
            <p:contentPart p14:bwMode="auto" r:id="rId152">
              <p14:nvContentPartPr>
                <p14:cNvPr id="119" name="Ink 118">
                  <a:extLst>
                    <a:ext uri="{FF2B5EF4-FFF2-40B4-BE49-F238E27FC236}">
                      <a16:creationId xmlns:a16="http://schemas.microsoft.com/office/drawing/2014/main" id="{187914A9-1090-41D4-0CAF-7830441228B2}"/>
                    </a:ext>
                  </a:extLst>
                </p14:cNvPr>
                <p14:cNvContentPartPr/>
                <p14:nvPr/>
              </p14:nvContentPartPr>
              <p14:xfrm>
                <a:off x="2461396" y="96065"/>
                <a:ext cx="7560" cy="337680"/>
              </p14:xfrm>
            </p:contentPart>
          </mc:Choice>
          <mc:Fallback xmlns="">
            <p:pic>
              <p:nvPicPr>
                <p:cNvPr id="119" name="Ink 118">
                  <a:extLst>
                    <a:ext uri="{FF2B5EF4-FFF2-40B4-BE49-F238E27FC236}">
                      <a16:creationId xmlns:a16="http://schemas.microsoft.com/office/drawing/2014/main" id="{187914A9-1090-41D4-0CAF-7830441228B2}"/>
                    </a:ext>
                  </a:extLst>
                </p:cNvPr>
                <p:cNvPicPr/>
                <p:nvPr/>
              </p:nvPicPr>
              <p:blipFill>
                <a:blip r:embed="rId153"/>
                <a:stretch>
                  <a:fillRect/>
                </a:stretch>
              </p:blipFill>
              <p:spPr>
                <a:xfrm>
                  <a:off x="2455276" y="89945"/>
                  <a:ext cx="19800" cy="3499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20" name="Ink 119">
                  <a:extLst>
                    <a:ext uri="{FF2B5EF4-FFF2-40B4-BE49-F238E27FC236}">
                      <a16:creationId xmlns:a16="http://schemas.microsoft.com/office/drawing/2014/main" id="{FD873334-3391-31C0-0E33-3808E5A4DAF3}"/>
                    </a:ext>
                  </a:extLst>
                </p14:cNvPr>
                <p14:cNvContentPartPr/>
                <p14:nvPr/>
              </p14:nvContentPartPr>
              <p14:xfrm>
                <a:off x="2512516" y="184265"/>
                <a:ext cx="101520" cy="218880"/>
              </p14:xfrm>
            </p:contentPart>
          </mc:Choice>
          <mc:Fallback xmlns="">
            <p:pic>
              <p:nvPicPr>
                <p:cNvPr id="120" name="Ink 119">
                  <a:extLst>
                    <a:ext uri="{FF2B5EF4-FFF2-40B4-BE49-F238E27FC236}">
                      <a16:creationId xmlns:a16="http://schemas.microsoft.com/office/drawing/2014/main" id="{FD873334-3391-31C0-0E33-3808E5A4DAF3}"/>
                    </a:ext>
                  </a:extLst>
                </p:cNvPr>
                <p:cNvPicPr/>
                <p:nvPr/>
              </p:nvPicPr>
              <p:blipFill>
                <a:blip r:embed="rId155"/>
                <a:stretch>
                  <a:fillRect/>
                </a:stretch>
              </p:blipFill>
              <p:spPr>
                <a:xfrm>
                  <a:off x="2506396" y="178145"/>
                  <a:ext cx="113760" cy="231120"/>
                </a:xfrm>
                <a:prstGeom prst="rect">
                  <a:avLst/>
                </a:prstGeom>
              </p:spPr>
            </p:pic>
          </mc:Fallback>
        </mc:AlternateContent>
      </p:grpSp>
      <p:grpSp>
        <p:nvGrpSpPr>
          <p:cNvPr id="124" name="Group 123">
            <a:extLst>
              <a:ext uri="{FF2B5EF4-FFF2-40B4-BE49-F238E27FC236}">
                <a16:creationId xmlns:a16="http://schemas.microsoft.com/office/drawing/2014/main" id="{9157CC1B-59F9-2153-8790-F4036437D57D}"/>
              </a:ext>
            </a:extLst>
          </p:cNvPr>
          <p:cNvGrpSpPr/>
          <p:nvPr/>
        </p:nvGrpSpPr>
        <p:grpSpPr>
          <a:xfrm>
            <a:off x="2873596" y="269585"/>
            <a:ext cx="356400" cy="136800"/>
            <a:chOff x="2873596" y="269585"/>
            <a:chExt cx="356400" cy="136800"/>
          </a:xfrm>
        </p:grpSpPr>
        <mc:AlternateContent xmlns:mc="http://schemas.openxmlformats.org/markup-compatibility/2006" xmlns:p14="http://schemas.microsoft.com/office/powerpoint/2010/main">
          <mc:Choice Requires="p14">
            <p:contentPart p14:bwMode="auto" r:id="rId156">
              <p14:nvContentPartPr>
                <p14:cNvPr id="121" name="Ink 120">
                  <a:extLst>
                    <a:ext uri="{FF2B5EF4-FFF2-40B4-BE49-F238E27FC236}">
                      <a16:creationId xmlns:a16="http://schemas.microsoft.com/office/drawing/2014/main" id="{A319B5ED-33A2-45F9-EE58-D657C78CBD87}"/>
                    </a:ext>
                  </a:extLst>
                </p14:cNvPr>
                <p14:cNvContentPartPr/>
                <p14:nvPr/>
              </p14:nvContentPartPr>
              <p14:xfrm>
                <a:off x="2873596" y="339065"/>
                <a:ext cx="97920" cy="6840"/>
              </p14:xfrm>
            </p:contentPart>
          </mc:Choice>
          <mc:Fallback xmlns="">
            <p:pic>
              <p:nvPicPr>
                <p:cNvPr id="121" name="Ink 120">
                  <a:extLst>
                    <a:ext uri="{FF2B5EF4-FFF2-40B4-BE49-F238E27FC236}">
                      <a16:creationId xmlns:a16="http://schemas.microsoft.com/office/drawing/2014/main" id="{A319B5ED-33A2-45F9-EE58-D657C78CBD87}"/>
                    </a:ext>
                  </a:extLst>
                </p:cNvPr>
                <p:cNvPicPr/>
                <p:nvPr/>
              </p:nvPicPr>
              <p:blipFill>
                <a:blip r:embed="rId157"/>
                <a:stretch>
                  <a:fillRect/>
                </a:stretch>
              </p:blipFill>
              <p:spPr>
                <a:xfrm>
                  <a:off x="2867476" y="332945"/>
                  <a:ext cx="1101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22" name="Ink 121">
                  <a:extLst>
                    <a:ext uri="{FF2B5EF4-FFF2-40B4-BE49-F238E27FC236}">
                      <a16:creationId xmlns:a16="http://schemas.microsoft.com/office/drawing/2014/main" id="{802174BC-AC85-9D1D-6F20-9289F706F8B4}"/>
                    </a:ext>
                  </a:extLst>
                </p14:cNvPr>
                <p14:cNvContentPartPr/>
                <p14:nvPr/>
              </p14:nvContentPartPr>
              <p14:xfrm>
                <a:off x="2886196" y="390905"/>
                <a:ext cx="66240" cy="15480"/>
              </p14:xfrm>
            </p:contentPart>
          </mc:Choice>
          <mc:Fallback xmlns="">
            <p:pic>
              <p:nvPicPr>
                <p:cNvPr id="122" name="Ink 121">
                  <a:extLst>
                    <a:ext uri="{FF2B5EF4-FFF2-40B4-BE49-F238E27FC236}">
                      <a16:creationId xmlns:a16="http://schemas.microsoft.com/office/drawing/2014/main" id="{802174BC-AC85-9D1D-6F20-9289F706F8B4}"/>
                    </a:ext>
                  </a:extLst>
                </p:cNvPr>
                <p:cNvPicPr/>
                <p:nvPr/>
              </p:nvPicPr>
              <p:blipFill>
                <a:blip r:embed="rId159"/>
                <a:stretch>
                  <a:fillRect/>
                </a:stretch>
              </p:blipFill>
              <p:spPr>
                <a:xfrm>
                  <a:off x="2880076" y="384785"/>
                  <a:ext cx="784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23" name="Ink 122">
                  <a:extLst>
                    <a:ext uri="{FF2B5EF4-FFF2-40B4-BE49-F238E27FC236}">
                      <a16:creationId xmlns:a16="http://schemas.microsoft.com/office/drawing/2014/main" id="{7FBA93A4-66D9-D11E-9286-081FA1A91967}"/>
                    </a:ext>
                  </a:extLst>
                </p14:cNvPr>
                <p14:cNvContentPartPr/>
                <p14:nvPr/>
              </p14:nvContentPartPr>
              <p14:xfrm>
                <a:off x="3115516" y="269585"/>
                <a:ext cx="114480" cy="120600"/>
              </p14:xfrm>
            </p:contentPart>
          </mc:Choice>
          <mc:Fallback xmlns="">
            <p:pic>
              <p:nvPicPr>
                <p:cNvPr id="123" name="Ink 122">
                  <a:extLst>
                    <a:ext uri="{FF2B5EF4-FFF2-40B4-BE49-F238E27FC236}">
                      <a16:creationId xmlns:a16="http://schemas.microsoft.com/office/drawing/2014/main" id="{7FBA93A4-66D9-D11E-9286-081FA1A91967}"/>
                    </a:ext>
                  </a:extLst>
                </p:cNvPr>
                <p:cNvPicPr/>
                <p:nvPr/>
              </p:nvPicPr>
              <p:blipFill>
                <a:blip r:embed="rId161"/>
                <a:stretch>
                  <a:fillRect/>
                </a:stretch>
              </p:blipFill>
              <p:spPr>
                <a:xfrm>
                  <a:off x="3109396" y="263465"/>
                  <a:ext cx="126720" cy="132840"/>
                </a:xfrm>
                <a:prstGeom prst="rect">
                  <a:avLst/>
                </a:prstGeom>
              </p:spPr>
            </p:pic>
          </mc:Fallback>
        </mc:AlternateContent>
      </p:grpSp>
      <p:grpSp>
        <p:nvGrpSpPr>
          <p:cNvPr id="138" name="Group 137">
            <a:extLst>
              <a:ext uri="{FF2B5EF4-FFF2-40B4-BE49-F238E27FC236}">
                <a16:creationId xmlns:a16="http://schemas.microsoft.com/office/drawing/2014/main" id="{EC9F4291-2F8C-F64E-70F9-183DBCD53CFE}"/>
              </a:ext>
            </a:extLst>
          </p:cNvPr>
          <p:cNvGrpSpPr/>
          <p:nvPr/>
        </p:nvGrpSpPr>
        <p:grpSpPr>
          <a:xfrm>
            <a:off x="2451316" y="699065"/>
            <a:ext cx="1321560" cy="331920"/>
            <a:chOff x="2451316" y="699065"/>
            <a:chExt cx="1321560" cy="331920"/>
          </a:xfrm>
        </p:grpSpPr>
        <mc:AlternateContent xmlns:mc="http://schemas.openxmlformats.org/markup-compatibility/2006" xmlns:p14="http://schemas.microsoft.com/office/powerpoint/2010/main">
          <mc:Choice Requires="p14">
            <p:contentPart p14:bwMode="auto" r:id="rId162">
              <p14:nvContentPartPr>
                <p14:cNvPr id="126" name="Ink 125">
                  <a:extLst>
                    <a:ext uri="{FF2B5EF4-FFF2-40B4-BE49-F238E27FC236}">
                      <a16:creationId xmlns:a16="http://schemas.microsoft.com/office/drawing/2014/main" id="{FED33793-5197-EF1D-EA93-176A5643F43A}"/>
                    </a:ext>
                  </a:extLst>
                </p14:cNvPr>
                <p14:cNvContentPartPr/>
                <p14:nvPr/>
              </p14:nvContentPartPr>
              <p14:xfrm>
                <a:off x="2451316" y="748745"/>
                <a:ext cx="138960" cy="282240"/>
              </p14:xfrm>
            </p:contentPart>
          </mc:Choice>
          <mc:Fallback xmlns="">
            <p:pic>
              <p:nvPicPr>
                <p:cNvPr id="126" name="Ink 125">
                  <a:extLst>
                    <a:ext uri="{FF2B5EF4-FFF2-40B4-BE49-F238E27FC236}">
                      <a16:creationId xmlns:a16="http://schemas.microsoft.com/office/drawing/2014/main" id="{FED33793-5197-EF1D-EA93-176A5643F43A}"/>
                    </a:ext>
                  </a:extLst>
                </p:cNvPr>
                <p:cNvPicPr/>
                <p:nvPr/>
              </p:nvPicPr>
              <p:blipFill>
                <a:blip r:embed="rId163"/>
                <a:stretch>
                  <a:fillRect/>
                </a:stretch>
              </p:blipFill>
              <p:spPr>
                <a:xfrm>
                  <a:off x="2445196" y="742625"/>
                  <a:ext cx="15120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27" name="Ink 126">
                  <a:extLst>
                    <a:ext uri="{FF2B5EF4-FFF2-40B4-BE49-F238E27FC236}">
                      <a16:creationId xmlns:a16="http://schemas.microsoft.com/office/drawing/2014/main" id="{93C7C8A3-777D-C439-FF38-99F2ADA5680F}"/>
                    </a:ext>
                  </a:extLst>
                </p14:cNvPr>
                <p14:cNvContentPartPr/>
                <p14:nvPr/>
              </p14:nvContentPartPr>
              <p14:xfrm>
                <a:off x="2715196" y="886625"/>
                <a:ext cx="120240" cy="18000"/>
              </p14:xfrm>
            </p:contentPart>
          </mc:Choice>
          <mc:Fallback xmlns="">
            <p:pic>
              <p:nvPicPr>
                <p:cNvPr id="127" name="Ink 126">
                  <a:extLst>
                    <a:ext uri="{FF2B5EF4-FFF2-40B4-BE49-F238E27FC236}">
                      <a16:creationId xmlns:a16="http://schemas.microsoft.com/office/drawing/2014/main" id="{93C7C8A3-777D-C439-FF38-99F2ADA5680F}"/>
                    </a:ext>
                  </a:extLst>
                </p:cNvPr>
                <p:cNvPicPr/>
                <p:nvPr/>
              </p:nvPicPr>
              <p:blipFill>
                <a:blip r:embed="rId165"/>
                <a:stretch>
                  <a:fillRect/>
                </a:stretch>
              </p:blipFill>
              <p:spPr>
                <a:xfrm>
                  <a:off x="2709076" y="880505"/>
                  <a:ext cx="1324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28" name="Ink 127">
                  <a:extLst>
                    <a:ext uri="{FF2B5EF4-FFF2-40B4-BE49-F238E27FC236}">
                      <a16:creationId xmlns:a16="http://schemas.microsoft.com/office/drawing/2014/main" id="{74B46088-D3C5-7B5D-4ABE-9948F7DF0C2C}"/>
                    </a:ext>
                  </a:extLst>
                </p14:cNvPr>
                <p14:cNvContentPartPr/>
                <p14:nvPr/>
              </p14:nvContentPartPr>
              <p14:xfrm>
                <a:off x="2730676" y="954665"/>
                <a:ext cx="75240" cy="6840"/>
              </p14:xfrm>
            </p:contentPart>
          </mc:Choice>
          <mc:Fallback xmlns="">
            <p:pic>
              <p:nvPicPr>
                <p:cNvPr id="128" name="Ink 127">
                  <a:extLst>
                    <a:ext uri="{FF2B5EF4-FFF2-40B4-BE49-F238E27FC236}">
                      <a16:creationId xmlns:a16="http://schemas.microsoft.com/office/drawing/2014/main" id="{74B46088-D3C5-7B5D-4ABE-9948F7DF0C2C}"/>
                    </a:ext>
                  </a:extLst>
                </p:cNvPr>
                <p:cNvPicPr/>
                <p:nvPr/>
              </p:nvPicPr>
              <p:blipFill>
                <a:blip r:embed="rId167"/>
                <a:stretch>
                  <a:fillRect/>
                </a:stretch>
              </p:blipFill>
              <p:spPr>
                <a:xfrm>
                  <a:off x="2724556" y="948545"/>
                  <a:ext cx="874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9" name="Ink 128">
                  <a:extLst>
                    <a:ext uri="{FF2B5EF4-FFF2-40B4-BE49-F238E27FC236}">
                      <a16:creationId xmlns:a16="http://schemas.microsoft.com/office/drawing/2014/main" id="{7C3C1BA6-98DE-56B7-CCC9-6530B47EB56F}"/>
                    </a:ext>
                  </a:extLst>
                </p14:cNvPr>
                <p14:cNvContentPartPr/>
                <p14:nvPr/>
              </p14:nvContentPartPr>
              <p14:xfrm>
                <a:off x="2954236" y="817505"/>
                <a:ext cx="360" cy="195840"/>
              </p14:xfrm>
            </p:contentPart>
          </mc:Choice>
          <mc:Fallback xmlns="">
            <p:pic>
              <p:nvPicPr>
                <p:cNvPr id="129" name="Ink 128">
                  <a:extLst>
                    <a:ext uri="{FF2B5EF4-FFF2-40B4-BE49-F238E27FC236}">
                      <a16:creationId xmlns:a16="http://schemas.microsoft.com/office/drawing/2014/main" id="{7C3C1BA6-98DE-56B7-CCC9-6530B47EB56F}"/>
                    </a:ext>
                  </a:extLst>
                </p:cNvPr>
                <p:cNvPicPr/>
                <p:nvPr/>
              </p:nvPicPr>
              <p:blipFill>
                <a:blip r:embed="rId169"/>
                <a:stretch>
                  <a:fillRect/>
                </a:stretch>
              </p:blipFill>
              <p:spPr>
                <a:xfrm>
                  <a:off x="2948116" y="811385"/>
                  <a:ext cx="1260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30" name="Ink 129">
                  <a:extLst>
                    <a:ext uri="{FF2B5EF4-FFF2-40B4-BE49-F238E27FC236}">
                      <a16:creationId xmlns:a16="http://schemas.microsoft.com/office/drawing/2014/main" id="{D2853100-D7E3-6188-8A11-B142D2100C43}"/>
                    </a:ext>
                  </a:extLst>
                </p14:cNvPr>
                <p14:cNvContentPartPr/>
                <p14:nvPr/>
              </p14:nvContentPartPr>
              <p14:xfrm>
                <a:off x="2981236" y="734705"/>
                <a:ext cx="161280" cy="208440"/>
              </p14:xfrm>
            </p:contentPart>
          </mc:Choice>
          <mc:Fallback xmlns="">
            <p:pic>
              <p:nvPicPr>
                <p:cNvPr id="130" name="Ink 129">
                  <a:extLst>
                    <a:ext uri="{FF2B5EF4-FFF2-40B4-BE49-F238E27FC236}">
                      <a16:creationId xmlns:a16="http://schemas.microsoft.com/office/drawing/2014/main" id="{D2853100-D7E3-6188-8A11-B142D2100C43}"/>
                    </a:ext>
                  </a:extLst>
                </p:cNvPr>
                <p:cNvPicPr/>
                <p:nvPr/>
              </p:nvPicPr>
              <p:blipFill>
                <a:blip r:embed="rId171"/>
                <a:stretch>
                  <a:fillRect/>
                </a:stretch>
              </p:blipFill>
              <p:spPr>
                <a:xfrm>
                  <a:off x="2975116" y="728585"/>
                  <a:ext cx="1735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31" name="Ink 130">
                  <a:extLst>
                    <a:ext uri="{FF2B5EF4-FFF2-40B4-BE49-F238E27FC236}">
                      <a16:creationId xmlns:a16="http://schemas.microsoft.com/office/drawing/2014/main" id="{639AC77B-A7CF-CC29-AE00-DA98905BDC1C}"/>
                    </a:ext>
                  </a:extLst>
                </p14:cNvPr>
                <p14:cNvContentPartPr/>
                <p14:nvPr/>
              </p14:nvContentPartPr>
              <p14:xfrm>
                <a:off x="3184996" y="786185"/>
                <a:ext cx="18000" cy="181080"/>
              </p14:xfrm>
            </p:contentPart>
          </mc:Choice>
          <mc:Fallback xmlns="">
            <p:pic>
              <p:nvPicPr>
                <p:cNvPr id="131" name="Ink 130">
                  <a:extLst>
                    <a:ext uri="{FF2B5EF4-FFF2-40B4-BE49-F238E27FC236}">
                      <a16:creationId xmlns:a16="http://schemas.microsoft.com/office/drawing/2014/main" id="{639AC77B-A7CF-CC29-AE00-DA98905BDC1C}"/>
                    </a:ext>
                  </a:extLst>
                </p:cNvPr>
                <p:cNvPicPr/>
                <p:nvPr/>
              </p:nvPicPr>
              <p:blipFill>
                <a:blip r:embed="rId173"/>
                <a:stretch>
                  <a:fillRect/>
                </a:stretch>
              </p:blipFill>
              <p:spPr>
                <a:xfrm>
                  <a:off x="3178876" y="780065"/>
                  <a:ext cx="302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32" name="Ink 131">
                  <a:extLst>
                    <a:ext uri="{FF2B5EF4-FFF2-40B4-BE49-F238E27FC236}">
                      <a16:creationId xmlns:a16="http://schemas.microsoft.com/office/drawing/2014/main" id="{F20D61DB-C70A-7516-34A6-06C8191AD23D}"/>
                    </a:ext>
                  </a:extLst>
                </p14:cNvPr>
                <p14:cNvContentPartPr/>
                <p14:nvPr/>
              </p14:nvContentPartPr>
              <p14:xfrm>
                <a:off x="3196156" y="711665"/>
                <a:ext cx="82080" cy="240480"/>
              </p14:xfrm>
            </p:contentPart>
          </mc:Choice>
          <mc:Fallback xmlns="">
            <p:pic>
              <p:nvPicPr>
                <p:cNvPr id="132" name="Ink 131">
                  <a:extLst>
                    <a:ext uri="{FF2B5EF4-FFF2-40B4-BE49-F238E27FC236}">
                      <a16:creationId xmlns:a16="http://schemas.microsoft.com/office/drawing/2014/main" id="{F20D61DB-C70A-7516-34A6-06C8191AD23D}"/>
                    </a:ext>
                  </a:extLst>
                </p:cNvPr>
                <p:cNvPicPr/>
                <p:nvPr/>
              </p:nvPicPr>
              <p:blipFill>
                <a:blip r:embed="rId175"/>
                <a:stretch>
                  <a:fillRect/>
                </a:stretch>
              </p:blipFill>
              <p:spPr>
                <a:xfrm>
                  <a:off x="3190036" y="705545"/>
                  <a:ext cx="9432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33" name="Ink 132">
                  <a:extLst>
                    <a:ext uri="{FF2B5EF4-FFF2-40B4-BE49-F238E27FC236}">
                      <a16:creationId xmlns:a16="http://schemas.microsoft.com/office/drawing/2014/main" id="{401F1A30-D018-6622-D176-287CCA1463E0}"/>
                    </a:ext>
                  </a:extLst>
                </p14:cNvPr>
                <p14:cNvContentPartPr/>
                <p14:nvPr/>
              </p14:nvContentPartPr>
              <p14:xfrm>
                <a:off x="3197236" y="836585"/>
                <a:ext cx="71280" cy="19440"/>
              </p14:xfrm>
            </p:contentPart>
          </mc:Choice>
          <mc:Fallback xmlns="">
            <p:pic>
              <p:nvPicPr>
                <p:cNvPr id="133" name="Ink 132">
                  <a:extLst>
                    <a:ext uri="{FF2B5EF4-FFF2-40B4-BE49-F238E27FC236}">
                      <a16:creationId xmlns:a16="http://schemas.microsoft.com/office/drawing/2014/main" id="{401F1A30-D018-6622-D176-287CCA1463E0}"/>
                    </a:ext>
                  </a:extLst>
                </p:cNvPr>
                <p:cNvPicPr/>
                <p:nvPr/>
              </p:nvPicPr>
              <p:blipFill>
                <a:blip r:embed="rId177"/>
                <a:stretch>
                  <a:fillRect/>
                </a:stretch>
              </p:blipFill>
              <p:spPr>
                <a:xfrm>
                  <a:off x="3191116" y="830465"/>
                  <a:ext cx="835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34" name="Ink 133">
                  <a:extLst>
                    <a:ext uri="{FF2B5EF4-FFF2-40B4-BE49-F238E27FC236}">
                      <a16:creationId xmlns:a16="http://schemas.microsoft.com/office/drawing/2014/main" id="{BC21EBBB-455D-7F4D-954D-F7C1D931F301}"/>
                    </a:ext>
                  </a:extLst>
                </p14:cNvPr>
                <p14:cNvContentPartPr/>
                <p14:nvPr/>
              </p14:nvContentPartPr>
              <p14:xfrm>
                <a:off x="3341956" y="739025"/>
                <a:ext cx="16200" cy="196200"/>
              </p14:xfrm>
            </p:contentPart>
          </mc:Choice>
          <mc:Fallback xmlns="">
            <p:pic>
              <p:nvPicPr>
                <p:cNvPr id="134" name="Ink 133">
                  <a:extLst>
                    <a:ext uri="{FF2B5EF4-FFF2-40B4-BE49-F238E27FC236}">
                      <a16:creationId xmlns:a16="http://schemas.microsoft.com/office/drawing/2014/main" id="{BC21EBBB-455D-7F4D-954D-F7C1D931F301}"/>
                    </a:ext>
                  </a:extLst>
                </p:cNvPr>
                <p:cNvPicPr/>
                <p:nvPr/>
              </p:nvPicPr>
              <p:blipFill>
                <a:blip r:embed="rId179"/>
                <a:stretch>
                  <a:fillRect/>
                </a:stretch>
              </p:blipFill>
              <p:spPr>
                <a:xfrm>
                  <a:off x="3335836" y="732905"/>
                  <a:ext cx="2844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35" name="Ink 134">
                  <a:extLst>
                    <a:ext uri="{FF2B5EF4-FFF2-40B4-BE49-F238E27FC236}">
                      <a16:creationId xmlns:a16="http://schemas.microsoft.com/office/drawing/2014/main" id="{58555B5A-1893-4266-AF90-FECCA3A9E64E}"/>
                    </a:ext>
                  </a:extLst>
                </p14:cNvPr>
                <p14:cNvContentPartPr/>
                <p14:nvPr/>
              </p14:nvContentPartPr>
              <p14:xfrm>
                <a:off x="3357796" y="719945"/>
                <a:ext cx="145440" cy="214920"/>
              </p14:xfrm>
            </p:contentPart>
          </mc:Choice>
          <mc:Fallback xmlns="">
            <p:pic>
              <p:nvPicPr>
                <p:cNvPr id="135" name="Ink 134">
                  <a:extLst>
                    <a:ext uri="{FF2B5EF4-FFF2-40B4-BE49-F238E27FC236}">
                      <a16:creationId xmlns:a16="http://schemas.microsoft.com/office/drawing/2014/main" id="{58555B5A-1893-4266-AF90-FECCA3A9E64E}"/>
                    </a:ext>
                  </a:extLst>
                </p:cNvPr>
                <p:cNvPicPr/>
                <p:nvPr/>
              </p:nvPicPr>
              <p:blipFill>
                <a:blip r:embed="rId181"/>
                <a:stretch>
                  <a:fillRect/>
                </a:stretch>
              </p:blipFill>
              <p:spPr>
                <a:xfrm>
                  <a:off x="3351676" y="713825"/>
                  <a:ext cx="15768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6" name="Ink 135">
                  <a:extLst>
                    <a:ext uri="{FF2B5EF4-FFF2-40B4-BE49-F238E27FC236}">
                      <a16:creationId xmlns:a16="http://schemas.microsoft.com/office/drawing/2014/main" id="{2F24A900-DE7B-7448-9BCD-E4A436DC10F1}"/>
                    </a:ext>
                  </a:extLst>
                </p14:cNvPr>
                <p14:cNvContentPartPr/>
                <p14:nvPr/>
              </p14:nvContentPartPr>
              <p14:xfrm>
                <a:off x="3587476" y="754145"/>
                <a:ext cx="14760" cy="190440"/>
              </p14:xfrm>
            </p:contentPart>
          </mc:Choice>
          <mc:Fallback xmlns="">
            <p:pic>
              <p:nvPicPr>
                <p:cNvPr id="136" name="Ink 135">
                  <a:extLst>
                    <a:ext uri="{FF2B5EF4-FFF2-40B4-BE49-F238E27FC236}">
                      <a16:creationId xmlns:a16="http://schemas.microsoft.com/office/drawing/2014/main" id="{2F24A900-DE7B-7448-9BCD-E4A436DC10F1}"/>
                    </a:ext>
                  </a:extLst>
                </p:cNvPr>
                <p:cNvPicPr/>
                <p:nvPr/>
              </p:nvPicPr>
              <p:blipFill>
                <a:blip r:embed="rId183"/>
                <a:stretch>
                  <a:fillRect/>
                </a:stretch>
              </p:blipFill>
              <p:spPr>
                <a:xfrm>
                  <a:off x="3581356" y="748025"/>
                  <a:ext cx="270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7" name="Ink 136">
                  <a:extLst>
                    <a:ext uri="{FF2B5EF4-FFF2-40B4-BE49-F238E27FC236}">
                      <a16:creationId xmlns:a16="http://schemas.microsoft.com/office/drawing/2014/main" id="{349DB846-E0B5-036A-5B54-0AC9C47A9B20}"/>
                    </a:ext>
                  </a:extLst>
                </p14:cNvPr>
                <p14:cNvContentPartPr/>
                <p14:nvPr/>
              </p14:nvContentPartPr>
              <p14:xfrm>
                <a:off x="3601876" y="699065"/>
                <a:ext cx="171000" cy="253440"/>
              </p14:xfrm>
            </p:contentPart>
          </mc:Choice>
          <mc:Fallback xmlns="">
            <p:pic>
              <p:nvPicPr>
                <p:cNvPr id="137" name="Ink 136">
                  <a:extLst>
                    <a:ext uri="{FF2B5EF4-FFF2-40B4-BE49-F238E27FC236}">
                      <a16:creationId xmlns:a16="http://schemas.microsoft.com/office/drawing/2014/main" id="{349DB846-E0B5-036A-5B54-0AC9C47A9B20}"/>
                    </a:ext>
                  </a:extLst>
                </p:cNvPr>
                <p:cNvPicPr/>
                <p:nvPr/>
              </p:nvPicPr>
              <p:blipFill>
                <a:blip r:embed="rId185"/>
                <a:stretch>
                  <a:fillRect/>
                </a:stretch>
              </p:blipFill>
              <p:spPr>
                <a:xfrm>
                  <a:off x="3595756" y="692945"/>
                  <a:ext cx="183240" cy="265680"/>
                </a:xfrm>
                <a:prstGeom prst="rect">
                  <a:avLst/>
                </a:prstGeom>
              </p:spPr>
            </p:pic>
          </mc:Fallback>
        </mc:AlternateContent>
      </p:grpSp>
    </p:spTree>
    <p:extLst>
      <p:ext uri="{BB962C8B-B14F-4D97-AF65-F5344CB8AC3E}">
        <p14:creationId xmlns:p14="http://schemas.microsoft.com/office/powerpoint/2010/main" val="5516150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AE7C9C-AFB0-C339-54B8-6292926E2196}"/>
              </a:ext>
            </a:extLst>
          </p:cNvPr>
          <p:cNvSpPr>
            <a:spLocks noGrp="1"/>
          </p:cNvSpPr>
          <p:nvPr>
            <p:ph type="sldNum" sz="quarter" idx="12"/>
          </p:nvPr>
        </p:nvSpPr>
        <p:spPr/>
        <p:txBody>
          <a:bodyPr/>
          <a:lstStyle/>
          <a:p>
            <a:fld id="{C86488E0-EA66-EE4C-84C2-226D9C4A9E6B}" type="slidenum">
              <a:rPr lang="en-PS" smtClean="0"/>
              <a:t>44</a:t>
            </a:fld>
            <a:endParaRPr lang="en-PS"/>
          </a:p>
        </p:txBody>
      </p:sp>
      <p:pic>
        <p:nvPicPr>
          <p:cNvPr id="3" name="Picture 2">
            <a:extLst>
              <a:ext uri="{FF2B5EF4-FFF2-40B4-BE49-F238E27FC236}">
                <a16:creationId xmlns:a16="http://schemas.microsoft.com/office/drawing/2014/main" id="{79A108ED-9CD6-CD21-B1F2-979D39CDF1FC}"/>
              </a:ext>
            </a:extLst>
          </p:cNvPr>
          <p:cNvPicPr>
            <a:picLocks noChangeAspect="1"/>
          </p:cNvPicPr>
          <p:nvPr/>
        </p:nvPicPr>
        <p:blipFill>
          <a:blip r:embed="rId2"/>
          <a:stretch>
            <a:fillRect/>
          </a:stretch>
        </p:blipFill>
        <p:spPr>
          <a:xfrm>
            <a:off x="854260" y="1011280"/>
            <a:ext cx="10483479" cy="4578988"/>
          </a:xfrm>
          <a:prstGeom prst="rect">
            <a:avLst/>
          </a:prstGeom>
        </p:spPr>
      </p:pic>
      <p:grpSp>
        <p:nvGrpSpPr>
          <p:cNvPr id="10" name="Group 9">
            <a:extLst>
              <a:ext uri="{FF2B5EF4-FFF2-40B4-BE49-F238E27FC236}">
                <a16:creationId xmlns:a16="http://schemas.microsoft.com/office/drawing/2014/main" id="{FADEB3DC-A34B-C8BF-9AAA-AEE404252D82}"/>
              </a:ext>
            </a:extLst>
          </p:cNvPr>
          <p:cNvGrpSpPr/>
          <p:nvPr/>
        </p:nvGrpSpPr>
        <p:grpSpPr>
          <a:xfrm>
            <a:off x="5173046" y="2745386"/>
            <a:ext cx="3879000" cy="921600"/>
            <a:chOff x="5173046" y="2745386"/>
            <a:chExt cx="3879000" cy="921600"/>
          </a:xfrm>
        </p:grpSpPr>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8F18B854-3855-6DE7-640B-16640A6556F4}"/>
                    </a:ext>
                  </a:extLst>
                </p14:cNvPr>
                <p14:cNvContentPartPr/>
                <p14:nvPr/>
              </p14:nvContentPartPr>
              <p14:xfrm>
                <a:off x="5173046" y="2745386"/>
                <a:ext cx="3781440" cy="921600"/>
              </p14:xfrm>
            </p:contentPart>
          </mc:Choice>
          <mc:Fallback xmlns="">
            <p:pic>
              <p:nvPicPr>
                <p:cNvPr id="4" name="Ink 3">
                  <a:extLst>
                    <a:ext uri="{FF2B5EF4-FFF2-40B4-BE49-F238E27FC236}">
                      <a16:creationId xmlns:a16="http://schemas.microsoft.com/office/drawing/2014/main" id="{8F18B854-3855-6DE7-640B-16640A6556F4}"/>
                    </a:ext>
                  </a:extLst>
                </p:cNvPr>
                <p:cNvPicPr/>
                <p:nvPr/>
              </p:nvPicPr>
              <p:blipFill>
                <a:blip r:embed="rId4"/>
                <a:stretch>
                  <a:fillRect/>
                </a:stretch>
              </p:blipFill>
              <p:spPr>
                <a:xfrm>
                  <a:off x="5166926" y="2739266"/>
                  <a:ext cx="3793680" cy="933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658CD38F-57B8-0556-8224-4FA2BC6B6D22}"/>
                    </a:ext>
                  </a:extLst>
                </p14:cNvPr>
                <p14:cNvContentPartPr/>
                <p14:nvPr/>
              </p14:nvContentPartPr>
              <p14:xfrm>
                <a:off x="8894006" y="3069026"/>
                <a:ext cx="97920" cy="110160"/>
              </p14:xfrm>
            </p:contentPart>
          </mc:Choice>
          <mc:Fallback xmlns="">
            <p:pic>
              <p:nvPicPr>
                <p:cNvPr id="5" name="Ink 4">
                  <a:extLst>
                    <a:ext uri="{FF2B5EF4-FFF2-40B4-BE49-F238E27FC236}">
                      <a16:creationId xmlns:a16="http://schemas.microsoft.com/office/drawing/2014/main" id="{658CD38F-57B8-0556-8224-4FA2BC6B6D22}"/>
                    </a:ext>
                  </a:extLst>
                </p:cNvPr>
                <p:cNvPicPr/>
                <p:nvPr/>
              </p:nvPicPr>
              <p:blipFill>
                <a:blip r:embed="rId6"/>
                <a:stretch>
                  <a:fillRect/>
                </a:stretch>
              </p:blipFill>
              <p:spPr>
                <a:xfrm>
                  <a:off x="8887886" y="3062906"/>
                  <a:ext cx="1101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F00AD481-6229-0065-F350-338EA2CA6305}"/>
                    </a:ext>
                  </a:extLst>
                </p14:cNvPr>
                <p14:cNvContentPartPr/>
                <p14:nvPr/>
              </p14:nvContentPartPr>
              <p14:xfrm>
                <a:off x="8947286" y="3188546"/>
                <a:ext cx="104760" cy="67680"/>
              </p14:xfrm>
            </p:contentPart>
          </mc:Choice>
          <mc:Fallback xmlns="">
            <p:pic>
              <p:nvPicPr>
                <p:cNvPr id="9" name="Ink 8">
                  <a:extLst>
                    <a:ext uri="{FF2B5EF4-FFF2-40B4-BE49-F238E27FC236}">
                      <a16:creationId xmlns:a16="http://schemas.microsoft.com/office/drawing/2014/main" id="{F00AD481-6229-0065-F350-338EA2CA6305}"/>
                    </a:ext>
                  </a:extLst>
                </p:cNvPr>
                <p:cNvPicPr/>
                <p:nvPr/>
              </p:nvPicPr>
              <p:blipFill>
                <a:blip r:embed="rId8"/>
                <a:stretch>
                  <a:fillRect/>
                </a:stretch>
              </p:blipFill>
              <p:spPr>
                <a:xfrm>
                  <a:off x="8941166" y="3182426"/>
                  <a:ext cx="117000" cy="79920"/>
                </a:xfrm>
                <a:prstGeom prst="rect">
                  <a:avLst/>
                </a:prstGeom>
              </p:spPr>
            </p:pic>
          </mc:Fallback>
        </mc:AlternateContent>
      </p:grpSp>
      <p:grpSp>
        <p:nvGrpSpPr>
          <p:cNvPr id="95" name="Group 94">
            <a:extLst>
              <a:ext uri="{FF2B5EF4-FFF2-40B4-BE49-F238E27FC236}">
                <a16:creationId xmlns:a16="http://schemas.microsoft.com/office/drawing/2014/main" id="{1FEBF9A9-F7EC-45FE-901A-02AE34F15AFE}"/>
              </a:ext>
            </a:extLst>
          </p:cNvPr>
          <p:cNvGrpSpPr/>
          <p:nvPr/>
        </p:nvGrpSpPr>
        <p:grpSpPr>
          <a:xfrm>
            <a:off x="5565446" y="2722346"/>
            <a:ext cx="2002680" cy="469440"/>
            <a:chOff x="5565446" y="2722346"/>
            <a:chExt cx="2002680" cy="469440"/>
          </a:xfrm>
        </p:grpSpPr>
        <mc:AlternateContent xmlns:mc="http://schemas.openxmlformats.org/markup-compatibility/2006" xmlns:p14="http://schemas.microsoft.com/office/powerpoint/2010/main">
          <mc:Choice Requires="p14">
            <p:contentPart p14:bwMode="auto" r:id="rId9">
              <p14:nvContentPartPr>
                <p14:cNvPr id="46" name="Ink 45">
                  <a:extLst>
                    <a:ext uri="{FF2B5EF4-FFF2-40B4-BE49-F238E27FC236}">
                      <a16:creationId xmlns:a16="http://schemas.microsoft.com/office/drawing/2014/main" id="{6CABD43F-5D2E-A5A2-AF7A-F79D0386E513}"/>
                    </a:ext>
                  </a:extLst>
                </p14:cNvPr>
                <p14:cNvContentPartPr/>
                <p14:nvPr/>
              </p14:nvContentPartPr>
              <p14:xfrm>
                <a:off x="5711246" y="2851586"/>
                <a:ext cx="88560" cy="253440"/>
              </p14:xfrm>
            </p:contentPart>
          </mc:Choice>
          <mc:Fallback xmlns="">
            <p:pic>
              <p:nvPicPr>
                <p:cNvPr id="46" name="Ink 45">
                  <a:extLst>
                    <a:ext uri="{FF2B5EF4-FFF2-40B4-BE49-F238E27FC236}">
                      <a16:creationId xmlns:a16="http://schemas.microsoft.com/office/drawing/2014/main" id="{6CABD43F-5D2E-A5A2-AF7A-F79D0386E513}"/>
                    </a:ext>
                  </a:extLst>
                </p:cNvPr>
                <p:cNvPicPr/>
                <p:nvPr/>
              </p:nvPicPr>
              <p:blipFill>
                <a:blip r:embed="rId10"/>
                <a:stretch>
                  <a:fillRect/>
                </a:stretch>
              </p:blipFill>
              <p:spPr>
                <a:xfrm>
                  <a:off x="5705126" y="2845466"/>
                  <a:ext cx="10080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7" name="Ink 46">
                  <a:extLst>
                    <a:ext uri="{FF2B5EF4-FFF2-40B4-BE49-F238E27FC236}">
                      <a16:creationId xmlns:a16="http://schemas.microsoft.com/office/drawing/2014/main" id="{C14FA4F7-D0F9-767E-311D-36871A12EB5F}"/>
                    </a:ext>
                  </a:extLst>
                </p14:cNvPr>
                <p14:cNvContentPartPr/>
                <p14:nvPr/>
              </p14:nvContentPartPr>
              <p14:xfrm>
                <a:off x="5692526" y="2962466"/>
                <a:ext cx="82440" cy="45000"/>
              </p14:xfrm>
            </p:contentPart>
          </mc:Choice>
          <mc:Fallback xmlns="">
            <p:pic>
              <p:nvPicPr>
                <p:cNvPr id="47" name="Ink 46">
                  <a:extLst>
                    <a:ext uri="{FF2B5EF4-FFF2-40B4-BE49-F238E27FC236}">
                      <a16:creationId xmlns:a16="http://schemas.microsoft.com/office/drawing/2014/main" id="{C14FA4F7-D0F9-767E-311D-36871A12EB5F}"/>
                    </a:ext>
                  </a:extLst>
                </p:cNvPr>
                <p:cNvPicPr/>
                <p:nvPr/>
              </p:nvPicPr>
              <p:blipFill>
                <a:blip r:embed="rId12"/>
                <a:stretch>
                  <a:fillRect/>
                </a:stretch>
              </p:blipFill>
              <p:spPr>
                <a:xfrm>
                  <a:off x="5686406" y="2956346"/>
                  <a:ext cx="946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9" name="Ink 48">
                  <a:extLst>
                    <a:ext uri="{FF2B5EF4-FFF2-40B4-BE49-F238E27FC236}">
                      <a16:creationId xmlns:a16="http://schemas.microsoft.com/office/drawing/2014/main" id="{4EB25AEF-DDEB-1BB9-9222-6AD2779AEDF5}"/>
                    </a:ext>
                  </a:extLst>
                </p14:cNvPr>
                <p14:cNvContentPartPr/>
                <p14:nvPr/>
              </p14:nvContentPartPr>
              <p14:xfrm>
                <a:off x="5876846" y="2828186"/>
                <a:ext cx="46080" cy="273960"/>
              </p14:xfrm>
            </p:contentPart>
          </mc:Choice>
          <mc:Fallback xmlns="">
            <p:pic>
              <p:nvPicPr>
                <p:cNvPr id="49" name="Ink 48">
                  <a:extLst>
                    <a:ext uri="{FF2B5EF4-FFF2-40B4-BE49-F238E27FC236}">
                      <a16:creationId xmlns:a16="http://schemas.microsoft.com/office/drawing/2014/main" id="{4EB25AEF-DDEB-1BB9-9222-6AD2779AEDF5}"/>
                    </a:ext>
                  </a:extLst>
                </p:cNvPr>
                <p:cNvPicPr/>
                <p:nvPr/>
              </p:nvPicPr>
              <p:blipFill>
                <a:blip r:embed="rId14"/>
                <a:stretch>
                  <a:fillRect/>
                </a:stretch>
              </p:blipFill>
              <p:spPr>
                <a:xfrm>
                  <a:off x="5870726" y="2822066"/>
                  <a:ext cx="5832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1" name="Ink 50">
                  <a:extLst>
                    <a:ext uri="{FF2B5EF4-FFF2-40B4-BE49-F238E27FC236}">
                      <a16:creationId xmlns:a16="http://schemas.microsoft.com/office/drawing/2014/main" id="{C9A4C1DF-2719-A5F4-217F-BF99562AB065}"/>
                    </a:ext>
                  </a:extLst>
                </p14:cNvPr>
                <p14:cNvContentPartPr/>
                <p14:nvPr/>
              </p14:nvContentPartPr>
              <p14:xfrm>
                <a:off x="5987366" y="2873906"/>
                <a:ext cx="7920" cy="140760"/>
              </p14:xfrm>
            </p:contentPart>
          </mc:Choice>
          <mc:Fallback xmlns="">
            <p:pic>
              <p:nvPicPr>
                <p:cNvPr id="51" name="Ink 50">
                  <a:extLst>
                    <a:ext uri="{FF2B5EF4-FFF2-40B4-BE49-F238E27FC236}">
                      <a16:creationId xmlns:a16="http://schemas.microsoft.com/office/drawing/2014/main" id="{C9A4C1DF-2719-A5F4-217F-BF99562AB065}"/>
                    </a:ext>
                  </a:extLst>
                </p:cNvPr>
                <p:cNvPicPr/>
                <p:nvPr/>
              </p:nvPicPr>
              <p:blipFill>
                <a:blip r:embed="rId16"/>
                <a:stretch>
                  <a:fillRect/>
                </a:stretch>
              </p:blipFill>
              <p:spPr>
                <a:xfrm>
                  <a:off x="5981246" y="2867786"/>
                  <a:ext cx="201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2" name="Ink 51">
                  <a:extLst>
                    <a:ext uri="{FF2B5EF4-FFF2-40B4-BE49-F238E27FC236}">
                      <a16:creationId xmlns:a16="http://schemas.microsoft.com/office/drawing/2014/main" id="{50E560F9-8CF3-59BA-5E66-BA803B6171DB}"/>
                    </a:ext>
                  </a:extLst>
                </p14:cNvPr>
                <p14:cNvContentPartPr/>
                <p14:nvPr/>
              </p14:nvContentPartPr>
              <p14:xfrm>
                <a:off x="5994926" y="2851226"/>
                <a:ext cx="97560" cy="60120"/>
              </p14:xfrm>
            </p:contentPart>
          </mc:Choice>
          <mc:Fallback xmlns="">
            <p:pic>
              <p:nvPicPr>
                <p:cNvPr id="52" name="Ink 51">
                  <a:extLst>
                    <a:ext uri="{FF2B5EF4-FFF2-40B4-BE49-F238E27FC236}">
                      <a16:creationId xmlns:a16="http://schemas.microsoft.com/office/drawing/2014/main" id="{50E560F9-8CF3-59BA-5E66-BA803B6171DB}"/>
                    </a:ext>
                  </a:extLst>
                </p:cNvPr>
                <p:cNvPicPr/>
                <p:nvPr/>
              </p:nvPicPr>
              <p:blipFill>
                <a:blip r:embed="rId18"/>
                <a:stretch>
                  <a:fillRect/>
                </a:stretch>
              </p:blipFill>
              <p:spPr>
                <a:xfrm>
                  <a:off x="5988806" y="2845106"/>
                  <a:ext cx="1098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4" name="Ink 53">
                  <a:extLst>
                    <a:ext uri="{FF2B5EF4-FFF2-40B4-BE49-F238E27FC236}">
                      <a16:creationId xmlns:a16="http://schemas.microsoft.com/office/drawing/2014/main" id="{2FF58427-3F5D-1945-7B24-072E4869F232}"/>
                    </a:ext>
                  </a:extLst>
                </p14:cNvPr>
                <p14:cNvContentPartPr/>
                <p14:nvPr/>
              </p14:nvContentPartPr>
              <p14:xfrm>
                <a:off x="6103286" y="3011066"/>
                <a:ext cx="52560" cy="52560"/>
              </p14:xfrm>
            </p:contentPart>
          </mc:Choice>
          <mc:Fallback xmlns="">
            <p:pic>
              <p:nvPicPr>
                <p:cNvPr id="54" name="Ink 53">
                  <a:extLst>
                    <a:ext uri="{FF2B5EF4-FFF2-40B4-BE49-F238E27FC236}">
                      <a16:creationId xmlns:a16="http://schemas.microsoft.com/office/drawing/2014/main" id="{2FF58427-3F5D-1945-7B24-072E4869F232}"/>
                    </a:ext>
                  </a:extLst>
                </p:cNvPr>
                <p:cNvPicPr/>
                <p:nvPr/>
              </p:nvPicPr>
              <p:blipFill>
                <a:blip r:embed="rId20"/>
                <a:stretch>
                  <a:fillRect/>
                </a:stretch>
              </p:blipFill>
              <p:spPr>
                <a:xfrm>
                  <a:off x="6097166" y="3004946"/>
                  <a:ext cx="648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6" name="Ink 55">
                  <a:extLst>
                    <a:ext uri="{FF2B5EF4-FFF2-40B4-BE49-F238E27FC236}">
                      <a16:creationId xmlns:a16="http://schemas.microsoft.com/office/drawing/2014/main" id="{186A7876-B472-0818-B942-B47C766F06F4}"/>
                    </a:ext>
                  </a:extLst>
                </p14:cNvPr>
                <p14:cNvContentPartPr/>
                <p14:nvPr/>
              </p14:nvContentPartPr>
              <p14:xfrm>
                <a:off x="6263126" y="2869226"/>
                <a:ext cx="69480" cy="109080"/>
              </p14:xfrm>
            </p:contentPart>
          </mc:Choice>
          <mc:Fallback xmlns="">
            <p:pic>
              <p:nvPicPr>
                <p:cNvPr id="56" name="Ink 55">
                  <a:extLst>
                    <a:ext uri="{FF2B5EF4-FFF2-40B4-BE49-F238E27FC236}">
                      <a16:creationId xmlns:a16="http://schemas.microsoft.com/office/drawing/2014/main" id="{186A7876-B472-0818-B942-B47C766F06F4}"/>
                    </a:ext>
                  </a:extLst>
                </p:cNvPr>
                <p:cNvPicPr/>
                <p:nvPr/>
              </p:nvPicPr>
              <p:blipFill>
                <a:blip r:embed="rId22"/>
                <a:stretch>
                  <a:fillRect/>
                </a:stretch>
              </p:blipFill>
              <p:spPr>
                <a:xfrm>
                  <a:off x="6257006" y="2863106"/>
                  <a:ext cx="817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8" name="Ink 57">
                  <a:extLst>
                    <a:ext uri="{FF2B5EF4-FFF2-40B4-BE49-F238E27FC236}">
                      <a16:creationId xmlns:a16="http://schemas.microsoft.com/office/drawing/2014/main" id="{A86B4AAA-CDE8-9306-B1D1-700F166EF43D}"/>
                    </a:ext>
                  </a:extLst>
                </p14:cNvPr>
                <p14:cNvContentPartPr/>
                <p14:nvPr/>
              </p14:nvContentPartPr>
              <p14:xfrm>
                <a:off x="6339446" y="2806226"/>
                <a:ext cx="360" cy="360"/>
              </p14:xfrm>
            </p:contentPart>
          </mc:Choice>
          <mc:Fallback xmlns="">
            <p:pic>
              <p:nvPicPr>
                <p:cNvPr id="58" name="Ink 57">
                  <a:extLst>
                    <a:ext uri="{FF2B5EF4-FFF2-40B4-BE49-F238E27FC236}">
                      <a16:creationId xmlns:a16="http://schemas.microsoft.com/office/drawing/2014/main" id="{A86B4AAA-CDE8-9306-B1D1-700F166EF43D}"/>
                    </a:ext>
                  </a:extLst>
                </p:cNvPr>
                <p:cNvPicPr/>
                <p:nvPr/>
              </p:nvPicPr>
              <p:blipFill>
                <a:blip r:embed="rId24"/>
                <a:stretch>
                  <a:fillRect/>
                </a:stretch>
              </p:blipFill>
              <p:spPr>
                <a:xfrm>
                  <a:off x="6333326" y="280010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0" name="Ink 59">
                  <a:extLst>
                    <a:ext uri="{FF2B5EF4-FFF2-40B4-BE49-F238E27FC236}">
                      <a16:creationId xmlns:a16="http://schemas.microsoft.com/office/drawing/2014/main" id="{8E9F5072-DE10-6735-1C27-ECF526446596}"/>
                    </a:ext>
                  </a:extLst>
                </p14:cNvPr>
                <p14:cNvContentPartPr/>
                <p14:nvPr/>
              </p14:nvContentPartPr>
              <p14:xfrm>
                <a:off x="6361766" y="2813426"/>
                <a:ext cx="360" cy="360"/>
              </p14:xfrm>
            </p:contentPart>
          </mc:Choice>
          <mc:Fallback xmlns="">
            <p:pic>
              <p:nvPicPr>
                <p:cNvPr id="60" name="Ink 59">
                  <a:extLst>
                    <a:ext uri="{FF2B5EF4-FFF2-40B4-BE49-F238E27FC236}">
                      <a16:creationId xmlns:a16="http://schemas.microsoft.com/office/drawing/2014/main" id="{8E9F5072-DE10-6735-1C27-ECF526446596}"/>
                    </a:ext>
                  </a:extLst>
                </p:cNvPr>
                <p:cNvPicPr/>
                <p:nvPr/>
              </p:nvPicPr>
              <p:blipFill>
                <a:blip r:embed="rId24"/>
                <a:stretch>
                  <a:fillRect/>
                </a:stretch>
              </p:blipFill>
              <p:spPr>
                <a:xfrm>
                  <a:off x="6355646" y="280730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2" name="Ink 61">
                  <a:extLst>
                    <a:ext uri="{FF2B5EF4-FFF2-40B4-BE49-F238E27FC236}">
                      <a16:creationId xmlns:a16="http://schemas.microsoft.com/office/drawing/2014/main" id="{EAC510B5-5193-EF9C-C496-8D639202C24F}"/>
                    </a:ext>
                  </a:extLst>
                </p14:cNvPr>
                <p14:cNvContentPartPr/>
                <p14:nvPr/>
              </p14:nvContentPartPr>
              <p14:xfrm>
                <a:off x="6406406" y="2738906"/>
                <a:ext cx="15120" cy="45000"/>
              </p14:xfrm>
            </p:contentPart>
          </mc:Choice>
          <mc:Fallback xmlns="">
            <p:pic>
              <p:nvPicPr>
                <p:cNvPr id="62" name="Ink 61">
                  <a:extLst>
                    <a:ext uri="{FF2B5EF4-FFF2-40B4-BE49-F238E27FC236}">
                      <a16:creationId xmlns:a16="http://schemas.microsoft.com/office/drawing/2014/main" id="{EAC510B5-5193-EF9C-C496-8D639202C24F}"/>
                    </a:ext>
                  </a:extLst>
                </p:cNvPr>
                <p:cNvPicPr/>
                <p:nvPr/>
              </p:nvPicPr>
              <p:blipFill>
                <a:blip r:embed="rId27"/>
                <a:stretch>
                  <a:fillRect/>
                </a:stretch>
              </p:blipFill>
              <p:spPr>
                <a:xfrm>
                  <a:off x="6400286" y="2732786"/>
                  <a:ext cx="273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64" name="Ink 63">
                  <a:extLst>
                    <a:ext uri="{FF2B5EF4-FFF2-40B4-BE49-F238E27FC236}">
                      <a16:creationId xmlns:a16="http://schemas.microsoft.com/office/drawing/2014/main" id="{DCBA064E-E47E-A593-D996-D8230C543C25}"/>
                    </a:ext>
                  </a:extLst>
                </p14:cNvPr>
                <p14:cNvContentPartPr/>
                <p14:nvPr/>
              </p14:nvContentPartPr>
              <p14:xfrm>
                <a:off x="6518366" y="2871746"/>
                <a:ext cx="360" cy="22680"/>
              </p14:xfrm>
            </p:contentPart>
          </mc:Choice>
          <mc:Fallback xmlns="">
            <p:pic>
              <p:nvPicPr>
                <p:cNvPr id="64" name="Ink 63">
                  <a:extLst>
                    <a:ext uri="{FF2B5EF4-FFF2-40B4-BE49-F238E27FC236}">
                      <a16:creationId xmlns:a16="http://schemas.microsoft.com/office/drawing/2014/main" id="{DCBA064E-E47E-A593-D996-D8230C543C25}"/>
                    </a:ext>
                  </a:extLst>
                </p:cNvPr>
                <p:cNvPicPr/>
                <p:nvPr/>
              </p:nvPicPr>
              <p:blipFill>
                <a:blip r:embed="rId29"/>
                <a:stretch>
                  <a:fillRect/>
                </a:stretch>
              </p:blipFill>
              <p:spPr>
                <a:xfrm>
                  <a:off x="6512246" y="2865626"/>
                  <a:ext cx="126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65" name="Ink 64">
                  <a:extLst>
                    <a:ext uri="{FF2B5EF4-FFF2-40B4-BE49-F238E27FC236}">
                      <a16:creationId xmlns:a16="http://schemas.microsoft.com/office/drawing/2014/main" id="{1CBA91D4-003D-F331-EFED-30E5902D839B}"/>
                    </a:ext>
                  </a:extLst>
                </p14:cNvPr>
                <p14:cNvContentPartPr/>
                <p14:nvPr/>
              </p14:nvContentPartPr>
              <p14:xfrm>
                <a:off x="6473366" y="2871746"/>
                <a:ext cx="45000" cy="45000"/>
              </p14:xfrm>
            </p:contentPart>
          </mc:Choice>
          <mc:Fallback xmlns="">
            <p:pic>
              <p:nvPicPr>
                <p:cNvPr id="65" name="Ink 64">
                  <a:extLst>
                    <a:ext uri="{FF2B5EF4-FFF2-40B4-BE49-F238E27FC236}">
                      <a16:creationId xmlns:a16="http://schemas.microsoft.com/office/drawing/2014/main" id="{1CBA91D4-003D-F331-EFED-30E5902D839B}"/>
                    </a:ext>
                  </a:extLst>
                </p:cNvPr>
                <p:cNvPicPr/>
                <p:nvPr/>
              </p:nvPicPr>
              <p:blipFill>
                <a:blip r:embed="rId31"/>
                <a:stretch>
                  <a:fillRect/>
                </a:stretch>
              </p:blipFill>
              <p:spPr>
                <a:xfrm>
                  <a:off x="6467246" y="2865626"/>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66" name="Ink 65">
                  <a:extLst>
                    <a:ext uri="{FF2B5EF4-FFF2-40B4-BE49-F238E27FC236}">
                      <a16:creationId xmlns:a16="http://schemas.microsoft.com/office/drawing/2014/main" id="{F85796BC-056F-BF89-5E66-D6E753680193}"/>
                    </a:ext>
                  </a:extLst>
                </p14:cNvPr>
                <p14:cNvContentPartPr/>
                <p14:nvPr/>
              </p14:nvContentPartPr>
              <p14:xfrm>
                <a:off x="6503246" y="2879306"/>
                <a:ext cx="30240" cy="67680"/>
              </p14:xfrm>
            </p:contentPart>
          </mc:Choice>
          <mc:Fallback xmlns="">
            <p:pic>
              <p:nvPicPr>
                <p:cNvPr id="66" name="Ink 65">
                  <a:extLst>
                    <a:ext uri="{FF2B5EF4-FFF2-40B4-BE49-F238E27FC236}">
                      <a16:creationId xmlns:a16="http://schemas.microsoft.com/office/drawing/2014/main" id="{F85796BC-056F-BF89-5E66-D6E753680193}"/>
                    </a:ext>
                  </a:extLst>
                </p:cNvPr>
                <p:cNvPicPr/>
                <p:nvPr/>
              </p:nvPicPr>
              <p:blipFill>
                <a:blip r:embed="rId33"/>
                <a:stretch>
                  <a:fillRect/>
                </a:stretch>
              </p:blipFill>
              <p:spPr>
                <a:xfrm>
                  <a:off x="6497126" y="2873186"/>
                  <a:ext cx="424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68" name="Ink 67">
                  <a:extLst>
                    <a:ext uri="{FF2B5EF4-FFF2-40B4-BE49-F238E27FC236}">
                      <a16:creationId xmlns:a16="http://schemas.microsoft.com/office/drawing/2014/main" id="{3732869C-C0D4-AFF7-8803-6DDE8B6463BE}"/>
                    </a:ext>
                  </a:extLst>
                </p14:cNvPr>
                <p14:cNvContentPartPr/>
                <p14:nvPr/>
              </p14:nvContentPartPr>
              <p14:xfrm>
                <a:off x="6583526" y="2722346"/>
                <a:ext cx="82440" cy="142200"/>
              </p14:xfrm>
            </p:contentPart>
          </mc:Choice>
          <mc:Fallback xmlns="">
            <p:pic>
              <p:nvPicPr>
                <p:cNvPr id="68" name="Ink 67">
                  <a:extLst>
                    <a:ext uri="{FF2B5EF4-FFF2-40B4-BE49-F238E27FC236}">
                      <a16:creationId xmlns:a16="http://schemas.microsoft.com/office/drawing/2014/main" id="{3732869C-C0D4-AFF7-8803-6DDE8B6463BE}"/>
                    </a:ext>
                  </a:extLst>
                </p:cNvPr>
                <p:cNvPicPr/>
                <p:nvPr/>
              </p:nvPicPr>
              <p:blipFill>
                <a:blip r:embed="rId35"/>
                <a:stretch>
                  <a:fillRect/>
                </a:stretch>
              </p:blipFill>
              <p:spPr>
                <a:xfrm>
                  <a:off x="6577406" y="2716226"/>
                  <a:ext cx="946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70" name="Ink 69">
                  <a:extLst>
                    <a:ext uri="{FF2B5EF4-FFF2-40B4-BE49-F238E27FC236}">
                      <a16:creationId xmlns:a16="http://schemas.microsoft.com/office/drawing/2014/main" id="{944B0128-CDAD-6ABF-93D7-CDC18C629DF6}"/>
                    </a:ext>
                  </a:extLst>
                </p14:cNvPr>
                <p14:cNvContentPartPr/>
                <p14:nvPr/>
              </p14:nvContentPartPr>
              <p14:xfrm>
                <a:off x="6757046" y="2728826"/>
                <a:ext cx="45000" cy="149760"/>
              </p14:xfrm>
            </p:contentPart>
          </mc:Choice>
          <mc:Fallback xmlns="">
            <p:pic>
              <p:nvPicPr>
                <p:cNvPr id="70" name="Ink 69">
                  <a:extLst>
                    <a:ext uri="{FF2B5EF4-FFF2-40B4-BE49-F238E27FC236}">
                      <a16:creationId xmlns:a16="http://schemas.microsoft.com/office/drawing/2014/main" id="{944B0128-CDAD-6ABF-93D7-CDC18C629DF6}"/>
                    </a:ext>
                  </a:extLst>
                </p:cNvPr>
                <p:cNvPicPr/>
                <p:nvPr/>
              </p:nvPicPr>
              <p:blipFill>
                <a:blip r:embed="rId37"/>
                <a:stretch>
                  <a:fillRect/>
                </a:stretch>
              </p:blipFill>
              <p:spPr>
                <a:xfrm>
                  <a:off x="6750926" y="2722706"/>
                  <a:ext cx="572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2" name="Ink 71">
                  <a:extLst>
                    <a:ext uri="{FF2B5EF4-FFF2-40B4-BE49-F238E27FC236}">
                      <a16:creationId xmlns:a16="http://schemas.microsoft.com/office/drawing/2014/main" id="{0B72EBE3-BC71-0206-9CD0-949FDA4D43DC}"/>
                    </a:ext>
                  </a:extLst>
                </p14:cNvPr>
                <p14:cNvContentPartPr/>
                <p14:nvPr/>
              </p14:nvContentPartPr>
              <p14:xfrm>
                <a:off x="5565446" y="2923946"/>
                <a:ext cx="74880" cy="267840"/>
              </p14:xfrm>
            </p:contentPart>
          </mc:Choice>
          <mc:Fallback xmlns="">
            <p:pic>
              <p:nvPicPr>
                <p:cNvPr id="72" name="Ink 71">
                  <a:extLst>
                    <a:ext uri="{FF2B5EF4-FFF2-40B4-BE49-F238E27FC236}">
                      <a16:creationId xmlns:a16="http://schemas.microsoft.com/office/drawing/2014/main" id="{0B72EBE3-BC71-0206-9CD0-949FDA4D43DC}"/>
                    </a:ext>
                  </a:extLst>
                </p:cNvPr>
                <p:cNvPicPr/>
                <p:nvPr/>
              </p:nvPicPr>
              <p:blipFill>
                <a:blip r:embed="rId39"/>
                <a:stretch>
                  <a:fillRect/>
                </a:stretch>
              </p:blipFill>
              <p:spPr>
                <a:xfrm>
                  <a:off x="5559326" y="2917826"/>
                  <a:ext cx="8712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0" name="Ink 89">
                  <a:extLst>
                    <a:ext uri="{FF2B5EF4-FFF2-40B4-BE49-F238E27FC236}">
                      <a16:creationId xmlns:a16="http://schemas.microsoft.com/office/drawing/2014/main" id="{258EA387-305E-B084-E5D4-44F0B6760633}"/>
                    </a:ext>
                  </a:extLst>
                </p14:cNvPr>
                <p14:cNvContentPartPr/>
                <p14:nvPr/>
              </p14:nvContentPartPr>
              <p14:xfrm>
                <a:off x="7567766" y="2971826"/>
                <a:ext cx="360" cy="360"/>
              </p14:xfrm>
            </p:contentPart>
          </mc:Choice>
          <mc:Fallback xmlns="">
            <p:pic>
              <p:nvPicPr>
                <p:cNvPr id="90" name="Ink 89">
                  <a:extLst>
                    <a:ext uri="{FF2B5EF4-FFF2-40B4-BE49-F238E27FC236}">
                      <a16:creationId xmlns:a16="http://schemas.microsoft.com/office/drawing/2014/main" id="{258EA387-305E-B084-E5D4-44F0B6760633}"/>
                    </a:ext>
                  </a:extLst>
                </p:cNvPr>
                <p:cNvPicPr/>
                <p:nvPr/>
              </p:nvPicPr>
              <p:blipFill>
                <a:blip r:embed="rId24"/>
                <a:stretch>
                  <a:fillRect/>
                </a:stretch>
              </p:blipFill>
              <p:spPr>
                <a:xfrm>
                  <a:off x="7561646" y="2965706"/>
                  <a:ext cx="12600" cy="1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
            <p14:nvContentPartPr>
              <p14:cNvPr id="140" name="Ink 139">
                <a:extLst>
                  <a:ext uri="{FF2B5EF4-FFF2-40B4-BE49-F238E27FC236}">
                    <a16:creationId xmlns:a16="http://schemas.microsoft.com/office/drawing/2014/main" id="{8C33D525-2117-2F95-3B58-6A72E81C960D}"/>
                  </a:ext>
                </a:extLst>
              </p14:cNvPr>
              <p14:cNvContentPartPr/>
              <p14:nvPr/>
            </p14:nvContentPartPr>
            <p14:xfrm>
              <a:off x="9043046" y="3353066"/>
              <a:ext cx="156240" cy="360"/>
            </p14:xfrm>
          </p:contentPart>
        </mc:Choice>
        <mc:Fallback xmlns="">
          <p:pic>
            <p:nvPicPr>
              <p:cNvPr id="140" name="Ink 139">
                <a:extLst>
                  <a:ext uri="{FF2B5EF4-FFF2-40B4-BE49-F238E27FC236}">
                    <a16:creationId xmlns:a16="http://schemas.microsoft.com/office/drawing/2014/main" id="{8C33D525-2117-2F95-3B58-6A72E81C960D}"/>
                  </a:ext>
                </a:extLst>
              </p:cNvPr>
              <p:cNvPicPr/>
              <p:nvPr/>
            </p:nvPicPr>
            <p:blipFill>
              <a:blip r:embed="rId42"/>
              <a:stretch>
                <a:fillRect/>
              </a:stretch>
            </p:blipFill>
            <p:spPr>
              <a:xfrm>
                <a:off x="9036926" y="3346946"/>
                <a:ext cx="1684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41" name="Ink 140">
                <a:extLst>
                  <a:ext uri="{FF2B5EF4-FFF2-40B4-BE49-F238E27FC236}">
                    <a16:creationId xmlns:a16="http://schemas.microsoft.com/office/drawing/2014/main" id="{A12A3387-2A4E-88CB-0BB4-43B17E74D19A}"/>
                  </a:ext>
                </a:extLst>
              </p14:cNvPr>
              <p14:cNvContentPartPr/>
              <p14:nvPr/>
            </p14:nvContentPartPr>
            <p14:xfrm>
              <a:off x="9081566" y="3450986"/>
              <a:ext cx="134640" cy="360"/>
            </p14:xfrm>
          </p:contentPart>
        </mc:Choice>
        <mc:Fallback xmlns="">
          <p:pic>
            <p:nvPicPr>
              <p:cNvPr id="141" name="Ink 140">
                <a:extLst>
                  <a:ext uri="{FF2B5EF4-FFF2-40B4-BE49-F238E27FC236}">
                    <a16:creationId xmlns:a16="http://schemas.microsoft.com/office/drawing/2014/main" id="{A12A3387-2A4E-88CB-0BB4-43B17E74D19A}"/>
                  </a:ext>
                </a:extLst>
              </p:cNvPr>
              <p:cNvPicPr/>
              <p:nvPr/>
            </p:nvPicPr>
            <p:blipFill>
              <a:blip r:embed="rId44"/>
              <a:stretch>
                <a:fillRect/>
              </a:stretch>
            </p:blipFill>
            <p:spPr>
              <a:xfrm>
                <a:off x="9075446" y="3444866"/>
                <a:ext cx="1468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48" name="Ink 147">
                <a:extLst>
                  <a:ext uri="{FF2B5EF4-FFF2-40B4-BE49-F238E27FC236}">
                    <a16:creationId xmlns:a16="http://schemas.microsoft.com/office/drawing/2014/main" id="{1EBCEC95-6CA6-CFB1-7252-C2BAA6F5B697}"/>
                  </a:ext>
                </a:extLst>
              </p14:cNvPr>
              <p14:cNvContentPartPr/>
              <p14:nvPr/>
            </p14:nvContentPartPr>
            <p14:xfrm>
              <a:off x="11840966" y="3949946"/>
              <a:ext cx="52560" cy="67680"/>
            </p14:xfrm>
          </p:contentPart>
        </mc:Choice>
        <mc:Fallback xmlns="">
          <p:pic>
            <p:nvPicPr>
              <p:cNvPr id="148" name="Ink 147">
                <a:extLst>
                  <a:ext uri="{FF2B5EF4-FFF2-40B4-BE49-F238E27FC236}">
                    <a16:creationId xmlns:a16="http://schemas.microsoft.com/office/drawing/2014/main" id="{1EBCEC95-6CA6-CFB1-7252-C2BAA6F5B697}"/>
                  </a:ext>
                </a:extLst>
              </p:cNvPr>
              <p:cNvPicPr/>
              <p:nvPr/>
            </p:nvPicPr>
            <p:blipFill>
              <a:blip r:embed="rId46"/>
              <a:stretch>
                <a:fillRect/>
              </a:stretch>
            </p:blipFill>
            <p:spPr>
              <a:xfrm>
                <a:off x="11834846" y="3943826"/>
                <a:ext cx="64800" cy="79920"/>
              </a:xfrm>
              <a:prstGeom prst="rect">
                <a:avLst/>
              </a:prstGeom>
            </p:spPr>
          </p:pic>
        </mc:Fallback>
      </mc:AlternateContent>
      <p:grpSp>
        <p:nvGrpSpPr>
          <p:cNvPr id="151" name="Group 150">
            <a:extLst>
              <a:ext uri="{FF2B5EF4-FFF2-40B4-BE49-F238E27FC236}">
                <a16:creationId xmlns:a16="http://schemas.microsoft.com/office/drawing/2014/main" id="{27153731-B5E1-6063-9375-85573CE7D472}"/>
              </a:ext>
            </a:extLst>
          </p:cNvPr>
          <p:cNvGrpSpPr/>
          <p:nvPr/>
        </p:nvGrpSpPr>
        <p:grpSpPr>
          <a:xfrm>
            <a:off x="10004966" y="4224626"/>
            <a:ext cx="434520" cy="771120"/>
            <a:chOff x="10004966" y="4224626"/>
            <a:chExt cx="434520" cy="771120"/>
          </a:xfrm>
        </p:grpSpPr>
        <mc:AlternateContent xmlns:mc="http://schemas.openxmlformats.org/markup-compatibility/2006" xmlns:p14="http://schemas.microsoft.com/office/powerpoint/2010/main">
          <mc:Choice Requires="p14">
            <p:contentPart p14:bwMode="auto" r:id="rId47">
              <p14:nvContentPartPr>
                <p14:cNvPr id="149" name="Ink 148">
                  <a:extLst>
                    <a:ext uri="{FF2B5EF4-FFF2-40B4-BE49-F238E27FC236}">
                      <a16:creationId xmlns:a16="http://schemas.microsoft.com/office/drawing/2014/main" id="{DC9F18B1-8721-D6BF-3EE6-906982806DA7}"/>
                    </a:ext>
                  </a:extLst>
                </p14:cNvPr>
                <p14:cNvContentPartPr/>
                <p14:nvPr/>
              </p14:nvContentPartPr>
              <p14:xfrm>
                <a:off x="10321046" y="4224626"/>
                <a:ext cx="21240" cy="607320"/>
              </p14:xfrm>
            </p:contentPart>
          </mc:Choice>
          <mc:Fallback xmlns="">
            <p:pic>
              <p:nvPicPr>
                <p:cNvPr id="149" name="Ink 148">
                  <a:extLst>
                    <a:ext uri="{FF2B5EF4-FFF2-40B4-BE49-F238E27FC236}">
                      <a16:creationId xmlns:a16="http://schemas.microsoft.com/office/drawing/2014/main" id="{DC9F18B1-8721-D6BF-3EE6-906982806DA7}"/>
                    </a:ext>
                  </a:extLst>
                </p:cNvPr>
                <p:cNvPicPr/>
                <p:nvPr/>
              </p:nvPicPr>
              <p:blipFill>
                <a:blip r:embed="rId48"/>
                <a:stretch>
                  <a:fillRect/>
                </a:stretch>
              </p:blipFill>
              <p:spPr>
                <a:xfrm>
                  <a:off x="10314926" y="4218506"/>
                  <a:ext cx="33480" cy="619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50" name="Ink 149">
                  <a:extLst>
                    <a:ext uri="{FF2B5EF4-FFF2-40B4-BE49-F238E27FC236}">
                      <a16:creationId xmlns:a16="http://schemas.microsoft.com/office/drawing/2014/main" id="{F07887EE-964C-BBA9-B102-CFD9CB831B0D}"/>
                    </a:ext>
                  </a:extLst>
                </p14:cNvPr>
                <p14:cNvContentPartPr/>
                <p14:nvPr/>
              </p14:nvContentPartPr>
              <p14:xfrm>
                <a:off x="10004966" y="4601906"/>
                <a:ext cx="434520" cy="393840"/>
              </p14:xfrm>
            </p:contentPart>
          </mc:Choice>
          <mc:Fallback xmlns="">
            <p:pic>
              <p:nvPicPr>
                <p:cNvPr id="150" name="Ink 149">
                  <a:extLst>
                    <a:ext uri="{FF2B5EF4-FFF2-40B4-BE49-F238E27FC236}">
                      <a16:creationId xmlns:a16="http://schemas.microsoft.com/office/drawing/2014/main" id="{F07887EE-964C-BBA9-B102-CFD9CB831B0D}"/>
                    </a:ext>
                  </a:extLst>
                </p:cNvPr>
                <p:cNvPicPr/>
                <p:nvPr/>
              </p:nvPicPr>
              <p:blipFill>
                <a:blip r:embed="rId50"/>
                <a:stretch>
                  <a:fillRect/>
                </a:stretch>
              </p:blipFill>
              <p:spPr>
                <a:xfrm>
                  <a:off x="9998846" y="4595786"/>
                  <a:ext cx="446760" cy="406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1">
            <p14:nvContentPartPr>
              <p14:cNvPr id="152" name="Ink 151">
                <a:extLst>
                  <a:ext uri="{FF2B5EF4-FFF2-40B4-BE49-F238E27FC236}">
                    <a16:creationId xmlns:a16="http://schemas.microsoft.com/office/drawing/2014/main" id="{AF7F6D9B-EC69-AA13-0A17-21BC145EAF52}"/>
                  </a:ext>
                </a:extLst>
              </p14:cNvPr>
              <p14:cNvContentPartPr/>
              <p14:nvPr/>
            </p14:nvContentPartPr>
            <p14:xfrm>
              <a:off x="9772046" y="5140106"/>
              <a:ext cx="215640" cy="273960"/>
            </p14:xfrm>
          </p:contentPart>
        </mc:Choice>
        <mc:Fallback xmlns="">
          <p:pic>
            <p:nvPicPr>
              <p:cNvPr id="152" name="Ink 151">
                <a:extLst>
                  <a:ext uri="{FF2B5EF4-FFF2-40B4-BE49-F238E27FC236}">
                    <a16:creationId xmlns:a16="http://schemas.microsoft.com/office/drawing/2014/main" id="{AF7F6D9B-EC69-AA13-0A17-21BC145EAF52}"/>
                  </a:ext>
                </a:extLst>
              </p:cNvPr>
              <p:cNvPicPr/>
              <p:nvPr/>
            </p:nvPicPr>
            <p:blipFill>
              <a:blip r:embed="rId52"/>
              <a:stretch>
                <a:fillRect/>
              </a:stretch>
            </p:blipFill>
            <p:spPr>
              <a:xfrm>
                <a:off x="9765926" y="5133986"/>
                <a:ext cx="22788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68" name="Ink 167">
                <a:extLst>
                  <a:ext uri="{FF2B5EF4-FFF2-40B4-BE49-F238E27FC236}">
                    <a16:creationId xmlns:a16="http://schemas.microsoft.com/office/drawing/2014/main" id="{8225B709-3412-A887-1E38-0F921113941A}"/>
                  </a:ext>
                </a:extLst>
              </p14:cNvPr>
              <p14:cNvContentPartPr/>
              <p14:nvPr/>
            </p14:nvContentPartPr>
            <p14:xfrm>
              <a:off x="9572966" y="5125706"/>
              <a:ext cx="118440" cy="384480"/>
            </p14:xfrm>
          </p:contentPart>
        </mc:Choice>
        <mc:Fallback xmlns="">
          <p:pic>
            <p:nvPicPr>
              <p:cNvPr id="168" name="Ink 167">
                <a:extLst>
                  <a:ext uri="{FF2B5EF4-FFF2-40B4-BE49-F238E27FC236}">
                    <a16:creationId xmlns:a16="http://schemas.microsoft.com/office/drawing/2014/main" id="{8225B709-3412-A887-1E38-0F921113941A}"/>
                  </a:ext>
                </a:extLst>
              </p:cNvPr>
              <p:cNvPicPr/>
              <p:nvPr/>
            </p:nvPicPr>
            <p:blipFill>
              <a:blip r:embed="rId54"/>
              <a:stretch>
                <a:fillRect/>
              </a:stretch>
            </p:blipFill>
            <p:spPr>
              <a:xfrm>
                <a:off x="9566846" y="5119586"/>
                <a:ext cx="130680" cy="396720"/>
              </a:xfrm>
              <a:prstGeom prst="rect">
                <a:avLst/>
              </a:prstGeom>
            </p:spPr>
          </p:pic>
        </mc:Fallback>
      </mc:AlternateContent>
      <p:grpSp>
        <p:nvGrpSpPr>
          <p:cNvPr id="170" name="Group 169">
            <a:extLst>
              <a:ext uri="{FF2B5EF4-FFF2-40B4-BE49-F238E27FC236}">
                <a16:creationId xmlns:a16="http://schemas.microsoft.com/office/drawing/2014/main" id="{171CB963-8C65-6CE4-A0C4-9144FEE48BE7}"/>
              </a:ext>
            </a:extLst>
          </p:cNvPr>
          <p:cNvGrpSpPr/>
          <p:nvPr/>
        </p:nvGrpSpPr>
        <p:grpSpPr>
          <a:xfrm>
            <a:off x="9963566" y="5234066"/>
            <a:ext cx="1028160" cy="370800"/>
            <a:chOff x="9963566" y="5234066"/>
            <a:chExt cx="1028160" cy="370800"/>
          </a:xfrm>
        </p:grpSpPr>
        <mc:AlternateContent xmlns:mc="http://schemas.openxmlformats.org/markup-compatibility/2006" xmlns:p14="http://schemas.microsoft.com/office/powerpoint/2010/main">
          <mc:Choice Requires="p14">
            <p:contentPart p14:bwMode="auto" r:id="rId55">
              <p14:nvContentPartPr>
                <p14:cNvPr id="153" name="Ink 152">
                  <a:extLst>
                    <a:ext uri="{FF2B5EF4-FFF2-40B4-BE49-F238E27FC236}">
                      <a16:creationId xmlns:a16="http://schemas.microsoft.com/office/drawing/2014/main" id="{4F5A4118-5336-E73D-395E-B62DE626B06B}"/>
                    </a:ext>
                  </a:extLst>
                </p14:cNvPr>
                <p14:cNvContentPartPr/>
                <p14:nvPr/>
              </p14:nvContentPartPr>
              <p14:xfrm>
                <a:off x="9963566" y="5429186"/>
                <a:ext cx="360" cy="360"/>
              </p14:xfrm>
            </p:contentPart>
          </mc:Choice>
          <mc:Fallback xmlns="">
            <p:pic>
              <p:nvPicPr>
                <p:cNvPr id="153" name="Ink 152">
                  <a:extLst>
                    <a:ext uri="{FF2B5EF4-FFF2-40B4-BE49-F238E27FC236}">
                      <a16:creationId xmlns:a16="http://schemas.microsoft.com/office/drawing/2014/main" id="{4F5A4118-5336-E73D-395E-B62DE626B06B}"/>
                    </a:ext>
                  </a:extLst>
                </p:cNvPr>
                <p:cNvPicPr/>
                <p:nvPr/>
              </p:nvPicPr>
              <p:blipFill>
                <a:blip r:embed="rId24"/>
                <a:stretch>
                  <a:fillRect/>
                </a:stretch>
              </p:blipFill>
              <p:spPr>
                <a:xfrm>
                  <a:off x="9957446" y="542306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54" name="Ink 153">
                  <a:extLst>
                    <a:ext uri="{FF2B5EF4-FFF2-40B4-BE49-F238E27FC236}">
                      <a16:creationId xmlns:a16="http://schemas.microsoft.com/office/drawing/2014/main" id="{75D73742-B924-CB19-5EE1-6A4BA2066AF3}"/>
                    </a:ext>
                  </a:extLst>
                </p14:cNvPr>
                <p14:cNvContentPartPr/>
                <p14:nvPr/>
              </p14:nvContentPartPr>
              <p14:xfrm>
                <a:off x="10045646" y="5309666"/>
                <a:ext cx="99000" cy="186120"/>
              </p14:xfrm>
            </p:contentPart>
          </mc:Choice>
          <mc:Fallback xmlns="">
            <p:pic>
              <p:nvPicPr>
                <p:cNvPr id="154" name="Ink 153">
                  <a:extLst>
                    <a:ext uri="{FF2B5EF4-FFF2-40B4-BE49-F238E27FC236}">
                      <a16:creationId xmlns:a16="http://schemas.microsoft.com/office/drawing/2014/main" id="{75D73742-B924-CB19-5EE1-6A4BA2066AF3}"/>
                    </a:ext>
                  </a:extLst>
                </p:cNvPr>
                <p:cNvPicPr/>
                <p:nvPr/>
              </p:nvPicPr>
              <p:blipFill>
                <a:blip r:embed="rId57"/>
                <a:stretch>
                  <a:fillRect/>
                </a:stretch>
              </p:blipFill>
              <p:spPr>
                <a:xfrm>
                  <a:off x="10039526" y="5303546"/>
                  <a:ext cx="1112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55" name="Ink 154">
                  <a:extLst>
                    <a:ext uri="{FF2B5EF4-FFF2-40B4-BE49-F238E27FC236}">
                      <a16:creationId xmlns:a16="http://schemas.microsoft.com/office/drawing/2014/main" id="{3BC0A956-12EC-C686-4A28-FED0480B5580}"/>
                    </a:ext>
                  </a:extLst>
                </p14:cNvPr>
                <p14:cNvContentPartPr/>
                <p14:nvPr/>
              </p14:nvContentPartPr>
              <p14:xfrm>
                <a:off x="10137086" y="5428106"/>
                <a:ext cx="30240" cy="7920"/>
              </p14:xfrm>
            </p:contentPart>
          </mc:Choice>
          <mc:Fallback xmlns="">
            <p:pic>
              <p:nvPicPr>
                <p:cNvPr id="155" name="Ink 154">
                  <a:extLst>
                    <a:ext uri="{FF2B5EF4-FFF2-40B4-BE49-F238E27FC236}">
                      <a16:creationId xmlns:a16="http://schemas.microsoft.com/office/drawing/2014/main" id="{3BC0A956-12EC-C686-4A28-FED0480B5580}"/>
                    </a:ext>
                  </a:extLst>
                </p:cNvPr>
                <p:cNvPicPr/>
                <p:nvPr/>
              </p:nvPicPr>
              <p:blipFill>
                <a:blip r:embed="rId59"/>
                <a:stretch>
                  <a:fillRect/>
                </a:stretch>
              </p:blipFill>
              <p:spPr>
                <a:xfrm>
                  <a:off x="10130966" y="5421986"/>
                  <a:ext cx="424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57" name="Ink 156">
                  <a:extLst>
                    <a:ext uri="{FF2B5EF4-FFF2-40B4-BE49-F238E27FC236}">
                      <a16:creationId xmlns:a16="http://schemas.microsoft.com/office/drawing/2014/main" id="{E0056EFD-7C39-1F51-A487-835B6ABAE534}"/>
                    </a:ext>
                  </a:extLst>
                </p14:cNvPr>
                <p14:cNvContentPartPr/>
                <p14:nvPr/>
              </p14:nvContentPartPr>
              <p14:xfrm>
                <a:off x="10263806" y="5308586"/>
                <a:ext cx="85320" cy="110880"/>
              </p14:xfrm>
            </p:contentPart>
          </mc:Choice>
          <mc:Fallback xmlns="">
            <p:pic>
              <p:nvPicPr>
                <p:cNvPr id="157" name="Ink 156">
                  <a:extLst>
                    <a:ext uri="{FF2B5EF4-FFF2-40B4-BE49-F238E27FC236}">
                      <a16:creationId xmlns:a16="http://schemas.microsoft.com/office/drawing/2014/main" id="{E0056EFD-7C39-1F51-A487-835B6ABAE534}"/>
                    </a:ext>
                  </a:extLst>
                </p:cNvPr>
                <p:cNvPicPr/>
                <p:nvPr/>
              </p:nvPicPr>
              <p:blipFill>
                <a:blip r:embed="rId61"/>
                <a:stretch>
                  <a:fillRect/>
                </a:stretch>
              </p:blipFill>
              <p:spPr>
                <a:xfrm>
                  <a:off x="10257686" y="5302466"/>
                  <a:ext cx="975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58" name="Ink 157">
                  <a:extLst>
                    <a:ext uri="{FF2B5EF4-FFF2-40B4-BE49-F238E27FC236}">
                      <a16:creationId xmlns:a16="http://schemas.microsoft.com/office/drawing/2014/main" id="{360FC1AA-C0B3-CA6B-DBBC-63DD70B8077D}"/>
                    </a:ext>
                  </a:extLst>
                </p14:cNvPr>
                <p14:cNvContentPartPr/>
                <p14:nvPr/>
              </p14:nvContentPartPr>
              <p14:xfrm>
                <a:off x="10348766" y="5367266"/>
                <a:ext cx="360" cy="140760"/>
              </p14:xfrm>
            </p:contentPart>
          </mc:Choice>
          <mc:Fallback xmlns="">
            <p:pic>
              <p:nvPicPr>
                <p:cNvPr id="158" name="Ink 157">
                  <a:extLst>
                    <a:ext uri="{FF2B5EF4-FFF2-40B4-BE49-F238E27FC236}">
                      <a16:creationId xmlns:a16="http://schemas.microsoft.com/office/drawing/2014/main" id="{360FC1AA-C0B3-CA6B-DBBC-63DD70B8077D}"/>
                    </a:ext>
                  </a:extLst>
                </p:cNvPr>
                <p:cNvPicPr/>
                <p:nvPr/>
              </p:nvPicPr>
              <p:blipFill>
                <a:blip r:embed="rId63"/>
                <a:stretch>
                  <a:fillRect/>
                </a:stretch>
              </p:blipFill>
              <p:spPr>
                <a:xfrm>
                  <a:off x="10342646" y="5361146"/>
                  <a:ext cx="126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59" name="Ink 158">
                  <a:extLst>
                    <a:ext uri="{FF2B5EF4-FFF2-40B4-BE49-F238E27FC236}">
                      <a16:creationId xmlns:a16="http://schemas.microsoft.com/office/drawing/2014/main" id="{7504F3E9-1B00-5983-DAD7-75C1BE4FE951}"/>
                    </a:ext>
                  </a:extLst>
                </p14:cNvPr>
                <p14:cNvContentPartPr/>
                <p14:nvPr/>
              </p14:nvContentPartPr>
              <p14:xfrm>
                <a:off x="10469366" y="5310386"/>
                <a:ext cx="109080" cy="172080"/>
              </p14:xfrm>
            </p:contentPart>
          </mc:Choice>
          <mc:Fallback xmlns="">
            <p:pic>
              <p:nvPicPr>
                <p:cNvPr id="159" name="Ink 158">
                  <a:extLst>
                    <a:ext uri="{FF2B5EF4-FFF2-40B4-BE49-F238E27FC236}">
                      <a16:creationId xmlns:a16="http://schemas.microsoft.com/office/drawing/2014/main" id="{7504F3E9-1B00-5983-DAD7-75C1BE4FE951}"/>
                    </a:ext>
                  </a:extLst>
                </p:cNvPr>
                <p:cNvPicPr/>
                <p:nvPr/>
              </p:nvPicPr>
              <p:blipFill>
                <a:blip r:embed="rId65"/>
                <a:stretch>
                  <a:fillRect/>
                </a:stretch>
              </p:blipFill>
              <p:spPr>
                <a:xfrm>
                  <a:off x="10463246" y="5304266"/>
                  <a:ext cx="1213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61" name="Ink 160">
                  <a:extLst>
                    <a:ext uri="{FF2B5EF4-FFF2-40B4-BE49-F238E27FC236}">
                      <a16:creationId xmlns:a16="http://schemas.microsoft.com/office/drawing/2014/main" id="{879097D5-A018-EB87-7527-8B0B477DA2CD}"/>
                    </a:ext>
                  </a:extLst>
                </p14:cNvPr>
                <p14:cNvContentPartPr/>
                <p14:nvPr/>
              </p14:nvContentPartPr>
              <p14:xfrm>
                <a:off x="10622726" y="5280506"/>
                <a:ext cx="82440" cy="96120"/>
              </p14:xfrm>
            </p:contentPart>
          </mc:Choice>
          <mc:Fallback xmlns="">
            <p:pic>
              <p:nvPicPr>
                <p:cNvPr id="161" name="Ink 160">
                  <a:extLst>
                    <a:ext uri="{FF2B5EF4-FFF2-40B4-BE49-F238E27FC236}">
                      <a16:creationId xmlns:a16="http://schemas.microsoft.com/office/drawing/2014/main" id="{879097D5-A018-EB87-7527-8B0B477DA2CD}"/>
                    </a:ext>
                  </a:extLst>
                </p:cNvPr>
                <p:cNvPicPr/>
                <p:nvPr/>
              </p:nvPicPr>
              <p:blipFill>
                <a:blip r:embed="rId67"/>
                <a:stretch>
                  <a:fillRect/>
                </a:stretch>
              </p:blipFill>
              <p:spPr>
                <a:xfrm>
                  <a:off x="10616606" y="5274386"/>
                  <a:ext cx="946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62" name="Ink 161">
                  <a:extLst>
                    <a:ext uri="{FF2B5EF4-FFF2-40B4-BE49-F238E27FC236}">
                      <a16:creationId xmlns:a16="http://schemas.microsoft.com/office/drawing/2014/main" id="{DCE68B79-B4A1-51BC-300A-1F83EB330B57}"/>
                    </a:ext>
                  </a:extLst>
                </p14:cNvPr>
                <p14:cNvContentPartPr/>
                <p14:nvPr/>
              </p14:nvContentPartPr>
              <p14:xfrm>
                <a:off x="10690046" y="5338826"/>
                <a:ext cx="360" cy="142200"/>
              </p14:xfrm>
            </p:contentPart>
          </mc:Choice>
          <mc:Fallback xmlns="">
            <p:pic>
              <p:nvPicPr>
                <p:cNvPr id="162" name="Ink 161">
                  <a:extLst>
                    <a:ext uri="{FF2B5EF4-FFF2-40B4-BE49-F238E27FC236}">
                      <a16:creationId xmlns:a16="http://schemas.microsoft.com/office/drawing/2014/main" id="{DCE68B79-B4A1-51BC-300A-1F83EB330B57}"/>
                    </a:ext>
                  </a:extLst>
                </p:cNvPr>
                <p:cNvPicPr/>
                <p:nvPr/>
              </p:nvPicPr>
              <p:blipFill>
                <a:blip r:embed="rId69"/>
                <a:stretch>
                  <a:fillRect/>
                </a:stretch>
              </p:blipFill>
              <p:spPr>
                <a:xfrm>
                  <a:off x="10683926" y="5332706"/>
                  <a:ext cx="126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64" name="Ink 163">
                  <a:extLst>
                    <a:ext uri="{FF2B5EF4-FFF2-40B4-BE49-F238E27FC236}">
                      <a16:creationId xmlns:a16="http://schemas.microsoft.com/office/drawing/2014/main" id="{ED60B115-6E36-3707-7155-A367871C3B9D}"/>
                    </a:ext>
                  </a:extLst>
                </p14:cNvPr>
                <p14:cNvContentPartPr/>
                <p14:nvPr/>
              </p14:nvContentPartPr>
              <p14:xfrm>
                <a:off x="9980486" y="5422706"/>
                <a:ext cx="45000" cy="30240"/>
              </p14:xfrm>
            </p:contentPart>
          </mc:Choice>
          <mc:Fallback xmlns="">
            <p:pic>
              <p:nvPicPr>
                <p:cNvPr id="164" name="Ink 163">
                  <a:extLst>
                    <a:ext uri="{FF2B5EF4-FFF2-40B4-BE49-F238E27FC236}">
                      <a16:creationId xmlns:a16="http://schemas.microsoft.com/office/drawing/2014/main" id="{ED60B115-6E36-3707-7155-A367871C3B9D}"/>
                    </a:ext>
                  </a:extLst>
                </p:cNvPr>
                <p:cNvPicPr/>
                <p:nvPr/>
              </p:nvPicPr>
              <p:blipFill>
                <a:blip r:embed="rId71"/>
                <a:stretch>
                  <a:fillRect/>
                </a:stretch>
              </p:blipFill>
              <p:spPr>
                <a:xfrm>
                  <a:off x="9974366" y="5416586"/>
                  <a:ext cx="572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66" name="Ink 165">
                  <a:extLst>
                    <a:ext uri="{FF2B5EF4-FFF2-40B4-BE49-F238E27FC236}">
                      <a16:creationId xmlns:a16="http://schemas.microsoft.com/office/drawing/2014/main" id="{1A6B6FCC-47C6-31E2-8DF6-4DFFEB6C0F20}"/>
                    </a:ext>
                  </a:extLst>
                </p14:cNvPr>
                <p14:cNvContentPartPr/>
                <p14:nvPr/>
              </p14:nvContentPartPr>
              <p14:xfrm>
                <a:off x="10127006" y="5419106"/>
                <a:ext cx="74880" cy="360"/>
              </p14:xfrm>
            </p:contentPart>
          </mc:Choice>
          <mc:Fallback xmlns="">
            <p:pic>
              <p:nvPicPr>
                <p:cNvPr id="166" name="Ink 165">
                  <a:extLst>
                    <a:ext uri="{FF2B5EF4-FFF2-40B4-BE49-F238E27FC236}">
                      <a16:creationId xmlns:a16="http://schemas.microsoft.com/office/drawing/2014/main" id="{1A6B6FCC-47C6-31E2-8DF6-4DFFEB6C0F20}"/>
                    </a:ext>
                  </a:extLst>
                </p:cNvPr>
                <p:cNvPicPr/>
                <p:nvPr/>
              </p:nvPicPr>
              <p:blipFill>
                <a:blip r:embed="rId73"/>
                <a:stretch>
                  <a:fillRect/>
                </a:stretch>
              </p:blipFill>
              <p:spPr>
                <a:xfrm>
                  <a:off x="10120886" y="5412986"/>
                  <a:ext cx="871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69" name="Ink 168">
                  <a:extLst>
                    <a:ext uri="{FF2B5EF4-FFF2-40B4-BE49-F238E27FC236}">
                      <a16:creationId xmlns:a16="http://schemas.microsoft.com/office/drawing/2014/main" id="{076B7B2A-4545-B63E-F530-370323391130}"/>
                    </a:ext>
                  </a:extLst>
                </p14:cNvPr>
                <p14:cNvContentPartPr/>
                <p14:nvPr/>
              </p14:nvContentPartPr>
              <p14:xfrm>
                <a:off x="10821446" y="5234066"/>
                <a:ext cx="170280" cy="370800"/>
              </p14:xfrm>
            </p:contentPart>
          </mc:Choice>
          <mc:Fallback xmlns="">
            <p:pic>
              <p:nvPicPr>
                <p:cNvPr id="169" name="Ink 168">
                  <a:extLst>
                    <a:ext uri="{FF2B5EF4-FFF2-40B4-BE49-F238E27FC236}">
                      <a16:creationId xmlns:a16="http://schemas.microsoft.com/office/drawing/2014/main" id="{076B7B2A-4545-B63E-F530-370323391130}"/>
                    </a:ext>
                  </a:extLst>
                </p:cNvPr>
                <p:cNvPicPr/>
                <p:nvPr/>
              </p:nvPicPr>
              <p:blipFill>
                <a:blip r:embed="rId75"/>
                <a:stretch>
                  <a:fillRect/>
                </a:stretch>
              </p:blipFill>
              <p:spPr>
                <a:xfrm>
                  <a:off x="10815326" y="5227946"/>
                  <a:ext cx="182520" cy="383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6">
            <p14:nvContentPartPr>
              <p14:cNvPr id="185" name="Ink 184">
                <a:extLst>
                  <a:ext uri="{FF2B5EF4-FFF2-40B4-BE49-F238E27FC236}">
                    <a16:creationId xmlns:a16="http://schemas.microsoft.com/office/drawing/2014/main" id="{5B76F089-8935-EACD-A009-A52A2B8D2C38}"/>
                  </a:ext>
                </a:extLst>
              </p14:cNvPr>
              <p14:cNvContentPartPr/>
              <p14:nvPr/>
            </p14:nvContentPartPr>
            <p14:xfrm>
              <a:off x="2088926" y="4951466"/>
              <a:ext cx="49320" cy="360"/>
            </p14:xfrm>
          </p:contentPart>
        </mc:Choice>
        <mc:Fallback xmlns="">
          <p:pic>
            <p:nvPicPr>
              <p:cNvPr id="185" name="Ink 184">
                <a:extLst>
                  <a:ext uri="{FF2B5EF4-FFF2-40B4-BE49-F238E27FC236}">
                    <a16:creationId xmlns:a16="http://schemas.microsoft.com/office/drawing/2014/main" id="{5B76F089-8935-EACD-A009-A52A2B8D2C38}"/>
                  </a:ext>
                </a:extLst>
              </p:cNvPr>
              <p:cNvPicPr/>
              <p:nvPr/>
            </p:nvPicPr>
            <p:blipFill>
              <a:blip r:embed="rId77"/>
              <a:stretch>
                <a:fillRect/>
              </a:stretch>
            </p:blipFill>
            <p:spPr>
              <a:xfrm>
                <a:off x="2082806" y="4945346"/>
                <a:ext cx="615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87" name="Ink 186">
                <a:extLst>
                  <a:ext uri="{FF2B5EF4-FFF2-40B4-BE49-F238E27FC236}">
                    <a16:creationId xmlns:a16="http://schemas.microsoft.com/office/drawing/2014/main" id="{381D841E-6393-9A88-1428-E1C4B458DF1F}"/>
                  </a:ext>
                </a:extLst>
              </p14:cNvPr>
              <p14:cNvContentPartPr/>
              <p14:nvPr/>
            </p14:nvContentPartPr>
            <p14:xfrm>
              <a:off x="2318246" y="4804226"/>
              <a:ext cx="104760" cy="224280"/>
            </p14:xfrm>
          </p:contentPart>
        </mc:Choice>
        <mc:Fallback xmlns="">
          <p:pic>
            <p:nvPicPr>
              <p:cNvPr id="187" name="Ink 186">
                <a:extLst>
                  <a:ext uri="{FF2B5EF4-FFF2-40B4-BE49-F238E27FC236}">
                    <a16:creationId xmlns:a16="http://schemas.microsoft.com/office/drawing/2014/main" id="{381D841E-6393-9A88-1428-E1C4B458DF1F}"/>
                  </a:ext>
                </a:extLst>
              </p:cNvPr>
              <p:cNvPicPr/>
              <p:nvPr/>
            </p:nvPicPr>
            <p:blipFill>
              <a:blip r:embed="rId79"/>
              <a:stretch>
                <a:fillRect/>
              </a:stretch>
            </p:blipFill>
            <p:spPr>
              <a:xfrm>
                <a:off x="2312126" y="4798106"/>
                <a:ext cx="11700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92" name="Ink 191">
                <a:extLst>
                  <a:ext uri="{FF2B5EF4-FFF2-40B4-BE49-F238E27FC236}">
                    <a16:creationId xmlns:a16="http://schemas.microsoft.com/office/drawing/2014/main" id="{B7E13174-C42C-ACC5-4812-93EBDADB7ED6}"/>
                  </a:ext>
                </a:extLst>
              </p14:cNvPr>
              <p14:cNvContentPartPr/>
              <p14:nvPr/>
            </p14:nvContentPartPr>
            <p14:xfrm>
              <a:off x="2657726" y="4806746"/>
              <a:ext cx="154440" cy="279720"/>
            </p14:xfrm>
          </p:contentPart>
        </mc:Choice>
        <mc:Fallback xmlns="">
          <p:pic>
            <p:nvPicPr>
              <p:cNvPr id="192" name="Ink 191">
                <a:extLst>
                  <a:ext uri="{FF2B5EF4-FFF2-40B4-BE49-F238E27FC236}">
                    <a16:creationId xmlns:a16="http://schemas.microsoft.com/office/drawing/2014/main" id="{B7E13174-C42C-ACC5-4812-93EBDADB7ED6}"/>
                  </a:ext>
                </a:extLst>
              </p:cNvPr>
              <p:cNvPicPr/>
              <p:nvPr/>
            </p:nvPicPr>
            <p:blipFill>
              <a:blip r:embed="rId81"/>
              <a:stretch>
                <a:fillRect/>
              </a:stretch>
            </p:blipFill>
            <p:spPr>
              <a:xfrm>
                <a:off x="2651606" y="4800626"/>
                <a:ext cx="166680" cy="291960"/>
              </a:xfrm>
              <a:prstGeom prst="rect">
                <a:avLst/>
              </a:prstGeom>
            </p:spPr>
          </p:pic>
        </mc:Fallback>
      </mc:AlternateContent>
      <p:grpSp>
        <p:nvGrpSpPr>
          <p:cNvPr id="199" name="Group 198">
            <a:extLst>
              <a:ext uri="{FF2B5EF4-FFF2-40B4-BE49-F238E27FC236}">
                <a16:creationId xmlns:a16="http://schemas.microsoft.com/office/drawing/2014/main" id="{A8473687-BCF2-2A81-15DA-695CAF21B79E}"/>
              </a:ext>
            </a:extLst>
          </p:cNvPr>
          <p:cNvGrpSpPr/>
          <p:nvPr/>
        </p:nvGrpSpPr>
        <p:grpSpPr>
          <a:xfrm>
            <a:off x="566486" y="3145706"/>
            <a:ext cx="5336280" cy="2767320"/>
            <a:chOff x="566486" y="3145706"/>
            <a:chExt cx="5336280" cy="2767320"/>
          </a:xfrm>
        </p:grpSpPr>
        <mc:AlternateContent xmlns:mc="http://schemas.openxmlformats.org/markup-compatibility/2006" xmlns:p14="http://schemas.microsoft.com/office/powerpoint/2010/main">
          <mc:Choice Requires="p14">
            <p:contentPart p14:bwMode="auto" r:id="rId82">
              <p14:nvContentPartPr>
                <p14:cNvPr id="96" name="Ink 95">
                  <a:extLst>
                    <a:ext uri="{FF2B5EF4-FFF2-40B4-BE49-F238E27FC236}">
                      <a16:creationId xmlns:a16="http://schemas.microsoft.com/office/drawing/2014/main" id="{1C29E24C-7779-2DD7-0654-408E4003CCC8}"/>
                    </a:ext>
                  </a:extLst>
                </p14:cNvPr>
                <p14:cNvContentPartPr/>
                <p14:nvPr/>
              </p14:nvContentPartPr>
              <p14:xfrm>
                <a:off x="5136686" y="3659426"/>
                <a:ext cx="766080" cy="263520"/>
              </p14:xfrm>
            </p:contentPart>
          </mc:Choice>
          <mc:Fallback xmlns="">
            <p:pic>
              <p:nvPicPr>
                <p:cNvPr id="96" name="Ink 95">
                  <a:extLst>
                    <a:ext uri="{FF2B5EF4-FFF2-40B4-BE49-F238E27FC236}">
                      <a16:creationId xmlns:a16="http://schemas.microsoft.com/office/drawing/2014/main" id="{1C29E24C-7779-2DD7-0654-408E4003CCC8}"/>
                    </a:ext>
                  </a:extLst>
                </p:cNvPr>
                <p:cNvPicPr/>
                <p:nvPr/>
              </p:nvPicPr>
              <p:blipFill>
                <a:blip r:embed="rId83"/>
                <a:stretch>
                  <a:fillRect/>
                </a:stretch>
              </p:blipFill>
              <p:spPr>
                <a:xfrm>
                  <a:off x="5130566" y="3653306"/>
                  <a:ext cx="77832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97" name="Ink 96">
                  <a:extLst>
                    <a:ext uri="{FF2B5EF4-FFF2-40B4-BE49-F238E27FC236}">
                      <a16:creationId xmlns:a16="http://schemas.microsoft.com/office/drawing/2014/main" id="{4387F7BA-8D99-6B19-34E4-2C72AEE405E0}"/>
                    </a:ext>
                  </a:extLst>
                </p14:cNvPr>
                <p14:cNvContentPartPr/>
                <p14:nvPr/>
              </p14:nvContentPartPr>
              <p14:xfrm>
                <a:off x="5091686" y="3862826"/>
                <a:ext cx="163440" cy="111960"/>
              </p14:xfrm>
            </p:contentPart>
          </mc:Choice>
          <mc:Fallback xmlns="">
            <p:pic>
              <p:nvPicPr>
                <p:cNvPr id="97" name="Ink 96">
                  <a:extLst>
                    <a:ext uri="{FF2B5EF4-FFF2-40B4-BE49-F238E27FC236}">
                      <a16:creationId xmlns:a16="http://schemas.microsoft.com/office/drawing/2014/main" id="{4387F7BA-8D99-6B19-34E4-2C72AEE405E0}"/>
                    </a:ext>
                  </a:extLst>
                </p:cNvPr>
                <p:cNvPicPr/>
                <p:nvPr/>
              </p:nvPicPr>
              <p:blipFill>
                <a:blip r:embed="rId85"/>
                <a:stretch>
                  <a:fillRect/>
                </a:stretch>
              </p:blipFill>
              <p:spPr>
                <a:xfrm>
                  <a:off x="5085566" y="3856706"/>
                  <a:ext cx="1756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99" name="Ink 98">
                  <a:extLst>
                    <a:ext uri="{FF2B5EF4-FFF2-40B4-BE49-F238E27FC236}">
                      <a16:creationId xmlns:a16="http://schemas.microsoft.com/office/drawing/2014/main" id="{E2BD68C7-B436-470E-968A-614D4787F085}"/>
                    </a:ext>
                  </a:extLst>
                </p14:cNvPr>
                <p14:cNvContentPartPr/>
                <p14:nvPr/>
              </p14:nvContentPartPr>
              <p14:xfrm>
                <a:off x="2956526" y="3654386"/>
                <a:ext cx="2553480" cy="74520"/>
              </p14:xfrm>
            </p:contentPart>
          </mc:Choice>
          <mc:Fallback xmlns="">
            <p:pic>
              <p:nvPicPr>
                <p:cNvPr id="99" name="Ink 98">
                  <a:extLst>
                    <a:ext uri="{FF2B5EF4-FFF2-40B4-BE49-F238E27FC236}">
                      <a16:creationId xmlns:a16="http://schemas.microsoft.com/office/drawing/2014/main" id="{E2BD68C7-B436-470E-968A-614D4787F085}"/>
                    </a:ext>
                  </a:extLst>
                </p:cNvPr>
                <p:cNvPicPr/>
                <p:nvPr/>
              </p:nvPicPr>
              <p:blipFill>
                <a:blip r:embed="rId87"/>
                <a:stretch>
                  <a:fillRect/>
                </a:stretch>
              </p:blipFill>
              <p:spPr>
                <a:xfrm>
                  <a:off x="2950406" y="3648266"/>
                  <a:ext cx="25657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00" name="Ink 99">
                  <a:extLst>
                    <a:ext uri="{FF2B5EF4-FFF2-40B4-BE49-F238E27FC236}">
                      <a16:creationId xmlns:a16="http://schemas.microsoft.com/office/drawing/2014/main" id="{F363835C-312E-BD2A-E988-FE16B4CA188F}"/>
                    </a:ext>
                  </a:extLst>
                </p14:cNvPr>
                <p14:cNvContentPartPr/>
                <p14:nvPr/>
              </p14:nvContentPartPr>
              <p14:xfrm>
                <a:off x="1745486" y="3660506"/>
                <a:ext cx="11880" cy="239040"/>
              </p14:xfrm>
            </p:contentPart>
          </mc:Choice>
          <mc:Fallback xmlns="">
            <p:pic>
              <p:nvPicPr>
                <p:cNvPr id="100" name="Ink 99">
                  <a:extLst>
                    <a:ext uri="{FF2B5EF4-FFF2-40B4-BE49-F238E27FC236}">
                      <a16:creationId xmlns:a16="http://schemas.microsoft.com/office/drawing/2014/main" id="{F363835C-312E-BD2A-E988-FE16B4CA188F}"/>
                    </a:ext>
                  </a:extLst>
                </p:cNvPr>
                <p:cNvPicPr/>
                <p:nvPr/>
              </p:nvPicPr>
              <p:blipFill>
                <a:blip r:embed="rId89"/>
                <a:stretch>
                  <a:fillRect/>
                </a:stretch>
              </p:blipFill>
              <p:spPr>
                <a:xfrm>
                  <a:off x="1739366" y="3654386"/>
                  <a:ext cx="2412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01" name="Ink 100">
                  <a:extLst>
                    <a:ext uri="{FF2B5EF4-FFF2-40B4-BE49-F238E27FC236}">
                      <a16:creationId xmlns:a16="http://schemas.microsoft.com/office/drawing/2014/main" id="{EF1ADFFB-BD8C-D57E-DBC1-1EEF84AF6675}"/>
                    </a:ext>
                  </a:extLst>
                </p14:cNvPr>
                <p14:cNvContentPartPr/>
                <p14:nvPr/>
              </p14:nvContentPartPr>
              <p14:xfrm>
                <a:off x="1731086" y="3629906"/>
                <a:ext cx="131040" cy="110880"/>
              </p14:xfrm>
            </p:contentPart>
          </mc:Choice>
          <mc:Fallback xmlns="">
            <p:pic>
              <p:nvPicPr>
                <p:cNvPr id="101" name="Ink 100">
                  <a:extLst>
                    <a:ext uri="{FF2B5EF4-FFF2-40B4-BE49-F238E27FC236}">
                      <a16:creationId xmlns:a16="http://schemas.microsoft.com/office/drawing/2014/main" id="{EF1ADFFB-BD8C-D57E-DBC1-1EEF84AF6675}"/>
                    </a:ext>
                  </a:extLst>
                </p:cNvPr>
                <p:cNvPicPr/>
                <p:nvPr/>
              </p:nvPicPr>
              <p:blipFill>
                <a:blip r:embed="rId91"/>
                <a:stretch>
                  <a:fillRect/>
                </a:stretch>
              </p:blipFill>
              <p:spPr>
                <a:xfrm>
                  <a:off x="1724966" y="3623786"/>
                  <a:ext cx="1432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03" name="Ink 102">
                  <a:extLst>
                    <a:ext uri="{FF2B5EF4-FFF2-40B4-BE49-F238E27FC236}">
                      <a16:creationId xmlns:a16="http://schemas.microsoft.com/office/drawing/2014/main" id="{86FC2A34-4AE5-538A-E738-1F29C4D66244}"/>
                    </a:ext>
                  </a:extLst>
                </p14:cNvPr>
                <p14:cNvContentPartPr/>
                <p14:nvPr/>
              </p14:nvContentPartPr>
              <p14:xfrm>
                <a:off x="1859606" y="3592466"/>
                <a:ext cx="61200" cy="336600"/>
              </p14:xfrm>
            </p:contentPart>
          </mc:Choice>
          <mc:Fallback xmlns="">
            <p:pic>
              <p:nvPicPr>
                <p:cNvPr id="103" name="Ink 102">
                  <a:extLst>
                    <a:ext uri="{FF2B5EF4-FFF2-40B4-BE49-F238E27FC236}">
                      <a16:creationId xmlns:a16="http://schemas.microsoft.com/office/drawing/2014/main" id="{86FC2A34-4AE5-538A-E738-1F29C4D66244}"/>
                    </a:ext>
                  </a:extLst>
                </p:cNvPr>
                <p:cNvPicPr/>
                <p:nvPr/>
              </p:nvPicPr>
              <p:blipFill>
                <a:blip r:embed="rId93"/>
                <a:stretch>
                  <a:fillRect/>
                </a:stretch>
              </p:blipFill>
              <p:spPr>
                <a:xfrm>
                  <a:off x="1853486" y="3586346"/>
                  <a:ext cx="73440" cy="3488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05" name="Ink 104">
                  <a:extLst>
                    <a:ext uri="{FF2B5EF4-FFF2-40B4-BE49-F238E27FC236}">
                      <a16:creationId xmlns:a16="http://schemas.microsoft.com/office/drawing/2014/main" id="{73D9D6D7-A951-4E69-C577-D4E293992F2F}"/>
                    </a:ext>
                  </a:extLst>
                </p14:cNvPr>
                <p14:cNvContentPartPr/>
                <p14:nvPr/>
              </p14:nvContentPartPr>
              <p14:xfrm>
                <a:off x="2039966" y="3686426"/>
                <a:ext cx="180720" cy="360"/>
              </p14:xfrm>
            </p:contentPart>
          </mc:Choice>
          <mc:Fallback xmlns="">
            <p:pic>
              <p:nvPicPr>
                <p:cNvPr id="105" name="Ink 104">
                  <a:extLst>
                    <a:ext uri="{FF2B5EF4-FFF2-40B4-BE49-F238E27FC236}">
                      <a16:creationId xmlns:a16="http://schemas.microsoft.com/office/drawing/2014/main" id="{73D9D6D7-A951-4E69-C577-D4E293992F2F}"/>
                    </a:ext>
                  </a:extLst>
                </p:cNvPr>
                <p:cNvPicPr/>
                <p:nvPr/>
              </p:nvPicPr>
              <p:blipFill>
                <a:blip r:embed="rId95"/>
                <a:stretch>
                  <a:fillRect/>
                </a:stretch>
              </p:blipFill>
              <p:spPr>
                <a:xfrm>
                  <a:off x="2033846" y="3680306"/>
                  <a:ext cx="1929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07" name="Ink 106">
                  <a:extLst>
                    <a:ext uri="{FF2B5EF4-FFF2-40B4-BE49-F238E27FC236}">
                      <a16:creationId xmlns:a16="http://schemas.microsoft.com/office/drawing/2014/main" id="{05893ACC-C408-4EF5-D055-B04E2A369BAE}"/>
                    </a:ext>
                  </a:extLst>
                </p14:cNvPr>
                <p14:cNvContentPartPr/>
                <p14:nvPr/>
              </p14:nvContentPartPr>
              <p14:xfrm>
                <a:off x="2047166" y="3693986"/>
                <a:ext cx="18360" cy="200880"/>
              </p14:xfrm>
            </p:contentPart>
          </mc:Choice>
          <mc:Fallback xmlns="">
            <p:pic>
              <p:nvPicPr>
                <p:cNvPr id="107" name="Ink 106">
                  <a:extLst>
                    <a:ext uri="{FF2B5EF4-FFF2-40B4-BE49-F238E27FC236}">
                      <a16:creationId xmlns:a16="http://schemas.microsoft.com/office/drawing/2014/main" id="{05893ACC-C408-4EF5-D055-B04E2A369BAE}"/>
                    </a:ext>
                  </a:extLst>
                </p:cNvPr>
                <p:cNvPicPr/>
                <p:nvPr/>
              </p:nvPicPr>
              <p:blipFill>
                <a:blip r:embed="rId97"/>
                <a:stretch>
                  <a:fillRect/>
                </a:stretch>
              </p:blipFill>
              <p:spPr>
                <a:xfrm>
                  <a:off x="2041046" y="3687866"/>
                  <a:ext cx="3060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09" name="Ink 108">
                  <a:extLst>
                    <a:ext uri="{FF2B5EF4-FFF2-40B4-BE49-F238E27FC236}">
                      <a16:creationId xmlns:a16="http://schemas.microsoft.com/office/drawing/2014/main" id="{94A34DF6-2CF8-5900-28C0-AA795D00A11C}"/>
                    </a:ext>
                  </a:extLst>
                </p14:cNvPr>
                <p14:cNvContentPartPr/>
                <p14:nvPr/>
              </p14:nvContentPartPr>
              <p14:xfrm>
                <a:off x="2032046" y="3801986"/>
                <a:ext cx="90000" cy="360"/>
              </p14:xfrm>
            </p:contentPart>
          </mc:Choice>
          <mc:Fallback xmlns="">
            <p:pic>
              <p:nvPicPr>
                <p:cNvPr id="109" name="Ink 108">
                  <a:extLst>
                    <a:ext uri="{FF2B5EF4-FFF2-40B4-BE49-F238E27FC236}">
                      <a16:creationId xmlns:a16="http://schemas.microsoft.com/office/drawing/2014/main" id="{94A34DF6-2CF8-5900-28C0-AA795D00A11C}"/>
                    </a:ext>
                  </a:extLst>
                </p:cNvPr>
                <p:cNvPicPr/>
                <p:nvPr/>
              </p:nvPicPr>
              <p:blipFill>
                <a:blip r:embed="rId99"/>
                <a:stretch>
                  <a:fillRect/>
                </a:stretch>
              </p:blipFill>
              <p:spPr>
                <a:xfrm>
                  <a:off x="2025926" y="3795866"/>
                  <a:ext cx="1022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11" name="Ink 110">
                  <a:extLst>
                    <a:ext uri="{FF2B5EF4-FFF2-40B4-BE49-F238E27FC236}">
                      <a16:creationId xmlns:a16="http://schemas.microsoft.com/office/drawing/2014/main" id="{F3FB9D69-89CC-631F-4420-4ED6096CD913}"/>
                    </a:ext>
                  </a:extLst>
                </p14:cNvPr>
                <p14:cNvContentPartPr/>
                <p14:nvPr/>
              </p14:nvContentPartPr>
              <p14:xfrm>
                <a:off x="2132486" y="3903506"/>
                <a:ext cx="25920" cy="69480"/>
              </p14:xfrm>
            </p:contentPart>
          </mc:Choice>
          <mc:Fallback xmlns="">
            <p:pic>
              <p:nvPicPr>
                <p:cNvPr id="111" name="Ink 110">
                  <a:extLst>
                    <a:ext uri="{FF2B5EF4-FFF2-40B4-BE49-F238E27FC236}">
                      <a16:creationId xmlns:a16="http://schemas.microsoft.com/office/drawing/2014/main" id="{F3FB9D69-89CC-631F-4420-4ED6096CD913}"/>
                    </a:ext>
                  </a:extLst>
                </p:cNvPr>
                <p:cNvPicPr/>
                <p:nvPr/>
              </p:nvPicPr>
              <p:blipFill>
                <a:blip r:embed="rId101"/>
                <a:stretch>
                  <a:fillRect/>
                </a:stretch>
              </p:blipFill>
              <p:spPr>
                <a:xfrm>
                  <a:off x="2126366" y="3897386"/>
                  <a:ext cx="381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13" name="Ink 112">
                  <a:extLst>
                    <a:ext uri="{FF2B5EF4-FFF2-40B4-BE49-F238E27FC236}">
                      <a16:creationId xmlns:a16="http://schemas.microsoft.com/office/drawing/2014/main" id="{83974B23-FBBE-3D72-1D4F-C872FD71A8F8}"/>
                    </a:ext>
                  </a:extLst>
                </p14:cNvPr>
                <p14:cNvContentPartPr/>
                <p14:nvPr/>
              </p14:nvContentPartPr>
              <p14:xfrm>
                <a:off x="2295926" y="3764186"/>
                <a:ext cx="47160" cy="136440"/>
              </p14:xfrm>
            </p:contentPart>
          </mc:Choice>
          <mc:Fallback xmlns="">
            <p:pic>
              <p:nvPicPr>
                <p:cNvPr id="113" name="Ink 112">
                  <a:extLst>
                    <a:ext uri="{FF2B5EF4-FFF2-40B4-BE49-F238E27FC236}">
                      <a16:creationId xmlns:a16="http://schemas.microsoft.com/office/drawing/2014/main" id="{83974B23-FBBE-3D72-1D4F-C872FD71A8F8}"/>
                    </a:ext>
                  </a:extLst>
                </p:cNvPr>
                <p:cNvPicPr/>
                <p:nvPr/>
              </p:nvPicPr>
              <p:blipFill>
                <a:blip r:embed="rId103"/>
                <a:stretch>
                  <a:fillRect/>
                </a:stretch>
              </p:blipFill>
              <p:spPr>
                <a:xfrm>
                  <a:off x="2289806" y="3758066"/>
                  <a:ext cx="594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15" name="Ink 114">
                  <a:extLst>
                    <a:ext uri="{FF2B5EF4-FFF2-40B4-BE49-F238E27FC236}">
                      <a16:creationId xmlns:a16="http://schemas.microsoft.com/office/drawing/2014/main" id="{7A994062-8C5D-6DE2-71D3-C687FCDDA54A}"/>
                    </a:ext>
                  </a:extLst>
                </p14:cNvPr>
                <p14:cNvContentPartPr/>
                <p14:nvPr/>
              </p14:nvContentPartPr>
              <p14:xfrm>
                <a:off x="2393126" y="3803066"/>
                <a:ext cx="107640" cy="360"/>
              </p14:xfrm>
            </p:contentPart>
          </mc:Choice>
          <mc:Fallback xmlns="">
            <p:pic>
              <p:nvPicPr>
                <p:cNvPr id="115" name="Ink 114">
                  <a:extLst>
                    <a:ext uri="{FF2B5EF4-FFF2-40B4-BE49-F238E27FC236}">
                      <a16:creationId xmlns:a16="http://schemas.microsoft.com/office/drawing/2014/main" id="{7A994062-8C5D-6DE2-71D3-C687FCDDA54A}"/>
                    </a:ext>
                  </a:extLst>
                </p:cNvPr>
                <p:cNvPicPr/>
                <p:nvPr/>
              </p:nvPicPr>
              <p:blipFill>
                <a:blip r:embed="rId105"/>
                <a:stretch>
                  <a:fillRect/>
                </a:stretch>
              </p:blipFill>
              <p:spPr>
                <a:xfrm>
                  <a:off x="2387006" y="3796946"/>
                  <a:ext cx="1198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17" name="Ink 116">
                  <a:extLst>
                    <a:ext uri="{FF2B5EF4-FFF2-40B4-BE49-F238E27FC236}">
                      <a16:creationId xmlns:a16="http://schemas.microsoft.com/office/drawing/2014/main" id="{FEEA28BB-585D-9AF2-2253-9A1472157AF1}"/>
                    </a:ext>
                  </a:extLst>
                </p14:cNvPr>
                <p14:cNvContentPartPr/>
                <p14:nvPr/>
              </p14:nvContentPartPr>
              <p14:xfrm>
                <a:off x="2326166" y="3829706"/>
                <a:ext cx="104760" cy="190080"/>
              </p14:xfrm>
            </p:contentPart>
          </mc:Choice>
          <mc:Fallback xmlns="">
            <p:pic>
              <p:nvPicPr>
                <p:cNvPr id="117" name="Ink 116">
                  <a:extLst>
                    <a:ext uri="{FF2B5EF4-FFF2-40B4-BE49-F238E27FC236}">
                      <a16:creationId xmlns:a16="http://schemas.microsoft.com/office/drawing/2014/main" id="{FEEA28BB-585D-9AF2-2253-9A1472157AF1}"/>
                    </a:ext>
                  </a:extLst>
                </p:cNvPr>
                <p:cNvPicPr/>
                <p:nvPr/>
              </p:nvPicPr>
              <p:blipFill>
                <a:blip r:embed="rId107"/>
                <a:stretch>
                  <a:fillRect/>
                </a:stretch>
              </p:blipFill>
              <p:spPr>
                <a:xfrm>
                  <a:off x="2320046" y="3823586"/>
                  <a:ext cx="11700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19" name="Ink 118">
                  <a:extLst>
                    <a:ext uri="{FF2B5EF4-FFF2-40B4-BE49-F238E27FC236}">
                      <a16:creationId xmlns:a16="http://schemas.microsoft.com/office/drawing/2014/main" id="{80D30D79-EDFD-47E9-D8BD-41E4690AB0D3}"/>
                    </a:ext>
                  </a:extLst>
                </p14:cNvPr>
                <p14:cNvContentPartPr/>
                <p14:nvPr/>
              </p14:nvContentPartPr>
              <p14:xfrm>
                <a:off x="2496806" y="3890906"/>
                <a:ext cx="99720" cy="214920"/>
              </p14:xfrm>
            </p:contentPart>
          </mc:Choice>
          <mc:Fallback xmlns="">
            <p:pic>
              <p:nvPicPr>
                <p:cNvPr id="119" name="Ink 118">
                  <a:extLst>
                    <a:ext uri="{FF2B5EF4-FFF2-40B4-BE49-F238E27FC236}">
                      <a16:creationId xmlns:a16="http://schemas.microsoft.com/office/drawing/2014/main" id="{80D30D79-EDFD-47E9-D8BD-41E4690AB0D3}"/>
                    </a:ext>
                  </a:extLst>
                </p:cNvPr>
                <p:cNvPicPr/>
                <p:nvPr/>
              </p:nvPicPr>
              <p:blipFill>
                <a:blip r:embed="rId109"/>
                <a:stretch>
                  <a:fillRect/>
                </a:stretch>
              </p:blipFill>
              <p:spPr>
                <a:xfrm>
                  <a:off x="2490686" y="3884786"/>
                  <a:ext cx="11196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21" name="Ink 120">
                  <a:extLst>
                    <a:ext uri="{FF2B5EF4-FFF2-40B4-BE49-F238E27FC236}">
                      <a16:creationId xmlns:a16="http://schemas.microsoft.com/office/drawing/2014/main" id="{4A68BC6E-70FA-83C8-AD80-502466B8C486}"/>
                    </a:ext>
                  </a:extLst>
                </p14:cNvPr>
                <p14:cNvContentPartPr/>
                <p14:nvPr/>
              </p14:nvContentPartPr>
              <p14:xfrm>
                <a:off x="2504006" y="3953546"/>
                <a:ext cx="360" cy="360"/>
              </p14:xfrm>
            </p:contentPart>
          </mc:Choice>
          <mc:Fallback xmlns="">
            <p:pic>
              <p:nvPicPr>
                <p:cNvPr id="121" name="Ink 120">
                  <a:extLst>
                    <a:ext uri="{FF2B5EF4-FFF2-40B4-BE49-F238E27FC236}">
                      <a16:creationId xmlns:a16="http://schemas.microsoft.com/office/drawing/2014/main" id="{4A68BC6E-70FA-83C8-AD80-502466B8C486}"/>
                    </a:ext>
                  </a:extLst>
                </p:cNvPr>
                <p:cNvPicPr/>
                <p:nvPr/>
              </p:nvPicPr>
              <p:blipFill>
                <a:blip r:embed="rId24"/>
                <a:stretch>
                  <a:fillRect/>
                </a:stretch>
              </p:blipFill>
              <p:spPr>
                <a:xfrm>
                  <a:off x="2497886" y="394742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23" name="Ink 122">
                  <a:extLst>
                    <a:ext uri="{FF2B5EF4-FFF2-40B4-BE49-F238E27FC236}">
                      <a16:creationId xmlns:a16="http://schemas.microsoft.com/office/drawing/2014/main" id="{75625202-E7D2-075F-DA1A-16A11CBE6FBC}"/>
                    </a:ext>
                  </a:extLst>
                </p14:cNvPr>
                <p14:cNvContentPartPr/>
                <p14:nvPr/>
              </p14:nvContentPartPr>
              <p14:xfrm>
                <a:off x="2617046" y="4104386"/>
                <a:ext cx="360" cy="360"/>
              </p14:xfrm>
            </p:contentPart>
          </mc:Choice>
          <mc:Fallback xmlns="">
            <p:pic>
              <p:nvPicPr>
                <p:cNvPr id="123" name="Ink 122">
                  <a:extLst>
                    <a:ext uri="{FF2B5EF4-FFF2-40B4-BE49-F238E27FC236}">
                      <a16:creationId xmlns:a16="http://schemas.microsoft.com/office/drawing/2014/main" id="{75625202-E7D2-075F-DA1A-16A11CBE6FBC}"/>
                    </a:ext>
                  </a:extLst>
                </p:cNvPr>
                <p:cNvPicPr/>
                <p:nvPr/>
              </p:nvPicPr>
              <p:blipFill>
                <a:blip r:embed="rId24"/>
                <a:stretch>
                  <a:fillRect/>
                </a:stretch>
              </p:blipFill>
              <p:spPr>
                <a:xfrm>
                  <a:off x="2610926" y="409826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24" name="Ink 123">
                  <a:extLst>
                    <a:ext uri="{FF2B5EF4-FFF2-40B4-BE49-F238E27FC236}">
                      <a16:creationId xmlns:a16="http://schemas.microsoft.com/office/drawing/2014/main" id="{D3E1C1E7-8210-AD7E-750D-9CC8C1A95F4A}"/>
                    </a:ext>
                  </a:extLst>
                </p14:cNvPr>
                <p14:cNvContentPartPr/>
                <p14:nvPr/>
              </p14:nvContentPartPr>
              <p14:xfrm>
                <a:off x="2666006" y="4118786"/>
                <a:ext cx="45000" cy="90000"/>
              </p14:xfrm>
            </p:contentPart>
          </mc:Choice>
          <mc:Fallback xmlns="">
            <p:pic>
              <p:nvPicPr>
                <p:cNvPr id="124" name="Ink 123">
                  <a:extLst>
                    <a:ext uri="{FF2B5EF4-FFF2-40B4-BE49-F238E27FC236}">
                      <a16:creationId xmlns:a16="http://schemas.microsoft.com/office/drawing/2014/main" id="{D3E1C1E7-8210-AD7E-750D-9CC8C1A95F4A}"/>
                    </a:ext>
                  </a:extLst>
                </p:cNvPr>
                <p:cNvPicPr/>
                <p:nvPr/>
              </p:nvPicPr>
              <p:blipFill>
                <a:blip r:embed="rId113"/>
                <a:stretch>
                  <a:fillRect/>
                </a:stretch>
              </p:blipFill>
              <p:spPr>
                <a:xfrm>
                  <a:off x="2659886" y="4112666"/>
                  <a:ext cx="572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25" name="Ink 124">
                  <a:extLst>
                    <a:ext uri="{FF2B5EF4-FFF2-40B4-BE49-F238E27FC236}">
                      <a16:creationId xmlns:a16="http://schemas.microsoft.com/office/drawing/2014/main" id="{7174EFB3-09C8-26DC-70EE-674DDBD92503}"/>
                    </a:ext>
                  </a:extLst>
                </p14:cNvPr>
                <p14:cNvContentPartPr/>
                <p14:nvPr/>
              </p14:nvContentPartPr>
              <p14:xfrm>
                <a:off x="2828006" y="4030226"/>
                <a:ext cx="7920" cy="130320"/>
              </p14:xfrm>
            </p:contentPart>
          </mc:Choice>
          <mc:Fallback xmlns="">
            <p:pic>
              <p:nvPicPr>
                <p:cNvPr id="125" name="Ink 124">
                  <a:extLst>
                    <a:ext uri="{FF2B5EF4-FFF2-40B4-BE49-F238E27FC236}">
                      <a16:creationId xmlns:a16="http://schemas.microsoft.com/office/drawing/2014/main" id="{7174EFB3-09C8-26DC-70EE-674DDBD92503}"/>
                    </a:ext>
                  </a:extLst>
                </p:cNvPr>
                <p:cNvPicPr/>
                <p:nvPr/>
              </p:nvPicPr>
              <p:blipFill>
                <a:blip r:embed="rId115"/>
                <a:stretch>
                  <a:fillRect/>
                </a:stretch>
              </p:blipFill>
              <p:spPr>
                <a:xfrm>
                  <a:off x="2821886" y="4024106"/>
                  <a:ext cx="201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26" name="Ink 125">
                  <a:extLst>
                    <a:ext uri="{FF2B5EF4-FFF2-40B4-BE49-F238E27FC236}">
                      <a16:creationId xmlns:a16="http://schemas.microsoft.com/office/drawing/2014/main" id="{2E380C0E-6ACE-2F5C-240F-F014B898436D}"/>
                    </a:ext>
                  </a:extLst>
                </p14:cNvPr>
                <p14:cNvContentPartPr/>
                <p14:nvPr/>
              </p14:nvContentPartPr>
              <p14:xfrm>
                <a:off x="2820086" y="3924386"/>
                <a:ext cx="219240" cy="431280"/>
              </p14:xfrm>
            </p:contentPart>
          </mc:Choice>
          <mc:Fallback xmlns="">
            <p:pic>
              <p:nvPicPr>
                <p:cNvPr id="126" name="Ink 125">
                  <a:extLst>
                    <a:ext uri="{FF2B5EF4-FFF2-40B4-BE49-F238E27FC236}">
                      <a16:creationId xmlns:a16="http://schemas.microsoft.com/office/drawing/2014/main" id="{2E380C0E-6ACE-2F5C-240F-F014B898436D}"/>
                    </a:ext>
                  </a:extLst>
                </p:cNvPr>
                <p:cNvPicPr/>
                <p:nvPr/>
              </p:nvPicPr>
              <p:blipFill>
                <a:blip r:embed="rId117"/>
                <a:stretch>
                  <a:fillRect/>
                </a:stretch>
              </p:blipFill>
              <p:spPr>
                <a:xfrm>
                  <a:off x="2813966" y="3918266"/>
                  <a:ext cx="231480" cy="4435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28" name="Ink 127">
                  <a:extLst>
                    <a:ext uri="{FF2B5EF4-FFF2-40B4-BE49-F238E27FC236}">
                      <a16:creationId xmlns:a16="http://schemas.microsoft.com/office/drawing/2014/main" id="{5E00B900-A6BD-9320-8CCC-358E7F3320B7}"/>
                    </a:ext>
                  </a:extLst>
                </p14:cNvPr>
                <p14:cNvContentPartPr/>
                <p14:nvPr/>
              </p14:nvContentPartPr>
              <p14:xfrm>
                <a:off x="1566206" y="3625226"/>
                <a:ext cx="140040" cy="647640"/>
              </p14:xfrm>
            </p:contentPart>
          </mc:Choice>
          <mc:Fallback xmlns="">
            <p:pic>
              <p:nvPicPr>
                <p:cNvPr id="128" name="Ink 127">
                  <a:extLst>
                    <a:ext uri="{FF2B5EF4-FFF2-40B4-BE49-F238E27FC236}">
                      <a16:creationId xmlns:a16="http://schemas.microsoft.com/office/drawing/2014/main" id="{5E00B900-A6BD-9320-8CCC-358E7F3320B7}"/>
                    </a:ext>
                  </a:extLst>
                </p:cNvPr>
                <p:cNvPicPr/>
                <p:nvPr/>
              </p:nvPicPr>
              <p:blipFill>
                <a:blip r:embed="rId119"/>
                <a:stretch>
                  <a:fillRect/>
                </a:stretch>
              </p:blipFill>
              <p:spPr>
                <a:xfrm>
                  <a:off x="1560086" y="3619106"/>
                  <a:ext cx="152280" cy="6598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30" name="Ink 129">
                  <a:extLst>
                    <a:ext uri="{FF2B5EF4-FFF2-40B4-BE49-F238E27FC236}">
                      <a16:creationId xmlns:a16="http://schemas.microsoft.com/office/drawing/2014/main" id="{3CDD0485-0FEC-7D6A-F878-FC91DB4D0FD8}"/>
                    </a:ext>
                  </a:extLst>
                </p14:cNvPr>
                <p14:cNvContentPartPr/>
                <p14:nvPr/>
              </p14:nvContentPartPr>
              <p14:xfrm>
                <a:off x="4849406" y="4207346"/>
                <a:ext cx="74880" cy="360"/>
              </p14:xfrm>
            </p:contentPart>
          </mc:Choice>
          <mc:Fallback xmlns="">
            <p:pic>
              <p:nvPicPr>
                <p:cNvPr id="130" name="Ink 129">
                  <a:extLst>
                    <a:ext uri="{FF2B5EF4-FFF2-40B4-BE49-F238E27FC236}">
                      <a16:creationId xmlns:a16="http://schemas.microsoft.com/office/drawing/2014/main" id="{3CDD0485-0FEC-7D6A-F878-FC91DB4D0FD8}"/>
                    </a:ext>
                  </a:extLst>
                </p:cNvPr>
                <p:cNvPicPr/>
                <p:nvPr/>
              </p:nvPicPr>
              <p:blipFill>
                <a:blip r:embed="rId121"/>
                <a:stretch>
                  <a:fillRect/>
                </a:stretch>
              </p:blipFill>
              <p:spPr>
                <a:xfrm>
                  <a:off x="4843286" y="4201226"/>
                  <a:ext cx="871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31" name="Ink 130">
                  <a:extLst>
                    <a:ext uri="{FF2B5EF4-FFF2-40B4-BE49-F238E27FC236}">
                      <a16:creationId xmlns:a16="http://schemas.microsoft.com/office/drawing/2014/main" id="{5D11EF3A-E6F9-CCCB-5F77-452E8B761F6B}"/>
                    </a:ext>
                  </a:extLst>
                </p14:cNvPr>
                <p14:cNvContentPartPr/>
                <p14:nvPr/>
              </p14:nvContentPartPr>
              <p14:xfrm>
                <a:off x="4685966" y="4207346"/>
                <a:ext cx="186480" cy="360"/>
              </p14:xfrm>
            </p:contentPart>
          </mc:Choice>
          <mc:Fallback xmlns="">
            <p:pic>
              <p:nvPicPr>
                <p:cNvPr id="131" name="Ink 130">
                  <a:extLst>
                    <a:ext uri="{FF2B5EF4-FFF2-40B4-BE49-F238E27FC236}">
                      <a16:creationId xmlns:a16="http://schemas.microsoft.com/office/drawing/2014/main" id="{5D11EF3A-E6F9-CCCB-5F77-452E8B761F6B}"/>
                    </a:ext>
                  </a:extLst>
                </p:cNvPr>
                <p:cNvPicPr/>
                <p:nvPr/>
              </p:nvPicPr>
              <p:blipFill>
                <a:blip r:embed="rId123"/>
                <a:stretch>
                  <a:fillRect/>
                </a:stretch>
              </p:blipFill>
              <p:spPr>
                <a:xfrm>
                  <a:off x="4679846" y="4201226"/>
                  <a:ext cx="1987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32" name="Ink 131">
                  <a:extLst>
                    <a:ext uri="{FF2B5EF4-FFF2-40B4-BE49-F238E27FC236}">
                      <a16:creationId xmlns:a16="http://schemas.microsoft.com/office/drawing/2014/main" id="{7B01AC0F-66EF-E784-1093-E709B89A7D3F}"/>
                    </a:ext>
                  </a:extLst>
                </p14:cNvPr>
                <p14:cNvContentPartPr/>
                <p14:nvPr/>
              </p14:nvContentPartPr>
              <p14:xfrm>
                <a:off x="4827086" y="4147586"/>
                <a:ext cx="360" cy="196200"/>
              </p14:xfrm>
            </p:contentPart>
          </mc:Choice>
          <mc:Fallback xmlns="">
            <p:pic>
              <p:nvPicPr>
                <p:cNvPr id="132" name="Ink 131">
                  <a:extLst>
                    <a:ext uri="{FF2B5EF4-FFF2-40B4-BE49-F238E27FC236}">
                      <a16:creationId xmlns:a16="http://schemas.microsoft.com/office/drawing/2014/main" id="{7B01AC0F-66EF-E784-1093-E709B89A7D3F}"/>
                    </a:ext>
                  </a:extLst>
                </p:cNvPr>
                <p:cNvPicPr/>
                <p:nvPr/>
              </p:nvPicPr>
              <p:blipFill>
                <a:blip r:embed="rId125"/>
                <a:stretch>
                  <a:fillRect/>
                </a:stretch>
              </p:blipFill>
              <p:spPr>
                <a:xfrm>
                  <a:off x="4820966" y="4141466"/>
                  <a:ext cx="126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34" name="Ink 133">
                  <a:extLst>
                    <a:ext uri="{FF2B5EF4-FFF2-40B4-BE49-F238E27FC236}">
                      <a16:creationId xmlns:a16="http://schemas.microsoft.com/office/drawing/2014/main" id="{E143127E-2052-9C29-62F2-3613B918D5F9}"/>
                    </a:ext>
                  </a:extLst>
                </p14:cNvPr>
                <p14:cNvContentPartPr/>
                <p14:nvPr/>
              </p14:nvContentPartPr>
              <p14:xfrm>
                <a:off x="936566" y="3604706"/>
                <a:ext cx="183600" cy="279360"/>
              </p14:xfrm>
            </p:contentPart>
          </mc:Choice>
          <mc:Fallback xmlns="">
            <p:pic>
              <p:nvPicPr>
                <p:cNvPr id="134" name="Ink 133">
                  <a:extLst>
                    <a:ext uri="{FF2B5EF4-FFF2-40B4-BE49-F238E27FC236}">
                      <a16:creationId xmlns:a16="http://schemas.microsoft.com/office/drawing/2014/main" id="{E143127E-2052-9C29-62F2-3613B918D5F9}"/>
                    </a:ext>
                  </a:extLst>
                </p:cNvPr>
                <p:cNvPicPr/>
                <p:nvPr/>
              </p:nvPicPr>
              <p:blipFill>
                <a:blip r:embed="rId127"/>
                <a:stretch>
                  <a:fillRect/>
                </a:stretch>
              </p:blipFill>
              <p:spPr>
                <a:xfrm>
                  <a:off x="930446" y="3598586"/>
                  <a:ext cx="19584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35" name="Ink 134">
                  <a:extLst>
                    <a:ext uri="{FF2B5EF4-FFF2-40B4-BE49-F238E27FC236}">
                      <a16:creationId xmlns:a16="http://schemas.microsoft.com/office/drawing/2014/main" id="{1FFB4B98-1767-EC8B-3495-D0818C86E955}"/>
                    </a:ext>
                  </a:extLst>
                </p14:cNvPr>
                <p14:cNvContentPartPr/>
                <p14:nvPr/>
              </p14:nvContentPartPr>
              <p14:xfrm>
                <a:off x="1154366" y="3754826"/>
                <a:ext cx="79200" cy="112320"/>
              </p14:xfrm>
            </p:contentPart>
          </mc:Choice>
          <mc:Fallback xmlns="">
            <p:pic>
              <p:nvPicPr>
                <p:cNvPr id="135" name="Ink 134">
                  <a:extLst>
                    <a:ext uri="{FF2B5EF4-FFF2-40B4-BE49-F238E27FC236}">
                      <a16:creationId xmlns:a16="http://schemas.microsoft.com/office/drawing/2014/main" id="{1FFB4B98-1767-EC8B-3495-D0818C86E955}"/>
                    </a:ext>
                  </a:extLst>
                </p:cNvPr>
                <p:cNvPicPr/>
                <p:nvPr/>
              </p:nvPicPr>
              <p:blipFill>
                <a:blip r:embed="rId129"/>
                <a:stretch>
                  <a:fillRect/>
                </a:stretch>
              </p:blipFill>
              <p:spPr>
                <a:xfrm>
                  <a:off x="1148246" y="3748706"/>
                  <a:ext cx="914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36" name="Ink 135">
                  <a:extLst>
                    <a:ext uri="{FF2B5EF4-FFF2-40B4-BE49-F238E27FC236}">
                      <a16:creationId xmlns:a16="http://schemas.microsoft.com/office/drawing/2014/main" id="{0AA15657-1620-A321-767F-7D423703DC99}"/>
                    </a:ext>
                  </a:extLst>
                </p14:cNvPr>
                <p14:cNvContentPartPr/>
                <p14:nvPr/>
              </p14:nvContentPartPr>
              <p14:xfrm>
                <a:off x="1263086" y="3740066"/>
                <a:ext cx="60120" cy="104760"/>
              </p14:xfrm>
            </p:contentPart>
          </mc:Choice>
          <mc:Fallback xmlns="">
            <p:pic>
              <p:nvPicPr>
                <p:cNvPr id="136" name="Ink 135">
                  <a:extLst>
                    <a:ext uri="{FF2B5EF4-FFF2-40B4-BE49-F238E27FC236}">
                      <a16:creationId xmlns:a16="http://schemas.microsoft.com/office/drawing/2014/main" id="{0AA15657-1620-A321-767F-7D423703DC99}"/>
                    </a:ext>
                  </a:extLst>
                </p:cNvPr>
                <p:cNvPicPr/>
                <p:nvPr/>
              </p:nvPicPr>
              <p:blipFill>
                <a:blip r:embed="rId131"/>
                <a:stretch>
                  <a:fillRect/>
                </a:stretch>
              </p:blipFill>
              <p:spPr>
                <a:xfrm>
                  <a:off x="1256966" y="3733946"/>
                  <a:ext cx="723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38" name="Ink 137">
                  <a:extLst>
                    <a:ext uri="{FF2B5EF4-FFF2-40B4-BE49-F238E27FC236}">
                      <a16:creationId xmlns:a16="http://schemas.microsoft.com/office/drawing/2014/main" id="{6A0ED51C-E35F-4BFC-305E-35B24C0138D2}"/>
                    </a:ext>
                  </a:extLst>
                </p14:cNvPr>
                <p14:cNvContentPartPr/>
                <p14:nvPr/>
              </p14:nvContentPartPr>
              <p14:xfrm>
                <a:off x="1359926" y="3784706"/>
                <a:ext cx="74880" cy="116640"/>
              </p14:xfrm>
            </p:contentPart>
          </mc:Choice>
          <mc:Fallback xmlns="">
            <p:pic>
              <p:nvPicPr>
                <p:cNvPr id="138" name="Ink 137">
                  <a:extLst>
                    <a:ext uri="{FF2B5EF4-FFF2-40B4-BE49-F238E27FC236}">
                      <a16:creationId xmlns:a16="http://schemas.microsoft.com/office/drawing/2014/main" id="{6A0ED51C-E35F-4BFC-305E-35B24C0138D2}"/>
                    </a:ext>
                  </a:extLst>
                </p:cNvPr>
                <p:cNvPicPr/>
                <p:nvPr/>
              </p:nvPicPr>
              <p:blipFill>
                <a:blip r:embed="rId133"/>
                <a:stretch>
                  <a:fillRect/>
                </a:stretch>
              </p:blipFill>
              <p:spPr>
                <a:xfrm>
                  <a:off x="1353806" y="3778586"/>
                  <a:ext cx="871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71" name="Ink 170">
                  <a:extLst>
                    <a:ext uri="{FF2B5EF4-FFF2-40B4-BE49-F238E27FC236}">
                      <a16:creationId xmlns:a16="http://schemas.microsoft.com/office/drawing/2014/main" id="{C77043AD-F1F9-E551-2837-CE660D95D7F6}"/>
                    </a:ext>
                  </a:extLst>
                </p14:cNvPr>
                <p14:cNvContentPartPr/>
                <p14:nvPr/>
              </p14:nvContentPartPr>
              <p14:xfrm>
                <a:off x="2172446" y="4266746"/>
                <a:ext cx="29880" cy="311760"/>
              </p14:xfrm>
            </p:contentPart>
          </mc:Choice>
          <mc:Fallback xmlns="">
            <p:pic>
              <p:nvPicPr>
                <p:cNvPr id="171" name="Ink 170">
                  <a:extLst>
                    <a:ext uri="{FF2B5EF4-FFF2-40B4-BE49-F238E27FC236}">
                      <a16:creationId xmlns:a16="http://schemas.microsoft.com/office/drawing/2014/main" id="{C77043AD-F1F9-E551-2837-CE660D95D7F6}"/>
                    </a:ext>
                  </a:extLst>
                </p:cNvPr>
                <p:cNvPicPr/>
                <p:nvPr/>
              </p:nvPicPr>
              <p:blipFill>
                <a:blip r:embed="rId135"/>
                <a:stretch>
                  <a:fillRect/>
                </a:stretch>
              </p:blipFill>
              <p:spPr>
                <a:xfrm>
                  <a:off x="2166326" y="4260626"/>
                  <a:ext cx="4212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72" name="Ink 171">
                  <a:extLst>
                    <a:ext uri="{FF2B5EF4-FFF2-40B4-BE49-F238E27FC236}">
                      <a16:creationId xmlns:a16="http://schemas.microsoft.com/office/drawing/2014/main" id="{5E8A191A-7FEC-ECFD-C03A-EA2EAEAEB15B}"/>
                    </a:ext>
                  </a:extLst>
                </p14:cNvPr>
                <p14:cNvContentPartPr/>
                <p14:nvPr/>
              </p14:nvContentPartPr>
              <p14:xfrm>
                <a:off x="2122046" y="4550426"/>
                <a:ext cx="127440" cy="82440"/>
              </p14:xfrm>
            </p:contentPart>
          </mc:Choice>
          <mc:Fallback xmlns="">
            <p:pic>
              <p:nvPicPr>
                <p:cNvPr id="172" name="Ink 171">
                  <a:extLst>
                    <a:ext uri="{FF2B5EF4-FFF2-40B4-BE49-F238E27FC236}">
                      <a16:creationId xmlns:a16="http://schemas.microsoft.com/office/drawing/2014/main" id="{5E8A191A-7FEC-ECFD-C03A-EA2EAEAEB15B}"/>
                    </a:ext>
                  </a:extLst>
                </p:cNvPr>
                <p:cNvPicPr/>
                <p:nvPr/>
              </p:nvPicPr>
              <p:blipFill>
                <a:blip r:embed="rId137"/>
                <a:stretch>
                  <a:fillRect/>
                </a:stretch>
              </p:blipFill>
              <p:spPr>
                <a:xfrm>
                  <a:off x="2115926" y="4544306"/>
                  <a:ext cx="1396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74" name="Ink 173">
                  <a:extLst>
                    <a:ext uri="{FF2B5EF4-FFF2-40B4-BE49-F238E27FC236}">
                      <a16:creationId xmlns:a16="http://schemas.microsoft.com/office/drawing/2014/main" id="{290E6188-36F7-2BD3-2BC6-A5B02C0E71B4}"/>
                    </a:ext>
                  </a:extLst>
                </p14:cNvPr>
                <p14:cNvContentPartPr/>
                <p14:nvPr/>
              </p14:nvContentPartPr>
              <p14:xfrm>
                <a:off x="1712006" y="4733306"/>
                <a:ext cx="190800" cy="473400"/>
              </p14:xfrm>
            </p:contentPart>
          </mc:Choice>
          <mc:Fallback xmlns="">
            <p:pic>
              <p:nvPicPr>
                <p:cNvPr id="174" name="Ink 173">
                  <a:extLst>
                    <a:ext uri="{FF2B5EF4-FFF2-40B4-BE49-F238E27FC236}">
                      <a16:creationId xmlns:a16="http://schemas.microsoft.com/office/drawing/2014/main" id="{290E6188-36F7-2BD3-2BC6-A5B02C0E71B4}"/>
                    </a:ext>
                  </a:extLst>
                </p:cNvPr>
                <p:cNvPicPr/>
                <p:nvPr/>
              </p:nvPicPr>
              <p:blipFill>
                <a:blip r:embed="rId139"/>
                <a:stretch>
                  <a:fillRect/>
                </a:stretch>
              </p:blipFill>
              <p:spPr>
                <a:xfrm>
                  <a:off x="1705886" y="4727186"/>
                  <a:ext cx="203040" cy="4856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75" name="Ink 174">
                  <a:extLst>
                    <a:ext uri="{FF2B5EF4-FFF2-40B4-BE49-F238E27FC236}">
                      <a16:creationId xmlns:a16="http://schemas.microsoft.com/office/drawing/2014/main" id="{32A29E74-9B0D-CEB2-A912-770ED5661823}"/>
                    </a:ext>
                  </a:extLst>
                </p14:cNvPr>
                <p14:cNvContentPartPr/>
                <p14:nvPr/>
              </p14:nvContentPartPr>
              <p14:xfrm>
                <a:off x="2928446" y="4749866"/>
                <a:ext cx="85680" cy="268560"/>
              </p14:xfrm>
            </p:contentPart>
          </mc:Choice>
          <mc:Fallback xmlns="">
            <p:pic>
              <p:nvPicPr>
                <p:cNvPr id="175" name="Ink 174">
                  <a:extLst>
                    <a:ext uri="{FF2B5EF4-FFF2-40B4-BE49-F238E27FC236}">
                      <a16:creationId xmlns:a16="http://schemas.microsoft.com/office/drawing/2014/main" id="{32A29E74-9B0D-CEB2-A912-770ED5661823}"/>
                    </a:ext>
                  </a:extLst>
                </p:cNvPr>
                <p:cNvPicPr/>
                <p:nvPr/>
              </p:nvPicPr>
              <p:blipFill>
                <a:blip r:embed="rId141"/>
                <a:stretch>
                  <a:fillRect/>
                </a:stretch>
              </p:blipFill>
              <p:spPr>
                <a:xfrm>
                  <a:off x="2922326" y="4743746"/>
                  <a:ext cx="9792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76" name="Ink 175">
                  <a:extLst>
                    <a:ext uri="{FF2B5EF4-FFF2-40B4-BE49-F238E27FC236}">
                      <a16:creationId xmlns:a16="http://schemas.microsoft.com/office/drawing/2014/main" id="{686EF4FB-95FA-DF67-5420-54AEF9EA02EC}"/>
                    </a:ext>
                  </a:extLst>
                </p14:cNvPr>
                <p14:cNvContentPartPr/>
                <p14:nvPr/>
              </p14:nvContentPartPr>
              <p14:xfrm>
                <a:off x="1923686" y="4804586"/>
                <a:ext cx="89640" cy="173520"/>
              </p14:xfrm>
            </p:contentPart>
          </mc:Choice>
          <mc:Fallback xmlns="">
            <p:pic>
              <p:nvPicPr>
                <p:cNvPr id="176" name="Ink 175">
                  <a:extLst>
                    <a:ext uri="{FF2B5EF4-FFF2-40B4-BE49-F238E27FC236}">
                      <a16:creationId xmlns:a16="http://schemas.microsoft.com/office/drawing/2014/main" id="{686EF4FB-95FA-DF67-5420-54AEF9EA02EC}"/>
                    </a:ext>
                  </a:extLst>
                </p:cNvPr>
                <p:cNvPicPr/>
                <p:nvPr/>
              </p:nvPicPr>
              <p:blipFill>
                <a:blip r:embed="rId143"/>
                <a:stretch>
                  <a:fillRect/>
                </a:stretch>
              </p:blipFill>
              <p:spPr>
                <a:xfrm>
                  <a:off x="1917566" y="4798466"/>
                  <a:ext cx="1018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77" name="Ink 176">
                  <a:extLst>
                    <a:ext uri="{FF2B5EF4-FFF2-40B4-BE49-F238E27FC236}">
                      <a16:creationId xmlns:a16="http://schemas.microsoft.com/office/drawing/2014/main" id="{D4AF8815-6CB5-3DA0-C2BC-FD8B40102567}"/>
                    </a:ext>
                  </a:extLst>
                </p14:cNvPr>
                <p14:cNvContentPartPr/>
                <p14:nvPr/>
              </p14:nvContentPartPr>
              <p14:xfrm>
                <a:off x="2086046" y="4926986"/>
                <a:ext cx="360" cy="360"/>
              </p14:xfrm>
            </p:contentPart>
          </mc:Choice>
          <mc:Fallback xmlns="">
            <p:pic>
              <p:nvPicPr>
                <p:cNvPr id="177" name="Ink 176">
                  <a:extLst>
                    <a:ext uri="{FF2B5EF4-FFF2-40B4-BE49-F238E27FC236}">
                      <a16:creationId xmlns:a16="http://schemas.microsoft.com/office/drawing/2014/main" id="{D4AF8815-6CB5-3DA0-C2BC-FD8B40102567}"/>
                    </a:ext>
                  </a:extLst>
                </p:cNvPr>
                <p:cNvPicPr/>
                <p:nvPr/>
              </p:nvPicPr>
              <p:blipFill>
                <a:blip r:embed="rId24"/>
                <a:stretch>
                  <a:fillRect/>
                </a:stretch>
              </p:blipFill>
              <p:spPr>
                <a:xfrm>
                  <a:off x="2079926" y="492086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79" name="Ink 178">
                  <a:extLst>
                    <a:ext uri="{FF2B5EF4-FFF2-40B4-BE49-F238E27FC236}">
                      <a16:creationId xmlns:a16="http://schemas.microsoft.com/office/drawing/2014/main" id="{33D52FE0-AAA1-D92F-2A3E-114FD27E6E69}"/>
                    </a:ext>
                  </a:extLst>
                </p14:cNvPr>
                <p14:cNvContentPartPr/>
                <p14:nvPr/>
              </p14:nvContentPartPr>
              <p14:xfrm>
                <a:off x="2203766" y="4822226"/>
                <a:ext cx="74880" cy="208080"/>
              </p14:xfrm>
            </p:contentPart>
          </mc:Choice>
          <mc:Fallback xmlns="">
            <p:pic>
              <p:nvPicPr>
                <p:cNvPr id="179" name="Ink 178">
                  <a:extLst>
                    <a:ext uri="{FF2B5EF4-FFF2-40B4-BE49-F238E27FC236}">
                      <a16:creationId xmlns:a16="http://schemas.microsoft.com/office/drawing/2014/main" id="{33D52FE0-AAA1-D92F-2A3E-114FD27E6E69}"/>
                    </a:ext>
                  </a:extLst>
                </p:cNvPr>
                <p:cNvPicPr/>
                <p:nvPr/>
              </p:nvPicPr>
              <p:blipFill>
                <a:blip r:embed="rId146"/>
                <a:stretch>
                  <a:fillRect/>
                </a:stretch>
              </p:blipFill>
              <p:spPr>
                <a:xfrm>
                  <a:off x="2197646" y="4816106"/>
                  <a:ext cx="8712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81" name="Ink 180">
                  <a:extLst>
                    <a:ext uri="{FF2B5EF4-FFF2-40B4-BE49-F238E27FC236}">
                      <a16:creationId xmlns:a16="http://schemas.microsoft.com/office/drawing/2014/main" id="{5E03A35A-A027-4004-8955-AEF7783ACCF1}"/>
                    </a:ext>
                  </a:extLst>
                </p14:cNvPr>
                <p14:cNvContentPartPr/>
                <p14:nvPr/>
              </p14:nvContentPartPr>
              <p14:xfrm>
                <a:off x="2115926" y="4945346"/>
                <a:ext cx="27000" cy="15120"/>
              </p14:xfrm>
            </p:contentPart>
          </mc:Choice>
          <mc:Fallback xmlns="">
            <p:pic>
              <p:nvPicPr>
                <p:cNvPr id="181" name="Ink 180">
                  <a:extLst>
                    <a:ext uri="{FF2B5EF4-FFF2-40B4-BE49-F238E27FC236}">
                      <a16:creationId xmlns:a16="http://schemas.microsoft.com/office/drawing/2014/main" id="{5E03A35A-A027-4004-8955-AEF7783ACCF1}"/>
                    </a:ext>
                  </a:extLst>
                </p:cNvPr>
                <p:cNvPicPr/>
                <p:nvPr/>
              </p:nvPicPr>
              <p:blipFill>
                <a:blip r:embed="rId148"/>
                <a:stretch>
                  <a:fillRect/>
                </a:stretch>
              </p:blipFill>
              <p:spPr>
                <a:xfrm>
                  <a:off x="2109806" y="4939226"/>
                  <a:ext cx="392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83" name="Ink 182">
                  <a:extLst>
                    <a:ext uri="{FF2B5EF4-FFF2-40B4-BE49-F238E27FC236}">
                      <a16:creationId xmlns:a16="http://schemas.microsoft.com/office/drawing/2014/main" id="{2D2A8185-459E-2994-B498-9F82A25141AB}"/>
                    </a:ext>
                  </a:extLst>
                </p14:cNvPr>
                <p14:cNvContentPartPr/>
                <p14:nvPr/>
              </p14:nvContentPartPr>
              <p14:xfrm>
                <a:off x="2135006" y="4960106"/>
                <a:ext cx="360" cy="360"/>
              </p14:xfrm>
            </p:contentPart>
          </mc:Choice>
          <mc:Fallback xmlns="">
            <p:pic>
              <p:nvPicPr>
                <p:cNvPr id="183" name="Ink 182">
                  <a:extLst>
                    <a:ext uri="{FF2B5EF4-FFF2-40B4-BE49-F238E27FC236}">
                      <a16:creationId xmlns:a16="http://schemas.microsoft.com/office/drawing/2014/main" id="{2D2A8185-459E-2994-B498-9F82A25141AB}"/>
                    </a:ext>
                  </a:extLst>
                </p:cNvPr>
                <p:cNvPicPr/>
                <p:nvPr/>
              </p:nvPicPr>
              <p:blipFill>
                <a:blip r:embed="rId24"/>
                <a:stretch>
                  <a:fillRect/>
                </a:stretch>
              </p:blipFill>
              <p:spPr>
                <a:xfrm>
                  <a:off x="2128886" y="495398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89" name="Ink 188">
                  <a:extLst>
                    <a:ext uri="{FF2B5EF4-FFF2-40B4-BE49-F238E27FC236}">
                      <a16:creationId xmlns:a16="http://schemas.microsoft.com/office/drawing/2014/main" id="{A922209E-79C9-02AF-37BB-37B440D84128}"/>
                    </a:ext>
                  </a:extLst>
                </p14:cNvPr>
                <p14:cNvContentPartPr/>
                <p14:nvPr/>
              </p14:nvContentPartPr>
              <p14:xfrm>
                <a:off x="2506166" y="4832666"/>
                <a:ext cx="104760" cy="224280"/>
              </p14:xfrm>
            </p:contentPart>
          </mc:Choice>
          <mc:Fallback xmlns="">
            <p:pic>
              <p:nvPicPr>
                <p:cNvPr id="189" name="Ink 188">
                  <a:extLst>
                    <a:ext uri="{FF2B5EF4-FFF2-40B4-BE49-F238E27FC236}">
                      <a16:creationId xmlns:a16="http://schemas.microsoft.com/office/drawing/2014/main" id="{A922209E-79C9-02AF-37BB-37B440D84128}"/>
                    </a:ext>
                  </a:extLst>
                </p:cNvPr>
                <p:cNvPicPr/>
                <p:nvPr/>
              </p:nvPicPr>
              <p:blipFill>
                <a:blip r:embed="rId151"/>
                <a:stretch>
                  <a:fillRect/>
                </a:stretch>
              </p:blipFill>
              <p:spPr>
                <a:xfrm>
                  <a:off x="2500046" y="4826546"/>
                  <a:ext cx="11700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90" name="Ink 189">
                  <a:extLst>
                    <a:ext uri="{FF2B5EF4-FFF2-40B4-BE49-F238E27FC236}">
                      <a16:creationId xmlns:a16="http://schemas.microsoft.com/office/drawing/2014/main" id="{9180762F-7350-CE89-A9E7-79912CD32F6C}"/>
                    </a:ext>
                  </a:extLst>
                </p14:cNvPr>
                <p14:cNvContentPartPr/>
                <p14:nvPr/>
              </p14:nvContentPartPr>
              <p14:xfrm>
                <a:off x="2622086" y="4849946"/>
                <a:ext cx="15120" cy="7920"/>
              </p14:xfrm>
            </p:contentPart>
          </mc:Choice>
          <mc:Fallback xmlns="">
            <p:pic>
              <p:nvPicPr>
                <p:cNvPr id="190" name="Ink 189">
                  <a:extLst>
                    <a:ext uri="{FF2B5EF4-FFF2-40B4-BE49-F238E27FC236}">
                      <a16:creationId xmlns:a16="http://schemas.microsoft.com/office/drawing/2014/main" id="{9180762F-7350-CE89-A9E7-79912CD32F6C}"/>
                    </a:ext>
                  </a:extLst>
                </p:cNvPr>
                <p:cNvPicPr/>
                <p:nvPr/>
              </p:nvPicPr>
              <p:blipFill>
                <a:blip r:embed="rId153"/>
                <a:stretch>
                  <a:fillRect/>
                </a:stretch>
              </p:blipFill>
              <p:spPr>
                <a:xfrm>
                  <a:off x="2615966" y="4843826"/>
                  <a:ext cx="273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94" name="Ink 193">
                  <a:extLst>
                    <a:ext uri="{FF2B5EF4-FFF2-40B4-BE49-F238E27FC236}">
                      <a16:creationId xmlns:a16="http://schemas.microsoft.com/office/drawing/2014/main" id="{00EEC83D-2518-4B8E-1648-CDF8181876A4}"/>
                    </a:ext>
                  </a:extLst>
                </p14:cNvPr>
                <p14:cNvContentPartPr/>
                <p14:nvPr/>
              </p14:nvContentPartPr>
              <p14:xfrm>
                <a:off x="566486" y="3328586"/>
                <a:ext cx="5146560" cy="2584440"/>
              </p14:xfrm>
            </p:contentPart>
          </mc:Choice>
          <mc:Fallback xmlns="">
            <p:pic>
              <p:nvPicPr>
                <p:cNvPr id="194" name="Ink 193">
                  <a:extLst>
                    <a:ext uri="{FF2B5EF4-FFF2-40B4-BE49-F238E27FC236}">
                      <a16:creationId xmlns:a16="http://schemas.microsoft.com/office/drawing/2014/main" id="{00EEC83D-2518-4B8E-1648-CDF8181876A4}"/>
                    </a:ext>
                  </a:extLst>
                </p:cNvPr>
                <p:cNvPicPr/>
                <p:nvPr/>
              </p:nvPicPr>
              <p:blipFill>
                <a:blip r:embed="rId155"/>
                <a:stretch>
                  <a:fillRect/>
                </a:stretch>
              </p:blipFill>
              <p:spPr>
                <a:xfrm>
                  <a:off x="560366" y="3322466"/>
                  <a:ext cx="5158800" cy="25966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96" name="Ink 195">
                  <a:extLst>
                    <a:ext uri="{FF2B5EF4-FFF2-40B4-BE49-F238E27FC236}">
                      <a16:creationId xmlns:a16="http://schemas.microsoft.com/office/drawing/2014/main" id="{90B39BCB-00C2-B00B-9C3A-1C7B3DB82AEC}"/>
                    </a:ext>
                  </a:extLst>
                </p14:cNvPr>
                <p14:cNvContentPartPr/>
                <p14:nvPr/>
              </p14:nvContentPartPr>
              <p14:xfrm>
                <a:off x="4527566" y="3145706"/>
                <a:ext cx="26640" cy="319320"/>
              </p14:xfrm>
            </p:contentPart>
          </mc:Choice>
          <mc:Fallback xmlns="">
            <p:pic>
              <p:nvPicPr>
                <p:cNvPr id="196" name="Ink 195">
                  <a:extLst>
                    <a:ext uri="{FF2B5EF4-FFF2-40B4-BE49-F238E27FC236}">
                      <a16:creationId xmlns:a16="http://schemas.microsoft.com/office/drawing/2014/main" id="{90B39BCB-00C2-B00B-9C3A-1C7B3DB82AEC}"/>
                    </a:ext>
                  </a:extLst>
                </p:cNvPr>
                <p:cNvPicPr/>
                <p:nvPr/>
              </p:nvPicPr>
              <p:blipFill>
                <a:blip r:embed="rId157"/>
                <a:stretch>
                  <a:fillRect/>
                </a:stretch>
              </p:blipFill>
              <p:spPr>
                <a:xfrm>
                  <a:off x="4521446" y="3139586"/>
                  <a:ext cx="3888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98" name="Ink 197">
                  <a:extLst>
                    <a:ext uri="{FF2B5EF4-FFF2-40B4-BE49-F238E27FC236}">
                      <a16:creationId xmlns:a16="http://schemas.microsoft.com/office/drawing/2014/main" id="{35C3AB32-9663-16C8-07CC-7E051F93CC46}"/>
                    </a:ext>
                  </a:extLst>
                </p14:cNvPr>
                <p14:cNvContentPartPr/>
                <p14:nvPr/>
              </p14:nvContentPartPr>
              <p14:xfrm>
                <a:off x="4409486" y="3213026"/>
                <a:ext cx="290160" cy="151560"/>
              </p14:xfrm>
            </p:contentPart>
          </mc:Choice>
          <mc:Fallback xmlns="">
            <p:pic>
              <p:nvPicPr>
                <p:cNvPr id="198" name="Ink 197">
                  <a:extLst>
                    <a:ext uri="{FF2B5EF4-FFF2-40B4-BE49-F238E27FC236}">
                      <a16:creationId xmlns:a16="http://schemas.microsoft.com/office/drawing/2014/main" id="{35C3AB32-9663-16C8-07CC-7E051F93CC46}"/>
                    </a:ext>
                  </a:extLst>
                </p:cNvPr>
                <p:cNvPicPr/>
                <p:nvPr/>
              </p:nvPicPr>
              <p:blipFill>
                <a:blip r:embed="rId159"/>
                <a:stretch>
                  <a:fillRect/>
                </a:stretch>
              </p:blipFill>
              <p:spPr>
                <a:xfrm>
                  <a:off x="4403366" y="3206906"/>
                  <a:ext cx="302400" cy="163800"/>
                </a:xfrm>
                <a:prstGeom prst="rect">
                  <a:avLst/>
                </a:prstGeom>
              </p:spPr>
            </p:pic>
          </mc:Fallback>
        </mc:AlternateContent>
      </p:grpSp>
      <p:grpSp>
        <p:nvGrpSpPr>
          <p:cNvPr id="201" name="Group 200">
            <a:extLst>
              <a:ext uri="{FF2B5EF4-FFF2-40B4-BE49-F238E27FC236}">
                <a16:creationId xmlns:a16="http://schemas.microsoft.com/office/drawing/2014/main" id="{005FB137-CC6D-5C0C-47E8-FFF0255A6AAE}"/>
              </a:ext>
            </a:extLst>
          </p:cNvPr>
          <p:cNvGrpSpPr/>
          <p:nvPr/>
        </p:nvGrpSpPr>
        <p:grpSpPr>
          <a:xfrm>
            <a:off x="6565526" y="3548546"/>
            <a:ext cx="5464800" cy="833400"/>
            <a:chOff x="6565526" y="3548546"/>
            <a:chExt cx="5464800" cy="833400"/>
          </a:xfrm>
        </p:grpSpPr>
        <mc:AlternateContent xmlns:mc="http://schemas.openxmlformats.org/markup-compatibility/2006" xmlns:p14="http://schemas.microsoft.com/office/powerpoint/2010/main">
          <mc:Choice Requires="p14">
            <p:contentPart p14:bwMode="auto" r:id="rId160">
              <p14:nvContentPartPr>
                <p14:cNvPr id="11" name="Ink 10">
                  <a:extLst>
                    <a:ext uri="{FF2B5EF4-FFF2-40B4-BE49-F238E27FC236}">
                      <a16:creationId xmlns:a16="http://schemas.microsoft.com/office/drawing/2014/main" id="{509DDC0E-0618-AA56-15B6-292FDBD8427B}"/>
                    </a:ext>
                  </a:extLst>
                </p14:cNvPr>
                <p14:cNvContentPartPr/>
                <p14:nvPr/>
              </p14:nvContentPartPr>
              <p14:xfrm>
                <a:off x="6565526" y="3833666"/>
                <a:ext cx="2583000" cy="20880"/>
              </p14:xfrm>
            </p:contentPart>
          </mc:Choice>
          <mc:Fallback xmlns="">
            <p:pic>
              <p:nvPicPr>
                <p:cNvPr id="11" name="Ink 10">
                  <a:extLst>
                    <a:ext uri="{FF2B5EF4-FFF2-40B4-BE49-F238E27FC236}">
                      <a16:creationId xmlns:a16="http://schemas.microsoft.com/office/drawing/2014/main" id="{509DDC0E-0618-AA56-15B6-292FDBD8427B}"/>
                    </a:ext>
                  </a:extLst>
                </p:cNvPr>
                <p:cNvPicPr/>
                <p:nvPr/>
              </p:nvPicPr>
              <p:blipFill>
                <a:blip r:embed="rId161"/>
                <a:stretch>
                  <a:fillRect/>
                </a:stretch>
              </p:blipFill>
              <p:spPr>
                <a:xfrm>
                  <a:off x="6559406" y="3827546"/>
                  <a:ext cx="25952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2" name="Ink 11">
                  <a:extLst>
                    <a:ext uri="{FF2B5EF4-FFF2-40B4-BE49-F238E27FC236}">
                      <a16:creationId xmlns:a16="http://schemas.microsoft.com/office/drawing/2014/main" id="{C4C8BE08-FC19-C468-E485-E1EA839BC5C5}"/>
                    </a:ext>
                  </a:extLst>
                </p14:cNvPr>
                <p14:cNvContentPartPr/>
                <p14:nvPr/>
              </p14:nvContentPartPr>
              <p14:xfrm>
                <a:off x="9111086" y="3759506"/>
                <a:ext cx="90000" cy="137880"/>
              </p14:xfrm>
            </p:contentPart>
          </mc:Choice>
          <mc:Fallback xmlns="">
            <p:pic>
              <p:nvPicPr>
                <p:cNvPr id="12" name="Ink 11">
                  <a:extLst>
                    <a:ext uri="{FF2B5EF4-FFF2-40B4-BE49-F238E27FC236}">
                      <a16:creationId xmlns:a16="http://schemas.microsoft.com/office/drawing/2014/main" id="{C4C8BE08-FC19-C468-E485-E1EA839BC5C5}"/>
                    </a:ext>
                  </a:extLst>
                </p:cNvPr>
                <p:cNvPicPr/>
                <p:nvPr/>
              </p:nvPicPr>
              <p:blipFill>
                <a:blip r:embed="rId163"/>
                <a:stretch>
                  <a:fillRect/>
                </a:stretch>
              </p:blipFill>
              <p:spPr>
                <a:xfrm>
                  <a:off x="9104966" y="3753386"/>
                  <a:ext cx="1022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4" name="Ink 13">
                  <a:extLst>
                    <a:ext uri="{FF2B5EF4-FFF2-40B4-BE49-F238E27FC236}">
                      <a16:creationId xmlns:a16="http://schemas.microsoft.com/office/drawing/2014/main" id="{55E3E73A-1BEA-7515-B29B-FA6728CB9967}"/>
                    </a:ext>
                  </a:extLst>
                </p14:cNvPr>
                <p14:cNvContentPartPr/>
                <p14:nvPr/>
              </p14:nvContentPartPr>
              <p14:xfrm>
                <a:off x="9470726" y="3742946"/>
                <a:ext cx="137520" cy="7920"/>
              </p14:xfrm>
            </p:contentPart>
          </mc:Choice>
          <mc:Fallback xmlns="">
            <p:pic>
              <p:nvPicPr>
                <p:cNvPr id="14" name="Ink 13">
                  <a:extLst>
                    <a:ext uri="{FF2B5EF4-FFF2-40B4-BE49-F238E27FC236}">
                      <a16:creationId xmlns:a16="http://schemas.microsoft.com/office/drawing/2014/main" id="{55E3E73A-1BEA-7515-B29B-FA6728CB9967}"/>
                    </a:ext>
                  </a:extLst>
                </p:cNvPr>
                <p:cNvPicPr/>
                <p:nvPr/>
              </p:nvPicPr>
              <p:blipFill>
                <a:blip r:embed="rId165"/>
                <a:stretch>
                  <a:fillRect/>
                </a:stretch>
              </p:blipFill>
              <p:spPr>
                <a:xfrm>
                  <a:off x="9464606" y="3736826"/>
                  <a:ext cx="1497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5" name="Ink 14">
                  <a:extLst>
                    <a:ext uri="{FF2B5EF4-FFF2-40B4-BE49-F238E27FC236}">
                      <a16:creationId xmlns:a16="http://schemas.microsoft.com/office/drawing/2014/main" id="{016ED485-0BEB-147B-FE7D-0D4BF2597AB0}"/>
                    </a:ext>
                  </a:extLst>
                </p14:cNvPr>
                <p14:cNvContentPartPr/>
                <p14:nvPr/>
              </p14:nvContentPartPr>
              <p14:xfrm>
                <a:off x="9468566" y="3761666"/>
                <a:ext cx="11880" cy="227520"/>
              </p14:xfrm>
            </p:contentPart>
          </mc:Choice>
          <mc:Fallback xmlns="">
            <p:pic>
              <p:nvPicPr>
                <p:cNvPr id="15" name="Ink 14">
                  <a:extLst>
                    <a:ext uri="{FF2B5EF4-FFF2-40B4-BE49-F238E27FC236}">
                      <a16:creationId xmlns:a16="http://schemas.microsoft.com/office/drawing/2014/main" id="{016ED485-0BEB-147B-FE7D-0D4BF2597AB0}"/>
                    </a:ext>
                  </a:extLst>
                </p:cNvPr>
                <p:cNvPicPr/>
                <p:nvPr/>
              </p:nvPicPr>
              <p:blipFill>
                <a:blip r:embed="rId167"/>
                <a:stretch>
                  <a:fillRect/>
                </a:stretch>
              </p:blipFill>
              <p:spPr>
                <a:xfrm>
                  <a:off x="9462446" y="3755546"/>
                  <a:ext cx="2412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6" name="Ink 15">
                  <a:extLst>
                    <a:ext uri="{FF2B5EF4-FFF2-40B4-BE49-F238E27FC236}">
                      <a16:creationId xmlns:a16="http://schemas.microsoft.com/office/drawing/2014/main" id="{D8AD4632-A82A-51A8-556E-17DBCAA181A5}"/>
                    </a:ext>
                  </a:extLst>
                </p14:cNvPr>
                <p14:cNvContentPartPr/>
                <p14:nvPr/>
              </p14:nvContentPartPr>
              <p14:xfrm>
                <a:off x="9448046" y="3908186"/>
                <a:ext cx="97560" cy="360"/>
              </p14:xfrm>
            </p:contentPart>
          </mc:Choice>
          <mc:Fallback xmlns="">
            <p:pic>
              <p:nvPicPr>
                <p:cNvPr id="16" name="Ink 15">
                  <a:extLst>
                    <a:ext uri="{FF2B5EF4-FFF2-40B4-BE49-F238E27FC236}">
                      <a16:creationId xmlns:a16="http://schemas.microsoft.com/office/drawing/2014/main" id="{D8AD4632-A82A-51A8-556E-17DBCAA181A5}"/>
                    </a:ext>
                  </a:extLst>
                </p:cNvPr>
                <p:cNvPicPr/>
                <p:nvPr/>
              </p:nvPicPr>
              <p:blipFill>
                <a:blip r:embed="rId169"/>
                <a:stretch>
                  <a:fillRect/>
                </a:stretch>
              </p:blipFill>
              <p:spPr>
                <a:xfrm>
                  <a:off x="9441926" y="3902066"/>
                  <a:ext cx="1098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7" name="Ink 16">
                  <a:extLst>
                    <a:ext uri="{FF2B5EF4-FFF2-40B4-BE49-F238E27FC236}">
                      <a16:creationId xmlns:a16="http://schemas.microsoft.com/office/drawing/2014/main" id="{5EF713D4-2C94-D0CC-F7E1-912126A0E332}"/>
                    </a:ext>
                  </a:extLst>
                </p14:cNvPr>
                <p14:cNvContentPartPr/>
                <p14:nvPr/>
              </p14:nvContentPartPr>
              <p14:xfrm>
                <a:off x="9644246" y="3733226"/>
                <a:ext cx="60120" cy="279720"/>
              </p14:xfrm>
            </p:contentPart>
          </mc:Choice>
          <mc:Fallback xmlns="">
            <p:pic>
              <p:nvPicPr>
                <p:cNvPr id="17" name="Ink 16">
                  <a:extLst>
                    <a:ext uri="{FF2B5EF4-FFF2-40B4-BE49-F238E27FC236}">
                      <a16:creationId xmlns:a16="http://schemas.microsoft.com/office/drawing/2014/main" id="{5EF713D4-2C94-D0CC-F7E1-912126A0E332}"/>
                    </a:ext>
                  </a:extLst>
                </p:cNvPr>
                <p:cNvPicPr/>
                <p:nvPr/>
              </p:nvPicPr>
              <p:blipFill>
                <a:blip r:embed="rId171"/>
                <a:stretch>
                  <a:fillRect/>
                </a:stretch>
              </p:blipFill>
              <p:spPr>
                <a:xfrm>
                  <a:off x="9638126" y="3727106"/>
                  <a:ext cx="7236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9" name="Ink 18">
                  <a:extLst>
                    <a:ext uri="{FF2B5EF4-FFF2-40B4-BE49-F238E27FC236}">
                      <a16:creationId xmlns:a16="http://schemas.microsoft.com/office/drawing/2014/main" id="{C97ACDB5-A1D1-A5C0-CF84-371E241D4836}"/>
                    </a:ext>
                  </a:extLst>
                </p14:cNvPr>
                <p14:cNvContentPartPr/>
                <p14:nvPr/>
              </p14:nvContentPartPr>
              <p14:xfrm>
                <a:off x="9806246" y="3796946"/>
                <a:ext cx="27720" cy="225720"/>
              </p14:xfrm>
            </p:contentPart>
          </mc:Choice>
          <mc:Fallback xmlns="">
            <p:pic>
              <p:nvPicPr>
                <p:cNvPr id="19" name="Ink 18">
                  <a:extLst>
                    <a:ext uri="{FF2B5EF4-FFF2-40B4-BE49-F238E27FC236}">
                      <a16:creationId xmlns:a16="http://schemas.microsoft.com/office/drawing/2014/main" id="{C97ACDB5-A1D1-A5C0-CF84-371E241D4836}"/>
                    </a:ext>
                  </a:extLst>
                </p:cNvPr>
                <p:cNvPicPr/>
                <p:nvPr/>
              </p:nvPicPr>
              <p:blipFill>
                <a:blip r:embed="rId173"/>
                <a:stretch>
                  <a:fillRect/>
                </a:stretch>
              </p:blipFill>
              <p:spPr>
                <a:xfrm>
                  <a:off x="9800126" y="3790826"/>
                  <a:ext cx="399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21" name="Ink 20">
                  <a:extLst>
                    <a:ext uri="{FF2B5EF4-FFF2-40B4-BE49-F238E27FC236}">
                      <a16:creationId xmlns:a16="http://schemas.microsoft.com/office/drawing/2014/main" id="{5F735627-A245-B8BC-1A05-3E90EC79F294}"/>
                    </a:ext>
                  </a:extLst>
                </p14:cNvPr>
                <p14:cNvContentPartPr/>
                <p14:nvPr/>
              </p14:nvContentPartPr>
              <p14:xfrm>
                <a:off x="9831806" y="3819626"/>
                <a:ext cx="91080" cy="254520"/>
              </p14:xfrm>
            </p:contentPart>
          </mc:Choice>
          <mc:Fallback xmlns="">
            <p:pic>
              <p:nvPicPr>
                <p:cNvPr id="21" name="Ink 20">
                  <a:extLst>
                    <a:ext uri="{FF2B5EF4-FFF2-40B4-BE49-F238E27FC236}">
                      <a16:creationId xmlns:a16="http://schemas.microsoft.com/office/drawing/2014/main" id="{5F735627-A245-B8BC-1A05-3E90EC79F294}"/>
                    </a:ext>
                  </a:extLst>
                </p:cNvPr>
                <p:cNvPicPr/>
                <p:nvPr/>
              </p:nvPicPr>
              <p:blipFill>
                <a:blip r:embed="rId175"/>
                <a:stretch>
                  <a:fillRect/>
                </a:stretch>
              </p:blipFill>
              <p:spPr>
                <a:xfrm>
                  <a:off x="9825686" y="3813506"/>
                  <a:ext cx="10332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23" name="Ink 22">
                  <a:extLst>
                    <a:ext uri="{FF2B5EF4-FFF2-40B4-BE49-F238E27FC236}">
                      <a16:creationId xmlns:a16="http://schemas.microsoft.com/office/drawing/2014/main" id="{410D89F9-A820-A02A-CD99-7226442D6570}"/>
                    </a:ext>
                  </a:extLst>
                </p14:cNvPr>
                <p14:cNvContentPartPr/>
                <p14:nvPr/>
              </p14:nvContentPartPr>
              <p14:xfrm>
                <a:off x="9861326" y="3975146"/>
                <a:ext cx="52560" cy="360"/>
              </p14:xfrm>
            </p:contentPart>
          </mc:Choice>
          <mc:Fallback xmlns="">
            <p:pic>
              <p:nvPicPr>
                <p:cNvPr id="23" name="Ink 22">
                  <a:extLst>
                    <a:ext uri="{FF2B5EF4-FFF2-40B4-BE49-F238E27FC236}">
                      <a16:creationId xmlns:a16="http://schemas.microsoft.com/office/drawing/2014/main" id="{410D89F9-A820-A02A-CD99-7226442D6570}"/>
                    </a:ext>
                  </a:extLst>
                </p:cNvPr>
                <p:cNvPicPr/>
                <p:nvPr/>
              </p:nvPicPr>
              <p:blipFill>
                <a:blip r:embed="rId177"/>
                <a:stretch>
                  <a:fillRect/>
                </a:stretch>
              </p:blipFill>
              <p:spPr>
                <a:xfrm>
                  <a:off x="9855206" y="3969026"/>
                  <a:ext cx="648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25" name="Ink 24">
                  <a:extLst>
                    <a:ext uri="{FF2B5EF4-FFF2-40B4-BE49-F238E27FC236}">
                      <a16:creationId xmlns:a16="http://schemas.microsoft.com/office/drawing/2014/main" id="{3E1F3FC3-45D2-7641-1697-02FB3063B5EA}"/>
                    </a:ext>
                  </a:extLst>
                </p14:cNvPr>
                <p14:cNvContentPartPr/>
                <p14:nvPr/>
              </p14:nvContentPartPr>
              <p14:xfrm>
                <a:off x="10051766" y="4047506"/>
                <a:ext cx="37800" cy="88560"/>
              </p14:xfrm>
            </p:contentPart>
          </mc:Choice>
          <mc:Fallback xmlns="">
            <p:pic>
              <p:nvPicPr>
                <p:cNvPr id="25" name="Ink 24">
                  <a:extLst>
                    <a:ext uri="{FF2B5EF4-FFF2-40B4-BE49-F238E27FC236}">
                      <a16:creationId xmlns:a16="http://schemas.microsoft.com/office/drawing/2014/main" id="{3E1F3FC3-45D2-7641-1697-02FB3063B5EA}"/>
                    </a:ext>
                  </a:extLst>
                </p:cNvPr>
                <p:cNvPicPr/>
                <p:nvPr/>
              </p:nvPicPr>
              <p:blipFill>
                <a:blip r:embed="rId179"/>
                <a:stretch>
                  <a:fillRect/>
                </a:stretch>
              </p:blipFill>
              <p:spPr>
                <a:xfrm>
                  <a:off x="10045646" y="4041386"/>
                  <a:ext cx="500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27" name="Ink 26">
                  <a:extLst>
                    <a:ext uri="{FF2B5EF4-FFF2-40B4-BE49-F238E27FC236}">
                      <a16:creationId xmlns:a16="http://schemas.microsoft.com/office/drawing/2014/main" id="{EA7E863A-4AF5-DCE0-6628-AAB650F65C4F}"/>
                    </a:ext>
                  </a:extLst>
                </p14:cNvPr>
                <p14:cNvContentPartPr/>
                <p14:nvPr/>
              </p14:nvContentPartPr>
              <p14:xfrm>
                <a:off x="10229606" y="3776066"/>
                <a:ext cx="360" cy="174240"/>
              </p14:xfrm>
            </p:contentPart>
          </mc:Choice>
          <mc:Fallback xmlns="">
            <p:pic>
              <p:nvPicPr>
                <p:cNvPr id="27" name="Ink 26">
                  <a:extLst>
                    <a:ext uri="{FF2B5EF4-FFF2-40B4-BE49-F238E27FC236}">
                      <a16:creationId xmlns:a16="http://schemas.microsoft.com/office/drawing/2014/main" id="{EA7E863A-4AF5-DCE0-6628-AAB650F65C4F}"/>
                    </a:ext>
                  </a:extLst>
                </p:cNvPr>
                <p:cNvPicPr/>
                <p:nvPr/>
              </p:nvPicPr>
              <p:blipFill>
                <a:blip r:embed="rId181"/>
                <a:stretch>
                  <a:fillRect/>
                </a:stretch>
              </p:blipFill>
              <p:spPr>
                <a:xfrm>
                  <a:off x="10223486" y="3769946"/>
                  <a:ext cx="126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28" name="Ink 27">
                  <a:extLst>
                    <a:ext uri="{FF2B5EF4-FFF2-40B4-BE49-F238E27FC236}">
                      <a16:creationId xmlns:a16="http://schemas.microsoft.com/office/drawing/2014/main" id="{1AC3A0BD-61B3-A57F-3C42-B0E542A1A1AD}"/>
                    </a:ext>
                  </a:extLst>
                </p14:cNvPr>
                <p14:cNvContentPartPr/>
                <p14:nvPr/>
              </p14:nvContentPartPr>
              <p14:xfrm>
                <a:off x="10304126" y="3837986"/>
                <a:ext cx="85680" cy="360"/>
              </p14:xfrm>
            </p:contentPart>
          </mc:Choice>
          <mc:Fallback xmlns="">
            <p:pic>
              <p:nvPicPr>
                <p:cNvPr id="28" name="Ink 27">
                  <a:extLst>
                    <a:ext uri="{FF2B5EF4-FFF2-40B4-BE49-F238E27FC236}">
                      <a16:creationId xmlns:a16="http://schemas.microsoft.com/office/drawing/2014/main" id="{1AC3A0BD-61B3-A57F-3C42-B0E542A1A1AD}"/>
                    </a:ext>
                  </a:extLst>
                </p:cNvPr>
                <p:cNvPicPr/>
                <p:nvPr/>
              </p:nvPicPr>
              <p:blipFill>
                <a:blip r:embed="rId183"/>
                <a:stretch>
                  <a:fillRect/>
                </a:stretch>
              </p:blipFill>
              <p:spPr>
                <a:xfrm>
                  <a:off x="10298006" y="3831866"/>
                  <a:ext cx="979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30" name="Ink 29">
                  <a:extLst>
                    <a:ext uri="{FF2B5EF4-FFF2-40B4-BE49-F238E27FC236}">
                      <a16:creationId xmlns:a16="http://schemas.microsoft.com/office/drawing/2014/main" id="{3A591278-5BE6-91B8-8458-B3996833AE13}"/>
                    </a:ext>
                  </a:extLst>
                </p14:cNvPr>
                <p14:cNvContentPartPr/>
                <p14:nvPr/>
              </p14:nvContentPartPr>
              <p14:xfrm>
                <a:off x="10308806" y="3853106"/>
                <a:ext cx="73440" cy="164520"/>
              </p14:xfrm>
            </p:contentPart>
          </mc:Choice>
          <mc:Fallback xmlns="">
            <p:pic>
              <p:nvPicPr>
                <p:cNvPr id="30" name="Ink 29">
                  <a:extLst>
                    <a:ext uri="{FF2B5EF4-FFF2-40B4-BE49-F238E27FC236}">
                      <a16:creationId xmlns:a16="http://schemas.microsoft.com/office/drawing/2014/main" id="{3A591278-5BE6-91B8-8458-B3996833AE13}"/>
                    </a:ext>
                  </a:extLst>
                </p:cNvPr>
                <p:cNvPicPr/>
                <p:nvPr/>
              </p:nvPicPr>
              <p:blipFill>
                <a:blip r:embed="rId185"/>
                <a:stretch>
                  <a:fillRect/>
                </a:stretch>
              </p:blipFill>
              <p:spPr>
                <a:xfrm>
                  <a:off x="10302686" y="3846986"/>
                  <a:ext cx="856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32" name="Ink 31">
                  <a:extLst>
                    <a:ext uri="{FF2B5EF4-FFF2-40B4-BE49-F238E27FC236}">
                      <a16:creationId xmlns:a16="http://schemas.microsoft.com/office/drawing/2014/main" id="{6F95153D-95EF-8F39-0B8F-E75C907EA21E}"/>
                    </a:ext>
                  </a:extLst>
                </p14:cNvPr>
                <p14:cNvContentPartPr/>
                <p14:nvPr/>
              </p14:nvContentPartPr>
              <p14:xfrm>
                <a:off x="10463966" y="3852026"/>
                <a:ext cx="48240" cy="172440"/>
              </p14:xfrm>
            </p:contentPart>
          </mc:Choice>
          <mc:Fallback xmlns="">
            <p:pic>
              <p:nvPicPr>
                <p:cNvPr id="32" name="Ink 31">
                  <a:extLst>
                    <a:ext uri="{FF2B5EF4-FFF2-40B4-BE49-F238E27FC236}">
                      <a16:creationId xmlns:a16="http://schemas.microsoft.com/office/drawing/2014/main" id="{6F95153D-95EF-8F39-0B8F-E75C907EA21E}"/>
                    </a:ext>
                  </a:extLst>
                </p:cNvPr>
                <p:cNvPicPr/>
                <p:nvPr/>
              </p:nvPicPr>
              <p:blipFill>
                <a:blip r:embed="rId187"/>
                <a:stretch>
                  <a:fillRect/>
                </a:stretch>
              </p:blipFill>
              <p:spPr>
                <a:xfrm>
                  <a:off x="10457846" y="3845906"/>
                  <a:ext cx="604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33" name="Ink 32">
                  <a:extLst>
                    <a:ext uri="{FF2B5EF4-FFF2-40B4-BE49-F238E27FC236}">
                      <a16:creationId xmlns:a16="http://schemas.microsoft.com/office/drawing/2014/main" id="{CDDDD187-BC8F-EF5E-D8EC-B660402A1EA9}"/>
                    </a:ext>
                  </a:extLst>
                </p14:cNvPr>
                <p14:cNvContentPartPr/>
                <p14:nvPr/>
              </p14:nvContentPartPr>
              <p14:xfrm>
                <a:off x="10480886" y="3844466"/>
                <a:ext cx="360" cy="360"/>
              </p14:xfrm>
            </p:contentPart>
          </mc:Choice>
          <mc:Fallback xmlns="">
            <p:pic>
              <p:nvPicPr>
                <p:cNvPr id="33" name="Ink 32">
                  <a:extLst>
                    <a:ext uri="{FF2B5EF4-FFF2-40B4-BE49-F238E27FC236}">
                      <a16:creationId xmlns:a16="http://schemas.microsoft.com/office/drawing/2014/main" id="{CDDDD187-BC8F-EF5E-D8EC-B660402A1EA9}"/>
                    </a:ext>
                  </a:extLst>
                </p:cNvPr>
                <p:cNvPicPr/>
                <p:nvPr/>
              </p:nvPicPr>
              <p:blipFill>
                <a:blip r:embed="rId24"/>
                <a:stretch>
                  <a:fillRect/>
                </a:stretch>
              </p:blipFill>
              <p:spPr>
                <a:xfrm>
                  <a:off x="10474766" y="383834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35" name="Ink 34">
                  <a:extLst>
                    <a:ext uri="{FF2B5EF4-FFF2-40B4-BE49-F238E27FC236}">
                      <a16:creationId xmlns:a16="http://schemas.microsoft.com/office/drawing/2014/main" id="{C69D9F2B-BF9E-3264-E5E4-C1D038B8A571}"/>
                    </a:ext>
                  </a:extLst>
                </p14:cNvPr>
                <p14:cNvContentPartPr/>
                <p14:nvPr/>
              </p14:nvContentPartPr>
              <p14:xfrm>
                <a:off x="10542806" y="4028426"/>
                <a:ext cx="11520" cy="7920"/>
              </p14:xfrm>
            </p:contentPart>
          </mc:Choice>
          <mc:Fallback xmlns="">
            <p:pic>
              <p:nvPicPr>
                <p:cNvPr id="35" name="Ink 34">
                  <a:extLst>
                    <a:ext uri="{FF2B5EF4-FFF2-40B4-BE49-F238E27FC236}">
                      <a16:creationId xmlns:a16="http://schemas.microsoft.com/office/drawing/2014/main" id="{C69D9F2B-BF9E-3264-E5E4-C1D038B8A571}"/>
                    </a:ext>
                  </a:extLst>
                </p:cNvPr>
                <p:cNvPicPr/>
                <p:nvPr/>
              </p:nvPicPr>
              <p:blipFill>
                <a:blip r:embed="rId190"/>
                <a:stretch>
                  <a:fillRect/>
                </a:stretch>
              </p:blipFill>
              <p:spPr>
                <a:xfrm>
                  <a:off x="10536686" y="4022306"/>
                  <a:ext cx="237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37" name="Ink 36">
                  <a:extLst>
                    <a:ext uri="{FF2B5EF4-FFF2-40B4-BE49-F238E27FC236}">
                      <a16:creationId xmlns:a16="http://schemas.microsoft.com/office/drawing/2014/main" id="{1001390A-03D1-6D45-AA76-87745612647A}"/>
                    </a:ext>
                  </a:extLst>
                </p14:cNvPr>
                <p14:cNvContentPartPr/>
                <p14:nvPr/>
              </p14:nvContentPartPr>
              <p14:xfrm>
                <a:off x="10653326" y="4024826"/>
                <a:ext cx="37800" cy="67680"/>
              </p14:xfrm>
            </p:contentPart>
          </mc:Choice>
          <mc:Fallback xmlns="">
            <p:pic>
              <p:nvPicPr>
                <p:cNvPr id="37" name="Ink 36">
                  <a:extLst>
                    <a:ext uri="{FF2B5EF4-FFF2-40B4-BE49-F238E27FC236}">
                      <a16:creationId xmlns:a16="http://schemas.microsoft.com/office/drawing/2014/main" id="{1001390A-03D1-6D45-AA76-87745612647A}"/>
                    </a:ext>
                  </a:extLst>
                </p:cNvPr>
                <p:cNvPicPr/>
                <p:nvPr/>
              </p:nvPicPr>
              <p:blipFill>
                <a:blip r:embed="rId192"/>
                <a:stretch>
                  <a:fillRect/>
                </a:stretch>
              </p:blipFill>
              <p:spPr>
                <a:xfrm>
                  <a:off x="10647206" y="4018706"/>
                  <a:ext cx="500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39" name="Ink 38">
                  <a:extLst>
                    <a:ext uri="{FF2B5EF4-FFF2-40B4-BE49-F238E27FC236}">
                      <a16:creationId xmlns:a16="http://schemas.microsoft.com/office/drawing/2014/main" id="{DEA22ED6-6464-BF9C-A4F5-54D417FCF835}"/>
                    </a:ext>
                  </a:extLst>
                </p14:cNvPr>
                <p14:cNvContentPartPr/>
                <p14:nvPr/>
              </p14:nvContentPartPr>
              <p14:xfrm>
                <a:off x="10811366" y="3864266"/>
                <a:ext cx="100440" cy="360"/>
              </p14:xfrm>
            </p:contentPart>
          </mc:Choice>
          <mc:Fallback xmlns="">
            <p:pic>
              <p:nvPicPr>
                <p:cNvPr id="39" name="Ink 38">
                  <a:extLst>
                    <a:ext uri="{FF2B5EF4-FFF2-40B4-BE49-F238E27FC236}">
                      <a16:creationId xmlns:a16="http://schemas.microsoft.com/office/drawing/2014/main" id="{DEA22ED6-6464-BF9C-A4F5-54D417FCF835}"/>
                    </a:ext>
                  </a:extLst>
                </p:cNvPr>
                <p:cNvPicPr/>
                <p:nvPr/>
              </p:nvPicPr>
              <p:blipFill>
                <a:blip r:embed="rId169"/>
                <a:stretch>
                  <a:fillRect/>
                </a:stretch>
              </p:blipFill>
              <p:spPr>
                <a:xfrm>
                  <a:off x="10805246" y="3858146"/>
                  <a:ext cx="1126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40" name="Ink 39">
                  <a:extLst>
                    <a:ext uri="{FF2B5EF4-FFF2-40B4-BE49-F238E27FC236}">
                      <a16:creationId xmlns:a16="http://schemas.microsoft.com/office/drawing/2014/main" id="{CC313C8C-7A1B-72FD-15E6-E4D7E2BFF5CE}"/>
                    </a:ext>
                  </a:extLst>
                </p14:cNvPr>
                <p14:cNvContentPartPr/>
                <p14:nvPr/>
              </p14:nvContentPartPr>
              <p14:xfrm>
                <a:off x="10829366" y="3905306"/>
                <a:ext cx="78120" cy="174600"/>
              </p14:xfrm>
            </p:contentPart>
          </mc:Choice>
          <mc:Fallback xmlns="">
            <p:pic>
              <p:nvPicPr>
                <p:cNvPr id="40" name="Ink 39">
                  <a:extLst>
                    <a:ext uri="{FF2B5EF4-FFF2-40B4-BE49-F238E27FC236}">
                      <a16:creationId xmlns:a16="http://schemas.microsoft.com/office/drawing/2014/main" id="{CC313C8C-7A1B-72FD-15E6-E4D7E2BFF5CE}"/>
                    </a:ext>
                  </a:extLst>
                </p:cNvPr>
                <p:cNvPicPr/>
                <p:nvPr/>
              </p:nvPicPr>
              <p:blipFill>
                <a:blip r:embed="rId195"/>
                <a:stretch>
                  <a:fillRect/>
                </a:stretch>
              </p:blipFill>
              <p:spPr>
                <a:xfrm>
                  <a:off x="10823246" y="3899186"/>
                  <a:ext cx="903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42" name="Ink 41">
                  <a:extLst>
                    <a:ext uri="{FF2B5EF4-FFF2-40B4-BE49-F238E27FC236}">
                      <a16:creationId xmlns:a16="http://schemas.microsoft.com/office/drawing/2014/main" id="{CA39FCD4-2441-47C3-C243-AA006BE72DE5}"/>
                    </a:ext>
                  </a:extLst>
                </p14:cNvPr>
                <p14:cNvContentPartPr/>
                <p14:nvPr/>
              </p14:nvContentPartPr>
              <p14:xfrm>
                <a:off x="10872206" y="3821066"/>
                <a:ext cx="173880" cy="329400"/>
              </p14:xfrm>
            </p:contentPart>
          </mc:Choice>
          <mc:Fallback xmlns="">
            <p:pic>
              <p:nvPicPr>
                <p:cNvPr id="42" name="Ink 41">
                  <a:extLst>
                    <a:ext uri="{FF2B5EF4-FFF2-40B4-BE49-F238E27FC236}">
                      <a16:creationId xmlns:a16="http://schemas.microsoft.com/office/drawing/2014/main" id="{CA39FCD4-2441-47C3-C243-AA006BE72DE5}"/>
                    </a:ext>
                  </a:extLst>
                </p:cNvPr>
                <p:cNvPicPr/>
                <p:nvPr/>
              </p:nvPicPr>
              <p:blipFill>
                <a:blip r:embed="rId197"/>
                <a:stretch>
                  <a:fillRect/>
                </a:stretch>
              </p:blipFill>
              <p:spPr>
                <a:xfrm>
                  <a:off x="10866086" y="3814946"/>
                  <a:ext cx="18612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44" name="Ink 43">
                  <a:extLst>
                    <a:ext uri="{FF2B5EF4-FFF2-40B4-BE49-F238E27FC236}">
                      <a16:creationId xmlns:a16="http://schemas.microsoft.com/office/drawing/2014/main" id="{B988F772-D1E4-644A-8711-42F01AF882BE}"/>
                    </a:ext>
                  </a:extLst>
                </p14:cNvPr>
                <p14:cNvContentPartPr/>
                <p14:nvPr/>
              </p14:nvContentPartPr>
              <p14:xfrm>
                <a:off x="9346886" y="3678866"/>
                <a:ext cx="131760" cy="520560"/>
              </p14:xfrm>
            </p:contentPart>
          </mc:Choice>
          <mc:Fallback xmlns="">
            <p:pic>
              <p:nvPicPr>
                <p:cNvPr id="44" name="Ink 43">
                  <a:extLst>
                    <a:ext uri="{FF2B5EF4-FFF2-40B4-BE49-F238E27FC236}">
                      <a16:creationId xmlns:a16="http://schemas.microsoft.com/office/drawing/2014/main" id="{B988F772-D1E4-644A-8711-42F01AF882BE}"/>
                    </a:ext>
                  </a:extLst>
                </p:cNvPr>
                <p:cNvPicPr/>
                <p:nvPr/>
              </p:nvPicPr>
              <p:blipFill>
                <a:blip r:embed="rId199"/>
                <a:stretch>
                  <a:fillRect/>
                </a:stretch>
              </p:blipFill>
              <p:spPr>
                <a:xfrm>
                  <a:off x="9340766" y="3672746"/>
                  <a:ext cx="144000" cy="5328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42" name="Ink 141">
                  <a:extLst>
                    <a:ext uri="{FF2B5EF4-FFF2-40B4-BE49-F238E27FC236}">
                      <a16:creationId xmlns:a16="http://schemas.microsoft.com/office/drawing/2014/main" id="{462E6C61-11E9-8EBC-DB72-FA6038464985}"/>
                    </a:ext>
                  </a:extLst>
                </p14:cNvPr>
                <p14:cNvContentPartPr/>
                <p14:nvPr/>
              </p14:nvContentPartPr>
              <p14:xfrm>
                <a:off x="11134646" y="3903506"/>
                <a:ext cx="105480" cy="187560"/>
              </p14:xfrm>
            </p:contentPart>
          </mc:Choice>
          <mc:Fallback xmlns="">
            <p:pic>
              <p:nvPicPr>
                <p:cNvPr id="142" name="Ink 141">
                  <a:extLst>
                    <a:ext uri="{FF2B5EF4-FFF2-40B4-BE49-F238E27FC236}">
                      <a16:creationId xmlns:a16="http://schemas.microsoft.com/office/drawing/2014/main" id="{462E6C61-11E9-8EBC-DB72-FA6038464985}"/>
                    </a:ext>
                  </a:extLst>
                </p:cNvPr>
                <p:cNvPicPr/>
                <p:nvPr/>
              </p:nvPicPr>
              <p:blipFill>
                <a:blip r:embed="rId201"/>
                <a:stretch>
                  <a:fillRect/>
                </a:stretch>
              </p:blipFill>
              <p:spPr>
                <a:xfrm>
                  <a:off x="11128526" y="3897386"/>
                  <a:ext cx="1177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43" name="Ink 142">
                  <a:extLst>
                    <a:ext uri="{FF2B5EF4-FFF2-40B4-BE49-F238E27FC236}">
                      <a16:creationId xmlns:a16="http://schemas.microsoft.com/office/drawing/2014/main" id="{6E30CE38-C71A-860B-44AD-E1C2E7E8E851}"/>
                    </a:ext>
                  </a:extLst>
                </p14:cNvPr>
                <p14:cNvContentPartPr/>
                <p14:nvPr/>
              </p14:nvContentPartPr>
              <p14:xfrm>
                <a:off x="11134646" y="3911426"/>
                <a:ext cx="106920" cy="137880"/>
              </p14:xfrm>
            </p:contentPart>
          </mc:Choice>
          <mc:Fallback xmlns="">
            <p:pic>
              <p:nvPicPr>
                <p:cNvPr id="143" name="Ink 142">
                  <a:extLst>
                    <a:ext uri="{FF2B5EF4-FFF2-40B4-BE49-F238E27FC236}">
                      <a16:creationId xmlns:a16="http://schemas.microsoft.com/office/drawing/2014/main" id="{6E30CE38-C71A-860B-44AD-E1C2E7E8E851}"/>
                    </a:ext>
                  </a:extLst>
                </p:cNvPr>
                <p:cNvPicPr/>
                <p:nvPr/>
              </p:nvPicPr>
              <p:blipFill>
                <a:blip r:embed="rId203"/>
                <a:stretch>
                  <a:fillRect/>
                </a:stretch>
              </p:blipFill>
              <p:spPr>
                <a:xfrm>
                  <a:off x="11128526" y="3905306"/>
                  <a:ext cx="1191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44" name="Ink 143">
                  <a:extLst>
                    <a:ext uri="{FF2B5EF4-FFF2-40B4-BE49-F238E27FC236}">
                      <a16:creationId xmlns:a16="http://schemas.microsoft.com/office/drawing/2014/main" id="{59E81391-FB02-ADE0-780B-D2775DD81D63}"/>
                    </a:ext>
                  </a:extLst>
                </p14:cNvPr>
                <p14:cNvContentPartPr/>
                <p14:nvPr/>
              </p14:nvContentPartPr>
              <p14:xfrm>
                <a:off x="11338046" y="3875426"/>
                <a:ext cx="121680" cy="197640"/>
              </p14:xfrm>
            </p:contentPart>
          </mc:Choice>
          <mc:Fallback xmlns="">
            <p:pic>
              <p:nvPicPr>
                <p:cNvPr id="144" name="Ink 143">
                  <a:extLst>
                    <a:ext uri="{FF2B5EF4-FFF2-40B4-BE49-F238E27FC236}">
                      <a16:creationId xmlns:a16="http://schemas.microsoft.com/office/drawing/2014/main" id="{59E81391-FB02-ADE0-780B-D2775DD81D63}"/>
                    </a:ext>
                  </a:extLst>
                </p:cNvPr>
                <p:cNvPicPr/>
                <p:nvPr/>
              </p:nvPicPr>
              <p:blipFill>
                <a:blip r:embed="rId205"/>
                <a:stretch>
                  <a:fillRect/>
                </a:stretch>
              </p:blipFill>
              <p:spPr>
                <a:xfrm>
                  <a:off x="11331926" y="3869306"/>
                  <a:ext cx="13392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45" name="Ink 144">
                  <a:extLst>
                    <a:ext uri="{FF2B5EF4-FFF2-40B4-BE49-F238E27FC236}">
                      <a16:creationId xmlns:a16="http://schemas.microsoft.com/office/drawing/2014/main" id="{99FEB3D5-D5F4-F332-D4BD-F5AF187905F5}"/>
                    </a:ext>
                  </a:extLst>
                </p14:cNvPr>
                <p14:cNvContentPartPr/>
                <p14:nvPr/>
              </p14:nvContentPartPr>
              <p14:xfrm>
                <a:off x="11559806" y="3941306"/>
                <a:ext cx="82440" cy="90000"/>
              </p14:xfrm>
            </p:contentPart>
          </mc:Choice>
          <mc:Fallback xmlns="">
            <p:pic>
              <p:nvPicPr>
                <p:cNvPr id="145" name="Ink 144">
                  <a:extLst>
                    <a:ext uri="{FF2B5EF4-FFF2-40B4-BE49-F238E27FC236}">
                      <a16:creationId xmlns:a16="http://schemas.microsoft.com/office/drawing/2014/main" id="{99FEB3D5-D5F4-F332-D4BD-F5AF187905F5}"/>
                    </a:ext>
                  </a:extLst>
                </p:cNvPr>
                <p:cNvPicPr/>
                <p:nvPr/>
              </p:nvPicPr>
              <p:blipFill>
                <a:blip r:embed="rId207"/>
                <a:stretch>
                  <a:fillRect/>
                </a:stretch>
              </p:blipFill>
              <p:spPr>
                <a:xfrm>
                  <a:off x="11553686" y="3935186"/>
                  <a:ext cx="946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6" name="Ink 145">
                  <a:extLst>
                    <a:ext uri="{FF2B5EF4-FFF2-40B4-BE49-F238E27FC236}">
                      <a16:creationId xmlns:a16="http://schemas.microsoft.com/office/drawing/2014/main" id="{CD254964-3ED4-BC31-4203-8E8FB993885F}"/>
                    </a:ext>
                  </a:extLst>
                </p14:cNvPr>
                <p14:cNvContentPartPr/>
                <p14:nvPr/>
              </p14:nvContentPartPr>
              <p14:xfrm>
                <a:off x="11694086" y="3926546"/>
                <a:ext cx="81000" cy="90000"/>
              </p14:xfrm>
            </p:contentPart>
          </mc:Choice>
          <mc:Fallback xmlns="">
            <p:pic>
              <p:nvPicPr>
                <p:cNvPr id="146" name="Ink 145">
                  <a:extLst>
                    <a:ext uri="{FF2B5EF4-FFF2-40B4-BE49-F238E27FC236}">
                      <a16:creationId xmlns:a16="http://schemas.microsoft.com/office/drawing/2014/main" id="{CD254964-3ED4-BC31-4203-8E8FB993885F}"/>
                    </a:ext>
                  </a:extLst>
                </p:cNvPr>
                <p:cNvPicPr/>
                <p:nvPr/>
              </p:nvPicPr>
              <p:blipFill>
                <a:blip r:embed="rId209"/>
                <a:stretch>
                  <a:fillRect/>
                </a:stretch>
              </p:blipFill>
              <p:spPr>
                <a:xfrm>
                  <a:off x="11687966" y="3920426"/>
                  <a:ext cx="932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200" name="Ink 199">
                  <a:extLst>
                    <a:ext uri="{FF2B5EF4-FFF2-40B4-BE49-F238E27FC236}">
                      <a16:creationId xmlns:a16="http://schemas.microsoft.com/office/drawing/2014/main" id="{246EA7B7-CC91-E799-2F27-8047B7D2F543}"/>
                    </a:ext>
                  </a:extLst>
                </p14:cNvPr>
                <p14:cNvContentPartPr/>
                <p14:nvPr/>
              </p14:nvContentPartPr>
              <p14:xfrm>
                <a:off x="9284246" y="3548546"/>
                <a:ext cx="2746080" cy="833400"/>
              </p14:xfrm>
            </p:contentPart>
          </mc:Choice>
          <mc:Fallback xmlns="">
            <p:pic>
              <p:nvPicPr>
                <p:cNvPr id="200" name="Ink 199">
                  <a:extLst>
                    <a:ext uri="{FF2B5EF4-FFF2-40B4-BE49-F238E27FC236}">
                      <a16:creationId xmlns:a16="http://schemas.microsoft.com/office/drawing/2014/main" id="{246EA7B7-CC91-E799-2F27-8047B7D2F543}"/>
                    </a:ext>
                  </a:extLst>
                </p:cNvPr>
                <p:cNvPicPr/>
                <p:nvPr/>
              </p:nvPicPr>
              <p:blipFill>
                <a:blip r:embed="rId211"/>
                <a:stretch>
                  <a:fillRect/>
                </a:stretch>
              </p:blipFill>
              <p:spPr>
                <a:xfrm>
                  <a:off x="9278126" y="3542426"/>
                  <a:ext cx="2758320" cy="845640"/>
                </a:xfrm>
                <a:prstGeom prst="rect">
                  <a:avLst/>
                </a:prstGeom>
              </p:spPr>
            </p:pic>
          </mc:Fallback>
        </mc:AlternateContent>
      </p:grpSp>
      <p:grpSp>
        <p:nvGrpSpPr>
          <p:cNvPr id="31" name="Group 30">
            <a:extLst>
              <a:ext uri="{FF2B5EF4-FFF2-40B4-BE49-F238E27FC236}">
                <a16:creationId xmlns:a16="http://schemas.microsoft.com/office/drawing/2014/main" id="{991DD38A-8906-05FE-A353-F5A8E60D17FD}"/>
              </a:ext>
            </a:extLst>
          </p:cNvPr>
          <p:cNvGrpSpPr/>
          <p:nvPr/>
        </p:nvGrpSpPr>
        <p:grpSpPr>
          <a:xfrm>
            <a:off x="6427156" y="172025"/>
            <a:ext cx="1323000" cy="703800"/>
            <a:chOff x="6427156" y="172025"/>
            <a:chExt cx="1323000" cy="703800"/>
          </a:xfrm>
        </p:grpSpPr>
        <mc:AlternateContent xmlns:mc="http://schemas.openxmlformats.org/markup-compatibility/2006" xmlns:p14="http://schemas.microsoft.com/office/powerpoint/2010/main">
          <mc:Choice Requires="p14">
            <p:contentPart p14:bwMode="auto" r:id="rId212">
              <p14:nvContentPartPr>
                <p14:cNvPr id="6" name="Ink 5">
                  <a:extLst>
                    <a:ext uri="{FF2B5EF4-FFF2-40B4-BE49-F238E27FC236}">
                      <a16:creationId xmlns:a16="http://schemas.microsoft.com/office/drawing/2014/main" id="{3B5E8F3D-9044-E5DC-5743-2EF699935CD4}"/>
                    </a:ext>
                  </a:extLst>
                </p14:cNvPr>
                <p14:cNvContentPartPr/>
                <p14:nvPr/>
              </p14:nvContentPartPr>
              <p14:xfrm>
                <a:off x="6761236" y="555785"/>
                <a:ext cx="70200" cy="141120"/>
              </p14:xfrm>
            </p:contentPart>
          </mc:Choice>
          <mc:Fallback xmlns="">
            <p:pic>
              <p:nvPicPr>
                <p:cNvPr id="6" name="Ink 5">
                  <a:extLst>
                    <a:ext uri="{FF2B5EF4-FFF2-40B4-BE49-F238E27FC236}">
                      <a16:creationId xmlns:a16="http://schemas.microsoft.com/office/drawing/2014/main" id="{3B5E8F3D-9044-E5DC-5743-2EF699935CD4}"/>
                    </a:ext>
                  </a:extLst>
                </p:cNvPr>
                <p:cNvPicPr/>
                <p:nvPr/>
              </p:nvPicPr>
              <p:blipFill>
                <a:blip r:embed="rId213"/>
                <a:stretch>
                  <a:fillRect/>
                </a:stretch>
              </p:blipFill>
              <p:spPr>
                <a:xfrm>
                  <a:off x="6755116" y="549665"/>
                  <a:ext cx="824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7" name="Ink 6">
                  <a:extLst>
                    <a:ext uri="{FF2B5EF4-FFF2-40B4-BE49-F238E27FC236}">
                      <a16:creationId xmlns:a16="http://schemas.microsoft.com/office/drawing/2014/main" id="{F3C0FC38-1A71-8566-30F6-804D95A04D87}"/>
                    </a:ext>
                  </a:extLst>
                </p14:cNvPr>
                <p14:cNvContentPartPr/>
                <p14:nvPr/>
              </p14:nvContentPartPr>
              <p14:xfrm>
                <a:off x="6831076" y="485945"/>
                <a:ext cx="360" cy="360"/>
              </p14:xfrm>
            </p:contentPart>
          </mc:Choice>
          <mc:Fallback xmlns="">
            <p:pic>
              <p:nvPicPr>
                <p:cNvPr id="7" name="Ink 6">
                  <a:extLst>
                    <a:ext uri="{FF2B5EF4-FFF2-40B4-BE49-F238E27FC236}">
                      <a16:creationId xmlns:a16="http://schemas.microsoft.com/office/drawing/2014/main" id="{F3C0FC38-1A71-8566-30F6-804D95A04D87}"/>
                    </a:ext>
                  </a:extLst>
                </p:cNvPr>
                <p:cNvPicPr/>
                <p:nvPr/>
              </p:nvPicPr>
              <p:blipFill>
                <a:blip r:embed="rId215"/>
                <a:stretch>
                  <a:fillRect/>
                </a:stretch>
              </p:blipFill>
              <p:spPr>
                <a:xfrm>
                  <a:off x="6824956" y="47982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8" name="Ink 7">
                  <a:extLst>
                    <a:ext uri="{FF2B5EF4-FFF2-40B4-BE49-F238E27FC236}">
                      <a16:creationId xmlns:a16="http://schemas.microsoft.com/office/drawing/2014/main" id="{3C275308-0BBD-EC00-FC8E-7ACB80A502A0}"/>
                    </a:ext>
                  </a:extLst>
                </p14:cNvPr>
                <p14:cNvContentPartPr/>
                <p14:nvPr/>
              </p14:nvContentPartPr>
              <p14:xfrm>
                <a:off x="6907036" y="397385"/>
                <a:ext cx="32040" cy="70200"/>
              </p14:xfrm>
            </p:contentPart>
          </mc:Choice>
          <mc:Fallback xmlns="">
            <p:pic>
              <p:nvPicPr>
                <p:cNvPr id="8" name="Ink 7">
                  <a:extLst>
                    <a:ext uri="{FF2B5EF4-FFF2-40B4-BE49-F238E27FC236}">
                      <a16:creationId xmlns:a16="http://schemas.microsoft.com/office/drawing/2014/main" id="{3C275308-0BBD-EC00-FC8E-7ACB80A502A0}"/>
                    </a:ext>
                  </a:extLst>
                </p:cNvPr>
                <p:cNvPicPr/>
                <p:nvPr/>
              </p:nvPicPr>
              <p:blipFill>
                <a:blip r:embed="rId217"/>
                <a:stretch>
                  <a:fillRect/>
                </a:stretch>
              </p:blipFill>
              <p:spPr>
                <a:xfrm>
                  <a:off x="6900916" y="391265"/>
                  <a:ext cx="442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 name="Ink 12">
                  <a:extLst>
                    <a:ext uri="{FF2B5EF4-FFF2-40B4-BE49-F238E27FC236}">
                      <a16:creationId xmlns:a16="http://schemas.microsoft.com/office/drawing/2014/main" id="{776617B8-E6A7-BE2A-018E-BCA6D98E7BCE}"/>
                    </a:ext>
                  </a:extLst>
                </p14:cNvPr>
                <p14:cNvContentPartPr/>
                <p14:nvPr/>
              </p14:nvContentPartPr>
              <p14:xfrm>
                <a:off x="6958516" y="481265"/>
                <a:ext cx="138960" cy="234360"/>
              </p14:xfrm>
            </p:contentPart>
          </mc:Choice>
          <mc:Fallback xmlns="">
            <p:pic>
              <p:nvPicPr>
                <p:cNvPr id="13" name="Ink 12">
                  <a:extLst>
                    <a:ext uri="{FF2B5EF4-FFF2-40B4-BE49-F238E27FC236}">
                      <a16:creationId xmlns:a16="http://schemas.microsoft.com/office/drawing/2014/main" id="{776617B8-E6A7-BE2A-018E-BCA6D98E7BCE}"/>
                    </a:ext>
                  </a:extLst>
                </p:cNvPr>
                <p:cNvPicPr/>
                <p:nvPr/>
              </p:nvPicPr>
              <p:blipFill>
                <a:blip r:embed="rId219"/>
                <a:stretch>
                  <a:fillRect/>
                </a:stretch>
              </p:blipFill>
              <p:spPr>
                <a:xfrm>
                  <a:off x="6952396" y="475145"/>
                  <a:ext cx="15120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8" name="Ink 17">
                  <a:extLst>
                    <a:ext uri="{FF2B5EF4-FFF2-40B4-BE49-F238E27FC236}">
                      <a16:creationId xmlns:a16="http://schemas.microsoft.com/office/drawing/2014/main" id="{B07F08E0-1B32-664E-1FE3-E8441302B058}"/>
                    </a:ext>
                  </a:extLst>
                </p14:cNvPr>
                <p14:cNvContentPartPr/>
                <p14:nvPr/>
              </p14:nvContentPartPr>
              <p14:xfrm>
                <a:off x="6999196" y="499625"/>
                <a:ext cx="360" cy="360"/>
              </p14:xfrm>
            </p:contentPart>
          </mc:Choice>
          <mc:Fallback xmlns="">
            <p:pic>
              <p:nvPicPr>
                <p:cNvPr id="18" name="Ink 17">
                  <a:extLst>
                    <a:ext uri="{FF2B5EF4-FFF2-40B4-BE49-F238E27FC236}">
                      <a16:creationId xmlns:a16="http://schemas.microsoft.com/office/drawing/2014/main" id="{B07F08E0-1B32-664E-1FE3-E8441302B058}"/>
                    </a:ext>
                  </a:extLst>
                </p:cNvPr>
                <p:cNvPicPr/>
                <p:nvPr/>
              </p:nvPicPr>
              <p:blipFill>
                <a:blip r:embed="rId215"/>
                <a:stretch>
                  <a:fillRect/>
                </a:stretch>
              </p:blipFill>
              <p:spPr>
                <a:xfrm>
                  <a:off x="6993076" y="49350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20" name="Ink 19">
                  <a:extLst>
                    <a:ext uri="{FF2B5EF4-FFF2-40B4-BE49-F238E27FC236}">
                      <a16:creationId xmlns:a16="http://schemas.microsoft.com/office/drawing/2014/main" id="{763E1DDB-DAA0-5F27-F546-F407625E3971}"/>
                    </a:ext>
                  </a:extLst>
                </p14:cNvPr>
                <p14:cNvContentPartPr/>
                <p14:nvPr/>
              </p14:nvContentPartPr>
              <p14:xfrm>
                <a:off x="7075516" y="708425"/>
                <a:ext cx="360" cy="360"/>
              </p14:xfrm>
            </p:contentPart>
          </mc:Choice>
          <mc:Fallback xmlns="">
            <p:pic>
              <p:nvPicPr>
                <p:cNvPr id="20" name="Ink 19">
                  <a:extLst>
                    <a:ext uri="{FF2B5EF4-FFF2-40B4-BE49-F238E27FC236}">
                      <a16:creationId xmlns:a16="http://schemas.microsoft.com/office/drawing/2014/main" id="{763E1DDB-DAA0-5F27-F546-F407625E3971}"/>
                    </a:ext>
                  </a:extLst>
                </p:cNvPr>
                <p:cNvPicPr/>
                <p:nvPr/>
              </p:nvPicPr>
              <p:blipFill>
                <a:blip r:embed="rId215"/>
                <a:stretch>
                  <a:fillRect/>
                </a:stretch>
              </p:blipFill>
              <p:spPr>
                <a:xfrm>
                  <a:off x="7069396" y="70230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24" name="Ink 23">
                  <a:extLst>
                    <a:ext uri="{FF2B5EF4-FFF2-40B4-BE49-F238E27FC236}">
                      <a16:creationId xmlns:a16="http://schemas.microsoft.com/office/drawing/2014/main" id="{98808B29-558E-2867-C651-6BA53CE5F5B5}"/>
                    </a:ext>
                  </a:extLst>
                </p14:cNvPr>
                <p14:cNvContentPartPr/>
                <p14:nvPr/>
              </p14:nvContentPartPr>
              <p14:xfrm>
                <a:off x="7395916" y="286145"/>
                <a:ext cx="146160" cy="382320"/>
              </p14:xfrm>
            </p:contentPart>
          </mc:Choice>
          <mc:Fallback xmlns="">
            <p:pic>
              <p:nvPicPr>
                <p:cNvPr id="24" name="Ink 23">
                  <a:extLst>
                    <a:ext uri="{FF2B5EF4-FFF2-40B4-BE49-F238E27FC236}">
                      <a16:creationId xmlns:a16="http://schemas.microsoft.com/office/drawing/2014/main" id="{98808B29-558E-2867-C651-6BA53CE5F5B5}"/>
                    </a:ext>
                  </a:extLst>
                </p:cNvPr>
                <p:cNvPicPr/>
                <p:nvPr/>
              </p:nvPicPr>
              <p:blipFill>
                <a:blip r:embed="rId223"/>
                <a:stretch>
                  <a:fillRect/>
                </a:stretch>
              </p:blipFill>
              <p:spPr>
                <a:xfrm>
                  <a:off x="7389796" y="280025"/>
                  <a:ext cx="158400" cy="3945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26" name="Ink 25">
                  <a:extLst>
                    <a:ext uri="{FF2B5EF4-FFF2-40B4-BE49-F238E27FC236}">
                      <a16:creationId xmlns:a16="http://schemas.microsoft.com/office/drawing/2014/main" id="{158587ED-CDB2-2394-AA63-4BFE6493F2D6}"/>
                    </a:ext>
                  </a:extLst>
                </p14:cNvPr>
                <p14:cNvContentPartPr/>
                <p14:nvPr/>
              </p14:nvContentPartPr>
              <p14:xfrm>
                <a:off x="7383676" y="749105"/>
                <a:ext cx="6840" cy="16200"/>
              </p14:xfrm>
            </p:contentPart>
          </mc:Choice>
          <mc:Fallback xmlns="">
            <p:pic>
              <p:nvPicPr>
                <p:cNvPr id="26" name="Ink 25">
                  <a:extLst>
                    <a:ext uri="{FF2B5EF4-FFF2-40B4-BE49-F238E27FC236}">
                      <a16:creationId xmlns:a16="http://schemas.microsoft.com/office/drawing/2014/main" id="{158587ED-CDB2-2394-AA63-4BFE6493F2D6}"/>
                    </a:ext>
                  </a:extLst>
                </p:cNvPr>
                <p:cNvPicPr/>
                <p:nvPr/>
              </p:nvPicPr>
              <p:blipFill>
                <a:blip r:embed="rId225"/>
                <a:stretch>
                  <a:fillRect/>
                </a:stretch>
              </p:blipFill>
              <p:spPr>
                <a:xfrm>
                  <a:off x="7377556" y="742985"/>
                  <a:ext cx="190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29" name="Ink 28">
                  <a:extLst>
                    <a:ext uri="{FF2B5EF4-FFF2-40B4-BE49-F238E27FC236}">
                      <a16:creationId xmlns:a16="http://schemas.microsoft.com/office/drawing/2014/main" id="{5A6FCC0D-39B7-FAD9-4E62-970942EB7B52}"/>
                    </a:ext>
                  </a:extLst>
                </p14:cNvPr>
                <p14:cNvContentPartPr/>
                <p14:nvPr/>
              </p14:nvContentPartPr>
              <p14:xfrm>
                <a:off x="6427156" y="172025"/>
                <a:ext cx="1323000" cy="703800"/>
              </p14:xfrm>
            </p:contentPart>
          </mc:Choice>
          <mc:Fallback xmlns="">
            <p:pic>
              <p:nvPicPr>
                <p:cNvPr id="29" name="Ink 28">
                  <a:extLst>
                    <a:ext uri="{FF2B5EF4-FFF2-40B4-BE49-F238E27FC236}">
                      <a16:creationId xmlns:a16="http://schemas.microsoft.com/office/drawing/2014/main" id="{5A6FCC0D-39B7-FAD9-4E62-970942EB7B52}"/>
                    </a:ext>
                  </a:extLst>
                </p:cNvPr>
                <p:cNvPicPr/>
                <p:nvPr/>
              </p:nvPicPr>
              <p:blipFill>
                <a:blip r:embed="rId227"/>
                <a:stretch>
                  <a:fillRect/>
                </a:stretch>
              </p:blipFill>
              <p:spPr>
                <a:xfrm>
                  <a:off x="6421036" y="165905"/>
                  <a:ext cx="1335240" cy="716040"/>
                </a:xfrm>
                <a:prstGeom prst="rect">
                  <a:avLst/>
                </a:prstGeom>
              </p:spPr>
            </p:pic>
          </mc:Fallback>
        </mc:AlternateContent>
      </p:grpSp>
      <p:grpSp>
        <p:nvGrpSpPr>
          <p:cNvPr id="38" name="Group 37">
            <a:extLst>
              <a:ext uri="{FF2B5EF4-FFF2-40B4-BE49-F238E27FC236}">
                <a16:creationId xmlns:a16="http://schemas.microsoft.com/office/drawing/2014/main" id="{2203FE9F-4DD7-E206-843C-FBAC6C9270FE}"/>
              </a:ext>
            </a:extLst>
          </p:cNvPr>
          <p:cNvGrpSpPr/>
          <p:nvPr/>
        </p:nvGrpSpPr>
        <p:grpSpPr>
          <a:xfrm>
            <a:off x="977836" y="670625"/>
            <a:ext cx="127440" cy="124920"/>
            <a:chOff x="977836" y="670625"/>
            <a:chExt cx="127440" cy="124920"/>
          </a:xfrm>
        </p:grpSpPr>
        <mc:AlternateContent xmlns:mc="http://schemas.openxmlformats.org/markup-compatibility/2006" xmlns:p14="http://schemas.microsoft.com/office/powerpoint/2010/main">
          <mc:Choice Requires="p14">
            <p:contentPart p14:bwMode="auto" r:id="rId228">
              <p14:nvContentPartPr>
                <p14:cNvPr id="34" name="Ink 33">
                  <a:extLst>
                    <a:ext uri="{FF2B5EF4-FFF2-40B4-BE49-F238E27FC236}">
                      <a16:creationId xmlns:a16="http://schemas.microsoft.com/office/drawing/2014/main" id="{0A0EB71A-8186-DFEA-2E1A-864E787AD472}"/>
                    </a:ext>
                  </a:extLst>
                </p14:cNvPr>
                <p14:cNvContentPartPr/>
                <p14:nvPr/>
              </p14:nvContentPartPr>
              <p14:xfrm>
                <a:off x="977836" y="670625"/>
                <a:ext cx="127440" cy="124920"/>
              </p14:xfrm>
            </p:contentPart>
          </mc:Choice>
          <mc:Fallback xmlns="">
            <p:pic>
              <p:nvPicPr>
                <p:cNvPr id="34" name="Ink 33">
                  <a:extLst>
                    <a:ext uri="{FF2B5EF4-FFF2-40B4-BE49-F238E27FC236}">
                      <a16:creationId xmlns:a16="http://schemas.microsoft.com/office/drawing/2014/main" id="{0A0EB71A-8186-DFEA-2E1A-864E787AD472}"/>
                    </a:ext>
                  </a:extLst>
                </p:cNvPr>
                <p:cNvPicPr/>
                <p:nvPr/>
              </p:nvPicPr>
              <p:blipFill>
                <a:blip r:embed="rId229"/>
                <a:stretch>
                  <a:fillRect/>
                </a:stretch>
              </p:blipFill>
              <p:spPr>
                <a:xfrm>
                  <a:off x="971716" y="664505"/>
                  <a:ext cx="1396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36" name="Ink 35">
                  <a:extLst>
                    <a:ext uri="{FF2B5EF4-FFF2-40B4-BE49-F238E27FC236}">
                      <a16:creationId xmlns:a16="http://schemas.microsoft.com/office/drawing/2014/main" id="{C5DE0E68-CFA8-610E-DFF2-F5EB07694408}"/>
                    </a:ext>
                  </a:extLst>
                </p14:cNvPr>
                <p14:cNvContentPartPr/>
                <p14:nvPr/>
              </p14:nvContentPartPr>
              <p14:xfrm>
                <a:off x="995476" y="716345"/>
                <a:ext cx="57240" cy="25560"/>
              </p14:xfrm>
            </p:contentPart>
          </mc:Choice>
          <mc:Fallback xmlns="">
            <p:pic>
              <p:nvPicPr>
                <p:cNvPr id="36" name="Ink 35">
                  <a:extLst>
                    <a:ext uri="{FF2B5EF4-FFF2-40B4-BE49-F238E27FC236}">
                      <a16:creationId xmlns:a16="http://schemas.microsoft.com/office/drawing/2014/main" id="{C5DE0E68-CFA8-610E-DFF2-F5EB07694408}"/>
                    </a:ext>
                  </a:extLst>
                </p:cNvPr>
                <p:cNvPicPr/>
                <p:nvPr/>
              </p:nvPicPr>
              <p:blipFill>
                <a:blip r:embed="rId231"/>
                <a:stretch>
                  <a:fillRect/>
                </a:stretch>
              </p:blipFill>
              <p:spPr>
                <a:xfrm>
                  <a:off x="989356" y="710225"/>
                  <a:ext cx="69480" cy="37800"/>
                </a:xfrm>
                <a:prstGeom prst="rect">
                  <a:avLst/>
                </a:prstGeom>
              </p:spPr>
            </p:pic>
          </mc:Fallback>
        </mc:AlternateContent>
      </p:grpSp>
      <p:grpSp>
        <p:nvGrpSpPr>
          <p:cNvPr id="50" name="Group 49">
            <a:extLst>
              <a:ext uri="{FF2B5EF4-FFF2-40B4-BE49-F238E27FC236}">
                <a16:creationId xmlns:a16="http://schemas.microsoft.com/office/drawing/2014/main" id="{CF18913E-0F8C-B472-5FE8-05F2F0A2AFDB}"/>
              </a:ext>
            </a:extLst>
          </p:cNvPr>
          <p:cNvGrpSpPr/>
          <p:nvPr/>
        </p:nvGrpSpPr>
        <p:grpSpPr>
          <a:xfrm>
            <a:off x="1428556" y="508265"/>
            <a:ext cx="447840" cy="297360"/>
            <a:chOff x="1428556" y="508265"/>
            <a:chExt cx="447840" cy="297360"/>
          </a:xfrm>
        </p:grpSpPr>
        <mc:AlternateContent xmlns:mc="http://schemas.openxmlformats.org/markup-compatibility/2006" xmlns:p14="http://schemas.microsoft.com/office/powerpoint/2010/main">
          <mc:Choice Requires="p14">
            <p:contentPart p14:bwMode="auto" r:id="rId232">
              <p14:nvContentPartPr>
                <p14:cNvPr id="41" name="Ink 40">
                  <a:extLst>
                    <a:ext uri="{FF2B5EF4-FFF2-40B4-BE49-F238E27FC236}">
                      <a16:creationId xmlns:a16="http://schemas.microsoft.com/office/drawing/2014/main" id="{FE5DB24F-4108-2420-4EAD-DA1F981109C3}"/>
                    </a:ext>
                  </a:extLst>
                </p14:cNvPr>
                <p14:cNvContentPartPr/>
                <p14:nvPr/>
              </p14:nvContentPartPr>
              <p14:xfrm>
                <a:off x="1428556" y="519425"/>
                <a:ext cx="117000" cy="239760"/>
              </p14:xfrm>
            </p:contentPart>
          </mc:Choice>
          <mc:Fallback xmlns="">
            <p:pic>
              <p:nvPicPr>
                <p:cNvPr id="41" name="Ink 40">
                  <a:extLst>
                    <a:ext uri="{FF2B5EF4-FFF2-40B4-BE49-F238E27FC236}">
                      <a16:creationId xmlns:a16="http://schemas.microsoft.com/office/drawing/2014/main" id="{FE5DB24F-4108-2420-4EAD-DA1F981109C3}"/>
                    </a:ext>
                  </a:extLst>
                </p:cNvPr>
                <p:cNvPicPr/>
                <p:nvPr/>
              </p:nvPicPr>
              <p:blipFill>
                <a:blip r:embed="rId233"/>
                <a:stretch>
                  <a:fillRect/>
                </a:stretch>
              </p:blipFill>
              <p:spPr>
                <a:xfrm>
                  <a:off x="1422436" y="513305"/>
                  <a:ext cx="12924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43" name="Ink 42">
                  <a:extLst>
                    <a:ext uri="{FF2B5EF4-FFF2-40B4-BE49-F238E27FC236}">
                      <a16:creationId xmlns:a16="http://schemas.microsoft.com/office/drawing/2014/main" id="{4C08D215-66D7-8819-BB71-662410121FC3}"/>
                    </a:ext>
                  </a:extLst>
                </p14:cNvPr>
                <p14:cNvContentPartPr/>
                <p14:nvPr/>
              </p14:nvContentPartPr>
              <p14:xfrm>
                <a:off x="1696756" y="588185"/>
                <a:ext cx="179640" cy="14760"/>
              </p14:xfrm>
            </p:contentPart>
          </mc:Choice>
          <mc:Fallback xmlns="">
            <p:pic>
              <p:nvPicPr>
                <p:cNvPr id="43" name="Ink 42">
                  <a:extLst>
                    <a:ext uri="{FF2B5EF4-FFF2-40B4-BE49-F238E27FC236}">
                      <a16:creationId xmlns:a16="http://schemas.microsoft.com/office/drawing/2014/main" id="{4C08D215-66D7-8819-BB71-662410121FC3}"/>
                    </a:ext>
                  </a:extLst>
                </p:cNvPr>
                <p:cNvPicPr/>
                <p:nvPr/>
              </p:nvPicPr>
              <p:blipFill>
                <a:blip r:embed="rId235"/>
                <a:stretch>
                  <a:fillRect/>
                </a:stretch>
              </p:blipFill>
              <p:spPr>
                <a:xfrm>
                  <a:off x="1690636" y="582065"/>
                  <a:ext cx="1918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45" name="Ink 44">
                  <a:extLst>
                    <a:ext uri="{FF2B5EF4-FFF2-40B4-BE49-F238E27FC236}">
                      <a16:creationId xmlns:a16="http://schemas.microsoft.com/office/drawing/2014/main" id="{BA22139A-701A-349B-4EEC-8B0C1D41BBE4}"/>
                    </a:ext>
                  </a:extLst>
                </p14:cNvPr>
                <p14:cNvContentPartPr/>
                <p14:nvPr/>
              </p14:nvContentPartPr>
              <p14:xfrm>
                <a:off x="1711156" y="685745"/>
                <a:ext cx="114480" cy="12960"/>
              </p14:xfrm>
            </p:contentPart>
          </mc:Choice>
          <mc:Fallback xmlns="">
            <p:pic>
              <p:nvPicPr>
                <p:cNvPr id="45" name="Ink 44">
                  <a:extLst>
                    <a:ext uri="{FF2B5EF4-FFF2-40B4-BE49-F238E27FC236}">
                      <a16:creationId xmlns:a16="http://schemas.microsoft.com/office/drawing/2014/main" id="{BA22139A-701A-349B-4EEC-8B0C1D41BBE4}"/>
                    </a:ext>
                  </a:extLst>
                </p:cNvPr>
                <p:cNvPicPr/>
                <p:nvPr/>
              </p:nvPicPr>
              <p:blipFill>
                <a:blip r:embed="rId237"/>
                <a:stretch>
                  <a:fillRect/>
                </a:stretch>
              </p:blipFill>
              <p:spPr>
                <a:xfrm>
                  <a:off x="1705036" y="679625"/>
                  <a:ext cx="1267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48" name="Ink 47">
                  <a:extLst>
                    <a:ext uri="{FF2B5EF4-FFF2-40B4-BE49-F238E27FC236}">
                      <a16:creationId xmlns:a16="http://schemas.microsoft.com/office/drawing/2014/main" id="{180ED45A-6A82-7003-0EC8-3644460CB864}"/>
                    </a:ext>
                  </a:extLst>
                </p14:cNvPr>
                <p14:cNvContentPartPr/>
                <p14:nvPr/>
              </p14:nvContentPartPr>
              <p14:xfrm>
                <a:off x="1764796" y="508265"/>
                <a:ext cx="41760" cy="297360"/>
              </p14:xfrm>
            </p:contentPart>
          </mc:Choice>
          <mc:Fallback xmlns="">
            <p:pic>
              <p:nvPicPr>
                <p:cNvPr id="48" name="Ink 47">
                  <a:extLst>
                    <a:ext uri="{FF2B5EF4-FFF2-40B4-BE49-F238E27FC236}">
                      <a16:creationId xmlns:a16="http://schemas.microsoft.com/office/drawing/2014/main" id="{180ED45A-6A82-7003-0EC8-3644460CB864}"/>
                    </a:ext>
                  </a:extLst>
                </p:cNvPr>
                <p:cNvPicPr/>
                <p:nvPr/>
              </p:nvPicPr>
              <p:blipFill>
                <a:blip r:embed="rId239"/>
                <a:stretch>
                  <a:fillRect/>
                </a:stretch>
              </p:blipFill>
              <p:spPr>
                <a:xfrm>
                  <a:off x="1758676" y="502145"/>
                  <a:ext cx="54000" cy="309600"/>
                </a:xfrm>
                <a:prstGeom prst="rect">
                  <a:avLst/>
                </a:prstGeom>
              </p:spPr>
            </p:pic>
          </mc:Fallback>
        </mc:AlternateContent>
      </p:grpSp>
      <p:grpSp>
        <p:nvGrpSpPr>
          <p:cNvPr id="85" name="Group 84">
            <a:extLst>
              <a:ext uri="{FF2B5EF4-FFF2-40B4-BE49-F238E27FC236}">
                <a16:creationId xmlns:a16="http://schemas.microsoft.com/office/drawing/2014/main" id="{35D00B24-0BF2-26D0-A6DA-85F097B65A88}"/>
              </a:ext>
            </a:extLst>
          </p:cNvPr>
          <p:cNvGrpSpPr/>
          <p:nvPr/>
        </p:nvGrpSpPr>
        <p:grpSpPr>
          <a:xfrm>
            <a:off x="1398316" y="166625"/>
            <a:ext cx="332280" cy="200880"/>
            <a:chOff x="1398316" y="166625"/>
            <a:chExt cx="332280" cy="200880"/>
          </a:xfrm>
        </p:grpSpPr>
        <mc:AlternateContent xmlns:mc="http://schemas.openxmlformats.org/markup-compatibility/2006" xmlns:p14="http://schemas.microsoft.com/office/powerpoint/2010/main">
          <mc:Choice Requires="p14">
            <p:contentPart p14:bwMode="auto" r:id="rId240">
              <p14:nvContentPartPr>
                <p14:cNvPr id="74" name="Ink 73">
                  <a:extLst>
                    <a:ext uri="{FF2B5EF4-FFF2-40B4-BE49-F238E27FC236}">
                      <a16:creationId xmlns:a16="http://schemas.microsoft.com/office/drawing/2014/main" id="{99A18C4E-F9E9-2E4D-5333-529C2E58A68D}"/>
                    </a:ext>
                  </a:extLst>
                </p14:cNvPr>
                <p14:cNvContentPartPr/>
                <p14:nvPr/>
              </p14:nvContentPartPr>
              <p14:xfrm>
                <a:off x="1398316" y="222065"/>
                <a:ext cx="360" cy="117360"/>
              </p14:xfrm>
            </p:contentPart>
          </mc:Choice>
          <mc:Fallback xmlns="">
            <p:pic>
              <p:nvPicPr>
                <p:cNvPr id="74" name="Ink 73">
                  <a:extLst>
                    <a:ext uri="{FF2B5EF4-FFF2-40B4-BE49-F238E27FC236}">
                      <a16:creationId xmlns:a16="http://schemas.microsoft.com/office/drawing/2014/main" id="{99A18C4E-F9E9-2E4D-5333-529C2E58A68D}"/>
                    </a:ext>
                  </a:extLst>
                </p:cNvPr>
                <p:cNvPicPr/>
                <p:nvPr/>
              </p:nvPicPr>
              <p:blipFill>
                <a:blip r:embed="rId241"/>
                <a:stretch>
                  <a:fillRect/>
                </a:stretch>
              </p:blipFill>
              <p:spPr>
                <a:xfrm>
                  <a:off x="1392196" y="215945"/>
                  <a:ext cx="126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75" name="Ink 74">
                  <a:extLst>
                    <a:ext uri="{FF2B5EF4-FFF2-40B4-BE49-F238E27FC236}">
                      <a16:creationId xmlns:a16="http://schemas.microsoft.com/office/drawing/2014/main" id="{5C34C0A1-D73C-654F-8BFE-30C669C9E6FA}"/>
                    </a:ext>
                  </a:extLst>
                </p14:cNvPr>
                <p14:cNvContentPartPr/>
                <p14:nvPr/>
              </p14:nvContentPartPr>
              <p14:xfrm>
                <a:off x="1491916" y="223145"/>
                <a:ext cx="52920" cy="132120"/>
              </p14:xfrm>
            </p:contentPart>
          </mc:Choice>
          <mc:Fallback xmlns="">
            <p:pic>
              <p:nvPicPr>
                <p:cNvPr id="75" name="Ink 74">
                  <a:extLst>
                    <a:ext uri="{FF2B5EF4-FFF2-40B4-BE49-F238E27FC236}">
                      <a16:creationId xmlns:a16="http://schemas.microsoft.com/office/drawing/2014/main" id="{5C34C0A1-D73C-654F-8BFE-30C669C9E6FA}"/>
                    </a:ext>
                  </a:extLst>
                </p:cNvPr>
                <p:cNvPicPr/>
                <p:nvPr/>
              </p:nvPicPr>
              <p:blipFill>
                <a:blip r:embed="rId243"/>
                <a:stretch>
                  <a:fillRect/>
                </a:stretch>
              </p:blipFill>
              <p:spPr>
                <a:xfrm>
                  <a:off x="1485796" y="217025"/>
                  <a:ext cx="651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76" name="Ink 75">
                  <a:extLst>
                    <a:ext uri="{FF2B5EF4-FFF2-40B4-BE49-F238E27FC236}">
                      <a16:creationId xmlns:a16="http://schemas.microsoft.com/office/drawing/2014/main" id="{A7452DB4-F8FF-2762-240D-BF8494012570}"/>
                    </a:ext>
                  </a:extLst>
                </p14:cNvPr>
                <p14:cNvContentPartPr/>
                <p14:nvPr/>
              </p14:nvContentPartPr>
              <p14:xfrm>
                <a:off x="1619356" y="166625"/>
                <a:ext cx="88200" cy="200880"/>
              </p14:xfrm>
            </p:contentPart>
          </mc:Choice>
          <mc:Fallback xmlns="">
            <p:pic>
              <p:nvPicPr>
                <p:cNvPr id="76" name="Ink 75">
                  <a:extLst>
                    <a:ext uri="{FF2B5EF4-FFF2-40B4-BE49-F238E27FC236}">
                      <a16:creationId xmlns:a16="http://schemas.microsoft.com/office/drawing/2014/main" id="{A7452DB4-F8FF-2762-240D-BF8494012570}"/>
                    </a:ext>
                  </a:extLst>
                </p:cNvPr>
                <p:cNvPicPr/>
                <p:nvPr/>
              </p:nvPicPr>
              <p:blipFill>
                <a:blip r:embed="rId245"/>
                <a:stretch>
                  <a:fillRect/>
                </a:stretch>
              </p:blipFill>
              <p:spPr>
                <a:xfrm>
                  <a:off x="1613236" y="160505"/>
                  <a:ext cx="10044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77" name="Ink 76">
                  <a:extLst>
                    <a:ext uri="{FF2B5EF4-FFF2-40B4-BE49-F238E27FC236}">
                      <a16:creationId xmlns:a16="http://schemas.microsoft.com/office/drawing/2014/main" id="{1596DE5D-B044-EE92-74BD-883F37E6164F}"/>
                    </a:ext>
                  </a:extLst>
                </p14:cNvPr>
                <p14:cNvContentPartPr/>
                <p14:nvPr/>
              </p14:nvContentPartPr>
              <p14:xfrm>
                <a:off x="1619356" y="221345"/>
                <a:ext cx="360" cy="360"/>
              </p14:xfrm>
            </p:contentPart>
          </mc:Choice>
          <mc:Fallback xmlns="">
            <p:pic>
              <p:nvPicPr>
                <p:cNvPr id="77" name="Ink 76">
                  <a:extLst>
                    <a:ext uri="{FF2B5EF4-FFF2-40B4-BE49-F238E27FC236}">
                      <a16:creationId xmlns:a16="http://schemas.microsoft.com/office/drawing/2014/main" id="{1596DE5D-B044-EE92-74BD-883F37E6164F}"/>
                    </a:ext>
                  </a:extLst>
                </p:cNvPr>
                <p:cNvPicPr/>
                <p:nvPr/>
              </p:nvPicPr>
              <p:blipFill>
                <a:blip r:embed="rId215"/>
                <a:stretch>
                  <a:fillRect/>
                </a:stretch>
              </p:blipFill>
              <p:spPr>
                <a:xfrm>
                  <a:off x="1613236" y="21522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78" name="Ink 77">
                  <a:extLst>
                    <a:ext uri="{FF2B5EF4-FFF2-40B4-BE49-F238E27FC236}">
                      <a16:creationId xmlns:a16="http://schemas.microsoft.com/office/drawing/2014/main" id="{6341CA69-9263-6871-B1DD-573E68AD5D21}"/>
                    </a:ext>
                  </a:extLst>
                </p14:cNvPr>
                <p14:cNvContentPartPr/>
                <p14:nvPr/>
              </p14:nvContentPartPr>
              <p14:xfrm>
                <a:off x="1723756" y="322865"/>
                <a:ext cx="6840" cy="16200"/>
              </p14:xfrm>
            </p:contentPart>
          </mc:Choice>
          <mc:Fallback xmlns="">
            <p:pic>
              <p:nvPicPr>
                <p:cNvPr id="78" name="Ink 77">
                  <a:extLst>
                    <a:ext uri="{FF2B5EF4-FFF2-40B4-BE49-F238E27FC236}">
                      <a16:creationId xmlns:a16="http://schemas.microsoft.com/office/drawing/2014/main" id="{6341CA69-9263-6871-B1DD-573E68AD5D21}"/>
                    </a:ext>
                  </a:extLst>
                </p:cNvPr>
                <p:cNvPicPr/>
                <p:nvPr/>
              </p:nvPicPr>
              <p:blipFill>
                <a:blip r:embed="rId248"/>
                <a:stretch>
                  <a:fillRect/>
                </a:stretch>
              </p:blipFill>
              <p:spPr>
                <a:xfrm>
                  <a:off x="1717636" y="316745"/>
                  <a:ext cx="19080" cy="28440"/>
                </a:xfrm>
                <a:prstGeom prst="rect">
                  <a:avLst/>
                </a:prstGeom>
              </p:spPr>
            </p:pic>
          </mc:Fallback>
        </mc:AlternateContent>
      </p:grpSp>
      <p:grpSp>
        <p:nvGrpSpPr>
          <p:cNvPr id="84" name="Group 83">
            <a:extLst>
              <a:ext uri="{FF2B5EF4-FFF2-40B4-BE49-F238E27FC236}">
                <a16:creationId xmlns:a16="http://schemas.microsoft.com/office/drawing/2014/main" id="{7100243A-5B85-B152-DB5F-7E7F42EE82B7}"/>
              </a:ext>
            </a:extLst>
          </p:cNvPr>
          <p:cNvGrpSpPr/>
          <p:nvPr/>
        </p:nvGrpSpPr>
        <p:grpSpPr>
          <a:xfrm>
            <a:off x="2302636" y="174905"/>
            <a:ext cx="391320" cy="234000"/>
            <a:chOff x="2302636" y="174905"/>
            <a:chExt cx="391320" cy="234000"/>
          </a:xfrm>
        </p:grpSpPr>
        <mc:AlternateContent xmlns:mc="http://schemas.openxmlformats.org/markup-compatibility/2006" xmlns:p14="http://schemas.microsoft.com/office/powerpoint/2010/main">
          <mc:Choice Requires="p14">
            <p:contentPart p14:bwMode="auto" r:id="rId249">
              <p14:nvContentPartPr>
                <p14:cNvPr id="79" name="Ink 78">
                  <a:extLst>
                    <a:ext uri="{FF2B5EF4-FFF2-40B4-BE49-F238E27FC236}">
                      <a16:creationId xmlns:a16="http://schemas.microsoft.com/office/drawing/2014/main" id="{65007A1B-F5ED-9E08-DAA4-FECBB0CD4E00}"/>
                    </a:ext>
                  </a:extLst>
                </p14:cNvPr>
                <p14:cNvContentPartPr/>
                <p14:nvPr/>
              </p14:nvContentPartPr>
              <p14:xfrm>
                <a:off x="2302636" y="256625"/>
                <a:ext cx="143280" cy="148680"/>
              </p14:xfrm>
            </p:contentPart>
          </mc:Choice>
          <mc:Fallback xmlns="">
            <p:pic>
              <p:nvPicPr>
                <p:cNvPr id="79" name="Ink 78">
                  <a:extLst>
                    <a:ext uri="{FF2B5EF4-FFF2-40B4-BE49-F238E27FC236}">
                      <a16:creationId xmlns:a16="http://schemas.microsoft.com/office/drawing/2014/main" id="{65007A1B-F5ED-9E08-DAA4-FECBB0CD4E00}"/>
                    </a:ext>
                  </a:extLst>
                </p:cNvPr>
                <p:cNvPicPr/>
                <p:nvPr/>
              </p:nvPicPr>
              <p:blipFill>
                <a:blip r:embed="rId250"/>
                <a:stretch>
                  <a:fillRect/>
                </a:stretch>
              </p:blipFill>
              <p:spPr>
                <a:xfrm>
                  <a:off x="2296516" y="250505"/>
                  <a:ext cx="1555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80" name="Ink 79">
                  <a:extLst>
                    <a:ext uri="{FF2B5EF4-FFF2-40B4-BE49-F238E27FC236}">
                      <a16:creationId xmlns:a16="http://schemas.microsoft.com/office/drawing/2014/main" id="{04290C3B-8F49-93C0-C132-9E0779FBEC9A}"/>
                    </a:ext>
                  </a:extLst>
                </p14:cNvPr>
                <p14:cNvContentPartPr/>
                <p14:nvPr/>
              </p14:nvContentPartPr>
              <p14:xfrm>
                <a:off x="2488036" y="308825"/>
                <a:ext cx="38520" cy="88920"/>
              </p14:xfrm>
            </p:contentPart>
          </mc:Choice>
          <mc:Fallback xmlns="">
            <p:pic>
              <p:nvPicPr>
                <p:cNvPr id="80" name="Ink 79">
                  <a:extLst>
                    <a:ext uri="{FF2B5EF4-FFF2-40B4-BE49-F238E27FC236}">
                      <a16:creationId xmlns:a16="http://schemas.microsoft.com/office/drawing/2014/main" id="{04290C3B-8F49-93C0-C132-9E0779FBEC9A}"/>
                    </a:ext>
                  </a:extLst>
                </p:cNvPr>
                <p:cNvPicPr/>
                <p:nvPr/>
              </p:nvPicPr>
              <p:blipFill>
                <a:blip r:embed="rId252"/>
                <a:stretch>
                  <a:fillRect/>
                </a:stretch>
              </p:blipFill>
              <p:spPr>
                <a:xfrm>
                  <a:off x="2481916" y="302705"/>
                  <a:ext cx="507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81" name="Ink 80">
                  <a:extLst>
                    <a:ext uri="{FF2B5EF4-FFF2-40B4-BE49-F238E27FC236}">
                      <a16:creationId xmlns:a16="http://schemas.microsoft.com/office/drawing/2014/main" id="{1737A7D4-A8D5-70FD-2638-BBBA4D94AD18}"/>
                    </a:ext>
                  </a:extLst>
                </p14:cNvPr>
                <p14:cNvContentPartPr/>
                <p14:nvPr/>
              </p14:nvContentPartPr>
              <p14:xfrm>
                <a:off x="2620876" y="202265"/>
                <a:ext cx="64440" cy="206640"/>
              </p14:xfrm>
            </p:contentPart>
          </mc:Choice>
          <mc:Fallback xmlns="">
            <p:pic>
              <p:nvPicPr>
                <p:cNvPr id="81" name="Ink 80">
                  <a:extLst>
                    <a:ext uri="{FF2B5EF4-FFF2-40B4-BE49-F238E27FC236}">
                      <a16:creationId xmlns:a16="http://schemas.microsoft.com/office/drawing/2014/main" id="{1737A7D4-A8D5-70FD-2638-BBBA4D94AD18}"/>
                    </a:ext>
                  </a:extLst>
                </p:cNvPr>
                <p:cNvPicPr/>
                <p:nvPr/>
              </p:nvPicPr>
              <p:blipFill>
                <a:blip r:embed="rId254"/>
                <a:stretch>
                  <a:fillRect/>
                </a:stretch>
              </p:blipFill>
              <p:spPr>
                <a:xfrm>
                  <a:off x="2614756" y="196145"/>
                  <a:ext cx="7668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82" name="Ink 81">
                  <a:extLst>
                    <a:ext uri="{FF2B5EF4-FFF2-40B4-BE49-F238E27FC236}">
                      <a16:creationId xmlns:a16="http://schemas.microsoft.com/office/drawing/2014/main" id="{2FAFAE68-7BC0-854C-A185-89CA9C342DB2}"/>
                    </a:ext>
                  </a:extLst>
                </p14:cNvPr>
                <p14:cNvContentPartPr/>
                <p14:nvPr/>
              </p14:nvContentPartPr>
              <p14:xfrm>
                <a:off x="2620876" y="174905"/>
                <a:ext cx="360" cy="360"/>
              </p14:xfrm>
            </p:contentPart>
          </mc:Choice>
          <mc:Fallback xmlns="">
            <p:pic>
              <p:nvPicPr>
                <p:cNvPr id="82" name="Ink 81">
                  <a:extLst>
                    <a:ext uri="{FF2B5EF4-FFF2-40B4-BE49-F238E27FC236}">
                      <a16:creationId xmlns:a16="http://schemas.microsoft.com/office/drawing/2014/main" id="{2FAFAE68-7BC0-854C-A185-89CA9C342DB2}"/>
                    </a:ext>
                  </a:extLst>
                </p:cNvPr>
                <p:cNvPicPr/>
                <p:nvPr/>
              </p:nvPicPr>
              <p:blipFill>
                <a:blip r:embed="rId215"/>
                <a:stretch>
                  <a:fillRect/>
                </a:stretch>
              </p:blipFill>
              <p:spPr>
                <a:xfrm>
                  <a:off x="2614756" y="16878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83" name="Ink 82">
                  <a:extLst>
                    <a:ext uri="{FF2B5EF4-FFF2-40B4-BE49-F238E27FC236}">
                      <a16:creationId xmlns:a16="http://schemas.microsoft.com/office/drawing/2014/main" id="{16511A06-0950-C959-805A-11838FD0F578}"/>
                    </a:ext>
                  </a:extLst>
                </p14:cNvPr>
                <p14:cNvContentPartPr/>
                <p14:nvPr/>
              </p14:nvContentPartPr>
              <p14:xfrm>
                <a:off x="2693596" y="400265"/>
                <a:ext cx="360" cy="360"/>
              </p14:xfrm>
            </p:contentPart>
          </mc:Choice>
          <mc:Fallback xmlns="">
            <p:pic>
              <p:nvPicPr>
                <p:cNvPr id="83" name="Ink 82">
                  <a:extLst>
                    <a:ext uri="{FF2B5EF4-FFF2-40B4-BE49-F238E27FC236}">
                      <a16:creationId xmlns:a16="http://schemas.microsoft.com/office/drawing/2014/main" id="{16511A06-0950-C959-805A-11838FD0F578}"/>
                    </a:ext>
                  </a:extLst>
                </p:cNvPr>
                <p:cNvPicPr/>
                <p:nvPr/>
              </p:nvPicPr>
              <p:blipFill>
                <a:blip r:embed="rId215"/>
                <a:stretch>
                  <a:fillRect/>
                </a:stretch>
              </p:blipFill>
              <p:spPr>
                <a:xfrm>
                  <a:off x="2687476" y="394145"/>
                  <a:ext cx="12600" cy="1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7">
            <p14:nvContentPartPr>
              <p14:cNvPr id="86" name="Ink 85">
                <a:extLst>
                  <a:ext uri="{FF2B5EF4-FFF2-40B4-BE49-F238E27FC236}">
                    <a16:creationId xmlns:a16="http://schemas.microsoft.com/office/drawing/2014/main" id="{65E284E2-0AEC-9AC0-F899-2BEE235BBFA4}"/>
                  </a:ext>
                </a:extLst>
              </p14:cNvPr>
              <p14:cNvContentPartPr/>
              <p14:nvPr/>
            </p14:nvContentPartPr>
            <p14:xfrm>
              <a:off x="3897436" y="2320505"/>
              <a:ext cx="275040" cy="360"/>
            </p14:xfrm>
          </p:contentPart>
        </mc:Choice>
        <mc:Fallback xmlns="">
          <p:pic>
            <p:nvPicPr>
              <p:cNvPr id="86" name="Ink 85">
                <a:extLst>
                  <a:ext uri="{FF2B5EF4-FFF2-40B4-BE49-F238E27FC236}">
                    <a16:creationId xmlns:a16="http://schemas.microsoft.com/office/drawing/2014/main" id="{65E284E2-0AEC-9AC0-F899-2BEE235BBFA4}"/>
                  </a:ext>
                </a:extLst>
              </p:cNvPr>
              <p:cNvPicPr/>
              <p:nvPr/>
            </p:nvPicPr>
            <p:blipFill>
              <a:blip r:embed="rId258"/>
              <a:stretch>
                <a:fillRect/>
              </a:stretch>
            </p:blipFill>
            <p:spPr>
              <a:xfrm>
                <a:off x="3891316" y="2314385"/>
                <a:ext cx="2872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87" name="Ink 86">
                <a:extLst>
                  <a:ext uri="{FF2B5EF4-FFF2-40B4-BE49-F238E27FC236}">
                    <a16:creationId xmlns:a16="http://schemas.microsoft.com/office/drawing/2014/main" id="{BFBE006C-9C1F-6902-2370-B64593A6CD71}"/>
                  </a:ext>
                </a:extLst>
              </p14:cNvPr>
              <p14:cNvContentPartPr/>
              <p14:nvPr/>
            </p14:nvContentPartPr>
            <p14:xfrm>
              <a:off x="6102436" y="2354705"/>
              <a:ext cx="406440" cy="360"/>
            </p14:xfrm>
          </p:contentPart>
        </mc:Choice>
        <mc:Fallback xmlns="">
          <p:pic>
            <p:nvPicPr>
              <p:cNvPr id="87" name="Ink 86">
                <a:extLst>
                  <a:ext uri="{FF2B5EF4-FFF2-40B4-BE49-F238E27FC236}">
                    <a16:creationId xmlns:a16="http://schemas.microsoft.com/office/drawing/2014/main" id="{BFBE006C-9C1F-6902-2370-B64593A6CD71}"/>
                  </a:ext>
                </a:extLst>
              </p:cNvPr>
              <p:cNvPicPr/>
              <p:nvPr/>
            </p:nvPicPr>
            <p:blipFill>
              <a:blip r:embed="rId260"/>
              <a:stretch>
                <a:fillRect/>
              </a:stretch>
            </p:blipFill>
            <p:spPr>
              <a:xfrm>
                <a:off x="6096316" y="2348585"/>
                <a:ext cx="4186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88" name="Ink 87">
                <a:extLst>
                  <a:ext uri="{FF2B5EF4-FFF2-40B4-BE49-F238E27FC236}">
                    <a16:creationId xmlns:a16="http://schemas.microsoft.com/office/drawing/2014/main" id="{9211AA6F-0A9E-574D-3066-364BA40657A9}"/>
                  </a:ext>
                </a:extLst>
              </p14:cNvPr>
              <p14:cNvContentPartPr/>
              <p14:nvPr/>
            </p14:nvContentPartPr>
            <p14:xfrm>
              <a:off x="8474476" y="2614625"/>
              <a:ext cx="461520" cy="31320"/>
            </p14:xfrm>
          </p:contentPart>
        </mc:Choice>
        <mc:Fallback xmlns="">
          <p:pic>
            <p:nvPicPr>
              <p:cNvPr id="88" name="Ink 87">
                <a:extLst>
                  <a:ext uri="{FF2B5EF4-FFF2-40B4-BE49-F238E27FC236}">
                    <a16:creationId xmlns:a16="http://schemas.microsoft.com/office/drawing/2014/main" id="{9211AA6F-0A9E-574D-3066-364BA40657A9}"/>
                  </a:ext>
                </a:extLst>
              </p:cNvPr>
              <p:cNvPicPr/>
              <p:nvPr/>
            </p:nvPicPr>
            <p:blipFill>
              <a:blip r:embed="rId262"/>
              <a:stretch>
                <a:fillRect/>
              </a:stretch>
            </p:blipFill>
            <p:spPr>
              <a:xfrm>
                <a:off x="8468356" y="2608505"/>
                <a:ext cx="4737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89" name="Ink 88">
                <a:extLst>
                  <a:ext uri="{FF2B5EF4-FFF2-40B4-BE49-F238E27FC236}">
                    <a16:creationId xmlns:a16="http://schemas.microsoft.com/office/drawing/2014/main" id="{05C64EF1-A6BA-557B-012D-A10F8794160F}"/>
                  </a:ext>
                </a:extLst>
              </p14:cNvPr>
              <p14:cNvContentPartPr/>
              <p14:nvPr/>
            </p14:nvContentPartPr>
            <p14:xfrm>
              <a:off x="3260236" y="2964185"/>
              <a:ext cx="1410840" cy="360"/>
            </p14:xfrm>
          </p:contentPart>
        </mc:Choice>
        <mc:Fallback xmlns="">
          <p:pic>
            <p:nvPicPr>
              <p:cNvPr id="89" name="Ink 88">
                <a:extLst>
                  <a:ext uri="{FF2B5EF4-FFF2-40B4-BE49-F238E27FC236}">
                    <a16:creationId xmlns:a16="http://schemas.microsoft.com/office/drawing/2014/main" id="{05C64EF1-A6BA-557B-012D-A10F8794160F}"/>
                  </a:ext>
                </a:extLst>
              </p:cNvPr>
              <p:cNvPicPr/>
              <p:nvPr/>
            </p:nvPicPr>
            <p:blipFill>
              <a:blip r:embed="rId264"/>
              <a:stretch>
                <a:fillRect/>
              </a:stretch>
            </p:blipFill>
            <p:spPr>
              <a:xfrm>
                <a:off x="3254116" y="2958065"/>
                <a:ext cx="1423080" cy="12600"/>
              </a:xfrm>
              <a:prstGeom prst="rect">
                <a:avLst/>
              </a:prstGeom>
            </p:spPr>
          </p:pic>
        </mc:Fallback>
      </mc:AlternateContent>
      <p:grpSp>
        <p:nvGrpSpPr>
          <p:cNvPr id="104" name="Group 103">
            <a:extLst>
              <a:ext uri="{FF2B5EF4-FFF2-40B4-BE49-F238E27FC236}">
                <a16:creationId xmlns:a16="http://schemas.microsoft.com/office/drawing/2014/main" id="{62FA70F4-37FE-53B4-102D-4171EA3E0AB3}"/>
              </a:ext>
            </a:extLst>
          </p:cNvPr>
          <p:cNvGrpSpPr/>
          <p:nvPr/>
        </p:nvGrpSpPr>
        <p:grpSpPr>
          <a:xfrm>
            <a:off x="7144996" y="6014825"/>
            <a:ext cx="187920" cy="305640"/>
            <a:chOff x="7144996" y="6014825"/>
            <a:chExt cx="187920" cy="305640"/>
          </a:xfrm>
        </p:grpSpPr>
        <mc:AlternateContent xmlns:mc="http://schemas.openxmlformats.org/markup-compatibility/2006" xmlns:p14="http://schemas.microsoft.com/office/powerpoint/2010/main">
          <mc:Choice Requires="p14">
            <p:contentPart p14:bwMode="auto" r:id="rId265">
              <p14:nvContentPartPr>
                <p14:cNvPr id="91" name="Ink 90">
                  <a:extLst>
                    <a:ext uri="{FF2B5EF4-FFF2-40B4-BE49-F238E27FC236}">
                      <a16:creationId xmlns:a16="http://schemas.microsoft.com/office/drawing/2014/main" id="{4752E4AE-8981-D70C-57B9-27C6F2960AC3}"/>
                    </a:ext>
                  </a:extLst>
                </p14:cNvPr>
                <p14:cNvContentPartPr/>
                <p14:nvPr/>
              </p14:nvContentPartPr>
              <p14:xfrm>
                <a:off x="7144996" y="6014825"/>
                <a:ext cx="38160" cy="255960"/>
              </p14:xfrm>
            </p:contentPart>
          </mc:Choice>
          <mc:Fallback xmlns="">
            <p:pic>
              <p:nvPicPr>
                <p:cNvPr id="91" name="Ink 90">
                  <a:extLst>
                    <a:ext uri="{FF2B5EF4-FFF2-40B4-BE49-F238E27FC236}">
                      <a16:creationId xmlns:a16="http://schemas.microsoft.com/office/drawing/2014/main" id="{4752E4AE-8981-D70C-57B9-27C6F2960AC3}"/>
                    </a:ext>
                  </a:extLst>
                </p:cNvPr>
                <p:cNvPicPr/>
                <p:nvPr/>
              </p:nvPicPr>
              <p:blipFill>
                <a:blip r:embed="rId266"/>
                <a:stretch>
                  <a:fillRect/>
                </a:stretch>
              </p:blipFill>
              <p:spPr>
                <a:xfrm>
                  <a:off x="7138876" y="6008705"/>
                  <a:ext cx="5040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92" name="Ink 91">
                  <a:extLst>
                    <a:ext uri="{FF2B5EF4-FFF2-40B4-BE49-F238E27FC236}">
                      <a16:creationId xmlns:a16="http://schemas.microsoft.com/office/drawing/2014/main" id="{CCEFEFC3-C535-1E09-7C2E-85E66929744D}"/>
                    </a:ext>
                  </a:extLst>
                </p14:cNvPr>
                <p14:cNvContentPartPr/>
                <p14:nvPr/>
              </p14:nvContentPartPr>
              <p14:xfrm>
                <a:off x="7160116" y="6069545"/>
                <a:ext cx="172800" cy="250920"/>
              </p14:xfrm>
            </p:contentPart>
          </mc:Choice>
          <mc:Fallback xmlns="">
            <p:pic>
              <p:nvPicPr>
                <p:cNvPr id="92" name="Ink 91">
                  <a:extLst>
                    <a:ext uri="{FF2B5EF4-FFF2-40B4-BE49-F238E27FC236}">
                      <a16:creationId xmlns:a16="http://schemas.microsoft.com/office/drawing/2014/main" id="{CCEFEFC3-C535-1E09-7C2E-85E66929744D}"/>
                    </a:ext>
                  </a:extLst>
                </p:cNvPr>
                <p:cNvPicPr/>
                <p:nvPr/>
              </p:nvPicPr>
              <p:blipFill>
                <a:blip r:embed="rId268"/>
                <a:stretch>
                  <a:fillRect/>
                </a:stretch>
              </p:blipFill>
              <p:spPr>
                <a:xfrm>
                  <a:off x="7153996" y="6063425"/>
                  <a:ext cx="185040" cy="263160"/>
                </a:xfrm>
                <a:prstGeom prst="rect">
                  <a:avLst/>
                </a:prstGeom>
              </p:spPr>
            </p:pic>
          </mc:Fallback>
        </mc:AlternateContent>
      </p:grpSp>
      <p:grpSp>
        <p:nvGrpSpPr>
          <p:cNvPr id="102" name="Group 101">
            <a:extLst>
              <a:ext uri="{FF2B5EF4-FFF2-40B4-BE49-F238E27FC236}">
                <a16:creationId xmlns:a16="http://schemas.microsoft.com/office/drawing/2014/main" id="{95079CF7-C7BA-23C3-A5A3-4657FA013B2B}"/>
              </a:ext>
            </a:extLst>
          </p:cNvPr>
          <p:cNvGrpSpPr/>
          <p:nvPr/>
        </p:nvGrpSpPr>
        <p:grpSpPr>
          <a:xfrm>
            <a:off x="7652956" y="6047585"/>
            <a:ext cx="188640" cy="258480"/>
            <a:chOff x="7652956" y="6047585"/>
            <a:chExt cx="188640" cy="258480"/>
          </a:xfrm>
        </p:grpSpPr>
        <mc:AlternateContent xmlns:mc="http://schemas.openxmlformats.org/markup-compatibility/2006" xmlns:p14="http://schemas.microsoft.com/office/powerpoint/2010/main">
          <mc:Choice Requires="p14">
            <p:contentPart p14:bwMode="auto" r:id="rId269">
              <p14:nvContentPartPr>
                <p14:cNvPr id="93" name="Ink 92">
                  <a:extLst>
                    <a:ext uri="{FF2B5EF4-FFF2-40B4-BE49-F238E27FC236}">
                      <a16:creationId xmlns:a16="http://schemas.microsoft.com/office/drawing/2014/main" id="{D9D3024A-BF48-B7E7-C486-C02170C18D26}"/>
                    </a:ext>
                  </a:extLst>
                </p14:cNvPr>
                <p14:cNvContentPartPr/>
                <p14:nvPr/>
              </p14:nvContentPartPr>
              <p14:xfrm>
                <a:off x="7652956" y="6077465"/>
                <a:ext cx="360" cy="228600"/>
              </p14:xfrm>
            </p:contentPart>
          </mc:Choice>
          <mc:Fallback xmlns="">
            <p:pic>
              <p:nvPicPr>
                <p:cNvPr id="93" name="Ink 92">
                  <a:extLst>
                    <a:ext uri="{FF2B5EF4-FFF2-40B4-BE49-F238E27FC236}">
                      <a16:creationId xmlns:a16="http://schemas.microsoft.com/office/drawing/2014/main" id="{D9D3024A-BF48-B7E7-C486-C02170C18D26}"/>
                    </a:ext>
                  </a:extLst>
                </p:cNvPr>
                <p:cNvPicPr/>
                <p:nvPr/>
              </p:nvPicPr>
              <p:blipFill>
                <a:blip r:embed="rId270"/>
                <a:stretch>
                  <a:fillRect/>
                </a:stretch>
              </p:blipFill>
              <p:spPr>
                <a:xfrm>
                  <a:off x="7646836" y="6071345"/>
                  <a:ext cx="1260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94" name="Ink 93">
                  <a:extLst>
                    <a:ext uri="{FF2B5EF4-FFF2-40B4-BE49-F238E27FC236}">
                      <a16:creationId xmlns:a16="http://schemas.microsoft.com/office/drawing/2014/main" id="{34B92770-799E-CA48-F477-B41BFA5A571E}"/>
                    </a:ext>
                  </a:extLst>
                </p14:cNvPr>
                <p14:cNvContentPartPr/>
                <p14:nvPr/>
              </p14:nvContentPartPr>
              <p14:xfrm>
                <a:off x="7659436" y="6061985"/>
                <a:ext cx="182160" cy="193320"/>
              </p14:xfrm>
            </p:contentPart>
          </mc:Choice>
          <mc:Fallback xmlns="">
            <p:pic>
              <p:nvPicPr>
                <p:cNvPr id="94" name="Ink 93">
                  <a:extLst>
                    <a:ext uri="{FF2B5EF4-FFF2-40B4-BE49-F238E27FC236}">
                      <a16:creationId xmlns:a16="http://schemas.microsoft.com/office/drawing/2014/main" id="{34B92770-799E-CA48-F477-B41BFA5A571E}"/>
                    </a:ext>
                  </a:extLst>
                </p:cNvPr>
                <p:cNvPicPr/>
                <p:nvPr/>
              </p:nvPicPr>
              <p:blipFill>
                <a:blip r:embed="rId272"/>
                <a:stretch>
                  <a:fillRect/>
                </a:stretch>
              </p:blipFill>
              <p:spPr>
                <a:xfrm>
                  <a:off x="7653316" y="6055865"/>
                  <a:ext cx="19440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98" name="Ink 97">
                  <a:extLst>
                    <a:ext uri="{FF2B5EF4-FFF2-40B4-BE49-F238E27FC236}">
                      <a16:creationId xmlns:a16="http://schemas.microsoft.com/office/drawing/2014/main" id="{6AC6D509-7B0F-0E52-3705-FBC6A20BC6CF}"/>
                    </a:ext>
                  </a:extLst>
                </p14:cNvPr>
                <p14:cNvContentPartPr/>
                <p14:nvPr/>
              </p14:nvContentPartPr>
              <p14:xfrm>
                <a:off x="7840876" y="6047585"/>
                <a:ext cx="360" cy="223920"/>
              </p14:xfrm>
            </p:contentPart>
          </mc:Choice>
          <mc:Fallback xmlns="">
            <p:pic>
              <p:nvPicPr>
                <p:cNvPr id="98" name="Ink 97">
                  <a:extLst>
                    <a:ext uri="{FF2B5EF4-FFF2-40B4-BE49-F238E27FC236}">
                      <a16:creationId xmlns:a16="http://schemas.microsoft.com/office/drawing/2014/main" id="{6AC6D509-7B0F-0E52-3705-FBC6A20BC6CF}"/>
                    </a:ext>
                  </a:extLst>
                </p:cNvPr>
                <p:cNvPicPr/>
                <p:nvPr/>
              </p:nvPicPr>
              <p:blipFill>
                <a:blip r:embed="rId274"/>
                <a:stretch>
                  <a:fillRect/>
                </a:stretch>
              </p:blipFill>
              <p:spPr>
                <a:xfrm>
                  <a:off x="7834756" y="6041465"/>
                  <a:ext cx="12600" cy="236160"/>
                </a:xfrm>
                <a:prstGeom prst="rect">
                  <a:avLst/>
                </a:prstGeom>
              </p:spPr>
            </p:pic>
          </mc:Fallback>
        </mc:AlternateContent>
      </p:grpSp>
      <p:grpSp>
        <p:nvGrpSpPr>
          <p:cNvPr id="116" name="Group 115">
            <a:extLst>
              <a:ext uri="{FF2B5EF4-FFF2-40B4-BE49-F238E27FC236}">
                <a16:creationId xmlns:a16="http://schemas.microsoft.com/office/drawing/2014/main" id="{A1DF6CCE-F8E1-4A6E-0A12-126A827E0663}"/>
              </a:ext>
            </a:extLst>
          </p:cNvPr>
          <p:cNvGrpSpPr/>
          <p:nvPr/>
        </p:nvGrpSpPr>
        <p:grpSpPr>
          <a:xfrm>
            <a:off x="3362476" y="6204545"/>
            <a:ext cx="439560" cy="266400"/>
            <a:chOff x="3362476" y="6204545"/>
            <a:chExt cx="439560" cy="266400"/>
          </a:xfrm>
        </p:grpSpPr>
        <mc:AlternateContent xmlns:mc="http://schemas.openxmlformats.org/markup-compatibility/2006" xmlns:p14="http://schemas.microsoft.com/office/powerpoint/2010/main">
          <mc:Choice Requires="p14">
            <p:contentPart p14:bwMode="auto" r:id="rId275">
              <p14:nvContentPartPr>
                <p14:cNvPr id="106" name="Ink 105">
                  <a:extLst>
                    <a:ext uri="{FF2B5EF4-FFF2-40B4-BE49-F238E27FC236}">
                      <a16:creationId xmlns:a16="http://schemas.microsoft.com/office/drawing/2014/main" id="{C89BBBF1-D441-EF94-617E-820755402AC5}"/>
                    </a:ext>
                  </a:extLst>
                </p14:cNvPr>
                <p14:cNvContentPartPr/>
                <p14:nvPr/>
              </p14:nvContentPartPr>
              <p14:xfrm>
                <a:off x="3362476" y="6204545"/>
                <a:ext cx="360" cy="266400"/>
              </p14:xfrm>
            </p:contentPart>
          </mc:Choice>
          <mc:Fallback xmlns="">
            <p:pic>
              <p:nvPicPr>
                <p:cNvPr id="106" name="Ink 105">
                  <a:extLst>
                    <a:ext uri="{FF2B5EF4-FFF2-40B4-BE49-F238E27FC236}">
                      <a16:creationId xmlns:a16="http://schemas.microsoft.com/office/drawing/2014/main" id="{C89BBBF1-D441-EF94-617E-820755402AC5}"/>
                    </a:ext>
                  </a:extLst>
                </p:cNvPr>
                <p:cNvPicPr/>
                <p:nvPr/>
              </p:nvPicPr>
              <p:blipFill>
                <a:blip r:embed="rId276"/>
                <a:stretch>
                  <a:fillRect/>
                </a:stretch>
              </p:blipFill>
              <p:spPr>
                <a:xfrm>
                  <a:off x="3356356" y="6198425"/>
                  <a:ext cx="1260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08" name="Ink 107">
                  <a:extLst>
                    <a:ext uri="{FF2B5EF4-FFF2-40B4-BE49-F238E27FC236}">
                      <a16:creationId xmlns:a16="http://schemas.microsoft.com/office/drawing/2014/main" id="{67646AC3-09CA-02D1-1BEB-ACEA86AE7B94}"/>
                    </a:ext>
                  </a:extLst>
                </p14:cNvPr>
                <p14:cNvContentPartPr/>
                <p14:nvPr/>
              </p14:nvContentPartPr>
              <p14:xfrm>
                <a:off x="3367516" y="6259265"/>
                <a:ext cx="133200" cy="166680"/>
              </p14:xfrm>
            </p:contentPart>
          </mc:Choice>
          <mc:Fallback xmlns="">
            <p:pic>
              <p:nvPicPr>
                <p:cNvPr id="108" name="Ink 107">
                  <a:extLst>
                    <a:ext uri="{FF2B5EF4-FFF2-40B4-BE49-F238E27FC236}">
                      <a16:creationId xmlns:a16="http://schemas.microsoft.com/office/drawing/2014/main" id="{67646AC3-09CA-02D1-1BEB-ACEA86AE7B94}"/>
                    </a:ext>
                  </a:extLst>
                </p:cNvPr>
                <p:cNvPicPr/>
                <p:nvPr/>
              </p:nvPicPr>
              <p:blipFill>
                <a:blip r:embed="rId278"/>
                <a:stretch>
                  <a:fillRect/>
                </a:stretch>
              </p:blipFill>
              <p:spPr>
                <a:xfrm>
                  <a:off x="3361396" y="6253145"/>
                  <a:ext cx="1454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10" name="Ink 109">
                  <a:extLst>
                    <a:ext uri="{FF2B5EF4-FFF2-40B4-BE49-F238E27FC236}">
                      <a16:creationId xmlns:a16="http://schemas.microsoft.com/office/drawing/2014/main" id="{088BE01D-EB96-0E54-F29D-52B8F246D77B}"/>
                    </a:ext>
                  </a:extLst>
                </p14:cNvPr>
                <p14:cNvContentPartPr/>
                <p14:nvPr/>
              </p14:nvContentPartPr>
              <p14:xfrm>
                <a:off x="3606916" y="6374825"/>
                <a:ext cx="70200" cy="6840"/>
              </p14:xfrm>
            </p:contentPart>
          </mc:Choice>
          <mc:Fallback xmlns="">
            <p:pic>
              <p:nvPicPr>
                <p:cNvPr id="110" name="Ink 109">
                  <a:extLst>
                    <a:ext uri="{FF2B5EF4-FFF2-40B4-BE49-F238E27FC236}">
                      <a16:creationId xmlns:a16="http://schemas.microsoft.com/office/drawing/2014/main" id="{088BE01D-EB96-0E54-F29D-52B8F246D77B}"/>
                    </a:ext>
                  </a:extLst>
                </p:cNvPr>
                <p:cNvPicPr/>
                <p:nvPr/>
              </p:nvPicPr>
              <p:blipFill>
                <a:blip r:embed="rId280"/>
                <a:stretch>
                  <a:fillRect/>
                </a:stretch>
              </p:blipFill>
              <p:spPr>
                <a:xfrm>
                  <a:off x="3600796" y="6368705"/>
                  <a:ext cx="824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12" name="Ink 111">
                  <a:extLst>
                    <a:ext uri="{FF2B5EF4-FFF2-40B4-BE49-F238E27FC236}">
                      <a16:creationId xmlns:a16="http://schemas.microsoft.com/office/drawing/2014/main" id="{DAB8E3A6-F7F1-6552-4208-07E38D9CD938}"/>
                    </a:ext>
                  </a:extLst>
                </p14:cNvPr>
                <p14:cNvContentPartPr/>
                <p14:nvPr/>
              </p14:nvContentPartPr>
              <p14:xfrm>
                <a:off x="3626716" y="6446825"/>
                <a:ext cx="32040" cy="6840"/>
              </p14:xfrm>
            </p:contentPart>
          </mc:Choice>
          <mc:Fallback xmlns="">
            <p:pic>
              <p:nvPicPr>
                <p:cNvPr id="112" name="Ink 111">
                  <a:extLst>
                    <a:ext uri="{FF2B5EF4-FFF2-40B4-BE49-F238E27FC236}">
                      <a16:creationId xmlns:a16="http://schemas.microsoft.com/office/drawing/2014/main" id="{DAB8E3A6-F7F1-6552-4208-07E38D9CD938}"/>
                    </a:ext>
                  </a:extLst>
                </p:cNvPr>
                <p:cNvPicPr/>
                <p:nvPr/>
              </p:nvPicPr>
              <p:blipFill>
                <a:blip r:embed="rId282"/>
                <a:stretch>
                  <a:fillRect/>
                </a:stretch>
              </p:blipFill>
              <p:spPr>
                <a:xfrm>
                  <a:off x="3620596" y="6440705"/>
                  <a:ext cx="442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14" name="Ink 113">
                  <a:extLst>
                    <a:ext uri="{FF2B5EF4-FFF2-40B4-BE49-F238E27FC236}">
                      <a16:creationId xmlns:a16="http://schemas.microsoft.com/office/drawing/2014/main" id="{ABE32D29-018A-1823-5AB8-5E7EEBE885BB}"/>
                    </a:ext>
                  </a:extLst>
                </p14:cNvPr>
                <p14:cNvContentPartPr/>
                <p14:nvPr/>
              </p14:nvContentPartPr>
              <p14:xfrm>
                <a:off x="3789076" y="6294185"/>
                <a:ext cx="12960" cy="127080"/>
              </p14:xfrm>
            </p:contentPart>
          </mc:Choice>
          <mc:Fallback xmlns="">
            <p:pic>
              <p:nvPicPr>
                <p:cNvPr id="114" name="Ink 113">
                  <a:extLst>
                    <a:ext uri="{FF2B5EF4-FFF2-40B4-BE49-F238E27FC236}">
                      <a16:creationId xmlns:a16="http://schemas.microsoft.com/office/drawing/2014/main" id="{ABE32D29-018A-1823-5AB8-5E7EEBE885BB}"/>
                    </a:ext>
                  </a:extLst>
                </p:cNvPr>
                <p:cNvPicPr/>
                <p:nvPr/>
              </p:nvPicPr>
              <p:blipFill>
                <a:blip r:embed="rId284"/>
                <a:stretch>
                  <a:fillRect/>
                </a:stretch>
              </p:blipFill>
              <p:spPr>
                <a:xfrm>
                  <a:off x="3782956" y="6288065"/>
                  <a:ext cx="25200" cy="139320"/>
                </a:xfrm>
                <a:prstGeom prst="rect">
                  <a:avLst/>
                </a:prstGeom>
              </p:spPr>
            </p:pic>
          </mc:Fallback>
        </mc:AlternateContent>
      </p:grpSp>
      <p:grpSp>
        <p:nvGrpSpPr>
          <p:cNvPr id="173" name="Group 172">
            <a:extLst>
              <a:ext uri="{FF2B5EF4-FFF2-40B4-BE49-F238E27FC236}">
                <a16:creationId xmlns:a16="http://schemas.microsoft.com/office/drawing/2014/main" id="{A6110E3E-CE95-D979-10D7-B765E74B61B8}"/>
              </a:ext>
            </a:extLst>
          </p:cNvPr>
          <p:cNvGrpSpPr/>
          <p:nvPr/>
        </p:nvGrpSpPr>
        <p:grpSpPr>
          <a:xfrm>
            <a:off x="2218396" y="4092065"/>
            <a:ext cx="209520" cy="139680"/>
            <a:chOff x="2218396" y="4092065"/>
            <a:chExt cx="209520" cy="139680"/>
          </a:xfrm>
        </p:grpSpPr>
        <mc:AlternateContent xmlns:mc="http://schemas.openxmlformats.org/markup-compatibility/2006" xmlns:p14="http://schemas.microsoft.com/office/powerpoint/2010/main">
          <mc:Choice Requires="p14">
            <p:contentPart p14:bwMode="auto" r:id="rId285">
              <p14:nvContentPartPr>
                <p14:cNvPr id="165" name="Ink 164">
                  <a:extLst>
                    <a:ext uri="{FF2B5EF4-FFF2-40B4-BE49-F238E27FC236}">
                      <a16:creationId xmlns:a16="http://schemas.microsoft.com/office/drawing/2014/main" id="{E162AEFC-79D0-DEF4-F7DB-9899339629AF}"/>
                    </a:ext>
                  </a:extLst>
                </p14:cNvPr>
                <p14:cNvContentPartPr/>
                <p14:nvPr/>
              </p14:nvContentPartPr>
              <p14:xfrm>
                <a:off x="2221636" y="4092065"/>
                <a:ext cx="203040" cy="76320"/>
              </p14:xfrm>
            </p:contentPart>
          </mc:Choice>
          <mc:Fallback xmlns="">
            <p:pic>
              <p:nvPicPr>
                <p:cNvPr id="165" name="Ink 164">
                  <a:extLst>
                    <a:ext uri="{FF2B5EF4-FFF2-40B4-BE49-F238E27FC236}">
                      <a16:creationId xmlns:a16="http://schemas.microsoft.com/office/drawing/2014/main" id="{E162AEFC-79D0-DEF4-F7DB-9899339629AF}"/>
                    </a:ext>
                  </a:extLst>
                </p:cNvPr>
                <p:cNvPicPr/>
                <p:nvPr/>
              </p:nvPicPr>
              <p:blipFill>
                <a:blip r:embed="rId286"/>
                <a:stretch>
                  <a:fillRect/>
                </a:stretch>
              </p:blipFill>
              <p:spPr>
                <a:xfrm>
                  <a:off x="2215516" y="4085945"/>
                  <a:ext cx="2152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67" name="Ink 166">
                  <a:extLst>
                    <a:ext uri="{FF2B5EF4-FFF2-40B4-BE49-F238E27FC236}">
                      <a16:creationId xmlns:a16="http://schemas.microsoft.com/office/drawing/2014/main" id="{3F805F83-ADBA-A0D6-936E-07C411CDF18C}"/>
                    </a:ext>
                  </a:extLst>
                </p14:cNvPr>
                <p14:cNvContentPartPr/>
                <p14:nvPr/>
              </p14:nvContentPartPr>
              <p14:xfrm>
                <a:off x="2218396" y="4180625"/>
                <a:ext cx="209520" cy="51120"/>
              </p14:xfrm>
            </p:contentPart>
          </mc:Choice>
          <mc:Fallback xmlns="">
            <p:pic>
              <p:nvPicPr>
                <p:cNvPr id="167" name="Ink 166">
                  <a:extLst>
                    <a:ext uri="{FF2B5EF4-FFF2-40B4-BE49-F238E27FC236}">
                      <a16:creationId xmlns:a16="http://schemas.microsoft.com/office/drawing/2014/main" id="{3F805F83-ADBA-A0D6-936E-07C411CDF18C}"/>
                    </a:ext>
                  </a:extLst>
                </p:cNvPr>
                <p:cNvPicPr/>
                <p:nvPr/>
              </p:nvPicPr>
              <p:blipFill>
                <a:blip r:embed="rId288"/>
                <a:stretch>
                  <a:fillRect/>
                </a:stretch>
              </p:blipFill>
              <p:spPr>
                <a:xfrm>
                  <a:off x="2212276" y="4174505"/>
                  <a:ext cx="221760" cy="63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9">
            <p14:nvContentPartPr>
              <p14:cNvPr id="178" name="Ink 177">
                <a:extLst>
                  <a:ext uri="{FF2B5EF4-FFF2-40B4-BE49-F238E27FC236}">
                    <a16:creationId xmlns:a16="http://schemas.microsoft.com/office/drawing/2014/main" id="{B63C6F2E-979B-5282-BDEE-F725E2B11F56}"/>
                  </a:ext>
                </a:extLst>
              </p14:cNvPr>
              <p14:cNvContentPartPr/>
              <p14:nvPr/>
            </p14:nvContentPartPr>
            <p14:xfrm>
              <a:off x="2778916" y="4227065"/>
              <a:ext cx="57240" cy="12960"/>
            </p14:xfrm>
          </p:contentPart>
        </mc:Choice>
        <mc:Fallback xmlns="">
          <p:pic>
            <p:nvPicPr>
              <p:cNvPr id="178" name="Ink 177">
                <a:extLst>
                  <a:ext uri="{FF2B5EF4-FFF2-40B4-BE49-F238E27FC236}">
                    <a16:creationId xmlns:a16="http://schemas.microsoft.com/office/drawing/2014/main" id="{B63C6F2E-979B-5282-BDEE-F725E2B11F56}"/>
                  </a:ext>
                </a:extLst>
              </p:cNvPr>
              <p:cNvPicPr/>
              <p:nvPr/>
            </p:nvPicPr>
            <p:blipFill>
              <a:blip r:embed="rId290"/>
              <a:stretch>
                <a:fillRect/>
              </a:stretch>
            </p:blipFill>
            <p:spPr>
              <a:xfrm>
                <a:off x="2772796" y="4220945"/>
                <a:ext cx="694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80" name="Ink 179">
                <a:extLst>
                  <a:ext uri="{FF2B5EF4-FFF2-40B4-BE49-F238E27FC236}">
                    <a16:creationId xmlns:a16="http://schemas.microsoft.com/office/drawing/2014/main" id="{46C11DD4-6F6E-BD6D-9F7C-6ED0EA5E9059}"/>
                  </a:ext>
                </a:extLst>
              </p14:cNvPr>
              <p14:cNvContentPartPr/>
              <p14:nvPr/>
            </p14:nvContentPartPr>
            <p14:xfrm>
              <a:off x="2747236" y="4296905"/>
              <a:ext cx="63720" cy="12960"/>
            </p14:xfrm>
          </p:contentPart>
        </mc:Choice>
        <mc:Fallback xmlns="">
          <p:pic>
            <p:nvPicPr>
              <p:cNvPr id="180" name="Ink 179">
                <a:extLst>
                  <a:ext uri="{FF2B5EF4-FFF2-40B4-BE49-F238E27FC236}">
                    <a16:creationId xmlns:a16="http://schemas.microsoft.com/office/drawing/2014/main" id="{46C11DD4-6F6E-BD6D-9F7C-6ED0EA5E9059}"/>
                  </a:ext>
                </a:extLst>
              </p:cNvPr>
              <p:cNvPicPr/>
              <p:nvPr/>
            </p:nvPicPr>
            <p:blipFill>
              <a:blip r:embed="rId292"/>
              <a:stretch>
                <a:fillRect/>
              </a:stretch>
            </p:blipFill>
            <p:spPr>
              <a:xfrm>
                <a:off x="2741116" y="4290785"/>
                <a:ext cx="759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82" name="Ink 181">
                <a:extLst>
                  <a:ext uri="{FF2B5EF4-FFF2-40B4-BE49-F238E27FC236}">
                    <a16:creationId xmlns:a16="http://schemas.microsoft.com/office/drawing/2014/main" id="{91AB7B27-9D39-2732-F323-6F6A3042906E}"/>
                  </a:ext>
                </a:extLst>
              </p14:cNvPr>
              <p14:cNvContentPartPr/>
              <p14:nvPr/>
            </p14:nvContentPartPr>
            <p14:xfrm>
              <a:off x="9051196" y="3403745"/>
              <a:ext cx="3037320" cy="2322000"/>
            </p14:xfrm>
          </p:contentPart>
        </mc:Choice>
        <mc:Fallback xmlns="">
          <p:pic>
            <p:nvPicPr>
              <p:cNvPr id="182" name="Ink 181">
                <a:extLst>
                  <a:ext uri="{FF2B5EF4-FFF2-40B4-BE49-F238E27FC236}">
                    <a16:creationId xmlns:a16="http://schemas.microsoft.com/office/drawing/2014/main" id="{91AB7B27-9D39-2732-F323-6F6A3042906E}"/>
                  </a:ext>
                </a:extLst>
              </p:cNvPr>
              <p:cNvPicPr/>
              <p:nvPr/>
            </p:nvPicPr>
            <p:blipFill>
              <a:blip r:embed="rId294"/>
              <a:stretch>
                <a:fillRect/>
              </a:stretch>
            </p:blipFill>
            <p:spPr>
              <a:xfrm>
                <a:off x="9045076" y="3397625"/>
                <a:ext cx="3049560" cy="2334240"/>
              </a:xfrm>
              <a:prstGeom prst="rect">
                <a:avLst/>
              </a:prstGeom>
            </p:spPr>
          </p:pic>
        </mc:Fallback>
      </mc:AlternateContent>
      <p:grpSp>
        <p:nvGrpSpPr>
          <p:cNvPr id="193" name="Group 192">
            <a:extLst>
              <a:ext uri="{FF2B5EF4-FFF2-40B4-BE49-F238E27FC236}">
                <a16:creationId xmlns:a16="http://schemas.microsoft.com/office/drawing/2014/main" id="{BF921AEA-86F0-8163-8337-2511E1F2878E}"/>
              </a:ext>
            </a:extLst>
          </p:cNvPr>
          <p:cNvGrpSpPr/>
          <p:nvPr/>
        </p:nvGrpSpPr>
        <p:grpSpPr>
          <a:xfrm>
            <a:off x="3506836" y="363545"/>
            <a:ext cx="354600" cy="299160"/>
            <a:chOff x="3506836" y="363545"/>
            <a:chExt cx="354600" cy="299160"/>
          </a:xfrm>
        </p:grpSpPr>
        <mc:AlternateContent xmlns:mc="http://schemas.openxmlformats.org/markup-compatibility/2006" xmlns:p14="http://schemas.microsoft.com/office/powerpoint/2010/main">
          <mc:Choice Requires="p14">
            <p:contentPart p14:bwMode="auto" r:id="rId295">
              <p14:nvContentPartPr>
                <p14:cNvPr id="184" name="Ink 183">
                  <a:extLst>
                    <a:ext uri="{FF2B5EF4-FFF2-40B4-BE49-F238E27FC236}">
                      <a16:creationId xmlns:a16="http://schemas.microsoft.com/office/drawing/2014/main" id="{EF49B0BA-4DFF-BB73-193A-3135B3354FEC}"/>
                    </a:ext>
                  </a:extLst>
                </p14:cNvPr>
                <p14:cNvContentPartPr/>
                <p14:nvPr/>
              </p14:nvContentPartPr>
              <p14:xfrm>
                <a:off x="3506836" y="363545"/>
                <a:ext cx="360" cy="299160"/>
              </p14:xfrm>
            </p:contentPart>
          </mc:Choice>
          <mc:Fallback xmlns="">
            <p:pic>
              <p:nvPicPr>
                <p:cNvPr id="184" name="Ink 183">
                  <a:extLst>
                    <a:ext uri="{FF2B5EF4-FFF2-40B4-BE49-F238E27FC236}">
                      <a16:creationId xmlns:a16="http://schemas.microsoft.com/office/drawing/2014/main" id="{EF49B0BA-4DFF-BB73-193A-3135B3354FEC}"/>
                    </a:ext>
                  </a:extLst>
                </p:cNvPr>
                <p:cNvPicPr/>
                <p:nvPr/>
              </p:nvPicPr>
              <p:blipFill>
                <a:blip r:embed="rId296"/>
                <a:stretch>
                  <a:fillRect/>
                </a:stretch>
              </p:blipFill>
              <p:spPr>
                <a:xfrm>
                  <a:off x="3500716" y="357425"/>
                  <a:ext cx="1260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86" name="Ink 185">
                  <a:extLst>
                    <a:ext uri="{FF2B5EF4-FFF2-40B4-BE49-F238E27FC236}">
                      <a16:creationId xmlns:a16="http://schemas.microsoft.com/office/drawing/2014/main" id="{975950E0-F8BF-E41B-CA0D-943D18A3C1F5}"/>
                    </a:ext>
                  </a:extLst>
                </p14:cNvPr>
                <p14:cNvContentPartPr/>
                <p14:nvPr/>
              </p14:nvContentPartPr>
              <p14:xfrm>
                <a:off x="3588196" y="367865"/>
                <a:ext cx="101520" cy="149040"/>
              </p14:xfrm>
            </p:contentPart>
          </mc:Choice>
          <mc:Fallback xmlns="">
            <p:pic>
              <p:nvPicPr>
                <p:cNvPr id="186" name="Ink 185">
                  <a:extLst>
                    <a:ext uri="{FF2B5EF4-FFF2-40B4-BE49-F238E27FC236}">
                      <a16:creationId xmlns:a16="http://schemas.microsoft.com/office/drawing/2014/main" id="{975950E0-F8BF-E41B-CA0D-943D18A3C1F5}"/>
                    </a:ext>
                  </a:extLst>
                </p:cNvPr>
                <p:cNvPicPr/>
                <p:nvPr/>
              </p:nvPicPr>
              <p:blipFill>
                <a:blip r:embed="rId298"/>
                <a:stretch>
                  <a:fillRect/>
                </a:stretch>
              </p:blipFill>
              <p:spPr>
                <a:xfrm>
                  <a:off x="3582076" y="361745"/>
                  <a:ext cx="1137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88" name="Ink 187">
                  <a:extLst>
                    <a:ext uri="{FF2B5EF4-FFF2-40B4-BE49-F238E27FC236}">
                      <a16:creationId xmlns:a16="http://schemas.microsoft.com/office/drawing/2014/main" id="{66C69E94-0615-3D18-496F-21C5029CBC29}"/>
                    </a:ext>
                  </a:extLst>
                </p14:cNvPr>
                <p14:cNvContentPartPr/>
                <p14:nvPr/>
              </p14:nvContentPartPr>
              <p14:xfrm>
                <a:off x="3676756" y="453185"/>
                <a:ext cx="12960" cy="205560"/>
              </p14:xfrm>
            </p:contentPart>
          </mc:Choice>
          <mc:Fallback xmlns="">
            <p:pic>
              <p:nvPicPr>
                <p:cNvPr id="188" name="Ink 187">
                  <a:extLst>
                    <a:ext uri="{FF2B5EF4-FFF2-40B4-BE49-F238E27FC236}">
                      <a16:creationId xmlns:a16="http://schemas.microsoft.com/office/drawing/2014/main" id="{66C69E94-0615-3D18-496F-21C5029CBC29}"/>
                    </a:ext>
                  </a:extLst>
                </p:cNvPr>
                <p:cNvPicPr/>
                <p:nvPr/>
              </p:nvPicPr>
              <p:blipFill>
                <a:blip r:embed="rId300"/>
                <a:stretch>
                  <a:fillRect/>
                </a:stretch>
              </p:blipFill>
              <p:spPr>
                <a:xfrm>
                  <a:off x="3670636" y="447065"/>
                  <a:ext cx="2520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91" name="Ink 190">
                  <a:extLst>
                    <a:ext uri="{FF2B5EF4-FFF2-40B4-BE49-F238E27FC236}">
                      <a16:creationId xmlns:a16="http://schemas.microsoft.com/office/drawing/2014/main" id="{57BA367E-6B79-9767-4CCC-8F0FDBA4D1C0}"/>
                    </a:ext>
                  </a:extLst>
                </p14:cNvPr>
                <p14:cNvContentPartPr/>
                <p14:nvPr/>
              </p14:nvContentPartPr>
              <p14:xfrm>
                <a:off x="3771436" y="365705"/>
                <a:ext cx="90000" cy="236160"/>
              </p14:xfrm>
            </p:contentPart>
          </mc:Choice>
          <mc:Fallback xmlns="">
            <p:pic>
              <p:nvPicPr>
                <p:cNvPr id="191" name="Ink 190">
                  <a:extLst>
                    <a:ext uri="{FF2B5EF4-FFF2-40B4-BE49-F238E27FC236}">
                      <a16:creationId xmlns:a16="http://schemas.microsoft.com/office/drawing/2014/main" id="{57BA367E-6B79-9767-4CCC-8F0FDBA4D1C0}"/>
                    </a:ext>
                  </a:extLst>
                </p:cNvPr>
                <p:cNvPicPr/>
                <p:nvPr/>
              </p:nvPicPr>
              <p:blipFill>
                <a:blip r:embed="rId302"/>
                <a:stretch>
                  <a:fillRect/>
                </a:stretch>
              </p:blipFill>
              <p:spPr>
                <a:xfrm>
                  <a:off x="3765316" y="359585"/>
                  <a:ext cx="102240" cy="248400"/>
                </a:xfrm>
                <a:prstGeom prst="rect">
                  <a:avLst/>
                </a:prstGeom>
              </p:spPr>
            </p:pic>
          </mc:Fallback>
        </mc:AlternateContent>
      </p:grpSp>
      <p:grpSp>
        <p:nvGrpSpPr>
          <p:cNvPr id="221" name="Group 220">
            <a:extLst>
              <a:ext uri="{FF2B5EF4-FFF2-40B4-BE49-F238E27FC236}">
                <a16:creationId xmlns:a16="http://schemas.microsoft.com/office/drawing/2014/main" id="{42B7F7EA-F25D-E9A6-A6DB-D4F2784C70ED}"/>
              </a:ext>
            </a:extLst>
          </p:cNvPr>
          <p:cNvGrpSpPr/>
          <p:nvPr/>
        </p:nvGrpSpPr>
        <p:grpSpPr>
          <a:xfrm>
            <a:off x="3944236" y="229265"/>
            <a:ext cx="1349280" cy="421920"/>
            <a:chOff x="3944236" y="229265"/>
            <a:chExt cx="1349280" cy="421920"/>
          </a:xfrm>
        </p:grpSpPr>
        <mc:AlternateContent xmlns:mc="http://schemas.openxmlformats.org/markup-compatibility/2006" xmlns:p14="http://schemas.microsoft.com/office/powerpoint/2010/main">
          <mc:Choice Requires="p14">
            <p:contentPart p14:bwMode="auto" r:id="rId303">
              <p14:nvContentPartPr>
                <p14:cNvPr id="204" name="Ink 203">
                  <a:extLst>
                    <a:ext uri="{FF2B5EF4-FFF2-40B4-BE49-F238E27FC236}">
                      <a16:creationId xmlns:a16="http://schemas.microsoft.com/office/drawing/2014/main" id="{9D674567-9822-3058-2249-C798A9F86E61}"/>
                    </a:ext>
                  </a:extLst>
                </p14:cNvPr>
                <p14:cNvContentPartPr/>
                <p14:nvPr/>
              </p14:nvContentPartPr>
              <p14:xfrm>
                <a:off x="3944236" y="362825"/>
                <a:ext cx="122040" cy="113760"/>
              </p14:xfrm>
            </p:contentPart>
          </mc:Choice>
          <mc:Fallback xmlns="">
            <p:pic>
              <p:nvPicPr>
                <p:cNvPr id="204" name="Ink 203">
                  <a:extLst>
                    <a:ext uri="{FF2B5EF4-FFF2-40B4-BE49-F238E27FC236}">
                      <a16:creationId xmlns:a16="http://schemas.microsoft.com/office/drawing/2014/main" id="{9D674567-9822-3058-2249-C798A9F86E61}"/>
                    </a:ext>
                  </a:extLst>
                </p:cNvPr>
                <p:cNvPicPr/>
                <p:nvPr/>
              </p:nvPicPr>
              <p:blipFill>
                <a:blip r:embed="rId304"/>
                <a:stretch>
                  <a:fillRect/>
                </a:stretch>
              </p:blipFill>
              <p:spPr>
                <a:xfrm>
                  <a:off x="3938116" y="356705"/>
                  <a:ext cx="1342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05" name="Ink 204">
                  <a:extLst>
                    <a:ext uri="{FF2B5EF4-FFF2-40B4-BE49-F238E27FC236}">
                      <a16:creationId xmlns:a16="http://schemas.microsoft.com/office/drawing/2014/main" id="{6732AF87-A801-0F91-A9C5-A7A31FDCECB8}"/>
                    </a:ext>
                  </a:extLst>
                </p14:cNvPr>
                <p14:cNvContentPartPr/>
                <p14:nvPr/>
              </p14:nvContentPartPr>
              <p14:xfrm>
                <a:off x="4046836" y="406745"/>
                <a:ext cx="360" cy="200160"/>
              </p14:xfrm>
            </p:contentPart>
          </mc:Choice>
          <mc:Fallback xmlns="">
            <p:pic>
              <p:nvPicPr>
                <p:cNvPr id="205" name="Ink 204">
                  <a:extLst>
                    <a:ext uri="{FF2B5EF4-FFF2-40B4-BE49-F238E27FC236}">
                      <a16:creationId xmlns:a16="http://schemas.microsoft.com/office/drawing/2014/main" id="{6732AF87-A801-0F91-A9C5-A7A31FDCECB8}"/>
                    </a:ext>
                  </a:extLst>
                </p:cNvPr>
                <p:cNvPicPr/>
                <p:nvPr/>
              </p:nvPicPr>
              <p:blipFill>
                <a:blip r:embed="rId306"/>
                <a:stretch>
                  <a:fillRect/>
                </a:stretch>
              </p:blipFill>
              <p:spPr>
                <a:xfrm>
                  <a:off x="4040716" y="400625"/>
                  <a:ext cx="126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06" name="Ink 205">
                  <a:extLst>
                    <a:ext uri="{FF2B5EF4-FFF2-40B4-BE49-F238E27FC236}">
                      <a16:creationId xmlns:a16="http://schemas.microsoft.com/office/drawing/2014/main" id="{5EB9DC14-70CF-21D0-80CC-00833784EDFB}"/>
                    </a:ext>
                  </a:extLst>
                </p14:cNvPr>
                <p14:cNvContentPartPr/>
                <p14:nvPr/>
              </p14:nvContentPartPr>
              <p14:xfrm>
                <a:off x="4106956" y="366065"/>
                <a:ext cx="135000" cy="273240"/>
              </p14:xfrm>
            </p:contentPart>
          </mc:Choice>
          <mc:Fallback xmlns="">
            <p:pic>
              <p:nvPicPr>
                <p:cNvPr id="206" name="Ink 205">
                  <a:extLst>
                    <a:ext uri="{FF2B5EF4-FFF2-40B4-BE49-F238E27FC236}">
                      <a16:creationId xmlns:a16="http://schemas.microsoft.com/office/drawing/2014/main" id="{5EB9DC14-70CF-21D0-80CC-00833784EDFB}"/>
                    </a:ext>
                  </a:extLst>
                </p:cNvPr>
                <p:cNvPicPr/>
                <p:nvPr/>
              </p:nvPicPr>
              <p:blipFill>
                <a:blip r:embed="rId308"/>
                <a:stretch>
                  <a:fillRect/>
                </a:stretch>
              </p:blipFill>
              <p:spPr>
                <a:xfrm>
                  <a:off x="4100836" y="359945"/>
                  <a:ext cx="14724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07" name="Ink 206">
                  <a:extLst>
                    <a:ext uri="{FF2B5EF4-FFF2-40B4-BE49-F238E27FC236}">
                      <a16:creationId xmlns:a16="http://schemas.microsoft.com/office/drawing/2014/main" id="{472DD004-E3D9-E8C2-9EA2-0C06F3EBE002}"/>
                    </a:ext>
                  </a:extLst>
                </p14:cNvPr>
                <p14:cNvContentPartPr/>
                <p14:nvPr/>
              </p14:nvContentPartPr>
              <p14:xfrm>
                <a:off x="4370476" y="229265"/>
                <a:ext cx="124560" cy="346680"/>
              </p14:xfrm>
            </p:contentPart>
          </mc:Choice>
          <mc:Fallback xmlns="">
            <p:pic>
              <p:nvPicPr>
                <p:cNvPr id="207" name="Ink 206">
                  <a:extLst>
                    <a:ext uri="{FF2B5EF4-FFF2-40B4-BE49-F238E27FC236}">
                      <a16:creationId xmlns:a16="http://schemas.microsoft.com/office/drawing/2014/main" id="{472DD004-E3D9-E8C2-9EA2-0C06F3EBE002}"/>
                    </a:ext>
                  </a:extLst>
                </p:cNvPr>
                <p:cNvPicPr/>
                <p:nvPr/>
              </p:nvPicPr>
              <p:blipFill>
                <a:blip r:embed="rId310"/>
                <a:stretch>
                  <a:fillRect/>
                </a:stretch>
              </p:blipFill>
              <p:spPr>
                <a:xfrm>
                  <a:off x="4364356" y="223145"/>
                  <a:ext cx="136800" cy="3589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08" name="Ink 207">
                  <a:extLst>
                    <a:ext uri="{FF2B5EF4-FFF2-40B4-BE49-F238E27FC236}">
                      <a16:creationId xmlns:a16="http://schemas.microsoft.com/office/drawing/2014/main" id="{1BA54101-E07C-DF63-F26C-A24C6F224F21}"/>
                    </a:ext>
                  </a:extLst>
                </p14:cNvPr>
                <p14:cNvContentPartPr/>
                <p14:nvPr/>
              </p14:nvContentPartPr>
              <p14:xfrm>
                <a:off x="4515556" y="349865"/>
                <a:ext cx="68760" cy="196560"/>
              </p14:xfrm>
            </p:contentPart>
          </mc:Choice>
          <mc:Fallback xmlns="">
            <p:pic>
              <p:nvPicPr>
                <p:cNvPr id="208" name="Ink 207">
                  <a:extLst>
                    <a:ext uri="{FF2B5EF4-FFF2-40B4-BE49-F238E27FC236}">
                      <a16:creationId xmlns:a16="http://schemas.microsoft.com/office/drawing/2014/main" id="{1BA54101-E07C-DF63-F26C-A24C6F224F21}"/>
                    </a:ext>
                  </a:extLst>
                </p:cNvPr>
                <p:cNvPicPr/>
                <p:nvPr/>
              </p:nvPicPr>
              <p:blipFill>
                <a:blip r:embed="rId312"/>
                <a:stretch>
                  <a:fillRect/>
                </a:stretch>
              </p:blipFill>
              <p:spPr>
                <a:xfrm>
                  <a:off x="4509436" y="343745"/>
                  <a:ext cx="810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09" name="Ink 208">
                  <a:extLst>
                    <a:ext uri="{FF2B5EF4-FFF2-40B4-BE49-F238E27FC236}">
                      <a16:creationId xmlns:a16="http://schemas.microsoft.com/office/drawing/2014/main" id="{8A2A5473-FF43-4473-D004-3699B91EF8E7}"/>
                    </a:ext>
                  </a:extLst>
                </p14:cNvPr>
                <p14:cNvContentPartPr/>
                <p14:nvPr/>
              </p14:nvContentPartPr>
              <p14:xfrm>
                <a:off x="4547236" y="451385"/>
                <a:ext cx="25560" cy="12960"/>
              </p14:xfrm>
            </p:contentPart>
          </mc:Choice>
          <mc:Fallback xmlns="">
            <p:pic>
              <p:nvPicPr>
                <p:cNvPr id="209" name="Ink 208">
                  <a:extLst>
                    <a:ext uri="{FF2B5EF4-FFF2-40B4-BE49-F238E27FC236}">
                      <a16:creationId xmlns:a16="http://schemas.microsoft.com/office/drawing/2014/main" id="{8A2A5473-FF43-4473-D004-3699B91EF8E7}"/>
                    </a:ext>
                  </a:extLst>
                </p:cNvPr>
                <p:cNvPicPr/>
                <p:nvPr/>
              </p:nvPicPr>
              <p:blipFill>
                <a:blip r:embed="rId314"/>
                <a:stretch>
                  <a:fillRect/>
                </a:stretch>
              </p:blipFill>
              <p:spPr>
                <a:xfrm>
                  <a:off x="4541116" y="445265"/>
                  <a:ext cx="378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10" name="Ink 209">
                  <a:extLst>
                    <a:ext uri="{FF2B5EF4-FFF2-40B4-BE49-F238E27FC236}">
                      <a16:creationId xmlns:a16="http://schemas.microsoft.com/office/drawing/2014/main" id="{4742911D-1B43-E188-909F-13D495E8D5C0}"/>
                    </a:ext>
                  </a:extLst>
                </p14:cNvPr>
                <p14:cNvContentPartPr/>
                <p14:nvPr/>
              </p14:nvContentPartPr>
              <p14:xfrm>
                <a:off x="4677556" y="268505"/>
                <a:ext cx="105840" cy="297720"/>
              </p14:xfrm>
            </p:contentPart>
          </mc:Choice>
          <mc:Fallback xmlns="">
            <p:pic>
              <p:nvPicPr>
                <p:cNvPr id="210" name="Ink 209">
                  <a:extLst>
                    <a:ext uri="{FF2B5EF4-FFF2-40B4-BE49-F238E27FC236}">
                      <a16:creationId xmlns:a16="http://schemas.microsoft.com/office/drawing/2014/main" id="{4742911D-1B43-E188-909F-13D495E8D5C0}"/>
                    </a:ext>
                  </a:extLst>
                </p:cNvPr>
                <p:cNvPicPr/>
                <p:nvPr/>
              </p:nvPicPr>
              <p:blipFill>
                <a:blip r:embed="rId316"/>
                <a:stretch>
                  <a:fillRect/>
                </a:stretch>
              </p:blipFill>
              <p:spPr>
                <a:xfrm>
                  <a:off x="4671436" y="262385"/>
                  <a:ext cx="11808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12" name="Ink 211">
                  <a:extLst>
                    <a:ext uri="{FF2B5EF4-FFF2-40B4-BE49-F238E27FC236}">
                      <a16:creationId xmlns:a16="http://schemas.microsoft.com/office/drawing/2014/main" id="{6B1604B9-EC4C-6F36-F5C1-AD2BB0494DFC}"/>
                    </a:ext>
                  </a:extLst>
                </p14:cNvPr>
                <p14:cNvContentPartPr/>
                <p14:nvPr/>
              </p14:nvContentPartPr>
              <p14:xfrm>
                <a:off x="4843156" y="407825"/>
                <a:ext cx="22680" cy="178560"/>
              </p14:xfrm>
            </p:contentPart>
          </mc:Choice>
          <mc:Fallback xmlns="">
            <p:pic>
              <p:nvPicPr>
                <p:cNvPr id="212" name="Ink 211">
                  <a:extLst>
                    <a:ext uri="{FF2B5EF4-FFF2-40B4-BE49-F238E27FC236}">
                      <a16:creationId xmlns:a16="http://schemas.microsoft.com/office/drawing/2014/main" id="{6B1604B9-EC4C-6F36-F5C1-AD2BB0494DFC}"/>
                    </a:ext>
                  </a:extLst>
                </p:cNvPr>
                <p:cNvPicPr/>
                <p:nvPr/>
              </p:nvPicPr>
              <p:blipFill>
                <a:blip r:embed="rId318"/>
                <a:stretch>
                  <a:fillRect/>
                </a:stretch>
              </p:blipFill>
              <p:spPr>
                <a:xfrm>
                  <a:off x="4837036" y="401705"/>
                  <a:ext cx="349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13" name="Ink 212">
                  <a:extLst>
                    <a:ext uri="{FF2B5EF4-FFF2-40B4-BE49-F238E27FC236}">
                      <a16:creationId xmlns:a16="http://schemas.microsoft.com/office/drawing/2014/main" id="{B6DAC3D9-6E87-CA8A-0884-0C5CAC3EAB86}"/>
                    </a:ext>
                  </a:extLst>
                </p14:cNvPr>
                <p14:cNvContentPartPr/>
                <p14:nvPr/>
              </p14:nvContentPartPr>
              <p14:xfrm>
                <a:off x="4876996" y="400625"/>
                <a:ext cx="70200" cy="90000"/>
              </p14:xfrm>
            </p:contentPart>
          </mc:Choice>
          <mc:Fallback xmlns="">
            <p:pic>
              <p:nvPicPr>
                <p:cNvPr id="213" name="Ink 212">
                  <a:extLst>
                    <a:ext uri="{FF2B5EF4-FFF2-40B4-BE49-F238E27FC236}">
                      <a16:creationId xmlns:a16="http://schemas.microsoft.com/office/drawing/2014/main" id="{B6DAC3D9-6E87-CA8A-0884-0C5CAC3EAB86}"/>
                    </a:ext>
                  </a:extLst>
                </p:cNvPr>
                <p:cNvPicPr/>
                <p:nvPr/>
              </p:nvPicPr>
              <p:blipFill>
                <a:blip r:embed="rId320"/>
                <a:stretch>
                  <a:fillRect/>
                </a:stretch>
              </p:blipFill>
              <p:spPr>
                <a:xfrm>
                  <a:off x="4870876" y="394505"/>
                  <a:ext cx="824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15" name="Ink 214">
                  <a:extLst>
                    <a:ext uri="{FF2B5EF4-FFF2-40B4-BE49-F238E27FC236}">
                      <a16:creationId xmlns:a16="http://schemas.microsoft.com/office/drawing/2014/main" id="{DADC915B-196C-08B9-FCB3-CD8A5F23624F}"/>
                    </a:ext>
                  </a:extLst>
                </p14:cNvPr>
                <p14:cNvContentPartPr/>
                <p14:nvPr/>
              </p14:nvContentPartPr>
              <p14:xfrm>
                <a:off x="4937476" y="467585"/>
                <a:ext cx="136800" cy="183600"/>
              </p14:xfrm>
            </p:contentPart>
          </mc:Choice>
          <mc:Fallback xmlns="">
            <p:pic>
              <p:nvPicPr>
                <p:cNvPr id="215" name="Ink 214">
                  <a:extLst>
                    <a:ext uri="{FF2B5EF4-FFF2-40B4-BE49-F238E27FC236}">
                      <a16:creationId xmlns:a16="http://schemas.microsoft.com/office/drawing/2014/main" id="{DADC915B-196C-08B9-FCB3-CD8A5F23624F}"/>
                    </a:ext>
                  </a:extLst>
                </p:cNvPr>
                <p:cNvPicPr/>
                <p:nvPr/>
              </p:nvPicPr>
              <p:blipFill>
                <a:blip r:embed="rId322"/>
                <a:stretch>
                  <a:fillRect/>
                </a:stretch>
              </p:blipFill>
              <p:spPr>
                <a:xfrm>
                  <a:off x="4931356" y="461465"/>
                  <a:ext cx="14904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17" name="Ink 216">
                  <a:extLst>
                    <a:ext uri="{FF2B5EF4-FFF2-40B4-BE49-F238E27FC236}">
                      <a16:creationId xmlns:a16="http://schemas.microsoft.com/office/drawing/2014/main" id="{B934D15C-A806-81C5-6527-B1DD66806E83}"/>
                    </a:ext>
                  </a:extLst>
                </p14:cNvPr>
                <p14:cNvContentPartPr/>
                <p14:nvPr/>
              </p14:nvContentPartPr>
              <p14:xfrm>
                <a:off x="5152756" y="418265"/>
                <a:ext cx="90360" cy="103320"/>
              </p14:xfrm>
            </p:contentPart>
          </mc:Choice>
          <mc:Fallback xmlns="">
            <p:pic>
              <p:nvPicPr>
                <p:cNvPr id="217" name="Ink 216">
                  <a:extLst>
                    <a:ext uri="{FF2B5EF4-FFF2-40B4-BE49-F238E27FC236}">
                      <a16:creationId xmlns:a16="http://schemas.microsoft.com/office/drawing/2014/main" id="{B934D15C-A806-81C5-6527-B1DD66806E83}"/>
                    </a:ext>
                  </a:extLst>
                </p:cNvPr>
                <p:cNvPicPr/>
                <p:nvPr/>
              </p:nvPicPr>
              <p:blipFill>
                <a:blip r:embed="rId324"/>
                <a:stretch>
                  <a:fillRect/>
                </a:stretch>
              </p:blipFill>
              <p:spPr>
                <a:xfrm>
                  <a:off x="5146636" y="412145"/>
                  <a:ext cx="1026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19" name="Ink 218">
                  <a:extLst>
                    <a:ext uri="{FF2B5EF4-FFF2-40B4-BE49-F238E27FC236}">
                      <a16:creationId xmlns:a16="http://schemas.microsoft.com/office/drawing/2014/main" id="{8984CD46-4839-A6D6-062E-0C89123ACBAC}"/>
                    </a:ext>
                  </a:extLst>
                </p14:cNvPr>
                <p14:cNvContentPartPr/>
                <p14:nvPr/>
              </p14:nvContentPartPr>
              <p14:xfrm>
                <a:off x="5191276" y="342305"/>
                <a:ext cx="360" cy="360"/>
              </p14:xfrm>
            </p:contentPart>
          </mc:Choice>
          <mc:Fallback xmlns="">
            <p:pic>
              <p:nvPicPr>
                <p:cNvPr id="219" name="Ink 218">
                  <a:extLst>
                    <a:ext uri="{FF2B5EF4-FFF2-40B4-BE49-F238E27FC236}">
                      <a16:creationId xmlns:a16="http://schemas.microsoft.com/office/drawing/2014/main" id="{8984CD46-4839-A6D6-062E-0C89123ACBAC}"/>
                    </a:ext>
                  </a:extLst>
                </p:cNvPr>
                <p:cNvPicPr/>
                <p:nvPr/>
              </p:nvPicPr>
              <p:blipFill>
                <a:blip r:embed="rId215"/>
                <a:stretch>
                  <a:fillRect/>
                </a:stretch>
              </p:blipFill>
              <p:spPr>
                <a:xfrm>
                  <a:off x="5185156" y="33618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20" name="Ink 219">
                  <a:extLst>
                    <a:ext uri="{FF2B5EF4-FFF2-40B4-BE49-F238E27FC236}">
                      <a16:creationId xmlns:a16="http://schemas.microsoft.com/office/drawing/2014/main" id="{9A107F5D-8774-E045-75A8-BEA4EA97AEA0}"/>
                    </a:ext>
                  </a:extLst>
                </p14:cNvPr>
                <p14:cNvContentPartPr/>
                <p14:nvPr/>
              </p14:nvContentPartPr>
              <p14:xfrm>
                <a:off x="5232316" y="278225"/>
                <a:ext cx="61200" cy="95400"/>
              </p14:xfrm>
            </p:contentPart>
          </mc:Choice>
          <mc:Fallback xmlns="">
            <p:pic>
              <p:nvPicPr>
                <p:cNvPr id="220" name="Ink 219">
                  <a:extLst>
                    <a:ext uri="{FF2B5EF4-FFF2-40B4-BE49-F238E27FC236}">
                      <a16:creationId xmlns:a16="http://schemas.microsoft.com/office/drawing/2014/main" id="{9A107F5D-8774-E045-75A8-BEA4EA97AEA0}"/>
                    </a:ext>
                  </a:extLst>
                </p:cNvPr>
                <p:cNvPicPr/>
                <p:nvPr/>
              </p:nvPicPr>
              <p:blipFill>
                <a:blip r:embed="rId327"/>
                <a:stretch>
                  <a:fillRect/>
                </a:stretch>
              </p:blipFill>
              <p:spPr>
                <a:xfrm>
                  <a:off x="5226196" y="272105"/>
                  <a:ext cx="73440" cy="107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8">
            <p14:nvContentPartPr>
              <p14:cNvPr id="222" name="Ink 221">
                <a:extLst>
                  <a:ext uri="{FF2B5EF4-FFF2-40B4-BE49-F238E27FC236}">
                    <a16:creationId xmlns:a16="http://schemas.microsoft.com/office/drawing/2014/main" id="{5EA588FF-6931-FDD9-56BD-9BC11F9A6045}"/>
                  </a:ext>
                </a:extLst>
              </p14:cNvPr>
              <p14:cNvContentPartPr/>
              <p14:nvPr/>
            </p14:nvContentPartPr>
            <p14:xfrm>
              <a:off x="5290636" y="511145"/>
              <a:ext cx="76680" cy="138240"/>
            </p14:xfrm>
          </p:contentPart>
        </mc:Choice>
        <mc:Fallback xmlns="">
          <p:pic>
            <p:nvPicPr>
              <p:cNvPr id="222" name="Ink 221">
                <a:extLst>
                  <a:ext uri="{FF2B5EF4-FFF2-40B4-BE49-F238E27FC236}">
                    <a16:creationId xmlns:a16="http://schemas.microsoft.com/office/drawing/2014/main" id="{5EA588FF-6931-FDD9-56BD-9BC11F9A6045}"/>
                  </a:ext>
                </a:extLst>
              </p:cNvPr>
              <p:cNvPicPr/>
              <p:nvPr/>
            </p:nvPicPr>
            <p:blipFill>
              <a:blip r:embed="rId329"/>
              <a:stretch>
                <a:fillRect/>
              </a:stretch>
            </p:blipFill>
            <p:spPr>
              <a:xfrm>
                <a:off x="5284516" y="505025"/>
                <a:ext cx="88920" cy="150480"/>
              </a:xfrm>
              <a:prstGeom prst="rect">
                <a:avLst/>
              </a:prstGeom>
            </p:spPr>
          </p:pic>
        </mc:Fallback>
      </mc:AlternateContent>
      <p:grpSp>
        <p:nvGrpSpPr>
          <p:cNvPr id="225" name="Group 224">
            <a:extLst>
              <a:ext uri="{FF2B5EF4-FFF2-40B4-BE49-F238E27FC236}">
                <a16:creationId xmlns:a16="http://schemas.microsoft.com/office/drawing/2014/main" id="{79DF4A0F-9CE2-FD32-36C1-9879A24C8469}"/>
              </a:ext>
            </a:extLst>
          </p:cNvPr>
          <p:cNvGrpSpPr/>
          <p:nvPr/>
        </p:nvGrpSpPr>
        <p:grpSpPr>
          <a:xfrm>
            <a:off x="5483956" y="182465"/>
            <a:ext cx="315360" cy="553320"/>
            <a:chOff x="5483956" y="182465"/>
            <a:chExt cx="315360" cy="553320"/>
          </a:xfrm>
        </p:grpSpPr>
        <mc:AlternateContent xmlns:mc="http://schemas.openxmlformats.org/markup-compatibility/2006" xmlns:p14="http://schemas.microsoft.com/office/powerpoint/2010/main">
          <mc:Choice Requires="p14">
            <p:contentPart p14:bwMode="auto" r:id="rId330">
              <p14:nvContentPartPr>
                <p14:cNvPr id="223" name="Ink 222">
                  <a:extLst>
                    <a:ext uri="{FF2B5EF4-FFF2-40B4-BE49-F238E27FC236}">
                      <a16:creationId xmlns:a16="http://schemas.microsoft.com/office/drawing/2014/main" id="{18F04EF4-5F8F-D49A-F9FF-A65C53B418E4}"/>
                    </a:ext>
                  </a:extLst>
                </p14:cNvPr>
                <p14:cNvContentPartPr/>
                <p14:nvPr/>
              </p14:nvContentPartPr>
              <p14:xfrm>
                <a:off x="5483956" y="296225"/>
                <a:ext cx="99720" cy="250200"/>
              </p14:xfrm>
            </p:contentPart>
          </mc:Choice>
          <mc:Fallback xmlns="">
            <p:pic>
              <p:nvPicPr>
                <p:cNvPr id="223" name="Ink 222">
                  <a:extLst>
                    <a:ext uri="{FF2B5EF4-FFF2-40B4-BE49-F238E27FC236}">
                      <a16:creationId xmlns:a16="http://schemas.microsoft.com/office/drawing/2014/main" id="{18F04EF4-5F8F-D49A-F9FF-A65C53B418E4}"/>
                    </a:ext>
                  </a:extLst>
                </p:cNvPr>
                <p:cNvPicPr/>
                <p:nvPr/>
              </p:nvPicPr>
              <p:blipFill>
                <a:blip r:embed="rId331"/>
                <a:stretch>
                  <a:fillRect/>
                </a:stretch>
              </p:blipFill>
              <p:spPr>
                <a:xfrm>
                  <a:off x="5477836" y="290105"/>
                  <a:ext cx="11196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24" name="Ink 223">
                  <a:extLst>
                    <a:ext uri="{FF2B5EF4-FFF2-40B4-BE49-F238E27FC236}">
                      <a16:creationId xmlns:a16="http://schemas.microsoft.com/office/drawing/2014/main" id="{126075E3-C0B6-F6B4-ADA8-7A28CE2C1016}"/>
                    </a:ext>
                  </a:extLst>
                </p14:cNvPr>
                <p14:cNvContentPartPr/>
                <p14:nvPr/>
              </p14:nvContentPartPr>
              <p14:xfrm>
                <a:off x="5671516" y="182465"/>
                <a:ext cx="127800" cy="553320"/>
              </p14:xfrm>
            </p:contentPart>
          </mc:Choice>
          <mc:Fallback xmlns="">
            <p:pic>
              <p:nvPicPr>
                <p:cNvPr id="224" name="Ink 223">
                  <a:extLst>
                    <a:ext uri="{FF2B5EF4-FFF2-40B4-BE49-F238E27FC236}">
                      <a16:creationId xmlns:a16="http://schemas.microsoft.com/office/drawing/2014/main" id="{126075E3-C0B6-F6B4-ADA8-7A28CE2C1016}"/>
                    </a:ext>
                  </a:extLst>
                </p:cNvPr>
                <p:cNvPicPr/>
                <p:nvPr/>
              </p:nvPicPr>
              <p:blipFill>
                <a:blip r:embed="rId333"/>
                <a:stretch>
                  <a:fillRect/>
                </a:stretch>
              </p:blipFill>
              <p:spPr>
                <a:xfrm>
                  <a:off x="5665396" y="176345"/>
                  <a:ext cx="140040" cy="565560"/>
                </a:xfrm>
                <a:prstGeom prst="rect">
                  <a:avLst/>
                </a:prstGeom>
              </p:spPr>
            </p:pic>
          </mc:Fallback>
        </mc:AlternateContent>
      </p:grpSp>
      <p:grpSp>
        <p:nvGrpSpPr>
          <p:cNvPr id="228" name="Group 227">
            <a:extLst>
              <a:ext uri="{FF2B5EF4-FFF2-40B4-BE49-F238E27FC236}">
                <a16:creationId xmlns:a16="http://schemas.microsoft.com/office/drawing/2014/main" id="{81635F01-6E32-D82D-B9FE-8E9A42BB4DA8}"/>
              </a:ext>
            </a:extLst>
          </p:cNvPr>
          <p:cNvGrpSpPr/>
          <p:nvPr/>
        </p:nvGrpSpPr>
        <p:grpSpPr>
          <a:xfrm>
            <a:off x="6012436" y="390185"/>
            <a:ext cx="201600" cy="90000"/>
            <a:chOff x="6012436" y="390185"/>
            <a:chExt cx="201600" cy="90000"/>
          </a:xfrm>
        </p:grpSpPr>
        <mc:AlternateContent xmlns:mc="http://schemas.openxmlformats.org/markup-compatibility/2006" xmlns:p14="http://schemas.microsoft.com/office/powerpoint/2010/main">
          <mc:Choice Requires="p14">
            <p:contentPart p14:bwMode="auto" r:id="rId334">
              <p14:nvContentPartPr>
                <p14:cNvPr id="226" name="Ink 225">
                  <a:extLst>
                    <a:ext uri="{FF2B5EF4-FFF2-40B4-BE49-F238E27FC236}">
                      <a16:creationId xmlns:a16="http://schemas.microsoft.com/office/drawing/2014/main" id="{5155AC46-B527-C7EC-D480-7279584A1CF3}"/>
                    </a:ext>
                  </a:extLst>
                </p14:cNvPr>
                <p14:cNvContentPartPr/>
                <p14:nvPr/>
              </p14:nvContentPartPr>
              <p14:xfrm>
                <a:off x="6012436" y="390185"/>
                <a:ext cx="197640" cy="6840"/>
              </p14:xfrm>
            </p:contentPart>
          </mc:Choice>
          <mc:Fallback xmlns="">
            <p:pic>
              <p:nvPicPr>
                <p:cNvPr id="226" name="Ink 225">
                  <a:extLst>
                    <a:ext uri="{FF2B5EF4-FFF2-40B4-BE49-F238E27FC236}">
                      <a16:creationId xmlns:a16="http://schemas.microsoft.com/office/drawing/2014/main" id="{5155AC46-B527-C7EC-D480-7279584A1CF3}"/>
                    </a:ext>
                  </a:extLst>
                </p:cNvPr>
                <p:cNvPicPr/>
                <p:nvPr/>
              </p:nvPicPr>
              <p:blipFill>
                <a:blip r:embed="rId335"/>
                <a:stretch>
                  <a:fillRect/>
                </a:stretch>
              </p:blipFill>
              <p:spPr>
                <a:xfrm>
                  <a:off x="6006316" y="384065"/>
                  <a:ext cx="2098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27" name="Ink 226">
                  <a:extLst>
                    <a:ext uri="{FF2B5EF4-FFF2-40B4-BE49-F238E27FC236}">
                      <a16:creationId xmlns:a16="http://schemas.microsoft.com/office/drawing/2014/main" id="{0F5AA1EF-FA5F-7B40-4C5A-989248DB122D}"/>
                    </a:ext>
                  </a:extLst>
                </p14:cNvPr>
                <p14:cNvContentPartPr/>
                <p14:nvPr/>
              </p14:nvContentPartPr>
              <p14:xfrm>
                <a:off x="6099556" y="467225"/>
                <a:ext cx="114480" cy="12960"/>
              </p14:xfrm>
            </p:contentPart>
          </mc:Choice>
          <mc:Fallback xmlns="">
            <p:pic>
              <p:nvPicPr>
                <p:cNvPr id="227" name="Ink 226">
                  <a:extLst>
                    <a:ext uri="{FF2B5EF4-FFF2-40B4-BE49-F238E27FC236}">
                      <a16:creationId xmlns:a16="http://schemas.microsoft.com/office/drawing/2014/main" id="{0F5AA1EF-FA5F-7B40-4C5A-989248DB122D}"/>
                    </a:ext>
                  </a:extLst>
                </p:cNvPr>
                <p:cNvPicPr/>
                <p:nvPr/>
              </p:nvPicPr>
              <p:blipFill>
                <a:blip r:embed="rId337"/>
                <a:stretch>
                  <a:fillRect/>
                </a:stretch>
              </p:blipFill>
              <p:spPr>
                <a:xfrm>
                  <a:off x="6093436" y="461105"/>
                  <a:ext cx="126720" cy="25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8">
            <p14:nvContentPartPr>
              <p14:cNvPr id="229" name="Ink 228">
                <a:extLst>
                  <a:ext uri="{FF2B5EF4-FFF2-40B4-BE49-F238E27FC236}">
                    <a16:creationId xmlns:a16="http://schemas.microsoft.com/office/drawing/2014/main" id="{C836B675-44A9-5404-C814-C4AD3707F6D5}"/>
                  </a:ext>
                </a:extLst>
              </p14:cNvPr>
              <p14:cNvContentPartPr/>
              <p14:nvPr/>
            </p14:nvContentPartPr>
            <p14:xfrm>
              <a:off x="9031396" y="237545"/>
              <a:ext cx="222840" cy="359280"/>
            </p14:xfrm>
          </p:contentPart>
        </mc:Choice>
        <mc:Fallback xmlns="">
          <p:pic>
            <p:nvPicPr>
              <p:cNvPr id="229" name="Ink 228">
                <a:extLst>
                  <a:ext uri="{FF2B5EF4-FFF2-40B4-BE49-F238E27FC236}">
                    <a16:creationId xmlns:a16="http://schemas.microsoft.com/office/drawing/2014/main" id="{C836B675-44A9-5404-C814-C4AD3707F6D5}"/>
                  </a:ext>
                </a:extLst>
              </p:cNvPr>
              <p:cNvPicPr/>
              <p:nvPr/>
            </p:nvPicPr>
            <p:blipFill>
              <a:blip r:embed="rId339"/>
              <a:stretch>
                <a:fillRect/>
              </a:stretch>
            </p:blipFill>
            <p:spPr>
              <a:xfrm>
                <a:off x="9025276" y="231425"/>
                <a:ext cx="235080" cy="3715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30" name="Ink 229">
                <a:extLst>
                  <a:ext uri="{FF2B5EF4-FFF2-40B4-BE49-F238E27FC236}">
                    <a16:creationId xmlns:a16="http://schemas.microsoft.com/office/drawing/2014/main" id="{BFACCB71-8402-8C12-7671-1C61CE8248A3}"/>
                  </a:ext>
                </a:extLst>
              </p14:cNvPr>
              <p14:cNvContentPartPr/>
              <p14:nvPr/>
            </p14:nvContentPartPr>
            <p14:xfrm>
              <a:off x="9274036" y="442745"/>
              <a:ext cx="102240" cy="156600"/>
            </p14:xfrm>
          </p:contentPart>
        </mc:Choice>
        <mc:Fallback xmlns="">
          <p:pic>
            <p:nvPicPr>
              <p:cNvPr id="230" name="Ink 229">
                <a:extLst>
                  <a:ext uri="{FF2B5EF4-FFF2-40B4-BE49-F238E27FC236}">
                    <a16:creationId xmlns:a16="http://schemas.microsoft.com/office/drawing/2014/main" id="{BFACCB71-8402-8C12-7671-1C61CE8248A3}"/>
                  </a:ext>
                </a:extLst>
              </p:cNvPr>
              <p:cNvPicPr/>
              <p:nvPr/>
            </p:nvPicPr>
            <p:blipFill>
              <a:blip r:embed="rId341"/>
              <a:stretch>
                <a:fillRect/>
              </a:stretch>
            </p:blipFill>
            <p:spPr>
              <a:xfrm>
                <a:off x="9267916" y="436625"/>
                <a:ext cx="1144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31" name="Ink 230">
                <a:extLst>
                  <a:ext uri="{FF2B5EF4-FFF2-40B4-BE49-F238E27FC236}">
                    <a16:creationId xmlns:a16="http://schemas.microsoft.com/office/drawing/2014/main" id="{F00BEEA3-7E1A-F439-73BB-77C69606BF6E}"/>
                  </a:ext>
                </a:extLst>
              </p14:cNvPr>
              <p14:cNvContentPartPr/>
              <p14:nvPr/>
            </p14:nvContentPartPr>
            <p14:xfrm>
              <a:off x="9455116" y="407825"/>
              <a:ext cx="73440" cy="135000"/>
            </p14:xfrm>
          </p:contentPart>
        </mc:Choice>
        <mc:Fallback xmlns="">
          <p:pic>
            <p:nvPicPr>
              <p:cNvPr id="231" name="Ink 230">
                <a:extLst>
                  <a:ext uri="{FF2B5EF4-FFF2-40B4-BE49-F238E27FC236}">
                    <a16:creationId xmlns:a16="http://schemas.microsoft.com/office/drawing/2014/main" id="{F00BEEA3-7E1A-F439-73BB-77C69606BF6E}"/>
                  </a:ext>
                </a:extLst>
              </p:cNvPr>
              <p:cNvPicPr/>
              <p:nvPr/>
            </p:nvPicPr>
            <p:blipFill>
              <a:blip r:embed="rId343"/>
              <a:stretch>
                <a:fillRect/>
              </a:stretch>
            </p:blipFill>
            <p:spPr>
              <a:xfrm>
                <a:off x="9448996" y="401705"/>
                <a:ext cx="856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32" name="Ink 231">
                <a:extLst>
                  <a:ext uri="{FF2B5EF4-FFF2-40B4-BE49-F238E27FC236}">
                    <a16:creationId xmlns:a16="http://schemas.microsoft.com/office/drawing/2014/main" id="{C4C79313-5EE3-359C-3089-FEFC41B9E9E8}"/>
                  </a:ext>
                </a:extLst>
              </p14:cNvPr>
              <p14:cNvContentPartPr/>
              <p14:nvPr/>
            </p14:nvContentPartPr>
            <p14:xfrm>
              <a:off x="9571396" y="387305"/>
              <a:ext cx="92520" cy="127080"/>
            </p14:xfrm>
          </p:contentPart>
        </mc:Choice>
        <mc:Fallback xmlns="">
          <p:pic>
            <p:nvPicPr>
              <p:cNvPr id="232" name="Ink 231">
                <a:extLst>
                  <a:ext uri="{FF2B5EF4-FFF2-40B4-BE49-F238E27FC236}">
                    <a16:creationId xmlns:a16="http://schemas.microsoft.com/office/drawing/2014/main" id="{C4C79313-5EE3-359C-3089-FEFC41B9E9E8}"/>
                  </a:ext>
                </a:extLst>
              </p:cNvPr>
              <p:cNvPicPr/>
              <p:nvPr/>
            </p:nvPicPr>
            <p:blipFill>
              <a:blip r:embed="rId345"/>
              <a:stretch>
                <a:fillRect/>
              </a:stretch>
            </p:blipFill>
            <p:spPr>
              <a:xfrm>
                <a:off x="9565276" y="381185"/>
                <a:ext cx="1047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33" name="Ink 232">
                <a:extLst>
                  <a:ext uri="{FF2B5EF4-FFF2-40B4-BE49-F238E27FC236}">
                    <a16:creationId xmlns:a16="http://schemas.microsoft.com/office/drawing/2014/main" id="{C39C7931-7679-1894-5E24-78AD4D770148}"/>
                  </a:ext>
                </a:extLst>
              </p14:cNvPr>
              <p14:cNvContentPartPr/>
              <p14:nvPr/>
            </p14:nvContentPartPr>
            <p14:xfrm>
              <a:off x="9751036" y="224945"/>
              <a:ext cx="51120" cy="375120"/>
            </p14:xfrm>
          </p:contentPart>
        </mc:Choice>
        <mc:Fallback xmlns="">
          <p:pic>
            <p:nvPicPr>
              <p:cNvPr id="233" name="Ink 232">
                <a:extLst>
                  <a:ext uri="{FF2B5EF4-FFF2-40B4-BE49-F238E27FC236}">
                    <a16:creationId xmlns:a16="http://schemas.microsoft.com/office/drawing/2014/main" id="{C39C7931-7679-1894-5E24-78AD4D770148}"/>
                  </a:ext>
                </a:extLst>
              </p:cNvPr>
              <p:cNvPicPr/>
              <p:nvPr/>
            </p:nvPicPr>
            <p:blipFill>
              <a:blip r:embed="rId347"/>
              <a:stretch>
                <a:fillRect/>
              </a:stretch>
            </p:blipFill>
            <p:spPr>
              <a:xfrm>
                <a:off x="9744916" y="218825"/>
                <a:ext cx="63360" cy="3873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34" name="Ink 233">
                <a:extLst>
                  <a:ext uri="{FF2B5EF4-FFF2-40B4-BE49-F238E27FC236}">
                    <a16:creationId xmlns:a16="http://schemas.microsoft.com/office/drawing/2014/main" id="{15CD95AB-A6BE-A499-90FC-E83BA78A8451}"/>
                  </a:ext>
                </a:extLst>
              </p14:cNvPr>
              <p14:cNvContentPartPr/>
              <p14:nvPr/>
            </p14:nvContentPartPr>
            <p14:xfrm>
              <a:off x="9820876" y="311345"/>
              <a:ext cx="108000" cy="208080"/>
            </p14:xfrm>
          </p:contentPart>
        </mc:Choice>
        <mc:Fallback xmlns="">
          <p:pic>
            <p:nvPicPr>
              <p:cNvPr id="234" name="Ink 233">
                <a:extLst>
                  <a:ext uri="{FF2B5EF4-FFF2-40B4-BE49-F238E27FC236}">
                    <a16:creationId xmlns:a16="http://schemas.microsoft.com/office/drawing/2014/main" id="{15CD95AB-A6BE-A499-90FC-E83BA78A8451}"/>
                  </a:ext>
                </a:extLst>
              </p:cNvPr>
              <p:cNvPicPr/>
              <p:nvPr/>
            </p:nvPicPr>
            <p:blipFill>
              <a:blip r:embed="rId349"/>
              <a:stretch>
                <a:fillRect/>
              </a:stretch>
            </p:blipFill>
            <p:spPr>
              <a:xfrm>
                <a:off x="9814756" y="305225"/>
                <a:ext cx="12024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35" name="Ink 234">
                <a:extLst>
                  <a:ext uri="{FF2B5EF4-FFF2-40B4-BE49-F238E27FC236}">
                    <a16:creationId xmlns:a16="http://schemas.microsoft.com/office/drawing/2014/main" id="{F343DADA-A423-F732-C1F3-519F12B759B2}"/>
                  </a:ext>
                </a:extLst>
              </p14:cNvPr>
              <p14:cNvContentPartPr/>
              <p14:nvPr/>
            </p14:nvContentPartPr>
            <p14:xfrm>
              <a:off x="9839596" y="443105"/>
              <a:ext cx="19440" cy="6840"/>
            </p14:xfrm>
          </p:contentPart>
        </mc:Choice>
        <mc:Fallback xmlns="">
          <p:pic>
            <p:nvPicPr>
              <p:cNvPr id="235" name="Ink 234">
                <a:extLst>
                  <a:ext uri="{FF2B5EF4-FFF2-40B4-BE49-F238E27FC236}">
                    <a16:creationId xmlns:a16="http://schemas.microsoft.com/office/drawing/2014/main" id="{F343DADA-A423-F732-C1F3-519F12B759B2}"/>
                  </a:ext>
                </a:extLst>
              </p:cNvPr>
              <p:cNvPicPr/>
              <p:nvPr/>
            </p:nvPicPr>
            <p:blipFill>
              <a:blip r:embed="rId351"/>
              <a:stretch>
                <a:fillRect/>
              </a:stretch>
            </p:blipFill>
            <p:spPr>
              <a:xfrm>
                <a:off x="9833476" y="436985"/>
                <a:ext cx="316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36" name="Ink 235">
                <a:extLst>
                  <a:ext uri="{FF2B5EF4-FFF2-40B4-BE49-F238E27FC236}">
                    <a16:creationId xmlns:a16="http://schemas.microsoft.com/office/drawing/2014/main" id="{17087513-F935-7FDC-5E05-EC73E7B86DC2}"/>
                  </a:ext>
                </a:extLst>
              </p14:cNvPr>
              <p14:cNvContentPartPr/>
              <p14:nvPr/>
            </p14:nvContentPartPr>
            <p14:xfrm>
              <a:off x="9990796" y="335825"/>
              <a:ext cx="24480" cy="187920"/>
            </p14:xfrm>
          </p:contentPart>
        </mc:Choice>
        <mc:Fallback xmlns="">
          <p:pic>
            <p:nvPicPr>
              <p:cNvPr id="236" name="Ink 235">
                <a:extLst>
                  <a:ext uri="{FF2B5EF4-FFF2-40B4-BE49-F238E27FC236}">
                    <a16:creationId xmlns:a16="http://schemas.microsoft.com/office/drawing/2014/main" id="{17087513-F935-7FDC-5E05-EC73E7B86DC2}"/>
                  </a:ext>
                </a:extLst>
              </p:cNvPr>
              <p:cNvPicPr/>
              <p:nvPr/>
            </p:nvPicPr>
            <p:blipFill>
              <a:blip r:embed="rId353"/>
              <a:stretch>
                <a:fillRect/>
              </a:stretch>
            </p:blipFill>
            <p:spPr>
              <a:xfrm>
                <a:off x="9984676" y="329705"/>
                <a:ext cx="36720" cy="200160"/>
              </a:xfrm>
              <a:prstGeom prst="rect">
                <a:avLst/>
              </a:prstGeom>
            </p:spPr>
          </p:pic>
        </mc:Fallback>
      </mc:AlternateContent>
      <p:grpSp>
        <p:nvGrpSpPr>
          <p:cNvPr id="251" name="Group 250">
            <a:extLst>
              <a:ext uri="{FF2B5EF4-FFF2-40B4-BE49-F238E27FC236}">
                <a16:creationId xmlns:a16="http://schemas.microsoft.com/office/drawing/2014/main" id="{1C7AD75B-7620-09AC-B045-3E03F17E3EA8}"/>
              </a:ext>
            </a:extLst>
          </p:cNvPr>
          <p:cNvGrpSpPr/>
          <p:nvPr/>
        </p:nvGrpSpPr>
        <p:grpSpPr>
          <a:xfrm>
            <a:off x="10135156" y="343025"/>
            <a:ext cx="757440" cy="263520"/>
            <a:chOff x="10135156" y="343025"/>
            <a:chExt cx="757440" cy="263520"/>
          </a:xfrm>
        </p:grpSpPr>
        <mc:AlternateContent xmlns:mc="http://schemas.openxmlformats.org/markup-compatibility/2006" xmlns:p14="http://schemas.microsoft.com/office/powerpoint/2010/main">
          <mc:Choice Requires="p14">
            <p:contentPart p14:bwMode="auto" r:id="rId354">
              <p14:nvContentPartPr>
                <p14:cNvPr id="237" name="Ink 236">
                  <a:extLst>
                    <a:ext uri="{FF2B5EF4-FFF2-40B4-BE49-F238E27FC236}">
                      <a16:creationId xmlns:a16="http://schemas.microsoft.com/office/drawing/2014/main" id="{26313C42-D7A6-2BF4-317F-655530B1EE77}"/>
                    </a:ext>
                  </a:extLst>
                </p14:cNvPr>
                <p14:cNvContentPartPr/>
                <p14:nvPr/>
              </p14:nvContentPartPr>
              <p14:xfrm>
                <a:off x="10135156" y="411425"/>
                <a:ext cx="360" cy="141120"/>
              </p14:xfrm>
            </p:contentPart>
          </mc:Choice>
          <mc:Fallback xmlns="">
            <p:pic>
              <p:nvPicPr>
                <p:cNvPr id="237" name="Ink 236">
                  <a:extLst>
                    <a:ext uri="{FF2B5EF4-FFF2-40B4-BE49-F238E27FC236}">
                      <a16:creationId xmlns:a16="http://schemas.microsoft.com/office/drawing/2014/main" id="{26313C42-D7A6-2BF4-317F-655530B1EE77}"/>
                    </a:ext>
                  </a:extLst>
                </p:cNvPr>
                <p:cNvPicPr/>
                <p:nvPr/>
              </p:nvPicPr>
              <p:blipFill>
                <a:blip r:embed="rId355"/>
                <a:stretch>
                  <a:fillRect/>
                </a:stretch>
              </p:blipFill>
              <p:spPr>
                <a:xfrm>
                  <a:off x="10129036" y="405305"/>
                  <a:ext cx="126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38" name="Ink 237">
                  <a:extLst>
                    <a:ext uri="{FF2B5EF4-FFF2-40B4-BE49-F238E27FC236}">
                      <a16:creationId xmlns:a16="http://schemas.microsoft.com/office/drawing/2014/main" id="{9585F7EA-324F-E611-BB21-F1B2BF0CBEA0}"/>
                    </a:ext>
                  </a:extLst>
                </p14:cNvPr>
                <p14:cNvContentPartPr/>
                <p14:nvPr/>
              </p14:nvContentPartPr>
              <p14:xfrm>
                <a:off x="10135156" y="384425"/>
                <a:ext cx="94320" cy="159480"/>
              </p14:xfrm>
            </p:contentPart>
          </mc:Choice>
          <mc:Fallback xmlns="">
            <p:pic>
              <p:nvPicPr>
                <p:cNvPr id="238" name="Ink 237">
                  <a:extLst>
                    <a:ext uri="{FF2B5EF4-FFF2-40B4-BE49-F238E27FC236}">
                      <a16:creationId xmlns:a16="http://schemas.microsoft.com/office/drawing/2014/main" id="{9585F7EA-324F-E611-BB21-F1B2BF0CBEA0}"/>
                    </a:ext>
                  </a:extLst>
                </p:cNvPr>
                <p:cNvPicPr/>
                <p:nvPr/>
              </p:nvPicPr>
              <p:blipFill>
                <a:blip r:embed="rId357"/>
                <a:stretch>
                  <a:fillRect/>
                </a:stretch>
              </p:blipFill>
              <p:spPr>
                <a:xfrm>
                  <a:off x="10129036" y="378305"/>
                  <a:ext cx="1065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39" name="Ink 238">
                  <a:extLst>
                    <a:ext uri="{FF2B5EF4-FFF2-40B4-BE49-F238E27FC236}">
                      <a16:creationId xmlns:a16="http://schemas.microsoft.com/office/drawing/2014/main" id="{2D9CB35B-C7F0-2225-AF9A-A8C064E46CDC}"/>
                    </a:ext>
                  </a:extLst>
                </p14:cNvPr>
                <p14:cNvContentPartPr/>
                <p14:nvPr/>
              </p14:nvContentPartPr>
              <p14:xfrm>
                <a:off x="10166836" y="456425"/>
                <a:ext cx="44640" cy="6840"/>
              </p14:xfrm>
            </p:contentPart>
          </mc:Choice>
          <mc:Fallback xmlns="">
            <p:pic>
              <p:nvPicPr>
                <p:cNvPr id="239" name="Ink 238">
                  <a:extLst>
                    <a:ext uri="{FF2B5EF4-FFF2-40B4-BE49-F238E27FC236}">
                      <a16:creationId xmlns:a16="http://schemas.microsoft.com/office/drawing/2014/main" id="{2D9CB35B-C7F0-2225-AF9A-A8C064E46CDC}"/>
                    </a:ext>
                  </a:extLst>
                </p:cNvPr>
                <p:cNvPicPr/>
                <p:nvPr/>
              </p:nvPicPr>
              <p:blipFill>
                <a:blip r:embed="rId359"/>
                <a:stretch>
                  <a:fillRect/>
                </a:stretch>
              </p:blipFill>
              <p:spPr>
                <a:xfrm>
                  <a:off x="10160716" y="450305"/>
                  <a:ext cx="568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40" name="Ink 239">
                  <a:extLst>
                    <a:ext uri="{FF2B5EF4-FFF2-40B4-BE49-F238E27FC236}">
                      <a16:creationId xmlns:a16="http://schemas.microsoft.com/office/drawing/2014/main" id="{EFF4DA20-2334-73F2-E7DA-5BB2BD8B4852}"/>
                    </a:ext>
                  </a:extLst>
                </p14:cNvPr>
                <p14:cNvContentPartPr/>
                <p14:nvPr/>
              </p14:nvContentPartPr>
              <p14:xfrm>
                <a:off x="10303996" y="462905"/>
                <a:ext cx="19440" cy="88920"/>
              </p14:xfrm>
            </p:contentPart>
          </mc:Choice>
          <mc:Fallback xmlns="">
            <p:pic>
              <p:nvPicPr>
                <p:cNvPr id="240" name="Ink 239">
                  <a:extLst>
                    <a:ext uri="{FF2B5EF4-FFF2-40B4-BE49-F238E27FC236}">
                      <a16:creationId xmlns:a16="http://schemas.microsoft.com/office/drawing/2014/main" id="{EFF4DA20-2334-73F2-E7DA-5BB2BD8B4852}"/>
                    </a:ext>
                  </a:extLst>
                </p:cNvPr>
                <p:cNvPicPr/>
                <p:nvPr/>
              </p:nvPicPr>
              <p:blipFill>
                <a:blip r:embed="rId361"/>
                <a:stretch>
                  <a:fillRect/>
                </a:stretch>
              </p:blipFill>
              <p:spPr>
                <a:xfrm>
                  <a:off x="10297876" y="456785"/>
                  <a:ext cx="316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41" name="Ink 240">
                  <a:extLst>
                    <a:ext uri="{FF2B5EF4-FFF2-40B4-BE49-F238E27FC236}">
                      <a16:creationId xmlns:a16="http://schemas.microsoft.com/office/drawing/2014/main" id="{5498E82B-F983-4032-CE4B-FE8C2110763D}"/>
                    </a:ext>
                  </a:extLst>
                </p14:cNvPr>
                <p14:cNvContentPartPr/>
                <p14:nvPr/>
              </p14:nvContentPartPr>
              <p14:xfrm>
                <a:off x="10419556" y="343025"/>
                <a:ext cx="360" cy="209880"/>
              </p14:xfrm>
            </p:contentPart>
          </mc:Choice>
          <mc:Fallback xmlns="">
            <p:pic>
              <p:nvPicPr>
                <p:cNvPr id="241" name="Ink 240">
                  <a:extLst>
                    <a:ext uri="{FF2B5EF4-FFF2-40B4-BE49-F238E27FC236}">
                      <a16:creationId xmlns:a16="http://schemas.microsoft.com/office/drawing/2014/main" id="{5498E82B-F983-4032-CE4B-FE8C2110763D}"/>
                    </a:ext>
                  </a:extLst>
                </p:cNvPr>
                <p:cNvPicPr/>
                <p:nvPr/>
              </p:nvPicPr>
              <p:blipFill>
                <a:blip r:embed="rId363"/>
                <a:stretch>
                  <a:fillRect/>
                </a:stretch>
              </p:blipFill>
              <p:spPr>
                <a:xfrm>
                  <a:off x="10413436" y="336905"/>
                  <a:ext cx="1260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42" name="Ink 241">
                  <a:extLst>
                    <a:ext uri="{FF2B5EF4-FFF2-40B4-BE49-F238E27FC236}">
                      <a16:creationId xmlns:a16="http://schemas.microsoft.com/office/drawing/2014/main" id="{B86BD376-2E2D-C4B1-2957-985D3481FFDF}"/>
                    </a:ext>
                  </a:extLst>
                </p14:cNvPr>
                <p14:cNvContentPartPr/>
                <p14:nvPr/>
              </p14:nvContentPartPr>
              <p14:xfrm>
                <a:off x="10526836" y="364985"/>
                <a:ext cx="77400" cy="230760"/>
              </p14:xfrm>
            </p:contentPart>
          </mc:Choice>
          <mc:Fallback xmlns="">
            <p:pic>
              <p:nvPicPr>
                <p:cNvPr id="242" name="Ink 241">
                  <a:extLst>
                    <a:ext uri="{FF2B5EF4-FFF2-40B4-BE49-F238E27FC236}">
                      <a16:creationId xmlns:a16="http://schemas.microsoft.com/office/drawing/2014/main" id="{B86BD376-2E2D-C4B1-2957-985D3481FFDF}"/>
                    </a:ext>
                  </a:extLst>
                </p:cNvPr>
                <p:cNvPicPr/>
                <p:nvPr/>
              </p:nvPicPr>
              <p:blipFill>
                <a:blip r:embed="rId365"/>
                <a:stretch>
                  <a:fillRect/>
                </a:stretch>
              </p:blipFill>
              <p:spPr>
                <a:xfrm>
                  <a:off x="10520716" y="358865"/>
                  <a:ext cx="8964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43" name="Ink 242">
                  <a:extLst>
                    <a:ext uri="{FF2B5EF4-FFF2-40B4-BE49-F238E27FC236}">
                      <a16:creationId xmlns:a16="http://schemas.microsoft.com/office/drawing/2014/main" id="{9588CE7B-3BE1-6113-66A0-3C1C9BFE30D3}"/>
                    </a:ext>
                  </a:extLst>
                </p14:cNvPr>
                <p14:cNvContentPartPr/>
                <p14:nvPr/>
              </p14:nvContentPartPr>
              <p14:xfrm>
                <a:off x="10694956" y="367865"/>
                <a:ext cx="48240" cy="179640"/>
              </p14:xfrm>
            </p:contentPart>
          </mc:Choice>
          <mc:Fallback xmlns="">
            <p:pic>
              <p:nvPicPr>
                <p:cNvPr id="243" name="Ink 242">
                  <a:extLst>
                    <a:ext uri="{FF2B5EF4-FFF2-40B4-BE49-F238E27FC236}">
                      <a16:creationId xmlns:a16="http://schemas.microsoft.com/office/drawing/2014/main" id="{9588CE7B-3BE1-6113-66A0-3C1C9BFE30D3}"/>
                    </a:ext>
                  </a:extLst>
                </p:cNvPr>
                <p:cNvPicPr/>
                <p:nvPr/>
              </p:nvPicPr>
              <p:blipFill>
                <a:blip r:embed="rId367"/>
                <a:stretch>
                  <a:fillRect/>
                </a:stretch>
              </p:blipFill>
              <p:spPr>
                <a:xfrm>
                  <a:off x="10688836" y="361745"/>
                  <a:ext cx="604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44" name="Ink 243">
                  <a:extLst>
                    <a:ext uri="{FF2B5EF4-FFF2-40B4-BE49-F238E27FC236}">
                      <a16:creationId xmlns:a16="http://schemas.microsoft.com/office/drawing/2014/main" id="{3E029BBC-9B2D-200E-AF75-49BA17037257}"/>
                    </a:ext>
                  </a:extLst>
                </p14:cNvPr>
                <p14:cNvContentPartPr/>
                <p14:nvPr/>
              </p14:nvContentPartPr>
              <p14:xfrm>
                <a:off x="10688476" y="359585"/>
                <a:ext cx="360" cy="360"/>
              </p14:xfrm>
            </p:contentPart>
          </mc:Choice>
          <mc:Fallback xmlns="">
            <p:pic>
              <p:nvPicPr>
                <p:cNvPr id="244" name="Ink 243">
                  <a:extLst>
                    <a:ext uri="{FF2B5EF4-FFF2-40B4-BE49-F238E27FC236}">
                      <a16:creationId xmlns:a16="http://schemas.microsoft.com/office/drawing/2014/main" id="{3E029BBC-9B2D-200E-AF75-49BA17037257}"/>
                    </a:ext>
                  </a:extLst>
                </p:cNvPr>
                <p:cNvPicPr/>
                <p:nvPr/>
              </p:nvPicPr>
              <p:blipFill>
                <a:blip r:embed="rId215"/>
                <a:stretch>
                  <a:fillRect/>
                </a:stretch>
              </p:blipFill>
              <p:spPr>
                <a:xfrm>
                  <a:off x="10682356" y="35346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48" name="Ink 247">
                  <a:extLst>
                    <a:ext uri="{FF2B5EF4-FFF2-40B4-BE49-F238E27FC236}">
                      <a16:creationId xmlns:a16="http://schemas.microsoft.com/office/drawing/2014/main" id="{04DCB5BE-A05C-2B8A-59A6-A1EE9B865DC9}"/>
                    </a:ext>
                  </a:extLst>
                </p14:cNvPr>
                <p14:cNvContentPartPr/>
                <p14:nvPr/>
              </p14:nvContentPartPr>
              <p14:xfrm>
                <a:off x="10757956" y="578105"/>
                <a:ext cx="360" cy="6840"/>
              </p14:xfrm>
            </p:contentPart>
          </mc:Choice>
          <mc:Fallback xmlns="">
            <p:pic>
              <p:nvPicPr>
                <p:cNvPr id="248" name="Ink 247">
                  <a:extLst>
                    <a:ext uri="{FF2B5EF4-FFF2-40B4-BE49-F238E27FC236}">
                      <a16:creationId xmlns:a16="http://schemas.microsoft.com/office/drawing/2014/main" id="{04DCB5BE-A05C-2B8A-59A6-A1EE9B865DC9}"/>
                    </a:ext>
                  </a:extLst>
                </p:cNvPr>
                <p:cNvPicPr/>
                <p:nvPr/>
              </p:nvPicPr>
              <p:blipFill>
                <a:blip r:embed="rId370"/>
                <a:stretch>
                  <a:fillRect/>
                </a:stretch>
              </p:blipFill>
              <p:spPr>
                <a:xfrm>
                  <a:off x="10751836" y="571985"/>
                  <a:ext cx="126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50" name="Ink 249">
                  <a:extLst>
                    <a:ext uri="{FF2B5EF4-FFF2-40B4-BE49-F238E27FC236}">
                      <a16:creationId xmlns:a16="http://schemas.microsoft.com/office/drawing/2014/main" id="{18D13495-551A-D460-3094-9494AACDDEDB}"/>
                    </a:ext>
                  </a:extLst>
                </p14:cNvPr>
                <p14:cNvContentPartPr/>
                <p14:nvPr/>
              </p14:nvContentPartPr>
              <p14:xfrm>
                <a:off x="10860556" y="496025"/>
                <a:ext cx="32040" cy="110520"/>
              </p14:xfrm>
            </p:contentPart>
          </mc:Choice>
          <mc:Fallback xmlns="">
            <p:pic>
              <p:nvPicPr>
                <p:cNvPr id="250" name="Ink 249">
                  <a:extLst>
                    <a:ext uri="{FF2B5EF4-FFF2-40B4-BE49-F238E27FC236}">
                      <a16:creationId xmlns:a16="http://schemas.microsoft.com/office/drawing/2014/main" id="{18D13495-551A-D460-3094-9494AACDDEDB}"/>
                    </a:ext>
                  </a:extLst>
                </p:cNvPr>
                <p:cNvPicPr/>
                <p:nvPr/>
              </p:nvPicPr>
              <p:blipFill>
                <a:blip r:embed="rId372"/>
                <a:stretch>
                  <a:fillRect/>
                </a:stretch>
              </p:blipFill>
              <p:spPr>
                <a:xfrm>
                  <a:off x="10854436" y="489905"/>
                  <a:ext cx="44280" cy="122760"/>
                </a:xfrm>
                <a:prstGeom prst="rect">
                  <a:avLst/>
                </a:prstGeom>
              </p:spPr>
            </p:pic>
          </mc:Fallback>
        </mc:AlternateContent>
      </p:grpSp>
      <p:grpSp>
        <p:nvGrpSpPr>
          <p:cNvPr id="254" name="Group 253">
            <a:extLst>
              <a:ext uri="{FF2B5EF4-FFF2-40B4-BE49-F238E27FC236}">
                <a16:creationId xmlns:a16="http://schemas.microsoft.com/office/drawing/2014/main" id="{E1AFC22F-27D0-9AC9-5BA7-A5237D13B04D}"/>
              </a:ext>
            </a:extLst>
          </p:cNvPr>
          <p:cNvGrpSpPr/>
          <p:nvPr/>
        </p:nvGrpSpPr>
        <p:grpSpPr>
          <a:xfrm>
            <a:off x="11066476" y="281105"/>
            <a:ext cx="258120" cy="448560"/>
            <a:chOff x="11066476" y="281105"/>
            <a:chExt cx="258120" cy="448560"/>
          </a:xfrm>
        </p:grpSpPr>
        <mc:AlternateContent xmlns:mc="http://schemas.openxmlformats.org/markup-compatibility/2006" xmlns:p14="http://schemas.microsoft.com/office/powerpoint/2010/main">
          <mc:Choice Requires="p14">
            <p:contentPart p14:bwMode="auto" r:id="rId373">
              <p14:nvContentPartPr>
                <p14:cNvPr id="252" name="Ink 251">
                  <a:extLst>
                    <a:ext uri="{FF2B5EF4-FFF2-40B4-BE49-F238E27FC236}">
                      <a16:creationId xmlns:a16="http://schemas.microsoft.com/office/drawing/2014/main" id="{E7E724B6-A214-7FDD-2722-2DE881E4AFD8}"/>
                    </a:ext>
                  </a:extLst>
                </p14:cNvPr>
                <p14:cNvContentPartPr/>
                <p14:nvPr/>
              </p14:nvContentPartPr>
              <p14:xfrm>
                <a:off x="11066476" y="395225"/>
                <a:ext cx="75240" cy="260280"/>
              </p14:xfrm>
            </p:contentPart>
          </mc:Choice>
          <mc:Fallback xmlns="">
            <p:pic>
              <p:nvPicPr>
                <p:cNvPr id="252" name="Ink 251">
                  <a:extLst>
                    <a:ext uri="{FF2B5EF4-FFF2-40B4-BE49-F238E27FC236}">
                      <a16:creationId xmlns:a16="http://schemas.microsoft.com/office/drawing/2014/main" id="{E7E724B6-A214-7FDD-2722-2DE881E4AFD8}"/>
                    </a:ext>
                  </a:extLst>
                </p:cNvPr>
                <p:cNvPicPr/>
                <p:nvPr/>
              </p:nvPicPr>
              <p:blipFill>
                <a:blip r:embed="rId374"/>
                <a:stretch>
                  <a:fillRect/>
                </a:stretch>
              </p:blipFill>
              <p:spPr>
                <a:xfrm>
                  <a:off x="11060356" y="389105"/>
                  <a:ext cx="8748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53" name="Ink 252">
                  <a:extLst>
                    <a:ext uri="{FF2B5EF4-FFF2-40B4-BE49-F238E27FC236}">
                      <a16:creationId xmlns:a16="http://schemas.microsoft.com/office/drawing/2014/main" id="{AEF4FAB0-9268-6221-BBE6-2ACFBB0C9BC5}"/>
                    </a:ext>
                  </a:extLst>
                </p14:cNvPr>
                <p14:cNvContentPartPr/>
                <p14:nvPr/>
              </p14:nvContentPartPr>
              <p14:xfrm>
                <a:off x="11243596" y="281105"/>
                <a:ext cx="81000" cy="448560"/>
              </p14:xfrm>
            </p:contentPart>
          </mc:Choice>
          <mc:Fallback xmlns="">
            <p:pic>
              <p:nvPicPr>
                <p:cNvPr id="253" name="Ink 252">
                  <a:extLst>
                    <a:ext uri="{FF2B5EF4-FFF2-40B4-BE49-F238E27FC236}">
                      <a16:creationId xmlns:a16="http://schemas.microsoft.com/office/drawing/2014/main" id="{AEF4FAB0-9268-6221-BBE6-2ACFBB0C9BC5}"/>
                    </a:ext>
                  </a:extLst>
                </p:cNvPr>
                <p:cNvPicPr/>
                <p:nvPr/>
              </p:nvPicPr>
              <p:blipFill>
                <a:blip r:embed="rId376"/>
                <a:stretch>
                  <a:fillRect/>
                </a:stretch>
              </p:blipFill>
              <p:spPr>
                <a:xfrm>
                  <a:off x="11237476" y="274985"/>
                  <a:ext cx="93240" cy="460800"/>
                </a:xfrm>
                <a:prstGeom prst="rect">
                  <a:avLst/>
                </a:prstGeom>
              </p:spPr>
            </p:pic>
          </mc:Fallback>
        </mc:AlternateContent>
      </p:grpSp>
      <p:grpSp>
        <p:nvGrpSpPr>
          <p:cNvPr id="262" name="Group 261">
            <a:extLst>
              <a:ext uri="{FF2B5EF4-FFF2-40B4-BE49-F238E27FC236}">
                <a16:creationId xmlns:a16="http://schemas.microsoft.com/office/drawing/2014/main" id="{DA5522F1-6362-A0BB-B304-72506C89B2F4}"/>
              </a:ext>
            </a:extLst>
          </p:cNvPr>
          <p:cNvGrpSpPr/>
          <p:nvPr/>
        </p:nvGrpSpPr>
        <p:grpSpPr>
          <a:xfrm>
            <a:off x="9958036" y="6019505"/>
            <a:ext cx="1270440" cy="581760"/>
            <a:chOff x="9958036" y="6019505"/>
            <a:chExt cx="1270440" cy="581760"/>
          </a:xfrm>
        </p:grpSpPr>
        <mc:AlternateContent xmlns:mc="http://schemas.openxmlformats.org/markup-compatibility/2006" xmlns:p14="http://schemas.microsoft.com/office/powerpoint/2010/main">
          <mc:Choice Requires="p14">
            <p:contentPart p14:bwMode="auto" r:id="rId377">
              <p14:nvContentPartPr>
                <p14:cNvPr id="118" name="Ink 117">
                  <a:extLst>
                    <a:ext uri="{FF2B5EF4-FFF2-40B4-BE49-F238E27FC236}">
                      <a16:creationId xmlns:a16="http://schemas.microsoft.com/office/drawing/2014/main" id="{6E9E1A05-D3D9-F533-1F38-6B31D069AFA2}"/>
                    </a:ext>
                  </a:extLst>
                </p14:cNvPr>
                <p14:cNvContentPartPr/>
                <p14:nvPr/>
              </p14:nvContentPartPr>
              <p14:xfrm>
                <a:off x="9958036" y="6076385"/>
                <a:ext cx="50040" cy="250560"/>
              </p14:xfrm>
            </p:contentPart>
          </mc:Choice>
          <mc:Fallback xmlns="">
            <p:pic>
              <p:nvPicPr>
                <p:cNvPr id="118" name="Ink 117">
                  <a:extLst>
                    <a:ext uri="{FF2B5EF4-FFF2-40B4-BE49-F238E27FC236}">
                      <a16:creationId xmlns:a16="http://schemas.microsoft.com/office/drawing/2014/main" id="{6E9E1A05-D3D9-F533-1F38-6B31D069AFA2}"/>
                    </a:ext>
                  </a:extLst>
                </p:cNvPr>
                <p:cNvPicPr/>
                <p:nvPr/>
              </p:nvPicPr>
              <p:blipFill>
                <a:blip r:embed="rId378"/>
                <a:stretch>
                  <a:fillRect/>
                </a:stretch>
              </p:blipFill>
              <p:spPr>
                <a:xfrm>
                  <a:off x="9951916" y="6070265"/>
                  <a:ext cx="6228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20" name="Ink 119">
                  <a:extLst>
                    <a:ext uri="{FF2B5EF4-FFF2-40B4-BE49-F238E27FC236}">
                      <a16:creationId xmlns:a16="http://schemas.microsoft.com/office/drawing/2014/main" id="{4063B664-03F4-9959-5056-8D6640C441A3}"/>
                    </a:ext>
                  </a:extLst>
                </p14:cNvPr>
                <p14:cNvContentPartPr/>
                <p14:nvPr/>
              </p14:nvContentPartPr>
              <p14:xfrm>
                <a:off x="10015996" y="6072785"/>
                <a:ext cx="145440" cy="170640"/>
              </p14:xfrm>
            </p:contentPart>
          </mc:Choice>
          <mc:Fallback xmlns="">
            <p:pic>
              <p:nvPicPr>
                <p:cNvPr id="120" name="Ink 119">
                  <a:extLst>
                    <a:ext uri="{FF2B5EF4-FFF2-40B4-BE49-F238E27FC236}">
                      <a16:creationId xmlns:a16="http://schemas.microsoft.com/office/drawing/2014/main" id="{4063B664-03F4-9959-5056-8D6640C441A3}"/>
                    </a:ext>
                  </a:extLst>
                </p:cNvPr>
                <p:cNvPicPr/>
                <p:nvPr/>
              </p:nvPicPr>
              <p:blipFill>
                <a:blip r:embed="rId380"/>
                <a:stretch>
                  <a:fillRect/>
                </a:stretch>
              </p:blipFill>
              <p:spPr>
                <a:xfrm>
                  <a:off x="10009876" y="6066665"/>
                  <a:ext cx="1576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22" name="Ink 121">
                  <a:extLst>
                    <a:ext uri="{FF2B5EF4-FFF2-40B4-BE49-F238E27FC236}">
                      <a16:creationId xmlns:a16="http://schemas.microsoft.com/office/drawing/2014/main" id="{05C35C67-971C-1215-92B6-9DE37432B664}"/>
                    </a:ext>
                  </a:extLst>
                </p14:cNvPr>
                <p14:cNvContentPartPr/>
                <p14:nvPr/>
              </p14:nvContentPartPr>
              <p14:xfrm>
                <a:off x="10167556" y="6084305"/>
                <a:ext cx="360" cy="167760"/>
              </p14:xfrm>
            </p:contentPart>
          </mc:Choice>
          <mc:Fallback xmlns="">
            <p:pic>
              <p:nvPicPr>
                <p:cNvPr id="122" name="Ink 121">
                  <a:extLst>
                    <a:ext uri="{FF2B5EF4-FFF2-40B4-BE49-F238E27FC236}">
                      <a16:creationId xmlns:a16="http://schemas.microsoft.com/office/drawing/2014/main" id="{05C35C67-971C-1215-92B6-9DE37432B664}"/>
                    </a:ext>
                  </a:extLst>
                </p:cNvPr>
                <p:cNvPicPr/>
                <p:nvPr/>
              </p:nvPicPr>
              <p:blipFill>
                <a:blip r:embed="rId382"/>
                <a:stretch>
                  <a:fillRect/>
                </a:stretch>
              </p:blipFill>
              <p:spPr>
                <a:xfrm>
                  <a:off x="10161436" y="6078185"/>
                  <a:ext cx="126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27" name="Ink 126">
                  <a:extLst>
                    <a:ext uri="{FF2B5EF4-FFF2-40B4-BE49-F238E27FC236}">
                      <a16:creationId xmlns:a16="http://schemas.microsoft.com/office/drawing/2014/main" id="{0BB59A3D-2A68-2619-97A9-CB6B41DAC298}"/>
                    </a:ext>
                  </a:extLst>
                </p14:cNvPr>
                <p14:cNvContentPartPr/>
                <p14:nvPr/>
              </p14:nvContentPartPr>
              <p14:xfrm>
                <a:off x="10243156" y="6184385"/>
                <a:ext cx="104400" cy="19440"/>
              </p14:xfrm>
            </p:contentPart>
          </mc:Choice>
          <mc:Fallback xmlns="">
            <p:pic>
              <p:nvPicPr>
                <p:cNvPr id="127" name="Ink 126">
                  <a:extLst>
                    <a:ext uri="{FF2B5EF4-FFF2-40B4-BE49-F238E27FC236}">
                      <a16:creationId xmlns:a16="http://schemas.microsoft.com/office/drawing/2014/main" id="{0BB59A3D-2A68-2619-97A9-CB6B41DAC298}"/>
                    </a:ext>
                  </a:extLst>
                </p:cNvPr>
                <p:cNvPicPr/>
                <p:nvPr/>
              </p:nvPicPr>
              <p:blipFill>
                <a:blip r:embed="rId384"/>
                <a:stretch>
                  <a:fillRect/>
                </a:stretch>
              </p:blipFill>
              <p:spPr>
                <a:xfrm>
                  <a:off x="10237036" y="6178265"/>
                  <a:ext cx="1166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29" name="Ink 128">
                  <a:extLst>
                    <a:ext uri="{FF2B5EF4-FFF2-40B4-BE49-F238E27FC236}">
                      <a16:creationId xmlns:a16="http://schemas.microsoft.com/office/drawing/2014/main" id="{B35DCC58-2CAB-B6C6-0DCE-F5C6352D1B66}"/>
                    </a:ext>
                  </a:extLst>
                </p14:cNvPr>
                <p14:cNvContentPartPr/>
                <p14:nvPr/>
              </p14:nvContentPartPr>
              <p14:xfrm>
                <a:off x="10465636" y="6069185"/>
                <a:ext cx="27720" cy="198720"/>
              </p14:xfrm>
            </p:contentPart>
          </mc:Choice>
          <mc:Fallback xmlns="">
            <p:pic>
              <p:nvPicPr>
                <p:cNvPr id="129" name="Ink 128">
                  <a:extLst>
                    <a:ext uri="{FF2B5EF4-FFF2-40B4-BE49-F238E27FC236}">
                      <a16:creationId xmlns:a16="http://schemas.microsoft.com/office/drawing/2014/main" id="{B35DCC58-2CAB-B6C6-0DCE-F5C6352D1B66}"/>
                    </a:ext>
                  </a:extLst>
                </p:cNvPr>
                <p:cNvPicPr/>
                <p:nvPr/>
              </p:nvPicPr>
              <p:blipFill>
                <a:blip r:embed="rId386"/>
                <a:stretch>
                  <a:fillRect/>
                </a:stretch>
              </p:blipFill>
              <p:spPr>
                <a:xfrm>
                  <a:off x="10459516" y="6063065"/>
                  <a:ext cx="3996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33" name="Ink 132">
                  <a:extLst>
                    <a:ext uri="{FF2B5EF4-FFF2-40B4-BE49-F238E27FC236}">
                      <a16:creationId xmlns:a16="http://schemas.microsoft.com/office/drawing/2014/main" id="{CE627D22-266D-E6A6-B2CE-36DAF56C7816}"/>
                    </a:ext>
                  </a:extLst>
                </p14:cNvPr>
                <p14:cNvContentPartPr/>
                <p14:nvPr/>
              </p14:nvContentPartPr>
              <p14:xfrm>
                <a:off x="10532596" y="6065585"/>
                <a:ext cx="148320" cy="175320"/>
              </p14:xfrm>
            </p:contentPart>
          </mc:Choice>
          <mc:Fallback xmlns="">
            <p:pic>
              <p:nvPicPr>
                <p:cNvPr id="133" name="Ink 132">
                  <a:extLst>
                    <a:ext uri="{FF2B5EF4-FFF2-40B4-BE49-F238E27FC236}">
                      <a16:creationId xmlns:a16="http://schemas.microsoft.com/office/drawing/2014/main" id="{CE627D22-266D-E6A6-B2CE-36DAF56C7816}"/>
                    </a:ext>
                  </a:extLst>
                </p:cNvPr>
                <p:cNvPicPr/>
                <p:nvPr/>
              </p:nvPicPr>
              <p:blipFill>
                <a:blip r:embed="rId388"/>
                <a:stretch>
                  <a:fillRect/>
                </a:stretch>
              </p:blipFill>
              <p:spPr>
                <a:xfrm>
                  <a:off x="10526476" y="6059465"/>
                  <a:ext cx="1605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37" name="Ink 136">
                  <a:extLst>
                    <a:ext uri="{FF2B5EF4-FFF2-40B4-BE49-F238E27FC236}">
                      <a16:creationId xmlns:a16="http://schemas.microsoft.com/office/drawing/2014/main" id="{A7BC031B-2A21-494D-4FB1-FC54F751F7A9}"/>
                    </a:ext>
                  </a:extLst>
                </p14:cNvPr>
                <p14:cNvContentPartPr/>
                <p14:nvPr/>
              </p14:nvContentPartPr>
              <p14:xfrm>
                <a:off x="10766236" y="6140465"/>
                <a:ext cx="114120" cy="26640"/>
              </p14:xfrm>
            </p:contentPart>
          </mc:Choice>
          <mc:Fallback xmlns="">
            <p:pic>
              <p:nvPicPr>
                <p:cNvPr id="137" name="Ink 136">
                  <a:extLst>
                    <a:ext uri="{FF2B5EF4-FFF2-40B4-BE49-F238E27FC236}">
                      <a16:creationId xmlns:a16="http://schemas.microsoft.com/office/drawing/2014/main" id="{A7BC031B-2A21-494D-4FB1-FC54F751F7A9}"/>
                    </a:ext>
                  </a:extLst>
                </p:cNvPr>
                <p:cNvPicPr/>
                <p:nvPr/>
              </p:nvPicPr>
              <p:blipFill>
                <a:blip r:embed="rId390"/>
                <a:stretch>
                  <a:fillRect/>
                </a:stretch>
              </p:blipFill>
              <p:spPr>
                <a:xfrm>
                  <a:off x="10760116" y="6134345"/>
                  <a:ext cx="1263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39" name="Ink 138">
                  <a:extLst>
                    <a:ext uri="{FF2B5EF4-FFF2-40B4-BE49-F238E27FC236}">
                      <a16:creationId xmlns:a16="http://schemas.microsoft.com/office/drawing/2014/main" id="{9990F6AF-B5A1-06C8-B88F-1B2509BBB412}"/>
                    </a:ext>
                  </a:extLst>
                </p14:cNvPr>
                <p14:cNvContentPartPr/>
                <p14:nvPr/>
              </p14:nvContentPartPr>
              <p14:xfrm>
                <a:off x="10792516" y="6217505"/>
                <a:ext cx="75240" cy="20160"/>
              </p14:xfrm>
            </p:contentPart>
          </mc:Choice>
          <mc:Fallback xmlns="">
            <p:pic>
              <p:nvPicPr>
                <p:cNvPr id="139" name="Ink 138">
                  <a:extLst>
                    <a:ext uri="{FF2B5EF4-FFF2-40B4-BE49-F238E27FC236}">
                      <a16:creationId xmlns:a16="http://schemas.microsoft.com/office/drawing/2014/main" id="{9990F6AF-B5A1-06C8-B88F-1B2509BBB412}"/>
                    </a:ext>
                  </a:extLst>
                </p:cNvPr>
                <p:cNvPicPr/>
                <p:nvPr/>
              </p:nvPicPr>
              <p:blipFill>
                <a:blip r:embed="rId392"/>
                <a:stretch>
                  <a:fillRect/>
                </a:stretch>
              </p:blipFill>
              <p:spPr>
                <a:xfrm>
                  <a:off x="10786396" y="6211385"/>
                  <a:ext cx="874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47" name="Ink 146">
                  <a:extLst>
                    <a:ext uri="{FF2B5EF4-FFF2-40B4-BE49-F238E27FC236}">
                      <a16:creationId xmlns:a16="http://schemas.microsoft.com/office/drawing/2014/main" id="{13B224B0-16D1-22C3-26CD-CFBB94548D3A}"/>
                    </a:ext>
                  </a:extLst>
                </p14:cNvPr>
                <p14:cNvContentPartPr/>
                <p14:nvPr/>
              </p14:nvContentPartPr>
              <p14:xfrm>
                <a:off x="11048836" y="6019505"/>
                <a:ext cx="114480" cy="317520"/>
              </p14:xfrm>
            </p:contentPart>
          </mc:Choice>
          <mc:Fallback xmlns="">
            <p:pic>
              <p:nvPicPr>
                <p:cNvPr id="147" name="Ink 146">
                  <a:extLst>
                    <a:ext uri="{FF2B5EF4-FFF2-40B4-BE49-F238E27FC236}">
                      <a16:creationId xmlns:a16="http://schemas.microsoft.com/office/drawing/2014/main" id="{13B224B0-16D1-22C3-26CD-CFBB94548D3A}"/>
                    </a:ext>
                  </a:extLst>
                </p:cNvPr>
                <p:cNvPicPr/>
                <p:nvPr/>
              </p:nvPicPr>
              <p:blipFill>
                <a:blip r:embed="rId394"/>
                <a:stretch>
                  <a:fillRect/>
                </a:stretch>
              </p:blipFill>
              <p:spPr>
                <a:xfrm>
                  <a:off x="11042716" y="6013385"/>
                  <a:ext cx="12672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60" name="Ink 159">
                  <a:extLst>
                    <a:ext uri="{FF2B5EF4-FFF2-40B4-BE49-F238E27FC236}">
                      <a16:creationId xmlns:a16="http://schemas.microsoft.com/office/drawing/2014/main" id="{38F87CB7-FC94-F904-E98C-34C02E0C2B48}"/>
                    </a:ext>
                  </a:extLst>
                </p14:cNvPr>
                <p14:cNvContentPartPr/>
                <p14:nvPr/>
              </p14:nvContentPartPr>
              <p14:xfrm>
                <a:off x="11164756" y="6028865"/>
                <a:ext cx="63720" cy="360"/>
              </p14:xfrm>
            </p:contentPart>
          </mc:Choice>
          <mc:Fallback xmlns="">
            <p:pic>
              <p:nvPicPr>
                <p:cNvPr id="160" name="Ink 159">
                  <a:extLst>
                    <a:ext uri="{FF2B5EF4-FFF2-40B4-BE49-F238E27FC236}">
                      <a16:creationId xmlns:a16="http://schemas.microsoft.com/office/drawing/2014/main" id="{38F87CB7-FC94-F904-E98C-34C02E0C2B48}"/>
                    </a:ext>
                  </a:extLst>
                </p:cNvPr>
                <p:cNvPicPr/>
                <p:nvPr/>
              </p:nvPicPr>
              <p:blipFill>
                <a:blip r:embed="rId396"/>
                <a:stretch>
                  <a:fillRect/>
                </a:stretch>
              </p:blipFill>
              <p:spPr>
                <a:xfrm>
                  <a:off x="11158636" y="6022745"/>
                  <a:ext cx="759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55" name="Ink 254">
                  <a:extLst>
                    <a:ext uri="{FF2B5EF4-FFF2-40B4-BE49-F238E27FC236}">
                      <a16:creationId xmlns:a16="http://schemas.microsoft.com/office/drawing/2014/main" id="{79F0AE64-1824-4C6D-6C93-9AAB549406F4}"/>
                    </a:ext>
                  </a:extLst>
                </p14:cNvPr>
                <p14:cNvContentPartPr/>
                <p14:nvPr/>
              </p14:nvContentPartPr>
              <p14:xfrm>
                <a:off x="10000156" y="6382745"/>
                <a:ext cx="111600" cy="218520"/>
              </p14:xfrm>
            </p:contentPart>
          </mc:Choice>
          <mc:Fallback xmlns="">
            <p:pic>
              <p:nvPicPr>
                <p:cNvPr id="255" name="Ink 254">
                  <a:extLst>
                    <a:ext uri="{FF2B5EF4-FFF2-40B4-BE49-F238E27FC236}">
                      <a16:creationId xmlns:a16="http://schemas.microsoft.com/office/drawing/2014/main" id="{79F0AE64-1824-4C6D-6C93-9AAB549406F4}"/>
                    </a:ext>
                  </a:extLst>
                </p:cNvPr>
                <p:cNvPicPr/>
                <p:nvPr/>
              </p:nvPicPr>
              <p:blipFill>
                <a:blip r:embed="rId398"/>
                <a:stretch>
                  <a:fillRect/>
                </a:stretch>
              </p:blipFill>
              <p:spPr>
                <a:xfrm>
                  <a:off x="9994036" y="6376625"/>
                  <a:ext cx="12384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56" name="Ink 255">
                  <a:extLst>
                    <a:ext uri="{FF2B5EF4-FFF2-40B4-BE49-F238E27FC236}">
                      <a16:creationId xmlns:a16="http://schemas.microsoft.com/office/drawing/2014/main" id="{5C1B6C73-7156-C920-E6AE-A46FFFB7B6D2}"/>
                    </a:ext>
                  </a:extLst>
                </p14:cNvPr>
                <p14:cNvContentPartPr/>
                <p14:nvPr/>
              </p14:nvContentPartPr>
              <p14:xfrm>
                <a:off x="10217956" y="6519545"/>
                <a:ext cx="63720" cy="360"/>
              </p14:xfrm>
            </p:contentPart>
          </mc:Choice>
          <mc:Fallback xmlns="">
            <p:pic>
              <p:nvPicPr>
                <p:cNvPr id="256" name="Ink 255">
                  <a:extLst>
                    <a:ext uri="{FF2B5EF4-FFF2-40B4-BE49-F238E27FC236}">
                      <a16:creationId xmlns:a16="http://schemas.microsoft.com/office/drawing/2014/main" id="{5C1B6C73-7156-C920-E6AE-A46FFFB7B6D2}"/>
                    </a:ext>
                  </a:extLst>
                </p:cNvPr>
                <p:cNvPicPr/>
                <p:nvPr/>
              </p:nvPicPr>
              <p:blipFill>
                <a:blip r:embed="rId400"/>
                <a:stretch>
                  <a:fillRect/>
                </a:stretch>
              </p:blipFill>
              <p:spPr>
                <a:xfrm>
                  <a:off x="10211836" y="6513425"/>
                  <a:ext cx="759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58" name="Ink 257">
                  <a:extLst>
                    <a:ext uri="{FF2B5EF4-FFF2-40B4-BE49-F238E27FC236}">
                      <a16:creationId xmlns:a16="http://schemas.microsoft.com/office/drawing/2014/main" id="{FB41D1EC-9EE5-7A93-A430-84DD8D3DA553}"/>
                    </a:ext>
                  </a:extLst>
                </p14:cNvPr>
                <p14:cNvContentPartPr/>
                <p14:nvPr/>
              </p14:nvContentPartPr>
              <p14:xfrm>
                <a:off x="10368436" y="6411905"/>
                <a:ext cx="15480" cy="131040"/>
              </p14:xfrm>
            </p:contentPart>
          </mc:Choice>
          <mc:Fallback xmlns="">
            <p:pic>
              <p:nvPicPr>
                <p:cNvPr id="258" name="Ink 257">
                  <a:extLst>
                    <a:ext uri="{FF2B5EF4-FFF2-40B4-BE49-F238E27FC236}">
                      <a16:creationId xmlns:a16="http://schemas.microsoft.com/office/drawing/2014/main" id="{FB41D1EC-9EE5-7A93-A430-84DD8D3DA553}"/>
                    </a:ext>
                  </a:extLst>
                </p:cNvPr>
                <p:cNvPicPr/>
                <p:nvPr/>
              </p:nvPicPr>
              <p:blipFill>
                <a:blip r:embed="rId402"/>
                <a:stretch>
                  <a:fillRect/>
                </a:stretch>
              </p:blipFill>
              <p:spPr>
                <a:xfrm>
                  <a:off x="10362316" y="6405785"/>
                  <a:ext cx="277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59" name="Ink 258">
                  <a:extLst>
                    <a:ext uri="{FF2B5EF4-FFF2-40B4-BE49-F238E27FC236}">
                      <a16:creationId xmlns:a16="http://schemas.microsoft.com/office/drawing/2014/main" id="{50ECC952-DB4A-8BA5-1C3A-707EB8064289}"/>
                    </a:ext>
                  </a:extLst>
                </p14:cNvPr>
                <p14:cNvContentPartPr/>
                <p14:nvPr/>
              </p14:nvContentPartPr>
              <p14:xfrm>
                <a:off x="10478236" y="6465545"/>
                <a:ext cx="38520" cy="6840"/>
              </p14:xfrm>
            </p:contentPart>
          </mc:Choice>
          <mc:Fallback xmlns="">
            <p:pic>
              <p:nvPicPr>
                <p:cNvPr id="259" name="Ink 258">
                  <a:extLst>
                    <a:ext uri="{FF2B5EF4-FFF2-40B4-BE49-F238E27FC236}">
                      <a16:creationId xmlns:a16="http://schemas.microsoft.com/office/drawing/2014/main" id="{50ECC952-DB4A-8BA5-1C3A-707EB8064289}"/>
                    </a:ext>
                  </a:extLst>
                </p:cNvPr>
                <p:cNvPicPr/>
                <p:nvPr/>
              </p:nvPicPr>
              <p:blipFill>
                <a:blip r:embed="rId404"/>
                <a:stretch>
                  <a:fillRect/>
                </a:stretch>
              </p:blipFill>
              <p:spPr>
                <a:xfrm>
                  <a:off x="10472116" y="6459425"/>
                  <a:ext cx="507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60" name="Ink 259">
                  <a:extLst>
                    <a:ext uri="{FF2B5EF4-FFF2-40B4-BE49-F238E27FC236}">
                      <a16:creationId xmlns:a16="http://schemas.microsoft.com/office/drawing/2014/main" id="{0270F71C-BA52-BEC0-3C6C-C100D427E8F9}"/>
                    </a:ext>
                  </a:extLst>
                </p14:cNvPr>
                <p14:cNvContentPartPr/>
                <p14:nvPr/>
              </p14:nvContentPartPr>
              <p14:xfrm>
                <a:off x="10465636" y="6516305"/>
                <a:ext cx="25560" cy="12960"/>
              </p14:xfrm>
            </p:contentPart>
          </mc:Choice>
          <mc:Fallback xmlns="">
            <p:pic>
              <p:nvPicPr>
                <p:cNvPr id="260" name="Ink 259">
                  <a:extLst>
                    <a:ext uri="{FF2B5EF4-FFF2-40B4-BE49-F238E27FC236}">
                      <a16:creationId xmlns:a16="http://schemas.microsoft.com/office/drawing/2014/main" id="{0270F71C-BA52-BEC0-3C6C-C100D427E8F9}"/>
                    </a:ext>
                  </a:extLst>
                </p:cNvPr>
                <p:cNvPicPr/>
                <p:nvPr/>
              </p:nvPicPr>
              <p:blipFill>
                <a:blip r:embed="rId406"/>
                <a:stretch>
                  <a:fillRect/>
                </a:stretch>
              </p:blipFill>
              <p:spPr>
                <a:xfrm>
                  <a:off x="10459516" y="6510185"/>
                  <a:ext cx="378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61" name="Ink 260">
                  <a:extLst>
                    <a:ext uri="{FF2B5EF4-FFF2-40B4-BE49-F238E27FC236}">
                      <a16:creationId xmlns:a16="http://schemas.microsoft.com/office/drawing/2014/main" id="{54AC1162-B579-3C0F-1A87-667B85660CA5}"/>
                    </a:ext>
                  </a:extLst>
                </p14:cNvPr>
                <p14:cNvContentPartPr/>
                <p14:nvPr/>
              </p14:nvContentPartPr>
              <p14:xfrm>
                <a:off x="10645996" y="6407945"/>
                <a:ext cx="57240" cy="146160"/>
              </p14:xfrm>
            </p:contentPart>
          </mc:Choice>
          <mc:Fallback xmlns="">
            <p:pic>
              <p:nvPicPr>
                <p:cNvPr id="261" name="Ink 260">
                  <a:extLst>
                    <a:ext uri="{FF2B5EF4-FFF2-40B4-BE49-F238E27FC236}">
                      <a16:creationId xmlns:a16="http://schemas.microsoft.com/office/drawing/2014/main" id="{54AC1162-B579-3C0F-1A87-667B85660CA5}"/>
                    </a:ext>
                  </a:extLst>
                </p:cNvPr>
                <p:cNvPicPr/>
                <p:nvPr/>
              </p:nvPicPr>
              <p:blipFill>
                <a:blip r:embed="rId408"/>
                <a:stretch>
                  <a:fillRect/>
                </a:stretch>
              </p:blipFill>
              <p:spPr>
                <a:xfrm>
                  <a:off x="10639876" y="6401825"/>
                  <a:ext cx="69480" cy="158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9">
            <p14:nvContentPartPr>
              <p14:cNvPr id="263" name="Ink 262">
                <a:extLst>
                  <a:ext uri="{FF2B5EF4-FFF2-40B4-BE49-F238E27FC236}">
                    <a16:creationId xmlns:a16="http://schemas.microsoft.com/office/drawing/2014/main" id="{79BBB3D7-DD93-9204-3EFA-1F34C7FCDD7F}"/>
                  </a:ext>
                </a:extLst>
              </p14:cNvPr>
              <p14:cNvContentPartPr/>
              <p14:nvPr/>
            </p14:nvContentPartPr>
            <p14:xfrm>
              <a:off x="-1145084" y="2183705"/>
              <a:ext cx="131040" cy="290520"/>
            </p14:xfrm>
          </p:contentPart>
        </mc:Choice>
        <mc:Fallback xmlns="">
          <p:pic>
            <p:nvPicPr>
              <p:cNvPr id="263" name="Ink 262">
                <a:extLst>
                  <a:ext uri="{FF2B5EF4-FFF2-40B4-BE49-F238E27FC236}">
                    <a16:creationId xmlns:a16="http://schemas.microsoft.com/office/drawing/2014/main" id="{79BBB3D7-DD93-9204-3EFA-1F34C7FCDD7F}"/>
                  </a:ext>
                </a:extLst>
              </p:cNvPr>
              <p:cNvPicPr/>
              <p:nvPr/>
            </p:nvPicPr>
            <p:blipFill>
              <a:blip r:embed="rId410"/>
              <a:stretch>
                <a:fillRect/>
              </a:stretch>
            </p:blipFill>
            <p:spPr>
              <a:xfrm>
                <a:off x="-1151204" y="2177585"/>
                <a:ext cx="14328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64" name="Ink 263">
                <a:extLst>
                  <a:ext uri="{FF2B5EF4-FFF2-40B4-BE49-F238E27FC236}">
                    <a16:creationId xmlns:a16="http://schemas.microsoft.com/office/drawing/2014/main" id="{365F0449-50CB-5C69-7007-335CB50D9F07}"/>
                  </a:ext>
                </a:extLst>
              </p14:cNvPr>
              <p14:cNvContentPartPr/>
              <p14:nvPr/>
            </p14:nvContentPartPr>
            <p14:xfrm>
              <a:off x="-1165604" y="2341385"/>
              <a:ext cx="95040" cy="7560"/>
            </p14:xfrm>
          </p:contentPart>
        </mc:Choice>
        <mc:Fallback xmlns="">
          <p:pic>
            <p:nvPicPr>
              <p:cNvPr id="264" name="Ink 263">
                <a:extLst>
                  <a:ext uri="{FF2B5EF4-FFF2-40B4-BE49-F238E27FC236}">
                    <a16:creationId xmlns:a16="http://schemas.microsoft.com/office/drawing/2014/main" id="{365F0449-50CB-5C69-7007-335CB50D9F07}"/>
                  </a:ext>
                </a:extLst>
              </p:cNvPr>
              <p:cNvPicPr/>
              <p:nvPr/>
            </p:nvPicPr>
            <p:blipFill>
              <a:blip r:embed="rId412"/>
              <a:stretch>
                <a:fillRect/>
              </a:stretch>
            </p:blipFill>
            <p:spPr>
              <a:xfrm>
                <a:off x="-1171724" y="2335265"/>
                <a:ext cx="1072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65" name="Ink 264">
                <a:extLst>
                  <a:ext uri="{FF2B5EF4-FFF2-40B4-BE49-F238E27FC236}">
                    <a16:creationId xmlns:a16="http://schemas.microsoft.com/office/drawing/2014/main" id="{3539CC84-686C-91BD-7DD3-FBE17249BFBD}"/>
                  </a:ext>
                </a:extLst>
              </p14:cNvPr>
              <p14:cNvContentPartPr/>
              <p14:nvPr/>
            </p14:nvContentPartPr>
            <p14:xfrm>
              <a:off x="-962564" y="2085425"/>
              <a:ext cx="216720" cy="450720"/>
            </p14:xfrm>
          </p:contentPart>
        </mc:Choice>
        <mc:Fallback xmlns="">
          <p:pic>
            <p:nvPicPr>
              <p:cNvPr id="265" name="Ink 264">
                <a:extLst>
                  <a:ext uri="{FF2B5EF4-FFF2-40B4-BE49-F238E27FC236}">
                    <a16:creationId xmlns:a16="http://schemas.microsoft.com/office/drawing/2014/main" id="{3539CC84-686C-91BD-7DD3-FBE17249BFBD}"/>
                  </a:ext>
                </a:extLst>
              </p:cNvPr>
              <p:cNvPicPr/>
              <p:nvPr/>
            </p:nvPicPr>
            <p:blipFill>
              <a:blip r:embed="rId414"/>
              <a:stretch>
                <a:fillRect/>
              </a:stretch>
            </p:blipFill>
            <p:spPr>
              <a:xfrm>
                <a:off x="-968684" y="2079305"/>
                <a:ext cx="228960" cy="4629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66" name="Ink 265">
                <a:extLst>
                  <a:ext uri="{FF2B5EF4-FFF2-40B4-BE49-F238E27FC236}">
                    <a16:creationId xmlns:a16="http://schemas.microsoft.com/office/drawing/2014/main" id="{122F71EF-5197-415E-DE41-2EEAD2AFE317}"/>
                  </a:ext>
                </a:extLst>
              </p14:cNvPr>
              <p14:cNvContentPartPr/>
              <p14:nvPr/>
            </p14:nvContentPartPr>
            <p14:xfrm>
              <a:off x="-754124" y="2379185"/>
              <a:ext cx="10080" cy="230400"/>
            </p14:xfrm>
          </p:contentPart>
        </mc:Choice>
        <mc:Fallback xmlns="">
          <p:pic>
            <p:nvPicPr>
              <p:cNvPr id="266" name="Ink 265">
                <a:extLst>
                  <a:ext uri="{FF2B5EF4-FFF2-40B4-BE49-F238E27FC236}">
                    <a16:creationId xmlns:a16="http://schemas.microsoft.com/office/drawing/2014/main" id="{122F71EF-5197-415E-DE41-2EEAD2AFE317}"/>
                  </a:ext>
                </a:extLst>
              </p:cNvPr>
              <p:cNvPicPr/>
              <p:nvPr/>
            </p:nvPicPr>
            <p:blipFill>
              <a:blip r:embed="rId416"/>
              <a:stretch>
                <a:fillRect/>
              </a:stretch>
            </p:blipFill>
            <p:spPr>
              <a:xfrm>
                <a:off x="-760244" y="2373065"/>
                <a:ext cx="2232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67" name="Ink 266">
                <a:extLst>
                  <a:ext uri="{FF2B5EF4-FFF2-40B4-BE49-F238E27FC236}">
                    <a16:creationId xmlns:a16="http://schemas.microsoft.com/office/drawing/2014/main" id="{D8602394-7A18-25B1-9581-06E65C270F29}"/>
                  </a:ext>
                </a:extLst>
              </p14:cNvPr>
              <p14:cNvContentPartPr/>
              <p14:nvPr/>
            </p14:nvContentPartPr>
            <p14:xfrm>
              <a:off x="-772484" y="2301425"/>
              <a:ext cx="115200" cy="168120"/>
            </p14:xfrm>
          </p:contentPart>
        </mc:Choice>
        <mc:Fallback xmlns="">
          <p:pic>
            <p:nvPicPr>
              <p:cNvPr id="267" name="Ink 266">
                <a:extLst>
                  <a:ext uri="{FF2B5EF4-FFF2-40B4-BE49-F238E27FC236}">
                    <a16:creationId xmlns:a16="http://schemas.microsoft.com/office/drawing/2014/main" id="{D8602394-7A18-25B1-9581-06E65C270F29}"/>
                  </a:ext>
                </a:extLst>
              </p:cNvPr>
              <p:cNvPicPr/>
              <p:nvPr/>
            </p:nvPicPr>
            <p:blipFill>
              <a:blip r:embed="rId418"/>
              <a:stretch>
                <a:fillRect/>
              </a:stretch>
            </p:blipFill>
            <p:spPr>
              <a:xfrm>
                <a:off x="-778604" y="2295305"/>
                <a:ext cx="1274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68" name="Ink 267">
                <a:extLst>
                  <a:ext uri="{FF2B5EF4-FFF2-40B4-BE49-F238E27FC236}">
                    <a16:creationId xmlns:a16="http://schemas.microsoft.com/office/drawing/2014/main" id="{F24D330A-A66C-16ED-EE07-DB06BAC423BC}"/>
                  </a:ext>
                </a:extLst>
              </p14:cNvPr>
              <p14:cNvContentPartPr/>
              <p14:nvPr/>
            </p14:nvContentPartPr>
            <p14:xfrm>
              <a:off x="-623084" y="2517065"/>
              <a:ext cx="36720" cy="144720"/>
            </p14:xfrm>
          </p:contentPart>
        </mc:Choice>
        <mc:Fallback xmlns="">
          <p:pic>
            <p:nvPicPr>
              <p:cNvPr id="268" name="Ink 267">
                <a:extLst>
                  <a:ext uri="{FF2B5EF4-FFF2-40B4-BE49-F238E27FC236}">
                    <a16:creationId xmlns:a16="http://schemas.microsoft.com/office/drawing/2014/main" id="{F24D330A-A66C-16ED-EE07-DB06BAC423BC}"/>
                  </a:ext>
                </a:extLst>
              </p:cNvPr>
              <p:cNvPicPr/>
              <p:nvPr/>
            </p:nvPicPr>
            <p:blipFill>
              <a:blip r:embed="rId420"/>
              <a:stretch>
                <a:fillRect/>
              </a:stretch>
            </p:blipFill>
            <p:spPr>
              <a:xfrm>
                <a:off x="-629204" y="2510945"/>
                <a:ext cx="489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69" name="Ink 268">
                <a:extLst>
                  <a:ext uri="{FF2B5EF4-FFF2-40B4-BE49-F238E27FC236}">
                    <a16:creationId xmlns:a16="http://schemas.microsoft.com/office/drawing/2014/main" id="{24F07096-A961-899A-53EB-2E39D3962295}"/>
                  </a:ext>
                </a:extLst>
              </p14:cNvPr>
              <p14:cNvContentPartPr/>
              <p14:nvPr/>
            </p14:nvContentPartPr>
            <p14:xfrm>
              <a:off x="-489884" y="2464865"/>
              <a:ext cx="67320" cy="118440"/>
            </p14:xfrm>
          </p:contentPart>
        </mc:Choice>
        <mc:Fallback xmlns="">
          <p:pic>
            <p:nvPicPr>
              <p:cNvPr id="269" name="Ink 268">
                <a:extLst>
                  <a:ext uri="{FF2B5EF4-FFF2-40B4-BE49-F238E27FC236}">
                    <a16:creationId xmlns:a16="http://schemas.microsoft.com/office/drawing/2014/main" id="{24F07096-A961-899A-53EB-2E39D3962295}"/>
                  </a:ext>
                </a:extLst>
              </p:cNvPr>
              <p:cNvPicPr/>
              <p:nvPr/>
            </p:nvPicPr>
            <p:blipFill>
              <a:blip r:embed="rId422"/>
              <a:stretch>
                <a:fillRect/>
              </a:stretch>
            </p:blipFill>
            <p:spPr>
              <a:xfrm>
                <a:off x="-496004" y="2458745"/>
                <a:ext cx="795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70" name="Ink 269">
                <a:extLst>
                  <a:ext uri="{FF2B5EF4-FFF2-40B4-BE49-F238E27FC236}">
                    <a16:creationId xmlns:a16="http://schemas.microsoft.com/office/drawing/2014/main" id="{CEE60C42-79A1-7F53-1302-2229AF45A1AC}"/>
                  </a:ext>
                </a:extLst>
              </p14:cNvPr>
              <p14:cNvContentPartPr/>
              <p14:nvPr/>
            </p14:nvContentPartPr>
            <p14:xfrm>
              <a:off x="-468284" y="2387825"/>
              <a:ext cx="360" cy="360"/>
            </p14:xfrm>
          </p:contentPart>
        </mc:Choice>
        <mc:Fallback xmlns="">
          <p:pic>
            <p:nvPicPr>
              <p:cNvPr id="270" name="Ink 269">
                <a:extLst>
                  <a:ext uri="{FF2B5EF4-FFF2-40B4-BE49-F238E27FC236}">
                    <a16:creationId xmlns:a16="http://schemas.microsoft.com/office/drawing/2014/main" id="{CEE60C42-79A1-7F53-1302-2229AF45A1AC}"/>
                  </a:ext>
                </a:extLst>
              </p:cNvPr>
              <p:cNvPicPr/>
              <p:nvPr/>
            </p:nvPicPr>
            <p:blipFill>
              <a:blip r:embed="rId215"/>
              <a:stretch>
                <a:fillRect/>
              </a:stretch>
            </p:blipFill>
            <p:spPr>
              <a:xfrm>
                <a:off x="-474404" y="238170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71" name="Ink 270">
                <a:extLst>
                  <a:ext uri="{FF2B5EF4-FFF2-40B4-BE49-F238E27FC236}">
                    <a16:creationId xmlns:a16="http://schemas.microsoft.com/office/drawing/2014/main" id="{8CF6ED8D-69BC-8A65-0E84-50313F83FBD7}"/>
                  </a:ext>
                </a:extLst>
              </p14:cNvPr>
              <p14:cNvContentPartPr/>
              <p14:nvPr/>
            </p14:nvContentPartPr>
            <p14:xfrm>
              <a:off x="-383324" y="2291705"/>
              <a:ext cx="6840" cy="78840"/>
            </p14:xfrm>
          </p:contentPart>
        </mc:Choice>
        <mc:Fallback xmlns="">
          <p:pic>
            <p:nvPicPr>
              <p:cNvPr id="271" name="Ink 270">
                <a:extLst>
                  <a:ext uri="{FF2B5EF4-FFF2-40B4-BE49-F238E27FC236}">
                    <a16:creationId xmlns:a16="http://schemas.microsoft.com/office/drawing/2014/main" id="{8CF6ED8D-69BC-8A65-0E84-50313F83FBD7}"/>
                  </a:ext>
                </a:extLst>
              </p:cNvPr>
              <p:cNvPicPr/>
              <p:nvPr/>
            </p:nvPicPr>
            <p:blipFill>
              <a:blip r:embed="rId425"/>
              <a:stretch>
                <a:fillRect/>
              </a:stretch>
            </p:blipFill>
            <p:spPr>
              <a:xfrm>
                <a:off x="-389444" y="2285585"/>
                <a:ext cx="190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72" name="Ink 271">
                <a:extLst>
                  <a:ext uri="{FF2B5EF4-FFF2-40B4-BE49-F238E27FC236}">
                    <a16:creationId xmlns:a16="http://schemas.microsoft.com/office/drawing/2014/main" id="{074BD680-ADAA-BDE1-88D7-2B6812D4FC4E}"/>
                  </a:ext>
                </a:extLst>
              </p14:cNvPr>
              <p14:cNvContentPartPr/>
              <p14:nvPr/>
            </p14:nvContentPartPr>
            <p14:xfrm>
              <a:off x="-264164" y="2509865"/>
              <a:ext cx="75960" cy="177120"/>
            </p14:xfrm>
          </p:contentPart>
        </mc:Choice>
        <mc:Fallback xmlns="">
          <p:pic>
            <p:nvPicPr>
              <p:cNvPr id="272" name="Ink 271">
                <a:extLst>
                  <a:ext uri="{FF2B5EF4-FFF2-40B4-BE49-F238E27FC236}">
                    <a16:creationId xmlns:a16="http://schemas.microsoft.com/office/drawing/2014/main" id="{074BD680-ADAA-BDE1-88D7-2B6812D4FC4E}"/>
                  </a:ext>
                </a:extLst>
              </p:cNvPr>
              <p:cNvPicPr/>
              <p:nvPr/>
            </p:nvPicPr>
            <p:blipFill>
              <a:blip r:embed="rId427"/>
              <a:stretch>
                <a:fillRect/>
              </a:stretch>
            </p:blipFill>
            <p:spPr>
              <a:xfrm>
                <a:off x="-270284" y="2503745"/>
                <a:ext cx="88200" cy="189360"/>
              </a:xfrm>
              <a:prstGeom prst="rect">
                <a:avLst/>
              </a:prstGeom>
            </p:spPr>
          </p:pic>
        </mc:Fallback>
      </mc:AlternateContent>
      <p:grpSp>
        <p:nvGrpSpPr>
          <p:cNvPr id="276" name="Group 275">
            <a:extLst>
              <a:ext uri="{FF2B5EF4-FFF2-40B4-BE49-F238E27FC236}">
                <a16:creationId xmlns:a16="http://schemas.microsoft.com/office/drawing/2014/main" id="{22ED8860-69EB-B6D0-95D8-08FD249FFEEF}"/>
              </a:ext>
            </a:extLst>
          </p:cNvPr>
          <p:cNvGrpSpPr/>
          <p:nvPr/>
        </p:nvGrpSpPr>
        <p:grpSpPr>
          <a:xfrm>
            <a:off x="-49244" y="2194505"/>
            <a:ext cx="193680" cy="510480"/>
            <a:chOff x="-49244" y="2194505"/>
            <a:chExt cx="193680" cy="510480"/>
          </a:xfrm>
        </p:grpSpPr>
        <mc:AlternateContent xmlns:mc="http://schemas.openxmlformats.org/markup-compatibility/2006" xmlns:p14="http://schemas.microsoft.com/office/powerpoint/2010/main">
          <mc:Choice Requires="p14">
            <p:contentPart p14:bwMode="auto" r:id="rId428">
              <p14:nvContentPartPr>
                <p14:cNvPr id="273" name="Ink 272">
                  <a:extLst>
                    <a:ext uri="{FF2B5EF4-FFF2-40B4-BE49-F238E27FC236}">
                      <a16:creationId xmlns:a16="http://schemas.microsoft.com/office/drawing/2014/main" id="{C6E9B1DF-5C82-964F-D7B8-1E32947E3B76}"/>
                    </a:ext>
                  </a:extLst>
                </p14:cNvPr>
                <p14:cNvContentPartPr/>
                <p14:nvPr/>
              </p14:nvContentPartPr>
              <p14:xfrm>
                <a:off x="-39164" y="2352185"/>
                <a:ext cx="51120" cy="196920"/>
              </p14:xfrm>
            </p:contentPart>
          </mc:Choice>
          <mc:Fallback xmlns="">
            <p:pic>
              <p:nvPicPr>
                <p:cNvPr id="273" name="Ink 272">
                  <a:extLst>
                    <a:ext uri="{FF2B5EF4-FFF2-40B4-BE49-F238E27FC236}">
                      <a16:creationId xmlns:a16="http://schemas.microsoft.com/office/drawing/2014/main" id="{C6E9B1DF-5C82-964F-D7B8-1E32947E3B76}"/>
                    </a:ext>
                  </a:extLst>
                </p:cNvPr>
                <p:cNvPicPr/>
                <p:nvPr/>
              </p:nvPicPr>
              <p:blipFill>
                <a:blip r:embed="rId429"/>
                <a:stretch>
                  <a:fillRect/>
                </a:stretch>
              </p:blipFill>
              <p:spPr>
                <a:xfrm>
                  <a:off x="-45284" y="2346065"/>
                  <a:ext cx="6336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74" name="Ink 273">
                  <a:extLst>
                    <a:ext uri="{FF2B5EF4-FFF2-40B4-BE49-F238E27FC236}">
                      <a16:creationId xmlns:a16="http://schemas.microsoft.com/office/drawing/2014/main" id="{C8F7E9E8-69F0-3720-EFE4-30624733AA82}"/>
                    </a:ext>
                  </a:extLst>
                </p14:cNvPr>
                <p14:cNvContentPartPr/>
                <p14:nvPr/>
              </p14:nvContentPartPr>
              <p14:xfrm>
                <a:off x="-49244" y="2194505"/>
                <a:ext cx="193680" cy="510480"/>
              </p14:xfrm>
            </p:contentPart>
          </mc:Choice>
          <mc:Fallback xmlns="">
            <p:pic>
              <p:nvPicPr>
                <p:cNvPr id="274" name="Ink 273">
                  <a:extLst>
                    <a:ext uri="{FF2B5EF4-FFF2-40B4-BE49-F238E27FC236}">
                      <a16:creationId xmlns:a16="http://schemas.microsoft.com/office/drawing/2014/main" id="{C8F7E9E8-69F0-3720-EFE4-30624733AA82}"/>
                    </a:ext>
                  </a:extLst>
                </p:cNvPr>
                <p:cNvPicPr/>
                <p:nvPr/>
              </p:nvPicPr>
              <p:blipFill>
                <a:blip r:embed="rId431"/>
                <a:stretch>
                  <a:fillRect/>
                </a:stretch>
              </p:blipFill>
              <p:spPr>
                <a:xfrm>
                  <a:off x="-55364" y="2188385"/>
                  <a:ext cx="205920" cy="522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2">
            <p14:nvContentPartPr>
              <p14:cNvPr id="275" name="Ink 274">
                <a:extLst>
                  <a:ext uri="{FF2B5EF4-FFF2-40B4-BE49-F238E27FC236}">
                    <a16:creationId xmlns:a16="http://schemas.microsoft.com/office/drawing/2014/main" id="{00ACD562-A807-120F-49FC-EF4F11C493F5}"/>
                  </a:ext>
                </a:extLst>
              </p14:cNvPr>
              <p14:cNvContentPartPr/>
              <p14:nvPr/>
            </p14:nvContentPartPr>
            <p14:xfrm>
              <a:off x="-1460804" y="2051225"/>
              <a:ext cx="167400" cy="606960"/>
            </p14:xfrm>
          </p:contentPart>
        </mc:Choice>
        <mc:Fallback xmlns="">
          <p:pic>
            <p:nvPicPr>
              <p:cNvPr id="275" name="Ink 274">
                <a:extLst>
                  <a:ext uri="{FF2B5EF4-FFF2-40B4-BE49-F238E27FC236}">
                    <a16:creationId xmlns:a16="http://schemas.microsoft.com/office/drawing/2014/main" id="{00ACD562-A807-120F-49FC-EF4F11C493F5}"/>
                  </a:ext>
                </a:extLst>
              </p:cNvPr>
              <p:cNvPicPr/>
              <p:nvPr/>
            </p:nvPicPr>
            <p:blipFill>
              <a:blip r:embed="rId433"/>
              <a:stretch>
                <a:fillRect/>
              </a:stretch>
            </p:blipFill>
            <p:spPr>
              <a:xfrm>
                <a:off x="-1466924" y="2045105"/>
                <a:ext cx="179640" cy="619200"/>
              </a:xfrm>
              <a:prstGeom prst="rect">
                <a:avLst/>
              </a:prstGeom>
            </p:spPr>
          </p:pic>
        </mc:Fallback>
      </mc:AlternateContent>
      <p:grpSp>
        <p:nvGrpSpPr>
          <p:cNvPr id="279" name="Group 278">
            <a:extLst>
              <a:ext uri="{FF2B5EF4-FFF2-40B4-BE49-F238E27FC236}">
                <a16:creationId xmlns:a16="http://schemas.microsoft.com/office/drawing/2014/main" id="{3CBDAAF4-5F76-882F-3BAF-08A9FF54C7D9}"/>
              </a:ext>
            </a:extLst>
          </p:cNvPr>
          <p:cNvGrpSpPr/>
          <p:nvPr/>
        </p:nvGrpSpPr>
        <p:grpSpPr>
          <a:xfrm>
            <a:off x="315436" y="2450105"/>
            <a:ext cx="275400" cy="87840"/>
            <a:chOff x="315436" y="2450105"/>
            <a:chExt cx="275400" cy="87840"/>
          </a:xfrm>
        </p:grpSpPr>
        <mc:AlternateContent xmlns:mc="http://schemas.openxmlformats.org/markup-compatibility/2006" xmlns:p14="http://schemas.microsoft.com/office/powerpoint/2010/main">
          <mc:Choice Requires="p14">
            <p:contentPart p14:bwMode="auto" r:id="rId434">
              <p14:nvContentPartPr>
                <p14:cNvPr id="277" name="Ink 276">
                  <a:extLst>
                    <a:ext uri="{FF2B5EF4-FFF2-40B4-BE49-F238E27FC236}">
                      <a16:creationId xmlns:a16="http://schemas.microsoft.com/office/drawing/2014/main" id="{4139CD4B-9C9B-E8A8-BD5B-B5200C99058D}"/>
                    </a:ext>
                  </a:extLst>
                </p14:cNvPr>
                <p14:cNvContentPartPr/>
                <p14:nvPr/>
              </p14:nvContentPartPr>
              <p14:xfrm>
                <a:off x="406156" y="2450105"/>
                <a:ext cx="184680" cy="360"/>
              </p14:xfrm>
            </p:contentPart>
          </mc:Choice>
          <mc:Fallback xmlns="">
            <p:pic>
              <p:nvPicPr>
                <p:cNvPr id="277" name="Ink 276">
                  <a:extLst>
                    <a:ext uri="{FF2B5EF4-FFF2-40B4-BE49-F238E27FC236}">
                      <a16:creationId xmlns:a16="http://schemas.microsoft.com/office/drawing/2014/main" id="{4139CD4B-9C9B-E8A8-BD5B-B5200C99058D}"/>
                    </a:ext>
                  </a:extLst>
                </p:cNvPr>
                <p:cNvPicPr/>
                <p:nvPr/>
              </p:nvPicPr>
              <p:blipFill>
                <a:blip r:embed="rId435"/>
                <a:stretch>
                  <a:fillRect/>
                </a:stretch>
              </p:blipFill>
              <p:spPr>
                <a:xfrm>
                  <a:off x="400036" y="2443985"/>
                  <a:ext cx="1969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78" name="Ink 277">
                  <a:extLst>
                    <a:ext uri="{FF2B5EF4-FFF2-40B4-BE49-F238E27FC236}">
                      <a16:creationId xmlns:a16="http://schemas.microsoft.com/office/drawing/2014/main" id="{6E39EBBC-FAEE-CC67-4BE6-07FB73710F0A}"/>
                    </a:ext>
                  </a:extLst>
                </p14:cNvPr>
                <p14:cNvContentPartPr/>
                <p14:nvPr/>
              </p14:nvContentPartPr>
              <p14:xfrm>
                <a:off x="315436" y="2537585"/>
                <a:ext cx="169560" cy="360"/>
              </p14:xfrm>
            </p:contentPart>
          </mc:Choice>
          <mc:Fallback xmlns="">
            <p:pic>
              <p:nvPicPr>
                <p:cNvPr id="278" name="Ink 277">
                  <a:extLst>
                    <a:ext uri="{FF2B5EF4-FFF2-40B4-BE49-F238E27FC236}">
                      <a16:creationId xmlns:a16="http://schemas.microsoft.com/office/drawing/2014/main" id="{6E39EBBC-FAEE-CC67-4BE6-07FB73710F0A}"/>
                    </a:ext>
                  </a:extLst>
                </p:cNvPr>
                <p:cNvPicPr/>
                <p:nvPr/>
              </p:nvPicPr>
              <p:blipFill>
                <a:blip r:embed="rId437"/>
                <a:stretch>
                  <a:fillRect/>
                </a:stretch>
              </p:blipFill>
              <p:spPr>
                <a:xfrm>
                  <a:off x="309316" y="2531465"/>
                  <a:ext cx="181800" cy="12600"/>
                </a:xfrm>
                <a:prstGeom prst="rect">
                  <a:avLst/>
                </a:prstGeom>
              </p:spPr>
            </p:pic>
          </mc:Fallback>
        </mc:AlternateContent>
      </p:grpSp>
      <p:grpSp>
        <p:nvGrpSpPr>
          <p:cNvPr id="297" name="Group 296">
            <a:extLst>
              <a:ext uri="{FF2B5EF4-FFF2-40B4-BE49-F238E27FC236}">
                <a16:creationId xmlns:a16="http://schemas.microsoft.com/office/drawing/2014/main" id="{79C112AC-7929-6D6E-C349-0FD2ECB814C3}"/>
              </a:ext>
            </a:extLst>
          </p:cNvPr>
          <p:cNvGrpSpPr/>
          <p:nvPr/>
        </p:nvGrpSpPr>
        <p:grpSpPr>
          <a:xfrm>
            <a:off x="836716" y="2671505"/>
            <a:ext cx="706320" cy="249120"/>
            <a:chOff x="836716" y="2671505"/>
            <a:chExt cx="706320" cy="249120"/>
          </a:xfrm>
        </p:grpSpPr>
        <mc:AlternateContent xmlns:mc="http://schemas.openxmlformats.org/markup-compatibility/2006" xmlns:p14="http://schemas.microsoft.com/office/powerpoint/2010/main">
          <mc:Choice Requires="p14">
            <p:contentPart p14:bwMode="auto" r:id="rId438">
              <p14:nvContentPartPr>
                <p14:cNvPr id="289" name="Ink 288">
                  <a:extLst>
                    <a:ext uri="{FF2B5EF4-FFF2-40B4-BE49-F238E27FC236}">
                      <a16:creationId xmlns:a16="http://schemas.microsoft.com/office/drawing/2014/main" id="{8F0B6A91-E628-26CA-2AB0-631E3C660105}"/>
                    </a:ext>
                  </a:extLst>
                </p14:cNvPr>
                <p14:cNvContentPartPr/>
                <p14:nvPr/>
              </p14:nvContentPartPr>
              <p14:xfrm>
                <a:off x="836716" y="2708225"/>
                <a:ext cx="3600" cy="205920"/>
              </p14:xfrm>
            </p:contentPart>
          </mc:Choice>
          <mc:Fallback xmlns="">
            <p:pic>
              <p:nvPicPr>
                <p:cNvPr id="289" name="Ink 288">
                  <a:extLst>
                    <a:ext uri="{FF2B5EF4-FFF2-40B4-BE49-F238E27FC236}">
                      <a16:creationId xmlns:a16="http://schemas.microsoft.com/office/drawing/2014/main" id="{8F0B6A91-E628-26CA-2AB0-631E3C660105}"/>
                    </a:ext>
                  </a:extLst>
                </p:cNvPr>
                <p:cNvPicPr/>
                <p:nvPr/>
              </p:nvPicPr>
              <p:blipFill>
                <a:blip r:embed="rId439"/>
                <a:stretch>
                  <a:fillRect/>
                </a:stretch>
              </p:blipFill>
              <p:spPr>
                <a:xfrm>
                  <a:off x="830596" y="2702105"/>
                  <a:ext cx="1584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90" name="Ink 289">
                  <a:extLst>
                    <a:ext uri="{FF2B5EF4-FFF2-40B4-BE49-F238E27FC236}">
                      <a16:creationId xmlns:a16="http://schemas.microsoft.com/office/drawing/2014/main" id="{59CF364F-E07A-2EDB-7FAB-44063F2255F4}"/>
                    </a:ext>
                  </a:extLst>
                </p14:cNvPr>
                <p14:cNvContentPartPr/>
                <p14:nvPr/>
              </p14:nvContentPartPr>
              <p14:xfrm>
                <a:off x="933196" y="2727665"/>
                <a:ext cx="66240" cy="93960"/>
              </p14:xfrm>
            </p:contentPart>
          </mc:Choice>
          <mc:Fallback xmlns="">
            <p:pic>
              <p:nvPicPr>
                <p:cNvPr id="290" name="Ink 289">
                  <a:extLst>
                    <a:ext uri="{FF2B5EF4-FFF2-40B4-BE49-F238E27FC236}">
                      <a16:creationId xmlns:a16="http://schemas.microsoft.com/office/drawing/2014/main" id="{59CF364F-E07A-2EDB-7FAB-44063F2255F4}"/>
                    </a:ext>
                  </a:extLst>
                </p:cNvPr>
                <p:cNvPicPr/>
                <p:nvPr/>
              </p:nvPicPr>
              <p:blipFill>
                <a:blip r:embed="rId441"/>
                <a:stretch>
                  <a:fillRect/>
                </a:stretch>
              </p:blipFill>
              <p:spPr>
                <a:xfrm>
                  <a:off x="927076" y="2721545"/>
                  <a:ext cx="784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91" name="Ink 290">
                  <a:extLst>
                    <a:ext uri="{FF2B5EF4-FFF2-40B4-BE49-F238E27FC236}">
                      <a16:creationId xmlns:a16="http://schemas.microsoft.com/office/drawing/2014/main" id="{ACD5C3C5-0A98-3A5F-E54C-0CE55685B531}"/>
                    </a:ext>
                  </a:extLst>
                </p14:cNvPr>
                <p14:cNvContentPartPr/>
                <p14:nvPr/>
              </p14:nvContentPartPr>
              <p14:xfrm>
                <a:off x="999076" y="2802185"/>
                <a:ext cx="360" cy="118440"/>
              </p14:xfrm>
            </p:contentPart>
          </mc:Choice>
          <mc:Fallback xmlns="">
            <p:pic>
              <p:nvPicPr>
                <p:cNvPr id="291" name="Ink 290">
                  <a:extLst>
                    <a:ext uri="{FF2B5EF4-FFF2-40B4-BE49-F238E27FC236}">
                      <a16:creationId xmlns:a16="http://schemas.microsoft.com/office/drawing/2014/main" id="{ACD5C3C5-0A98-3A5F-E54C-0CE55685B531}"/>
                    </a:ext>
                  </a:extLst>
                </p:cNvPr>
                <p:cNvPicPr/>
                <p:nvPr/>
              </p:nvPicPr>
              <p:blipFill>
                <a:blip r:embed="rId443"/>
                <a:stretch>
                  <a:fillRect/>
                </a:stretch>
              </p:blipFill>
              <p:spPr>
                <a:xfrm>
                  <a:off x="992956" y="2796065"/>
                  <a:ext cx="126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92" name="Ink 291">
                  <a:extLst>
                    <a:ext uri="{FF2B5EF4-FFF2-40B4-BE49-F238E27FC236}">
                      <a16:creationId xmlns:a16="http://schemas.microsoft.com/office/drawing/2014/main" id="{6CF44F52-5B16-6292-6A2E-0F7453505973}"/>
                    </a:ext>
                  </a:extLst>
                </p14:cNvPr>
                <p14:cNvContentPartPr/>
                <p14:nvPr/>
              </p14:nvContentPartPr>
              <p14:xfrm>
                <a:off x="1062436" y="2714345"/>
                <a:ext cx="99360" cy="198360"/>
              </p14:xfrm>
            </p:contentPart>
          </mc:Choice>
          <mc:Fallback xmlns="">
            <p:pic>
              <p:nvPicPr>
                <p:cNvPr id="292" name="Ink 291">
                  <a:extLst>
                    <a:ext uri="{FF2B5EF4-FFF2-40B4-BE49-F238E27FC236}">
                      <a16:creationId xmlns:a16="http://schemas.microsoft.com/office/drawing/2014/main" id="{6CF44F52-5B16-6292-6A2E-0F7453505973}"/>
                    </a:ext>
                  </a:extLst>
                </p:cNvPr>
                <p:cNvPicPr/>
                <p:nvPr/>
              </p:nvPicPr>
              <p:blipFill>
                <a:blip r:embed="rId445"/>
                <a:stretch>
                  <a:fillRect/>
                </a:stretch>
              </p:blipFill>
              <p:spPr>
                <a:xfrm>
                  <a:off x="1056316" y="2708225"/>
                  <a:ext cx="1116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93" name="Ink 292">
                  <a:extLst>
                    <a:ext uri="{FF2B5EF4-FFF2-40B4-BE49-F238E27FC236}">
                      <a16:creationId xmlns:a16="http://schemas.microsoft.com/office/drawing/2014/main" id="{94F59CE5-B4AC-CA9F-1FAF-E7B9EA604305}"/>
                    </a:ext>
                  </a:extLst>
                </p14:cNvPr>
                <p14:cNvContentPartPr/>
                <p14:nvPr/>
              </p14:nvContentPartPr>
              <p14:xfrm>
                <a:off x="997996" y="2801105"/>
                <a:ext cx="8280" cy="61560"/>
              </p14:xfrm>
            </p:contentPart>
          </mc:Choice>
          <mc:Fallback xmlns="">
            <p:pic>
              <p:nvPicPr>
                <p:cNvPr id="293" name="Ink 292">
                  <a:extLst>
                    <a:ext uri="{FF2B5EF4-FFF2-40B4-BE49-F238E27FC236}">
                      <a16:creationId xmlns:a16="http://schemas.microsoft.com/office/drawing/2014/main" id="{94F59CE5-B4AC-CA9F-1FAF-E7B9EA604305}"/>
                    </a:ext>
                  </a:extLst>
                </p:cNvPr>
                <p:cNvPicPr/>
                <p:nvPr/>
              </p:nvPicPr>
              <p:blipFill>
                <a:blip r:embed="rId447"/>
                <a:stretch>
                  <a:fillRect/>
                </a:stretch>
              </p:blipFill>
              <p:spPr>
                <a:xfrm>
                  <a:off x="991876" y="2794985"/>
                  <a:ext cx="205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94" name="Ink 293">
                  <a:extLst>
                    <a:ext uri="{FF2B5EF4-FFF2-40B4-BE49-F238E27FC236}">
                      <a16:creationId xmlns:a16="http://schemas.microsoft.com/office/drawing/2014/main" id="{27EAFB8B-0E5E-056A-74D6-7A16E1C3EE7D}"/>
                    </a:ext>
                  </a:extLst>
                </p14:cNvPr>
                <p14:cNvContentPartPr/>
                <p14:nvPr/>
              </p14:nvContentPartPr>
              <p14:xfrm>
                <a:off x="1262236" y="2714345"/>
                <a:ext cx="76320" cy="109440"/>
              </p14:xfrm>
            </p:contentPart>
          </mc:Choice>
          <mc:Fallback xmlns="">
            <p:pic>
              <p:nvPicPr>
                <p:cNvPr id="294" name="Ink 293">
                  <a:extLst>
                    <a:ext uri="{FF2B5EF4-FFF2-40B4-BE49-F238E27FC236}">
                      <a16:creationId xmlns:a16="http://schemas.microsoft.com/office/drawing/2014/main" id="{27EAFB8B-0E5E-056A-74D6-7A16E1C3EE7D}"/>
                    </a:ext>
                  </a:extLst>
                </p:cNvPr>
                <p:cNvPicPr/>
                <p:nvPr/>
              </p:nvPicPr>
              <p:blipFill>
                <a:blip r:embed="rId449"/>
                <a:stretch>
                  <a:fillRect/>
                </a:stretch>
              </p:blipFill>
              <p:spPr>
                <a:xfrm>
                  <a:off x="1256116" y="2708225"/>
                  <a:ext cx="885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95" name="Ink 294">
                  <a:extLst>
                    <a:ext uri="{FF2B5EF4-FFF2-40B4-BE49-F238E27FC236}">
                      <a16:creationId xmlns:a16="http://schemas.microsoft.com/office/drawing/2014/main" id="{85150654-45C7-D557-F099-78BA34847576}"/>
                    </a:ext>
                  </a:extLst>
                </p14:cNvPr>
                <p14:cNvContentPartPr/>
                <p14:nvPr/>
              </p14:nvContentPartPr>
              <p14:xfrm>
                <a:off x="1338556" y="2747465"/>
                <a:ext cx="360" cy="159120"/>
              </p14:xfrm>
            </p:contentPart>
          </mc:Choice>
          <mc:Fallback xmlns="">
            <p:pic>
              <p:nvPicPr>
                <p:cNvPr id="295" name="Ink 294">
                  <a:extLst>
                    <a:ext uri="{FF2B5EF4-FFF2-40B4-BE49-F238E27FC236}">
                      <a16:creationId xmlns:a16="http://schemas.microsoft.com/office/drawing/2014/main" id="{85150654-45C7-D557-F099-78BA34847576}"/>
                    </a:ext>
                  </a:extLst>
                </p:cNvPr>
                <p:cNvPicPr/>
                <p:nvPr/>
              </p:nvPicPr>
              <p:blipFill>
                <a:blip r:embed="rId451"/>
                <a:stretch>
                  <a:fillRect/>
                </a:stretch>
              </p:blipFill>
              <p:spPr>
                <a:xfrm>
                  <a:off x="1332436" y="2741345"/>
                  <a:ext cx="126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96" name="Ink 295">
                  <a:extLst>
                    <a:ext uri="{FF2B5EF4-FFF2-40B4-BE49-F238E27FC236}">
                      <a16:creationId xmlns:a16="http://schemas.microsoft.com/office/drawing/2014/main" id="{3D738A19-EF22-BB14-EC2E-FBD97621E073}"/>
                    </a:ext>
                  </a:extLst>
                </p14:cNvPr>
                <p14:cNvContentPartPr/>
                <p14:nvPr/>
              </p14:nvContentPartPr>
              <p14:xfrm>
                <a:off x="1433596" y="2671505"/>
                <a:ext cx="109440" cy="221760"/>
              </p14:xfrm>
            </p:contentPart>
          </mc:Choice>
          <mc:Fallback xmlns="">
            <p:pic>
              <p:nvPicPr>
                <p:cNvPr id="296" name="Ink 295">
                  <a:extLst>
                    <a:ext uri="{FF2B5EF4-FFF2-40B4-BE49-F238E27FC236}">
                      <a16:creationId xmlns:a16="http://schemas.microsoft.com/office/drawing/2014/main" id="{3D738A19-EF22-BB14-EC2E-FBD97621E073}"/>
                    </a:ext>
                  </a:extLst>
                </p:cNvPr>
                <p:cNvPicPr/>
                <p:nvPr/>
              </p:nvPicPr>
              <p:blipFill>
                <a:blip r:embed="rId453"/>
                <a:stretch>
                  <a:fillRect/>
                </a:stretch>
              </p:blipFill>
              <p:spPr>
                <a:xfrm>
                  <a:off x="1427476" y="2665385"/>
                  <a:ext cx="121680" cy="234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4">
            <p14:nvContentPartPr>
              <p14:cNvPr id="298" name="Ink 297">
                <a:extLst>
                  <a:ext uri="{FF2B5EF4-FFF2-40B4-BE49-F238E27FC236}">
                    <a16:creationId xmlns:a16="http://schemas.microsoft.com/office/drawing/2014/main" id="{77CE6B16-63D3-3D24-38F4-A10289A1D769}"/>
                  </a:ext>
                </a:extLst>
              </p14:cNvPr>
              <p14:cNvContentPartPr/>
              <p14:nvPr/>
            </p14:nvContentPartPr>
            <p14:xfrm>
              <a:off x="996916" y="2377385"/>
              <a:ext cx="63720" cy="12960"/>
            </p14:xfrm>
          </p:contentPart>
        </mc:Choice>
        <mc:Fallback xmlns="">
          <p:pic>
            <p:nvPicPr>
              <p:cNvPr id="298" name="Ink 297">
                <a:extLst>
                  <a:ext uri="{FF2B5EF4-FFF2-40B4-BE49-F238E27FC236}">
                    <a16:creationId xmlns:a16="http://schemas.microsoft.com/office/drawing/2014/main" id="{77CE6B16-63D3-3D24-38F4-A10289A1D769}"/>
                  </a:ext>
                </a:extLst>
              </p:cNvPr>
              <p:cNvPicPr/>
              <p:nvPr/>
            </p:nvPicPr>
            <p:blipFill>
              <a:blip r:embed="rId455"/>
              <a:stretch>
                <a:fillRect/>
              </a:stretch>
            </p:blipFill>
            <p:spPr>
              <a:xfrm>
                <a:off x="990796" y="2371265"/>
                <a:ext cx="75960" cy="25200"/>
              </a:xfrm>
              <a:prstGeom prst="rect">
                <a:avLst/>
              </a:prstGeom>
            </p:spPr>
          </p:pic>
        </mc:Fallback>
      </mc:AlternateContent>
      <p:grpSp>
        <p:nvGrpSpPr>
          <p:cNvPr id="311" name="Group 310">
            <a:extLst>
              <a:ext uri="{FF2B5EF4-FFF2-40B4-BE49-F238E27FC236}">
                <a16:creationId xmlns:a16="http://schemas.microsoft.com/office/drawing/2014/main" id="{EE51D9A1-4E29-7CB1-4F1A-F154A994FB1D}"/>
              </a:ext>
            </a:extLst>
          </p:cNvPr>
          <p:cNvGrpSpPr/>
          <p:nvPr/>
        </p:nvGrpSpPr>
        <p:grpSpPr>
          <a:xfrm>
            <a:off x="714316" y="2120345"/>
            <a:ext cx="1974240" cy="441000"/>
            <a:chOff x="714316" y="2120345"/>
            <a:chExt cx="1974240" cy="441000"/>
          </a:xfrm>
        </p:grpSpPr>
        <mc:AlternateContent xmlns:mc="http://schemas.openxmlformats.org/markup-compatibility/2006" xmlns:p14="http://schemas.microsoft.com/office/powerpoint/2010/main">
          <mc:Choice Requires="p14">
            <p:contentPart p14:bwMode="auto" r:id="rId456">
              <p14:nvContentPartPr>
                <p14:cNvPr id="283" name="Ink 282">
                  <a:extLst>
                    <a:ext uri="{FF2B5EF4-FFF2-40B4-BE49-F238E27FC236}">
                      <a16:creationId xmlns:a16="http://schemas.microsoft.com/office/drawing/2014/main" id="{0AA91739-3F2D-9192-E5BD-5214F9DB822D}"/>
                    </a:ext>
                  </a:extLst>
                </p14:cNvPr>
                <p14:cNvContentPartPr/>
                <p14:nvPr/>
              </p14:nvContentPartPr>
              <p14:xfrm>
                <a:off x="1238836" y="2159585"/>
                <a:ext cx="97920" cy="193320"/>
              </p14:xfrm>
            </p:contentPart>
          </mc:Choice>
          <mc:Fallback xmlns="">
            <p:pic>
              <p:nvPicPr>
                <p:cNvPr id="283" name="Ink 282">
                  <a:extLst>
                    <a:ext uri="{FF2B5EF4-FFF2-40B4-BE49-F238E27FC236}">
                      <a16:creationId xmlns:a16="http://schemas.microsoft.com/office/drawing/2014/main" id="{0AA91739-3F2D-9192-E5BD-5214F9DB822D}"/>
                    </a:ext>
                  </a:extLst>
                </p:cNvPr>
                <p:cNvPicPr/>
                <p:nvPr/>
              </p:nvPicPr>
              <p:blipFill>
                <a:blip r:embed="rId457"/>
                <a:stretch>
                  <a:fillRect/>
                </a:stretch>
              </p:blipFill>
              <p:spPr>
                <a:xfrm>
                  <a:off x="1232716" y="2153465"/>
                  <a:ext cx="11016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84" name="Ink 283">
                  <a:extLst>
                    <a:ext uri="{FF2B5EF4-FFF2-40B4-BE49-F238E27FC236}">
                      <a16:creationId xmlns:a16="http://schemas.microsoft.com/office/drawing/2014/main" id="{0D543A75-7854-3111-E60B-19F8D8186A92}"/>
                    </a:ext>
                  </a:extLst>
                </p14:cNvPr>
                <p14:cNvContentPartPr/>
                <p14:nvPr/>
              </p14:nvContentPartPr>
              <p14:xfrm>
                <a:off x="1269436" y="2265065"/>
                <a:ext cx="70200" cy="360"/>
              </p14:xfrm>
            </p:contentPart>
          </mc:Choice>
          <mc:Fallback xmlns="">
            <p:pic>
              <p:nvPicPr>
                <p:cNvPr id="284" name="Ink 283">
                  <a:extLst>
                    <a:ext uri="{FF2B5EF4-FFF2-40B4-BE49-F238E27FC236}">
                      <a16:creationId xmlns:a16="http://schemas.microsoft.com/office/drawing/2014/main" id="{0D543A75-7854-3111-E60B-19F8D8186A92}"/>
                    </a:ext>
                  </a:extLst>
                </p:cNvPr>
                <p:cNvPicPr/>
                <p:nvPr/>
              </p:nvPicPr>
              <p:blipFill>
                <a:blip r:embed="rId459"/>
                <a:stretch>
                  <a:fillRect/>
                </a:stretch>
              </p:blipFill>
              <p:spPr>
                <a:xfrm>
                  <a:off x="1263316" y="2258945"/>
                  <a:ext cx="824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85" name="Ink 284">
                  <a:extLst>
                    <a:ext uri="{FF2B5EF4-FFF2-40B4-BE49-F238E27FC236}">
                      <a16:creationId xmlns:a16="http://schemas.microsoft.com/office/drawing/2014/main" id="{DB6D74E0-0EA8-EAE1-8A1D-9F8029A202F5}"/>
                    </a:ext>
                  </a:extLst>
                </p14:cNvPr>
                <p14:cNvContentPartPr/>
                <p14:nvPr/>
              </p14:nvContentPartPr>
              <p14:xfrm>
                <a:off x="1490836" y="2167145"/>
                <a:ext cx="360" cy="131040"/>
              </p14:xfrm>
            </p:contentPart>
          </mc:Choice>
          <mc:Fallback xmlns="">
            <p:pic>
              <p:nvPicPr>
                <p:cNvPr id="285" name="Ink 284">
                  <a:extLst>
                    <a:ext uri="{FF2B5EF4-FFF2-40B4-BE49-F238E27FC236}">
                      <a16:creationId xmlns:a16="http://schemas.microsoft.com/office/drawing/2014/main" id="{DB6D74E0-0EA8-EAE1-8A1D-9F8029A202F5}"/>
                    </a:ext>
                  </a:extLst>
                </p:cNvPr>
                <p:cNvPicPr/>
                <p:nvPr/>
              </p:nvPicPr>
              <p:blipFill>
                <a:blip r:embed="rId461"/>
                <a:stretch>
                  <a:fillRect/>
                </a:stretch>
              </p:blipFill>
              <p:spPr>
                <a:xfrm>
                  <a:off x="1484716" y="2161025"/>
                  <a:ext cx="126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86" name="Ink 285">
                  <a:extLst>
                    <a:ext uri="{FF2B5EF4-FFF2-40B4-BE49-F238E27FC236}">
                      <a16:creationId xmlns:a16="http://schemas.microsoft.com/office/drawing/2014/main" id="{8C0568D6-A16F-057A-D3B9-45648C016DBE}"/>
                    </a:ext>
                  </a:extLst>
                </p14:cNvPr>
                <p14:cNvContentPartPr/>
                <p14:nvPr/>
              </p14:nvContentPartPr>
              <p14:xfrm>
                <a:off x="1560316" y="2120345"/>
                <a:ext cx="114480" cy="164880"/>
              </p14:xfrm>
            </p:contentPart>
          </mc:Choice>
          <mc:Fallback xmlns="">
            <p:pic>
              <p:nvPicPr>
                <p:cNvPr id="286" name="Ink 285">
                  <a:extLst>
                    <a:ext uri="{FF2B5EF4-FFF2-40B4-BE49-F238E27FC236}">
                      <a16:creationId xmlns:a16="http://schemas.microsoft.com/office/drawing/2014/main" id="{8C0568D6-A16F-057A-D3B9-45648C016DBE}"/>
                    </a:ext>
                  </a:extLst>
                </p:cNvPr>
                <p:cNvPicPr/>
                <p:nvPr/>
              </p:nvPicPr>
              <p:blipFill>
                <a:blip r:embed="rId463"/>
                <a:stretch>
                  <a:fillRect/>
                </a:stretch>
              </p:blipFill>
              <p:spPr>
                <a:xfrm>
                  <a:off x="1554196" y="2114225"/>
                  <a:ext cx="1267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87" name="Ink 286">
                  <a:extLst>
                    <a:ext uri="{FF2B5EF4-FFF2-40B4-BE49-F238E27FC236}">
                      <a16:creationId xmlns:a16="http://schemas.microsoft.com/office/drawing/2014/main" id="{1CBFAA10-0F7D-789B-B1CB-CDBEB551829A}"/>
                    </a:ext>
                  </a:extLst>
                </p14:cNvPr>
                <p14:cNvContentPartPr/>
                <p14:nvPr/>
              </p14:nvContentPartPr>
              <p14:xfrm>
                <a:off x="823036" y="2506265"/>
                <a:ext cx="908280" cy="27720"/>
              </p14:xfrm>
            </p:contentPart>
          </mc:Choice>
          <mc:Fallback xmlns="">
            <p:pic>
              <p:nvPicPr>
                <p:cNvPr id="287" name="Ink 286">
                  <a:extLst>
                    <a:ext uri="{FF2B5EF4-FFF2-40B4-BE49-F238E27FC236}">
                      <a16:creationId xmlns:a16="http://schemas.microsoft.com/office/drawing/2014/main" id="{1CBFAA10-0F7D-789B-B1CB-CDBEB551829A}"/>
                    </a:ext>
                  </a:extLst>
                </p:cNvPr>
                <p:cNvPicPr/>
                <p:nvPr/>
              </p:nvPicPr>
              <p:blipFill>
                <a:blip r:embed="rId465"/>
                <a:stretch>
                  <a:fillRect/>
                </a:stretch>
              </p:blipFill>
              <p:spPr>
                <a:xfrm>
                  <a:off x="816916" y="2500145"/>
                  <a:ext cx="9205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80" name="Ink 279">
                  <a:extLst>
                    <a:ext uri="{FF2B5EF4-FFF2-40B4-BE49-F238E27FC236}">
                      <a16:creationId xmlns:a16="http://schemas.microsoft.com/office/drawing/2014/main" id="{73FCA228-67BB-9BEB-67BB-608F3C6C9A7B}"/>
                    </a:ext>
                  </a:extLst>
                </p14:cNvPr>
                <p14:cNvContentPartPr/>
                <p14:nvPr/>
              </p14:nvContentPartPr>
              <p14:xfrm>
                <a:off x="714316" y="2189105"/>
                <a:ext cx="201240" cy="269280"/>
              </p14:xfrm>
            </p:contentPart>
          </mc:Choice>
          <mc:Fallback xmlns="">
            <p:pic>
              <p:nvPicPr>
                <p:cNvPr id="280" name="Ink 279">
                  <a:extLst>
                    <a:ext uri="{FF2B5EF4-FFF2-40B4-BE49-F238E27FC236}">
                      <a16:creationId xmlns:a16="http://schemas.microsoft.com/office/drawing/2014/main" id="{73FCA228-67BB-9BEB-67BB-608F3C6C9A7B}"/>
                    </a:ext>
                  </a:extLst>
                </p:cNvPr>
                <p:cNvPicPr/>
                <p:nvPr/>
              </p:nvPicPr>
              <p:blipFill>
                <a:blip r:embed="rId467"/>
                <a:stretch>
                  <a:fillRect/>
                </a:stretch>
              </p:blipFill>
              <p:spPr>
                <a:xfrm>
                  <a:off x="708196" y="2182985"/>
                  <a:ext cx="21348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81" name="Ink 280">
                  <a:extLst>
                    <a:ext uri="{FF2B5EF4-FFF2-40B4-BE49-F238E27FC236}">
                      <a16:creationId xmlns:a16="http://schemas.microsoft.com/office/drawing/2014/main" id="{3EA7E191-952B-D0B7-37C7-CD14FCFCC854}"/>
                    </a:ext>
                  </a:extLst>
                </p14:cNvPr>
                <p14:cNvContentPartPr/>
                <p14:nvPr/>
              </p14:nvContentPartPr>
              <p14:xfrm>
                <a:off x="983956" y="2186225"/>
                <a:ext cx="96840" cy="182880"/>
              </p14:xfrm>
            </p:contentPart>
          </mc:Choice>
          <mc:Fallback xmlns="">
            <p:pic>
              <p:nvPicPr>
                <p:cNvPr id="281" name="Ink 280">
                  <a:extLst>
                    <a:ext uri="{FF2B5EF4-FFF2-40B4-BE49-F238E27FC236}">
                      <a16:creationId xmlns:a16="http://schemas.microsoft.com/office/drawing/2014/main" id="{3EA7E191-952B-D0B7-37C7-CD14FCFCC854}"/>
                    </a:ext>
                  </a:extLst>
                </p:cNvPr>
                <p:cNvPicPr/>
                <p:nvPr/>
              </p:nvPicPr>
              <p:blipFill>
                <a:blip r:embed="rId469"/>
                <a:stretch>
                  <a:fillRect/>
                </a:stretch>
              </p:blipFill>
              <p:spPr>
                <a:xfrm>
                  <a:off x="977836" y="2180105"/>
                  <a:ext cx="1090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00" name="Ink 299">
                  <a:extLst>
                    <a:ext uri="{FF2B5EF4-FFF2-40B4-BE49-F238E27FC236}">
                      <a16:creationId xmlns:a16="http://schemas.microsoft.com/office/drawing/2014/main" id="{46DB22AE-ACD1-237C-1C63-FE35B8B0EF22}"/>
                    </a:ext>
                  </a:extLst>
                </p14:cNvPr>
                <p14:cNvContentPartPr/>
                <p14:nvPr/>
              </p14:nvContentPartPr>
              <p14:xfrm>
                <a:off x="1801156" y="2437505"/>
                <a:ext cx="70200" cy="360"/>
              </p14:xfrm>
            </p:contentPart>
          </mc:Choice>
          <mc:Fallback xmlns="">
            <p:pic>
              <p:nvPicPr>
                <p:cNvPr id="300" name="Ink 299">
                  <a:extLst>
                    <a:ext uri="{FF2B5EF4-FFF2-40B4-BE49-F238E27FC236}">
                      <a16:creationId xmlns:a16="http://schemas.microsoft.com/office/drawing/2014/main" id="{46DB22AE-ACD1-237C-1C63-FE35B8B0EF22}"/>
                    </a:ext>
                  </a:extLst>
                </p:cNvPr>
                <p:cNvPicPr/>
                <p:nvPr/>
              </p:nvPicPr>
              <p:blipFill>
                <a:blip r:embed="rId459"/>
                <a:stretch>
                  <a:fillRect/>
                </a:stretch>
              </p:blipFill>
              <p:spPr>
                <a:xfrm>
                  <a:off x="1795036" y="2431385"/>
                  <a:ext cx="824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301" name="Ink 300">
                  <a:extLst>
                    <a:ext uri="{FF2B5EF4-FFF2-40B4-BE49-F238E27FC236}">
                      <a16:creationId xmlns:a16="http://schemas.microsoft.com/office/drawing/2014/main" id="{DAEA48FF-1ECD-55FB-8361-61E1A797DFC4}"/>
                    </a:ext>
                  </a:extLst>
                </p14:cNvPr>
                <p14:cNvContentPartPr/>
                <p14:nvPr/>
              </p14:nvContentPartPr>
              <p14:xfrm>
                <a:off x="1839316" y="2523905"/>
                <a:ext cx="54720" cy="6840"/>
              </p14:xfrm>
            </p:contentPart>
          </mc:Choice>
          <mc:Fallback xmlns="">
            <p:pic>
              <p:nvPicPr>
                <p:cNvPr id="301" name="Ink 300">
                  <a:extLst>
                    <a:ext uri="{FF2B5EF4-FFF2-40B4-BE49-F238E27FC236}">
                      <a16:creationId xmlns:a16="http://schemas.microsoft.com/office/drawing/2014/main" id="{DAEA48FF-1ECD-55FB-8361-61E1A797DFC4}"/>
                    </a:ext>
                  </a:extLst>
                </p:cNvPr>
                <p:cNvPicPr/>
                <p:nvPr/>
              </p:nvPicPr>
              <p:blipFill>
                <a:blip r:embed="rId472"/>
                <a:stretch>
                  <a:fillRect/>
                </a:stretch>
              </p:blipFill>
              <p:spPr>
                <a:xfrm>
                  <a:off x="1833196" y="2517785"/>
                  <a:ext cx="669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302" name="Ink 301">
                  <a:extLst>
                    <a:ext uri="{FF2B5EF4-FFF2-40B4-BE49-F238E27FC236}">
                      <a16:creationId xmlns:a16="http://schemas.microsoft.com/office/drawing/2014/main" id="{546A4E34-A8C2-5241-C2AD-ABC72DD36DA0}"/>
                    </a:ext>
                  </a:extLst>
                </p14:cNvPr>
                <p14:cNvContentPartPr/>
                <p14:nvPr/>
              </p14:nvContentPartPr>
              <p14:xfrm>
                <a:off x="2027956" y="2382785"/>
                <a:ext cx="105120" cy="178560"/>
              </p14:xfrm>
            </p:contentPart>
          </mc:Choice>
          <mc:Fallback xmlns="">
            <p:pic>
              <p:nvPicPr>
                <p:cNvPr id="302" name="Ink 301">
                  <a:extLst>
                    <a:ext uri="{FF2B5EF4-FFF2-40B4-BE49-F238E27FC236}">
                      <a16:creationId xmlns:a16="http://schemas.microsoft.com/office/drawing/2014/main" id="{546A4E34-A8C2-5241-C2AD-ABC72DD36DA0}"/>
                    </a:ext>
                  </a:extLst>
                </p:cNvPr>
                <p:cNvPicPr/>
                <p:nvPr/>
              </p:nvPicPr>
              <p:blipFill>
                <a:blip r:embed="rId474"/>
                <a:stretch>
                  <a:fillRect/>
                </a:stretch>
              </p:blipFill>
              <p:spPr>
                <a:xfrm>
                  <a:off x="2021836" y="2376665"/>
                  <a:ext cx="1173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03" name="Ink 302">
                  <a:extLst>
                    <a:ext uri="{FF2B5EF4-FFF2-40B4-BE49-F238E27FC236}">
                      <a16:creationId xmlns:a16="http://schemas.microsoft.com/office/drawing/2014/main" id="{540034C1-907F-B43B-2EF0-8095BBD8289D}"/>
                    </a:ext>
                  </a:extLst>
                </p14:cNvPr>
                <p14:cNvContentPartPr/>
                <p14:nvPr/>
              </p14:nvContentPartPr>
              <p14:xfrm>
                <a:off x="2202556" y="2548385"/>
                <a:ext cx="360" cy="360"/>
              </p14:xfrm>
            </p:contentPart>
          </mc:Choice>
          <mc:Fallback xmlns="">
            <p:pic>
              <p:nvPicPr>
                <p:cNvPr id="303" name="Ink 302">
                  <a:extLst>
                    <a:ext uri="{FF2B5EF4-FFF2-40B4-BE49-F238E27FC236}">
                      <a16:creationId xmlns:a16="http://schemas.microsoft.com/office/drawing/2014/main" id="{540034C1-907F-B43B-2EF0-8095BBD8289D}"/>
                    </a:ext>
                  </a:extLst>
                </p:cNvPr>
                <p:cNvPicPr/>
                <p:nvPr/>
              </p:nvPicPr>
              <p:blipFill>
                <a:blip r:embed="rId215"/>
                <a:stretch>
                  <a:fillRect/>
                </a:stretch>
              </p:blipFill>
              <p:spPr>
                <a:xfrm>
                  <a:off x="2196436" y="254226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04" name="Ink 303">
                  <a:extLst>
                    <a:ext uri="{FF2B5EF4-FFF2-40B4-BE49-F238E27FC236}">
                      <a16:creationId xmlns:a16="http://schemas.microsoft.com/office/drawing/2014/main" id="{C233A174-5798-BFF2-00FF-8F40E0854E02}"/>
                    </a:ext>
                  </a:extLst>
                </p14:cNvPr>
                <p14:cNvContentPartPr/>
                <p14:nvPr/>
              </p14:nvContentPartPr>
              <p14:xfrm>
                <a:off x="2248636" y="2331305"/>
                <a:ext cx="107640" cy="194400"/>
              </p14:xfrm>
            </p:contentPart>
          </mc:Choice>
          <mc:Fallback xmlns="">
            <p:pic>
              <p:nvPicPr>
                <p:cNvPr id="304" name="Ink 303">
                  <a:extLst>
                    <a:ext uri="{FF2B5EF4-FFF2-40B4-BE49-F238E27FC236}">
                      <a16:creationId xmlns:a16="http://schemas.microsoft.com/office/drawing/2014/main" id="{C233A174-5798-BFF2-00FF-8F40E0854E02}"/>
                    </a:ext>
                  </a:extLst>
                </p:cNvPr>
                <p:cNvPicPr/>
                <p:nvPr/>
              </p:nvPicPr>
              <p:blipFill>
                <a:blip r:embed="rId477"/>
                <a:stretch>
                  <a:fillRect/>
                </a:stretch>
              </p:blipFill>
              <p:spPr>
                <a:xfrm>
                  <a:off x="2242516" y="2325185"/>
                  <a:ext cx="11988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05" name="Ink 304">
                  <a:extLst>
                    <a:ext uri="{FF2B5EF4-FFF2-40B4-BE49-F238E27FC236}">
                      <a16:creationId xmlns:a16="http://schemas.microsoft.com/office/drawing/2014/main" id="{7808EF3C-4257-82E7-B080-780492EC4BC4}"/>
                    </a:ext>
                  </a:extLst>
                </p14:cNvPr>
                <p14:cNvContentPartPr/>
                <p14:nvPr/>
              </p14:nvContentPartPr>
              <p14:xfrm>
                <a:off x="2440516" y="2319785"/>
                <a:ext cx="95400" cy="104040"/>
              </p14:xfrm>
            </p:contentPart>
          </mc:Choice>
          <mc:Fallback xmlns="">
            <p:pic>
              <p:nvPicPr>
                <p:cNvPr id="305" name="Ink 304">
                  <a:extLst>
                    <a:ext uri="{FF2B5EF4-FFF2-40B4-BE49-F238E27FC236}">
                      <a16:creationId xmlns:a16="http://schemas.microsoft.com/office/drawing/2014/main" id="{7808EF3C-4257-82E7-B080-780492EC4BC4}"/>
                    </a:ext>
                  </a:extLst>
                </p:cNvPr>
                <p:cNvPicPr/>
                <p:nvPr/>
              </p:nvPicPr>
              <p:blipFill>
                <a:blip r:embed="rId479"/>
                <a:stretch>
                  <a:fillRect/>
                </a:stretch>
              </p:blipFill>
              <p:spPr>
                <a:xfrm>
                  <a:off x="2434396" y="2313665"/>
                  <a:ext cx="1076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06" name="Ink 305">
                  <a:extLst>
                    <a:ext uri="{FF2B5EF4-FFF2-40B4-BE49-F238E27FC236}">
                      <a16:creationId xmlns:a16="http://schemas.microsoft.com/office/drawing/2014/main" id="{35443D0A-438C-4F33-F9F1-A4BFA0ACC82E}"/>
                    </a:ext>
                  </a:extLst>
                </p14:cNvPr>
                <p14:cNvContentPartPr/>
                <p14:nvPr/>
              </p14:nvContentPartPr>
              <p14:xfrm>
                <a:off x="2522956" y="2385305"/>
                <a:ext cx="6840" cy="126000"/>
              </p14:xfrm>
            </p:contentPart>
          </mc:Choice>
          <mc:Fallback xmlns="">
            <p:pic>
              <p:nvPicPr>
                <p:cNvPr id="306" name="Ink 305">
                  <a:extLst>
                    <a:ext uri="{FF2B5EF4-FFF2-40B4-BE49-F238E27FC236}">
                      <a16:creationId xmlns:a16="http://schemas.microsoft.com/office/drawing/2014/main" id="{35443D0A-438C-4F33-F9F1-A4BFA0ACC82E}"/>
                    </a:ext>
                  </a:extLst>
                </p:cNvPr>
                <p:cNvPicPr/>
                <p:nvPr/>
              </p:nvPicPr>
              <p:blipFill>
                <a:blip r:embed="rId481"/>
                <a:stretch>
                  <a:fillRect/>
                </a:stretch>
              </p:blipFill>
              <p:spPr>
                <a:xfrm>
                  <a:off x="2516836" y="2379185"/>
                  <a:ext cx="190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08" name="Ink 307">
                  <a:extLst>
                    <a:ext uri="{FF2B5EF4-FFF2-40B4-BE49-F238E27FC236}">
                      <a16:creationId xmlns:a16="http://schemas.microsoft.com/office/drawing/2014/main" id="{387C9F79-8B0B-487A-1F9D-681C063D0FE7}"/>
                    </a:ext>
                  </a:extLst>
                </p14:cNvPr>
                <p14:cNvContentPartPr/>
                <p14:nvPr/>
              </p14:nvContentPartPr>
              <p14:xfrm>
                <a:off x="2636716" y="2291705"/>
                <a:ext cx="51840" cy="219240"/>
              </p14:xfrm>
            </p:contentPart>
          </mc:Choice>
          <mc:Fallback xmlns="">
            <p:pic>
              <p:nvPicPr>
                <p:cNvPr id="308" name="Ink 307">
                  <a:extLst>
                    <a:ext uri="{FF2B5EF4-FFF2-40B4-BE49-F238E27FC236}">
                      <a16:creationId xmlns:a16="http://schemas.microsoft.com/office/drawing/2014/main" id="{387C9F79-8B0B-487A-1F9D-681C063D0FE7}"/>
                    </a:ext>
                  </a:extLst>
                </p:cNvPr>
                <p:cNvPicPr/>
                <p:nvPr/>
              </p:nvPicPr>
              <p:blipFill>
                <a:blip r:embed="rId483"/>
                <a:stretch>
                  <a:fillRect/>
                </a:stretch>
              </p:blipFill>
              <p:spPr>
                <a:xfrm>
                  <a:off x="2630596" y="2285585"/>
                  <a:ext cx="6408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10" name="Ink 309">
                  <a:extLst>
                    <a:ext uri="{FF2B5EF4-FFF2-40B4-BE49-F238E27FC236}">
                      <a16:creationId xmlns:a16="http://schemas.microsoft.com/office/drawing/2014/main" id="{C3C09B0C-0C4A-0AD0-3DFE-1657FF175E57}"/>
                    </a:ext>
                  </a:extLst>
                </p14:cNvPr>
                <p14:cNvContentPartPr/>
                <p14:nvPr/>
              </p14:nvContentPartPr>
              <p14:xfrm>
                <a:off x="2206516" y="2536505"/>
                <a:ext cx="360" cy="360"/>
              </p14:xfrm>
            </p:contentPart>
          </mc:Choice>
          <mc:Fallback xmlns="">
            <p:pic>
              <p:nvPicPr>
                <p:cNvPr id="310" name="Ink 309">
                  <a:extLst>
                    <a:ext uri="{FF2B5EF4-FFF2-40B4-BE49-F238E27FC236}">
                      <a16:creationId xmlns:a16="http://schemas.microsoft.com/office/drawing/2014/main" id="{C3C09B0C-0C4A-0AD0-3DFE-1657FF175E57}"/>
                    </a:ext>
                  </a:extLst>
                </p:cNvPr>
                <p:cNvPicPr/>
                <p:nvPr/>
              </p:nvPicPr>
              <p:blipFill>
                <a:blip r:embed="rId215"/>
                <a:stretch>
                  <a:fillRect/>
                </a:stretch>
              </p:blipFill>
              <p:spPr>
                <a:xfrm>
                  <a:off x="2200396" y="2530385"/>
                  <a:ext cx="12600" cy="1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5">
            <p14:nvContentPartPr>
              <p14:cNvPr id="312" name="Ink 311">
                <a:extLst>
                  <a:ext uri="{FF2B5EF4-FFF2-40B4-BE49-F238E27FC236}">
                    <a16:creationId xmlns:a16="http://schemas.microsoft.com/office/drawing/2014/main" id="{EA8A39E7-ECE4-9F55-57A2-CBEEE60878C4}"/>
                  </a:ext>
                </a:extLst>
              </p14:cNvPr>
              <p14:cNvContentPartPr/>
              <p14:nvPr/>
            </p14:nvContentPartPr>
            <p14:xfrm>
              <a:off x="2120116" y="2636945"/>
              <a:ext cx="571680" cy="59040"/>
            </p14:xfrm>
          </p:contentPart>
        </mc:Choice>
        <mc:Fallback xmlns="">
          <p:pic>
            <p:nvPicPr>
              <p:cNvPr id="312" name="Ink 311">
                <a:extLst>
                  <a:ext uri="{FF2B5EF4-FFF2-40B4-BE49-F238E27FC236}">
                    <a16:creationId xmlns:a16="http://schemas.microsoft.com/office/drawing/2014/main" id="{EA8A39E7-ECE4-9F55-57A2-CBEEE60878C4}"/>
                  </a:ext>
                </a:extLst>
              </p:cNvPr>
              <p:cNvPicPr/>
              <p:nvPr/>
            </p:nvPicPr>
            <p:blipFill>
              <a:blip r:embed="rId486"/>
              <a:stretch>
                <a:fillRect/>
              </a:stretch>
            </p:blipFill>
            <p:spPr>
              <a:xfrm>
                <a:off x="2113996" y="2630825"/>
                <a:ext cx="5839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13" name="Ink 312">
                <a:extLst>
                  <a:ext uri="{FF2B5EF4-FFF2-40B4-BE49-F238E27FC236}">
                    <a16:creationId xmlns:a16="http://schemas.microsoft.com/office/drawing/2014/main" id="{69F41FA1-E134-52AE-9200-C8835E224822}"/>
                  </a:ext>
                </a:extLst>
              </p14:cNvPr>
              <p14:cNvContentPartPr/>
              <p14:nvPr/>
            </p14:nvContentPartPr>
            <p14:xfrm>
              <a:off x="-1285124" y="3748625"/>
              <a:ext cx="27000" cy="261720"/>
            </p14:xfrm>
          </p:contentPart>
        </mc:Choice>
        <mc:Fallback xmlns="">
          <p:pic>
            <p:nvPicPr>
              <p:cNvPr id="313" name="Ink 312">
                <a:extLst>
                  <a:ext uri="{FF2B5EF4-FFF2-40B4-BE49-F238E27FC236}">
                    <a16:creationId xmlns:a16="http://schemas.microsoft.com/office/drawing/2014/main" id="{69F41FA1-E134-52AE-9200-C8835E224822}"/>
                  </a:ext>
                </a:extLst>
              </p:cNvPr>
              <p:cNvPicPr/>
              <p:nvPr/>
            </p:nvPicPr>
            <p:blipFill>
              <a:blip r:embed="rId488"/>
              <a:stretch>
                <a:fillRect/>
              </a:stretch>
            </p:blipFill>
            <p:spPr>
              <a:xfrm>
                <a:off x="-1291244" y="3742505"/>
                <a:ext cx="3924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14" name="Ink 313">
                <a:extLst>
                  <a:ext uri="{FF2B5EF4-FFF2-40B4-BE49-F238E27FC236}">
                    <a16:creationId xmlns:a16="http://schemas.microsoft.com/office/drawing/2014/main" id="{56FE449B-4DCB-D3AB-797D-11EBE402BF32}"/>
                  </a:ext>
                </a:extLst>
              </p14:cNvPr>
              <p14:cNvContentPartPr/>
              <p14:nvPr/>
            </p14:nvContentPartPr>
            <p14:xfrm>
              <a:off x="-1158764" y="3972185"/>
              <a:ext cx="106920" cy="6840"/>
            </p14:xfrm>
          </p:contentPart>
        </mc:Choice>
        <mc:Fallback xmlns="">
          <p:pic>
            <p:nvPicPr>
              <p:cNvPr id="314" name="Ink 313">
                <a:extLst>
                  <a:ext uri="{FF2B5EF4-FFF2-40B4-BE49-F238E27FC236}">
                    <a16:creationId xmlns:a16="http://schemas.microsoft.com/office/drawing/2014/main" id="{56FE449B-4DCB-D3AB-797D-11EBE402BF32}"/>
                  </a:ext>
                </a:extLst>
              </p:cNvPr>
              <p:cNvPicPr/>
              <p:nvPr/>
            </p:nvPicPr>
            <p:blipFill>
              <a:blip r:embed="rId490"/>
              <a:stretch>
                <a:fillRect/>
              </a:stretch>
            </p:blipFill>
            <p:spPr>
              <a:xfrm>
                <a:off x="-1164884" y="3966065"/>
                <a:ext cx="1191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15" name="Ink 314">
                <a:extLst>
                  <a:ext uri="{FF2B5EF4-FFF2-40B4-BE49-F238E27FC236}">
                    <a16:creationId xmlns:a16="http://schemas.microsoft.com/office/drawing/2014/main" id="{EF83767B-83AB-53F5-00B7-0565809FDFF9}"/>
                  </a:ext>
                </a:extLst>
              </p14:cNvPr>
              <p14:cNvContentPartPr/>
              <p14:nvPr/>
            </p14:nvContentPartPr>
            <p14:xfrm>
              <a:off x="-1117364" y="3902345"/>
              <a:ext cx="27360" cy="185400"/>
            </p14:xfrm>
          </p:contentPart>
        </mc:Choice>
        <mc:Fallback xmlns="">
          <p:pic>
            <p:nvPicPr>
              <p:cNvPr id="315" name="Ink 314">
                <a:extLst>
                  <a:ext uri="{FF2B5EF4-FFF2-40B4-BE49-F238E27FC236}">
                    <a16:creationId xmlns:a16="http://schemas.microsoft.com/office/drawing/2014/main" id="{EF83767B-83AB-53F5-00B7-0565809FDFF9}"/>
                  </a:ext>
                </a:extLst>
              </p:cNvPr>
              <p:cNvPicPr/>
              <p:nvPr/>
            </p:nvPicPr>
            <p:blipFill>
              <a:blip r:embed="rId492"/>
              <a:stretch>
                <a:fillRect/>
              </a:stretch>
            </p:blipFill>
            <p:spPr>
              <a:xfrm>
                <a:off x="-1123484" y="3896225"/>
                <a:ext cx="396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16" name="Ink 315">
                <a:extLst>
                  <a:ext uri="{FF2B5EF4-FFF2-40B4-BE49-F238E27FC236}">
                    <a16:creationId xmlns:a16="http://schemas.microsoft.com/office/drawing/2014/main" id="{DD6B4DEC-5D3E-BE0B-8922-5FFFCC8BAEB3}"/>
                  </a:ext>
                </a:extLst>
              </p14:cNvPr>
              <p14:cNvContentPartPr/>
              <p14:nvPr/>
            </p14:nvContentPartPr>
            <p14:xfrm>
              <a:off x="-987404" y="3910625"/>
              <a:ext cx="44640" cy="67320"/>
            </p14:xfrm>
          </p:contentPart>
        </mc:Choice>
        <mc:Fallback xmlns="">
          <p:pic>
            <p:nvPicPr>
              <p:cNvPr id="316" name="Ink 315">
                <a:extLst>
                  <a:ext uri="{FF2B5EF4-FFF2-40B4-BE49-F238E27FC236}">
                    <a16:creationId xmlns:a16="http://schemas.microsoft.com/office/drawing/2014/main" id="{DD6B4DEC-5D3E-BE0B-8922-5FFFCC8BAEB3}"/>
                  </a:ext>
                </a:extLst>
              </p:cNvPr>
              <p:cNvPicPr/>
              <p:nvPr/>
            </p:nvPicPr>
            <p:blipFill>
              <a:blip r:embed="rId494"/>
              <a:stretch>
                <a:fillRect/>
              </a:stretch>
            </p:blipFill>
            <p:spPr>
              <a:xfrm>
                <a:off x="-993524" y="3904505"/>
                <a:ext cx="568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17" name="Ink 316">
                <a:extLst>
                  <a:ext uri="{FF2B5EF4-FFF2-40B4-BE49-F238E27FC236}">
                    <a16:creationId xmlns:a16="http://schemas.microsoft.com/office/drawing/2014/main" id="{9BE77DDF-1351-C87B-15FF-76AB764D91DC}"/>
                  </a:ext>
                </a:extLst>
              </p14:cNvPr>
              <p14:cNvContentPartPr/>
              <p14:nvPr/>
            </p14:nvContentPartPr>
            <p14:xfrm>
              <a:off x="-943124" y="3831425"/>
              <a:ext cx="360" cy="360"/>
            </p14:xfrm>
          </p:contentPart>
        </mc:Choice>
        <mc:Fallback xmlns="">
          <p:pic>
            <p:nvPicPr>
              <p:cNvPr id="317" name="Ink 316">
                <a:extLst>
                  <a:ext uri="{FF2B5EF4-FFF2-40B4-BE49-F238E27FC236}">
                    <a16:creationId xmlns:a16="http://schemas.microsoft.com/office/drawing/2014/main" id="{9BE77DDF-1351-C87B-15FF-76AB764D91DC}"/>
                  </a:ext>
                </a:extLst>
              </p:cNvPr>
              <p:cNvPicPr/>
              <p:nvPr/>
            </p:nvPicPr>
            <p:blipFill>
              <a:blip r:embed="rId215"/>
              <a:stretch>
                <a:fillRect/>
              </a:stretch>
            </p:blipFill>
            <p:spPr>
              <a:xfrm>
                <a:off x="-949244" y="382530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18" name="Ink 317">
                <a:extLst>
                  <a:ext uri="{FF2B5EF4-FFF2-40B4-BE49-F238E27FC236}">
                    <a16:creationId xmlns:a16="http://schemas.microsoft.com/office/drawing/2014/main" id="{5139A99B-A916-8B40-D0A0-F55CAD9CDAFD}"/>
                  </a:ext>
                </a:extLst>
              </p14:cNvPr>
              <p14:cNvContentPartPr/>
              <p14:nvPr/>
            </p14:nvContentPartPr>
            <p14:xfrm>
              <a:off x="-873644" y="3685985"/>
              <a:ext cx="51120" cy="101520"/>
            </p14:xfrm>
          </p:contentPart>
        </mc:Choice>
        <mc:Fallback xmlns="">
          <p:pic>
            <p:nvPicPr>
              <p:cNvPr id="318" name="Ink 317">
                <a:extLst>
                  <a:ext uri="{FF2B5EF4-FFF2-40B4-BE49-F238E27FC236}">
                    <a16:creationId xmlns:a16="http://schemas.microsoft.com/office/drawing/2014/main" id="{5139A99B-A916-8B40-D0A0-F55CAD9CDAFD}"/>
                  </a:ext>
                </a:extLst>
              </p:cNvPr>
              <p:cNvPicPr/>
              <p:nvPr/>
            </p:nvPicPr>
            <p:blipFill>
              <a:blip r:embed="rId497"/>
              <a:stretch>
                <a:fillRect/>
              </a:stretch>
            </p:blipFill>
            <p:spPr>
              <a:xfrm>
                <a:off x="-879764" y="3679865"/>
                <a:ext cx="633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19" name="Ink 318">
                <a:extLst>
                  <a:ext uri="{FF2B5EF4-FFF2-40B4-BE49-F238E27FC236}">
                    <a16:creationId xmlns:a16="http://schemas.microsoft.com/office/drawing/2014/main" id="{5F6EF9CC-F348-BDB1-7592-AE4DB4483C2F}"/>
                  </a:ext>
                </a:extLst>
              </p14:cNvPr>
              <p14:cNvContentPartPr/>
              <p14:nvPr/>
            </p14:nvContentPartPr>
            <p14:xfrm>
              <a:off x="-814604" y="3638825"/>
              <a:ext cx="136440" cy="434880"/>
            </p14:xfrm>
          </p:contentPart>
        </mc:Choice>
        <mc:Fallback xmlns="">
          <p:pic>
            <p:nvPicPr>
              <p:cNvPr id="319" name="Ink 318">
                <a:extLst>
                  <a:ext uri="{FF2B5EF4-FFF2-40B4-BE49-F238E27FC236}">
                    <a16:creationId xmlns:a16="http://schemas.microsoft.com/office/drawing/2014/main" id="{5F6EF9CC-F348-BDB1-7592-AE4DB4483C2F}"/>
                  </a:ext>
                </a:extLst>
              </p:cNvPr>
              <p:cNvPicPr/>
              <p:nvPr/>
            </p:nvPicPr>
            <p:blipFill>
              <a:blip r:embed="rId499"/>
              <a:stretch>
                <a:fillRect/>
              </a:stretch>
            </p:blipFill>
            <p:spPr>
              <a:xfrm>
                <a:off x="-820724" y="3632705"/>
                <a:ext cx="148680" cy="44712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20" name="Ink 319">
                <a:extLst>
                  <a:ext uri="{FF2B5EF4-FFF2-40B4-BE49-F238E27FC236}">
                    <a16:creationId xmlns:a16="http://schemas.microsoft.com/office/drawing/2014/main" id="{B698AFD2-A2BA-5A98-8682-43B5D2B297F2}"/>
                  </a:ext>
                </a:extLst>
              </p14:cNvPr>
              <p14:cNvContentPartPr/>
              <p14:nvPr/>
            </p14:nvContentPartPr>
            <p14:xfrm>
              <a:off x="-1525244" y="3628745"/>
              <a:ext cx="245880" cy="511200"/>
            </p14:xfrm>
          </p:contentPart>
        </mc:Choice>
        <mc:Fallback xmlns="">
          <p:pic>
            <p:nvPicPr>
              <p:cNvPr id="320" name="Ink 319">
                <a:extLst>
                  <a:ext uri="{FF2B5EF4-FFF2-40B4-BE49-F238E27FC236}">
                    <a16:creationId xmlns:a16="http://schemas.microsoft.com/office/drawing/2014/main" id="{B698AFD2-A2BA-5A98-8682-43B5D2B297F2}"/>
                  </a:ext>
                </a:extLst>
              </p:cNvPr>
              <p:cNvPicPr/>
              <p:nvPr/>
            </p:nvPicPr>
            <p:blipFill>
              <a:blip r:embed="rId501"/>
              <a:stretch>
                <a:fillRect/>
              </a:stretch>
            </p:blipFill>
            <p:spPr>
              <a:xfrm>
                <a:off x="-1531364" y="3622625"/>
                <a:ext cx="258120" cy="52344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21" name="Ink 320">
                <a:extLst>
                  <a:ext uri="{FF2B5EF4-FFF2-40B4-BE49-F238E27FC236}">
                    <a16:creationId xmlns:a16="http://schemas.microsoft.com/office/drawing/2014/main" id="{4469F156-2CA2-22AC-77D0-FC3759BCE4C1}"/>
                  </a:ext>
                </a:extLst>
              </p14:cNvPr>
              <p14:cNvContentPartPr/>
              <p14:nvPr/>
            </p14:nvContentPartPr>
            <p14:xfrm>
              <a:off x="-691844" y="3448745"/>
              <a:ext cx="111960" cy="170640"/>
            </p14:xfrm>
          </p:contentPart>
        </mc:Choice>
        <mc:Fallback xmlns="">
          <p:pic>
            <p:nvPicPr>
              <p:cNvPr id="321" name="Ink 320">
                <a:extLst>
                  <a:ext uri="{FF2B5EF4-FFF2-40B4-BE49-F238E27FC236}">
                    <a16:creationId xmlns:a16="http://schemas.microsoft.com/office/drawing/2014/main" id="{4469F156-2CA2-22AC-77D0-FC3759BCE4C1}"/>
                  </a:ext>
                </a:extLst>
              </p:cNvPr>
              <p:cNvPicPr/>
              <p:nvPr/>
            </p:nvPicPr>
            <p:blipFill>
              <a:blip r:embed="rId503"/>
              <a:stretch>
                <a:fillRect/>
              </a:stretch>
            </p:blipFill>
            <p:spPr>
              <a:xfrm>
                <a:off x="-697964" y="3442625"/>
                <a:ext cx="12420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22" name="Ink 321">
                <a:extLst>
                  <a:ext uri="{FF2B5EF4-FFF2-40B4-BE49-F238E27FC236}">
                    <a16:creationId xmlns:a16="http://schemas.microsoft.com/office/drawing/2014/main" id="{21DC4157-5F79-C916-0A0B-D3200002C590}"/>
                  </a:ext>
                </a:extLst>
              </p14:cNvPr>
              <p14:cNvContentPartPr/>
              <p14:nvPr/>
            </p14:nvContentPartPr>
            <p14:xfrm>
              <a:off x="-507524" y="3959225"/>
              <a:ext cx="41040" cy="6840"/>
            </p14:xfrm>
          </p:contentPart>
        </mc:Choice>
        <mc:Fallback xmlns="">
          <p:pic>
            <p:nvPicPr>
              <p:cNvPr id="322" name="Ink 321">
                <a:extLst>
                  <a:ext uri="{FF2B5EF4-FFF2-40B4-BE49-F238E27FC236}">
                    <a16:creationId xmlns:a16="http://schemas.microsoft.com/office/drawing/2014/main" id="{21DC4157-5F79-C916-0A0B-D3200002C590}"/>
                  </a:ext>
                </a:extLst>
              </p:cNvPr>
              <p:cNvPicPr/>
              <p:nvPr/>
            </p:nvPicPr>
            <p:blipFill>
              <a:blip r:embed="rId505"/>
              <a:stretch>
                <a:fillRect/>
              </a:stretch>
            </p:blipFill>
            <p:spPr>
              <a:xfrm>
                <a:off x="-513644" y="3953105"/>
                <a:ext cx="532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23" name="Ink 322">
                <a:extLst>
                  <a:ext uri="{FF2B5EF4-FFF2-40B4-BE49-F238E27FC236}">
                    <a16:creationId xmlns:a16="http://schemas.microsoft.com/office/drawing/2014/main" id="{F56B7C03-8689-0F43-F175-8AD0F7E028CD}"/>
                  </a:ext>
                </a:extLst>
              </p14:cNvPr>
              <p14:cNvContentPartPr/>
              <p14:nvPr/>
            </p14:nvContentPartPr>
            <p14:xfrm>
              <a:off x="-554684" y="4063625"/>
              <a:ext cx="60120" cy="360"/>
            </p14:xfrm>
          </p:contentPart>
        </mc:Choice>
        <mc:Fallback xmlns="">
          <p:pic>
            <p:nvPicPr>
              <p:cNvPr id="323" name="Ink 322">
                <a:extLst>
                  <a:ext uri="{FF2B5EF4-FFF2-40B4-BE49-F238E27FC236}">
                    <a16:creationId xmlns:a16="http://schemas.microsoft.com/office/drawing/2014/main" id="{F56B7C03-8689-0F43-F175-8AD0F7E028CD}"/>
                  </a:ext>
                </a:extLst>
              </p:cNvPr>
              <p:cNvPicPr/>
              <p:nvPr/>
            </p:nvPicPr>
            <p:blipFill>
              <a:blip r:embed="rId507"/>
              <a:stretch>
                <a:fillRect/>
              </a:stretch>
            </p:blipFill>
            <p:spPr>
              <a:xfrm>
                <a:off x="-560804" y="4057505"/>
                <a:ext cx="723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24" name="Ink 323">
                <a:extLst>
                  <a:ext uri="{FF2B5EF4-FFF2-40B4-BE49-F238E27FC236}">
                    <a16:creationId xmlns:a16="http://schemas.microsoft.com/office/drawing/2014/main" id="{F0D39B5B-A585-106B-FAFF-F9AFD61C31F1}"/>
                  </a:ext>
                </a:extLst>
              </p14:cNvPr>
              <p14:cNvContentPartPr/>
              <p14:nvPr/>
            </p14:nvContentPartPr>
            <p14:xfrm>
              <a:off x="-392684" y="3855905"/>
              <a:ext cx="67320" cy="177840"/>
            </p14:xfrm>
          </p:contentPart>
        </mc:Choice>
        <mc:Fallback xmlns="">
          <p:pic>
            <p:nvPicPr>
              <p:cNvPr id="324" name="Ink 323">
                <a:extLst>
                  <a:ext uri="{FF2B5EF4-FFF2-40B4-BE49-F238E27FC236}">
                    <a16:creationId xmlns:a16="http://schemas.microsoft.com/office/drawing/2014/main" id="{F0D39B5B-A585-106B-FAFF-F9AFD61C31F1}"/>
                  </a:ext>
                </a:extLst>
              </p:cNvPr>
              <p:cNvPicPr/>
              <p:nvPr/>
            </p:nvPicPr>
            <p:blipFill>
              <a:blip r:embed="rId509"/>
              <a:stretch>
                <a:fillRect/>
              </a:stretch>
            </p:blipFill>
            <p:spPr>
              <a:xfrm>
                <a:off x="-398804" y="3849785"/>
                <a:ext cx="795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25" name="Ink 324">
                <a:extLst>
                  <a:ext uri="{FF2B5EF4-FFF2-40B4-BE49-F238E27FC236}">
                    <a16:creationId xmlns:a16="http://schemas.microsoft.com/office/drawing/2014/main" id="{851D68B9-6F13-DD3B-1528-881EDCFA74A1}"/>
                  </a:ext>
                </a:extLst>
              </p14:cNvPr>
              <p14:cNvContentPartPr/>
              <p14:nvPr/>
            </p14:nvContentPartPr>
            <p14:xfrm>
              <a:off x="-281444" y="4001705"/>
              <a:ext cx="360" cy="360"/>
            </p14:xfrm>
          </p:contentPart>
        </mc:Choice>
        <mc:Fallback xmlns="">
          <p:pic>
            <p:nvPicPr>
              <p:cNvPr id="325" name="Ink 324">
                <a:extLst>
                  <a:ext uri="{FF2B5EF4-FFF2-40B4-BE49-F238E27FC236}">
                    <a16:creationId xmlns:a16="http://schemas.microsoft.com/office/drawing/2014/main" id="{851D68B9-6F13-DD3B-1528-881EDCFA74A1}"/>
                  </a:ext>
                </a:extLst>
              </p:cNvPr>
              <p:cNvPicPr/>
              <p:nvPr/>
            </p:nvPicPr>
            <p:blipFill>
              <a:blip r:embed="rId215"/>
              <a:stretch>
                <a:fillRect/>
              </a:stretch>
            </p:blipFill>
            <p:spPr>
              <a:xfrm>
                <a:off x="-287564" y="3995585"/>
                <a:ext cx="12600" cy="12600"/>
              </a:xfrm>
              <a:prstGeom prst="rect">
                <a:avLst/>
              </a:prstGeom>
            </p:spPr>
          </p:pic>
        </mc:Fallback>
      </mc:AlternateContent>
      <p:grpSp>
        <p:nvGrpSpPr>
          <p:cNvPr id="331" name="Group 330">
            <a:extLst>
              <a:ext uri="{FF2B5EF4-FFF2-40B4-BE49-F238E27FC236}">
                <a16:creationId xmlns:a16="http://schemas.microsoft.com/office/drawing/2014/main" id="{A097E07B-B1C6-D140-4885-416448AEDCE6}"/>
              </a:ext>
            </a:extLst>
          </p:cNvPr>
          <p:cNvGrpSpPr/>
          <p:nvPr/>
        </p:nvGrpSpPr>
        <p:grpSpPr>
          <a:xfrm>
            <a:off x="-211964" y="3846545"/>
            <a:ext cx="423720" cy="328680"/>
            <a:chOff x="-211964" y="3846545"/>
            <a:chExt cx="423720" cy="328680"/>
          </a:xfrm>
        </p:grpSpPr>
        <mc:AlternateContent xmlns:mc="http://schemas.openxmlformats.org/markup-compatibility/2006" xmlns:p14="http://schemas.microsoft.com/office/powerpoint/2010/main">
          <mc:Choice Requires="p14">
            <p:contentPart p14:bwMode="auto" r:id="rId511">
              <p14:nvContentPartPr>
                <p14:cNvPr id="326" name="Ink 325">
                  <a:extLst>
                    <a:ext uri="{FF2B5EF4-FFF2-40B4-BE49-F238E27FC236}">
                      <a16:creationId xmlns:a16="http://schemas.microsoft.com/office/drawing/2014/main" id="{FA4B142A-9685-6BA4-063F-F3078036DAD2}"/>
                    </a:ext>
                  </a:extLst>
                </p14:cNvPr>
                <p14:cNvContentPartPr/>
                <p14:nvPr/>
              </p14:nvContentPartPr>
              <p14:xfrm>
                <a:off x="-211964" y="3860225"/>
                <a:ext cx="101160" cy="171360"/>
              </p14:xfrm>
            </p:contentPart>
          </mc:Choice>
          <mc:Fallback xmlns="">
            <p:pic>
              <p:nvPicPr>
                <p:cNvPr id="326" name="Ink 325">
                  <a:extLst>
                    <a:ext uri="{FF2B5EF4-FFF2-40B4-BE49-F238E27FC236}">
                      <a16:creationId xmlns:a16="http://schemas.microsoft.com/office/drawing/2014/main" id="{FA4B142A-9685-6BA4-063F-F3078036DAD2}"/>
                    </a:ext>
                  </a:extLst>
                </p:cNvPr>
                <p:cNvPicPr/>
                <p:nvPr/>
              </p:nvPicPr>
              <p:blipFill>
                <a:blip r:embed="rId512"/>
                <a:stretch>
                  <a:fillRect/>
                </a:stretch>
              </p:blipFill>
              <p:spPr>
                <a:xfrm>
                  <a:off x="-218084" y="3854105"/>
                  <a:ext cx="1134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27" name="Ink 326">
                  <a:extLst>
                    <a:ext uri="{FF2B5EF4-FFF2-40B4-BE49-F238E27FC236}">
                      <a16:creationId xmlns:a16="http://schemas.microsoft.com/office/drawing/2014/main" id="{72E1BA42-7681-DC79-EEEB-CA81DBBFDB90}"/>
                    </a:ext>
                  </a:extLst>
                </p14:cNvPr>
                <p14:cNvContentPartPr/>
                <p14:nvPr/>
              </p14:nvContentPartPr>
              <p14:xfrm>
                <a:off x="-46724" y="3852305"/>
                <a:ext cx="68760" cy="71640"/>
              </p14:xfrm>
            </p:contentPart>
          </mc:Choice>
          <mc:Fallback xmlns="">
            <p:pic>
              <p:nvPicPr>
                <p:cNvPr id="327" name="Ink 326">
                  <a:extLst>
                    <a:ext uri="{FF2B5EF4-FFF2-40B4-BE49-F238E27FC236}">
                      <a16:creationId xmlns:a16="http://schemas.microsoft.com/office/drawing/2014/main" id="{72E1BA42-7681-DC79-EEEB-CA81DBBFDB90}"/>
                    </a:ext>
                  </a:extLst>
                </p:cNvPr>
                <p:cNvPicPr/>
                <p:nvPr/>
              </p:nvPicPr>
              <p:blipFill>
                <a:blip r:embed="rId514"/>
                <a:stretch>
                  <a:fillRect/>
                </a:stretch>
              </p:blipFill>
              <p:spPr>
                <a:xfrm>
                  <a:off x="-52844" y="3846185"/>
                  <a:ext cx="810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28" name="Ink 327">
                  <a:extLst>
                    <a:ext uri="{FF2B5EF4-FFF2-40B4-BE49-F238E27FC236}">
                      <a16:creationId xmlns:a16="http://schemas.microsoft.com/office/drawing/2014/main" id="{2EE411FF-378F-67E6-453E-A78BE7D2B97F}"/>
                    </a:ext>
                  </a:extLst>
                </p14:cNvPr>
                <p14:cNvContentPartPr/>
                <p14:nvPr/>
              </p14:nvContentPartPr>
              <p14:xfrm>
                <a:off x="21676" y="3879305"/>
                <a:ext cx="6840" cy="171720"/>
              </p14:xfrm>
            </p:contentPart>
          </mc:Choice>
          <mc:Fallback xmlns="">
            <p:pic>
              <p:nvPicPr>
                <p:cNvPr id="328" name="Ink 327">
                  <a:extLst>
                    <a:ext uri="{FF2B5EF4-FFF2-40B4-BE49-F238E27FC236}">
                      <a16:creationId xmlns:a16="http://schemas.microsoft.com/office/drawing/2014/main" id="{2EE411FF-378F-67E6-453E-A78BE7D2B97F}"/>
                    </a:ext>
                  </a:extLst>
                </p:cNvPr>
                <p:cNvPicPr/>
                <p:nvPr/>
              </p:nvPicPr>
              <p:blipFill>
                <a:blip r:embed="rId516"/>
                <a:stretch>
                  <a:fillRect/>
                </a:stretch>
              </p:blipFill>
              <p:spPr>
                <a:xfrm>
                  <a:off x="15556" y="3873185"/>
                  <a:ext cx="190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29" name="Ink 328">
                  <a:extLst>
                    <a:ext uri="{FF2B5EF4-FFF2-40B4-BE49-F238E27FC236}">
                      <a16:creationId xmlns:a16="http://schemas.microsoft.com/office/drawing/2014/main" id="{C756C104-F405-86B6-3C70-D87DAE890020}"/>
                    </a:ext>
                  </a:extLst>
                </p14:cNvPr>
                <p14:cNvContentPartPr/>
                <p14:nvPr/>
              </p14:nvContentPartPr>
              <p14:xfrm>
                <a:off x="101236" y="3846545"/>
                <a:ext cx="110520" cy="328680"/>
              </p14:xfrm>
            </p:contentPart>
          </mc:Choice>
          <mc:Fallback xmlns="">
            <p:pic>
              <p:nvPicPr>
                <p:cNvPr id="329" name="Ink 328">
                  <a:extLst>
                    <a:ext uri="{FF2B5EF4-FFF2-40B4-BE49-F238E27FC236}">
                      <a16:creationId xmlns:a16="http://schemas.microsoft.com/office/drawing/2014/main" id="{C756C104-F405-86B6-3C70-D87DAE890020}"/>
                    </a:ext>
                  </a:extLst>
                </p:cNvPr>
                <p:cNvPicPr/>
                <p:nvPr/>
              </p:nvPicPr>
              <p:blipFill>
                <a:blip r:embed="rId518"/>
                <a:stretch>
                  <a:fillRect/>
                </a:stretch>
              </p:blipFill>
              <p:spPr>
                <a:xfrm>
                  <a:off x="95116" y="3840425"/>
                  <a:ext cx="122760" cy="340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19">
            <p14:nvContentPartPr>
              <p14:cNvPr id="332" name="Ink 331">
                <a:extLst>
                  <a:ext uri="{FF2B5EF4-FFF2-40B4-BE49-F238E27FC236}">
                    <a16:creationId xmlns:a16="http://schemas.microsoft.com/office/drawing/2014/main" id="{7B831748-6382-D583-AC34-8DB0BF92F320}"/>
                  </a:ext>
                </a:extLst>
              </p14:cNvPr>
              <p14:cNvContentPartPr/>
              <p14:nvPr/>
            </p14:nvContentPartPr>
            <p14:xfrm>
              <a:off x="283036" y="3831785"/>
              <a:ext cx="95400" cy="237240"/>
            </p14:xfrm>
          </p:contentPart>
        </mc:Choice>
        <mc:Fallback xmlns="">
          <p:pic>
            <p:nvPicPr>
              <p:cNvPr id="332" name="Ink 331">
                <a:extLst>
                  <a:ext uri="{FF2B5EF4-FFF2-40B4-BE49-F238E27FC236}">
                    <a16:creationId xmlns:a16="http://schemas.microsoft.com/office/drawing/2014/main" id="{7B831748-6382-D583-AC34-8DB0BF92F320}"/>
                  </a:ext>
                </a:extLst>
              </p:cNvPr>
              <p:cNvPicPr/>
              <p:nvPr/>
            </p:nvPicPr>
            <p:blipFill>
              <a:blip r:embed="rId520"/>
              <a:stretch>
                <a:fillRect/>
              </a:stretch>
            </p:blipFill>
            <p:spPr>
              <a:xfrm>
                <a:off x="276916" y="3825665"/>
                <a:ext cx="10764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33" name="Ink 332">
                <a:extLst>
                  <a:ext uri="{FF2B5EF4-FFF2-40B4-BE49-F238E27FC236}">
                    <a16:creationId xmlns:a16="http://schemas.microsoft.com/office/drawing/2014/main" id="{028E49F8-5B26-3510-A76A-0548C80B8030}"/>
                  </a:ext>
                </a:extLst>
              </p14:cNvPr>
              <p14:cNvContentPartPr/>
              <p14:nvPr/>
            </p14:nvContentPartPr>
            <p14:xfrm>
              <a:off x="2740756" y="2326265"/>
              <a:ext cx="63720" cy="167760"/>
            </p14:xfrm>
          </p:contentPart>
        </mc:Choice>
        <mc:Fallback xmlns="">
          <p:pic>
            <p:nvPicPr>
              <p:cNvPr id="333" name="Ink 332">
                <a:extLst>
                  <a:ext uri="{FF2B5EF4-FFF2-40B4-BE49-F238E27FC236}">
                    <a16:creationId xmlns:a16="http://schemas.microsoft.com/office/drawing/2014/main" id="{028E49F8-5B26-3510-A76A-0548C80B8030}"/>
                  </a:ext>
                </a:extLst>
              </p:cNvPr>
              <p:cNvPicPr/>
              <p:nvPr/>
            </p:nvPicPr>
            <p:blipFill>
              <a:blip r:embed="rId522"/>
              <a:stretch>
                <a:fillRect/>
              </a:stretch>
            </p:blipFill>
            <p:spPr>
              <a:xfrm>
                <a:off x="2734636" y="2320145"/>
                <a:ext cx="759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34" name="Ink 333">
                <a:extLst>
                  <a:ext uri="{FF2B5EF4-FFF2-40B4-BE49-F238E27FC236}">
                    <a16:creationId xmlns:a16="http://schemas.microsoft.com/office/drawing/2014/main" id="{048D021D-8517-0FC1-A4F9-00F59BFFDF0A}"/>
                  </a:ext>
                </a:extLst>
              </p14:cNvPr>
              <p14:cNvContentPartPr/>
              <p14:nvPr/>
            </p14:nvContentPartPr>
            <p14:xfrm>
              <a:off x="-1333724" y="4820705"/>
              <a:ext cx="44640" cy="216720"/>
            </p14:xfrm>
          </p:contentPart>
        </mc:Choice>
        <mc:Fallback xmlns="">
          <p:pic>
            <p:nvPicPr>
              <p:cNvPr id="334" name="Ink 333">
                <a:extLst>
                  <a:ext uri="{FF2B5EF4-FFF2-40B4-BE49-F238E27FC236}">
                    <a16:creationId xmlns:a16="http://schemas.microsoft.com/office/drawing/2014/main" id="{048D021D-8517-0FC1-A4F9-00F59BFFDF0A}"/>
                  </a:ext>
                </a:extLst>
              </p:cNvPr>
              <p:cNvPicPr/>
              <p:nvPr/>
            </p:nvPicPr>
            <p:blipFill>
              <a:blip r:embed="rId524"/>
              <a:stretch>
                <a:fillRect/>
              </a:stretch>
            </p:blipFill>
            <p:spPr>
              <a:xfrm>
                <a:off x="-1339844" y="4814585"/>
                <a:ext cx="5688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35" name="Ink 334">
                <a:extLst>
                  <a:ext uri="{FF2B5EF4-FFF2-40B4-BE49-F238E27FC236}">
                    <a16:creationId xmlns:a16="http://schemas.microsoft.com/office/drawing/2014/main" id="{802D9B18-6D06-C1AD-EA4B-A71CA2E55CAC}"/>
                  </a:ext>
                </a:extLst>
              </p14:cNvPr>
              <p14:cNvContentPartPr/>
              <p14:nvPr/>
            </p14:nvContentPartPr>
            <p14:xfrm>
              <a:off x="-1252724" y="4998185"/>
              <a:ext cx="6840" cy="360"/>
            </p14:xfrm>
          </p:contentPart>
        </mc:Choice>
        <mc:Fallback xmlns="">
          <p:pic>
            <p:nvPicPr>
              <p:cNvPr id="335" name="Ink 334">
                <a:extLst>
                  <a:ext uri="{FF2B5EF4-FFF2-40B4-BE49-F238E27FC236}">
                    <a16:creationId xmlns:a16="http://schemas.microsoft.com/office/drawing/2014/main" id="{802D9B18-6D06-C1AD-EA4B-A71CA2E55CAC}"/>
                  </a:ext>
                </a:extLst>
              </p:cNvPr>
              <p:cNvPicPr/>
              <p:nvPr/>
            </p:nvPicPr>
            <p:blipFill>
              <a:blip r:embed="rId526"/>
              <a:stretch>
                <a:fillRect/>
              </a:stretch>
            </p:blipFill>
            <p:spPr>
              <a:xfrm>
                <a:off x="-1258844" y="4992065"/>
                <a:ext cx="190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36" name="Ink 335">
                <a:extLst>
                  <a:ext uri="{FF2B5EF4-FFF2-40B4-BE49-F238E27FC236}">
                    <a16:creationId xmlns:a16="http://schemas.microsoft.com/office/drawing/2014/main" id="{4D34BECC-EA6C-9528-6812-445408FE3DD3}"/>
                  </a:ext>
                </a:extLst>
              </p14:cNvPr>
              <p14:cNvContentPartPr/>
              <p14:nvPr/>
            </p14:nvContentPartPr>
            <p14:xfrm>
              <a:off x="-1165604" y="4896665"/>
              <a:ext cx="21240" cy="143640"/>
            </p14:xfrm>
          </p:contentPart>
        </mc:Choice>
        <mc:Fallback xmlns="">
          <p:pic>
            <p:nvPicPr>
              <p:cNvPr id="336" name="Ink 335">
                <a:extLst>
                  <a:ext uri="{FF2B5EF4-FFF2-40B4-BE49-F238E27FC236}">
                    <a16:creationId xmlns:a16="http://schemas.microsoft.com/office/drawing/2014/main" id="{4D34BECC-EA6C-9528-6812-445408FE3DD3}"/>
                  </a:ext>
                </a:extLst>
              </p:cNvPr>
              <p:cNvPicPr/>
              <p:nvPr/>
            </p:nvPicPr>
            <p:blipFill>
              <a:blip r:embed="rId528"/>
              <a:stretch>
                <a:fillRect/>
              </a:stretch>
            </p:blipFill>
            <p:spPr>
              <a:xfrm>
                <a:off x="-1171724" y="4890545"/>
                <a:ext cx="334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37" name="Ink 336">
                <a:extLst>
                  <a:ext uri="{FF2B5EF4-FFF2-40B4-BE49-F238E27FC236}">
                    <a16:creationId xmlns:a16="http://schemas.microsoft.com/office/drawing/2014/main" id="{3D837741-1E82-116B-6177-6F03126830C3}"/>
                  </a:ext>
                </a:extLst>
              </p14:cNvPr>
              <p14:cNvContentPartPr/>
              <p14:nvPr/>
            </p14:nvContentPartPr>
            <p14:xfrm>
              <a:off x="-1058324" y="4880105"/>
              <a:ext cx="77760" cy="161280"/>
            </p14:xfrm>
          </p:contentPart>
        </mc:Choice>
        <mc:Fallback xmlns="">
          <p:pic>
            <p:nvPicPr>
              <p:cNvPr id="337" name="Ink 336">
                <a:extLst>
                  <a:ext uri="{FF2B5EF4-FFF2-40B4-BE49-F238E27FC236}">
                    <a16:creationId xmlns:a16="http://schemas.microsoft.com/office/drawing/2014/main" id="{3D837741-1E82-116B-6177-6F03126830C3}"/>
                  </a:ext>
                </a:extLst>
              </p:cNvPr>
              <p:cNvPicPr/>
              <p:nvPr/>
            </p:nvPicPr>
            <p:blipFill>
              <a:blip r:embed="rId530"/>
              <a:stretch>
                <a:fillRect/>
              </a:stretch>
            </p:blipFill>
            <p:spPr>
              <a:xfrm>
                <a:off x="-1064444" y="4873985"/>
                <a:ext cx="900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38" name="Ink 337">
                <a:extLst>
                  <a:ext uri="{FF2B5EF4-FFF2-40B4-BE49-F238E27FC236}">
                    <a16:creationId xmlns:a16="http://schemas.microsoft.com/office/drawing/2014/main" id="{58B2B3EA-9D87-7C9E-3C2D-6631409668C1}"/>
                  </a:ext>
                </a:extLst>
              </p14:cNvPr>
              <p14:cNvContentPartPr/>
              <p14:nvPr/>
            </p14:nvContentPartPr>
            <p14:xfrm>
              <a:off x="-961844" y="4786145"/>
              <a:ext cx="120960" cy="373320"/>
            </p14:xfrm>
          </p:contentPart>
        </mc:Choice>
        <mc:Fallback xmlns="">
          <p:pic>
            <p:nvPicPr>
              <p:cNvPr id="338" name="Ink 337">
                <a:extLst>
                  <a:ext uri="{FF2B5EF4-FFF2-40B4-BE49-F238E27FC236}">
                    <a16:creationId xmlns:a16="http://schemas.microsoft.com/office/drawing/2014/main" id="{58B2B3EA-9D87-7C9E-3C2D-6631409668C1}"/>
                  </a:ext>
                </a:extLst>
              </p:cNvPr>
              <p:cNvPicPr/>
              <p:nvPr/>
            </p:nvPicPr>
            <p:blipFill>
              <a:blip r:embed="rId532"/>
              <a:stretch>
                <a:fillRect/>
              </a:stretch>
            </p:blipFill>
            <p:spPr>
              <a:xfrm>
                <a:off x="-967964" y="4780025"/>
                <a:ext cx="133200"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39" name="Ink 338">
                <a:extLst>
                  <a:ext uri="{FF2B5EF4-FFF2-40B4-BE49-F238E27FC236}">
                    <a16:creationId xmlns:a16="http://schemas.microsoft.com/office/drawing/2014/main" id="{00E1906E-9672-4C91-14D1-ECD293502D7C}"/>
                  </a:ext>
                </a:extLst>
              </p14:cNvPr>
              <p14:cNvContentPartPr/>
              <p14:nvPr/>
            </p14:nvContentPartPr>
            <p14:xfrm>
              <a:off x="-1488524" y="4740065"/>
              <a:ext cx="201600" cy="391320"/>
            </p14:xfrm>
          </p:contentPart>
        </mc:Choice>
        <mc:Fallback xmlns="">
          <p:pic>
            <p:nvPicPr>
              <p:cNvPr id="339" name="Ink 338">
                <a:extLst>
                  <a:ext uri="{FF2B5EF4-FFF2-40B4-BE49-F238E27FC236}">
                    <a16:creationId xmlns:a16="http://schemas.microsoft.com/office/drawing/2014/main" id="{00E1906E-9672-4C91-14D1-ECD293502D7C}"/>
                  </a:ext>
                </a:extLst>
              </p:cNvPr>
              <p:cNvPicPr/>
              <p:nvPr/>
            </p:nvPicPr>
            <p:blipFill>
              <a:blip r:embed="rId534"/>
              <a:stretch>
                <a:fillRect/>
              </a:stretch>
            </p:blipFill>
            <p:spPr>
              <a:xfrm>
                <a:off x="-1494644" y="4733945"/>
                <a:ext cx="213840" cy="40356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40" name="Ink 339">
                <a:extLst>
                  <a:ext uri="{FF2B5EF4-FFF2-40B4-BE49-F238E27FC236}">
                    <a16:creationId xmlns:a16="http://schemas.microsoft.com/office/drawing/2014/main" id="{4DBC1A44-9E31-4007-A29D-3CFD31F9D3C7}"/>
                  </a:ext>
                </a:extLst>
              </p14:cNvPr>
              <p14:cNvContentPartPr/>
              <p14:nvPr/>
            </p14:nvContentPartPr>
            <p14:xfrm>
              <a:off x="-924044" y="4577345"/>
              <a:ext cx="205560" cy="154800"/>
            </p14:xfrm>
          </p:contentPart>
        </mc:Choice>
        <mc:Fallback xmlns="">
          <p:pic>
            <p:nvPicPr>
              <p:cNvPr id="340" name="Ink 339">
                <a:extLst>
                  <a:ext uri="{FF2B5EF4-FFF2-40B4-BE49-F238E27FC236}">
                    <a16:creationId xmlns:a16="http://schemas.microsoft.com/office/drawing/2014/main" id="{4DBC1A44-9E31-4007-A29D-3CFD31F9D3C7}"/>
                  </a:ext>
                </a:extLst>
              </p:cNvPr>
              <p:cNvPicPr/>
              <p:nvPr/>
            </p:nvPicPr>
            <p:blipFill>
              <a:blip r:embed="rId536"/>
              <a:stretch>
                <a:fillRect/>
              </a:stretch>
            </p:blipFill>
            <p:spPr>
              <a:xfrm>
                <a:off x="-930164" y="4571225"/>
                <a:ext cx="2178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41" name="Ink 340">
                <a:extLst>
                  <a:ext uri="{FF2B5EF4-FFF2-40B4-BE49-F238E27FC236}">
                    <a16:creationId xmlns:a16="http://schemas.microsoft.com/office/drawing/2014/main" id="{D98DC53A-43D2-EB52-AC58-1702B41C98FC}"/>
                  </a:ext>
                </a:extLst>
              </p14:cNvPr>
              <p14:cNvContentPartPr/>
              <p14:nvPr/>
            </p14:nvContentPartPr>
            <p14:xfrm>
              <a:off x="-699764" y="4991345"/>
              <a:ext cx="88560" cy="360"/>
            </p14:xfrm>
          </p:contentPart>
        </mc:Choice>
        <mc:Fallback xmlns="">
          <p:pic>
            <p:nvPicPr>
              <p:cNvPr id="341" name="Ink 340">
                <a:extLst>
                  <a:ext uri="{FF2B5EF4-FFF2-40B4-BE49-F238E27FC236}">
                    <a16:creationId xmlns:a16="http://schemas.microsoft.com/office/drawing/2014/main" id="{D98DC53A-43D2-EB52-AC58-1702B41C98FC}"/>
                  </a:ext>
                </a:extLst>
              </p:cNvPr>
              <p:cNvPicPr/>
              <p:nvPr/>
            </p:nvPicPr>
            <p:blipFill>
              <a:blip r:embed="rId538"/>
              <a:stretch>
                <a:fillRect/>
              </a:stretch>
            </p:blipFill>
            <p:spPr>
              <a:xfrm>
                <a:off x="-705884" y="4985225"/>
                <a:ext cx="1008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42" name="Ink 341">
                <a:extLst>
                  <a:ext uri="{FF2B5EF4-FFF2-40B4-BE49-F238E27FC236}">
                    <a16:creationId xmlns:a16="http://schemas.microsoft.com/office/drawing/2014/main" id="{26C13785-C50C-5C12-52E8-979C6F670385}"/>
                  </a:ext>
                </a:extLst>
              </p14:cNvPr>
              <p14:cNvContentPartPr/>
              <p14:nvPr/>
            </p14:nvContentPartPr>
            <p14:xfrm>
              <a:off x="-694724" y="5081345"/>
              <a:ext cx="38520" cy="6840"/>
            </p14:xfrm>
          </p:contentPart>
        </mc:Choice>
        <mc:Fallback xmlns="">
          <p:pic>
            <p:nvPicPr>
              <p:cNvPr id="342" name="Ink 341">
                <a:extLst>
                  <a:ext uri="{FF2B5EF4-FFF2-40B4-BE49-F238E27FC236}">
                    <a16:creationId xmlns:a16="http://schemas.microsoft.com/office/drawing/2014/main" id="{26C13785-C50C-5C12-52E8-979C6F670385}"/>
                  </a:ext>
                </a:extLst>
              </p:cNvPr>
              <p:cNvPicPr/>
              <p:nvPr/>
            </p:nvPicPr>
            <p:blipFill>
              <a:blip r:embed="rId540"/>
              <a:stretch>
                <a:fillRect/>
              </a:stretch>
            </p:blipFill>
            <p:spPr>
              <a:xfrm>
                <a:off x="-700844" y="5075225"/>
                <a:ext cx="507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43" name="Ink 342">
                <a:extLst>
                  <a:ext uri="{FF2B5EF4-FFF2-40B4-BE49-F238E27FC236}">
                    <a16:creationId xmlns:a16="http://schemas.microsoft.com/office/drawing/2014/main" id="{1CBC3919-BC7B-892A-F8C7-642C3C80A1C7}"/>
                  </a:ext>
                </a:extLst>
              </p14:cNvPr>
              <p14:cNvContentPartPr/>
              <p14:nvPr/>
            </p14:nvContentPartPr>
            <p14:xfrm>
              <a:off x="-470084" y="4770665"/>
              <a:ext cx="181440" cy="348840"/>
            </p14:xfrm>
          </p:contentPart>
        </mc:Choice>
        <mc:Fallback xmlns="">
          <p:pic>
            <p:nvPicPr>
              <p:cNvPr id="343" name="Ink 342">
                <a:extLst>
                  <a:ext uri="{FF2B5EF4-FFF2-40B4-BE49-F238E27FC236}">
                    <a16:creationId xmlns:a16="http://schemas.microsoft.com/office/drawing/2014/main" id="{1CBC3919-BC7B-892A-F8C7-642C3C80A1C7}"/>
                  </a:ext>
                </a:extLst>
              </p:cNvPr>
              <p:cNvPicPr/>
              <p:nvPr/>
            </p:nvPicPr>
            <p:blipFill>
              <a:blip r:embed="rId542"/>
              <a:stretch>
                <a:fillRect/>
              </a:stretch>
            </p:blipFill>
            <p:spPr>
              <a:xfrm>
                <a:off x="-476204" y="4764545"/>
                <a:ext cx="193680"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44" name="Ink 343">
                <a:extLst>
                  <a:ext uri="{FF2B5EF4-FFF2-40B4-BE49-F238E27FC236}">
                    <a16:creationId xmlns:a16="http://schemas.microsoft.com/office/drawing/2014/main" id="{50BA8F8B-8F47-5FC7-2C5B-38B80ACB4A78}"/>
                  </a:ext>
                </a:extLst>
              </p14:cNvPr>
              <p14:cNvContentPartPr/>
              <p14:nvPr/>
            </p14:nvContentPartPr>
            <p14:xfrm>
              <a:off x="-223844" y="5053985"/>
              <a:ext cx="360" cy="360"/>
            </p14:xfrm>
          </p:contentPart>
        </mc:Choice>
        <mc:Fallback xmlns="">
          <p:pic>
            <p:nvPicPr>
              <p:cNvPr id="344" name="Ink 343">
                <a:extLst>
                  <a:ext uri="{FF2B5EF4-FFF2-40B4-BE49-F238E27FC236}">
                    <a16:creationId xmlns:a16="http://schemas.microsoft.com/office/drawing/2014/main" id="{50BA8F8B-8F47-5FC7-2C5B-38B80ACB4A78}"/>
                  </a:ext>
                </a:extLst>
              </p:cNvPr>
              <p:cNvPicPr/>
              <p:nvPr/>
            </p:nvPicPr>
            <p:blipFill>
              <a:blip r:embed="rId215"/>
              <a:stretch>
                <a:fillRect/>
              </a:stretch>
            </p:blipFill>
            <p:spPr>
              <a:xfrm>
                <a:off x="-229964" y="5047865"/>
                <a:ext cx="12600" cy="12600"/>
              </a:xfrm>
              <a:prstGeom prst="rect">
                <a:avLst/>
              </a:prstGeom>
            </p:spPr>
          </p:pic>
        </mc:Fallback>
      </mc:AlternateContent>
      <p:grpSp>
        <p:nvGrpSpPr>
          <p:cNvPr id="351" name="Group 350">
            <a:extLst>
              <a:ext uri="{FF2B5EF4-FFF2-40B4-BE49-F238E27FC236}">
                <a16:creationId xmlns:a16="http://schemas.microsoft.com/office/drawing/2014/main" id="{EF56A298-E45C-F247-8727-2FB8DFE6F226}"/>
              </a:ext>
            </a:extLst>
          </p:cNvPr>
          <p:cNvGrpSpPr/>
          <p:nvPr/>
        </p:nvGrpSpPr>
        <p:grpSpPr>
          <a:xfrm>
            <a:off x="-121244" y="4816385"/>
            <a:ext cx="589320" cy="219240"/>
            <a:chOff x="-121244" y="4816385"/>
            <a:chExt cx="589320" cy="219240"/>
          </a:xfrm>
        </p:grpSpPr>
        <mc:AlternateContent xmlns:mc="http://schemas.openxmlformats.org/markup-compatibility/2006" xmlns:p14="http://schemas.microsoft.com/office/powerpoint/2010/main">
          <mc:Choice Requires="p14">
            <p:contentPart p14:bwMode="auto" r:id="rId544">
              <p14:nvContentPartPr>
                <p14:cNvPr id="345" name="Ink 344">
                  <a:extLst>
                    <a:ext uri="{FF2B5EF4-FFF2-40B4-BE49-F238E27FC236}">
                      <a16:creationId xmlns:a16="http://schemas.microsoft.com/office/drawing/2014/main" id="{D17762C0-F3A1-4BB0-FB1C-718C278DD2F3}"/>
                    </a:ext>
                  </a:extLst>
                </p14:cNvPr>
                <p14:cNvContentPartPr/>
                <p14:nvPr/>
              </p14:nvContentPartPr>
              <p14:xfrm>
                <a:off x="-121244" y="4834025"/>
                <a:ext cx="142200" cy="188280"/>
              </p14:xfrm>
            </p:contentPart>
          </mc:Choice>
          <mc:Fallback xmlns="">
            <p:pic>
              <p:nvPicPr>
                <p:cNvPr id="345" name="Ink 344">
                  <a:extLst>
                    <a:ext uri="{FF2B5EF4-FFF2-40B4-BE49-F238E27FC236}">
                      <a16:creationId xmlns:a16="http://schemas.microsoft.com/office/drawing/2014/main" id="{D17762C0-F3A1-4BB0-FB1C-718C278DD2F3}"/>
                    </a:ext>
                  </a:extLst>
                </p:cNvPr>
                <p:cNvPicPr/>
                <p:nvPr/>
              </p:nvPicPr>
              <p:blipFill>
                <a:blip r:embed="rId545"/>
                <a:stretch>
                  <a:fillRect/>
                </a:stretch>
              </p:blipFill>
              <p:spPr>
                <a:xfrm>
                  <a:off x="-127364" y="4827905"/>
                  <a:ext cx="1544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46" name="Ink 345">
                  <a:extLst>
                    <a:ext uri="{FF2B5EF4-FFF2-40B4-BE49-F238E27FC236}">
                      <a16:creationId xmlns:a16="http://schemas.microsoft.com/office/drawing/2014/main" id="{5F0EFFB1-FF43-C233-9281-577FE759A55F}"/>
                    </a:ext>
                  </a:extLst>
                </p14:cNvPr>
                <p14:cNvContentPartPr/>
                <p14:nvPr/>
              </p14:nvContentPartPr>
              <p14:xfrm>
                <a:off x="71716" y="4816385"/>
                <a:ext cx="11520" cy="219240"/>
              </p14:xfrm>
            </p:contentPart>
          </mc:Choice>
          <mc:Fallback xmlns="">
            <p:pic>
              <p:nvPicPr>
                <p:cNvPr id="346" name="Ink 345">
                  <a:extLst>
                    <a:ext uri="{FF2B5EF4-FFF2-40B4-BE49-F238E27FC236}">
                      <a16:creationId xmlns:a16="http://schemas.microsoft.com/office/drawing/2014/main" id="{5F0EFFB1-FF43-C233-9281-577FE759A55F}"/>
                    </a:ext>
                  </a:extLst>
                </p:cNvPr>
                <p:cNvPicPr/>
                <p:nvPr/>
              </p:nvPicPr>
              <p:blipFill>
                <a:blip r:embed="rId547"/>
                <a:stretch>
                  <a:fillRect/>
                </a:stretch>
              </p:blipFill>
              <p:spPr>
                <a:xfrm>
                  <a:off x="65596" y="4810265"/>
                  <a:ext cx="2376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47" name="Ink 346">
                  <a:extLst>
                    <a:ext uri="{FF2B5EF4-FFF2-40B4-BE49-F238E27FC236}">
                      <a16:creationId xmlns:a16="http://schemas.microsoft.com/office/drawing/2014/main" id="{94B9B4C9-79F4-0EA6-F667-ADB17DABE27C}"/>
                    </a:ext>
                  </a:extLst>
                </p14:cNvPr>
                <p14:cNvContentPartPr/>
                <p14:nvPr/>
              </p14:nvContentPartPr>
              <p14:xfrm>
                <a:off x="127156" y="4858865"/>
                <a:ext cx="76320" cy="146160"/>
              </p14:xfrm>
            </p:contentPart>
          </mc:Choice>
          <mc:Fallback xmlns="">
            <p:pic>
              <p:nvPicPr>
                <p:cNvPr id="347" name="Ink 346">
                  <a:extLst>
                    <a:ext uri="{FF2B5EF4-FFF2-40B4-BE49-F238E27FC236}">
                      <a16:creationId xmlns:a16="http://schemas.microsoft.com/office/drawing/2014/main" id="{94B9B4C9-79F4-0EA6-F667-ADB17DABE27C}"/>
                    </a:ext>
                  </a:extLst>
                </p:cNvPr>
                <p:cNvPicPr/>
                <p:nvPr/>
              </p:nvPicPr>
              <p:blipFill>
                <a:blip r:embed="rId549"/>
                <a:stretch>
                  <a:fillRect/>
                </a:stretch>
              </p:blipFill>
              <p:spPr>
                <a:xfrm>
                  <a:off x="121036" y="4852745"/>
                  <a:ext cx="885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48" name="Ink 347">
                  <a:extLst>
                    <a:ext uri="{FF2B5EF4-FFF2-40B4-BE49-F238E27FC236}">
                      <a16:creationId xmlns:a16="http://schemas.microsoft.com/office/drawing/2014/main" id="{604950D3-08C8-61DE-086C-0CD313CF5A52}"/>
                    </a:ext>
                  </a:extLst>
                </p14:cNvPr>
                <p14:cNvContentPartPr/>
                <p14:nvPr/>
              </p14:nvContentPartPr>
              <p14:xfrm>
                <a:off x="262876" y="4880825"/>
                <a:ext cx="63720" cy="127080"/>
              </p14:xfrm>
            </p:contentPart>
          </mc:Choice>
          <mc:Fallback xmlns="">
            <p:pic>
              <p:nvPicPr>
                <p:cNvPr id="348" name="Ink 347">
                  <a:extLst>
                    <a:ext uri="{FF2B5EF4-FFF2-40B4-BE49-F238E27FC236}">
                      <a16:creationId xmlns:a16="http://schemas.microsoft.com/office/drawing/2014/main" id="{604950D3-08C8-61DE-086C-0CD313CF5A52}"/>
                    </a:ext>
                  </a:extLst>
                </p:cNvPr>
                <p:cNvPicPr/>
                <p:nvPr/>
              </p:nvPicPr>
              <p:blipFill>
                <a:blip r:embed="rId551"/>
                <a:stretch>
                  <a:fillRect/>
                </a:stretch>
              </p:blipFill>
              <p:spPr>
                <a:xfrm>
                  <a:off x="256756" y="4874705"/>
                  <a:ext cx="759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50" name="Ink 349">
                  <a:extLst>
                    <a:ext uri="{FF2B5EF4-FFF2-40B4-BE49-F238E27FC236}">
                      <a16:creationId xmlns:a16="http://schemas.microsoft.com/office/drawing/2014/main" id="{68E8BDEB-CE4F-B7B0-0CDE-5A76E8F2B2F7}"/>
                    </a:ext>
                  </a:extLst>
                </p14:cNvPr>
                <p14:cNvContentPartPr/>
                <p14:nvPr/>
              </p14:nvContentPartPr>
              <p14:xfrm>
                <a:off x="385276" y="4830065"/>
                <a:ext cx="82800" cy="178200"/>
              </p14:xfrm>
            </p:contentPart>
          </mc:Choice>
          <mc:Fallback xmlns="">
            <p:pic>
              <p:nvPicPr>
                <p:cNvPr id="350" name="Ink 349">
                  <a:extLst>
                    <a:ext uri="{FF2B5EF4-FFF2-40B4-BE49-F238E27FC236}">
                      <a16:creationId xmlns:a16="http://schemas.microsoft.com/office/drawing/2014/main" id="{68E8BDEB-CE4F-B7B0-0CDE-5A76E8F2B2F7}"/>
                    </a:ext>
                  </a:extLst>
                </p:cNvPr>
                <p:cNvPicPr/>
                <p:nvPr/>
              </p:nvPicPr>
              <p:blipFill>
                <a:blip r:embed="rId553"/>
                <a:stretch>
                  <a:fillRect/>
                </a:stretch>
              </p:blipFill>
              <p:spPr>
                <a:xfrm>
                  <a:off x="379156" y="4823945"/>
                  <a:ext cx="95040" cy="190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4">
            <p14:nvContentPartPr>
              <p14:cNvPr id="352" name="Ink 351">
                <a:extLst>
                  <a:ext uri="{FF2B5EF4-FFF2-40B4-BE49-F238E27FC236}">
                    <a16:creationId xmlns:a16="http://schemas.microsoft.com/office/drawing/2014/main" id="{4D0091C2-F281-3C25-4031-03AFEE2ABA77}"/>
                  </a:ext>
                </a:extLst>
              </p14:cNvPr>
              <p14:cNvContentPartPr/>
              <p14:nvPr/>
            </p14:nvContentPartPr>
            <p14:xfrm>
              <a:off x="-1356404" y="5538905"/>
              <a:ext cx="19440" cy="249120"/>
            </p14:xfrm>
          </p:contentPart>
        </mc:Choice>
        <mc:Fallback xmlns="">
          <p:pic>
            <p:nvPicPr>
              <p:cNvPr id="352" name="Ink 351">
                <a:extLst>
                  <a:ext uri="{FF2B5EF4-FFF2-40B4-BE49-F238E27FC236}">
                    <a16:creationId xmlns:a16="http://schemas.microsoft.com/office/drawing/2014/main" id="{4D0091C2-F281-3C25-4031-03AFEE2ABA77}"/>
                  </a:ext>
                </a:extLst>
              </p:cNvPr>
              <p:cNvPicPr/>
              <p:nvPr/>
            </p:nvPicPr>
            <p:blipFill>
              <a:blip r:embed="rId555"/>
              <a:stretch>
                <a:fillRect/>
              </a:stretch>
            </p:blipFill>
            <p:spPr>
              <a:xfrm>
                <a:off x="-1362524" y="5532785"/>
                <a:ext cx="3168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53" name="Ink 352">
                <a:extLst>
                  <a:ext uri="{FF2B5EF4-FFF2-40B4-BE49-F238E27FC236}">
                    <a16:creationId xmlns:a16="http://schemas.microsoft.com/office/drawing/2014/main" id="{82AADAD9-6487-AF09-D048-227C99F8315B}"/>
                  </a:ext>
                </a:extLst>
              </p14:cNvPr>
              <p14:cNvContentPartPr/>
              <p14:nvPr/>
            </p14:nvContentPartPr>
            <p14:xfrm>
              <a:off x="-1258844" y="5736905"/>
              <a:ext cx="360" cy="360"/>
            </p14:xfrm>
          </p:contentPart>
        </mc:Choice>
        <mc:Fallback xmlns="">
          <p:pic>
            <p:nvPicPr>
              <p:cNvPr id="353" name="Ink 352">
                <a:extLst>
                  <a:ext uri="{FF2B5EF4-FFF2-40B4-BE49-F238E27FC236}">
                    <a16:creationId xmlns:a16="http://schemas.microsoft.com/office/drawing/2014/main" id="{82AADAD9-6487-AF09-D048-227C99F8315B}"/>
                  </a:ext>
                </a:extLst>
              </p:cNvPr>
              <p:cNvPicPr/>
              <p:nvPr/>
            </p:nvPicPr>
            <p:blipFill>
              <a:blip r:embed="rId215"/>
              <a:stretch>
                <a:fillRect/>
              </a:stretch>
            </p:blipFill>
            <p:spPr>
              <a:xfrm>
                <a:off x="-1264964" y="573078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54" name="Ink 353">
                <a:extLst>
                  <a:ext uri="{FF2B5EF4-FFF2-40B4-BE49-F238E27FC236}">
                    <a16:creationId xmlns:a16="http://schemas.microsoft.com/office/drawing/2014/main" id="{FDE9947D-BFB1-6F9D-1C8B-C3F47FDB3D08}"/>
                  </a:ext>
                </a:extLst>
              </p14:cNvPr>
              <p14:cNvContentPartPr/>
              <p14:nvPr/>
            </p14:nvContentPartPr>
            <p14:xfrm>
              <a:off x="-1176404" y="5640065"/>
              <a:ext cx="15480" cy="178560"/>
            </p14:xfrm>
          </p:contentPart>
        </mc:Choice>
        <mc:Fallback xmlns="">
          <p:pic>
            <p:nvPicPr>
              <p:cNvPr id="354" name="Ink 353">
                <a:extLst>
                  <a:ext uri="{FF2B5EF4-FFF2-40B4-BE49-F238E27FC236}">
                    <a16:creationId xmlns:a16="http://schemas.microsoft.com/office/drawing/2014/main" id="{FDE9947D-BFB1-6F9D-1C8B-C3F47FDB3D08}"/>
                  </a:ext>
                </a:extLst>
              </p:cNvPr>
              <p:cNvPicPr/>
              <p:nvPr/>
            </p:nvPicPr>
            <p:blipFill>
              <a:blip r:embed="rId558"/>
              <a:stretch>
                <a:fillRect/>
              </a:stretch>
            </p:blipFill>
            <p:spPr>
              <a:xfrm>
                <a:off x="-1182524" y="5633945"/>
                <a:ext cx="277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55" name="Ink 354">
                <a:extLst>
                  <a:ext uri="{FF2B5EF4-FFF2-40B4-BE49-F238E27FC236}">
                    <a16:creationId xmlns:a16="http://schemas.microsoft.com/office/drawing/2014/main" id="{BE326D6E-0B51-6BE7-663A-62767A81B681}"/>
                  </a:ext>
                </a:extLst>
              </p14:cNvPr>
              <p14:cNvContentPartPr/>
              <p14:nvPr/>
            </p14:nvContentPartPr>
            <p14:xfrm>
              <a:off x="-1071284" y="5637545"/>
              <a:ext cx="78840" cy="154800"/>
            </p14:xfrm>
          </p:contentPart>
        </mc:Choice>
        <mc:Fallback xmlns="">
          <p:pic>
            <p:nvPicPr>
              <p:cNvPr id="355" name="Ink 354">
                <a:extLst>
                  <a:ext uri="{FF2B5EF4-FFF2-40B4-BE49-F238E27FC236}">
                    <a16:creationId xmlns:a16="http://schemas.microsoft.com/office/drawing/2014/main" id="{BE326D6E-0B51-6BE7-663A-62767A81B681}"/>
                  </a:ext>
                </a:extLst>
              </p:cNvPr>
              <p:cNvPicPr/>
              <p:nvPr/>
            </p:nvPicPr>
            <p:blipFill>
              <a:blip r:embed="rId560"/>
              <a:stretch>
                <a:fillRect/>
              </a:stretch>
            </p:blipFill>
            <p:spPr>
              <a:xfrm>
                <a:off x="-1077404" y="5631425"/>
                <a:ext cx="910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56" name="Ink 355">
                <a:extLst>
                  <a:ext uri="{FF2B5EF4-FFF2-40B4-BE49-F238E27FC236}">
                    <a16:creationId xmlns:a16="http://schemas.microsoft.com/office/drawing/2014/main" id="{E792023B-728D-872C-9627-5AFA2D95FD7A}"/>
                  </a:ext>
                </a:extLst>
              </p14:cNvPr>
              <p14:cNvContentPartPr/>
              <p14:nvPr/>
            </p14:nvContentPartPr>
            <p14:xfrm>
              <a:off x="-940244" y="5649785"/>
              <a:ext cx="114480" cy="191880"/>
            </p14:xfrm>
          </p:contentPart>
        </mc:Choice>
        <mc:Fallback xmlns="">
          <p:pic>
            <p:nvPicPr>
              <p:cNvPr id="356" name="Ink 355">
                <a:extLst>
                  <a:ext uri="{FF2B5EF4-FFF2-40B4-BE49-F238E27FC236}">
                    <a16:creationId xmlns:a16="http://schemas.microsoft.com/office/drawing/2014/main" id="{E792023B-728D-872C-9627-5AFA2D95FD7A}"/>
                  </a:ext>
                </a:extLst>
              </p:cNvPr>
              <p:cNvPicPr/>
              <p:nvPr/>
            </p:nvPicPr>
            <p:blipFill>
              <a:blip r:embed="rId562"/>
              <a:stretch>
                <a:fillRect/>
              </a:stretch>
            </p:blipFill>
            <p:spPr>
              <a:xfrm>
                <a:off x="-946364" y="5643665"/>
                <a:ext cx="12672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57" name="Ink 356">
                <a:extLst>
                  <a:ext uri="{FF2B5EF4-FFF2-40B4-BE49-F238E27FC236}">
                    <a16:creationId xmlns:a16="http://schemas.microsoft.com/office/drawing/2014/main" id="{ED1C7E7E-04E1-3318-DA8F-A2D8D2116D87}"/>
                  </a:ext>
                </a:extLst>
              </p14:cNvPr>
              <p14:cNvContentPartPr/>
              <p14:nvPr/>
            </p14:nvContentPartPr>
            <p14:xfrm>
              <a:off x="-849884" y="5559425"/>
              <a:ext cx="119160" cy="362520"/>
            </p14:xfrm>
          </p:contentPart>
        </mc:Choice>
        <mc:Fallback xmlns="">
          <p:pic>
            <p:nvPicPr>
              <p:cNvPr id="357" name="Ink 356">
                <a:extLst>
                  <a:ext uri="{FF2B5EF4-FFF2-40B4-BE49-F238E27FC236}">
                    <a16:creationId xmlns:a16="http://schemas.microsoft.com/office/drawing/2014/main" id="{ED1C7E7E-04E1-3318-DA8F-A2D8D2116D87}"/>
                  </a:ext>
                </a:extLst>
              </p:cNvPr>
              <p:cNvPicPr/>
              <p:nvPr/>
            </p:nvPicPr>
            <p:blipFill>
              <a:blip r:embed="rId564"/>
              <a:stretch>
                <a:fillRect/>
              </a:stretch>
            </p:blipFill>
            <p:spPr>
              <a:xfrm>
                <a:off x="-856004" y="5553305"/>
                <a:ext cx="13140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58" name="Ink 357">
                <a:extLst>
                  <a:ext uri="{FF2B5EF4-FFF2-40B4-BE49-F238E27FC236}">
                    <a16:creationId xmlns:a16="http://schemas.microsoft.com/office/drawing/2014/main" id="{3CFBC417-5A52-CFDF-1586-130CD311E5BF}"/>
                  </a:ext>
                </a:extLst>
              </p14:cNvPr>
              <p14:cNvContentPartPr/>
              <p14:nvPr/>
            </p14:nvContentPartPr>
            <p14:xfrm>
              <a:off x="-1626764" y="5478425"/>
              <a:ext cx="249480" cy="480960"/>
            </p14:xfrm>
          </p:contentPart>
        </mc:Choice>
        <mc:Fallback xmlns="">
          <p:pic>
            <p:nvPicPr>
              <p:cNvPr id="358" name="Ink 357">
                <a:extLst>
                  <a:ext uri="{FF2B5EF4-FFF2-40B4-BE49-F238E27FC236}">
                    <a16:creationId xmlns:a16="http://schemas.microsoft.com/office/drawing/2014/main" id="{3CFBC417-5A52-CFDF-1586-130CD311E5BF}"/>
                  </a:ext>
                </a:extLst>
              </p:cNvPr>
              <p:cNvPicPr/>
              <p:nvPr/>
            </p:nvPicPr>
            <p:blipFill>
              <a:blip r:embed="rId566"/>
              <a:stretch>
                <a:fillRect/>
              </a:stretch>
            </p:blipFill>
            <p:spPr>
              <a:xfrm>
                <a:off x="-1632884" y="5472305"/>
                <a:ext cx="261720" cy="49320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59" name="Ink 358">
                <a:extLst>
                  <a:ext uri="{FF2B5EF4-FFF2-40B4-BE49-F238E27FC236}">
                    <a16:creationId xmlns:a16="http://schemas.microsoft.com/office/drawing/2014/main" id="{C5C322CF-7730-3F09-4BFD-900C37451E5A}"/>
                  </a:ext>
                </a:extLst>
              </p14:cNvPr>
              <p14:cNvContentPartPr/>
              <p14:nvPr/>
            </p14:nvContentPartPr>
            <p14:xfrm>
              <a:off x="-807404" y="5357105"/>
              <a:ext cx="63720" cy="164880"/>
            </p14:xfrm>
          </p:contentPart>
        </mc:Choice>
        <mc:Fallback xmlns="">
          <p:pic>
            <p:nvPicPr>
              <p:cNvPr id="359" name="Ink 358">
                <a:extLst>
                  <a:ext uri="{FF2B5EF4-FFF2-40B4-BE49-F238E27FC236}">
                    <a16:creationId xmlns:a16="http://schemas.microsoft.com/office/drawing/2014/main" id="{C5C322CF-7730-3F09-4BFD-900C37451E5A}"/>
                  </a:ext>
                </a:extLst>
              </p:cNvPr>
              <p:cNvPicPr/>
              <p:nvPr/>
            </p:nvPicPr>
            <p:blipFill>
              <a:blip r:embed="rId568"/>
              <a:stretch>
                <a:fillRect/>
              </a:stretch>
            </p:blipFill>
            <p:spPr>
              <a:xfrm>
                <a:off x="-813524" y="5350985"/>
                <a:ext cx="759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60" name="Ink 359">
                <a:extLst>
                  <a:ext uri="{FF2B5EF4-FFF2-40B4-BE49-F238E27FC236}">
                    <a16:creationId xmlns:a16="http://schemas.microsoft.com/office/drawing/2014/main" id="{228212DB-E7CD-1B62-B52A-38F46A5A9BC6}"/>
                  </a:ext>
                </a:extLst>
              </p14:cNvPr>
              <p14:cNvContentPartPr/>
              <p14:nvPr/>
            </p14:nvContentPartPr>
            <p14:xfrm>
              <a:off x="-689684" y="5776865"/>
              <a:ext cx="199440" cy="8280"/>
            </p14:xfrm>
          </p:contentPart>
        </mc:Choice>
        <mc:Fallback xmlns="">
          <p:pic>
            <p:nvPicPr>
              <p:cNvPr id="360" name="Ink 359">
                <a:extLst>
                  <a:ext uri="{FF2B5EF4-FFF2-40B4-BE49-F238E27FC236}">
                    <a16:creationId xmlns:a16="http://schemas.microsoft.com/office/drawing/2014/main" id="{228212DB-E7CD-1B62-B52A-38F46A5A9BC6}"/>
                  </a:ext>
                </a:extLst>
              </p:cNvPr>
              <p:cNvPicPr/>
              <p:nvPr/>
            </p:nvPicPr>
            <p:blipFill>
              <a:blip r:embed="rId570"/>
              <a:stretch>
                <a:fillRect/>
              </a:stretch>
            </p:blipFill>
            <p:spPr>
              <a:xfrm>
                <a:off x="-695804" y="5770745"/>
                <a:ext cx="2116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61" name="Ink 360">
                <a:extLst>
                  <a:ext uri="{FF2B5EF4-FFF2-40B4-BE49-F238E27FC236}">
                    <a16:creationId xmlns:a16="http://schemas.microsoft.com/office/drawing/2014/main" id="{877A49A6-EE68-9F29-32D7-0E32B16B4DD8}"/>
                  </a:ext>
                </a:extLst>
              </p14:cNvPr>
              <p14:cNvContentPartPr/>
              <p14:nvPr/>
            </p14:nvContentPartPr>
            <p14:xfrm>
              <a:off x="-661964" y="5848505"/>
              <a:ext cx="124560" cy="360"/>
            </p14:xfrm>
          </p:contentPart>
        </mc:Choice>
        <mc:Fallback xmlns="">
          <p:pic>
            <p:nvPicPr>
              <p:cNvPr id="361" name="Ink 360">
                <a:extLst>
                  <a:ext uri="{FF2B5EF4-FFF2-40B4-BE49-F238E27FC236}">
                    <a16:creationId xmlns:a16="http://schemas.microsoft.com/office/drawing/2014/main" id="{877A49A6-EE68-9F29-32D7-0E32B16B4DD8}"/>
                  </a:ext>
                </a:extLst>
              </p:cNvPr>
              <p:cNvPicPr/>
              <p:nvPr/>
            </p:nvPicPr>
            <p:blipFill>
              <a:blip r:embed="rId572"/>
              <a:stretch>
                <a:fillRect/>
              </a:stretch>
            </p:blipFill>
            <p:spPr>
              <a:xfrm>
                <a:off x="-668084" y="5842385"/>
                <a:ext cx="1368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62" name="Ink 361">
                <a:extLst>
                  <a:ext uri="{FF2B5EF4-FFF2-40B4-BE49-F238E27FC236}">
                    <a16:creationId xmlns:a16="http://schemas.microsoft.com/office/drawing/2014/main" id="{DE2A8C96-68E4-5299-8D7D-FC55D81592FA}"/>
                  </a:ext>
                </a:extLst>
              </p14:cNvPr>
              <p14:cNvContentPartPr/>
              <p14:nvPr/>
            </p14:nvContentPartPr>
            <p14:xfrm>
              <a:off x="-370004" y="5583185"/>
              <a:ext cx="120600" cy="261000"/>
            </p14:xfrm>
          </p:contentPart>
        </mc:Choice>
        <mc:Fallback xmlns="">
          <p:pic>
            <p:nvPicPr>
              <p:cNvPr id="362" name="Ink 361">
                <a:extLst>
                  <a:ext uri="{FF2B5EF4-FFF2-40B4-BE49-F238E27FC236}">
                    <a16:creationId xmlns:a16="http://schemas.microsoft.com/office/drawing/2014/main" id="{DE2A8C96-68E4-5299-8D7D-FC55D81592FA}"/>
                  </a:ext>
                </a:extLst>
              </p:cNvPr>
              <p:cNvPicPr/>
              <p:nvPr/>
            </p:nvPicPr>
            <p:blipFill>
              <a:blip r:embed="rId574"/>
              <a:stretch>
                <a:fillRect/>
              </a:stretch>
            </p:blipFill>
            <p:spPr>
              <a:xfrm>
                <a:off x="-376124" y="5577065"/>
                <a:ext cx="13284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63" name="Ink 362">
                <a:extLst>
                  <a:ext uri="{FF2B5EF4-FFF2-40B4-BE49-F238E27FC236}">
                    <a16:creationId xmlns:a16="http://schemas.microsoft.com/office/drawing/2014/main" id="{9741016D-4622-5CE4-FE90-96A336961AA9}"/>
                  </a:ext>
                </a:extLst>
              </p14:cNvPr>
              <p14:cNvContentPartPr/>
              <p14:nvPr/>
            </p14:nvContentPartPr>
            <p14:xfrm>
              <a:off x="-202244" y="5777225"/>
              <a:ext cx="360" cy="360"/>
            </p14:xfrm>
          </p:contentPart>
        </mc:Choice>
        <mc:Fallback xmlns="">
          <p:pic>
            <p:nvPicPr>
              <p:cNvPr id="363" name="Ink 362">
                <a:extLst>
                  <a:ext uri="{FF2B5EF4-FFF2-40B4-BE49-F238E27FC236}">
                    <a16:creationId xmlns:a16="http://schemas.microsoft.com/office/drawing/2014/main" id="{9741016D-4622-5CE4-FE90-96A336961AA9}"/>
                  </a:ext>
                </a:extLst>
              </p:cNvPr>
              <p:cNvPicPr/>
              <p:nvPr/>
            </p:nvPicPr>
            <p:blipFill>
              <a:blip r:embed="rId215"/>
              <a:stretch>
                <a:fillRect/>
              </a:stretch>
            </p:blipFill>
            <p:spPr>
              <a:xfrm>
                <a:off x="-208364" y="577110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64" name="Ink 363">
                <a:extLst>
                  <a:ext uri="{FF2B5EF4-FFF2-40B4-BE49-F238E27FC236}">
                    <a16:creationId xmlns:a16="http://schemas.microsoft.com/office/drawing/2014/main" id="{820C91D4-B66F-55AE-2273-C2C13090A912}"/>
                  </a:ext>
                </a:extLst>
              </p14:cNvPr>
              <p14:cNvContentPartPr/>
              <p14:nvPr/>
            </p14:nvContentPartPr>
            <p14:xfrm>
              <a:off x="-138164" y="5667065"/>
              <a:ext cx="85680" cy="222480"/>
            </p14:xfrm>
          </p:contentPart>
        </mc:Choice>
        <mc:Fallback xmlns="">
          <p:pic>
            <p:nvPicPr>
              <p:cNvPr id="364" name="Ink 363">
                <a:extLst>
                  <a:ext uri="{FF2B5EF4-FFF2-40B4-BE49-F238E27FC236}">
                    <a16:creationId xmlns:a16="http://schemas.microsoft.com/office/drawing/2014/main" id="{820C91D4-B66F-55AE-2273-C2C13090A912}"/>
                  </a:ext>
                </a:extLst>
              </p:cNvPr>
              <p:cNvPicPr/>
              <p:nvPr/>
            </p:nvPicPr>
            <p:blipFill>
              <a:blip r:embed="rId577"/>
              <a:stretch>
                <a:fillRect/>
              </a:stretch>
            </p:blipFill>
            <p:spPr>
              <a:xfrm>
                <a:off x="-144284" y="5660945"/>
                <a:ext cx="97920" cy="234720"/>
              </a:xfrm>
              <a:prstGeom prst="rect">
                <a:avLst/>
              </a:prstGeom>
            </p:spPr>
          </p:pic>
        </mc:Fallback>
      </mc:AlternateContent>
      <p:grpSp>
        <p:nvGrpSpPr>
          <p:cNvPr id="375" name="Group 374">
            <a:extLst>
              <a:ext uri="{FF2B5EF4-FFF2-40B4-BE49-F238E27FC236}">
                <a16:creationId xmlns:a16="http://schemas.microsoft.com/office/drawing/2014/main" id="{7CAB6BCF-1617-7B62-7805-D22EA10A5C35}"/>
              </a:ext>
            </a:extLst>
          </p:cNvPr>
          <p:cNvGrpSpPr/>
          <p:nvPr/>
        </p:nvGrpSpPr>
        <p:grpSpPr>
          <a:xfrm>
            <a:off x="-3524" y="5660585"/>
            <a:ext cx="381240" cy="221760"/>
            <a:chOff x="-3524" y="5660585"/>
            <a:chExt cx="381240" cy="221760"/>
          </a:xfrm>
        </p:grpSpPr>
        <mc:AlternateContent xmlns:mc="http://schemas.openxmlformats.org/markup-compatibility/2006" xmlns:p14="http://schemas.microsoft.com/office/powerpoint/2010/main">
          <mc:Choice Requires="p14">
            <p:contentPart p14:bwMode="auto" r:id="rId578">
              <p14:nvContentPartPr>
                <p14:cNvPr id="365" name="Ink 364">
                  <a:extLst>
                    <a:ext uri="{FF2B5EF4-FFF2-40B4-BE49-F238E27FC236}">
                      <a16:creationId xmlns:a16="http://schemas.microsoft.com/office/drawing/2014/main" id="{62E39161-B13E-94C0-A850-3F3FEFC25FA6}"/>
                    </a:ext>
                  </a:extLst>
                </p14:cNvPr>
                <p14:cNvContentPartPr/>
                <p14:nvPr/>
              </p14:nvContentPartPr>
              <p14:xfrm>
                <a:off x="-3524" y="5665265"/>
                <a:ext cx="101160" cy="124200"/>
              </p14:xfrm>
            </p:contentPart>
          </mc:Choice>
          <mc:Fallback xmlns="">
            <p:pic>
              <p:nvPicPr>
                <p:cNvPr id="365" name="Ink 364">
                  <a:extLst>
                    <a:ext uri="{FF2B5EF4-FFF2-40B4-BE49-F238E27FC236}">
                      <a16:creationId xmlns:a16="http://schemas.microsoft.com/office/drawing/2014/main" id="{62E39161-B13E-94C0-A850-3F3FEFC25FA6}"/>
                    </a:ext>
                  </a:extLst>
                </p:cNvPr>
                <p:cNvPicPr/>
                <p:nvPr/>
              </p:nvPicPr>
              <p:blipFill>
                <a:blip r:embed="rId579"/>
                <a:stretch>
                  <a:fillRect/>
                </a:stretch>
              </p:blipFill>
              <p:spPr>
                <a:xfrm>
                  <a:off x="-9644" y="5659145"/>
                  <a:ext cx="1134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66" name="Ink 365">
                  <a:extLst>
                    <a:ext uri="{FF2B5EF4-FFF2-40B4-BE49-F238E27FC236}">
                      <a16:creationId xmlns:a16="http://schemas.microsoft.com/office/drawing/2014/main" id="{9829296D-749B-5FF8-7A24-5EB9072D467B}"/>
                    </a:ext>
                  </a:extLst>
                </p14:cNvPr>
                <p14:cNvContentPartPr/>
                <p14:nvPr/>
              </p14:nvContentPartPr>
              <p14:xfrm>
                <a:off x="52276" y="5731865"/>
                <a:ext cx="26640" cy="117000"/>
              </p14:xfrm>
            </p:contentPart>
          </mc:Choice>
          <mc:Fallback xmlns="">
            <p:pic>
              <p:nvPicPr>
                <p:cNvPr id="366" name="Ink 365">
                  <a:extLst>
                    <a:ext uri="{FF2B5EF4-FFF2-40B4-BE49-F238E27FC236}">
                      <a16:creationId xmlns:a16="http://schemas.microsoft.com/office/drawing/2014/main" id="{9829296D-749B-5FF8-7A24-5EB9072D467B}"/>
                    </a:ext>
                  </a:extLst>
                </p:cNvPr>
                <p:cNvPicPr/>
                <p:nvPr/>
              </p:nvPicPr>
              <p:blipFill>
                <a:blip r:embed="rId581"/>
                <a:stretch>
                  <a:fillRect/>
                </a:stretch>
              </p:blipFill>
              <p:spPr>
                <a:xfrm>
                  <a:off x="46156" y="5725745"/>
                  <a:ext cx="388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69" name="Ink 368">
                  <a:extLst>
                    <a:ext uri="{FF2B5EF4-FFF2-40B4-BE49-F238E27FC236}">
                      <a16:creationId xmlns:a16="http://schemas.microsoft.com/office/drawing/2014/main" id="{91E4698D-D986-CCB1-3DDB-B4D3104EF433}"/>
                    </a:ext>
                  </a:extLst>
                </p14:cNvPr>
                <p14:cNvContentPartPr/>
                <p14:nvPr/>
              </p14:nvContentPartPr>
              <p14:xfrm>
                <a:off x="131116" y="5708105"/>
                <a:ext cx="57240" cy="174240"/>
              </p14:xfrm>
            </p:contentPart>
          </mc:Choice>
          <mc:Fallback xmlns="">
            <p:pic>
              <p:nvPicPr>
                <p:cNvPr id="369" name="Ink 368">
                  <a:extLst>
                    <a:ext uri="{FF2B5EF4-FFF2-40B4-BE49-F238E27FC236}">
                      <a16:creationId xmlns:a16="http://schemas.microsoft.com/office/drawing/2014/main" id="{91E4698D-D986-CCB1-3DDB-B4D3104EF433}"/>
                    </a:ext>
                  </a:extLst>
                </p:cNvPr>
                <p:cNvPicPr/>
                <p:nvPr/>
              </p:nvPicPr>
              <p:blipFill>
                <a:blip r:embed="rId583"/>
                <a:stretch>
                  <a:fillRect/>
                </a:stretch>
              </p:blipFill>
              <p:spPr>
                <a:xfrm>
                  <a:off x="124996" y="5701985"/>
                  <a:ext cx="694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70" name="Ink 369">
                  <a:extLst>
                    <a:ext uri="{FF2B5EF4-FFF2-40B4-BE49-F238E27FC236}">
                      <a16:creationId xmlns:a16="http://schemas.microsoft.com/office/drawing/2014/main" id="{933975B3-A9C4-C399-2AB7-74200457E285}"/>
                    </a:ext>
                  </a:extLst>
                </p14:cNvPr>
                <p14:cNvContentPartPr/>
                <p14:nvPr/>
              </p14:nvContentPartPr>
              <p14:xfrm>
                <a:off x="290236" y="5660585"/>
                <a:ext cx="87480" cy="176760"/>
              </p14:xfrm>
            </p:contentPart>
          </mc:Choice>
          <mc:Fallback xmlns="">
            <p:pic>
              <p:nvPicPr>
                <p:cNvPr id="370" name="Ink 369">
                  <a:extLst>
                    <a:ext uri="{FF2B5EF4-FFF2-40B4-BE49-F238E27FC236}">
                      <a16:creationId xmlns:a16="http://schemas.microsoft.com/office/drawing/2014/main" id="{933975B3-A9C4-C399-2AB7-74200457E285}"/>
                    </a:ext>
                  </a:extLst>
                </p:cNvPr>
                <p:cNvPicPr/>
                <p:nvPr/>
              </p:nvPicPr>
              <p:blipFill>
                <a:blip r:embed="rId585"/>
                <a:stretch>
                  <a:fillRect/>
                </a:stretch>
              </p:blipFill>
              <p:spPr>
                <a:xfrm>
                  <a:off x="284116" y="5654465"/>
                  <a:ext cx="99720" cy="18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86">
            <p14:nvContentPartPr>
              <p14:cNvPr id="371" name="Ink 370">
                <a:extLst>
                  <a:ext uri="{FF2B5EF4-FFF2-40B4-BE49-F238E27FC236}">
                    <a16:creationId xmlns:a16="http://schemas.microsoft.com/office/drawing/2014/main" id="{89130E41-7FAC-D1BD-3F7D-EAEB64840246}"/>
                  </a:ext>
                </a:extLst>
              </p14:cNvPr>
              <p14:cNvContentPartPr/>
              <p14:nvPr/>
            </p14:nvContentPartPr>
            <p14:xfrm>
              <a:off x="-282524" y="4337225"/>
              <a:ext cx="617040" cy="43200"/>
            </p14:xfrm>
          </p:contentPart>
        </mc:Choice>
        <mc:Fallback xmlns="">
          <p:pic>
            <p:nvPicPr>
              <p:cNvPr id="371" name="Ink 370">
                <a:extLst>
                  <a:ext uri="{FF2B5EF4-FFF2-40B4-BE49-F238E27FC236}">
                    <a16:creationId xmlns:a16="http://schemas.microsoft.com/office/drawing/2014/main" id="{89130E41-7FAC-D1BD-3F7D-EAEB64840246}"/>
                  </a:ext>
                </a:extLst>
              </p:cNvPr>
              <p:cNvPicPr/>
              <p:nvPr/>
            </p:nvPicPr>
            <p:blipFill>
              <a:blip r:embed="rId587"/>
              <a:stretch>
                <a:fillRect/>
              </a:stretch>
            </p:blipFill>
            <p:spPr>
              <a:xfrm>
                <a:off x="-288644" y="4331105"/>
                <a:ext cx="6292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72" name="Ink 371">
                <a:extLst>
                  <a:ext uri="{FF2B5EF4-FFF2-40B4-BE49-F238E27FC236}">
                    <a16:creationId xmlns:a16="http://schemas.microsoft.com/office/drawing/2014/main" id="{49D28E5E-F485-FA39-BE59-2E860034831F}"/>
                  </a:ext>
                </a:extLst>
              </p14:cNvPr>
              <p14:cNvContentPartPr/>
              <p14:nvPr/>
            </p14:nvContentPartPr>
            <p14:xfrm>
              <a:off x="-361004" y="6428105"/>
              <a:ext cx="70200" cy="108000"/>
            </p14:xfrm>
          </p:contentPart>
        </mc:Choice>
        <mc:Fallback xmlns="">
          <p:pic>
            <p:nvPicPr>
              <p:cNvPr id="372" name="Ink 371">
                <a:extLst>
                  <a:ext uri="{FF2B5EF4-FFF2-40B4-BE49-F238E27FC236}">
                    <a16:creationId xmlns:a16="http://schemas.microsoft.com/office/drawing/2014/main" id="{49D28E5E-F485-FA39-BE59-2E860034831F}"/>
                  </a:ext>
                </a:extLst>
              </p:cNvPr>
              <p:cNvPicPr/>
              <p:nvPr/>
            </p:nvPicPr>
            <p:blipFill>
              <a:blip r:embed="rId589"/>
              <a:stretch>
                <a:fillRect/>
              </a:stretch>
            </p:blipFill>
            <p:spPr>
              <a:xfrm>
                <a:off x="-367124" y="6421985"/>
                <a:ext cx="824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73" name="Ink 372">
                <a:extLst>
                  <a:ext uri="{FF2B5EF4-FFF2-40B4-BE49-F238E27FC236}">
                    <a16:creationId xmlns:a16="http://schemas.microsoft.com/office/drawing/2014/main" id="{3C92463F-C77D-B830-2425-9EE8C92E93BE}"/>
                  </a:ext>
                </a:extLst>
              </p14:cNvPr>
              <p14:cNvContentPartPr/>
              <p14:nvPr/>
            </p14:nvContentPartPr>
            <p14:xfrm>
              <a:off x="-334364" y="6341705"/>
              <a:ext cx="360" cy="360"/>
            </p14:xfrm>
          </p:contentPart>
        </mc:Choice>
        <mc:Fallback xmlns="">
          <p:pic>
            <p:nvPicPr>
              <p:cNvPr id="373" name="Ink 372">
                <a:extLst>
                  <a:ext uri="{FF2B5EF4-FFF2-40B4-BE49-F238E27FC236}">
                    <a16:creationId xmlns:a16="http://schemas.microsoft.com/office/drawing/2014/main" id="{3C92463F-C77D-B830-2425-9EE8C92E93BE}"/>
                  </a:ext>
                </a:extLst>
              </p:cNvPr>
              <p:cNvPicPr/>
              <p:nvPr/>
            </p:nvPicPr>
            <p:blipFill>
              <a:blip r:embed="rId215"/>
              <a:stretch>
                <a:fillRect/>
              </a:stretch>
            </p:blipFill>
            <p:spPr>
              <a:xfrm>
                <a:off x="-340484" y="633558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74" name="Ink 373">
                <a:extLst>
                  <a:ext uri="{FF2B5EF4-FFF2-40B4-BE49-F238E27FC236}">
                    <a16:creationId xmlns:a16="http://schemas.microsoft.com/office/drawing/2014/main" id="{3A82B2E5-FBE3-6980-5D99-F5851655C16A}"/>
                  </a:ext>
                </a:extLst>
              </p14:cNvPr>
              <p14:cNvContentPartPr/>
              <p14:nvPr/>
            </p14:nvContentPartPr>
            <p14:xfrm>
              <a:off x="-288284" y="6302825"/>
              <a:ext cx="36360" cy="79560"/>
            </p14:xfrm>
          </p:contentPart>
        </mc:Choice>
        <mc:Fallback xmlns="">
          <p:pic>
            <p:nvPicPr>
              <p:cNvPr id="374" name="Ink 373">
                <a:extLst>
                  <a:ext uri="{FF2B5EF4-FFF2-40B4-BE49-F238E27FC236}">
                    <a16:creationId xmlns:a16="http://schemas.microsoft.com/office/drawing/2014/main" id="{3A82B2E5-FBE3-6980-5D99-F5851655C16A}"/>
                  </a:ext>
                </a:extLst>
              </p:cNvPr>
              <p:cNvPicPr/>
              <p:nvPr/>
            </p:nvPicPr>
            <p:blipFill>
              <a:blip r:embed="rId592"/>
              <a:stretch>
                <a:fillRect/>
              </a:stretch>
            </p:blipFill>
            <p:spPr>
              <a:xfrm>
                <a:off x="-294404" y="6296705"/>
                <a:ext cx="486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76" name="Ink 375">
                <a:extLst>
                  <a:ext uri="{FF2B5EF4-FFF2-40B4-BE49-F238E27FC236}">
                    <a16:creationId xmlns:a16="http://schemas.microsoft.com/office/drawing/2014/main" id="{D83427E4-D980-EBEA-E7DF-601A0DA700AF}"/>
                  </a:ext>
                </a:extLst>
              </p14:cNvPr>
              <p14:cNvContentPartPr/>
              <p14:nvPr/>
            </p14:nvContentPartPr>
            <p14:xfrm>
              <a:off x="-49604" y="6408305"/>
              <a:ext cx="78840" cy="6840"/>
            </p14:xfrm>
          </p:contentPart>
        </mc:Choice>
        <mc:Fallback xmlns="">
          <p:pic>
            <p:nvPicPr>
              <p:cNvPr id="376" name="Ink 375">
                <a:extLst>
                  <a:ext uri="{FF2B5EF4-FFF2-40B4-BE49-F238E27FC236}">
                    <a16:creationId xmlns:a16="http://schemas.microsoft.com/office/drawing/2014/main" id="{D83427E4-D980-EBEA-E7DF-601A0DA700AF}"/>
                  </a:ext>
                </a:extLst>
              </p:cNvPr>
              <p:cNvPicPr/>
              <p:nvPr/>
            </p:nvPicPr>
            <p:blipFill>
              <a:blip r:embed="rId594"/>
              <a:stretch>
                <a:fillRect/>
              </a:stretch>
            </p:blipFill>
            <p:spPr>
              <a:xfrm>
                <a:off x="-55724" y="6402185"/>
                <a:ext cx="910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77" name="Ink 376">
                <a:extLst>
                  <a:ext uri="{FF2B5EF4-FFF2-40B4-BE49-F238E27FC236}">
                    <a16:creationId xmlns:a16="http://schemas.microsoft.com/office/drawing/2014/main" id="{CA488FB5-FEF5-3B45-FBE6-F53287BD0D2D}"/>
                  </a:ext>
                </a:extLst>
              </p14:cNvPr>
              <p14:cNvContentPartPr/>
              <p14:nvPr/>
            </p14:nvContentPartPr>
            <p14:xfrm>
              <a:off x="-102884" y="6532505"/>
              <a:ext cx="153000" cy="9360"/>
            </p14:xfrm>
          </p:contentPart>
        </mc:Choice>
        <mc:Fallback xmlns="">
          <p:pic>
            <p:nvPicPr>
              <p:cNvPr id="377" name="Ink 376">
                <a:extLst>
                  <a:ext uri="{FF2B5EF4-FFF2-40B4-BE49-F238E27FC236}">
                    <a16:creationId xmlns:a16="http://schemas.microsoft.com/office/drawing/2014/main" id="{CA488FB5-FEF5-3B45-FBE6-F53287BD0D2D}"/>
                  </a:ext>
                </a:extLst>
              </p:cNvPr>
              <p:cNvPicPr/>
              <p:nvPr/>
            </p:nvPicPr>
            <p:blipFill>
              <a:blip r:embed="rId596"/>
              <a:stretch>
                <a:fillRect/>
              </a:stretch>
            </p:blipFill>
            <p:spPr>
              <a:xfrm>
                <a:off x="-109004" y="6526385"/>
                <a:ext cx="165240" cy="21600"/>
              </a:xfrm>
              <a:prstGeom prst="rect">
                <a:avLst/>
              </a:prstGeom>
            </p:spPr>
          </p:pic>
        </mc:Fallback>
      </mc:AlternateContent>
      <p:grpSp>
        <p:nvGrpSpPr>
          <p:cNvPr id="387" name="Group 386">
            <a:extLst>
              <a:ext uri="{FF2B5EF4-FFF2-40B4-BE49-F238E27FC236}">
                <a16:creationId xmlns:a16="http://schemas.microsoft.com/office/drawing/2014/main" id="{C4FFE8DD-B28A-9ADB-3DB3-13002B823674}"/>
              </a:ext>
            </a:extLst>
          </p:cNvPr>
          <p:cNvGrpSpPr/>
          <p:nvPr/>
        </p:nvGrpSpPr>
        <p:grpSpPr>
          <a:xfrm>
            <a:off x="181876" y="6299585"/>
            <a:ext cx="788760" cy="437760"/>
            <a:chOff x="181876" y="6299585"/>
            <a:chExt cx="788760" cy="437760"/>
          </a:xfrm>
        </p:grpSpPr>
        <mc:AlternateContent xmlns:mc="http://schemas.openxmlformats.org/markup-compatibility/2006" xmlns:p14="http://schemas.microsoft.com/office/powerpoint/2010/main">
          <mc:Choice Requires="p14">
            <p:contentPart p14:bwMode="auto" r:id="rId597">
              <p14:nvContentPartPr>
                <p14:cNvPr id="378" name="Ink 377">
                  <a:extLst>
                    <a:ext uri="{FF2B5EF4-FFF2-40B4-BE49-F238E27FC236}">
                      <a16:creationId xmlns:a16="http://schemas.microsoft.com/office/drawing/2014/main" id="{6B5A9C37-50AE-606D-EDC7-423D00C1AAD1}"/>
                    </a:ext>
                  </a:extLst>
                </p14:cNvPr>
                <p14:cNvContentPartPr/>
                <p14:nvPr/>
              </p14:nvContentPartPr>
              <p14:xfrm>
                <a:off x="181876" y="6319745"/>
                <a:ext cx="6840" cy="214920"/>
              </p14:xfrm>
            </p:contentPart>
          </mc:Choice>
          <mc:Fallback xmlns="">
            <p:pic>
              <p:nvPicPr>
                <p:cNvPr id="378" name="Ink 377">
                  <a:extLst>
                    <a:ext uri="{FF2B5EF4-FFF2-40B4-BE49-F238E27FC236}">
                      <a16:creationId xmlns:a16="http://schemas.microsoft.com/office/drawing/2014/main" id="{6B5A9C37-50AE-606D-EDC7-423D00C1AAD1}"/>
                    </a:ext>
                  </a:extLst>
                </p:cNvPr>
                <p:cNvPicPr/>
                <p:nvPr/>
              </p:nvPicPr>
              <p:blipFill>
                <a:blip r:embed="rId598"/>
                <a:stretch>
                  <a:fillRect/>
                </a:stretch>
              </p:blipFill>
              <p:spPr>
                <a:xfrm>
                  <a:off x="175756" y="6313625"/>
                  <a:ext cx="1908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79" name="Ink 378">
                  <a:extLst>
                    <a:ext uri="{FF2B5EF4-FFF2-40B4-BE49-F238E27FC236}">
                      <a16:creationId xmlns:a16="http://schemas.microsoft.com/office/drawing/2014/main" id="{368174BF-1F17-1B68-B1FE-9D534D0428A7}"/>
                    </a:ext>
                  </a:extLst>
                </p14:cNvPr>
                <p14:cNvContentPartPr/>
                <p14:nvPr/>
              </p14:nvContentPartPr>
              <p14:xfrm>
                <a:off x="281596" y="6333065"/>
                <a:ext cx="120240" cy="195480"/>
              </p14:xfrm>
            </p:contentPart>
          </mc:Choice>
          <mc:Fallback xmlns="">
            <p:pic>
              <p:nvPicPr>
                <p:cNvPr id="379" name="Ink 378">
                  <a:extLst>
                    <a:ext uri="{FF2B5EF4-FFF2-40B4-BE49-F238E27FC236}">
                      <a16:creationId xmlns:a16="http://schemas.microsoft.com/office/drawing/2014/main" id="{368174BF-1F17-1B68-B1FE-9D534D0428A7}"/>
                    </a:ext>
                  </a:extLst>
                </p:cNvPr>
                <p:cNvPicPr/>
                <p:nvPr/>
              </p:nvPicPr>
              <p:blipFill>
                <a:blip r:embed="rId600"/>
                <a:stretch>
                  <a:fillRect/>
                </a:stretch>
              </p:blipFill>
              <p:spPr>
                <a:xfrm>
                  <a:off x="275476" y="6326945"/>
                  <a:ext cx="1324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81" name="Ink 380">
                  <a:extLst>
                    <a:ext uri="{FF2B5EF4-FFF2-40B4-BE49-F238E27FC236}">
                      <a16:creationId xmlns:a16="http://schemas.microsoft.com/office/drawing/2014/main" id="{C621B885-34A9-0209-C2E3-76FFE392593E}"/>
                    </a:ext>
                  </a:extLst>
                </p14:cNvPr>
                <p14:cNvContentPartPr/>
                <p14:nvPr/>
              </p14:nvContentPartPr>
              <p14:xfrm>
                <a:off x="506956" y="6490385"/>
                <a:ext cx="360" cy="360"/>
              </p14:xfrm>
            </p:contentPart>
          </mc:Choice>
          <mc:Fallback xmlns="">
            <p:pic>
              <p:nvPicPr>
                <p:cNvPr id="381" name="Ink 380">
                  <a:extLst>
                    <a:ext uri="{FF2B5EF4-FFF2-40B4-BE49-F238E27FC236}">
                      <a16:creationId xmlns:a16="http://schemas.microsoft.com/office/drawing/2014/main" id="{C621B885-34A9-0209-C2E3-76FFE392593E}"/>
                    </a:ext>
                  </a:extLst>
                </p:cNvPr>
                <p:cNvPicPr/>
                <p:nvPr/>
              </p:nvPicPr>
              <p:blipFill>
                <a:blip r:embed="rId215"/>
                <a:stretch>
                  <a:fillRect/>
                </a:stretch>
              </p:blipFill>
              <p:spPr>
                <a:xfrm>
                  <a:off x="500836" y="648426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82" name="Ink 381">
                  <a:extLst>
                    <a:ext uri="{FF2B5EF4-FFF2-40B4-BE49-F238E27FC236}">
                      <a16:creationId xmlns:a16="http://schemas.microsoft.com/office/drawing/2014/main" id="{9E7DDC99-E33E-92CC-A4C1-F8959EA3613F}"/>
                    </a:ext>
                  </a:extLst>
                </p14:cNvPr>
                <p14:cNvContentPartPr/>
                <p14:nvPr/>
              </p14:nvContentPartPr>
              <p14:xfrm>
                <a:off x="602356" y="6340625"/>
                <a:ext cx="172440" cy="237600"/>
              </p14:xfrm>
            </p:contentPart>
          </mc:Choice>
          <mc:Fallback xmlns="">
            <p:pic>
              <p:nvPicPr>
                <p:cNvPr id="382" name="Ink 381">
                  <a:extLst>
                    <a:ext uri="{FF2B5EF4-FFF2-40B4-BE49-F238E27FC236}">
                      <a16:creationId xmlns:a16="http://schemas.microsoft.com/office/drawing/2014/main" id="{9E7DDC99-E33E-92CC-A4C1-F8959EA3613F}"/>
                    </a:ext>
                  </a:extLst>
                </p:cNvPr>
                <p:cNvPicPr/>
                <p:nvPr/>
              </p:nvPicPr>
              <p:blipFill>
                <a:blip r:embed="rId603"/>
                <a:stretch>
                  <a:fillRect/>
                </a:stretch>
              </p:blipFill>
              <p:spPr>
                <a:xfrm>
                  <a:off x="596236" y="6334505"/>
                  <a:ext cx="18468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83" name="Ink 382">
                  <a:extLst>
                    <a:ext uri="{FF2B5EF4-FFF2-40B4-BE49-F238E27FC236}">
                      <a16:creationId xmlns:a16="http://schemas.microsoft.com/office/drawing/2014/main" id="{8D046D33-E515-515B-D65D-A582B086A5B0}"/>
                    </a:ext>
                  </a:extLst>
                </p14:cNvPr>
                <p14:cNvContentPartPr/>
                <p14:nvPr/>
              </p14:nvContentPartPr>
              <p14:xfrm>
                <a:off x="507316" y="6495785"/>
                <a:ext cx="50040" cy="7560"/>
              </p14:xfrm>
            </p:contentPart>
          </mc:Choice>
          <mc:Fallback xmlns="">
            <p:pic>
              <p:nvPicPr>
                <p:cNvPr id="383" name="Ink 382">
                  <a:extLst>
                    <a:ext uri="{FF2B5EF4-FFF2-40B4-BE49-F238E27FC236}">
                      <a16:creationId xmlns:a16="http://schemas.microsoft.com/office/drawing/2014/main" id="{8D046D33-E515-515B-D65D-A582B086A5B0}"/>
                    </a:ext>
                  </a:extLst>
                </p:cNvPr>
                <p:cNvPicPr/>
                <p:nvPr/>
              </p:nvPicPr>
              <p:blipFill>
                <a:blip r:embed="rId605"/>
                <a:stretch>
                  <a:fillRect/>
                </a:stretch>
              </p:blipFill>
              <p:spPr>
                <a:xfrm>
                  <a:off x="501196" y="6489665"/>
                  <a:ext cx="622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84" name="Ink 383">
                  <a:extLst>
                    <a:ext uri="{FF2B5EF4-FFF2-40B4-BE49-F238E27FC236}">
                      <a16:creationId xmlns:a16="http://schemas.microsoft.com/office/drawing/2014/main" id="{1628FF06-5963-21B0-71BC-95063435C88E}"/>
                    </a:ext>
                  </a:extLst>
                </p14:cNvPr>
                <p14:cNvContentPartPr/>
                <p14:nvPr/>
              </p14:nvContentPartPr>
              <p14:xfrm>
                <a:off x="749236" y="6299585"/>
                <a:ext cx="221400" cy="437760"/>
              </p14:xfrm>
            </p:contentPart>
          </mc:Choice>
          <mc:Fallback xmlns="">
            <p:pic>
              <p:nvPicPr>
                <p:cNvPr id="384" name="Ink 383">
                  <a:extLst>
                    <a:ext uri="{FF2B5EF4-FFF2-40B4-BE49-F238E27FC236}">
                      <a16:creationId xmlns:a16="http://schemas.microsoft.com/office/drawing/2014/main" id="{1628FF06-5963-21B0-71BC-95063435C88E}"/>
                    </a:ext>
                  </a:extLst>
                </p:cNvPr>
                <p:cNvPicPr/>
                <p:nvPr/>
              </p:nvPicPr>
              <p:blipFill>
                <a:blip r:embed="rId607"/>
                <a:stretch>
                  <a:fillRect/>
                </a:stretch>
              </p:blipFill>
              <p:spPr>
                <a:xfrm>
                  <a:off x="743116" y="6293465"/>
                  <a:ext cx="233640" cy="45000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85" name="Ink 384">
                  <a:extLst>
                    <a:ext uri="{FF2B5EF4-FFF2-40B4-BE49-F238E27FC236}">
                      <a16:creationId xmlns:a16="http://schemas.microsoft.com/office/drawing/2014/main" id="{8BB87A93-432E-3901-BEC2-FD6885ED8581}"/>
                    </a:ext>
                  </a:extLst>
                </p14:cNvPr>
                <p14:cNvContentPartPr/>
                <p14:nvPr/>
              </p14:nvContentPartPr>
              <p14:xfrm>
                <a:off x="815116" y="6303185"/>
                <a:ext cx="360" cy="360"/>
              </p14:xfrm>
            </p:contentPart>
          </mc:Choice>
          <mc:Fallback xmlns="">
            <p:pic>
              <p:nvPicPr>
                <p:cNvPr id="385" name="Ink 384">
                  <a:extLst>
                    <a:ext uri="{FF2B5EF4-FFF2-40B4-BE49-F238E27FC236}">
                      <a16:creationId xmlns:a16="http://schemas.microsoft.com/office/drawing/2014/main" id="{8BB87A93-432E-3901-BEC2-FD6885ED8581}"/>
                    </a:ext>
                  </a:extLst>
                </p:cNvPr>
                <p:cNvPicPr/>
                <p:nvPr/>
              </p:nvPicPr>
              <p:blipFill>
                <a:blip r:embed="rId215"/>
                <a:stretch>
                  <a:fillRect/>
                </a:stretch>
              </p:blipFill>
              <p:spPr>
                <a:xfrm>
                  <a:off x="808996" y="629706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86" name="Ink 385">
                  <a:extLst>
                    <a:ext uri="{FF2B5EF4-FFF2-40B4-BE49-F238E27FC236}">
                      <a16:creationId xmlns:a16="http://schemas.microsoft.com/office/drawing/2014/main" id="{D0F22ACB-2733-59D2-CF69-A9E016E9E957}"/>
                    </a:ext>
                  </a:extLst>
                </p14:cNvPr>
                <p14:cNvContentPartPr/>
                <p14:nvPr/>
              </p14:nvContentPartPr>
              <p14:xfrm>
                <a:off x="901876" y="6591185"/>
                <a:ext cx="360" cy="360"/>
              </p14:xfrm>
            </p:contentPart>
          </mc:Choice>
          <mc:Fallback xmlns="">
            <p:pic>
              <p:nvPicPr>
                <p:cNvPr id="386" name="Ink 385">
                  <a:extLst>
                    <a:ext uri="{FF2B5EF4-FFF2-40B4-BE49-F238E27FC236}">
                      <a16:creationId xmlns:a16="http://schemas.microsoft.com/office/drawing/2014/main" id="{D0F22ACB-2733-59D2-CF69-A9E016E9E957}"/>
                    </a:ext>
                  </a:extLst>
                </p:cNvPr>
                <p:cNvPicPr/>
                <p:nvPr/>
              </p:nvPicPr>
              <p:blipFill>
                <a:blip r:embed="rId215"/>
                <a:stretch>
                  <a:fillRect/>
                </a:stretch>
              </p:blipFill>
              <p:spPr>
                <a:xfrm>
                  <a:off x="895756" y="6585065"/>
                  <a:ext cx="12600" cy="12600"/>
                </a:xfrm>
                <a:prstGeom prst="rect">
                  <a:avLst/>
                </a:prstGeom>
              </p:spPr>
            </p:pic>
          </mc:Fallback>
        </mc:AlternateContent>
      </p:grpSp>
      <p:grpSp>
        <p:nvGrpSpPr>
          <p:cNvPr id="389" name="Group 388">
            <a:extLst>
              <a:ext uri="{FF2B5EF4-FFF2-40B4-BE49-F238E27FC236}">
                <a16:creationId xmlns:a16="http://schemas.microsoft.com/office/drawing/2014/main" id="{FB2FDBD2-EBCF-8165-15BB-8E27CCAD5D2D}"/>
              </a:ext>
            </a:extLst>
          </p:cNvPr>
          <p:cNvGrpSpPr/>
          <p:nvPr/>
        </p:nvGrpSpPr>
        <p:grpSpPr>
          <a:xfrm>
            <a:off x="2051716" y="495305"/>
            <a:ext cx="684000" cy="334440"/>
            <a:chOff x="2051716" y="495305"/>
            <a:chExt cx="684000" cy="334440"/>
          </a:xfrm>
        </p:grpSpPr>
        <mc:AlternateContent xmlns:mc="http://schemas.openxmlformats.org/markup-compatibility/2006" xmlns:p14="http://schemas.microsoft.com/office/powerpoint/2010/main">
          <mc:Choice Requires="p14">
            <p:contentPart p14:bwMode="auto" r:id="rId610">
              <p14:nvContentPartPr>
                <p14:cNvPr id="53" name="Ink 52">
                  <a:extLst>
                    <a:ext uri="{FF2B5EF4-FFF2-40B4-BE49-F238E27FC236}">
                      <a16:creationId xmlns:a16="http://schemas.microsoft.com/office/drawing/2014/main" id="{3331883E-80EC-D463-B738-34C4282DD55B}"/>
                    </a:ext>
                  </a:extLst>
                </p14:cNvPr>
                <p14:cNvContentPartPr/>
                <p14:nvPr/>
              </p14:nvContentPartPr>
              <p14:xfrm>
                <a:off x="2063956" y="560825"/>
                <a:ext cx="360" cy="189720"/>
              </p14:xfrm>
            </p:contentPart>
          </mc:Choice>
          <mc:Fallback xmlns="">
            <p:pic>
              <p:nvPicPr>
                <p:cNvPr id="53" name="Ink 52">
                  <a:extLst>
                    <a:ext uri="{FF2B5EF4-FFF2-40B4-BE49-F238E27FC236}">
                      <a16:creationId xmlns:a16="http://schemas.microsoft.com/office/drawing/2014/main" id="{3331883E-80EC-D463-B738-34C4282DD55B}"/>
                    </a:ext>
                  </a:extLst>
                </p:cNvPr>
                <p:cNvPicPr/>
                <p:nvPr/>
              </p:nvPicPr>
              <p:blipFill>
                <a:blip r:embed="rId611"/>
                <a:stretch>
                  <a:fillRect/>
                </a:stretch>
              </p:blipFill>
              <p:spPr>
                <a:xfrm>
                  <a:off x="2057836" y="554705"/>
                  <a:ext cx="126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55" name="Ink 54">
                  <a:extLst>
                    <a:ext uri="{FF2B5EF4-FFF2-40B4-BE49-F238E27FC236}">
                      <a16:creationId xmlns:a16="http://schemas.microsoft.com/office/drawing/2014/main" id="{7C775548-C89F-5B7D-13E5-CA4644EE641B}"/>
                    </a:ext>
                  </a:extLst>
                </p14:cNvPr>
                <p14:cNvContentPartPr/>
                <p14:nvPr/>
              </p14:nvContentPartPr>
              <p14:xfrm>
                <a:off x="2051716" y="571625"/>
                <a:ext cx="152280" cy="177120"/>
              </p14:xfrm>
            </p:contentPart>
          </mc:Choice>
          <mc:Fallback xmlns="">
            <p:pic>
              <p:nvPicPr>
                <p:cNvPr id="55" name="Ink 54">
                  <a:extLst>
                    <a:ext uri="{FF2B5EF4-FFF2-40B4-BE49-F238E27FC236}">
                      <a16:creationId xmlns:a16="http://schemas.microsoft.com/office/drawing/2014/main" id="{7C775548-C89F-5B7D-13E5-CA4644EE641B}"/>
                    </a:ext>
                  </a:extLst>
                </p:cNvPr>
                <p:cNvPicPr/>
                <p:nvPr/>
              </p:nvPicPr>
              <p:blipFill>
                <a:blip r:embed="rId613"/>
                <a:stretch>
                  <a:fillRect/>
                </a:stretch>
              </p:blipFill>
              <p:spPr>
                <a:xfrm>
                  <a:off x="2045596" y="565505"/>
                  <a:ext cx="1645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57" name="Ink 56">
                  <a:extLst>
                    <a:ext uri="{FF2B5EF4-FFF2-40B4-BE49-F238E27FC236}">
                      <a16:creationId xmlns:a16="http://schemas.microsoft.com/office/drawing/2014/main" id="{C9E36B61-57A8-E0A8-F856-AF086A86E726}"/>
                    </a:ext>
                  </a:extLst>
                </p14:cNvPr>
                <p14:cNvContentPartPr/>
                <p14:nvPr/>
              </p14:nvContentPartPr>
              <p14:xfrm>
                <a:off x="2293996" y="564785"/>
                <a:ext cx="18000" cy="205920"/>
              </p14:xfrm>
            </p:contentPart>
          </mc:Choice>
          <mc:Fallback xmlns="">
            <p:pic>
              <p:nvPicPr>
                <p:cNvPr id="57" name="Ink 56">
                  <a:extLst>
                    <a:ext uri="{FF2B5EF4-FFF2-40B4-BE49-F238E27FC236}">
                      <a16:creationId xmlns:a16="http://schemas.microsoft.com/office/drawing/2014/main" id="{C9E36B61-57A8-E0A8-F856-AF086A86E726}"/>
                    </a:ext>
                  </a:extLst>
                </p:cNvPr>
                <p:cNvPicPr/>
                <p:nvPr/>
              </p:nvPicPr>
              <p:blipFill>
                <a:blip r:embed="rId615"/>
                <a:stretch>
                  <a:fillRect/>
                </a:stretch>
              </p:blipFill>
              <p:spPr>
                <a:xfrm>
                  <a:off x="2287876" y="558665"/>
                  <a:ext cx="3024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59" name="Ink 58">
                  <a:extLst>
                    <a:ext uri="{FF2B5EF4-FFF2-40B4-BE49-F238E27FC236}">
                      <a16:creationId xmlns:a16="http://schemas.microsoft.com/office/drawing/2014/main" id="{2681BDFF-DD92-BDE5-9F31-526EB2282110}"/>
                    </a:ext>
                  </a:extLst>
                </p14:cNvPr>
                <p14:cNvContentPartPr/>
                <p14:nvPr/>
              </p14:nvContentPartPr>
              <p14:xfrm>
                <a:off x="2293996" y="589265"/>
                <a:ext cx="106920" cy="209520"/>
              </p14:xfrm>
            </p:contentPart>
          </mc:Choice>
          <mc:Fallback xmlns="">
            <p:pic>
              <p:nvPicPr>
                <p:cNvPr id="59" name="Ink 58">
                  <a:extLst>
                    <a:ext uri="{FF2B5EF4-FFF2-40B4-BE49-F238E27FC236}">
                      <a16:creationId xmlns:a16="http://schemas.microsoft.com/office/drawing/2014/main" id="{2681BDFF-DD92-BDE5-9F31-526EB2282110}"/>
                    </a:ext>
                  </a:extLst>
                </p:cNvPr>
                <p:cNvPicPr/>
                <p:nvPr/>
              </p:nvPicPr>
              <p:blipFill>
                <a:blip r:embed="rId617"/>
                <a:stretch>
                  <a:fillRect/>
                </a:stretch>
              </p:blipFill>
              <p:spPr>
                <a:xfrm>
                  <a:off x="2287876" y="583145"/>
                  <a:ext cx="1191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61" name="Ink 60">
                  <a:extLst>
                    <a:ext uri="{FF2B5EF4-FFF2-40B4-BE49-F238E27FC236}">
                      <a16:creationId xmlns:a16="http://schemas.microsoft.com/office/drawing/2014/main" id="{E9E7752E-9BDD-C450-F440-EA347D92CEB1}"/>
                    </a:ext>
                  </a:extLst>
                </p14:cNvPr>
                <p14:cNvContentPartPr/>
                <p14:nvPr/>
              </p14:nvContentPartPr>
              <p14:xfrm>
                <a:off x="2292916" y="717065"/>
                <a:ext cx="78840" cy="360"/>
              </p14:xfrm>
            </p:contentPart>
          </mc:Choice>
          <mc:Fallback xmlns="">
            <p:pic>
              <p:nvPicPr>
                <p:cNvPr id="61" name="Ink 60">
                  <a:extLst>
                    <a:ext uri="{FF2B5EF4-FFF2-40B4-BE49-F238E27FC236}">
                      <a16:creationId xmlns:a16="http://schemas.microsoft.com/office/drawing/2014/main" id="{E9E7752E-9BDD-C450-F440-EA347D92CEB1}"/>
                    </a:ext>
                  </a:extLst>
                </p:cNvPr>
                <p:cNvPicPr/>
                <p:nvPr/>
              </p:nvPicPr>
              <p:blipFill>
                <a:blip r:embed="rId619"/>
                <a:stretch>
                  <a:fillRect/>
                </a:stretch>
              </p:blipFill>
              <p:spPr>
                <a:xfrm>
                  <a:off x="2286796" y="710945"/>
                  <a:ext cx="910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63" name="Ink 62">
                  <a:extLst>
                    <a:ext uri="{FF2B5EF4-FFF2-40B4-BE49-F238E27FC236}">
                      <a16:creationId xmlns:a16="http://schemas.microsoft.com/office/drawing/2014/main" id="{019135C6-C627-08E7-61FD-035BDBE3613D}"/>
                    </a:ext>
                  </a:extLst>
                </p14:cNvPr>
                <p14:cNvContentPartPr/>
                <p14:nvPr/>
              </p14:nvContentPartPr>
              <p14:xfrm>
                <a:off x="2434396" y="566225"/>
                <a:ext cx="16200" cy="204120"/>
              </p14:xfrm>
            </p:contentPart>
          </mc:Choice>
          <mc:Fallback xmlns="">
            <p:pic>
              <p:nvPicPr>
                <p:cNvPr id="63" name="Ink 62">
                  <a:extLst>
                    <a:ext uri="{FF2B5EF4-FFF2-40B4-BE49-F238E27FC236}">
                      <a16:creationId xmlns:a16="http://schemas.microsoft.com/office/drawing/2014/main" id="{019135C6-C627-08E7-61FD-035BDBE3613D}"/>
                    </a:ext>
                  </a:extLst>
                </p:cNvPr>
                <p:cNvPicPr/>
                <p:nvPr/>
              </p:nvPicPr>
              <p:blipFill>
                <a:blip r:embed="rId621"/>
                <a:stretch>
                  <a:fillRect/>
                </a:stretch>
              </p:blipFill>
              <p:spPr>
                <a:xfrm>
                  <a:off x="2428276" y="560105"/>
                  <a:ext cx="2844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67" name="Ink 66">
                  <a:extLst>
                    <a:ext uri="{FF2B5EF4-FFF2-40B4-BE49-F238E27FC236}">
                      <a16:creationId xmlns:a16="http://schemas.microsoft.com/office/drawing/2014/main" id="{03B092CA-2F21-700C-31DD-B68586771C39}"/>
                    </a:ext>
                  </a:extLst>
                </p14:cNvPr>
                <p14:cNvContentPartPr/>
                <p14:nvPr/>
              </p14:nvContentPartPr>
              <p14:xfrm>
                <a:off x="2431156" y="546785"/>
                <a:ext cx="133920" cy="203760"/>
              </p14:xfrm>
            </p:contentPart>
          </mc:Choice>
          <mc:Fallback xmlns="">
            <p:pic>
              <p:nvPicPr>
                <p:cNvPr id="67" name="Ink 66">
                  <a:extLst>
                    <a:ext uri="{FF2B5EF4-FFF2-40B4-BE49-F238E27FC236}">
                      <a16:creationId xmlns:a16="http://schemas.microsoft.com/office/drawing/2014/main" id="{03B092CA-2F21-700C-31DD-B68586771C39}"/>
                    </a:ext>
                  </a:extLst>
                </p:cNvPr>
                <p:cNvPicPr/>
                <p:nvPr/>
              </p:nvPicPr>
              <p:blipFill>
                <a:blip r:embed="rId623"/>
                <a:stretch>
                  <a:fillRect/>
                </a:stretch>
              </p:blipFill>
              <p:spPr>
                <a:xfrm>
                  <a:off x="2425036" y="540665"/>
                  <a:ext cx="1461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69" name="Ink 68">
                  <a:extLst>
                    <a:ext uri="{FF2B5EF4-FFF2-40B4-BE49-F238E27FC236}">
                      <a16:creationId xmlns:a16="http://schemas.microsoft.com/office/drawing/2014/main" id="{0040CF86-E0C5-B6F7-BCC4-86828C6E1B0F}"/>
                    </a:ext>
                  </a:extLst>
                </p14:cNvPr>
                <p14:cNvContentPartPr/>
                <p14:nvPr/>
              </p14:nvContentPartPr>
              <p14:xfrm>
                <a:off x="2583436" y="527345"/>
                <a:ext cx="38880" cy="196200"/>
              </p14:xfrm>
            </p:contentPart>
          </mc:Choice>
          <mc:Fallback xmlns="">
            <p:pic>
              <p:nvPicPr>
                <p:cNvPr id="69" name="Ink 68">
                  <a:extLst>
                    <a:ext uri="{FF2B5EF4-FFF2-40B4-BE49-F238E27FC236}">
                      <a16:creationId xmlns:a16="http://schemas.microsoft.com/office/drawing/2014/main" id="{0040CF86-E0C5-B6F7-BCC4-86828C6E1B0F}"/>
                    </a:ext>
                  </a:extLst>
                </p:cNvPr>
                <p:cNvPicPr/>
                <p:nvPr/>
              </p:nvPicPr>
              <p:blipFill>
                <a:blip r:embed="rId625"/>
                <a:stretch>
                  <a:fillRect/>
                </a:stretch>
              </p:blipFill>
              <p:spPr>
                <a:xfrm>
                  <a:off x="2577316" y="521225"/>
                  <a:ext cx="511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71" name="Ink 70">
                  <a:extLst>
                    <a:ext uri="{FF2B5EF4-FFF2-40B4-BE49-F238E27FC236}">
                      <a16:creationId xmlns:a16="http://schemas.microsoft.com/office/drawing/2014/main" id="{CC74384C-8E0F-D2E2-EE14-619B227508C3}"/>
                    </a:ext>
                  </a:extLst>
                </p14:cNvPr>
                <p14:cNvContentPartPr/>
                <p14:nvPr/>
              </p14:nvContentPartPr>
              <p14:xfrm>
                <a:off x="2583436" y="495305"/>
                <a:ext cx="152280" cy="240480"/>
              </p14:xfrm>
            </p:contentPart>
          </mc:Choice>
          <mc:Fallback xmlns="">
            <p:pic>
              <p:nvPicPr>
                <p:cNvPr id="71" name="Ink 70">
                  <a:extLst>
                    <a:ext uri="{FF2B5EF4-FFF2-40B4-BE49-F238E27FC236}">
                      <a16:creationId xmlns:a16="http://schemas.microsoft.com/office/drawing/2014/main" id="{CC74384C-8E0F-D2E2-EE14-619B227508C3}"/>
                    </a:ext>
                  </a:extLst>
                </p:cNvPr>
                <p:cNvPicPr/>
                <p:nvPr/>
              </p:nvPicPr>
              <p:blipFill>
                <a:blip r:embed="rId627"/>
                <a:stretch>
                  <a:fillRect/>
                </a:stretch>
              </p:blipFill>
              <p:spPr>
                <a:xfrm>
                  <a:off x="2577316" y="489185"/>
                  <a:ext cx="16452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388" name="Ink 387">
                  <a:extLst>
                    <a:ext uri="{FF2B5EF4-FFF2-40B4-BE49-F238E27FC236}">
                      <a16:creationId xmlns:a16="http://schemas.microsoft.com/office/drawing/2014/main" id="{025A4DBE-76D6-541C-2AC5-EE4F2AF9CF02}"/>
                    </a:ext>
                  </a:extLst>
                </p14:cNvPr>
                <p14:cNvContentPartPr/>
                <p14:nvPr/>
              </p14:nvContentPartPr>
              <p14:xfrm>
                <a:off x="2140636" y="829385"/>
                <a:ext cx="483480" cy="360"/>
              </p14:xfrm>
            </p:contentPart>
          </mc:Choice>
          <mc:Fallback xmlns="">
            <p:pic>
              <p:nvPicPr>
                <p:cNvPr id="388" name="Ink 387">
                  <a:extLst>
                    <a:ext uri="{FF2B5EF4-FFF2-40B4-BE49-F238E27FC236}">
                      <a16:creationId xmlns:a16="http://schemas.microsoft.com/office/drawing/2014/main" id="{025A4DBE-76D6-541C-2AC5-EE4F2AF9CF02}"/>
                    </a:ext>
                  </a:extLst>
                </p:cNvPr>
                <p:cNvPicPr/>
                <p:nvPr/>
              </p:nvPicPr>
              <p:blipFill>
                <a:blip r:embed="rId629"/>
                <a:stretch>
                  <a:fillRect/>
                </a:stretch>
              </p:blipFill>
              <p:spPr>
                <a:xfrm>
                  <a:off x="2134516" y="823265"/>
                  <a:ext cx="495720" cy="1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30">
            <p14:nvContentPartPr>
              <p14:cNvPr id="390" name="Ink 389">
                <a:extLst>
                  <a:ext uri="{FF2B5EF4-FFF2-40B4-BE49-F238E27FC236}">
                    <a16:creationId xmlns:a16="http://schemas.microsoft.com/office/drawing/2014/main" id="{FE1AD075-74AA-E588-11C5-B533756BC82D}"/>
                  </a:ext>
                </a:extLst>
              </p14:cNvPr>
              <p14:cNvContentPartPr/>
              <p14:nvPr/>
            </p14:nvContentPartPr>
            <p14:xfrm>
              <a:off x="1068916" y="6348545"/>
              <a:ext cx="253440" cy="267120"/>
            </p14:xfrm>
          </p:contentPart>
        </mc:Choice>
        <mc:Fallback xmlns="">
          <p:pic>
            <p:nvPicPr>
              <p:cNvPr id="390" name="Ink 389">
                <a:extLst>
                  <a:ext uri="{FF2B5EF4-FFF2-40B4-BE49-F238E27FC236}">
                    <a16:creationId xmlns:a16="http://schemas.microsoft.com/office/drawing/2014/main" id="{FE1AD075-74AA-E588-11C5-B533756BC82D}"/>
                  </a:ext>
                </a:extLst>
              </p:cNvPr>
              <p:cNvPicPr/>
              <p:nvPr/>
            </p:nvPicPr>
            <p:blipFill>
              <a:blip r:embed="rId631"/>
              <a:stretch>
                <a:fillRect/>
              </a:stretch>
            </p:blipFill>
            <p:spPr>
              <a:xfrm>
                <a:off x="1062796" y="6342425"/>
                <a:ext cx="265680" cy="279360"/>
              </a:xfrm>
              <a:prstGeom prst="rect">
                <a:avLst/>
              </a:prstGeom>
            </p:spPr>
          </p:pic>
        </mc:Fallback>
      </mc:AlternateContent>
      <p:grpSp>
        <p:nvGrpSpPr>
          <p:cNvPr id="401" name="Group 400">
            <a:extLst>
              <a:ext uri="{FF2B5EF4-FFF2-40B4-BE49-F238E27FC236}">
                <a16:creationId xmlns:a16="http://schemas.microsoft.com/office/drawing/2014/main" id="{E19E79D8-82FC-C70A-60E7-DC461295C4D4}"/>
              </a:ext>
            </a:extLst>
          </p:cNvPr>
          <p:cNvGrpSpPr/>
          <p:nvPr/>
        </p:nvGrpSpPr>
        <p:grpSpPr>
          <a:xfrm>
            <a:off x="1589836" y="6159545"/>
            <a:ext cx="780840" cy="423720"/>
            <a:chOff x="1589836" y="6159545"/>
            <a:chExt cx="780840" cy="423720"/>
          </a:xfrm>
        </p:grpSpPr>
        <mc:AlternateContent xmlns:mc="http://schemas.openxmlformats.org/markup-compatibility/2006" xmlns:p14="http://schemas.microsoft.com/office/powerpoint/2010/main">
          <mc:Choice Requires="p14">
            <p:contentPart p14:bwMode="auto" r:id="rId632">
              <p14:nvContentPartPr>
                <p14:cNvPr id="391" name="Ink 390">
                  <a:extLst>
                    <a:ext uri="{FF2B5EF4-FFF2-40B4-BE49-F238E27FC236}">
                      <a16:creationId xmlns:a16="http://schemas.microsoft.com/office/drawing/2014/main" id="{B00919BC-A75F-1FE6-CBF1-D65EB817C63E}"/>
                    </a:ext>
                  </a:extLst>
                </p14:cNvPr>
                <p14:cNvContentPartPr/>
                <p14:nvPr/>
              </p14:nvContentPartPr>
              <p14:xfrm>
                <a:off x="1593076" y="6282665"/>
                <a:ext cx="6840" cy="300600"/>
              </p14:xfrm>
            </p:contentPart>
          </mc:Choice>
          <mc:Fallback xmlns="">
            <p:pic>
              <p:nvPicPr>
                <p:cNvPr id="391" name="Ink 390">
                  <a:extLst>
                    <a:ext uri="{FF2B5EF4-FFF2-40B4-BE49-F238E27FC236}">
                      <a16:creationId xmlns:a16="http://schemas.microsoft.com/office/drawing/2014/main" id="{B00919BC-A75F-1FE6-CBF1-D65EB817C63E}"/>
                    </a:ext>
                  </a:extLst>
                </p:cNvPr>
                <p:cNvPicPr/>
                <p:nvPr/>
              </p:nvPicPr>
              <p:blipFill>
                <a:blip r:embed="rId633"/>
                <a:stretch>
                  <a:fillRect/>
                </a:stretch>
              </p:blipFill>
              <p:spPr>
                <a:xfrm>
                  <a:off x="1586956" y="6276545"/>
                  <a:ext cx="1908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392" name="Ink 391">
                  <a:extLst>
                    <a:ext uri="{FF2B5EF4-FFF2-40B4-BE49-F238E27FC236}">
                      <a16:creationId xmlns:a16="http://schemas.microsoft.com/office/drawing/2014/main" id="{CC4F5CC8-1C8C-F3B7-91BD-4BD50D6C3AAD}"/>
                    </a:ext>
                  </a:extLst>
                </p14:cNvPr>
                <p14:cNvContentPartPr/>
                <p14:nvPr/>
              </p14:nvContentPartPr>
              <p14:xfrm>
                <a:off x="1589836" y="6261065"/>
                <a:ext cx="172800" cy="307080"/>
              </p14:xfrm>
            </p:contentPart>
          </mc:Choice>
          <mc:Fallback xmlns="">
            <p:pic>
              <p:nvPicPr>
                <p:cNvPr id="392" name="Ink 391">
                  <a:extLst>
                    <a:ext uri="{FF2B5EF4-FFF2-40B4-BE49-F238E27FC236}">
                      <a16:creationId xmlns:a16="http://schemas.microsoft.com/office/drawing/2014/main" id="{CC4F5CC8-1C8C-F3B7-91BD-4BD50D6C3AAD}"/>
                    </a:ext>
                  </a:extLst>
                </p:cNvPr>
                <p:cNvPicPr/>
                <p:nvPr/>
              </p:nvPicPr>
              <p:blipFill>
                <a:blip r:embed="rId635"/>
                <a:stretch>
                  <a:fillRect/>
                </a:stretch>
              </p:blipFill>
              <p:spPr>
                <a:xfrm>
                  <a:off x="1583716" y="6254945"/>
                  <a:ext cx="18504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393" name="Ink 392">
                  <a:extLst>
                    <a:ext uri="{FF2B5EF4-FFF2-40B4-BE49-F238E27FC236}">
                      <a16:creationId xmlns:a16="http://schemas.microsoft.com/office/drawing/2014/main" id="{7F8EAAE7-75AF-1151-77FB-B26D7F06F4BB}"/>
                    </a:ext>
                  </a:extLst>
                </p14:cNvPr>
                <p14:cNvContentPartPr/>
                <p14:nvPr/>
              </p14:nvContentPartPr>
              <p14:xfrm>
                <a:off x="1870636" y="6312545"/>
                <a:ext cx="17280" cy="242640"/>
              </p14:xfrm>
            </p:contentPart>
          </mc:Choice>
          <mc:Fallback xmlns="">
            <p:pic>
              <p:nvPicPr>
                <p:cNvPr id="393" name="Ink 392">
                  <a:extLst>
                    <a:ext uri="{FF2B5EF4-FFF2-40B4-BE49-F238E27FC236}">
                      <a16:creationId xmlns:a16="http://schemas.microsoft.com/office/drawing/2014/main" id="{7F8EAAE7-75AF-1151-77FB-B26D7F06F4BB}"/>
                    </a:ext>
                  </a:extLst>
                </p:cNvPr>
                <p:cNvPicPr/>
                <p:nvPr/>
              </p:nvPicPr>
              <p:blipFill>
                <a:blip r:embed="rId637"/>
                <a:stretch>
                  <a:fillRect/>
                </a:stretch>
              </p:blipFill>
              <p:spPr>
                <a:xfrm>
                  <a:off x="1864516" y="6306425"/>
                  <a:ext cx="2952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394" name="Ink 393">
                  <a:extLst>
                    <a:ext uri="{FF2B5EF4-FFF2-40B4-BE49-F238E27FC236}">
                      <a16:creationId xmlns:a16="http://schemas.microsoft.com/office/drawing/2014/main" id="{A524D653-D408-ADEF-A9EA-C830F32E65C9}"/>
                    </a:ext>
                  </a:extLst>
                </p14:cNvPr>
                <p14:cNvContentPartPr/>
                <p14:nvPr/>
              </p14:nvContentPartPr>
              <p14:xfrm>
                <a:off x="1870636" y="6321185"/>
                <a:ext cx="70200" cy="222120"/>
              </p14:xfrm>
            </p:contentPart>
          </mc:Choice>
          <mc:Fallback xmlns="">
            <p:pic>
              <p:nvPicPr>
                <p:cNvPr id="394" name="Ink 393">
                  <a:extLst>
                    <a:ext uri="{FF2B5EF4-FFF2-40B4-BE49-F238E27FC236}">
                      <a16:creationId xmlns:a16="http://schemas.microsoft.com/office/drawing/2014/main" id="{A524D653-D408-ADEF-A9EA-C830F32E65C9}"/>
                    </a:ext>
                  </a:extLst>
                </p:cNvPr>
                <p:cNvPicPr/>
                <p:nvPr/>
              </p:nvPicPr>
              <p:blipFill>
                <a:blip r:embed="rId639"/>
                <a:stretch>
                  <a:fillRect/>
                </a:stretch>
              </p:blipFill>
              <p:spPr>
                <a:xfrm>
                  <a:off x="1864516" y="6315065"/>
                  <a:ext cx="8244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395" name="Ink 394">
                  <a:extLst>
                    <a:ext uri="{FF2B5EF4-FFF2-40B4-BE49-F238E27FC236}">
                      <a16:creationId xmlns:a16="http://schemas.microsoft.com/office/drawing/2014/main" id="{38D3289F-AEB8-251B-7D71-A8538373FFB9}"/>
                    </a:ext>
                  </a:extLst>
                </p14:cNvPr>
                <p14:cNvContentPartPr/>
                <p14:nvPr/>
              </p14:nvContentPartPr>
              <p14:xfrm>
                <a:off x="1864516" y="6479585"/>
                <a:ext cx="57240" cy="6840"/>
              </p14:xfrm>
            </p:contentPart>
          </mc:Choice>
          <mc:Fallback xmlns="">
            <p:pic>
              <p:nvPicPr>
                <p:cNvPr id="395" name="Ink 394">
                  <a:extLst>
                    <a:ext uri="{FF2B5EF4-FFF2-40B4-BE49-F238E27FC236}">
                      <a16:creationId xmlns:a16="http://schemas.microsoft.com/office/drawing/2014/main" id="{38D3289F-AEB8-251B-7D71-A8538373FFB9}"/>
                    </a:ext>
                  </a:extLst>
                </p:cNvPr>
                <p:cNvPicPr/>
                <p:nvPr/>
              </p:nvPicPr>
              <p:blipFill>
                <a:blip r:embed="rId641"/>
                <a:stretch>
                  <a:fillRect/>
                </a:stretch>
              </p:blipFill>
              <p:spPr>
                <a:xfrm>
                  <a:off x="1858396" y="6473465"/>
                  <a:ext cx="694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397" name="Ink 396">
                  <a:extLst>
                    <a:ext uri="{FF2B5EF4-FFF2-40B4-BE49-F238E27FC236}">
                      <a16:creationId xmlns:a16="http://schemas.microsoft.com/office/drawing/2014/main" id="{7BA31A40-39A1-3B90-6137-152011D6AF11}"/>
                    </a:ext>
                  </a:extLst>
                </p14:cNvPr>
                <p14:cNvContentPartPr/>
                <p14:nvPr/>
              </p14:nvContentPartPr>
              <p14:xfrm>
                <a:off x="2037676" y="6341345"/>
                <a:ext cx="10080" cy="175320"/>
              </p14:xfrm>
            </p:contentPart>
          </mc:Choice>
          <mc:Fallback xmlns="">
            <p:pic>
              <p:nvPicPr>
                <p:cNvPr id="397" name="Ink 396">
                  <a:extLst>
                    <a:ext uri="{FF2B5EF4-FFF2-40B4-BE49-F238E27FC236}">
                      <a16:creationId xmlns:a16="http://schemas.microsoft.com/office/drawing/2014/main" id="{7BA31A40-39A1-3B90-6137-152011D6AF11}"/>
                    </a:ext>
                  </a:extLst>
                </p:cNvPr>
                <p:cNvPicPr/>
                <p:nvPr/>
              </p:nvPicPr>
              <p:blipFill>
                <a:blip r:embed="rId643"/>
                <a:stretch>
                  <a:fillRect/>
                </a:stretch>
              </p:blipFill>
              <p:spPr>
                <a:xfrm>
                  <a:off x="2031556" y="6335225"/>
                  <a:ext cx="223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398" name="Ink 397">
                  <a:extLst>
                    <a:ext uri="{FF2B5EF4-FFF2-40B4-BE49-F238E27FC236}">
                      <a16:creationId xmlns:a16="http://schemas.microsoft.com/office/drawing/2014/main" id="{7276E356-DC04-1052-C7A2-72B71DFD0502}"/>
                    </a:ext>
                  </a:extLst>
                </p14:cNvPr>
                <p14:cNvContentPartPr/>
                <p14:nvPr/>
              </p14:nvContentPartPr>
              <p14:xfrm>
                <a:off x="2003476" y="6241625"/>
                <a:ext cx="138240" cy="209520"/>
              </p14:xfrm>
            </p:contentPart>
          </mc:Choice>
          <mc:Fallback xmlns="">
            <p:pic>
              <p:nvPicPr>
                <p:cNvPr id="398" name="Ink 397">
                  <a:extLst>
                    <a:ext uri="{FF2B5EF4-FFF2-40B4-BE49-F238E27FC236}">
                      <a16:creationId xmlns:a16="http://schemas.microsoft.com/office/drawing/2014/main" id="{7276E356-DC04-1052-C7A2-72B71DFD0502}"/>
                    </a:ext>
                  </a:extLst>
                </p:cNvPr>
                <p:cNvPicPr/>
                <p:nvPr/>
              </p:nvPicPr>
              <p:blipFill>
                <a:blip r:embed="rId645"/>
                <a:stretch>
                  <a:fillRect/>
                </a:stretch>
              </p:blipFill>
              <p:spPr>
                <a:xfrm>
                  <a:off x="1997356" y="6235505"/>
                  <a:ext cx="15048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399" name="Ink 398">
                  <a:extLst>
                    <a:ext uri="{FF2B5EF4-FFF2-40B4-BE49-F238E27FC236}">
                      <a16:creationId xmlns:a16="http://schemas.microsoft.com/office/drawing/2014/main" id="{C03ADC37-BB67-7EC5-A386-904411AA234E}"/>
                    </a:ext>
                  </a:extLst>
                </p14:cNvPr>
                <p14:cNvContentPartPr/>
                <p14:nvPr/>
              </p14:nvContentPartPr>
              <p14:xfrm>
                <a:off x="2228476" y="6215345"/>
                <a:ext cx="18000" cy="198360"/>
              </p14:xfrm>
            </p:contentPart>
          </mc:Choice>
          <mc:Fallback xmlns="">
            <p:pic>
              <p:nvPicPr>
                <p:cNvPr id="399" name="Ink 398">
                  <a:extLst>
                    <a:ext uri="{FF2B5EF4-FFF2-40B4-BE49-F238E27FC236}">
                      <a16:creationId xmlns:a16="http://schemas.microsoft.com/office/drawing/2014/main" id="{C03ADC37-BB67-7EC5-A386-904411AA234E}"/>
                    </a:ext>
                  </a:extLst>
                </p:cNvPr>
                <p:cNvPicPr/>
                <p:nvPr/>
              </p:nvPicPr>
              <p:blipFill>
                <a:blip r:embed="rId647"/>
                <a:stretch>
                  <a:fillRect/>
                </a:stretch>
              </p:blipFill>
              <p:spPr>
                <a:xfrm>
                  <a:off x="2222356" y="6209225"/>
                  <a:ext cx="3024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400" name="Ink 399">
                  <a:extLst>
                    <a:ext uri="{FF2B5EF4-FFF2-40B4-BE49-F238E27FC236}">
                      <a16:creationId xmlns:a16="http://schemas.microsoft.com/office/drawing/2014/main" id="{6F18D0B5-99D4-A337-708C-88278856838C}"/>
                    </a:ext>
                  </a:extLst>
                </p14:cNvPr>
                <p14:cNvContentPartPr/>
                <p14:nvPr/>
              </p14:nvContentPartPr>
              <p14:xfrm>
                <a:off x="2239996" y="6159545"/>
                <a:ext cx="130680" cy="272880"/>
              </p14:xfrm>
            </p:contentPart>
          </mc:Choice>
          <mc:Fallback xmlns="">
            <p:pic>
              <p:nvPicPr>
                <p:cNvPr id="400" name="Ink 399">
                  <a:extLst>
                    <a:ext uri="{FF2B5EF4-FFF2-40B4-BE49-F238E27FC236}">
                      <a16:creationId xmlns:a16="http://schemas.microsoft.com/office/drawing/2014/main" id="{6F18D0B5-99D4-A337-708C-88278856838C}"/>
                    </a:ext>
                  </a:extLst>
                </p:cNvPr>
                <p:cNvPicPr/>
                <p:nvPr/>
              </p:nvPicPr>
              <p:blipFill>
                <a:blip r:embed="rId649"/>
                <a:stretch>
                  <a:fillRect/>
                </a:stretch>
              </p:blipFill>
              <p:spPr>
                <a:xfrm>
                  <a:off x="2233876" y="6153425"/>
                  <a:ext cx="142920" cy="285120"/>
                </a:xfrm>
                <a:prstGeom prst="rect">
                  <a:avLst/>
                </a:prstGeom>
              </p:spPr>
            </p:pic>
          </mc:Fallback>
        </mc:AlternateContent>
      </p:grpSp>
      <p:grpSp>
        <p:nvGrpSpPr>
          <p:cNvPr id="408" name="Group 407">
            <a:extLst>
              <a:ext uri="{FF2B5EF4-FFF2-40B4-BE49-F238E27FC236}">
                <a16:creationId xmlns:a16="http://schemas.microsoft.com/office/drawing/2014/main" id="{7F948173-E42C-2F3F-73D7-2B83A9301F4B}"/>
              </a:ext>
            </a:extLst>
          </p:cNvPr>
          <p:cNvGrpSpPr/>
          <p:nvPr/>
        </p:nvGrpSpPr>
        <p:grpSpPr>
          <a:xfrm>
            <a:off x="1757236" y="5909345"/>
            <a:ext cx="282960" cy="253080"/>
            <a:chOff x="1757236" y="5909345"/>
            <a:chExt cx="282960" cy="253080"/>
          </a:xfrm>
        </p:grpSpPr>
        <mc:AlternateContent xmlns:mc="http://schemas.openxmlformats.org/markup-compatibility/2006" xmlns:p14="http://schemas.microsoft.com/office/powerpoint/2010/main">
          <mc:Choice Requires="p14">
            <p:contentPart p14:bwMode="auto" r:id="rId650">
              <p14:nvContentPartPr>
                <p14:cNvPr id="402" name="Ink 401">
                  <a:extLst>
                    <a:ext uri="{FF2B5EF4-FFF2-40B4-BE49-F238E27FC236}">
                      <a16:creationId xmlns:a16="http://schemas.microsoft.com/office/drawing/2014/main" id="{07709714-2486-5C73-F774-2B57CC99EF7A}"/>
                    </a:ext>
                  </a:extLst>
                </p14:cNvPr>
                <p14:cNvContentPartPr/>
                <p14:nvPr/>
              </p14:nvContentPartPr>
              <p14:xfrm>
                <a:off x="1757236" y="5945705"/>
                <a:ext cx="114120" cy="127080"/>
              </p14:xfrm>
            </p:contentPart>
          </mc:Choice>
          <mc:Fallback xmlns="">
            <p:pic>
              <p:nvPicPr>
                <p:cNvPr id="402" name="Ink 401">
                  <a:extLst>
                    <a:ext uri="{FF2B5EF4-FFF2-40B4-BE49-F238E27FC236}">
                      <a16:creationId xmlns:a16="http://schemas.microsoft.com/office/drawing/2014/main" id="{07709714-2486-5C73-F774-2B57CC99EF7A}"/>
                    </a:ext>
                  </a:extLst>
                </p:cNvPr>
                <p:cNvPicPr/>
                <p:nvPr/>
              </p:nvPicPr>
              <p:blipFill>
                <a:blip r:embed="rId651"/>
                <a:stretch>
                  <a:fillRect/>
                </a:stretch>
              </p:blipFill>
              <p:spPr>
                <a:xfrm>
                  <a:off x="1751116" y="5939585"/>
                  <a:ext cx="1263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03" name="Ink 402">
                  <a:extLst>
                    <a:ext uri="{FF2B5EF4-FFF2-40B4-BE49-F238E27FC236}">
                      <a16:creationId xmlns:a16="http://schemas.microsoft.com/office/drawing/2014/main" id="{1FA1B3E6-B975-2DA9-095F-C22F43E3009C}"/>
                    </a:ext>
                  </a:extLst>
                </p14:cNvPr>
                <p14:cNvContentPartPr/>
                <p14:nvPr/>
              </p14:nvContentPartPr>
              <p14:xfrm>
                <a:off x="1909156" y="5963705"/>
                <a:ext cx="32040" cy="88920"/>
              </p14:xfrm>
            </p:contentPart>
          </mc:Choice>
          <mc:Fallback xmlns="">
            <p:pic>
              <p:nvPicPr>
                <p:cNvPr id="403" name="Ink 402">
                  <a:extLst>
                    <a:ext uri="{FF2B5EF4-FFF2-40B4-BE49-F238E27FC236}">
                      <a16:creationId xmlns:a16="http://schemas.microsoft.com/office/drawing/2014/main" id="{1FA1B3E6-B975-2DA9-095F-C22F43E3009C}"/>
                    </a:ext>
                  </a:extLst>
                </p:cNvPr>
                <p:cNvPicPr/>
                <p:nvPr/>
              </p:nvPicPr>
              <p:blipFill>
                <a:blip r:embed="rId653"/>
                <a:stretch>
                  <a:fillRect/>
                </a:stretch>
              </p:blipFill>
              <p:spPr>
                <a:xfrm>
                  <a:off x="1903036" y="5957585"/>
                  <a:ext cx="442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04" name="Ink 403">
                  <a:extLst>
                    <a:ext uri="{FF2B5EF4-FFF2-40B4-BE49-F238E27FC236}">
                      <a16:creationId xmlns:a16="http://schemas.microsoft.com/office/drawing/2014/main" id="{594531B5-3683-D92E-69D5-92C58C98A9ED}"/>
                    </a:ext>
                  </a:extLst>
                </p14:cNvPr>
                <p14:cNvContentPartPr/>
                <p14:nvPr/>
              </p14:nvContentPartPr>
              <p14:xfrm>
                <a:off x="1990516" y="5932025"/>
                <a:ext cx="48240" cy="230400"/>
              </p14:xfrm>
            </p:contentPart>
          </mc:Choice>
          <mc:Fallback xmlns="">
            <p:pic>
              <p:nvPicPr>
                <p:cNvPr id="404" name="Ink 403">
                  <a:extLst>
                    <a:ext uri="{FF2B5EF4-FFF2-40B4-BE49-F238E27FC236}">
                      <a16:creationId xmlns:a16="http://schemas.microsoft.com/office/drawing/2014/main" id="{594531B5-3683-D92E-69D5-92C58C98A9ED}"/>
                    </a:ext>
                  </a:extLst>
                </p:cNvPr>
                <p:cNvPicPr/>
                <p:nvPr/>
              </p:nvPicPr>
              <p:blipFill>
                <a:blip r:embed="rId655"/>
                <a:stretch>
                  <a:fillRect/>
                </a:stretch>
              </p:blipFill>
              <p:spPr>
                <a:xfrm>
                  <a:off x="1984396" y="5925905"/>
                  <a:ext cx="604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05" name="Ink 404">
                  <a:extLst>
                    <a:ext uri="{FF2B5EF4-FFF2-40B4-BE49-F238E27FC236}">
                      <a16:creationId xmlns:a16="http://schemas.microsoft.com/office/drawing/2014/main" id="{E29F379C-9549-D5EA-CB57-702F5F2674E4}"/>
                    </a:ext>
                  </a:extLst>
                </p14:cNvPr>
                <p14:cNvContentPartPr/>
                <p14:nvPr/>
              </p14:nvContentPartPr>
              <p14:xfrm>
                <a:off x="1984396" y="5909345"/>
                <a:ext cx="360" cy="360"/>
              </p14:xfrm>
            </p:contentPart>
          </mc:Choice>
          <mc:Fallback xmlns="">
            <p:pic>
              <p:nvPicPr>
                <p:cNvPr id="405" name="Ink 404">
                  <a:extLst>
                    <a:ext uri="{FF2B5EF4-FFF2-40B4-BE49-F238E27FC236}">
                      <a16:creationId xmlns:a16="http://schemas.microsoft.com/office/drawing/2014/main" id="{E29F379C-9549-D5EA-CB57-702F5F2674E4}"/>
                    </a:ext>
                  </a:extLst>
                </p:cNvPr>
                <p:cNvPicPr/>
                <p:nvPr/>
              </p:nvPicPr>
              <p:blipFill>
                <a:blip r:embed="rId215"/>
                <a:stretch>
                  <a:fillRect/>
                </a:stretch>
              </p:blipFill>
              <p:spPr>
                <a:xfrm>
                  <a:off x="1978276" y="590322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407" name="Ink 406">
                  <a:extLst>
                    <a:ext uri="{FF2B5EF4-FFF2-40B4-BE49-F238E27FC236}">
                      <a16:creationId xmlns:a16="http://schemas.microsoft.com/office/drawing/2014/main" id="{191E7DA6-B8CC-01F3-01F5-4E434E226893}"/>
                    </a:ext>
                  </a:extLst>
                </p14:cNvPr>
                <p14:cNvContentPartPr/>
                <p14:nvPr/>
              </p14:nvContentPartPr>
              <p14:xfrm>
                <a:off x="2033356" y="6111665"/>
                <a:ext cx="6840" cy="360"/>
              </p14:xfrm>
            </p:contentPart>
          </mc:Choice>
          <mc:Fallback xmlns="">
            <p:pic>
              <p:nvPicPr>
                <p:cNvPr id="407" name="Ink 406">
                  <a:extLst>
                    <a:ext uri="{FF2B5EF4-FFF2-40B4-BE49-F238E27FC236}">
                      <a16:creationId xmlns:a16="http://schemas.microsoft.com/office/drawing/2014/main" id="{191E7DA6-B8CC-01F3-01F5-4E434E226893}"/>
                    </a:ext>
                  </a:extLst>
                </p:cNvPr>
                <p:cNvPicPr/>
                <p:nvPr/>
              </p:nvPicPr>
              <p:blipFill>
                <a:blip r:embed="rId658"/>
                <a:stretch>
                  <a:fillRect/>
                </a:stretch>
              </p:blipFill>
              <p:spPr>
                <a:xfrm>
                  <a:off x="2027236" y="6105545"/>
                  <a:ext cx="19080" cy="12600"/>
                </a:xfrm>
                <a:prstGeom prst="rect">
                  <a:avLst/>
                </a:prstGeom>
              </p:spPr>
            </p:pic>
          </mc:Fallback>
        </mc:AlternateContent>
      </p:grpSp>
    </p:spTree>
    <p:extLst>
      <p:ext uri="{BB962C8B-B14F-4D97-AF65-F5344CB8AC3E}">
        <p14:creationId xmlns:p14="http://schemas.microsoft.com/office/powerpoint/2010/main" val="25704795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D56FDA-1645-E050-32F8-8670CBBD2A30}"/>
              </a:ext>
            </a:extLst>
          </p:cNvPr>
          <p:cNvSpPr>
            <a:spLocks noGrp="1"/>
          </p:cNvSpPr>
          <p:nvPr>
            <p:ph type="sldNum" sz="quarter" idx="12"/>
          </p:nvPr>
        </p:nvSpPr>
        <p:spPr/>
        <p:txBody>
          <a:bodyPr/>
          <a:lstStyle/>
          <a:p>
            <a:fld id="{C86488E0-EA66-EE4C-84C2-226D9C4A9E6B}" type="slidenum">
              <a:rPr lang="en-PS" smtClean="0"/>
              <a:t>45</a:t>
            </a:fld>
            <a:endParaRPr lang="en-PS"/>
          </a:p>
        </p:txBody>
      </p:sp>
      <p:pic>
        <p:nvPicPr>
          <p:cNvPr id="3" name="Picture 2">
            <a:extLst>
              <a:ext uri="{FF2B5EF4-FFF2-40B4-BE49-F238E27FC236}">
                <a16:creationId xmlns:a16="http://schemas.microsoft.com/office/drawing/2014/main" id="{02C16BB7-5771-92D4-89A8-DA9282A3CC2B}"/>
              </a:ext>
            </a:extLst>
          </p:cNvPr>
          <p:cNvPicPr>
            <a:picLocks noChangeAspect="1"/>
          </p:cNvPicPr>
          <p:nvPr/>
        </p:nvPicPr>
        <p:blipFill>
          <a:blip r:embed="rId2"/>
          <a:stretch>
            <a:fillRect/>
          </a:stretch>
        </p:blipFill>
        <p:spPr>
          <a:xfrm>
            <a:off x="1098339" y="1175657"/>
            <a:ext cx="9780879" cy="3738911"/>
          </a:xfrm>
          <a:prstGeom prst="rect">
            <a:avLst/>
          </a:prstGeom>
        </p:spPr>
      </p:pic>
      <mc:AlternateContent xmlns:mc="http://schemas.openxmlformats.org/markup-compatibility/2006" xmlns:p14="http://schemas.microsoft.com/office/powerpoint/2010/main">
        <mc:Choice Requires="p14">
          <p:contentPart p14:bwMode="auto" r:id="rId3">
            <p14:nvContentPartPr>
              <p14:cNvPr id="20" name="Ink 19">
                <a:extLst>
                  <a:ext uri="{FF2B5EF4-FFF2-40B4-BE49-F238E27FC236}">
                    <a16:creationId xmlns:a16="http://schemas.microsoft.com/office/drawing/2014/main" id="{F733412A-5FE4-917C-C1AE-E1C36F68BFDD}"/>
                  </a:ext>
                </a:extLst>
              </p14:cNvPr>
              <p14:cNvContentPartPr/>
              <p14:nvPr/>
            </p14:nvContentPartPr>
            <p14:xfrm>
              <a:off x="1460726" y="2675186"/>
              <a:ext cx="360" cy="360"/>
            </p14:xfrm>
          </p:contentPart>
        </mc:Choice>
        <mc:Fallback xmlns="">
          <p:pic>
            <p:nvPicPr>
              <p:cNvPr id="20" name="Ink 19">
                <a:extLst>
                  <a:ext uri="{FF2B5EF4-FFF2-40B4-BE49-F238E27FC236}">
                    <a16:creationId xmlns:a16="http://schemas.microsoft.com/office/drawing/2014/main" id="{F733412A-5FE4-917C-C1AE-E1C36F68BFDD}"/>
                  </a:ext>
                </a:extLst>
              </p:cNvPr>
              <p:cNvPicPr/>
              <p:nvPr/>
            </p:nvPicPr>
            <p:blipFill>
              <a:blip r:embed="rId4"/>
              <a:stretch>
                <a:fillRect/>
              </a:stretch>
            </p:blipFill>
            <p:spPr>
              <a:xfrm>
                <a:off x="1454606" y="2669066"/>
                <a:ext cx="12600" cy="12600"/>
              </a:xfrm>
              <a:prstGeom prst="rect">
                <a:avLst/>
              </a:prstGeom>
            </p:spPr>
          </p:pic>
        </mc:Fallback>
      </mc:AlternateContent>
      <p:grpSp>
        <p:nvGrpSpPr>
          <p:cNvPr id="23" name="Group 22">
            <a:extLst>
              <a:ext uri="{FF2B5EF4-FFF2-40B4-BE49-F238E27FC236}">
                <a16:creationId xmlns:a16="http://schemas.microsoft.com/office/drawing/2014/main" id="{B4068D3F-EA15-A852-20A8-3F33574DCA92}"/>
              </a:ext>
            </a:extLst>
          </p:cNvPr>
          <p:cNvGrpSpPr/>
          <p:nvPr/>
        </p:nvGrpSpPr>
        <p:grpSpPr>
          <a:xfrm>
            <a:off x="1388726" y="2578346"/>
            <a:ext cx="169560" cy="299880"/>
            <a:chOff x="1388726" y="2578346"/>
            <a:chExt cx="169560" cy="299880"/>
          </a:xfrm>
        </p:grpSpPr>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BFA17826-DBB2-59C8-DCDF-4374776A76DE}"/>
                    </a:ext>
                  </a:extLst>
                </p14:cNvPr>
                <p14:cNvContentPartPr/>
                <p14:nvPr/>
              </p14:nvContentPartPr>
              <p14:xfrm>
                <a:off x="1388726" y="2728466"/>
                <a:ext cx="30240" cy="149760"/>
              </p14:xfrm>
            </p:contentPart>
          </mc:Choice>
          <mc:Fallback xmlns="">
            <p:pic>
              <p:nvPicPr>
                <p:cNvPr id="14" name="Ink 13">
                  <a:extLst>
                    <a:ext uri="{FF2B5EF4-FFF2-40B4-BE49-F238E27FC236}">
                      <a16:creationId xmlns:a16="http://schemas.microsoft.com/office/drawing/2014/main" id="{BFA17826-DBB2-59C8-DCDF-4374776A76DE}"/>
                    </a:ext>
                  </a:extLst>
                </p:cNvPr>
                <p:cNvPicPr/>
                <p:nvPr/>
              </p:nvPicPr>
              <p:blipFill>
                <a:blip r:embed="rId6"/>
                <a:stretch>
                  <a:fillRect/>
                </a:stretch>
              </p:blipFill>
              <p:spPr>
                <a:xfrm>
                  <a:off x="1382606" y="2722346"/>
                  <a:ext cx="424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 name="Ink 15">
                  <a:extLst>
                    <a:ext uri="{FF2B5EF4-FFF2-40B4-BE49-F238E27FC236}">
                      <a16:creationId xmlns:a16="http://schemas.microsoft.com/office/drawing/2014/main" id="{10F5A52F-FDF3-F164-F803-AECC6C1AFAD2}"/>
                    </a:ext>
                  </a:extLst>
                </p14:cNvPr>
                <p14:cNvContentPartPr/>
                <p14:nvPr/>
              </p14:nvContentPartPr>
              <p14:xfrm>
                <a:off x="1426166" y="2655026"/>
                <a:ext cx="360" cy="360"/>
              </p14:xfrm>
            </p:contentPart>
          </mc:Choice>
          <mc:Fallback xmlns="">
            <p:pic>
              <p:nvPicPr>
                <p:cNvPr id="16" name="Ink 15">
                  <a:extLst>
                    <a:ext uri="{FF2B5EF4-FFF2-40B4-BE49-F238E27FC236}">
                      <a16:creationId xmlns:a16="http://schemas.microsoft.com/office/drawing/2014/main" id="{10F5A52F-FDF3-F164-F803-AECC6C1AFAD2}"/>
                    </a:ext>
                  </a:extLst>
                </p:cNvPr>
                <p:cNvPicPr/>
                <p:nvPr/>
              </p:nvPicPr>
              <p:blipFill>
                <a:blip r:embed="rId4"/>
                <a:stretch>
                  <a:fillRect/>
                </a:stretch>
              </p:blipFill>
              <p:spPr>
                <a:xfrm>
                  <a:off x="1420046" y="264890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 name="Ink 17">
                  <a:extLst>
                    <a:ext uri="{FF2B5EF4-FFF2-40B4-BE49-F238E27FC236}">
                      <a16:creationId xmlns:a16="http://schemas.microsoft.com/office/drawing/2014/main" id="{8DABF8EE-293E-7E05-E4F9-863696569B94}"/>
                    </a:ext>
                  </a:extLst>
                </p14:cNvPr>
                <p14:cNvContentPartPr/>
                <p14:nvPr/>
              </p14:nvContentPartPr>
              <p14:xfrm>
                <a:off x="1520486" y="2578346"/>
                <a:ext cx="37800" cy="112320"/>
              </p14:xfrm>
            </p:contentPart>
          </mc:Choice>
          <mc:Fallback xmlns="">
            <p:pic>
              <p:nvPicPr>
                <p:cNvPr id="18" name="Ink 17">
                  <a:extLst>
                    <a:ext uri="{FF2B5EF4-FFF2-40B4-BE49-F238E27FC236}">
                      <a16:creationId xmlns:a16="http://schemas.microsoft.com/office/drawing/2014/main" id="{8DABF8EE-293E-7E05-E4F9-863696569B94}"/>
                    </a:ext>
                  </a:extLst>
                </p:cNvPr>
                <p:cNvPicPr/>
                <p:nvPr/>
              </p:nvPicPr>
              <p:blipFill>
                <a:blip r:embed="rId9"/>
                <a:stretch>
                  <a:fillRect/>
                </a:stretch>
              </p:blipFill>
              <p:spPr>
                <a:xfrm>
                  <a:off x="1514366" y="2572226"/>
                  <a:ext cx="500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2" name="Ink 21">
                  <a:extLst>
                    <a:ext uri="{FF2B5EF4-FFF2-40B4-BE49-F238E27FC236}">
                      <a16:creationId xmlns:a16="http://schemas.microsoft.com/office/drawing/2014/main" id="{ECF3B762-EFC8-F7BD-7D09-680BD77EA4C1}"/>
                    </a:ext>
                  </a:extLst>
                </p14:cNvPr>
                <p14:cNvContentPartPr/>
                <p14:nvPr/>
              </p14:nvContentPartPr>
              <p14:xfrm>
                <a:off x="1448486" y="2652146"/>
                <a:ext cx="7920" cy="15120"/>
              </p14:xfrm>
            </p:contentPart>
          </mc:Choice>
          <mc:Fallback xmlns="">
            <p:pic>
              <p:nvPicPr>
                <p:cNvPr id="22" name="Ink 21">
                  <a:extLst>
                    <a:ext uri="{FF2B5EF4-FFF2-40B4-BE49-F238E27FC236}">
                      <a16:creationId xmlns:a16="http://schemas.microsoft.com/office/drawing/2014/main" id="{ECF3B762-EFC8-F7BD-7D09-680BD77EA4C1}"/>
                    </a:ext>
                  </a:extLst>
                </p:cNvPr>
                <p:cNvPicPr/>
                <p:nvPr/>
              </p:nvPicPr>
              <p:blipFill>
                <a:blip r:embed="rId11"/>
                <a:stretch>
                  <a:fillRect/>
                </a:stretch>
              </p:blipFill>
              <p:spPr>
                <a:xfrm>
                  <a:off x="1442366" y="2646026"/>
                  <a:ext cx="20160" cy="27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24" name="Ink 23">
                <a:extLst>
                  <a:ext uri="{FF2B5EF4-FFF2-40B4-BE49-F238E27FC236}">
                    <a16:creationId xmlns:a16="http://schemas.microsoft.com/office/drawing/2014/main" id="{4E61141E-B4F7-C162-4772-CB2CC8DDA5EC}"/>
                  </a:ext>
                </a:extLst>
              </p14:cNvPr>
              <p14:cNvContentPartPr/>
              <p14:nvPr/>
            </p14:nvContentPartPr>
            <p14:xfrm>
              <a:off x="1570526" y="2794346"/>
              <a:ext cx="119880" cy="216720"/>
            </p14:xfrm>
          </p:contentPart>
        </mc:Choice>
        <mc:Fallback xmlns="">
          <p:pic>
            <p:nvPicPr>
              <p:cNvPr id="24" name="Ink 23">
                <a:extLst>
                  <a:ext uri="{FF2B5EF4-FFF2-40B4-BE49-F238E27FC236}">
                    <a16:creationId xmlns:a16="http://schemas.microsoft.com/office/drawing/2014/main" id="{4E61141E-B4F7-C162-4772-CB2CC8DDA5EC}"/>
                  </a:ext>
                </a:extLst>
              </p:cNvPr>
              <p:cNvPicPr/>
              <p:nvPr/>
            </p:nvPicPr>
            <p:blipFill>
              <a:blip r:embed="rId13"/>
              <a:stretch>
                <a:fillRect/>
              </a:stretch>
            </p:blipFill>
            <p:spPr>
              <a:xfrm>
                <a:off x="1564406" y="2788226"/>
                <a:ext cx="1321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5" name="Ink 24">
                <a:extLst>
                  <a:ext uri="{FF2B5EF4-FFF2-40B4-BE49-F238E27FC236}">
                    <a16:creationId xmlns:a16="http://schemas.microsoft.com/office/drawing/2014/main" id="{DB774EB3-8A12-280B-D3E1-C4C7186F0EB5}"/>
                  </a:ext>
                </a:extLst>
              </p14:cNvPr>
              <p14:cNvContentPartPr/>
              <p14:nvPr/>
            </p14:nvContentPartPr>
            <p14:xfrm>
              <a:off x="1840526" y="2614706"/>
              <a:ext cx="179640" cy="272160"/>
            </p14:xfrm>
          </p:contentPart>
        </mc:Choice>
        <mc:Fallback xmlns="">
          <p:pic>
            <p:nvPicPr>
              <p:cNvPr id="25" name="Ink 24">
                <a:extLst>
                  <a:ext uri="{FF2B5EF4-FFF2-40B4-BE49-F238E27FC236}">
                    <a16:creationId xmlns:a16="http://schemas.microsoft.com/office/drawing/2014/main" id="{DB774EB3-8A12-280B-D3E1-C4C7186F0EB5}"/>
                  </a:ext>
                </a:extLst>
              </p:cNvPr>
              <p:cNvPicPr/>
              <p:nvPr/>
            </p:nvPicPr>
            <p:blipFill>
              <a:blip r:embed="rId15"/>
              <a:stretch>
                <a:fillRect/>
              </a:stretch>
            </p:blipFill>
            <p:spPr>
              <a:xfrm>
                <a:off x="1834406" y="2608586"/>
                <a:ext cx="191880" cy="284400"/>
              </a:xfrm>
              <a:prstGeom prst="rect">
                <a:avLst/>
              </a:prstGeom>
            </p:spPr>
          </p:pic>
        </mc:Fallback>
      </mc:AlternateContent>
      <p:grpSp>
        <p:nvGrpSpPr>
          <p:cNvPr id="27" name="Group 26">
            <a:extLst>
              <a:ext uri="{FF2B5EF4-FFF2-40B4-BE49-F238E27FC236}">
                <a16:creationId xmlns:a16="http://schemas.microsoft.com/office/drawing/2014/main" id="{72D20EE9-8E0E-7302-13E2-7BBB09753270}"/>
              </a:ext>
            </a:extLst>
          </p:cNvPr>
          <p:cNvGrpSpPr/>
          <p:nvPr/>
        </p:nvGrpSpPr>
        <p:grpSpPr>
          <a:xfrm>
            <a:off x="372086" y="2505266"/>
            <a:ext cx="895680" cy="504360"/>
            <a:chOff x="372086" y="2505266"/>
            <a:chExt cx="895680" cy="504360"/>
          </a:xfrm>
        </p:grpSpPr>
        <mc:AlternateContent xmlns:mc="http://schemas.openxmlformats.org/markup-compatibility/2006" xmlns:p14="http://schemas.microsoft.com/office/powerpoint/2010/main">
          <mc:Choice Requires="p14">
            <p:contentPart p14:bwMode="auto" r:id="rId16">
              <p14:nvContentPartPr>
                <p14:cNvPr id="4" name="Ink 3">
                  <a:extLst>
                    <a:ext uri="{FF2B5EF4-FFF2-40B4-BE49-F238E27FC236}">
                      <a16:creationId xmlns:a16="http://schemas.microsoft.com/office/drawing/2014/main" id="{27A4C421-8865-107D-1A0A-E1411838EC39}"/>
                    </a:ext>
                  </a:extLst>
                </p14:cNvPr>
                <p14:cNvContentPartPr/>
                <p14:nvPr/>
              </p14:nvContentPartPr>
              <p14:xfrm>
                <a:off x="599606" y="2571506"/>
                <a:ext cx="201600" cy="360"/>
              </p14:xfrm>
            </p:contentPart>
          </mc:Choice>
          <mc:Fallback xmlns="">
            <p:pic>
              <p:nvPicPr>
                <p:cNvPr id="4" name="Ink 3">
                  <a:extLst>
                    <a:ext uri="{FF2B5EF4-FFF2-40B4-BE49-F238E27FC236}">
                      <a16:creationId xmlns:a16="http://schemas.microsoft.com/office/drawing/2014/main" id="{27A4C421-8865-107D-1A0A-E1411838EC39}"/>
                    </a:ext>
                  </a:extLst>
                </p:cNvPr>
                <p:cNvPicPr/>
                <p:nvPr/>
              </p:nvPicPr>
              <p:blipFill>
                <a:blip r:embed="rId17"/>
                <a:stretch>
                  <a:fillRect/>
                </a:stretch>
              </p:blipFill>
              <p:spPr>
                <a:xfrm>
                  <a:off x="593486" y="2565386"/>
                  <a:ext cx="2138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 name="Ink 4">
                  <a:extLst>
                    <a:ext uri="{FF2B5EF4-FFF2-40B4-BE49-F238E27FC236}">
                      <a16:creationId xmlns:a16="http://schemas.microsoft.com/office/drawing/2014/main" id="{8D545E89-2C69-3A72-DCBD-AC6A7087B6CD}"/>
                    </a:ext>
                  </a:extLst>
                </p14:cNvPr>
                <p14:cNvContentPartPr/>
                <p14:nvPr/>
              </p14:nvContentPartPr>
              <p14:xfrm>
                <a:off x="621206" y="2579066"/>
                <a:ext cx="360" cy="327600"/>
              </p14:xfrm>
            </p:contentPart>
          </mc:Choice>
          <mc:Fallback xmlns="">
            <p:pic>
              <p:nvPicPr>
                <p:cNvPr id="5" name="Ink 4">
                  <a:extLst>
                    <a:ext uri="{FF2B5EF4-FFF2-40B4-BE49-F238E27FC236}">
                      <a16:creationId xmlns:a16="http://schemas.microsoft.com/office/drawing/2014/main" id="{8D545E89-2C69-3A72-DCBD-AC6A7087B6CD}"/>
                    </a:ext>
                  </a:extLst>
                </p:cNvPr>
                <p:cNvPicPr/>
                <p:nvPr/>
              </p:nvPicPr>
              <p:blipFill>
                <a:blip r:embed="rId19"/>
                <a:stretch>
                  <a:fillRect/>
                </a:stretch>
              </p:blipFill>
              <p:spPr>
                <a:xfrm>
                  <a:off x="615086" y="2572946"/>
                  <a:ext cx="1260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 name="Ink 6">
                  <a:extLst>
                    <a:ext uri="{FF2B5EF4-FFF2-40B4-BE49-F238E27FC236}">
                      <a16:creationId xmlns:a16="http://schemas.microsoft.com/office/drawing/2014/main" id="{BDDA8DAA-0C58-9E41-3D0C-E57D634FC37E}"/>
                    </a:ext>
                  </a:extLst>
                </p14:cNvPr>
                <p14:cNvContentPartPr/>
                <p14:nvPr/>
              </p14:nvContentPartPr>
              <p14:xfrm>
                <a:off x="614006" y="2727026"/>
                <a:ext cx="123480" cy="360"/>
              </p14:xfrm>
            </p:contentPart>
          </mc:Choice>
          <mc:Fallback xmlns="">
            <p:pic>
              <p:nvPicPr>
                <p:cNvPr id="7" name="Ink 6">
                  <a:extLst>
                    <a:ext uri="{FF2B5EF4-FFF2-40B4-BE49-F238E27FC236}">
                      <a16:creationId xmlns:a16="http://schemas.microsoft.com/office/drawing/2014/main" id="{BDDA8DAA-0C58-9E41-3D0C-E57D634FC37E}"/>
                    </a:ext>
                  </a:extLst>
                </p:cNvPr>
                <p:cNvPicPr/>
                <p:nvPr/>
              </p:nvPicPr>
              <p:blipFill>
                <a:blip r:embed="rId21"/>
                <a:stretch>
                  <a:fillRect/>
                </a:stretch>
              </p:blipFill>
              <p:spPr>
                <a:xfrm>
                  <a:off x="607886" y="2720906"/>
                  <a:ext cx="1357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8" name="Ink 7">
                  <a:extLst>
                    <a:ext uri="{FF2B5EF4-FFF2-40B4-BE49-F238E27FC236}">
                      <a16:creationId xmlns:a16="http://schemas.microsoft.com/office/drawing/2014/main" id="{8AAD0233-0773-A45A-E488-6A73D68F00D2}"/>
                    </a:ext>
                  </a:extLst>
                </p14:cNvPr>
                <p14:cNvContentPartPr/>
                <p14:nvPr/>
              </p14:nvContentPartPr>
              <p14:xfrm>
                <a:off x="859886" y="2537666"/>
                <a:ext cx="83160" cy="394200"/>
              </p14:xfrm>
            </p:contentPart>
          </mc:Choice>
          <mc:Fallback xmlns="">
            <p:pic>
              <p:nvPicPr>
                <p:cNvPr id="8" name="Ink 7">
                  <a:extLst>
                    <a:ext uri="{FF2B5EF4-FFF2-40B4-BE49-F238E27FC236}">
                      <a16:creationId xmlns:a16="http://schemas.microsoft.com/office/drawing/2014/main" id="{8AAD0233-0773-A45A-E488-6A73D68F00D2}"/>
                    </a:ext>
                  </a:extLst>
                </p:cNvPr>
                <p:cNvPicPr/>
                <p:nvPr/>
              </p:nvPicPr>
              <p:blipFill>
                <a:blip r:embed="rId23"/>
                <a:stretch>
                  <a:fillRect/>
                </a:stretch>
              </p:blipFill>
              <p:spPr>
                <a:xfrm>
                  <a:off x="853766" y="2531546"/>
                  <a:ext cx="95400" cy="406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 name="Ink 8">
                  <a:extLst>
                    <a:ext uri="{FF2B5EF4-FFF2-40B4-BE49-F238E27FC236}">
                      <a16:creationId xmlns:a16="http://schemas.microsoft.com/office/drawing/2014/main" id="{0521A951-DFF2-1EDF-7D7A-E478BA775949}"/>
                    </a:ext>
                  </a:extLst>
                </p14:cNvPr>
                <p14:cNvContentPartPr/>
                <p14:nvPr/>
              </p14:nvContentPartPr>
              <p14:xfrm>
                <a:off x="1024046" y="2666906"/>
                <a:ext cx="7920" cy="188640"/>
              </p14:xfrm>
            </p:contentPart>
          </mc:Choice>
          <mc:Fallback xmlns="">
            <p:pic>
              <p:nvPicPr>
                <p:cNvPr id="9" name="Ink 8">
                  <a:extLst>
                    <a:ext uri="{FF2B5EF4-FFF2-40B4-BE49-F238E27FC236}">
                      <a16:creationId xmlns:a16="http://schemas.microsoft.com/office/drawing/2014/main" id="{0521A951-DFF2-1EDF-7D7A-E478BA775949}"/>
                    </a:ext>
                  </a:extLst>
                </p:cNvPr>
                <p:cNvPicPr/>
                <p:nvPr/>
              </p:nvPicPr>
              <p:blipFill>
                <a:blip r:embed="rId25"/>
                <a:stretch>
                  <a:fillRect/>
                </a:stretch>
              </p:blipFill>
              <p:spPr>
                <a:xfrm>
                  <a:off x="1017926" y="2660786"/>
                  <a:ext cx="201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 name="Ink 10">
                  <a:extLst>
                    <a:ext uri="{FF2B5EF4-FFF2-40B4-BE49-F238E27FC236}">
                      <a16:creationId xmlns:a16="http://schemas.microsoft.com/office/drawing/2014/main" id="{AB9F88BF-E10E-55B5-D55B-8F81E8DF68E8}"/>
                    </a:ext>
                  </a:extLst>
                </p14:cNvPr>
                <p14:cNvContentPartPr/>
                <p14:nvPr/>
              </p14:nvContentPartPr>
              <p14:xfrm>
                <a:off x="1024046" y="2562506"/>
                <a:ext cx="112320" cy="172080"/>
              </p14:xfrm>
            </p:contentPart>
          </mc:Choice>
          <mc:Fallback xmlns="">
            <p:pic>
              <p:nvPicPr>
                <p:cNvPr id="11" name="Ink 10">
                  <a:extLst>
                    <a:ext uri="{FF2B5EF4-FFF2-40B4-BE49-F238E27FC236}">
                      <a16:creationId xmlns:a16="http://schemas.microsoft.com/office/drawing/2014/main" id="{AB9F88BF-E10E-55B5-D55B-8F81E8DF68E8}"/>
                    </a:ext>
                  </a:extLst>
                </p:cNvPr>
                <p:cNvPicPr/>
                <p:nvPr/>
              </p:nvPicPr>
              <p:blipFill>
                <a:blip r:embed="rId27"/>
                <a:stretch>
                  <a:fillRect/>
                </a:stretch>
              </p:blipFill>
              <p:spPr>
                <a:xfrm>
                  <a:off x="1017926" y="2556386"/>
                  <a:ext cx="1245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3" name="Ink 12">
                  <a:extLst>
                    <a:ext uri="{FF2B5EF4-FFF2-40B4-BE49-F238E27FC236}">
                      <a16:creationId xmlns:a16="http://schemas.microsoft.com/office/drawing/2014/main" id="{60992E1D-B7A3-0310-02F1-EEDA469B2868}"/>
                    </a:ext>
                  </a:extLst>
                </p14:cNvPr>
                <p14:cNvContentPartPr/>
                <p14:nvPr/>
              </p14:nvContentPartPr>
              <p14:xfrm>
                <a:off x="1215206" y="2843306"/>
                <a:ext cx="52560" cy="90000"/>
              </p14:xfrm>
            </p:contentPart>
          </mc:Choice>
          <mc:Fallback xmlns="">
            <p:pic>
              <p:nvPicPr>
                <p:cNvPr id="13" name="Ink 12">
                  <a:extLst>
                    <a:ext uri="{FF2B5EF4-FFF2-40B4-BE49-F238E27FC236}">
                      <a16:creationId xmlns:a16="http://schemas.microsoft.com/office/drawing/2014/main" id="{60992E1D-B7A3-0310-02F1-EEDA469B2868}"/>
                    </a:ext>
                  </a:extLst>
                </p:cNvPr>
                <p:cNvPicPr/>
                <p:nvPr/>
              </p:nvPicPr>
              <p:blipFill>
                <a:blip r:embed="rId29"/>
                <a:stretch>
                  <a:fillRect/>
                </a:stretch>
              </p:blipFill>
              <p:spPr>
                <a:xfrm>
                  <a:off x="1209086" y="2837186"/>
                  <a:ext cx="648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6" name="Ink 25">
                  <a:extLst>
                    <a:ext uri="{FF2B5EF4-FFF2-40B4-BE49-F238E27FC236}">
                      <a16:creationId xmlns:a16="http://schemas.microsoft.com/office/drawing/2014/main" id="{56C54FC0-0EED-2ADF-FB96-3E5622FD457F}"/>
                    </a:ext>
                  </a:extLst>
                </p14:cNvPr>
                <p14:cNvContentPartPr/>
                <p14:nvPr/>
              </p14:nvContentPartPr>
              <p14:xfrm>
                <a:off x="372086" y="2505266"/>
                <a:ext cx="172800" cy="504360"/>
              </p14:xfrm>
            </p:contentPart>
          </mc:Choice>
          <mc:Fallback xmlns="">
            <p:pic>
              <p:nvPicPr>
                <p:cNvPr id="26" name="Ink 25">
                  <a:extLst>
                    <a:ext uri="{FF2B5EF4-FFF2-40B4-BE49-F238E27FC236}">
                      <a16:creationId xmlns:a16="http://schemas.microsoft.com/office/drawing/2014/main" id="{56C54FC0-0EED-2ADF-FB96-3E5622FD457F}"/>
                    </a:ext>
                  </a:extLst>
                </p:cNvPr>
                <p:cNvPicPr/>
                <p:nvPr/>
              </p:nvPicPr>
              <p:blipFill>
                <a:blip r:embed="rId31"/>
                <a:stretch>
                  <a:fillRect/>
                </a:stretch>
              </p:blipFill>
              <p:spPr>
                <a:xfrm>
                  <a:off x="365966" y="2499146"/>
                  <a:ext cx="185040" cy="516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28" name="Ink 27">
                <a:extLst>
                  <a:ext uri="{FF2B5EF4-FFF2-40B4-BE49-F238E27FC236}">
                    <a16:creationId xmlns:a16="http://schemas.microsoft.com/office/drawing/2014/main" id="{DDB5CE7A-48E1-53AA-CD93-6E3BE5DF3B59}"/>
                  </a:ext>
                </a:extLst>
              </p14:cNvPr>
              <p14:cNvContentPartPr/>
              <p14:nvPr/>
            </p14:nvContentPartPr>
            <p14:xfrm>
              <a:off x="2083166" y="2613626"/>
              <a:ext cx="85320" cy="335160"/>
            </p14:xfrm>
          </p:contentPart>
        </mc:Choice>
        <mc:Fallback xmlns="">
          <p:pic>
            <p:nvPicPr>
              <p:cNvPr id="28" name="Ink 27">
                <a:extLst>
                  <a:ext uri="{FF2B5EF4-FFF2-40B4-BE49-F238E27FC236}">
                    <a16:creationId xmlns:a16="http://schemas.microsoft.com/office/drawing/2014/main" id="{DDB5CE7A-48E1-53AA-CD93-6E3BE5DF3B59}"/>
                  </a:ext>
                </a:extLst>
              </p:cNvPr>
              <p:cNvPicPr/>
              <p:nvPr/>
            </p:nvPicPr>
            <p:blipFill>
              <a:blip r:embed="rId33"/>
              <a:stretch>
                <a:fillRect/>
              </a:stretch>
            </p:blipFill>
            <p:spPr>
              <a:xfrm>
                <a:off x="2077046" y="2607506"/>
                <a:ext cx="97560" cy="347400"/>
              </a:xfrm>
              <a:prstGeom prst="rect">
                <a:avLst/>
              </a:prstGeom>
            </p:spPr>
          </p:pic>
        </mc:Fallback>
      </mc:AlternateContent>
      <p:grpSp>
        <p:nvGrpSpPr>
          <p:cNvPr id="31" name="Group 30">
            <a:extLst>
              <a:ext uri="{FF2B5EF4-FFF2-40B4-BE49-F238E27FC236}">
                <a16:creationId xmlns:a16="http://schemas.microsoft.com/office/drawing/2014/main" id="{BEEBBF4C-F9C0-6EF2-D327-3EBCEF23A15E}"/>
              </a:ext>
            </a:extLst>
          </p:cNvPr>
          <p:cNvGrpSpPr/>
          <p:nvPr/>
        </p:nvGrpSpPr>
        <p:grpSpPr>
          <a:xfrm>
            <a:off x="2313926" y="2811266"/>
            <a:ext cx="164880" cy="75960"/>
            <a:chOff x="2313926" y="2811266"/>
            <a:chExt cx="164880" cy="75960"/>
          </a:xfrm>
        </p:grpSpPr>
        <mc:AlternateContent xmlns:mc="http://schemas.openxmlformats.org/markup-compatibility/2006" xmlns:p14="http://schemas.microsoft.com/office/powerpoint/2010/main">
          <mc:Choice Requires="p14">
            <p:contentPart p14:bwMode="auto" r:id="rId34">
              <p14:nvContentPartPr>
                <p14:cNvPr id="29" name="Ink 28">
                  <a:extLst>
                    <a:ext uri="{FF2B5EF4-FFF2-40B4-BE49-F238E27FC236}">
                      <a16:creationId xmlns:a16="http://schemas.microsoft.com/office/drawing/2014/main" id="{794F065C-1828-24C0-E6A7-5578D3AC014D}"/>
                    </a:ext>
                  </a:extLst>
                </p14:cNvPr>
                <p14:cNvContentPartPr/>
                <p14:nvPr/>
              </p14:nvContentPartPr>
              <p14:xfrm>
                <a:off x="2313926" y="2811266"/>
                <a:ext cx="164880" cy="360"/>
              </p14:xfrm>
            </p:contentPart>
          </mc:Choice>
          <mc:Fallback xmlns="">
            <p:pic>
              <p:nvPicPr>
                <p:cNvPr id="29" name="Ink 28">
                  <a:extLst>
                    <a:ext uri="{FF2B5EF4-FFF2-40B4-BE49-F238E27FC236}">
                      <a16:creationId xmlns:a16="http://schemas.microsoft.com/office/drawing/2014/main" id="{794F065C-1828-24C0-E6A7-5578D3AC014D}"/>
                    </a:ext>
                  </a:extLst>
                </p:cNvPr>
                <p:cNvPicPr/>
                <p:nvPr/>
              </p:nvPicPr>
              <p:blipFill>
                <a:blip r:embed="rId35"/>
                <a:stretch>
                  <a:fillRect/>
                </a:stretch>
              </p:blipFill>
              <p:spPr>
                <a:xfrm>
                  <a:off x="2307806" y="2805146"/>
                  <a:ext cx="1771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0" name="Ink 29">
                  <a:extLst>
                    <a:ext uri="{FF2B5EF4-FFF2-40B4-BE49-F238E27FC236}">
                      <a16:creationId xmlns:a16="http://schemas.microsoft.com/office/drawing/2014/main" id="{95A961EB-313E-D977-94F1-FB99D211707E}"/>
                    </a:ext>
                  </a:extLst>
                </p14:cNvPr>
                <p14:cNvContentPartPr/>
                <p14:nvPr/>
              </p14:nvContentPartPr>
              <p14:xfrm>
                <a:off x="2334806" y="2886866"/>
                <a:ext cx="82440" cy="360"/>
              </p14:xfrm>
            </p:contentPart>
          </mc:Choice>
          <mc:Fallback xmlns="">
            <p:pic>
              <p:nvPicPr>
                <p:cNvPr id="30" name="Ink 29">
                  <a:extLst>
                    <a:ext uri="{FF2B5EF4-FFF2-40B4-BE49-F238E27FC236}">
                      <a16:creationId xmlns:a16="http://schemas.microsoft.com/office/drawing/2014/main" id="{95A961EB-313E-D977-94F1-FB99D211707E}"/>
                    </a:ext>
                  </a:extLst>
                </p:cNvPr>
                <p:cNvPicPr/>
                <p:nvPr/>
              </p:nvPicPr>
              <p:blipFill>
                <a:blip r:embed="rId37"/>
                <a:stretch>
                  <a:fillRect/>
                </a:stretch>
              </p:blipFill>
              <p:spPr>
                <a:xfrm>
                  <a:off x="2328686" y="2880746"/>
                  <a:ext cx="94680" cy="12600"/>
                </a:xfrm>
                <a:prstGeom prst="rect">
                  <a:avLst/>
                </a:prstGeom>
              </p:spPr>
            </p:pic>
          </mc:Fallback>
        </mc:AlternateContent>
      </p:grpSp>
      <p:grpSp>
        <p:nvGrpSpPr>
          <p:cNvPr id="44" name="Group 43">
            <a:extLst>
              <a:ext uri="{FF2B5EF4-FFF2-40B4-BE49-F238E27FC236}">
                <a16:creationId xmlns:a16="http://schemas.microsoft.com/office/drawing/2014/main" id="{4BD20B43-2874-8E75-4EB5-090BF9E44B6C}"/>
              </a:ext>
            </a:extLst>
          </p:cNvPr>
          <p:cNvGrpSpPr/>
          <p:nvPr/>
        </p:nvGrpSpPr>
        <p:grpSpPr>
          <a:xfrm>
            <a:off x="2631806" y="2480426"/>
            <a:ext cx="904680" cy="320040"/>
            <a:chOff x="2631806" y="2480426"/>
            <a:chExt cx="904680" cy="320040"/>
          </a:xfrm>
        </p:grpSpPr>
        <mc:AlternateContent xmlns:mc="http://schemas.openxmlformats.org/markup-compatibility/2006" xmlns:p14="http://schemas.microsoft.com/office/powerpoint/2010/main">
          <mc:Choice Requires="p14">
            <p:contentPart p14:bwMode="auto" r:id="rId38">
              <p14:nvContentPartPr>
                <p14:cNvPr id="32" name="Ink 31">
                  <a:extLst>
                    <a:ext uri="{FF2B5EF4-FFF2-40B4-BE49-F238E27FC236}">
                      <a16:creationId xmlns:a16="http://schemas.microsoft.com/office/drawing/2014/main" id="{3492C83A-5015-EE4D-8B74-65BC9AE26503}"/>
                    </a:ext>
                  </a:extLst>
                </p14:cNvPr>
                <p14:cNvContentPartPr/>
                <p14:nvPr/>
              </p14:nvContentPartPr>
              <p14:xfrm>
                <a:off x="2631806" y="2496626"/>
                <a:ext cx="119880" cy="201960"/>
              </p14:xfrm>
            </p:contentPart>
          </mc:Choice>
          <mc:Fallback xmlns="">
            <p:pic>
              <p:nvPicPr>
                <p:cNvPr id="32" name="Ink 31">
                  <a:extLst>
                    <a:ext uri="{FF2B5EF4-FFF2-40B4-BE49-F238E27FC236}">
                      <a16:creationId xmlns:a16="http://schemas.microsoft.com/office/drawing/2014/main" id="{3492C83A-5015-EE4D-8B74-65BC9AE26503}"/>
                    </a:ext>
                  </a:extLst>
                </p:cNvPr>
                <p:cNvPicPr/>
                <p:nvPr/>
              </p:nvPicPr>
              <p:blipFill>
                <a:blip r:embed="rId39"/>
                <a:stretch>
                  <a:fillRect/>
                </a:stretch>
              </p:blipFill>
              <p:spPr>
                <a:xfrm>
                  <a:off x="2625686" y="2490506"/>
                  <a:ext cx="1321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3" name="Ink 32">
                  <a:extLst>
                    <a:ext uri="{FF2B5EF4-FFF2-40B4-BE49-F238E27FC236}">
                      <a16:creationId xmlns:a16="http://schemas.microsoft.com/office/drawing/2014/main" id="{B3D2246F-78EB-BF04-4674-73BEF09165EE}"/>
                    </a:ext>
                  </a:extLst>
                </p14:cNvPr>
                <p14:cNvContentPartPr/>
                <p14:nvPr/>
              </p14:nvContentPartPr>
              <p14:xfrm>
                <a:off x="2826926" y="2480426"/>
                <a:ext cx="97560" cy="216720"/>
              </p14:xfrm>
            </p:contentPart>
          </mc:Choice>
          <mc:Fallback xmlns="">
            <p:pic>
              <p:nvPicPr>
                <p:cNvPr id="33" name="Ink 32">
                  <a:extLst>
                    <a:ext uri="{FF2B5EF4-FFF2-40B4-BE49-F238E27FC236}">
                      <a16:creationId xmlns:a16="http://schemas.microsoft.com/office/drawing/2014/main" id="{B3D2246F-78EB-BF04-4674-73BEF09165EE}"/>
                    </a:ext>
                  </a:extLst>
                </p:cNvPr>
                <p:cNvPicPr/>
                <p:nvPr/>
              </p:nvPicPr>
              <p:blipFill>
                <a:blip r:embed="rId41"/>
                <a:stretch>
                  <a:fillRect/>
                </a:stretch>
              </p:blipFill>
              <p:spPr>
                <a:xfrm>
                  <a:off x="2820806" y="2474306"/>
                  <a:ext cx="1098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5" name="Ink 34">
                  <a:extLst>
                    <a:ext uri="{FF2B5EF4-FFF2-40B4-BE49-F238E27FC236}">
                      <a16:creationId xmlns:a16="http://schemas.microsoft.com/office/drawing/2014/main" id="{6E83733E-76D3-A27B-6CD9-94749BC7530A}"/>
                    </a:ext>
                  </a:extLst>
                </p14:cNvPr>
                <p14:cNvContentPartPr/>
                <p14:nvPr/>
              </p14:nvContentPartPr>
              <p14:xfrm>
                <a:off x="2982446" y="2712626"/>
                <a:ext cx="15120" cy="45000"/>
              </p14:xfrm>
            </p:contentPart>
          </mc:Choice>
          <mc:Fallback xmlns="">
            <p:pic>
              <p:nvPicPr>
                <p:cNvPr id="35" name="Ink 34">
                  <a:extLst>
                    <a:ext uri="{FF2B5EF4-FFF2-40B4-BE49-F238E27FC236}">
                      <a16:creationId xmlns:a16="http://schemas.microsoft.com/office/drawing/2014/main" id="{6E83733E-76D3-A27B-6CD9-94749BC7530A}"/>
                    </a:ext>
                  </a:extLst>
                </p:cNvPr>
                <p:cNvPicPr/>
                <p:nvPr/>
              </p:nvPicPr>
              <p:blipFill>
                <a:blip r:embed="rId43"/>
                <a:stretch>
                  <a:fillRect/>
                </a:stretch>
              </p:blipFill>
              <p:spPr>
                <a:xfrm>
                  <a:off x="2976326" y="2706506"/>
                  <a:ext cx="273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7" name="Ink 36">
                  <a:extLst>
                    <a:ext uri="{FF2B5EF4-FFF2-40B4-BE49-F238E27FC236}">
                      <a16:creationId xmlns:a16="http://schemas.microsoft.com/office/drawing/2014/main" id="{DC6CD1B2-1345-9C60-299F-6DCB3B7EA019}"/>
                    </a:ext>
                  </a:extLst>
                </p14:cNvPr>
                <p14:cNvContentPartPr/>
                <p14:nvPr/>
              </p14:nvContentPartPr>
              <p14:xfrm>
                <a:off x="3043286" y="2490866"/>
                <a:ext cx="145080" cy="309600"/>
              </p14:xfrm>
            </p:contentPart>
          </mc:Choice>
          <mc:Fallback xmlns="">
            <p:pic>
              <p:nvPicPr>
                <p:cNvPr id="37" name="Ink 36">
                  <a:extLst>
                    <a:ext uri="{FF2B5EF4-FFF2-40B4-BE49-F238E27FC236}">
                      <a16:creationId xmlns:a16="http://schemas.microsoft.com/office/drawing/2014/main" id="{DC6CD1B2-1345-9C60-299F-6DCB3B7EA019}"/>
                    </a:ext>
                  </a:extLst>
                </p:cNvPr>
                <p:cNvPicPr/>
                <p:nvPr/>
              </p:nvPicPr>
              <p:blipFill>
                <a:blip r:embed="rId45"/>
                <a:stretch>
                  <a:fillRect/>
                </a:stretch>
              </p:blipFill>
              <p:spPr>
                <a:xfrm>
                  <a:off x="3037166" y="2484746"/>
                  <a:ext cx="15732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9" name="Ink 38">
                  <a:extLst>
                    <a:ext uri="{FF2B5EF4-FFF2-40B4-BE49-F238E27FC236}">
                      <a16:creationId xmlns:a16="http://schemas.microsoft.com/office/drawing/2014/main" id="{DE341E53-92E9-38B7-1881-1121F06D52CF}"/>
                    </a:ext>
                  </a:extLst>
                </p14:cNvPr>
                <p14:cNvContentPartPr/>
                <p14:nvPr/>
              </p14:nvContentPartPr>
              <p14:xfrm>
                <a:off x="3150566" y="2659346"/>
                <a:ext cx="90000" cy="7920"/>
              </p14:xfrm>
            </p:contentPart>
          </mc:Choice>
          <mc:Fallback xmlns="">
            <p:pic>
              <p:nvPicPr>
                <p:cNvPr id="39" name="Ink 38">
                  <a:extLst>
                    <a:ext uri="{FF2B5EF4-FFF2-40B4-BE49-F238E27FC236}">
                      <a16:creationId xmlns:a16="http://schemas.microsoft.com/office/drawing/2014/main" id="{DE341E53-92E9-38B7-1881-1121F06D52CF}"/>
                    </a:ext>
                  </a:extLst>
                </p:cNvPr>
                <p:cNvPicPr/>
                <p:nvPr/>
              </p:nvPicPr>
              <p:blipFill>
                <a:blip r:embed="rId47"/>
                <a:stretch>
                  <a:fillRect/>
                </a:stretch>
              </p:blipFill>
              <p:spPr>
                <a:xfrm>
                  <a:off x="3144446" y="2653226"/>
                  <a:ext cx="1022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1" name="Ink 40">
                  <a:extLst>
                    <a:ext uri="{FF2B5EF4-FFF2-40B4-BE49-F238E27FC236}">
                      <a16:creationId xmlns:a16="http://schemas.microsoft.com/office/drawing/2014/main" id="{F5D8642C-2C11-D853-3E93-9831641CDB71}"/>
                    </a:ext>
                  </a:extLst>
                </p14:cNvPr>
                <p14:cNvContentPartPr/>
                <p14:nvPr/>
              </p14:nvContentPartPr>
              <p14:xfrm>
                <a:off x="3329846" y="2569706"/>
                <a:ext cx="360" cy="173880"/>
              </p14:xfrm>
            </p:contentPart>
          </mc:Choice>
          <mc:Fallback xmlns="">
            <p:pic>
              <p:nvPicPr>
                <p:cNvPr id="41" name="Ink 40">
                  <a:extLst>
                    <a:ext uri="{FF2B5EF4-FFF2-40B4-BE49-F238E27FC236}">
                      <a16:creationId xmlns:a16="http://schemas.microsoft.com/office/drawing/2014/main" id="{F5D8642C-2C11-D853-3E93-9831641CDB71}"/>
                    </a:ext>
                  </a:extLst>
                </p:cNvPr>
                <p:cNvPicPr/>
                <p:nvPr/>
              </p:nvPicPr>
              <p:blipFill>
                <a:blip r:embed="rId49"/>
                <a:stretch>
                  <a:fillRect/>
                </a:stretch>
              </p:blipFill>
              <p:spPr>
                <a:xfrm>
                  <a:off x="3323726" y="2563586"/>
                  <a:ext cx="126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3" name="Ink 42">
                  <a:extLst>
                    <a:ext uri="{FF2B5EF4-FFF2-40B4-BE49-F238E27FC236}">
                      <a16:creationId xmlns:a16="http://schemas.microsoft.com/office/drawing/2014/main" id="{1A052352-E027-252F-6BFA-5330938925AC}"/>
                    </a:ext>
                  </a:extLst>
                </p14:cNvPr>
                <p14:cNvContentPartPr/>
                <p14:nvPr/>
              </p14:nvContentPartPr>
              <p14:xfrm>
                <a:off x="3413726" y="2514266"/>
                <a:ext cx="122760" cy="179640"/>
              </p14:xfrm>
            </p:contentPart>
          </mc:Choice>
          <mc:Fallback xmlns="">
            <p:pic>
              <p:nvPicPr>
                <p:cNvPr id="43" name="Ink 42">
                  <a:extLst>
                    <a:ext uri="{FF2B5EF4-FFF2-40B4-BE49-F238E27FC236}">
                      <a16:creationId xmlns:a16="http://schemas.microsoft.com/office/drawing/2014/main" id="{1A052352-E027-252F-6BFA-5330938925AC}"/>
                    </a:ext>
                  </a:extLst>
                </p:cNvPr>
                <p:cNvPicPr/>
                <p:nvPr/>
              </p:nvPicPr>
              <p:blipFill>
                <a:blip r:embed="rId51"/>
                <a:stretch>
                  <a:fillRect/>
                </a:stretch>
              </p:blipFill>
              <p:spPr>
                <a:xfrm>
                  <a:off x="3407606" y="2508146"/>
                  <a:ext cx="135000" cy="191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
            <p14:nvContentPartPr>
              <p14:cNvPr id="45" name="Ink 44">
                <a:extLst>
                  <a:ext uri="{FF2B5EF4-FFF2-40B4-BE49-F238E27FC236}">
                    <a16:creationId xmlns:a16="http://schemas.microsoft.com/office/drawing/2014/main" id="{84B6EB68-368E-D7F1-E73D-FE9B4131B995}"/>
                  </a:ext>
                </a:extLst>
              </p14:cNvPr>
              <p14:cNvContentPartPr/>
              <p14:nvPr/>
            </p14:nvContentPartPr>
            <p14:xfrm>
              <a:off x="2608406" y="2832506"/>
              <a:ext cx="951480" cy="21240"/>
            </p14:xfrm>
          </p:contentPart>
        </mc:Choice>
        <mc:Fallback xmlns="">
          <p:pic>
            <p:nvPicPr>
              <p:cNvPr id="45" name="Ink 44">
                <a:extLst>
                  <a:ext uri="{FF2B5EF4-FFF2-40B4-BE49-F238E27FC236}">
                    <a16:creationId xmlns:a16="http://schemas.microsoft.com/office/drawing/2014/main" id="{84B6EB68-368E-D7F1-E73D-FE9B4131B995}"/>
                  </a:ext>
                </a:extLst>
              </p:cNvPr>
              <p:cNvPicPr/>
              <p:nvPr/>
            </p:nvPicPr>
            <p:blipFill>
              <a:blip r:embed="rId53"/>
              <a:stretch>
                <a:fillRect/>
              </a:stretch>
            </p:blipFill>
            <p:spPr>
              <a:xfrm>
                <a:off x="2602286" y="2826386"/>
                <a:ext cx="963720" cy="33480"/>
              </a:xfrm>
              <a:prstGeom prst="rect">
                <a:avLst/>
              </a:prstGeom>
            </p:spPr>
          </p:pic>
        </mc:Fallback>
      </mc:AlternateContent>
      <p:grpSp>
        <p:nvGrpSpPr>
          <p:cNvPr id="50" name="Group 49">
            <a:extLst>
              <a:ext uri="{FF2B5EF4-FFF2-40B4-BE49-F238E27FC236}">
                <a16:creationId xmlns:a16="http://schemas.microsoft.com/office/drawing/2014/main" id="{7056556A-8E1C-C3F6-2904-2A093CC9788A}"/>
              </a:ext>
            </a:extLst>
          </p:cNvPr>
          <p:cNvGrpSpPr/>
          <p:nvPr/>
        </p:nvGrpSpPr>
        <p:grpSpPr>
          <a:xfrm>
            <a:off x="2638286" y="2969306"/>
            <a:ext cx="280800" cy="236520"/>
            <a:chOff x="2638286" y="2969306"/>
            <a:chExt cx="280800" cy="236520"/>
          </a:xfrm>
        </p:grpSpPr>
        <mc:AlternateContent xmlns:mc="http://schemas.openxmlformats.org/markup-compatibility/2006" xmlns:p14="http://schemas.microsoft.com/office/powerpoint/2010/main">
          <mc:Choice Requires="p14">
            <p:contentPart p14:bwMode="auto" r:id="rId54">
              <p14:nvContentPartPr>
                <p14:cNvPr id="46" name="Ink 45">
                  <a:extLst>
                    <a:ext uri="{FF2B5EF4-FFF2-40B4-BE49-F238E27FC236}">
                      <a16:creationId xmlns:a16="http://schemas.microsoft.com/office/drawing/2014/main" id="{5F1E2BC3-767E-4F39-3964-247EAB5B4407}"/>
                    </a:ext>
                  </a:extLst>
                </p14:cNvPr>
                <p14:cNvContentPartPr/>
                <p14:nvPr/>
              </p14:nvContentPartPr>
              <p14:xfrm>
                <a:off x="2638286" y="2969306"/>
                <a:ext cx="33120" cy="216000"/>
              </p14:xfrm>
            </p:contentPart>
          </mc:Choice>
          <mc:Fallback xmlns="">
            <p:pic>
              <p:nvPicPr>
                <p:cNvPr id="46" name="Ink 45">
                  <a:extLst>
                    <a:ext uri="{FF2B5EF4-FFF2-40B4-BE49-F238E27FC236}">
                      <a16:creationId xmlns:a16="http://schemas.microsoft.com/office/drawing/2014/main" id="{5F1E2BC3-767E-4F39-3964-247EAB5B4407}"/>
                    </a:ext>
                  </a:extLst>
                </p:cNvPr>
                <p:cNvPicPr/>
                <p:nvPr/>
              </p:nvPicPr>
              <p:blipFill>
                <a:blip r:embed="rId55"/>
                <a:stretch>
                  <a:fillRect/>
                </a:stretch>
              </p:blipFill>
              <p:spPr>
                <a:xfrm>
                  <a:off x="2632166" y="2963186"/>
                  <a:ext cx="4536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7" name="Ink 46">
                  <a:extLst>
                    <a:ext uri="{FF2B5EF4-FFF2-40B4-BE49-F238E27FC236}">
                      <a16:creationId xmlns:a16="http://schemas.microsoft.com/office/drawing/2014/main" id="{D9174AD0-D178-0D58-B79B-5D1240F95AC0}"/>
                    </a:ext>
                  </a:extLst>
                </p14:cNvPr>
                <p14:cNvContentPartPr/>
                <p14:nvPr/>
              </p14:nvContentPartPr>
              <p14:xfrm>
                <a:off x="2731886" y="2977226"/>
                <a:ext cx="97560" cy="127440"/>
              </p14:xfrm>
            </p:contentPart>
          </mc:Choice>
          <mc:Fallback xmlns="">
            <p:pic>
              <p:nvPicPr>
                <p:cNvPr id="47" name="Ink 46">
                  <a:extLst>
                    <a:ext uri="{FF2B5EF4-FFF2-40B4-BE49-F238E27FC236}">
                      <a16:creationId xmlns:a16="http://schemas.microsoft.com/office/drawing/2014/main" id="{D9174AD0-D178-0D58-B79B-5D1240F95AC0}"/>
                    </a:ext>
                  </a:extLst>
                </p:cNvPr>
                <p:cNvPicPr/>
                <p:nvPr/>
              </p:nvPicPr>
              <p:blipFill>
                <a:blip r:embed="rId57"/>
                <a:stretch>
                  <a:fillRect/>
                </a:stretch>
              </p:blipFill>
              <p:spPr>
                <a:xfrm>
                  <a:off x="2725766" y="2971106"/>
                  <a:ext cx="1098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8" name="Ink 47">
                  <a:extLst>
                    <a:ext uri="{FF2B5EF4-FFF2-40B4-BE49-F238E27FC236}">
                      <a16:creationId xmlns:a16="http://schemas.microsoft.com/office/drawing/2014/main" id="{DE2F34A9-35B4-DA60-FDF8-35013EE57F3D}"/>
                    </a:ext>
                  </a:extLst>
                </p14:cNvPr>
                <p14:cNvContentPartPr/>
                <p14:nvPr/>
              </p14:nvContentPartPr>
              <p14:xfrm>
                <a:off x="2829086" y="3056426"/>
                <a:ext cx="7920" cy="134640"/>
              </p14:xfrm>
            </p:contentPart>
          </mc:Choice>
          <mc:Fallback xmlns="">
            <p:pic>
              <p:nvPicPr>
                <p:cNvPr id="48" name="Ink 47">
                  <a:extLst>
                    <a:ext uri="{FF2B5EF4-FFF2-40B4-BE49-F238E27FC236}">
                      <a16:creationId xmlns:a16="http://schemas.microsoft.com/office/drawing/2014/main" id="{DE2F34A9-35B4-DA60-FDF8-35013EE57F3D}"/>
                    </a:ext>
                  </a:extLst>
                </p:cNvPr>
                <p:cNvPicPr/>
                <p:nvPr/>
              </p:nvPicPr>
              <p:blipFill>
                <a:blip r:embed="rId59"/>
                <a:stretch>
                  <a:fillRect/>
                </a:stretch>
              </p:blipFill>
              <p:spPr>
                <a:xfrm>
                  <a:off x="2822966" y="3050306"/>
                  <a:ext cx="201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9" name="Ink 48">
                  <a:extLst>
                    <a:ext uri="{FF2B5EF4-FFF2-40B4-BE49-F238E27FC236}">
                      <a16:creationId xmlns:a16="http://schemas.microsoft.com/office/drawing/2014/main" id="{50EF7A68-7FA1-D4AB-483B-41A1D6E10095}"/>
                    </a:ext>
                  </a:extLst>
                </p14:cNvPr>
                <p14:cNvContentPartPr/>
                <p14:nvPr/>
              </p14:nvContentPartPr>
              <p14:xfrm>
                <a:off x="2911166" y="3183146"/>
                <a:ext cx="7920" cy="22680"/>
              </p14:xfrm>
            </p:contentPart>
          </mc:Choice>
          <mc:Fallback xmlns="">
            <p:pic>
              <p:nvPicPr>
                <p:cNvPr id="49" name="Ink 48">
                  <a:extLst>
                    <a:ext uri="{FF2B5EF4-FFF2-40B4-BE49-F238E27FC236}">
                      <a16:creationId xmlns:a16="http://schemas.microsoft.com/office/drawing/2014/main" id="{50EF7A68-7FA1-D4AB-483B-41A1D6E10095}"/>
                    </a:ext>
                  </a:extLst>
                </p:cNvPr>
                <p:cNvPicPr/>
                <p:nvPr/>
              </p:nvPicPr>
              <p:blipFill>
                <a:blip r:embed="rId61"/>
                <a:stretch>
                  <a:fillRect/>
                </a:stretch>
              </p:blipFill>
              <p:spPr>
                <a:xfrm>
                  <a:off x="2905046" y="3177026"/>
                  <a:ext cx="20160" cy="34920"/>
                </a:xfrm>
                <a:prstGeom prst="rect">
                  <a:avLst/>
                </a:prstGeom>
              </p:spPr>
            </p:pic>
          </mc:Fallback>
        </mc:AlternateContent>
      </p:grpSp>
      <p:grpSp>
        <p:nvGrpSpPr>
          <p:cNvPr id="54" name="Group 53">
            <a:extLst>
              <a:ext uri="{FF2B5EF4-FFF2-40B4-BE49-F238E27FC236}">
                <a16:creationId xmlns:a16="http://schemas.microsoft.com/office/drawing/2014/main" id="{F9DBDEEC-F781-3097-BF48-8E761A5655A3}"/>
              </a:ext>
            </a:extLst>
          </p:cNvPr>
          <p:cNvGrpSpPr/>
          <p:nvPr/>
        </p:nvGrpSpPr>
        <p:grpSpPr>
          <a:xfrm>
            <a:off x="3017006" y="3010706"/>
            <a:ext cx="240840" cy="194400"/>
            <a:chOff x="3017006" y="3010706"/>
            <a:chExt cx="240840" cy="194400"/>
          </a:xfrm>
        </p:grpSpPr>
        <mc:AlternateContent xmlns:mc="http://schemas.openxmlformats.org/markup-compatibility/2006" xmlns:p14="http://schemas.microsoft.com/office/powerpoint/2010/main">
          <mc:Choice Requires="p14">
            <p:contentPart p14:bwMode="auto" r:id="rId62">
              <p14:nvContentPartPr>
                <p14:cNvPr id="51" name="Ink 50">
                  <a:extLst>
                    <a:ext uri="{FF2B5EF4-FFF2-40B4-BE49-F238E27FC236}">
                      <a16:creationId xmlns:a16="http://schemas.microsoft.com/office/drawing/2014/main" id="{5DF91D0B-D8F3-C9A6-4679-9B8691E78D7B}"/>
                    </a:ext>
                  </a:extLst>
                </p14:cNvPr>
                <p14:cNvContentPartPr/>
                <p14:nvPr/>
              </p14:nvContentPartPr>
              <p14:xfrm>
                <a:off x="3017006" y="3036986"/>
                <a:ext cx="74880" cy="149760"/>
              </p14:xfrm>
            </p:contentPart>
          </mc:Choice>
          <mc:Fallback xmlns="">
            <p:pic>
              <p:nvPicPr>
                <p:cNvPr id="51" name="Ink 50">
                  <a:extLst>
                    <a:ext uri="{FF2B5EF4-FFF2-40B4-BE49-F238E27FC236}">
                      <a16:creationId xmlns:a16="http://schemas.microsoft.com/office/drawing/2014/main" id="{5DF91D0B-D8F3-C9A6-4679-9B8691E78D7B}"/>
                    </a:ext>
                  </a:extLst>
                </p:cNvPr>
                <p:cNvPicPr/>
                <p:nvPr/>
              </p:nvPicPr>
              <p:blipFill>
                <a:blip r:embed="rId63"/>
                <a:stretch>
                  <a:fillRect/>
                </a:stretch>
              </p:blipFill>
              <p:spPr>
                <a:xfrm>
                  <a:off x="3010886" y="3030866"/>
                  <a:ext cx="871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2" name="Ink 51">
                  <a:extLst>
                    <a:ext uri="{FF2B5EF4-FFF2-40B4-BE49-F238E27FC236}">
                      <a16:creationId xmlns:a16="http://schemas.microsoft.com/office/drawing/2014/main" id="{A80953E8-824A-DB23-02FF-4FFD8FBBF820}"/>
                    </a:ext>
                  </a:extLst>
                </p14:cNvPr>
                <p14:cNvContentPartPr/>
                <p14:nvPr/>
              </p14:nvContentPartPr>
              <p14:xfrm>
                <a:off x="3190166" y="3010706"/>
                <a:ext cx="67680" cy="97560"/>
              </p14:xfrm>
            </p:contentPart>
          </mc:Choice>
          <mc:Fallback xmlns="">
            <p:pic>
              <p:nvPicPr>
                <p:cNvPr id="52" name="Ink 51">
                  <a:extLst>
                    <a:ext uri="{FF2B5EF4-FFF2-40B4-BE49-F238E27FC236}">
                      <a16:creationId xmlns:a16="http://schemas.microsoft.com/office/drawing/2014/main" id="{A80953E8-824A-DB23-02FF-4FFD8FBBF820}"/>
                    </a:ext>
                  </a:extLst>
                </p:cNvPr>
                <p:cNvPicPr/>
                <p:nvPr/>
              </p:nvPicPr>
              <p:blipFill>
                <a:blip r:embed="rId65"/>
                <a:stretch>
                  <a:fillRect/>
                </a:stretch>
              </p:blipFill>
              <p:spPr>
                <a:xfrm>
                  <a:off x="3184046" y="3004586"/>
                  <a:ext cx="799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3" name="Ink 52">
                  <a:extLst>
                    <a:ext uri="{FF2B5EF4-FFF2-40B4-BE49-F238E27FC236}">
                      <a16:creationId xmlns:a16="http://schemas.microsoft.com/office/drawing/2014/main" id="{9B5BEB64-801D-AE77-698B-39F743008A80}"/>
                    </a:ext>
                  </a:extLst>
                </p14:cNvPr>
                <p14:cNvContentPartPr/>
                <p14:nvPr/>
              </p14:nvContentPartPr>
              <p14:xfrm>
                <a:off x="3249926" y="3092786"/>
                <a:ext cx="7920" cy="112320"/>
              </p14:xfrm>
            </p:contentPart>
          </mc:Choice>
          <mc:Fallback xmlns="">
            <p:pic>
              <p:nvPicPr>
                <p:cNvPr id="53" name="Ink 52">
                  <a:extLst>
                    <a:ext uri="{FF2B5EF4-FFF2-40B4-BE49-F238E27FC236}">
                      <a16:creationId xmlns:a16="http://schemas.microsoft.com/office/drawing/2014/main" id="{9B5BEB64-801D-AE77-698B-39F743008A80}"/>
                    </a:ext>
                  </a:extLst>
                </p:cNvPr>
                <p:cNvPicPr/>
                <p:nvPr/>
              </p:nvPicPr>
              <p:blipFill>
                <a:blip r:embed="rId67"/>
                <a:stretch>
                  <a:fillRect/>
                </a:stretch>
              </p:blipFill>
              <p:spPr>
                <a:xfrm>
                  <a:off x="3243806" y="3086666"/>
                  <a:ext cx="20160" cy="12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8">
            <p14:nvContentPartPr>
              <p14:cNvPr id="55" name="Ink 54">
                <a:extLst>
                  <a:ext uri="{FF2B5EF4-FFF2-40B4-BE49-F238E27FC236}">
                    <a16:creationId xmlns:a16="http://schemas.microsoft.com/office/drawing/2014/main" id="{6CB51BFA-BB9A-38F1-DA7C-9A405735C264}"/>
                  </a:ext>
                </a:extLst>
              </p14:cNvPr>
              <p14:cNvContentPartPr/>
              <p14:nvPr/>
            </p14:nvContentPartPr>
            <p14:xfrm>
              <a:off x="3401126" y="3008906"/>
              <a:ext cx="74880" cy="179640"/>
            </p14:xfrm>
          </p:contentPart>
        </mc:Choice>
        <mc:Fallback xmlns="">
          <p:pic>
            <p:nvPicPr>
              <p:cNvPr id="55" name="Ink 54">
                <a:extLst>
                  <a:ext uri="{FF2B5EF4-FFF2-40B4-BE49-F238E27FC236}">
                    <a16:creationId xmlns:a16="http://schemas.microsoft.com/office/drawing/2014/main" id="{6CB51BFA-BB9A-38F1-DA7C-9A405735C264}"/>
                  </a:ext>
                </a:extLst>
              </p:cNvPr>
              <p:cNvPicPr/>
              <p:nvPr/>
            </p:nvPicPr>
            <p:blipFill>
              <a:blip r:embed="rId69"/>
              <a:stretch>
                <a:fillRect/>
              </a:stretch>
            </p:blipFill>
            <p:spPr>
              <a:xfrm>
                <a:off x="3395006" y="3002786"/>
                <a:ext cx="87120" cy="191880"/>
              </a:xfrm>
              <a:prstGeom prst="rect">
                <a:avLst/>
              </a:prstGeom>
            </p:spPr>
          </p:pic>
        </mc:Fallback>
      </mc:AlternateContent>
      <p:grpSp>
        <p:nvGrpSpPr>
          <p:cNvPr id="58" name="Group 57">
            <a:extLst>
              <a:ext uri="{FF2B5EF4-FFF2-40B4-BE49-F238E27FC236}">
                <a16:creationId xmlns:a16="http://schemas.microsoft.com/office/drawing/2014/main" id="{B8F5FB69-455B-5A78-482D-772BBCF79284}"/>
              </a:ext>
            </a:extLst>
          </p:cNvPr>
          <p:cNvGrpSpPr/>
          <p:nvPr/>
        </p:nvGrpSpPr>
        <p:grpSpPr>
          <a:xfrm>
            <a:off x="3676886" y="2805866"/>
            <a:ext cx="119880" cy="88920"/>
            <a:chOff x="3676886" y="2805866"/>
            <a:chExt cx="119880" cy="88920"/>
          </a:xfrm>
        </p:grpSpPr>
        <mc:AlternateContent xmlns:mc="http://schemas.openxmlformats.org/markup-compatibility/2006" xmlns:p14="http://schemas.microsoft.com/office/powerpoint/2010/main">
          <mc:Choice Requires="p14">
            <p:contentPart p14:bwMode="auto" r:id="rId70">
              <p14:nvContentPartPr>
                <p14:cNvPr id="56" name="Ink 55">
                  <a:extLst>
                    <a:ext uri="{FF2B5EF4-FFF2-40B4-BE49-F238E27FC236}">
                      <a16:creationId xmlns:a16="http://schemas.microsoft.com/office/drawing/2014/main" id="{E03B3653-9B21-C1BF-2B40-9C0388C55E0D}"/>
                    </a:ext>
                  </a:extLst>
                </p14:cNvPr>
                <p14:cNvContentPartPr/>
                <p14:nvPr/>
              </p14:nvContentPartPr>
              <p14:xfrm>
                <a:off x="3676886" y="2805866"/>
                <a:ext cx="112320" cy="360"/>
              </p14:xfrm>
            </p:contentPart>
          </mc:Choice>
          <mc:Fallback xmlns="">
            <p:pic>
              <p:nvPicPr>
                <p:cNvPr id="56" name="Ink 55">
                  <a:extLst>
                    <a:ext uri="{FF2B5EF4-FFF2-40B4-BE49-F238E27FC236}">
                      <a16:creationId xmlns:a16="http://schemas.microsoft.com/office/drawing/2014/main" id="{E03B3653-9B21-C1BF-2B40-9C0388C55E0D}"/>
                    </a:ext>
                  </a:extLst>
                </p:cNvPr>
                <p:cNvPicPr/>
                <p:nvPr/>
              </p:nvPicPr>
              <p:blipFill>
                <a:blip r:embed="rId71"/>
                <a:stretch>
                  <a:fillRect/>
                </a:stretch>
              </p:blipFill>
              <p:spPr>
                <a:xfrm>
                  <a:off x="3670766" y="2799746"/>
                  <a:ext cx="1245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7" name="Ink 56">
                  <a:extLst>
                    <a:ext uri="{FF2B5EF4-FFF2-40B4-BE49-F238E27FC236}">
                      <a16:creationId xmlns:a16="http://schemas.microsoft.com/office/drawing/2014/main" id="{3713F755-38DC-BEBD-F3E5-2C96B5DDFEE9}"/>
                    </a:ext>
                  </a:extLst>
                </p14:cNvPr>
                <p14:cNvContentPartPr/>
                <p14:nvPr/>
              </p14:nvContentPartPr>
              <p14:xfrm>
                <a:off x="3711446" y="2886866"/>
                <a:ext cx="85320" cy="7920"/>
              </p14:xfrm>
            </p:contentPart>
          </mc:Choice>
          <mc:Fallback xmlns="">
            <p:pic>
              <p:nvPicPr>
                <p:cNvPr id="57" name="Ink 56">
                  <a:extLst>
                    <a:ext uri="{FF2B5EF4-FFF2-40B4-BE49-F238E27FC236}">
                      <a16:creationId xmlns:a16="http://schemas.microsoft.com/office/drawing/2014/main" id="{3713F755-38DC-BEBD-F3E5-2C96B5DDFEE9}"/>
                    </a:ext>
                  </a:extLst>
                </p:cNvPr>
                <p:cNvPicPr/>
                <p:nvPr/>
              </p:nvPicPr>
              <p:blipFill>
                <a:blip r:embed="rId73"/>
                <a:stretch>
                  <a:fillRect/>
                </a:stretch>
              </p:blipFill>
              <p:spPr>
                <a:xfrm>
                  <a:off x="3705326" y="2880746"/>
                  <a:ext cx="97560" cy="20160"/>
                </a:xfrm>
                <a:prstGeom prst="rect">
                  <a:avLst/>
                </a:prstGeom>
              </p:spPr>
            </p:pic>
          </mc:Fallback>
        </mc:AlternateContent>
      </p:grpSp>
      <p:grpSp>
        <p:nvGrpSpPr>
          <p:cNvPr id="67" name="Group 66">
            <a:extLst>
              <a:ext uri="{FF2B5EF4-FFF2-40B4-BE49-F238E27FC236}">
                <a16:creationId xmlns:a16="http://schemas.microsoft.com/office/drawing/2014/main" id="{3C26CEB6-C3F9-357F-0856-189F67F428E9}"/>
              </a:ext>
            </a:extLst>
          </p:cNvPr>
          <p:cNvGrpSpPr/>
          <p:nvPr/>
        </p:nvGrpSpPr>
        <p:grpSpPr>
          <a:xfrm>
            <a:off x="3955526" y="2627306"/>
            <a:ext cx="414720" cy="247680"/>
            <a:chOff x="3955526" y="2627306"/>
            <a:chExt cx="414720" cy="247680"/>
          </a:xfrm>
        </p:grpSpPr>
        <mc:AlternateContent xmlns:mc="http://schemas.openxmlformats.org/markup-compatibility/2006" xmlns:p14="http://schemas.microsoft.com/office/powerpoint/2010/main">
          <mc:Choice Requires="p14">
            <p:contentPart p14:bwMode="auto" r:id="rId74">
              <p14:nvContentPartPr>
                <p14:cNvPr id="59" name="Ink 58">
                  <a:extLst>
                    <a:ext uri="{FF2B5EF4-FFF2-40B4-BE49-F238E27FC236}">
                      <a16:creationId xmlns:a16="http://schemas.microsoft.com/office/drawing/2014/main" id="{2753A907-8F66-57DA-2624-32949C6A91EB}"/>
                    </a:ext>
                  </a:extLst>
                </p14:cNvPr>
                <p14:cNvContentPartPr/>
                <p14:nvPr/>
              </p14:nvContentPartPr>
              <p14:xfrm>
                <a:off x="3955526" y="2627306"/>
                <a:ext cx="127440" cy="247680"/>
              </p14:xfrm>
            </p:contentPart>
          </mc:Choice>
          <mc:Fallback xmlns="">
            <p:pic>
              <p:nvPicPr>
                <p:cNvPr id="59" name="Ink 58">
                  <a:extLst>
                    <a:ext uri="{FF2B5EF4-FFF2-40B4-BE49-F238E27FC236}">
                      <a16:creationId xmlns:a16="http://schemas.microsoft.com/office/drawing/2014/main" id="{2753A907-8F66-57DA-2624-32949C6A91EB}"/>
                    </a:ext>
                  </a:extLst>
                </p:cNvPr>
                <p:cNvPicPr/>
                <p:nvPr/>
              </p:nvPicPr>
              <p:blipFill>
                <a:blip r:embed="rId75"/>
                <a:stretch>
                  <a:fillRect/>
                </a:stretch>
              </p:blipFill>
              <p:spPr>
                <a:xfrm>
                  <a:off x="3949406" y="2621186"/>
                  <a:ext cx="13968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0" name="Ink 59">
                  <a:extLst>
                    <a:ext uri="{FF2B5EF4-FFF2-40B4-BE49-F238E27FC236}">
                      <a16:creationId xmlns:a16="http://schemas.microsoft.com/office/drawing/2014/main" id="{739FA07C-F3B9-3889-5177-5922D6817E10}"/>
                    </a:ext>
                  </a:extLst>
                </p14:cNvPr>
                <p14:cNvContentPartPr/>
                <p14:nvPr/>
              </p14:nvContentPartPr>
              <p14:xfrm>
                <a:off x="4194206" y="2822426"/>
                <a:ext cx="360" cy="360"/>
              </p14:xfrm>
            </p:contentPart>
          </mc:Choice>
          <mc:Fallback xmlns="">
            <p:pic>
              <p:nvPicPr>
                <p:cNvPr id="60" name="Ink 59">
                  <a:extLst>
                    <a:ext uri="{FF2B5EF4-FFF2-40B4-BE49-F238E27FC236}">
                      <a16:creationId xmlns:a16="http://schemas.microsoft.com/office/drawing/2014/main" id="{739FA07C-F3B9-3889-5177-5922D6817E10}"/>
                    </a:ext>
                  </a:extLst>
                </p:cNvPr>
                <p:cNvPicPr/>
                <p:nvPr/>
              </p:nvPicPr>
              <p:blipFill>
                <a:blip r:embed="rId4"/>
                <a:stretch>
                  <a:fillRect/>
                </a:stretch>
              </p:blipFill>
              <p:spPr>
                <a:xfrm>
                  <a:off x="4188086" y="281630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2" name="Ink 61">
                  <a:extLst>
                    <a:ext uri="{FF2B5EF4-FFF2-40B4-BE49-F238E27FC236}">
                      <a16:creationId xmlns:a16="http://schemas.microsoft.com/office/drawing/2014/main" id="{3F644000-920F-97E9-0BC2-895278B76BFC}"/>
                    </a:ext>
                  </a:extLst>
                </p14:cNvPr>
                <p14:cNvContentPartPr/>
                <p14:nvPr/>
              </p14:nvContentPartPr>
              <p14:xfrm>
                <a:off x="4259006" y="2678786"/>
                <a:ext cx="111240" cy="145440"/>
              </p14:xfrm>
            </p:contentPart>
          </mc:Choice>
          <mc:Fallback xmlns="">
            <p:pic>
              <p:nvPicPr>
                <p:cNvPr id="62" name="Ink 61">
                  <a:extLst>
                    <a:ext uri="{FF2B5EF4-FFF2-40B4-BE49-F238E27FC236}">
                      <a16:creationId xmlns:a16="http://schemas.microsoft.com/office/drawing/2014/main" id="{3F644000-920F-97E9-0BC2-895278B76BFC}"/>
                    </a:ext>
                  </a:extLst>
                </p:cNvPr>
                <p:cNvPicPr/>
                <p:nvPr/>
              </p:nvPicPr>
              <p:blipFill>
                <a:blip r:embed="rId78"/>
                <a:stretch>
                  <a:fillRect/>
                </a:stretch>
              </p:blipFill>
              <p:spPr>
                <a:xfrm>
                  <a:off x="4252886" y="2672666"/>
                  <a:ext cx="1234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4" name="Ink 63">
                  <a:extLst>
                    <a:ext uri="{FF2B5EF4-FFF2-40B4-BE49-F238E27FC236}">
                      <a16:creationId xmlns:a16="http://schemas.microsoft.com/office/drawing/2014/main" id="{512098C1-E8B1-C6C6-210F-B50F39C3A386}"/>
                    </a:ext>
                  </a:extLst>
                </p14:cNvPr>
                <p14:cNvContentPartPr/>
                <p14:nvPr/>
              </p14:nvContentPartPr>
              <p14:xfrm>
                <a:off x="4228046" y="2831066"/>
                <a:ext cx="360" cy="360"/>
              </p14:xfrm>
            </p:contentPart>
          </mc:Choice>
          <mc:Fallback xmlns="">
            <p:pic>
              <p:nvPicPr>
                <p:cNvPr id="64" name="Ink 63">
                  <a:extLst>
                    <a:ext uri="{FF2B5EF4-FFF2-40B4-BE49-F238E27FC236}">
                      <a16:creationId xmlns:a16="http://schemas.microsoft.com/office/drawing/2014/main" id="{512098C1-E8B1-C6C6-210F-B50F39C3A386}"/>
                    </a:ext>
                  </a:extLst>
                </p:cNvPr>
                <p:cNvPicPr/>
                <p:nvPr/>
              </p:nvPicPr>
              <p:blipFill>
                <a:blip r:embed="rId4"/>
                <a:stretch>
                  <a:fillRect/>
                </a:stretch>
              </p:blipFill>
              <p:spPr>
                <a:xfrm>
                  <a:off x="4221926" y="282494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6" name="Ink 65">
                  <a:extLst>
                    <a:ext uri="{FF2B5EF4-FFF2-40B4-BE49-F238E27FC236}">
                      <a16:creationId xmlns:a16="http://schemas.microsoft.com/office/drawing/2014/main" id="{5DAB857F-E484-FEF0-734D-279797350821}"/>
                    </a:ext>
                  </a:extLst>
                </p14:cNvPr>
                <p14:cNvContentPartPr/>
                <p14:nvPr/>
              </p14:nvContentPartPr>
              <p14:xfrm>
                <a:off x="4215446" y="2821346"/>
                <a:ext cx="22680" cy="15120"/>
              </p14:xfrm>
            </p:contentPart>
          </mc:Choice>
          <mc:Fallback xmlns="">
            <p:pic>
              <p:nvPicPr>
                <p:cNvPr id="66" name="Ink 65">
                  <a:extLst>
                    <a:ext uri="{FF2B5EF4-FFF2-40B4-BE49-F238E27FC236}">
                      <a16:creationId xmlns:a16="http://schemas.microsoft.com/office/drawing/2014/main" id="{5DAB857F-E484-FEF0-734D-279797350821}"/>
                    </a:ext>
                  </a:extLst>
                </p:cNvPr>
                <p:cNvPicPr/>
                <p:nvPr/>
              </p:nvPicPr>
              <p:blipFill>
                <a:blip r:embed="rId81"/>
                <a:stretch>
                  <a:fillRect/>
                </a:stretch>
              </p:blipFill>
              <p:spPr>
                <a:xfrm>
                  <a:off x="4209326" y="2815226"/>
                  <a:ext cx="34920" cy="27360"/>
                </a:xfrm>
                <a:prstGeom prst="rect">
                  <a:avLst/>
                </a:prstGeom>
              </p:spPr>
            </p:pic>
          </mc:Fallback>
        </mc:AlternateContent>
      </p:grpSp>
      <p:grpSp>
        <p:nvGrpSpPr>
          <p:cNvPr id="74" name="Group 73">
            <a:extLst>
              <a:ext uri="{FF2B5EF4-FFF2-40B4-BE49-F238E27FC236}">
                <a16:creationId xmlns:a16="http://schemas.microsoft.com/office/drawing/2014/main" id="{BFD42A93-6B5A-715B-371D-A9DE27C44EFA}"/>
              </a:ext>
            </a:extLst>
          </p:cNvPr>
          <p:cNvGrpSpPr/>
          <p:nvPr/>
        </p:nvGrpSpPr>
        <p:grpSpPr>
          <a:xfrm>
            <a:off x="4438646" y="2639906"/>
            <a:ext cx="477000" cy="291600"/>
            <a:chOff x="4438646" y="2639906"/>
            <a:chExt cx="477000" cy="291600"/>
          </a:xfrm>
        </p:grpSpPr>
        <mc:AlternateContent xmlns:mc="http://schemas.openxmlformats.org/markup-compatibility/2006" xmlns:p14="http://schemas.microsoft.com/office/powerpoint/2010/main">
          <mc:Choice Requires="p14">
            <p:contentPart p14:bwMode="auto" r:id="rId82">
              <p14:nvContentPartPr>
                <p14:cNvPr id="68" name="Ink 67">
                  <a:extLst>
                    <a:ext uri="{FF2B5EF4-FFF2-40B4-BE49-F238E27FC236}">
                      <a16:creationId xmlns:a16="http://schemas.microsoft.com/office/drawing/2014/main" id="{B7811590-C90B-D38F-8A6A-64DDD85299D9}"/>
                    </a:ext>
                  </a:extLst>
                </p14:cNvPr>
                <p14:cNvContentPartPr/>
                <p14:nvPr/>
              </p14:nvContentPartPr>
              <p14:xfrm>
                <a:off x="4438646" y="2639906"/>
                <a:ext cx="92880" cy="112320"/>
              </p14:xfrm>
            </p:contentPart>
          </mc:Choice>
          <mc:Fallback xmlns="">
            <p:pic>
              <p:nvPicPr>
                <p:cNvPr id="68" name="Ink 67">
                  <a:extLst>
                    <a:ext uri="{FF2B5EF4-FFF2-40B4-BE49-F238E27FC236}">
                      <a16:creationId xmlns:a16="http://schemas.microsoft.com/office/drawing/2014/main" id="{B7811590-C90B-D38F-8A6A-64DDD85299D9}"/>
                    </a:ext>
                  </a:extLst>
                </p:cNvPr>
                <p:cNvPicPr/>
                <p:nvPr/>
              </p:nvPicPr>
              <p:blipFill>
                <a:blip r:embed="rId83"/>
                <a:stretch>
                  <a:fillRect/>
                </a:stretch>
              </p:blipFill>
              <p:spPr>
                <a:xfrm>
                  <a:off x="4432526" y="2633786"/>
                  <a:ext cx="1051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9" name="Ink 68">
                  <a:extLst>
                    <a:ext uri="{FF2B5EF4-FFF2-40B4-BE49-F238E27FC236}">
                      <a16:creationId xmlns:a16="http://schemas.microsoft.com/office/drawing/2014/main" id="{1E38CB6D-F62C-2FF4-F1E9-C44AC6E945C6}"/>
                    </a:ext>
                  </a:extLst>
                </p14:cNvPr>
                <p14:cNvContentPartPr/>
                <p14:nvPr/>
              </p14:nvContentPartPr>
              <p14:xfrm>
                <a:off x="4523606" y="2699666"/>
                <a:ext cx="30240" cy="127440"/>
              </p14:xfrm>
            </p:contentPart>
          </mc:Choice>
          <mc:Fallback xmlns="">
            <p:pic>
              <p:nvPicPr>
                <p:cNvPr id="69" name="Ink 68">
                  <a:extLst>
                    <a:ext uri="{FF2B5EF4-FFF2-40B4-BE49-F238E27FC236}">
                      <a16:creationId xmlns:a16="http://schemas.microsoft.com/office/drawing/2014/main" id="{1E38CB6D-F62C-2FF4-F1E9-C44AC6E945C6}"/>
                    </a:ext>
                  </a:extLst>
                </p:cNvPr>
                <p:cNvPicPr/>
                <p:nvPr/>
              </p:nvPicPr>
              <p:blipFill>
                <a:blip r:embed="rId85"/>
                <a:stretch>
                  <a:fillRect/>
                </a:stretch>
              </p:blipFill>
              <p:spPr>
                <a:xfrm>
                  <a:off x="4517486" y="2693546"/>
                  <a:ext cx="424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1" name="Ink 70">
                  <a:extLst>
                    <a:ext uri="{FF2B5EF4-FFF2-40B4-BE49-F238E27FC236}">
                      <a16:creationId xmlns:a16="http://schemas.microsoft.com/office/drawing/2014/main" id="{FD4E019E-D164-DA1E-7BC9-1D2BACD9C968}"/>
                    </a:ext>
                  </a:extLst>
                </p14:cNvPr>
                <p14:cNvContentPartPr/>
                <p14:nvPr/>
              </p14:nvContentPartPr>
              <p14:xfrm>
                <a:off x="4625486" y="2677346"/>
                <a:ext cx="112320" cy="254160"/>
              </p14:xfrm>
            </p:contentPart>
          </mc:Choice>
          <mc:Fallback xmlns="">
            <p:pic>
              <p:nvPicPr>
                <p:cNvPr id="71" name="Ink 70">
                  <a:extLst>
                    <a:ext uri="{FF2B5EF4-FFF2-40B4-BE49-F238E27FC236}">
                      <a16:creationId xmlns:a16="http://schemas.microsoft.com/office/drawing/2014/main" id="{FD4E019E-D164-DA1E-7BC9-1D2BACD9C968}"/>
                    </a:ext>
                  </a:extLst>
                </p:cNvPr>
                <p:cNvPicPr/>
                <p:nvPr/>
              </p:nvPicPr>
              <p:blipFill>
                <a:blip r:embed="rId87"/>
                <a:stretch>
                  <a:fillRect/>
                </a:stretch>
              </p:blipFill>
              <p:spPr>
                <a:xfrm>
                  <a:off x="4619366" y="2671226"/>
                  <a:ext cx="12456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3" name="Ink 72">
                  <a:extLst>
                    <a:ext uri="{FF2B5EF4-FFF2-40B4-BE49-F238E27FC236}">
                      <a16:creationId xmlns:a16="http://schemas.microsoft.com/office/drawing/2014/main" id="{D276C9D1-1DAE-49B1-3945-48E2D5EECA86}"/>
                    </a:ext>
                  </a:extLst>
                </p14:cNvPr>
                <p14:cNvContentPartPr/>
                <p14:nvPr/>
              </p14:nvContentPartPr>
              <p14:xfrm>
                <a:off x="4795766" y="2666546"/>
                <a:ext cx="119880" cy="224280"/>
              </p14:xfrm>
            </p:contentPart>
          </mc:Choice>
          <mc:Fallback xmlns="">
            <p:pic>
              <p:nvPicPr>
                <p:cNvPr id="73" name="Ink 72">
                  <a:extLst>
                    <a:ext uri="{FF2B5EF4-FFF2-40B4-BE49-F238E27FC236}">
                      <a16:creationId xmlns:a16="http://schemas.microsoft.com/office/drawing/2014/main" id="{D276C9D1-1DAE-49B1-3945-48E2D5EECA86}"/>
                    </a:ext>
                  </a:extLst>
                </p:cNvPr>
                <p:cNvPicPr/>
                <p:nvPr/>
              </p:nvPicPr>
              <p:blipFill>
                <a:blip r:embed="rId89"/>
                <a:stretch>
                  <a:fillRect/>
                </a:stretch>
              </p:blipFill>
              <p:spPr>
                <a:xfrm>
                  <a:off x="4789646" y="2660426"/>
                  <a:ext cx="132120" cy="236520"/>
                </a:xfrm>
                <a:prstGeom prst="rect">
                  <a:avLst/>
                </a:prstGeom>
              </p:spPr>
            </p:pic>
          </mc:Fallback>
        </mc:AlternateContent>
      </p:grpSp>
      <p:grpSp>
        <p:nvGrpSpPr>
          <p:cNvPr id="79" name="Group 78">
            <a:extLst>
              <a:ext uri="{FF2B5EF4-FFF2-40B4-BE49-F238E27FC236}">
                <a16:creationId xmlns:a16="http://schemas.microsoft.com/office/drawing/2014/main" id="{636A9473-D60F-C347-D942-2BAA20D2B85B}"/>
              </a:ext>
            </a:extLst>
          </p:cNvPr>
          <p:cNvGrpSpPr/>
          <p:nvPr/>
        </p:nvGrpSpPr>
        <p:grpSpPr>
          <a:xfrm>
            <a:off x="900926" y="3429746"/>
            <a:ext cx="221760" cy="317880"/>
            <a:chOff x="900926" y="3429746"/>
            <a:chExt cx="221760" cy="317880"/>
          </a:xfrm>
        </p:grpSpPr>
        <mc:AlternateContent xmlns:mc="http://schemas.openxmlformats.org/markup-compatibility/2006" xmlns:p14="http://schemas.microsoft.com/office/powerpoint/2010/main">
          <mc:Choice Requires="p14">
            <p:contentPart p14:bwMode="auto" r:id="rId90">
              <p14:nvContentPartPr>
                <p14:cNvPr id="75" name="Ink 74">
                  <a:extLst>
                    <a:ext uri="{FF2B5EF4-FFF2-40B4-BE49-F238E27FC236}">
                      <a16:creationId xmlns:a16="http://schemas.microsoft.com/office/drawing/2014/main" id="{AD5186DD-2306-0FA6-2261-744061259061}"/>
                    </a:ext>
                  </a:extLst>
                </p14:cNvPr>
                <p14:cNvContentPartPr/>
                <p14:nvPr/>
              </p14:nvContentPartPr>
              <p14:xfrm>
                <a:off x="900926" y="3547106"/>
                <a:ext cx="56880" cy="200520"/>
              </p14:xfrm>
            </p:contentPart>
          </mc:Choice>
          <mc:Fallback xmlns="">
            <p:pic>
              <p:nvPicPr>
                <p:cNvPr id="75" name="Ink 74">
                  <a:extLst>
                    <a:ext uri="{FF2B5EF4-FFF2-40B4-BE49-F238E27FC236}">
                      <a16:creationId xmlns:a16="http://schemas.microsoft.com/office/drawing/2014/main" id="{AD5186DD-2306-0FA6-2261-744061259061}"/>
                    </a:ext>
                  </a:extLst>
                </p:cNvPr>
                <p:cNvPicPr/>
                <p:nvPr/>
              </p:nvPicPr>
              <p:blipFill>
                <a:blip r:embed="rId91"/>
                <a:stretch>
                  <a:fillRect/>
                </a:stretch>
              </p:blipFill>
              <p:spPr>
                <a:xfrm>
                  <a:off x="894806" y="3540986"/>
                  <a:ext cx="691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6" name="Ink 75">
                  <a:extLst>
                    <a:ext uri="{FF2B5EF4-FFF2-40B4-BE49-F238E27FC236}">
                      <a16:creationId xmlns:a16="http://schemas.microsoft.com/office/drawing/2014/main" id="{80313CAE-172B-2C7C-9FB6-4137277D1CB9}"/>
                    </a:ext>
                  </a:extLst>
                </p14:cNvPr>
                <p14:cNvContentPartPr/>
                <p14:nvPr/>
              </p14:nvContentPartPr>
              <p14:xfrm>
                <a:off x="989126" y="3491306"/>
                <a:ext cx="7920" cy="360"/>
              </p14:xfrm>
            </p:contentPart>
          </mc:Choice>
          <mc:Fallback xmlns="">
            <p:pic>
              <p:nvPicPr>
                <p:cNvPr id="76" name="Ink 75">
                  <a:extLst>
                    <a:ext uri="{FF2B5EF4-FFF2-40B4-BE49-F238E27FC236}">
                      <a16:creationId xmlns:a16="http://schemas.microsoft.com/office/drawing/2014/main" id="{80313CAE-172B-2C7C-9FB6-4137277D1CB9}"/>
                    </a:ext>
                  </a:extLst>
                </p:cNvPr>
                <p:cNvPicPr/>
                <p:nvPr/>
              </p:nvPicPr>
              <p:blipFill>
                <a:blip r:embed="rId93"/>
                <a:stretch>
                  <a:fillRect/>
                </a:stretch>
              </p:blipFill>
              <p:spPr>
                <a:xfrm>
                  <a:off x="983006" y="3485186"/>
                  <a:ext cx="201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8" name="Ink 77">
                  <a:extLst>
                    <a:ext uri="{FF2B5EF4-FFF2-40B4-BE49-F238E27FC236}">
                      <a16:creationId xmlns:a16="http://schemas.microsoft.com/office/drawing/2014/main" id="{83FCE104-3BBA-D1B9-E8AE-83ECB34A83A7}"/>
                    </a:ext>
                  </a:extLst>
                </p14:cNvPr>
                <p14:cNvContentPartPr/>
                <p14:nvPr/>
              </p14:nvContentPartPr>
              <p14:xfrm>
                <a:off x="1070126" y="3429746"/>
                <a:ext cx="52560" cy="60120"/>
              </p14:xfrm>
            </p:contentPart>
          </mc:Choice>
          <mc:Fallback xmlns="">
            <p:pic>
              <p:nvPicPr>
                <p:cNvPr id="78" name="Ink 77">
                  <a:extLst>
                    <a:ext uri="{FF2B5EF4-FFF2-40B4-BE49-F238E27FC236}">
                      <a16:creationId xmlns:a16="http://schemas.microsoft.com/office/drawing/2014/main" id="{83FCE104-3BBA-D1B9-E8AE-83ECB34A83A7}"/>
                    </a:ext>
                  </a:extLst>
                </p:cNvPr>
                <p:cNvPicPr/>
                <p:nvPr/>
              </p:nvPicPr>
              <p:blipFill>
                <a:blip r:embed="rId95"/>
                <a:stretch>
                  <a:fillRect/>
                </a:stretch>
              </p:blipFill>
              <p:spPr>
                <a:xfrm>
                  <a:off x="1064006" y="3423626"/>
                  <a:ext cx="64800" cy="72360"/>
                </a:xfrm>
                <a:prstGeom prst="rect">
                  <a:avLst/>
                </a:prstGeom>
              </p:spPr>
            </p:pic>
          </mc:Fallback>
        </mc:AlternateContent>
      </p:grpSp>
      <p:grpSp>
        <p:nvGrpSpPr>
          <p:cNvPr id="83" name="Group 82">
            <a:extLst>
              <a:ext uri="{FF2B5EF4-FFF2-40B4-BE49-F238E27FC236}">
                <a16:creationId xmlns:a16="http://schemas.microsoft.com/office/drawing/2014/main" id="{062E6AAC-BDE1-E198-BCD6-0F16D5A0FBD0}"/>
              </a:ext>
            </a:extLst>
          </p:cNvPr>
          <p:cNvGrpSpPr/>
          <p:nvPr/>
        </p:nvGrpSpPr>
        <p:grpSpPr>
          <a:xfrm>
            <a:off x="1297286" y="3585986"/>
            <a:ext cx="205560" cy="212760"/>
            <a:chOff x="1297286" y="3585986"/>
            <a:chExt cx="205560" cy="212760"/>
          </a:xfrm>
        </p:grpSpPr>
        <mc:AlternateContent xmlns:mc="http://schemas.openxmlformats.org/markup-compatibility/2006" xmlns:p14="http://schemas.microsoft.com/office/powerpoint/2010/main">
          <mc:Choice Requires="p14">
            <p:contentPart p14:bwMode="auto" r:id="rId96">
              <p14:nvContentPartPr>
                <p14:cNvPr id="80" name="Ink 79">
                  <a:extLst>
                    <a:ext uri="{FF2B5EF4-FFF2-40B4-BE49-F238E27FC236}">
                      <a16:creationId xmlns:a16="http://schemas.microsoft.com/office/drawing/2014/main" id="{95C4BAFB-C99E-7073-0884-E19E4B0B1994}"/>
                    </a:ext>
                  </a:extLst>
                </p14:cNvPr>
                <p14:cNvContentPartPr/>
                <p14:nvPr/>
              </p14:nvContentPartPr>
              <p14:xfrm>
                <a:off x="1297286" y="3585986"/>
                <a:ext cx="205560" cy="93240"/>
              </p14:xfrm>
            </p:contentPart>
          </mc:Choice>
          <mc:Fallback xmlns="">
            <p:pic>
              <p:nvPicPr>
                <p:cNvPr id="80" name="Ink 79">
                  <a:extLst>
                    <a:ext uri="{FF2B5EF4-FFF2-40B4-BE49-F238E27FC236}">
                      <a16:creationId xmlns:a16="http://schemas.microsoft.com/office/drawing/2014/main" id="{95C4BAFB-C99E-7073-0884-E19E4B0B1994}"/>
                    </a:ext>
                  </a:extLst>
                </p:cNvPr>
                <p:cNvPicPr/>
                <p:nvPr/>
              </p:nvPicPr>
              <p:blipFill>
                <a:blip r:embed="rId97"/>
                <a:stretch>
                  <a:fillRect/>
                </a:stretch>
              </p:blipFill>
              <p:spPr>
                <a:xfrm>
                  <a:off x="1291166" y="3579866"/>
                  <a:ext cx="2178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1" name="Ink 80">
                  <a:extLst>
                    <a:ext uri="{FF2B5EF4-FFF2-40B4-BE49-F238E27FC236}">
                      <a16:creationId xmlns:a16="http://schemas.microsoft.com/office/drawing/2014/main" id="{BE3E1E0F-0BD7-CC64-1A27-2DA5D0D09FA8}"/>
                    </a:ext>
                  </a:extLst>
                </p14:cNvPr>
                <p14:cNvContentPartPr/>
                <p14:nvPr/>
              </p14:nvContentPartPr>
              <p14:xfrm>
                <a:off x="1338326" y="3678866"/>
                <a:ext cx="164520" cy="119880"/>
              </p14:xfrm>
            </p:contentPart>
          </mc:Choice>
          <mc:Fallback xmlns="">
            <p:pic>
              <p:nvPicPr>
                <p:cNvPr id="81" name="Ink 80">
                  <a:extLst>
                    <a:ext uri="{FF2B5EF4-FFF2-40B4-BE49-F238E27FC236}">
                      <a16:creationId xmlns:a16="http://schemas.microsoft.com/office/drawing/2014/main" id="{BE3E1E0F-0BD7-CC64-1A27-2DA5D0D09FA8}"/>
                    </a:ext>
                  </a:extLst>
                </p:cNvPr>
                <p:cNvPicPr/>
                <p:nvPr/>
              </p:nvPicPr>
              <p:blipFill>
                <a:blip r:embed="rId99"/>
                <a:stretch>
                  <a:fillRect/>
                </a:stretch>
              </p:blipFill>
              <p:spPr>
                <a:xfrm>
                  <a:off x="1332206" y="3672746"/>
                  <a:ext cx="176760" cy="132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0">
            <p14:nvContentPartPr>
              <p14:cNvPr id="82" name="Ink 81">
                <a:extLst>
                  <a:ext uri="{FF2B5EF4-FFF2-40B4-BE49-F238E27FC236}">
                    <a16:creationId xmlns:a16="http://schemas.microsoft.com/office/drawing/2014/main" id="{FD1E87CE-A5F8-00D0-9756-F6AAA7510F01}"/>
                  </a:ext>
                </a:extLst>
              </p14:cNvPr>
              <p14:cNvContentPartPr/>
              <p14:nvPr/>
            </p14:nvContentPartPr>
            <p14:xfrm>
              <a:off x="1651526" y="3571946"/>
              <a:ext cx="15120" cy="175680"/>
            </p14:xfrm>
          </p:contentPart>
        </mc:Choice>
        <mc:Fallback xmlns="">
          <p:pic>
            <p:nvPicPr>
              <p:cNvPr id="82" name="Ink 81">
                <a:extLst>
                  <a:ext uri="{FF2B5EF4-FFF2-40B4-BE49-F238E27FC236}">
                    <a16:creationId xmlns:a16="http://schemas.microsoft.com/office/drawing/2014/main" id="{FD1E87CE-A5F8-00D0-9756-F6AAA7510F01}"/>
                  </a:ext>
                </a:extLst>
              </p:cNvPr>
              <p:cNvPicPr/>
              <p:nvPr/>
            </p:nvPicPr>
            <p:blipFill>
              <a:blip r:embed="rId101"/>
              <a:stretch>
                <a:fillRect/>
              </a:stretch>
            </p:blipFill>
            <p:spPr>
              <a:xfrm>
                <a:off x="1645406" y="3565826"/>
                <a:ext cx="27360" cy="187920"/>
              </a:xfrm>
              <a:prstGeom prst="rect">
                <a:avLst/>
              </a:prstGeom>
            </p:spPr>
          </p:pic>
        </mc:Fallback>
      </mc:AlternateContent>
      <p:grpSp>
        <p:nvGrpSpPr>
          <p:cNvPr id="89" name="Group 88">
            <a:extLst>
              <a:ext uri="{FF2B5EF4-FFF2-40B4-BE49-F238E27FC236}">
                <a16:creationId xmlns:a16="http://schemas.microsoft.com/office/drawing/2014/main" id="{43622DFE-BA62-C1BB-9C7E-1C36E5370FA2}"/>
              </a:ext>
            </a:extLst>
          </p:cNvPr>
          <p:cNvGrpSpPr/>
          <p:nvPr/>
        </p:nvGrpSpPr>
        <p:grpSpPr>
          <a:xfrm>
            <a:off x="1753406" y="3530906"/>
            <a:ext cx="360360" cy="226080"/>
            <a:chOff x="1753406" y="3530906"/>
            <a:chExt cx="360360" cy="226080"/>
          </a:xfrm>
        </p:grpSpPr>
        <mc:AlternateContent xmlns:mc="http://schemas.openxmlformats.org/markup-compatibility/2006" xmlns:p14="http://schemas.microsoft.com/office/powerpoint/2010/main">
          <mc:Choice Requires="p14">
            <p:contentPart p14:bwMode="auto" r:id="rId102">
              <p14:nvContentPartPr>
                <p14:cNvPr id="84" name="Ink 83">
                  <a:extLst>
                    <a:ext uri="{FF2B5EF4-FFF2-40B4-BE49-F238E27FC236}">
                      <a16:creationId xmlns:a16="http://schemas.microsoft.com/office/drawing/2014/main" id="{1D99AF9E-028B-598B-307C-A079A3292DFC}"/>
                    </a:ext>
                  </a:extLst>
                </p14:cNvPr>
                <p14:cNvContentPartPr/>
                <p14:nvPr/>
              </p14:nvContentPartPr>
              <p14:xfrm>
                <a:off x="1753406" y="3556466"/>
                <a:ext cx="137880" cy="200520"/>
              </p14:xfrm>
            </p:contentPart>
          </mc:Choice>
          <mc:Fallback xmlns="">
            <p:pic>
              <p:nvPicPr>
                <p:cNvPr id="84" name="Ink 83">
                  <a:extLst>
                    <a:ext uri="{FF2B5EF4-FFF2-40B4-BE49-F238E27FC236}">
                      <a16:creationId xmlns:a16="http://schemas.microsoft.com/office/drawing/2014/main" id="{1D99AF9E-028B-598B-307C-A079A3292DFC}"/>
                    </a:ext>
                  </a:extLst>
                </p:cNvPr>
                <p:cNvPicPr/>
                <p:nvPr/>
              </p:nvPicPr>
              <p:blipFill>
                <a:blip r:embed="rId103"/>
                <a:stretch>
                  <a:fillRect/>
                </a:stretch>
              </p:blipFill>
              <p:spPr>
                <a:xfrm>
                  <a:off x="1747286" y="3550346"/>
                  <a:ext cx="1501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5" name="Ink 84">
                  <a:extLst>
                    <a:ext uri="{FF2B5EF4-FFF2-40B4-BE49-F238E27FC236}">
                      <a16:creationId xmlns:a16="http://schemas.microsoft.com/office/drawing/2014/main" id="{872C13A6-5F7E-6EAF-A7DA-404340F09B8C}"/>
                    </a:ext>
                  </a:extLst>
                </p14:cNvPr>
                <p14:cNvContentPartPr/>
                <p14:nvPr/>
              </p14:nvContentPartPr>
              <p14:xfrm>
                <a:off x="1971926" y="3538106"/>
                <a:ext cx="141840" cy="186120"/>
              </p14:xfrm>
            </p:contentPart>
          </mc:Choice>
          <mc:Fallback xmlns="">
            <p:pic>
              <p:nvPicPr>
                <p:cNvPr id="85" name="Ink 84">
                  <a:extLst>
                    <a:ext uri="{FF2B5EF4-FFF2-40B4-BE49-F238E27FC236}">
                      <a16:creationId xmlns:a16="http://schemas.microsoft.com/office/drawing/2014/main" id="{872C13A6-5F7E-6EAF-A7DA-404340F09B8C}"/>
                    </a:ext>
                  </a:extLst>
                </p:cNvPr>
                <p:cNvPicPr/>
                <p:nvPr/>
              </p:nvPicPr>
              <p:blipFill>
                <a:blip r:embed="rId105"/>
                <a:stretch>
                  <a:fillRect/>
                </a:stretch>
              </p:blipFill>
              <p:spPr>
                <a:xfrm>
                  <a:off x="1965806" y="3531986"/>
                  <a:ext cx="1540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6" name="Ink 85">
                  <a:extLst>
                    <a:ext uri="{FF2B5EF4-FFF2-40B4-BE49-F238E27FC236}">
                      <a16:creationId xmlns:a16="http://schemas.microsoft.com/office/drawing/2014/main" id="{1E9B6008-FB51-5DAF-786B-AC1576605798}"/>
                    </a:ext>
                  </a:extLst>
                </p14:cNvPr>
                <p14:cNvContentPartPr/>
                <p14:nvPr/>
              </p14:nvContentPartPr>
              <p14:xfrm>
                <a:off x="1996406" y="3530906"/>
                <a:ext cx="360" cy="360"/>
              </p14:xfrm>
            </p:contentPart>
          </mc:Choice>
          <mc:Fallback xmlns="">
            <p:pic>
              <p:nvPicPr>
                <p:cNvPr id="86" name="Ink 85">
                  <a:extLst>
                    <a:ext uri="{FF2B5EF4-FFF2-40B4-BE49-F238E27FC236}">
                      <a16:creationId xmlns:a16="http://schemas.microsoft.com/office/drawing/2014/main" id="{1E9B6008-FB51-5DAF-786B-AC1576605798}"/>
                    </a:ext>
                  </a:extLst>
                </p:cNvPr>
                <p:cNvPicPr/>
                <p:nvPr/>
              </p:nvPicPr>
              <p:blipFill>
                <a:blip r:embed="rId4"/>
                <a:stretch>
                  <a:fillRect/>
                </a:stretch>
              </p:blipFill>
              <p:spPr>
                <a:xfrm>
                  <a:off x="1990286" y="352478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8" name="Ink 87">
                  <a:extLst>
                    <a:ext uri="{FF2B5EF4-FFF2-40B4-BE49-F238E27FC236}">
                      <a16:creationId xmlns:a16="http://schemas.microsoft.com/office/drawing/2014/main" id="{87B81CD2-1E47-9DA6-8DF5-D5A2EDFE693B}"/>
                    </a:ext>
                  </a:extLst>
                </p14:cNvPr>
                <p14:cNvContentPartPr/>
                <p14:nvPr/>
              </p14:nvContentPartPr>
              <p14:xfrm>
                <a:off x="2087846" y="3753026"/>
                <a:ext cx="360" cy="360"/>
              </p14:xfrm>
            </p:contentPart>
          </mc:Choice>
          <mc:Fallback xmlns="">
            <p:pic>
              <p:nvPicPr>
                <p:cNvPr id="88" name="Ink 87">
                  <a:extLst>
                    <a:ext uri="{FF2B5EF4-FFF2-40B4-BE49-F238E27FC236}">
                      <a16:creationId xmlns:a16="http://schemas.microsoft.com/office/drawing/2014/main" id="{87B81CD2-1E47-9DA6-8DF5-D5A2EDFE693B}"/>
                    </a:ext>
                  </a:extLst>
                </p:cNvPr>
                <p:cNvPicPr/>
                <p:nvPr/>
              </p:nvPicPr>
              <p:blipFill>
                <a:blip r:embed="rId4"/>
                <a:stretch>
                  <a:fillRect/>
                </a:stretch>
              </p:blipFill>
              <p:spPr>
                <a:xfrm>
                  <a:off x="2081726" y="3746906"/>
                  <a:ext cx="12600" cy="12600"/>
                </a:xfrm>
                <a:prstGeom prst="rect">
                  <a:avLst/>
                </a:prstGeom>
              </p:spPr>
            </p:pic>
          </mc:Fallback>
        </mc:AlternateContent>
      </p:grpSp>
      <p:grpSp>
        <p:nvGrpSpPr>
          <p:cNvPr id="96" name="Group 95">
            <a:extLst>
              <a:ext uri="{FF2B5EF4-FFF2-40B4-BE49-F238E27FC236}">
                <a16:creationId xmlns:a16="http://schemas.microsoft.com/office/drawing/2014/main" id="{543A77D0-F7E2-85FC-D271-D2F9AC0FD5AE}"/>
              </a:ext>
            </a:extLst>
          </p:cNvPr>
          <p:cNvGrpSpPr/>
          <p:nvPr/>
        </p:nvGrpSpPr>
        <p:grpSpPr>
          <a:xfrm>
            <a:off x="295406" y="4178186"/>
            <a:ext cx="388080" cy="348480"/>
            <a:chOff x="295406" y="4178186"/>
            <a:chExt cx="388080" cy="348480"/>
          </a:xfrm>
        </p:grpSpPr>
        <mc:AlternateContent xmlns:mc="http://schemas.openxmlformats.org/markup-compatibility/2006" xmlns:p14="http://schemas.microsoft.com/office/powerpoint/2010/main">
          <mc:Choice Requires="p14">
            <p:contentPart p14:bwMode="auto" r:id="rId108">
              <p14:nvContentPartPr>
                <p14:cNvPr id="90" name="Ink 89">
                  <a:extLst>
                    <a:ext uri="{FF2B5EF4-FFF2-40B4-BE49-F238E27FC236}">
                      <a16:creationId xmlns:a16="http://schemas.microsoft.com/office/drawing/2014/main" id="{4B4F57D2-F94B-7EEB-1745-80109CEACBA5}"/>
                    </a:ext>
                  </a:extLst>
                </p14:cNvPr>
                <p14:cNvContentPartPr/>
                <p14:nvPr/>
              </p14:nvContentPartPr>
              <p14:xfrm>
                <a:off x="308006" y="4178186"/>
                <a:ext cx="28800" cy="218880"/>
              </p14:xfrm>
            </p:contentPart>
          </mc:Choice>
          <mc:Fallback xmlns="">
            <p:pic>
              <p:nvPicPr>
                <p:cNvPr id="90" name="Ink 89">
                  <a:extLst>
                    <a:ext uri="{FF2B5EF4-FFF2-40B4-BE49-F238E27FC236}">
                      <a16:creationId xmlns:a16="http://schemas.microsoft.com/office/drawing/2014/main" id="{4B4F57D2-F94B-7EEB-1745-80109CEACBA5}"/>
                    </a:ext>
                  </a:extLst>
                </p:cNvPr>
                <p:cNvPicPr/>
                <p:nvPr/>
              </p:nvPicPr>
              <p:blipFill>
                <a:blip r:embed="rId109"/>
                <a:stretch>
                  <a:fillRect/>
                </a:stretch>
              </p:blipFill>
              <p:spPr>
                <a:xfrm>
                  <a:off x="301886" y="4172066"/>
                  <a:ext cx="4104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91" name="Ink 90">
                  <a:extLst>
                    <a:ext uri="{FF2B5EF4-FFF2-40B4-BE49-F238E27FC236}">
                      <a16:creationId xmlns:a16="http://schemas.microsoft.com/office/drawing/2014/main" id="{E70C2E81-79D2-7963-340B-39BEDB1C9F86}"/>
                    </a:ext>
                  </a:extLst>
                </p14:cNvPr>
                <p14:cNvContentPartPr/>
                <p14:nvPr/>
              </p14:nvContentPartPr>
              <p14:xfrm>
                <a:off x="295406" y="4266746"/>
                <a:ext cx="96120" cy="7920"/>
              </p14:xfrm>
            </p:contentPart>
          </mc:Choice>
          <mc:Fallback xmlns="">
            <p:pic>
              <p:nvPicPr>
                <p:cNvPr id="91" name="Ink 90">
                  <a:extLst>
                    <a:ext uri="{FF2B5EF4-FFF2-40B4-BE49-F238E27FC236}">
                      <a16:creationId xmlns:a16="http://schemas.microsoft.com/office/drawing/2014/main" id="{E70C2E81-79D2-7963-340B-39BEDB1C9F86}"/>
                    </a:ext>
                  </a:extLst>
                </p:cNvPr>
                <p:cNvPicPr/>
                <p:nvPr/>
              </p:nvPicPr>
              <p:blipFill>
                <a:blip r:embed="rId111"/>
                <a:stretch>
                  <a:fillRect/>
                </a:stretch>
              </p:blipFill>
              <p:spPr>
                <a:xfrm>
                  <a:off x="289286" y="4260626"/>
                  <a:ext cx="1083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2" name="Ink 91">
                  <a:extLst>
                    <a:ext uri="{FF2B5EF4-FFF2-40B4-BE49-F238E27FC236}">
                      <a16:creationId xmlns:a16="http://schemas.microsoft.com/office/drawing/2014/main" id="{6E262617-2862-6614-AACF-2A18FC11BD7E}"/>
                    </a:ext>
                  </a:extLst>
                </p14:cNvPr>
                <p14:cNvContentPartPr/>
                <p14:nvPr/>
              </p14:nvContentPartPr>
              <p14:xfrm>
                <a:off x="435446" y="4240826"/>
                <a:ext cx="75240" cy="129240"/>
              </p14:xfrm>
            </p:contentPart>
          </mc:Choice>
          <mc:Fallback xmlns="">
            <p:pic>
              <p:nvPicPr>
                <p:cNvPr id="92" name="Ink 91">
                  <a:extLst>
                    <a:ext uri="{FF2B5EF4-FFF2-40B4-BE49-F238E27FC236}">
                      <a16:creationId xmlns:a16="http://schemas.microsoft.com/office/drawing/2014/main" id="{6E262617-2862-6614-AACF-2A18FC11BD7E}"/>
                    </a:ext>
                  </a:extLst>
                </p:cNvPr>
                <p:cNvPicPr/>
                <p:nvPr/>
              </p:nvPicPr>
              <p:blipFill>
                <a:blip r:embed="rId113"/>
                <a:stretch>
                  <a:fillRect/>
                </a:stretch>
              </p:blipFill>
              <p:spPr>
                <a:xfrm>
                  <a:off x="429326" y="4234706"/>
                  <a:ext cx="874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4" name="Ink 93">
                  <a:extLst>
                    <a:ext uri="{FF2B5EF4-FFF2-40B4-BE49-F238E27FC236}">
                      <a16:creationId xmlns:a16="http://schemas.microsoft.com/office/drawing/2014/main" id="{F68F10DE-2375-25A2-5466-28F7F4C1F5C2}"/>
                    </a:ext>
                  </a:extLst>
                </p14:cNvPr>
                <p14:cNvContentPartPr/>
                <p14:nvPr/>
              </p14:nvContentPartPr>
              <p14:xfrm>
                <a:off x="548846" y="4272506"/>
                <a:ext cx="74880" cy="90000"/>
              </p14:xfrm>
            </p:contentPart>
          </mc:Choice>
          <mc:Fallback xmlns="">
            <p:pic>
              <p:nvPicPr>
                <p:cNvPr id="94" name="Ink 93">
                  <a:extLst>
                    <a:ext uri="{FF2B5EF4-FFF2-40B4-BE49-F238E27FC236}">
                      <a16:creationId xmlns:a16="http://schemas.microsoft.com/office/drawing/2014/main" id="{F68F10DE-2375-25A2-5466-28F7F4C1F5C2}"/>
                    </a:ext>
                  </a:extLst>
                </p:cNvPr>
                <p:cNvPicPr/>
                <p:nvPr/>
              </p:nvPicPr>
              <p:blipFill>
                <a:blip r:embed="rId115"/>
                <a:stretch>
                  <a:fillRect/>
                </a:stretch>
              </p:blipFill>
              <p:spPr>
                <a:xfrm>
                  <a:off x="542726" y="4266386"/>
                  <a:ext cx="871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5" name="Ink 94">
                  <a:extLst>
                    <a:ext uri="{FF2B5EF4-FFF2-40B4-BE49-F238E27FC236}">
                      <a16:creationId xmlns:a16="http://schemas.microsoft.com/office/drawing/2014/main" id="{BD9329D9-C3C4-BD95-AACD-13FCB84C307F}"/>
                    </a:ext>
                  </a:extLst>
                </p14:cNvPr>
                <p14:cNvContentPartPr/>
                <p14:nvPr/>
              </p14:nvContentPartPr>
              <p14:xfrm>
                <a:off x="630926" y="4272506"/>
                <a:ext cx="52560" cy="254160"/>
              </p14:xfrm>
            </p:contentPart>
          </mc:Choice>
          <mc:Fallback xmlns="">
            <p:pic>
              <p:nvPicPr>
                <p:cNvPr id="95" name="Ink 94">
                  <a:extLst>
                    <a:ext uri="{FF2B5EF4-FFF2-40B4-BE49-F238E27FC236}">
                      <a16:creationId xmlns:a16="http://schemas.microsoft.com/office/drawing/2014/main" id="{BD9329D9-C3C4-BD95-AACD-13FCB84C307F}"/>
                    </a:ext>
                  </a:extLst>
                </p:cNvPr>
                <p:cNvPicPr/>
                <p:nvPr/>
              </p:nvPicPr>
              <p:blipFill>
                <a:blip r:embed="rId117"/>
                <a:stretch>
                  <a:fillRect/>
                </a:stretch>
              </p:blipFill>
              <p:spPr>
                <a:xfrm>
                  <a:off x="624806" y="4266386"/>
                  <a:ext cx="64800" cy="266400"/>
                </a:xfrm>
                <a:prstGeom prst="rect">
                  <a:avLst/>
                </a:prstGeom>
              </p:spPr>
            </p:pic>
          </mc:Fallback>
        </mc:AlternateContent>
      </p:grpSp>
      <p:grpSp>
        <p:nvGrpSpPr>
          <p:cNvPr id="115" name="Group 114">
            <a:extLst>
              <a:ext uri="{FF2B5EF4-FFF2-40B4-BE49-F238E27FC236}">
                <a16:creationId xmlns:a16="http://schemas.microsoft.com/office/drawing/2014/main" id="{DDD54E9B-DCE4-4CFB-D675-9C1F102C9C2F}"/>
              </a:ext>
            </a:extLst>
          </p:cNvPr>
          <p:cNvGrpSpPr/>
          <p:nvPr/>
        </p:nvGrpSpPr>
        <p:grpSpPr>
          <a:xfrm>
            <a:off x="195686" y="5098346"/>
            <a:ext cx="1018080" cy="525240"/>
            <a:chOff x="195686" y="5098346"/>
            <a:chExt cx="1018080" cy="525240"/>
          </a:xfrm>
        </p:grpSpPr>
        <mc:AlternateContent xmlns:mc="http://schemas.openxmlformats.org/markup-compatibility/2006" xmlns:p14="http://schemas.microsoft.com/office/powerpoint/2010/main">
          <mc:Choice Requires="p14">
            <p:contentPart p14:bwMode="auto" r:id="rId118">
              <p14:nvContentPartPr>
                <p14:cNvPr id="97" name="Ink 96">
                  <a:extLst>
                    <a:ext uri="{FF2B5EF4-FFF2-40B4-BE49-F238E27FC236}">
                      <a16:creationId xmlns:a16="http://schemas.microsoft.com/office/drawing/2014/main" id="{6F8F41F1-79D1-946B-C923-A5548CACF019}"/>
                    </a:ext>
                  </a:extLst>
                </p14:cNvPr>
                <p14:cNvContentPartPr/>
                <p14:nvPr/>
              </p14:nvContentPartPr>
              <p14:xfrm>
                <a:off x="361646" y="5248826"/>
                <a:ext cx="15120" cy="200520"/>
              </p14:xfrm>
            </p:contentPart>
          </mc:Choice>
          <mc:Fallback xmlns="">
            <p:pic>
              <p:nvPicPr>
                <p:cNvPr id="97" name="Ink 96">
                  <a:extLst>
                    <a:ext uri="{FF2B5EF4-FFF2-40B4-BE49-F238E27FC236}">
                      <a16:creationId xmlns:a16="http://schemas.microsoft.com/office/drawing/2014/main" id="{6F8F41F1-79D1-946B-C923-A5548CACF019}"/>
                    </a:ext>
                  </a:extLst>
                </p:cNvPr>
                <p:cNvPicPr/>
                <p:nvPr/>
              </p:nvPicPr>
              <p:blipFill>
                <a:blip r:embed="rId119"/>
                <a:stretch>
                  <a:fillRect/>
                </a:stretch>
              </p:blipFill>
              <p:spPr>
                <a:xfrm>
                  <a:off x="355526" y="5242706"/>
                  <a:ext cx="2736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8" name="Ink 97">
                  <a:extLst>
                    <a:ext uri="{FF2B5EF4-FFF2-40B4-BE49-F238E27FC236}">
                      <a16:creationId xmlns:a16="http://schemas.microsoft.com/office/drawing/2014/main" id="{683E9C3B-2BF0-C9D4-79C6-420282A05106}"/>
                    </a:ext>
                  </a:extLst>
                </p14:cNvPr>
                <p14:cNvContentPartPr/>
                <p14:nvPr/>
              </p14:nvContentPartPr>
              <p14:xfrm>
                <a:off x="454526" y="5426306"/>
                <a:ext cx="3960" cy="360"/>
              </p14:xfrm>
            </p:contentPart>
          </mc:Choice>
          <mc:Fallback xmlns="">
            <p:pic>
              <p:nvPicPr>
                <p:cNvPr id="98" name="Ink 97">
                  <a:extLst>
                    <a:ext uri="{FF2B5EF4-FFF2-40B4-BE49-F238E27FC236}">
                      <a16:creationId xmlns:a16="http://schemas.microsoft.com/office/drawing/2014/main" id="{683E9C3B-2BF0-C9D4-79C6-420282A05106}"/>
                    </a:ext>
                  </a:extLst>
                </p:cNvPr>
                <p:cNvPicPr/>
                <p:nvPr/>
              </p:nvPicPr>
              <p:blipFill>
                <a:blip r:embed="rId121"/>
                <a:stretch>
                  <a:fillRect/>
                </a:stretch>
              </p:blipFill>
              <p:spPr>
                <a:xfrm>
                  <a:off x="448406" y="5420186"/>
                  <a:ext cx="162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00" name="Ink 99">
                  <a:extLst>
                    <a:ext uri="{FF2B5EF4-FFF2-40B4-BE49-F238E27FC236}">
                      <a16:creationId xmlns:a16="http://schemas.microsoft.com/office/drawing/2014/main" id="{7ECA9CF5-81CE-F6B1-9E03-F8C47BBBDD38}"/>
                    </a:ext>
                  </a:extLst>
                </p14:cNvPr>
                <p14:cNvContentPartPr/>
                <p14:nvPr/>
              </p14:nvContentPartPr>
              <p14:xfrm>
                <a:off x="580166" y="5290226"/>
                <a:ext cx="360" cy="160200"/>
              </p14:xfrm>
            </p:contentPart>
          </mc:Choice>
          <mc:Fallback xmlns="">
            <p:pic>
              <p:nvPicPr>
                <p:cNvPr id="100" name="Ink 99">
                  <a:extLst>
                    <a:ext uri="{FF2B5EF4-FFF2-40B4-BE49-F238E27FC236}">
                      <a16:creationId xmlns:a16="http://schemas.microsoft.com/office/drawing/2014/main" id="{7ECA9CF5-81CE-F6B1-9E03-F8C47BBBDD38}"/>
                    </a:ext>
                  </a:extLst>
                </p:cNvPr>
                <p:cNvPicPr/>
                <p:nvPr/>
              </p:nvPicPr>
              <p:blipFill>
                <a:blip r:embed="rId123"/>
                <a:stretch>
                  <a:fillRect/>
                </a:stretch>
              </p:blipFill>
              <p:spPr>
                <a:xfrm>
                  <a:off x="574046" y="5284106"/>
                  <a:ext cx="126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02" name="Ink 101">
                  <a:extLst>
                    <a:ext uri="{FF2B5EF4-FFF2-40B4-BE49-F238E27FC236}">
                      <a16:creationId xmlns:a16="http://schemas.microsoft.com/office/drawing/2014/main" id="{C82D6578-CCE3-EC4F-5BE0-1C038D77BBC6}"/>
                    </a:ext>
                  </a:extLst>
                </p14:cNvPr>
                <p14:cNvContentPartPr/>
                <p14:nvPr/>
              </p14:nvContentPartPr>
              <p14:xfrm>
                <a:off x="669446" y="5285546"/>
                <a:ext cx="119880" cy="30240"/>
              </p14:xfrm>
            </p:contentPart>
          </mc:Choice>
          <mc:Fallback xmlns="">
            <p:pic>
              <p:nvPicPr>
                <p:cNvPr id="102" name="Ink 101">
                  <a:extLst>
                    <a:ext uri="{FF2B5EF4-FFF2-40B4-BE49-F238E27FC236}">
                      <a16:creationId xmlns:a16="http://schemas.microsoft.com/office/drawing/2014/main" id="{C82D6578-CCE3-EC4F-5BE0-1C038D77BBC6}"/>
                    </a:ext>
                  </a:extLst>
                </p:cNvPr>
                <p:cNvPicPr/>
                <p:nvPr/>
              </p:nvPicPr>
              <p:blipFill>
                <a:blip r:embed="rId125"/>
                <a:stretch>
                  <a:fillRect/>
                </a:stretch>
              </p:blipFill>
              <p:spPr>
                <a:xfrm>
                  <a:off x="663326" y="5279426"/>
                  <a:ext cx="1321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04" name="Ink 103">
                  <a:extLst>
                    <a:ext uri="{FF2B5EF4-FFF2-40B4-BE49-F238E27FC236}">
                      <a16:creationId xmlns:a16="http://schemas.microsoft.com/office/drawing/2014/main" id="{EC1F80C7-0A35-F25B-FAF3-ADE288871E0A}"/>
                    </a:ext>
                  </a:extLst>
                </p14:cNvPr>
                <p14:cNvContentPartPr/>
                <p14:nvPr/>
              </p14:nvContentPartPr>
              <p14:xfrm>
                <a:off x="690686" y="5308946"/>
                <a:ext cx="58320" cy="172080"/>
              </p14:xfrm>
            </p:contentPart>
          </mc:Choice>
          <mc:Fallback xmlns="">
            <p:pic>
              <p:nvPicPr>
                <p:cNvPr id="104" name="Ink 103">
                  <a:extLst>
                    <a:ext uri="{FF2B5EF4-FFF2-40B4-BE49-F238E27FC236}">
                      <a16:creationId xmlns:a16="http://schemas.microsoft.com/office/drawing/2014/main" id="{EC1F80C7-0A35-F25B-FAF3-ADE288871E0A}"/>
                    </a:ext>
                  </a:extLst>
                </p:cNvPr>
                <p:cNvPicPr/>
                <p:nvPr/>
              </p:nvPicPr>
              <p:blipFill>
                <a:blip r:embed="rId127"/>
                <a:stretch>
                  <a:fillRect/>
                </a:stretch>
              </p:blipFill>
              <p:spPr>
                <a:xfrm>
                  <a:off x="684566" y="5302826"/>
                  <a:ext cx="705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06" name="Ink 105">
                  <a:extLst>
                    <a:ext uri="{FF2B5EF4-FFF2-40B4-BE49-F238E27FC236}">
                      <a16:creationId xmlns:a16="http://schemas.microsoft.com/office/drawing/2014/main" id="{410FE0F0-ED81-B719-B42F-313118913D10}"/>
                    </a:ext>
                  </a:extLst>
                </p14:cNvPr>
                <p14:cNvContentPartPr/>
                <p14:nvPr/>
              </p14:nvContentPartPr>
              <p14:xfrm>
                <a:off x="696446" y="5325146"/>
                <a:ext cx="7920" cy="60120"/>
              </p14:xfrm>
            </p:contentPart>
          </mc:Choice>
          <mc:Fallback xmlns="">
            <p:pic>
              <p:nvPicPr>
                <p:cNvPr id="106" name="Ink 105">
                  <a:extLst>
                    <a:ext uri="{FF2B5EF4-FFF2-40B4-BE49-F238E27FC236}">
                      <a16:creationId xmlns:a16="http://schemas.microsoft.com/office/drawing/2014/main" id="{410FE0F0-ED81-B719-B42F-313118913D10}"/>
                    </a:ext>
                  </a:extLst>
                </p:cNvPr>
                <p:cNvPicPr/>
                <p:nvPr/>
              </p:nvPicPr>
              <p:blipFill>
                <a:blip r:embed="rId129"/>
                <a:stretch>
                  <a:fillRect/>
                </a:stretch>
              </p:blipFill>
              <p:spPr>
                <a:xfrm>
                  <a:off x="690326" y="5319026"/>
                  <a:ext cx="201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08" name="Ink 107">
                  <a:extLst>
                    <a:ext uri="{FF2B5EF4-FFF2-40B4-BE49-F238E27FC236}">
                      <a16:creationId xmlns:a16="http://schemas.microsoft.com/office/drawing/2014/main" id="{EB8E2BBF-2042-6449-14AE-8FDFF5496430}"/>
                    </a:ext>
                  </a:extLst>
                </p14:cNvPr>
                <p14:cNvContentPartPr/>
                <p14:nvPr/>
              </p14:nvContentPartPr>
              <p14:xfrm>
                <a:off x="885086" y="5263586"/>
                <a:ext cx="110880" cy="259200"/>
              </p14:xfrm>
            </p:contentPart>
          </mc:Choice>
          <mc:Fallback xmlns="">
            <p:pic>
              <p:nvPicPr>
                <p:cNvPr id="108" name="Ink 107">
                  <a:extLst>
                    <a:ext uri="{FF2B5EF4-FFF2-40B4-BE49-F238E27FC236}">
                      <a16:creationId xmlns:a16="http://schemas.microsoft.com/office/drawing/2014/main" id="{EB8E2BBF-2042-6449-14AE-8FDFF5496430}"/>
                    </a:ext>
                  </a:extLst>
                </p:cNvPr>
                <p:cNvPicPr/>
                <p:nvPr/>
              </p:nvPicPr>
              <p:blipFill>
                <a:blip r:embed="rId131"/>
                <a:stretch>
                  <a:fillRect/>
                </a:stretch>
              </p:blipFill>
              <p:spPr>
                <a:xfrm>
                  <a:off x="878966" y="5257466"/>
                  <a:ext cx="12312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9" name="Ink 108">
                  <a:extLst>
                    <a:ext uri="{FF2B5EF4-FFF2-40B4-BE49-F238E27FC236}">
                      <a16:creationId xmlns:a16="http://schemas.microsoft.com/office/drawing/2014/main" id="{E68E7E22-9139-46FE-783D-A3E8D8CE2299}"/>
                    </a:ext>
                  </a:extLst>
                </p14:cNvPr>
                <p14:cNvContentPartPr/>
                <p14:nvPr/>
              </p14:nvContentPartPr>
              <p14:xfrm>
                <a:off x="195686" y="5110226"/>
                <a:ext cx="150120" cy="495360"/>
              </p14:xfrm>
            </p:contentPart>
          </mc:Choice>
          <mc:Fallback xmlns="">
            <p:pic>
              <p:nvPicPr>
                <p:cNvPr id="109" name="Ink 108">
                  <a:extLst>
                    <a:ext uri="{FF2B5EF4-FFF2-40B4-BE49-F238E27FC236}">
                      <a16:creationId xmlns:a16="http://schemas.microsoft.com/office/drawing/2014/main" id="{E68E7E22-9139-46FE-783D-A3E8D8CE2299}"/>
                    </a:ext>
                  </a:extLst>
                </p:cNvPr>
                <p:cNvPicPr/>
                <p:nvPr/>
              </p:nvPicPr>
              <p:blipFill>
                <a:blip r:embed="rId133"/>
                <a:stretch>
                  <a:fillRect/>
                </a:stretch>
              </p:blipFill>
              <p:spPr>
                <a:xfrm>
                  <a:off x="189566" y="5104106"/>
                  <a:ext cx="162360" cy="5076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11" name="Ink 110">
                  <a:extLst>
                    <a:ext uri="{FF2B5EF4-FFF2-40B4-BE49-F238E27FC236}">
                      <a16:creationId xmlns:a16="http://schemas.microsoft.com/office/drawing/2014/main" id="{3CE7E19C-9C3A-6D63-6D3B-0B6DE689A8FA}"/>
                    </a:ext>
                  </a:extLst>
                </p14:cNvPr>
                <p14:cNvContentPartPr/>
                <p14:nvPr/>
              </p14:nvContentPartPr>
              <p14:xfrm>
                <a:off x="1020806" y="5098346"/>
                <a:ext cx="192960" cy="525240"/>
              </p14:xfrm>
            </p:contentPart>
          </mc:Choice>
          <mc:Fallback xmlns="">
            <p:pic>
              <p:nvPicPr>
                <p:cNvPr id="111" name="Ink 110">
                  <a:extLst>
                    <a:ext uri="{FF2B5EF4-FFF2-40B4-BE49-F238E27FC236}">
                      <a16:creationId xmlns:a16="http://schemas.microsoft.com/office/drawing/2014/main" id="{3CE7E19C-9C3A-6D63-6D3B-0B6DE689A8FA}"/>
                    </a:ext>
                  </a:extLst>
                </p:cNvPr>
                <p:cNvPicPr/>
                <p:nvPr/>
              </p:nvPicPr>
              <p:blipFill>
                <a:blip r:embed="rId135"/>
                <a:stretch>
                  <a:fillRect/>
                </a:stretch>
              </p:blipFill>
              <p:spPr>
                <a:xfrm>
                  <a:off x="1014686" y="5092226"/>
                  <a:ext cx="205200" cy="5374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12" name="Ink 111">
                  <a:extLst>
                    <a:ext uri="{FF2B5EF4-FFF2-40B4-BE49-F238E27FC236}">
                      <a16:creationId xmlns:a16="http://schemas.microsoft.com/office/drawing/2014/main" id="{40D7F02F-F911-0D23-722E-F912463C9C91}"/>
                    </a:ext>
                  </a:extLst>
                </p14:cNvPr>
                <p14:cNvContentPartPr/>
                <p14:nvPr/>
              </p14:nvContentPartPr>
              <p14:xfrm>
                <a:off x="690326" y="5307866"/>
                <a:ext cx="360" cy="97560"/>
              </p14:xfrm>
            </p:contentPart>
          </mc:Choice>
          <mc:Fallback xmlns="">
            <p:pic>
              <p:nvPicPr>
                <p:cNvPr id="112" name="Ink 111">
                  <a:extLst>
                    <a:ext uri="{FF2B5EF4-FFF2-40B4-BE49-F238E27FC236}">
                      <a16:creationId xmlns:a16="http://schemas.microsoft.com/office/drawing/2014/main" id="{40D7F02F-F911-0D23-722E-F912463C9C91}"/>
                    </a:ext>
                  </a:extLst>
                </p:cNvPr>
                <p:cNvPicPr/>
                <p:nvPr/>
              </p:nvPicPr>
              <p:blipFill>
                <a:blip r:embed="rId137"/>
                <a:stretch>
                  <a:fillRect/>
                </a:stretch>
              </p:blipFill>
              <p:spPr>
                <a:xfrm>
                  <a:off x="684206" y="5301746"/>
                  <a:ext cx="126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14" name="Ink 113">
                  <a:extLst>
                    <a:ext uri="{FF2B5EF4-FFF2-40B4-BE49-F238E27FC236}">
                      <a16:creationId xmlns:a16="http://schemas.microsoft.com/office/drawing/2014/main" id="{FED68ABA-0725-79E4-08D0-FD1EC16CF840}"/>
                    </a:ext>
                  </a:extLst>
                </p14:cNvPr>
                <p14:cNvContentPartPr/>
                <p14:nvPr/>
              </p14:nvContentPartPr>
              <p14:xfrm>
                <a:off x="690326" y="5322986"/>
                <a:ext cx="360" cy="74880"/>
              </p14:xfrm>
            </p:contentPart>
          </mc:Choice>
          <mc:Fallback xmlns="">
            <p:pic>
              <p:nvPicPr>
                <p:cNvPr id="114" name="Ink 113">
                  <a:extLst>
                    <a:ext uri="{FF2B5EF4-FFF2-40B4-BE49-F238E27FC236}">
                      <a16:creationId xmlns:a16="http://schemas.microsoft.com/office/drawing/2014/main" id="{FED68ABA-0725-79E4-08D0-FD1EC16CF840}"/>
                    </a:ext>
                  </a:extLst>
                </p:cNvPr>
                <p:cNvPicPr/>
                <p:nvPr/>
              </p:nvPicPr>
              <p:blipFill>
                <a:blip r:embed="rId139"/>
                <a:stretch>
                  <a:fillRect/>
                </a:stretch>
              </p:blipFill>
              <p:spPr>
                <a:xfrm>
                  <a:off x="684206" y="5316866"/>
                  <a:ext cx="12600" cy="87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0">
            <p14:nvContentPartPr>
              <p14:cNvPr id="116" name="Ink 115">
                <a:extLst>
                  <a:ext uri="{FF2B5EF4-FFF2-40B4-BE49-F238E27FC236}">
                    <a16:creationId xmlns:a16="http://schemas.microsoft.com/office/drawing/2014/main" id="{095DF980-4196-0C71-7AD8-EDE572E7069C}"/>
                  </a:ext>
                </a:extLst>
              </p14:cNvPr>
              <p14:cNvContentPartPr/>
              <p14:nvPr/>
            </p14:nvContentPartPr>
            <p14:xfrm>
              <a:off x="1122686" y="4941026"/>
              <a:ext cx="154440" cy="168840"/>
            </p14:xfrm>
          </p:contentPart>
        </mc:Choice>
        <mc:Fallback xmlns="">
          <p:pic>
            <p:nvPicPr>
              <p:cNvPr id="116" name="Ink 115">
                <a:extLst>
                  <a:ext uri="{FF2B5EF4-FFF2-40B4-BE49-F238E27FC236}">
                    <a16:creationId xmlns:a16="http://schemas.microsoft.com/office/drawing/2014/main" id="{095DF980-4196-0C71-7AD8-EDE572E7069C}"/>
                  </a:ext>
                </a:extLst>
              </p:cNvPr>
              <p:cNvPicPr/>
              <p:nvPr/>
            </p:nvPicPr>
            <p:blipFill>
              <a:blip r:embed="rId141"/>
              <a:stretch>
                <a:fillRect/>
              </a:stretch>
            </p:blipFill>
            <p:spPr>
              <a:xfrm>
                <a:off x="1116566" y="4934906"/>
                <a:ext cx="1666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7" name="Ink 116">
                <a:extLst>
                  <a:ext uri="{FF2B5EF4-FFF2-40B4-BE49-F238E27FC236}">
                    <a16:creationId xmlns:a16="http://schemas.microsoft.com/office/drawing/2014/main" id="{94A66518-EE4F-3240-9564-D488579E02B2}"/>
                  </a:ext>
                </a:extLst>
              </p14:cNvPr>
              <p14:cNvContentPartPr/>
              <p14:nvPr/>
            </p14:nvContentPartPr>
            <p14:xfrm>
              <a:off x="1392686" y="5437826"/>
              <a:ext cx="225720" cy="360"/>
            </p14:xfrm>
          </p:contentPart>
        </mc:Choice>
        <mc:Fallback xmlns="">
          <p:pic>
            <p:nvPicPr>
              <p:cNvPr id="117" name="Ink 116">
                <a:extLst>
                  <a:ext uri="{FF2B5EF4-FFF2-40B4-BE49-F238E27FC236}">
                    <a16:creationId xmlns:a16="http://schemas.microsoft.com/office/drawing/2014/main" id="{94A66518-EE4F-3240-9564-D488579E02B2}"/>
                  </a:ext>
                </a:extLst>
              </p:cNvPr>
              <p:cNvPicPr/>
              <p:nvPr/>
            </p:nvPicPr>
            <p:blipFill>
              <a:blip r:embed="rId143"/>
              <a:stretch>
                <a:fillRect/>
              </a:stretch>
            </p:blipFill>
            <p:spPr>
              <a:xfrm>
                <a:off x="1386566" y="5431706"/>
                <a:ext cx="2379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8" name="Ink 117">
                <a:extLst>
                  <a:ext uri="{FF2B5EF4-FFF2-40B4-BE49-F238E27FC236}">
                    <a16:creationId xmlns:a16="http://schemas.microsoft.com/office/drawing/2014/main" id="{04AB35F6-0F90-CF9F-E398-B4AD1A0899B7}"/>
                  </a:ext>
                </a:extLst>
              </p14:cNvPr>
              <p14:cNvContentPartPr/>
              <p14:nvPr/>
            </p14:nvContentPartPr>
            <p14:xfrm>
              <a:off x="1442726" y="5536466"/>
              <a:ext cx="142200" cy="360"/>
            </p14:xfrm>
          </p:contentPart>
        </mc:Choice>
        <mc:Fallback xmlns="">
          <p:pic>
            <p:nvPicPr>
              <p:cNvPr id="118" name="Ink 117">
                <a:extLst>
                  <a:ext uri="{FF2B5EF4-FFF2-40B4-BE49-F238E27FC236}">
                    <a16:creationId xmlns:a16="http://schemas.microsoft.com/office/drawing/2014/main" id="{04AB35F6-0F90-CF9F-E398-B4AD1A0899B7}"/>
                  </a:ext>
                </a:extLst>
              </p:cNvPr>
              <p:cNvPicPr/>
              <p:nvPr/>
            </p:nvPicPr>
            <p:blipFill>
              <a:blip r:embed="rId145"/>
              <a:stretch>
                <a:fillRect/>
              </a:stretch>
            </p:blipFill>
            <p:spPr>
              <a:xfrm>
                <a:off x="1436606" y="5530346"/>
                <a:ext cx="154440" cy="12600"/>
              </a:xfrm>
              <a:prstGeom prst="rect">
                <a:avLst/>
              </a:prstGeom>
            </p:spPr>
          </p:pic>
        </mc:Fallback>
      </mc:AlternateContent>
      <p:grpSp>
        <p:nvGrpSpPr>
          <p:cNvPr id="121" name="Group 120">
            <a:extLst>
              <a:ext uri="{FF2B5EF4-FFF2-40B4-BE49-F238E27FC236}">
                <a16:creationId xmlns:a16="http://schemas.microsoft.com/office/drawing/2014/main" id="{9C78EA73-82F8-67C5-4D86-394A2E31426E}"/>
              </a:ext>
            </a:extLst>
          </p:cNvPr>
          <p:cNvGrpSpPr/>
          <p:nvPr/>
        </p:nvGrpSpPr>
        <p:grpSpPr>
          <a:xfrm>
            <a:off x="1772846" y="5279426"/>
            <a:ext cx="257040" cy="286920"/>
            <a:chOff x="1772846" y="5279426"/>
            <a:chExt cx="257040" cy="286920"/>
          </a:xfrm>
        </p:grpSpPr>
        <mc:AlternateContent xmlns:mc="http://schemas.openxmlformats.org/markup-compatibility/2006" xmlns:p14="http://schemas.microsoft.com/office/powerpoint/2010/main">
          <mc:Choice Requires="p14">
            <p:contentPart p14:bwMode="auto" r:id="rId146">
              <p14:nvContentPartPr>
                <p14:cNvPr id="119" name="Ink 118">
                  <a:extLst>
                    <a:ext uri="{FF2B5EF4-FFF2-40B4-BE49-F238E27FC236}">
                      <a16:creationId xmlns:a16="http://schemas.microsoft.com/office/drawing/2014/main" id="{D871D17D-EE4E-98B2-5973-8E41888CFAD2}"/>
                    </a:ext>
                  </a:extLst>
                </p14:cNvPr>
                <p14:cNvContentPartPr/>
                <p14:nvPr/>
              </p14:nvContentPartPr>
              <p14:xfrm>
                <a:off x="1772846" y="5279426"/>
                <a:ext cx="129960" cy="286920"/>
              </p14:xfrm>
            </p:contentPart>
          </mc:Choice>
          <mc:Fallback xmlns="">
            <p:pic>
              <p:nvPicPr>
                <p:cNvPr id="119" name="Ink 118">
                  <a:extLst>
                    <a:ext uri="{FF2B5EF4-FFF2-40B4-BE49-F238E27FC236}">
                      <a16:creationId xmlns:a16="http://schemas.microsoft.com/office/drawing/2014/main" id="{D871D17D-EE4E-98B2-5973-8E41888CFAD2}"/>
                    </a:ext>
                  </a:extLst>
                </p:cNvPr>
                <p:cNvPicPr/>
                <p:nvPr/>
              </p:nvPicPr>
              <p:blipFill>
                <a:blip r:embed="rId147"/>
                <a:stretch>
                  <a:fillRect/>
                </a:stretch>
              </p:blipFill>
              <p:spPr>
                <a:xfrm>
                  <a:off x="1766726" y="5273306"/>
                  <a:ext cx="14220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20" name="Ink 119">
                  <a:extLst>
                    <a:ext uri="{FF2B5EF4-FFF2-40B4-BE49-F238E27FC236}">
                      <a16:creationId xmlns:a16="http://schemas.microsoft.com/office/drawing/2014/main" id="{E5DECE76-4379-65D6-8588-154FFDBBA5E3}"/>
                    </a:ext>
                  </a:extLst>
                </p14:cNvPr>
                <p14:cNvContentPartPr/>
                <p14:nvPr/>
              </p14:nvContentPartPr>
              <p14:xfrm>
                <a:off x="2021966" y="5483546"/>
                <a:ext cx="7920" cy="22680"/>
              </p14:xfrm>
            </p:contentPart>
          </mc:Choice>
          <mc:Fallback xmlns="">
            <p:pic>
              <p:nvPicPr>
                <p:cNvPr id="120" name="Ink 119">
                  <a:extLst>
                    <a:ext uri="{FF2B5EF4-FFF2-40B4-BE49-F238E27FC236}">
                      <a16:creationId xmlns:a16="http://schemas.microsoft.com/office/drawing/2014/main" id="{E5DECE76-4379-65D6-8588-154FFDBBA5E3}"/>
                    </a:ext>
                  </a:extLst>
                </p:cNvPr>
                <p:cNvPicPr/>
                <p:nvPr/>
              </p:nvPicPr>
              <p:blipFill>
                <a:blip r:embed="rId149"/>
                <a:stretch>
                  <a:fillRect/>
                </a:stretch>
              </p:blipFill>
              <p:spPr>
                <a:xfrm>
                  <a:off x="2015846" y="5477426"/>
                  <a:ext cx="20160" cy="34920"/>
                </a:xfrm>
                <a:prstGeom prst="rect">
                  <a:avLst/>
                </a:prstGeom>
              </p:spPr>
            </p:pic>
          </mc:Fallback>
        </mc:AlternateContent>
      </p:grpSp>
      <p:grpSp>
        <p:nvGrpSpPr>
          <p:cNvPr id="128" name="Group 127">
            <a:extLst>
              <a:ext uri="{FF2B5EF4-FFF2-40B4-BE49-F238E27FC236}">
                <a16:creationId xmlns:a16="http://schemas.microsoft.com/office/drawing/2014/main" id="{00B18D38-5926-83CA-20BB-2D9AB8889221}"/>
              </a:ext>
            </a:extLst>
          </p:cNvPr>
          <p:cNvGrpSpPr/>
          <p:nvPr/>
        </p:nvGrpSpPr>
        <p:grpSpPr>
          <a:xfrm>
            <a:off x="2139686" y="5266826"/>
            <a:ext cx="756720" cy="330480"/>
            <a:chOff x="2139686" y="5266826"/>
            <a:chExt cx="756720" cy="330480"/>
          </a:xfrm>
        </p:grpSpPr>
        <mc:AlternateContent xmlns:mc="http://schemas.openxmlformats.org/markup-compatibility/2006" xmlns:p14="http://schemas.microsoft.com/office/powerpoint/2010/main">
          <mc:Choice Requires="p14">
            <p:contentPart p14:bwMode="auto" r:id="rId150">
              <p14:nvContentPartPr>
                <p14:cNvPr id="122" name="Ink 121">
                  <a:extLst>
                    <a:ext uri="{FF2B5EF4-FFF2-40B4-BE49-F238E27FC236}">
                      <a16:creationId xmlns:a16="http://schemas.microsoft.com/office/drawing/2014/main" id="{B1C1B38B-70E5-6D16-6EDD-C7AC31899C5F}"/>
                    </a:ext>
                  </a:extLst>
                </p14:cNvPr>
                <p14:cNvContentPartPr/>
                <p14:nvPr/>
              </p14:nvContentPartPr>
              <p14:xfrm>
                <a:off x="2139686" y="5266826"/>
                <a:ext cx="164520" cy="330480"/>
              </p14:xfrm>
            </p:contentPart>
          </mc:Choice>
          <mc:Fallback xmlns="">
            <p:pic>
              <p:nvPicPr>
                <p:cNvPr id="122" name="Ink 121">
                  <a:extLst>
                    <a:ext uri="{FF2B5EF4-FFF2-40B4-BE49-F238E27FC236}">
                      <a16:creationId xmlns:a16="http://schemas.microsoft.com/office/drawing/2014/main" id="{B1C1B38B-70E5-6D16-6EDD-C7AC31899C5F}"/>
                    </a:ext>
                  </a:extLst>
                </p:cNvPr>
                <p:cNvPicPr/>
                <p:nvPr/>
              </p:nvPicPr>
              <p:blipFill>
                <a:blip r:embed="rId151"/>
                <a:stretch>
                  <a:fillRect/>
                </a:stretch>
              </p:blipFill>
              <p:spPr>
                <a:xfrm>
                  <a:off x="2133566" y="5260706"/>
                  <a:ext cx="17676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23" name="Ink 122">
                  <a:extLst>
                    <a:ext uri="{FF2B5EF4-FFF2-40B4-BE49-F238E27FC236}">
                      <a16:creationId xmlns:a16="http://schemas.microsoft.com/office/drawing/2014/main" id="{40E18108-64B8-7021-44D9-13E77862F692}"/>
                    </a:ext>
                  </a:extLst>
                </p14:cNvPr>
                <p14:cNvContentPartPr/>
                <p14:nvPr/>
              </p14:nvContentPartPr>
              <p14:xfrm>
                <a:off x="2400326" y="5283386"/>
                <a:ext cx="133560" cy="110880"/>
              </p14:xfrm>
            </p:contentPart>
          </mc:Choice>
          <mc:Fallback xmlns="">
            <p:pic>
              <p:nvPicPr>
                <p:cNvPr id="123" name="Ink 122">
                  <a:extLst>
                    <a:ext uri="{FF2B5EF4-FFF2-40B4-BE49-F238E27FC236}">
                      <a16:creationId xmlns:a16="http://schemas.microsoft.com/office/drawing/2014/main" id="{40E18108-64B8-7021-44D9-13E77862F692}"/>
                    </a:ext>
                  </a:extLst>
                </p:cNvPr>
                <p:cNvPicPr/>
                <p:nvPr/>
              </p:nvPicPr>
              <p:blipFill>
                <a:blip r:embed="rId153"/>
                <a:stretch>
                  <a:fillRect/>
                </a:stretch>
              </p:blipFill>
              <p:spPr>
                <a:xfrm>
                  <a:off x="2394206" y="5277266"/>
                  <a:ext cx="1458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24" name="Ink 123">
                  <a:extLst>
                    <a:ext uri="{FF2B5EF4-FFF2-40B4-BE49-F238E27FC236}">
                      <a16:creationId xmlns:a16="http://schemas.microsoft.com/office/drawing/2014/main" id="{DEDBEE37-0839-C02E-5AA0-55BB4371DB39}"/>
                    </a:ext>
                  </a:extLst>
                </p14:cNvPr>
                <p14:cNvContentPartPr/>
                <p14:nvPr/>
              </p14:nvContentPartPr>
              <p14:xfrm>
                <a:off x="2450366" y="5349266"/>
                <a:ext cx="53640" cy="181440"/>
              </p14:xfrm>
            </p:contentPart>
          </mc:Choice>
          <mc:Fallback xmlns="">
            <p:pic>
              <p:nvPicPr>
                <p:cNvPr id="124" name="Ink 123">
                  <a:extLst>
                    <a:ext uri="{FF2B5EF4-FFF2-40B4-BE49-F238E27FC236}">
                      <a16:creationId xmlns:a16="http://schemas.microsoft.com/office/drawing/2014/main" id="{DEDBEE37-0839-C02E-5AA0-55BB4371DB39}"/>
                    </a:ext>
                  </a:extLst>
                </p:cNvPr>
                <p:cNvPicPr/>
                <p:nvPr/>
              </p:nvPicPr>
              <p:blipFill>
                <a:blip r:embed="rId155"/>
                <a:stretch>
                  <a:fillRect/>
                </a:stretch>
              </p:blipFill>
              <p:spPr>
                <a:xfrm>
                  <a:off x="2444246" y="5343146"/>
                  <a:ext cx="658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25" name="Ink 124">
                  <a:extLst>
                    <a:ext uri="{FF2B5EF4-FFF2-40B4-BE49-F238E27FC236}">
                      <a16:creationId xmlns:a16="http://schemas.microsoft.com/office/drawing/2014/main" id="{5B97EDA8-A2B3-64E9-CFE1-588193F538B7}"/>
                    </a:ext>
                  </a:extLst>
                </p14:cNvPr>
                <p14:cNvContentPartPr/>
                <p14:nvPr/>
              </p14:nvContentPartPr>
              <p14:xfrm>
                <a:off x="2610206" y="5279426"/>
                <a:ext cx="134640" cy="142200"/>
              </p14:xfrm>
            </p:contentPart>
          </mc:Choice>
          <mc:Fallback xmlns="">
            <p:pic>
              <p:nvPicPr>
                <p:cNvPr id="125" name="Ink 124">
                  <a:extLst>
                    <a:ext uri="{FF2B5EF4-FFF2-40B4-BE49-F238E27FC236}">
                      <a16:creationId xmlns:a16="http://schemas.microsoft.com/office/drawing/2014/main" id="{5B97EDA8-A2B3-64E9-CFE1-588193F538B7}"/>
                    </a:ext>
                  </a:extLst>
                </p:cNvPr>
                <p:cNvPicPr/>
                <p:nvPr/>
              </p:nvPicPr>
              <p:blipFill>
                <a:blip r:embed="rId157"/>
                <a:stretch>
                  <a:fillRect/>
                </a:stretch>
              </p:blipFill>
              <p:spPr>
                <a:xfrm>
                  <a:off x="2604086" y="5273306"/>
                  <a:ext cx="1468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26" name="Ink 125">
                  <a:extLst>
                    <a:ext uri="{FF2B5EF4-FFF2-40B4-BE49-F238E27FC236}">
                      <a16:creationId xmlns:a16="http://schemas.microsoft.com/office/drawing/2014/main" id="{D0755818-E940-7E44-3C63-7B729AA7EC61}"/>
                    </a:ext>
                  </a:extLst>
                </p14:cNvPr>
                <p14:cNvContentPartPr/>
                <p14:nvPr/>
              </p14:nvContentPartPr>
              <p14:xfrm>
                <a:off x="2669966" y="5304986"/>
                <a:ext cx="60120" cy="284040"/>
              </p14:xfrm>
            </p:contentPart>
          </mc:Choice>
          <mc:Fallback xmlns="">
            <p:pic>
              <p:nvPicPr>
                <p:cNvPr id="126" name="Ink 125">
                  <a:extLst>
                    <a:ext uri="{FF2B5EF4-FFF2-40B4-BE49-F238E27FC236}">
                      <a16:creationId xmlns:a16="http://schemas.microsoft.com/office/drawing/2014/main" id="{D0755818-E940-7E44-3C63-7B729AA7EC61}"/>
                    </a:ext>
                  </a:extLst>
                </p:cNvPr>
                <p:cNvPicPr/>
                <p:nvPr/>
              </p:nvPicPr>
              <p:blipFill>
                <a:blip r:embed="rId159"/>
                <a:stretch>
                  <a:fillRect/>
                </a:stretch>
              </p:blipFill>
              <p:spPr>
                <a:xfrm>
                  <a:off x="2663846" y="5298866"/>
                  <a:ext cx="7236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27" name="Ink 126">
                  <a:extLst>
                    <a:ext uri="{FF2B5EF4-FFF2-40B4-BE49-F238E27FC236}">
                      <a16:creationId xmlns:a16="http://schemas.microsoft.com/office/drawing/2014/main" id="{B385030A-690E-BB8D-2D6F-4D52D09B5D2D}"/>
                    </a:ext>
                  </a:extLst>
                </p14:cNvPr>
                <p14:cNvContentPartPr/>
                <p14:nvPr/>
              </p14:nvContentPartPr>
              <p14:xfrm>
                <a:off x="2780846" y="5333066"/>
                <a:ext cx="115560" cy="209520"/>
              </p14:xfrm>
            </p:contentPart>
          </mc:Choice>
          <mc:Fallback xmlns="">
            <p:pic>
              <p:nvPicPr>
                <p:cNvPr id="127" name="Ink 126">
                  <a:extLst>
                    <a:ext uri="{FF2B5EF4-FFF2-40B4-BE49-F238E27FC236}">
                      <a16:creationId xmlns:a16="http://schemas.microsoft.com/office/drawing/2014/main" id="{B385030A-690E-BB8D-2D6F-4D52D09B5D2D}"/>
                    </a:ext>
                  </a:extLst>
                </p:cNvPr>
                <p:cNvPicPr/>
                <p:nvPr/>
              </p:nvPicPr>
              <p:blipFill>
                <a:blip r:embed="rId161"/>
                <a:stretch>
                  <a:fillRect/>
                </a:stretch>
              </p:blipFill>
              <p:spPr>
                <a:xfrm>
                  <a:off x="2774726" y="5326946"/>
                  <a:ext cx="127800" cy="221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2">
            <p14:nvContentPartPr>
              <p14:cNvPr id="141" name="Ink 140">
                <a:extLst>
                  <a:ext uri="{FF2B5EF4-FFF2-40B4-BE49-F238E27FC236}">
                    <a16:creationId xmlns:a16="http://schemas.microsoft.com/office/drawing/2014/main" id="{7A70EA52-CECE-2F2B-2D5F-55C521BB447B}"/>
                  </a:ext>
                </a:extLst>
              </p14:cNvPr>
              <p14:cNvContentPartPr/>
              <p14:nvPr/>
            </p14:nvContentPartPr>
            <p14:xfrm>
              <a:off x="2038886" y="4095386"/>
              <a:ext cx="9000" cy="51840"/>
            </p14:xfrm>
          </p:contentPart>
        </mc:Choice>
        <mc:Fallback xmlns="">
          <p:pic>
            <p:nvPicPr>
              <p:cNvPr id="141" name="Ink 140">
                <a:extLst>
                  <a:ext uri="{FF2B5EF4-FFF2-40B4-BE49-F238E27FC236}">
                    <a16:creationId xmlns:a16="http://schemas.microsoft.com/office/drawing/2014/main" id="{7A70EA52-CECE-2F2B-2D5F-55C521BB447B}"/>
                  </a:ext>
                </a:extLst>
              </p:cNvPr>
              <p:cNvPicPr/>
              <p:nvPr/>
            </p:nvPicPr>
            <p:blipFill>
              <a:blip r:embed="rId163"/>
              <a:stretch>
                <a:fillRect/>
              </a:stretch>
            </p:blipFill>
            <p:spPr>
              <a:xfrm>
                <a:off x="2032766" y="4089266"/>
                <a:ext cx="21240" cy="64080"/>
              </a:xfrm>
              <a:prstGeom prst="rect">
                <a:avLst/>
              </a:prstGeom>
            </p:spPr>
          </p:pic>
        </mc:Fallback>
      </mc:AlternateContent>
      <p:grpSp>
        <p:nvGrpSpPr>
          <p:cNvPr id="148" name="Group 147">
            <a:extLst>
              <a:ext uri="{FF2B5EF4-FFF2-40B4-BE49-F238E27FC236}">
                <a16:creationId xmlns:a16="http://schemas.microsoft.com/office/drawing/2014/main" id="{CC92F0C7-D2E1-DCFD-5F05-F7FECE5A6C53}"/>
              </a:ext>
            </a:extLst>
          </p:cNvPr>
          <p:cNvGrpSpPr/>
          <p:nvPr/>
        </p:nvGrpSpPr>
        <p:grpSpPr>
          <a:xfrm>
            <a:off x="1667726" y="3841226"/>
            <a:ext cx="1046160" cy="326520"/>
            <a:chOff x="1667726" y="3841226"/>
            <a:chExt cx="1046160" cy="326520"/>
          </a:xfrm>
        </p:grpSpPr>
        <mc:AlternateContent xmlns:mc="http://schemas.openxmlformats.org/markup-compatibility/2006" xmlns:p14="http://schemas.microsoft.com/office/powerpoint/2010/main">
          <mc:Choice Requires="p14">
            <p:contentPart p14:bwMode="auto" r:id="rId164">
              <p14:nvContentPartPr>
                <p14:cNvPr id="129" name="Ink 128">
                  <a:extLst>
                    <a:ext uri="{FF2B5EF4-FFF2-40B4-BE49-F238E27FC236}">
                      <a16:creationId xmlns:a16="http://schemas.microsoft.com/office/drawing/2014/main" id="{F064A8CE-3067-AE1A-925D-A435EF5A7CED}"/>
                    </a:ext>
                  </a:extLst>
                </p14:cNvPr>
                <p14:cNvContentPartPr/>
                <p14:nvPr/>
              </p14:nvContentPartPr>
              <p14:xfrm>
                <a:off x="1667726" y="3884426"/>
                <a:ext cx="83160" cy="252720"/>
              </p14:xfrm>
            </p:contentPart>
          </mc:Choice>
          <mc:Fallback xmlns="">
            <p:pic>
              <p:nvPicPr>
                <p:cNvPr id="129" name="Ink 128">
                  <a:extLst>
                    <a:ext uri="{FF2B5EF4-FFF2-40B4-BE49-F238E27FC236}">
                      <a16:creationId xmlns:a16="http://schemas.microsoft.com/office/drawing/2014/main" id="{F064A8CE-3067-AE1A-925D-A435EF5A7CED}"/>
                    </a:ext>
                  </a:extLst>
                </p:cNvPr>
                <p:cNvPicPr/>
                <p:nvPr/>
              </p:nvPicPr>
              <p:blipFill>
                <a:blip r:embed="rId165"/>
                <a:stretch>
                  <a:fillRect/>
                </a:stretch>
              </p:blipFill>
              <p:spPr>
                <a:xfrm>
                  <a:off x="1661606" y="3878306"/>
                  <a:ext cx="9540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30" name="Ink 129">
                  <a:extLst>
                    <a:ext uri="{FF2B5EF4-FFF2-40B4-BE49-F238E27FC236}">
                      <a16:creationId xmlns:a16="http://schemas.microsoft.com/office/drawing/2014/main" id="{73F796D6-A624-5E0E-60BD-B7F6D14F6A61}"/>
                    </a:ext>
                  </a:extLst>
                </p14:cNvPr>
                <p14:cNvContentPartPr/>
                <p14:nvPr/>
              </p14:nvContentPartPr>
              <p14:xfrm>
                <a:off x="1800206" y="3976946"/>
                <a:ext cx="138240" cy="149760"/>
              </p14:xfrm>
            </p:contentPart>
          </mc:Choice>
          <mc:Fallback xmlns="">
            <p:pic>
              <p:nvPicPr>
                <p:cNvPr id="130" name="Ink 129">
                  <a:extLst>
                    <a:ext uri="{FF2B5EF4-FFF2-40B4-BE49-F238E27FC236}">
                      <a16:creationId xmlns:a16="http://schemas.microsoft.com/office/drawing/2014/main" id="{73F796D6-A624-5E0E-60BD-B7F6D14F6A61}"/>
                    </a:ext>
                  </a:extLst>
                </p:cNvPr>
                <p:cNvPicPr/>
                <p:nvPr/>
              </p:nvPicPr>
              <p:blipFill>
                <a:blip r:embed="rId167"/>
                <a:stretch>
                  <a:fillRect/>
                </a:stretch>
              </p:blipFill>
              <p:spPr>
                <a:xfrm>
                  <a:off x="1794086" y="3970826"/>
                  <a:ext cx="1504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32" name="Ink 131">
                  <a:extLst>
                    <a:ext uri="{FF2B5EF4-FFF2-40B4-BE49-F238E27FC236}">
                      <a16:creationId xmlns:a16="http://schemas.microsoft.com/office/drawing/2014/main" id="{A55EF4A9-CBFE-07AB-1D72-A2A7EB24E0F7}"/>
                    </a:ext>
                  </a:extLst>
                </p14:cNvPr>
                <p14:cNvContentPartPr/>
                <p14:nvPr/>
              </p14:nvContentPartPr>
              <p14:xfrm>
                <a:off x="2016566" y="4088906"/>
                <a:ext cx="360" cy="360"/>
              </p14:xfrm>
            </p:contentPart>
          </mc:Choice>
          <mc:Fallback xmlns="">
            <p:pic>
              <p:nvPicPr>
                <p:cNvPr id="132" name="Ink 131">
                  <a:extLst>
                    <a:ext uri="{FF2B5EF4-FFF2-40B4-BE49-F238E27FC236}">
                      <a16:creationId xmlns:a16="http://schemas.microsoft.com/office/drawing/2014/main" id="{A55EF4A9-CBFE-07AB-1D72-A2A7EB24E0F7}"/>
                    </a:ext>
                  </a:extLst>
                </p:cNvPr>
                <p:cNvPicPr/>
                <p:nvPr/>
              </p:nvPicPr>
              <p:blipFill>
                <a:blip r:embed="rId4"/>
                <a:stretch>
                  <a:fillRect/>
                </a:stretch>
              </p:blipFill>
              <p:spPr>
                <a:xfrm>
                  <a:off x="2010446" y="408278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34" name="Ink 133">
                  <a:extLst>
                    <a:ext uri="{FF2B5EF4-FFF2-40B4-BE49-F238E27FC236}">
                      <a16:creationId xmlns:a16="http://schemas.microsoft.com/office/drawing/2014/main" id="{8DACE7C4-3D94-BBCF-7DDE-6237F979AA43}"/>
                    </a:ext>
                  </a:extLst>
                </p14:cNvPr>
                <p14:cNvContentPartPr/>
                <p14:nvPr/>
              </p14:nvContentPartPr>
              <p14:xfrm>
                <a:off x="2085686" y="3960386"/>
                <a:ext cx="30240" cy="34200"/>
              </p14:xfrm>
            </p:contentPart>
          </mc:Choice>
          <mc:Fallback xmlns="">
            <p:pic>
              <p:nvPicPr>
                <p:cNvPr id="134" name="Ink 133">
                  <a:extLst>
                    <a:ext uri="{FF2B5EF4-FFF2-40B4-BE49-F238E27FC236}">
                      <a16:creationId xmlns:a16="http://schemas.microsoft.com/office/drawing/2014/main" id="{8DACE7C4-3D94-BBCF-7DDE-6237F979AA43}"/>
                    </a:ext>
                  </a:extLst>
                </p:cNvPr>
                <p:cNvPicPr/>
                <p:nvPr/>
              </p:nvPicPr>
              <p:blipFill>
                <a:blip r:embed="rId170"/>
                <a:stretch>
                  <a:fillRect/>
                </a:stretch>
              </p:blipFill>
              <p:spPr>
                <a:xfrm>
                  <a:off x="2079566" y="3954266"/>
                  <a:ext cx="424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35" name="Ink 134">
                  <a:extLst>
                    <a:ext uri="{FF2B5EF4-FFF2-40B4-BE49-F238E27FC236}">
                      <a16:creationId xmlns:a16="http://schemas.microsoft.com/office/drawing/2014/main" id="{1942E613-420E-4A27-FF51-C3519FAA776B}"/>
                    </a:ext>
                  </a:extLst>
                </p14:cNvPr>
                <p14:cNvContentPartPr/>
                <p14:nvPr/>
              </p14:nvContentPartPr>
              <p14:xfrm>
                <a:off x="2100446" y="3967946"/>
                <a:ext cx="56880" cy="90000"/>
              </p14:xfrm>
            </p:contentPart>
          </mc:Choice>
          <mc:Fallback xmlns="">
            <p:pic>
              <p:nvPicPr>
                <p:cNvPr id="135" name="Ink 134">
                  <a:extLst>
                    <a:ext uri="{FF2B5EF4-FFF2-40B4-BE49-F238E27FC236}">
                      <a16:creationId xmlns:a16="http://schemas.microsoft.com/office/drawing/2014/main" id="{1942E613-420E-4A27-FF51-C3519FAA776B}"/>
                    </a:ext>
                  </a:extLst>
                </p:cNvPr>
                <p:cNvPicPr/>
                <p:nvPr/>
              </p:nvPicPr>
              <p:blipFill>
                <a:blip r:embed="rId172"/>
                <a:stretch>
                  <a:fillRect/>
                </a:stretch>
              </p:blipFill>
              <p:spPr>
                <a:xfrm>
                  <a:off x="2094326" y="3961826"/>
                  <a:ext cx="691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37" name="Ink 136">
                  <a:extLst>
                    <a:ext uri="{FF2B5EF4-FFF2-40B4-BE49-F238E27FC236}">
                      <a16:creationId xmlns:a16="http://schemas.microsoft.com/office/drawing/2014/main" id="{68BC1DC4-A5C3-B35D-E28E-B05036D5D7B6}"/>
                    </a:ext>
                  </a:extLst>
                </p14:cNvPr>
                <p14:cNvContentPartPr/>
                <p14:nvPr/>
              </p14:nvContentPartPr>
              <p14:xfrm>
                <a:off x="2124926" y="4033466"/>
                <a:ext cx="67680" cy="112320"/>
              </p14:xfrm>
            </p:contentPart>
          </mc:Choice>
          <mc:Fallback xmlns="">
            <p:pic>
              <p:nvPicPr>
                <p:cNvPr id="137" name="Ink 136">
                  <a:extLst>
                    <a:ext uri="{FF2B5EF4-FFF2-40B4-BE49-F238E27FC236}">
                      <a16:creationId xmlns:a16="http://schemas.microsoft.com/office/drawing/2014/main" id="{68BC1DC4-A5C3-B35D-E28E-B05036D5D7B6}"/>
                    </a:ext>
                  </a:extLst>
                </p:cNvPr>
                <p:cNvPicPr/>
                <p:nvPr/>
              </p:nvPicPr>
              <p:blipFill>
                <a:blip r:embed="rId174"/>
                <a:stretch>
                  <a:fillRect/>
                </a:stretch>
              </p:blipFill>
              <p:spPr>
                <a:xfrm>
                  <a:off x="2118806" y="4027346"/>
                  <a:ext cx="799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38" name="Ink 137">
                  <a:extLst>
                    <a:ext uri="{FF2B5EF4-FFF2-40B4-BE49-F238E27FC236}">
                      <a16:creationId xmlns:a16="http://schemas.microsoft.com/office/drawing/2014/main" id="{C7F88B31-A47A-874E-F99A-B86E92585DDB}"/>
                    </a:ext>
                  </a:extLst>
                </p14:cNvPr>
                <p14:cNvContentPartPr/>
                <p14:nvPr/>
              </p14:nvContentPartPr>
              <p14:xfrm>
                <a:off x="2047166" y="3967586"/>
                <a:ext cx="106560" cy="67680"/>
              </p14:xfrm>
            </p:contentPart>
          </mc:Choice>
          <mc:Fallback xmlns="">
            <p:pic>
              <p:nvPicPr>
                <p:cNvPr id="138" name="Ink 137">
                  <a:extLst>
                    <a:ext uri="{FF2B5EF4-FFF2-40B4-BE49-F238E27FC236}">
                      <a16:creationId xmlns:a16="http://schemas.microsoft.com/office/drawing/2014/main" id="{C7F88B31-A47A-874E-F99A-B86E92585DDB}"/>
                    </a:ext>
                  </a:extLst>
                </p:cNvPr>
                <p:cNvPicPr/>
                <p:nvPr/>
              </p:nvPicPr>
              <p:blipFill>
                <a:blip r:embed="rId176"/>
                <a:stretch>
                  <a:fillRect/>
                </a:stretch>
              </p:blipFill>
              <p:spPr>
                <a:xfrm>
                  <a:off x="2041046" y="3961466"/>
                  <a:ext cx="1188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39" name="Ink 138">
                  <a:extLst>
                    <a:ext uri="{FF2B5EF4-FFF2-40B4-BE49-F238E27FC236}">
                      <a16:creationId xmlns:a16="http://schemas.microsoft.com/office/drawing/2014/main" id="{EDA6BB28-F3F0-91A4-9F2B-2B3DDD1EA8C3}"/>
                    </a:ext>
                  </a:extLst>
                </p14:cNvPr>
                <p14:cNvContentPartPr/>
                <p14:nvPr/>
              </p14:nvContentPartPr>
              <p14:xfrm>
                <a:off x="2066966" y="4109426"/>
                <a:ext cx="360" cy="7920"/>
              </p14:xfrm>
            </p:contentPart>
          </mc:Choice>
          <mc:Fallback xmlns="">
            <p:pic>
              <p:nvPicPr>
                <p:cNvPr id="139" name="Ink 138">
                  <a:extLst>
                    <a:ext uri="{FF2B5EF4-FFF2-40B4-BE49-F238E27FC236}">
                      <a16:creationId xmlns:a16="http://schemas.microsoft.com/office/drawing/2014/main" id="{EDA6BB28-F3F0-91A4-9F2B-2B3DDD1EA8C3}"/>
                    </a:ext>
                  </a:extLst>
                </p:cNvPr>
                <p:cNvPicPr/>
                <p:nvPr/>
              </p:nvPicPr>
              <p:blipFill>
                <a:blip r:embed="rId178"/>
                <a:stretch>
                  <a:fillRect/>
                </a:stretch>
              </p:blipFill>
              <p:spPr>
                <a:xfrm>
                  <a:off x="2060846" y="4103306"/>
                  <a:ext cx="126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43" name="Ink 142">
                  <a:extLst>
                    <a:ext uri="{FF2B5EF4-FFF2-40B4-BE49-F238E27FC236}">
                      <a16:creationId xmlns:a16="http://schemas.microsoft.com/office/drawing/2014/main" id="{343AC587-9648-2A25-A208-CEB24BAD0761}"/>
                    </a:ext>
                  </a:extLst>
                </p14:cNvPr>
                <p14:cNvContentPartPr/>
                <p14:nvPr/>
              </p14:nvContentPartPr>
              <p14:xfrm>
                <a:off x="2227886" y="3943106"/>
                <a:ext cx="52200" cy="224640"/>
              </p14:xfrm>
            </p:contentPart>
          </mc:Choice>
          <mc:Fallback xmlns="">
            <p:pic>
              <p:nvPicPr>
                <p:cNvPr id="143" name="Ink 142">
                  <a:extLst>
                    <a:ext uri="{FF2B5EF4-FFF2-40B4-BE49-F238E27FC236}">
                      <a16:creationId xmlns:a16="http://schemas.microsoft.com/office/drawing/2014/main" id="{343AC587-9648-2A25-A208-CEB24BAD0761}"/>
                    </a:ext>
                  </a:extLst>
                </p:cNvPr>
                <p:cNvPicPr/>
                <p:nvPr/>
              </p:nvPicPr>
              <p:blipFill>
                <a:blip r:embed="rId180"/>
                <a:stretch>
                  <a:fillRect/>
                </a:stretch>
              </p:blipFill>
              <p:spPr>
                <a:xfrm>
                  <a:off x="2221766" y="3936986"/>
                  <a:ext cx="6444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45" name="Ink 144">
                  <a:extLst>
                    <a:ext uri="{FF2B5EF4-FFF2-40B4-BE49-F238E27FC236}">
                      <a16:creationId xmlns:a16="http://schemas.microsoft.com/office/drawing/2014/main" id="{08AFE653-73D5-EC1C-A326-D792E38AC899}"/>
                    </a:ext>
                  </a:extLst>
                </p14:cNvPr>
                <p14:cNvContentPartPr/>
                <p14:nvPr/>
              </p14:nvContentPartPr>
              <p14:xfrm>
                <a:off x="2338766" y="3971546"/>
                <a:ext cx="119880" cy="172080"/>
              </p14:xfrm>
            </p:contentPart>
          </mc:Choice>
          <mc:Fallback xmlns="">
            <p:pic>
              <p:nvPicPr>
                <p:cNvPr id="145" name="Ink 144">
                  <a:extLst>
                    <a:ext uri="{FF2B5EF4-FFF2-40B4-BE49-F238E27FC236}">
                      <a16:creationId xmlns:a16="http://schemas.microsoft.com/office/drawing/2014/main" id="{08AFE653-73D5-EC1C-A326-D792E38AC899}"/>
                    </a:ext>
                  </a:extLst>
                </p:cNvPr>
                <p:cNvPicPr/>
                <p:nvPr/>
              </p:nvPicPr>
              <p:blipFill>
                <a:blip r:embed="rId182"/>
                <a:stretch>
                  <a:fillRect/>
                </a:stretch>
              </p:blipFill>
              <p:spPr>
                <a:xfrm>
                  <a:off x="2332646" y="3965426"/>
                  <a:ext cx="1321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46" name="Ink 145">
                  <a:extLst>
                    <a:ext uri="{FF2B5EF4-FFF2-40B4-BE49-F238E27FC236}">
                      <a16:creationId xmlns:a16="http://schemas.microsoft.com/office/drawing/2014/main" id="{7226C5EA-0DF4-47CE-F846-55D885376448}"/>
                    </a:ext>
                  </a:extLst>
                </p14:cNvPr>
                <p14:cNvContentPartPr/>
                <p14:nvPr/>
              </p14:nvContentPartPr>
              <p14:xfrm>
                <a:off x="2552606" y="3936626"/>
                <a:ext cx="7920" cy="184320"/>
              </p14:xfrm>
            </p:contentPart>
          </mc:Choice>
          <mc:Fallback xmlns="">
            <p:pic>
              <p:nvPicPr>
                <p:cNvPr id="146" name="Ink 145">
                  <a:extLst>
                    <a:ext uri="{FF2B5EF4-FFF2-40B4-BE49-F238E27FC236}">
                      <a16:creationId xmlns:a16="http://schemas.microsoft.com/office/drawing/2014/main" id="{7226C5EA-0DF4-47CE-F846-55D885376448}"/>
                    </a:ext>
                  </a:extLst>
                </p:cNvPr>
                <p:cNvPicPr/>
                <p:nvPr/>
              </p:nvPicPr>
              <p:blipFill>
                <a:blip r:embed="rId184"/>
                <a:stretch>
                  <a:fillRect/>
                </a:stretch>
              </p:blipFill>
              <p:spPr>
                <a:xfrm>
                  <a:off x="2546486" y="3930506"/>
                  <a:ext cx="201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47" name="Ink 146">
                  <a:extLst>
                    <a:ext uri="{FF2B5EF4-FFF2-40B4-BE49-F238E27FC236}">
                      <a16:creationId xmlns:a16="http://schemas.microsoft.com/office/drawing/2014/main" id="{541D1484-DBCD-3C90-8195-EFDF04AC004D}"/>
                    </a:ext>
                  </a:extLst>
                </p14:cNvPr>
                <p14:cNvContentPartPr/>
                <p14:nvPr/>
              </p14:nvContentPartPr>
              <p14:xfrm>
                <a:off x="2591126" y="3841226"/>
                <a:ext cx="122760" cy="264600"/>
              </p14:xfrm>
            </p:contentPart>
          </mc:Choice>
          <mc:Fallback xmlns="">
            <p:pic>
              <p:nvPicPr>
                <p:cNvPr id="147" name="Ink 146">
                  <a:extLst>
                    <a:ext uri="{FF2B5EF4-FFF2-40B4-BE49-F238E27FC236}">
                      <a16:creationId xmlns:a16="http://schemas.microsoft.com/office/drawing/2014/main" id="{541D1484-DBCD-3C90-8195-EFDF04AC004D}"/>
                    </a:ext>
                  </a:extLst>
                </p:cNvPr>
                <p:cNvPicPr/>
                <p:nvPr/>
              </p:nvPicPr>
              <p:blipFill>
                <a:blip r:embed="rId186"/>
                <a:stretch>
                  <a:fillRect/>
                </a:stretch>
              </p:blipFill>
              <p:spPr>
                <a:xfrm>
                  <a:off x="2585006" y="3835106"/>
                  <a:ext cx="135000" cy="276840"/>
                </a:xfrm>
                <a:prstGeom prst="rect">
                  <a:avLst/>
                </a:prstGeom>
              </p:spPr>
            </p:pic>
          </mc:Fallback>
        </mc:AlternateContent>
      </p:grpSp>
      <p:grpSp>
        <p:nvGrpSpPr>
          <p:cNvPr id="153" name="Group 152">
            <a:extLst>
              <a:ext uri="{FF2B5EF4-FFF2-40B4-BE49-F238E27FC236}">
                <a16:creationId xmlns:a16="http://schemas.microsoft.com/office/drawing/2014/main" id="{076C1901-8812-D08A-6302-0E85152E4866}"/>
              </a:ext>
            </a:extLst>
          </p:cNvPr>
          <p:cNvGrpSpPr/>
          <p:nvPr/>
        </p:nvGrpSpPr>
        <p:grpSpPr>
          <a:xfrm>
            <a:off x="5496326" y="4943186"/>
            <a:ext cx="195120" cy="425160"/>
            <a:chOff x="5496326" y="4943186"/>
            <a:chExt cx="195120" cy="425160"/>
          </a:xfrm>
        </p:grpSpPr>
        <mc:AlternateContent xmlns:mc="http://schemas.openxmlformats.org/markup-compatibility/2006" xmlns:p14="http://schemas.microsoft.com/office/powerpoint/2010/main">
          <mc:Choice Requires="p14">
            <p:contentPart p14:bwMode="auto" r:id="rId187">
              <p14:nvContentPartPr>
                <p14:cNvPr id="149" name="Ink 148">
                  <a:extLst>
                    <a:ext uri="{FF2B5EF4-FFF2-40B4-BE49-F238E27FC236}">
                      <a16:creationId xmlns:a16="http://schemas.microsoft.com/office/drawing/2014/main" id="{2B1D2623-83DF-D73C-B3C0-40451C767570}"/>
                    </a:ext>
                  </a:extLst>
                </p14:cNvPr>
                <p14:cNvContentPartPr/>
                <p14:nvPr/>
              </p14:nvContentPartPr>
              <p14:xfrm>
                <a:off x="5496326" y="5126786"/>
                <a:ext cx="90000" cy="241560"/>
              </p14:xfrm>
            </p:contentPart>
          </mc:Choice>
          <mc:Fallback xmlns="">
            <p:pic>
              <p:nvPicPr>
                <p:cNvPr id="149" name="Ink 148">
                  <a:extLst>
                    <a:ext uri="{FF2B5EF4-FFF2-40B4-BE49-F238E27FC236}">
                      <a16:creationId xmlns:a16="http://schemas.microsoft.com/office/drawing/2014/main" id="{2B1D2623-83DF-D73C-B3C0-40451C767570}"/>
                    </a:ext>
                  </a:extLst>
                </p:cNvPr>
                <p:cNvPicPr/>
                <p:nvPr/>
              </p:nvPicPr>
              <p:blipFill>
                <a:blip r:embed="rId188"/>
                <a:stretch>
                  <a:fillRect/>
                </a:stretch>
              </p:blipFill>
              <p:spPr>
                <a:xfrm>
                  <a:off x="5490206" y="5120666"/>
                  <a:ext cx="10224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50" name="Ink 149">
                  <a:extLst>
                    <a:ext uri="{FF2B5EF4-FFF2-40B4-BE49-F238E27FC236}">
                      <a16:creationId xmlns:a16="http://schemas.microsoft.com/office/drawing/2014/main" id="{BF84EA3B-F67F-852F-E4F6-139C6030F80E}"/>
                    </a:ext>
                  </a:extLst>
                </p14:cNvPr>
                <p14:cNvContentPartPr/>
                <p14:nvPr/>
              </p14:nvContentPartPr>
              <p14:xfrm>
                <a:off x="5518286" y="5049026"/>
                <a:ext cx="60120" cy="360"/>
              </p14:xfrm>
            </p:contentPart>
          </mc:Choice>
          <mc:Fallback xmlns="">
            <p:pic>
              <p:nvPicPr>
                <p:cNvPr id="150" name="Ink 149">
                  <a:extLst>
                    <a:ext uri="{FF2B5EF4-FFF2-40B4-BE49-F238E27FC236}">
                      <a16:creationId xmlns:a16="http://schemas.microsoft.com/office/drawing/2014/main" id="{BF84EA3B-F67F-852F-E4F6-139C6030F80E}"/>
                    </a:ext>
                  </a:extLst>
                </p:cNvPr>
                <p:cNvPicPr/>
                <p:nvPr/>
              </p:nvPicPr>
              <p:blipFill>
                <a:blip r:embed="rId190"/>
                <a:stretch>
                  <a:fillRect/>
                </a:stretch>
              </p:blipFill>
              <p:spPr>
                <a:xfrm>
                  <a:off x="5512166" y="5042906"/>
                  <a:ext cx="723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52" name="Ink 151">
                  <a:extLst>
                    <a:ext uri="{FF2B5EF4-FFF2-40B4-BE49-F238E27FC236}">
                      <a16:creationId xmlns:a16="http://schemas.microsoft.com/office/drawing/2014/main" id="{9AAE85D0-B6AF-7441-D8A2-5E9D8E07F895}"/>
                    </a:ext>
                  </a:extLst>
                </p14:cNvPr>
                <p14:cNvContentPartPr/>
                <p14:nvPr/>
              </p14:nvContentPartPr>
              <p14:xfrm>
                <a:off x="5636726" y="4943186"/>
                <a:ext cx="54720" cy="115560"/>
              </p14:xfrm>
            </p:contentPart>
          </mc:Choice>
          <mc:Fallback xmlns="">
            <p:pic>
              <p:nvPicPr>
                <p:cNvPr id="152" name="Ink 151">
                  <a:extLst>
                    <a:ext uri="{FF2B5EF4-FFF2-40B4-BE49-F238E27FC236}">
                      <a16:creationId xmlns:a16="http://schemas.microsoft.com/office/drawing/2014/main" id="{9AAE85D0-B6AF-7441-D8A2-5E9D8E07F895}"/>
                    </a:ext>
                  </a:extLst>
                </p:cNvPr>
                <p:cNvPicPr/>
                <p:nvPr/>
              </p:nvPicPr>
              <p:blipFill>
                <a:blip r:embed="rId192"/>
                <a:stretch>
                  <a:fillRect/>
                </a:stretch>
              </p:blipFill>
              <p:spPr>
                <a:xfrm>
                  <a:off x="5630606" y="4937066"/>
                  <a:ext cx="66960" cy="127800"/>
                </a:xfrm>
                <a:prstGeom prst="rect">
                  <a:avLst/>
                </a:prstGeom>
              </p:spPr>
            </p:pic>
          </mc:Fallback>
        </mc:AlternateContent>
      </p:grpSp>
      <p:grpSp>
        <p:nvGrpSpPr>
          <p:cNvPr id="156" name="Group 155">
            <a:extLst>
              <a:ext uri="{FF2B5EF4-FFF2-40B4-BE49-F238E27FC236}">
                <a16:creationId xmlns:a16="http://schemas.microsoft.com/office/drawing/2014/main" id="{C3DDE4BE-DF0E-C986-1D72-D4A1E57C8DE7}"/>
              </a:ext>
            </a:extLst>
          </p:cNvPr>
          <p:cNvGrpSpPr/>
          <p:nvPr/>
        </p:nvGrpSpPr>
        <p:grpSpPr>
          <a:xfrm>
            <a:off x="5888726" y="5085746"/>
            <a:ext cx="382680" cy="305280"/>
            <a:chOff x="5888726" y="5085746"/>
            <a:chExt cx="382680" cy="305280"/>
          </a:xfrm>
        </p:grpSpPr>
        <mc:AlternateContent xmlns:mc="http://schemas.openxmlformats.org/markup-compatibility/2006" xmlns:p14="http://schemas.microsoft.com/office/powerpoint/2010/main">
          <mc:Choice Requires="p14">
            <p:contentPart p14:bwMode="auto" r:id="rId193">
              <p14:nvContentPartPr>
                <p14:cNvPr id="154" name="Ink 153">
                  <a:extLst>
                    <a:ext uri="{FF2B5EF4-FFF2-40B4-BE49-F238E27FC236}">
                      <a16:creationId xmlns:a16="http://schemas.microsoft.com/office/drawing/2014/main" id="{2A2D9A83-543B-4719-8B8E-42C1E5AD60CF}"/>
                    </a:ext>
                  </a:extLst>
                </p14:cNvPr>
                <p14:cNvContentPartPr/>
                <p14:nvPr/>
              </p14:nvContentPartPr>
              <p14:xfrm>
                <a:off x="5903486" y="5085746"/>
                <a:ext cx="357480" cy="123840"/>
              </p14:xfrm>
            </p:contentPart>
          </mc:Choice>
          <mc:Fallback xmlns="">
            <p:pic>
              <p:nvPicPr>
                <p:cNvPr id="154" name="Ink 153">
                  <a:extLst>
                    <a:ext uri="{FF2B5EF4-FFF2-40B4-BE49-F238E27FC236}">
                      <a16:creationId xmlns:a16="http://schemas.microsoft.com/office/drawing/2014/main" id="{2A2D9A83-543B-4719-8B8E-42C1E5AD60CF}"/>
                    </a:ext>
                  </a:extLst>
                </p:cNvPr>
                <p:cNvPicPr/>
                <p:nvPr/>
              </p:nvPicPr>
              <p:blipFill>
                <a:blip r:embed="rId194"/>
                <a:stretch>
                  <a:fillRect/>
                </a:stretch>
              </p:blipFill>
              <p:spPr>
                <a:xfrm>
                  <a:off x="5897366" y="5079626"/>
                  <a:ext cx="3697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55" name="Ink 154">
                  <a:extLst>
                    <a:ext uri="{FF2B5EF4-FFF2-40B4-BE49-F238E27FC236}">
                      <a16:creationId xmlns:a16="http://schemas.microsoft.com/office/drawing/2014/main" id="{94A72C88-2095-D059-D1F1-232811A99141}"/>
                    </a:ext>
                  </a:extLst>
                </p14:cNvPr>
                <p14:cNvContentPartPr/>
                <p14:nvPr/>
              </p14:nvContentPartPr>
              <p14:xfrm>
                <a:off x="5888726" y="5209586"/>
                <a:ext cx="382680" cy="181440"/>
              </p14:xfrm>
            </p:contentPart>
          </mc:Choice>
          <mc:Fallback xmlns="">
            <p:pic>
              <p:nvPicPr>
                <p:cNvPr id="155" name="Ink 154">
                  <a:extLst>
                    <a:ext uri="{FF2B5EF4-FFF2-40B4-BE49-F238E27FC236}">
                      <a16:creationId xmlns:a16="http://schemas.microsoft.com/office/drawing/2014/main" id="{94A72C88-2095-D059-D1F1-232811A99141}"/>
                    </a:ext>
                  </a:extLst>
                </p:cNvPr>
                <p:cNvPicPr/>
                <p:nvPr/>
              </p:nvPicPr>
              <p:blipFill>
                <a:blip r:embed="rId196"/>
                <a:stretch>
                  <a:fillRect/>
                </a:stretch>
              </p:blipFill>
              <p:spPr>
                <a:xfrm>
                  <a:off x="5882606" y="5203466"/>
                  <a:ext cx="394920" cy="193680"/>
                </a:xfrm>
                <a:prstGeom prst="rect">
                  <a:avLst/>
                </a:prstGeom>
              </p:spPr>
            </p:pic>
          </mc:Fallback>
        </mc:AlternateContent>
      </p:grpSp>
      <p:grpSp>
        <p:nvGrpSpPr>
          <p:cNvPr id="176" name="Group 175">
            <a:extLst>
              <a:ext uri="{FF2B5EF4-FFF2-40B4-BE49-F238E27FC236}">
                <a16:creationId xmlns:a16="http://schemas.microsoft.com/office/drawing/2014/main" id="{E4DE4261-B0D5-6ECD-7F55-D3B9077431E2}"/>
              </a:ext>
            </a:extLst>
          </p:cNvPr>
          <p:cNvGrpSpPr/>
          <p:nvPr/>
        </p:nvGrpSpPr>
        <p:grpSpPr>
          <a:xfrm>
            <a:off x="6526286" y="5063066"/>
            <a:ext cx="1592640" cy="329760"/>
            <a:chOff x="6526286" y="5063066"/>
            <a:chExt cx="1592640" cy="329760"/>
          </a:xfrm>
        </p:grpSpPr>
        <mc:AlternateContent xmlns:mc="http://schemas.openxmlformats.org/markup-compatibility/2006" xmlns:p14="http://schemas.microsoft.com/office/powerpoint/2010/main">
          <mc:Choice Requires="p14">
            <p:contentPart p14:bwMode="auto" r:id="rId197">
              <p14:nvContentPartPr>
                <p14:cNvPr id="157" name="Ink 156">
                  <a:extLst>
                    <a:ext uri="{FF2B5EF4-FFF2-40B4-BE49-F238E27FC236}">
                      <a16:creationId xmlns:a16="http://schemas.microsoft.com/office/drawing/2014/main" id="{D1376EDF-BF8C-192C-3289-5376DEE67154}"/>
                    </a:ext>
                  </a:extLst>
                </p14:cNvPr>
                <p14:cNvContentPartPr/>
                <p14:nvPr/>
              </p14:nvContentPartPr>
              <p14:xfrm>
                <a:off x="6526286" y="5122826"/>
                <a:ext cx="9720" cy="223560"/>
              </p14:xfrm>
            </p:contentPart>
          </mc:Choice>
          <mc:Fallback xmlns="">
            <p:pic>
              <p:nvPicPr>
                <p:cNvPr id="157" name="Ink 156">
                  <a:extLst>
                    <a:ext uri="{FF2B5EF4-FFF2-40B4-BE49-F238E27FC236}">
                      <a16:creationId xmlns:a16="http://schemas.microsoft.com/office/drawing/2014/main" id="{D1376EDF-BF8C-192C-3289-5376DEE67154}"/>
                    </a:ext>
                  </a:extLst>
                </p:cNvPr>
                <p:cNvPicPr/>
                <p:nvPr/>
              </p:nvPicPr>
              <p:blipFill>
                <a:blip r:embed="rId198"/>
                <a:stretch>
                  <a:fillRect/>
                </a:stretch>
              </p:blipFill>
              <p:spPr>
                <a:xfrm>
                  <a:off x="6520166" y="5116706"/>
                  <a:ext cx="2196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58" name="Ink 157">
                  <a:extLst>
                    <a:ext uri="{FF2B5EF4-FFF2-40B4-BE49-F238E27FC236}">
                      <a16:creationId xmlns:a16="http://schemas.microsoft.com/office/drawing/2014/main" id="{BF1AC2EC-47CB-7237-0C2E-1D66F4916775}"/>
                    </a:ext>
                  </a:extLst>
                </p14:cNvPr>
                <p14:cNvContentPartPr/>
                <p14:nvPr/>
              </p14:nvContentPartPr>
              <p14:xfrm>
                <a:off x="6545366" y="5063066"/>
                <a:ext cx="254160" cy="235080"/>
              </p14:xfrm>
            </p:contentPart>
          </mc:Choice>
          <mc:Fallback xmlns="">
            <p:pic>
              <p:nvPicPr>
                <p:cNvPr id="158" name="Ink 157">
                  <a:extLst>
                    <a:ext uri="{FF2B5EF4-FFF2-40B4-BE49-F238E27FC236}">
                      <a16:creationId xmlns:a16="http://schemas.microsoft.com/office/drawing/2014/main" id="{BF1AC2EC-47CB-7237-0C2E-1D66F4916775}"/>
                    </a:ext>
                  </a:extLst>
                </p:cNvPr>
                <p:cNvPicPr/>
                <p:nvPr/>
              </p:nvPicPr>
              <p:blipFill>
                <a:blip r:embed="rId200"/>
                <a:stretch>
                  <a:fillRect/>
                </a:stretch>
              </p:blipFill>
              <p:spPr>
                <a:xfrm>
                  <a:off x="6539246" y="5056946"/>
                  <a:ext cx="26640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60" name="Ink 159">
                  <a:extLst>
                    <a:ext uri="{FF2B5EF4-FFF2-40B4-BE49-F238E27FC236}">
                      <a16:creationId xmlns:a16="http://schemas.microsoft.com/office/drawing/2014/main" id="{F8DD9DF3-BEF8-8001-CAEC-33FA32C7E1BC}"/>
                    </a:ext>
                  </a:extLst>
                </p14:cNvPr>
                <p14:cNvContentPartPr/>
                <p14:nvPr/>
              </p14:nvContentPartPr>
              <p14:xfrm>
                <a:off x="6903926" y="5088626"/>
                <a:ext cx="360" cy="304200"/>
              </p14:xfrm>
            </p:contentPart>
          </mc:Choice>
          <mc:Fallback xmlns="">
            <p:pic>
              <p:nvPicPr>
                <p:cNvPr id="160" name="Ink 159">
                  <a:extLst>
                    <a:ext uri="{FF2B5EF4-FFF2-40B4-BE49-F238E27FC236}">
                      <a16:creationId xmlns:a16="http://schemas.microsoft.com/office/drawing/2014/main" id="{F8DD9DF3-BEF8-8001-CAEC-33FA32C7E1BC}"/>
                    </a:ext>
                  </a:extLst>
                </p:cNvPr>
                <p:cNvPicPr/>
                <p:nvPr/>
              </p:nvPicPr>
              <p:blipFill>
                <a:blip r:embed="rId202"/>
                <a:stretch>
                  <a:fillRect/>
                </a:stretch>
              </p:blipFill>
              <p:spPr>
                <a:xfrm>
                  <a:off x="6897806" y="5082506"/>
                  <a:ext cx="1260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62" name="Ink 161">
                  <a:extLst>
                    <a:ext uri="{FF2B5EF4-FFF2-40B4-BE49-F238E27FC236}">
                      <a16:creationId xmlns:a16="http://schemas.microsoft.com/office/drawing/2014/main" id="{C7AC3845-8505-6D37-27D1-F6E8A72A4F00}"/>
                    </a:ext>
                  </a:extLst>
                </p14:cNvPr>
                <p14:cNvContentPartPr/>
                <p14:nvPr/>
              </p14:nvContentPartPr>
              <p14:xfrm>
                <a:off x="6920846" y="5101226"/>
                <a:ext cx="145800" cy="260280"/>
              </p14:xfrm>
            </p:contentPart>
          </mc:Choice>
          <mc:Fallback xmlns="">
            <p:pic>
              <p:nvPicPr>
                <p:cNvPr id="162" name="Ink 161">
                  <a:extLst>
                    <a:ext uri="{FF2B5EF4-FFF2-40B4-BE49-F238E27FC236}">
                      <a16:creationId xmlns:a16="http://schemas.microsoft.com/office/drawing/2014/main" id="{C7AC3845-8505-6D37-27D1-F6E8A72A4F00}"/>
                    </a:ext>
                  </a:extLst>
                </p:cNvPr>
                <p:cNvPicPr/>
                <p:nvPr/>
              </p:nvPicPr>
              <p:blipFill>
                <a:blip r:embed="rId204"/>
                <a:stretch>
                  <a:fillRect/>
                </a:stretch>
              </p:blipFill>
              <p:spPr>
                <a:xfrm>
                  <a:off x="6914726" y="5095106"/>
                  <a:ext cx="15804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63" name="Ink 162">
                  <a:extLst>
                    <a:ext uri="{FF2B5EF4-FFF2-40B4-BE49-F238E27FC236}">
                      <a16:creationId xmlns:a16="http://schemas.microsoft.com/office/drawing/2014/main" id="{280B0C8D-7049-4210-ECEC-850320B7B299}"/>
                    </a:ext>
                  </a:extLst>
                </p14:cNvPr>
                <p14:cNvContentPartPr/>
                <p14:nvPr/>
              </p14:nvContentPartPr>
              <p14:xfrm>
                <a:off x="6915806" y="5239106"/>
                <a:ext cx="142200" cy="26640"/>
              </p14:xfrm>
            </p:contentPart>
          </mc:Choice>
          <mc:Fallback xmlns="">
            <p:pic>
              <p:nvPicPr>
                <p:cNvPr id="163" name="Ink 162">
                  <a:extLst>
                    <a:ext uri="{FF2B5EF4-FFF2-40B4-BE49-F238E27FC236}">
                      <a16:creationId xmlns:a16="http://schemas.microsoft.com/office/drawing/2014/main" id="{280B0C8D-7049-4210-ECEC-850320B7B299}"/>
                    </a:ext>
                  </a:extLst>
                </p:cNvPr>
                <p:cNvPicPr/>
                <p:nvPr/>
              </p:nvPicPr>
              <p:blipFill>
                <a:blip r:embed="rId206"/>
                <a:stretch>
                  <a:fillRect/>
                </a:stretch>
              </p:blipFill>
              <p:spPr>
                <a:xfrm>
                  <a:off x="6909686" y="5232986"/>
                  <a:ext cx="1544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64" name="Ink 163">
                  <a:extLst>
                    <a:ext uri="{FF2B5EF4-FFF2-40B4-BE49-F238E27FC236}">
                      <a16:creationId xmlns:a16="http://schemas.microsoft.com/office/drawing/2014/main" id="{4009E857-903D-FAC7-55D3-DBC73B7B00E7}"/>
                    </a:ext>
                  </a:extLst>
                </p14:cNvPr>
                <p14:cNvContentPartPr/>
                <p14:nvPr/>
              </p14:nvContentPartPr>
              <p14:xfrm>
                <a:off x="7114526" y="5102666"/>
                <a:ext cx="57960" cy="264240"/>
              </p14:xfrm>
            </p:contentPart>
          </mc:Choice>
          <mc:Fallback xmlns="">
            <p:pic>
              <p:nvPicPr>
                <p:cNvPr id="164" name="Ink 163">
                  <a:extLst>
                    <a:ext uri="{FF2B5EF4-FFF2-40B4-BE49-F238E27FC236}">
                      <a16:creationId xmlns:a16="http://schemas.microsoft.com/office/drawing/2014/main" id="{4009E857-903D-FAC7-55D3-DBC73B7B00E7}"/>
                    </a:ext>
                  </a:extLst>
                </p:cNvPr>
                <p:cNvPicPr/>
                <p:nvPr/>
              </p:nvPicPr>
              <p:blipFill>
                <a:blip r:embed="rId208"/>
                <a:stretch>
                  <a:fillRect/>
                </a:stretch>
              </p:blipFill>
              <p:spPr>
                <a:xfrm>
                  <a:off x="7108406" y="5096546"/>
                  <a:ext cx="7020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65" name="Ink 164">
                  <a:extLst>
                    <a:ext uri="{FF2B5EF4-FFF2-40B4-BE49-F238E27FC236}">
                      <a16:creationId xmlns:a16="http://schemas.microsoft.com/office/drawing/2014/main" id="{542BD5DD-1DCE-8A2B-4FC7-F1E2ED1BDAEB}"/>
                    </a:ext>
                  </a:extLst>
                </p14:cNvPr>
                <p14:cNvContentPartPr/>
                <p14:nvPr/>
              </p14:nvContentPartPr>
              <p14:xfrm>
                <a:off x="7143686" y="5075306"/>
                <a:ext cx="163440" cy="249840"/>
              </p14:xfrm>
            </p:contentPart>
          </mc:Choice>
          <mc:Fallback xmlns="">
            <p:pic>
              <p:nvPicPr>
                <p:cNvPr id="165" name="Ink 164">
                  <a:extLst>
                    <a:ext uri="{FF2B5EF4-FFF2-40B4-BE49-F238E27FC236}">
                      <a16:creationId xmlns:a16="http://schemas.microsoft.com/office/drawing/2014/main" id="{542BD5DD-1DCE-8A2B-4FC7-F1E2ED1BDAEB}"/>
                    </a:ext>
                  </a:extLst>
                </p:cNvPr>
                <p:cNvPicPr/>
                <p:nvPr/>
              </p:nvPicPr>
              <p:blipFill>
                <a:blip r:embed="rId210"/>
                <a:stretch>
                  <a:fillRect/>
                </a:stretch>
              </p:blipFill>
              <p:spPr>
                <a:xfrm>
                  <a:off x="7137566" y="5069186"/>
                  <a:ext cx="17568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67" name="Ink 166">
                  <a:extLst>
                    <a:ext uri="{FF2B5EF4-FFF2-40B4-BE49-F238E27FC236}">
                      <a16:creationId xmlns:a16="http://schemas.microsoft.com/office/drawing/2014/main" id="{7F8844F4-4595-6F25-4905-261F903A8702}"/>
                    </a:ext>
                  </a:extLst>
                </p14:cNvPr>
                <p14:cNvContentPartPr/>
                <p14:nvPr/>
              </p14:nvContentPartPr>
              <p14:xfrm>
                <a:off x="7381646" y="5085746"/>
                <a:ext cx="11880" cy="263520"/>
              </p14:xfrm>
            </p:contentPart>
          </mc:Choice>
          <mc:Fallback xmlns="">
            <p:pic>
              <p:nvPicPr>
                <p:cNvPr id="167" name="Ink 166">
                  <a:extLst>
                    <a:ext uri="{FF2B5EF4-FFF2-40B4-BE49-F238E27FC236}">
                      <a16:creationId xmlns:a16="http://schemas.microsoft.com/office/drawing/2014/main" id="{7F8844F4-4595-6F25-4905-261F903A8702}"/>
                    </a:ext>
                  </a:extLst>
                </p:cNvPr>
                <p:cNvPicPr/>
                <p:nvPr/>
              </p:nvPicPr>
              <p:blipFill>
                <a:blip r:embed="rId212"/>
                <a:stretch>
                  <a:fillRect/>
                </a:stretch>
              </p:blipFill>
              <p:spPr>
                <a:xfrm>
                  <a:off x="7375526" y="5079626"/>
                  <a:ext cx="2412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69" name="Ink 168">
                  <a:extLst>
                    <a:ext uri="{FF2B5EF4-FFF2-40B4-BE49-F238E27FC236}">
                      <a16:creationId xmlns:a16="http://schemas.microsoft.com/office/drawing/2014/main" id="{3F84264B-8ADD-522B-C738-4CB702093562}"/>
                    </a:ext>
                  </a:extLst>
                </p14:cNvPr>
                <p14:cNvContentPartPr/>
                <p14:nvPr/>
              </p14:nvContentPartPr>
              <p14:xfrm>
                <a:off x="7375886" y="5071706"/>
                <a:ext cx="216720" cy="254160"/>
              </p14:xfrm>
            </p:contentPart>
          </mc:Choice>
          <mc:Fallback xmlns="">
            <p:pic>
              <p:nvPicPr>
                <p:cNvPr id="169" name="Ink 168">
                  <a:extLst>
                    <a:ext uri="{FF2B5EF4-FFF2-40B4-BE49-F238E27FC236}">
                      <a16:creationId xmlns:a16="http://schemas.microsoft.com/office/drawing/2014/main" id="{3F84264B-8ADD-522B-C738-4CB702093562}"/>
                    </a:ext>
                  </a:extLst>
                </p:cNvPr>
                <p:cNvPicPr/>
                <p:nvPr/>
              </p:nvPicPr>
              <p:blipFill>
                <a:blip r:embed="rId214"/>
                <a:stretch>
                  <a:fillRect/>
                </a:stretch>
              </p:blipFill>
              <p:spPr>
                <a:xfrm>
                  <a:off x="7369766" y="5065586"/>
                  <a:ext cx="22896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71" name="Ink 170">
                  <a:extLst>
                    <a:ext uri="{FF2B5EF4-FFF2-40B4-BE49-F238E27FC236}">
                      <a16:creationId xmlns:a16="http://schemas.microsoft.com/office/drawing/2014/main" id="{0F4235FF-6D30-3502-02AC-29586C446CC6}"/>
                    </a:ext>
                  </a:extLst>
                </p14:cNvPr>
                <p14:cNvContentPartPr/>
                <p14:nvPr/>
              </p14:nvContentPartPr>
              <p14:xfrm>
                <a:off x="7763606" y="5213546"/>
                <a:ext cx="234000" cy="360"/>
              </p14:xfrm>
            </p:contentPart>
          </mc:Choice>
          <mc:Fallback xmlns="">
            <p:pic>
              <p:nvPicPr>
                <p:cNvPr id="171" name="Ink 170">
                  <a:extLst>
                    <a:ext uri="{FF2B5EF4-FFF2-40B4-BE49-F238E27FC236}">
                      <a16:creationId xmlns:a16="http://schemas.microsoft.com/office/drawing/2014/main" id="{0F4235FF-6D30-3502-02AC-29586C446CC6}"/>
                    </a:ext>
                  </a:extLst>
                </p:cNvPr>
                <p:cNvPicPr/>
                <p:nvPr/>
              </p:nvPicPr>
              <p:blipFill>
                <a:blip r:embed="rId216"/>
                <a:stretch>
                  <a:fillRect/>
                </a:stretch>
              </p:blipFill>
              <p:spPr>
                <a:xfrm>
                  <a:off x="7757486" y="5207426"/>
                  <a:ext cx="2462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72" name="Ink 171">
                  <a:extLst>
                    <a:ext uri="{FF2B5EF4-FFF2-40B4-BE49-F238E27FC236}">
                      <a16:creationId xmlns:a16="http://schemas.microsoft.com/office/drawing/2014/main" id="{F79ACC8E-308D-114D-C00B-880EA24C397B}"/>
                    </a:ext>
                  </a:extLst>
                </p14:cNvPr>
                <p14:cNvContentPartPr/>
                <p14:nvPr/>
              </p14:nvContentPartPr>
              <p14:xfrm>
                <a:off x="7960166" y="5098346"/>
                <a:ext cx="158760" cy="246240"/>
              </p14:xfrm>
            </p:contentPart>
          </mc:Choice>
          <mc:Fallback xmlns="">
            <p:pic>
              <p:nvPicPr>
                <p:cNvPr id="172" name="Ink 171">
                  <a:extLst>
                    <a:ext uri="{FF2B5EF4-FFF2-40B4-BE49-F238E27FC236}">
                      <a16:creationId xmlns:a16="http://schemas.microsoft.com/office/drawing/2014/main" id="{F79ACC8E-308D-114D-C00B-880EA24C397B}"/>
                    </a:ext>
                  </a:extLst>
                </p:cNvPr>
                <p:cNvPicPr/>
                <p:nvPr/>
              </p:nvPicPr>
              <p:blipFill>
                <a:blip r:embed="rId218"/>
                <a:stretch>
                  <a:fillRect/>
                </a:stretch>
              </p:blipFill>
              <p:spPr>
                <a:xfrm>
                  <a:off x="7954046" y="5092226"/>
                  <a:ext cx="171000" cy="258480"/>
                </a:xfrm>
                <a:prstGeom prst="rect">
                  <a:avLst/>
                </a:prstGeom>
              </p:spPr>
            </p:pic>
          </mc:Fallback>
        </mc:AlternateContent>
      </p:grpSp>
      <p:grpSp>
        <p:nvGrpSpPr>
          <p:cNvPr id="190" name="Group 189">
            <a:extLst>
              <a:ext uri="{FF2B5EF4-FFF2-40B4-BE49-F238E27FC236}">
                <a16:creationId xmlns:a16="http://schemas.microsoft.com/office/drawing/2014/main" id="{89BB859E-D638-B9E3-4A84-9067468F702C}"/>
              </a:ext>
            </a:extLst>
          </p:cNvPr>
          <p:cNvGrpSpPr/>
          <p:nvPr/>
        </p:nvGrpSpPr>
        <p:grpSpPr>
          <a:xfrm>
            <a:off x="8316566" y="5082866"/>
            <a:ext cx="1999800" cy="517680"/>
            <a:chOff x="8316566" y="5082866"/>
            <a:chExt cx="1999800" cy="517680"/>
          </a:xfrm>
        </p:grpSpPr>
        <mc:AlternateContent xmlns:mc="http://schemas.openxmlformats.org/markup-compatibility/2006" xmlns:p14="http://schemas.microsoft.com/office/powerpoint/2010/main">
          <mc:Choice Requires="p14">
            <p:contentPart p14:bwMode="auto" r:id="rId219">
              <p14:nvContentPartPr>
                <p14:cNvPr id="173" name="Ink 172">
                  <a:extLst>
                    <a:ext uri="{FF2B5EF4-FFF2-40B4-BE49-F238E27FC236}">
                      <a16:creationId xmlns:a16="http://schemas.microsoft.com/office/drawing/2014/main" id="{BAE8212F-744D-15ED-C3DF-31A6648258C3}"/>
                    </a:ext>
                  </a:extLst>
                </p14:cNvPr>
                <p14:cNvContentPartPr/>
                <p14:nvPr/>
              </p14:nvContentPartPr>
              <p14:xfrm>
                <a:off x="8316566" y="5178986"/>
                <a:ext cx="192960" cy="162360"/>
              </p14:xfrm>
            </p:contentPart>
          </mc:Choice>
          <mc:Fallback xmlns="">
            <p:pic>
              <p:nvPicPr>
                <p:cNvPr id="173" name="Ink 172">
                  <a:extLst>
                    <a:ext uri="{FF2B5EF4-FFF2-40B4-BE49-F238E27FC236}">
                      <a16:creationId xmlns:a16="http://schemas.microsoft.com/office/drawing/2014/main" id="{BAE8212F-744D-15ED-C3DF-31A6648258C3}"/>
                    </a:ext>
                  </a:extLst>
                </p:cNvPr>
                <p:cNvPicPr/>
                <p:nvPr/>
              </p:nvPicPr>
              <p:blipFill>
                <a:blip r:embed="rId220"/>
                <a:stretch>
                  <a:fillRect/>
                </a:stretch>
              </p:blipFill>
              <p:spPr>
                <a:xfrm>
                  <a:off x="8310446" y="5172866"/>
                  <a:ext cx="2052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74" name="Ink 173">
                  <a:extLst>
                    <a:ext uri="{FF2B5EF4-FFF2-40B4-BE49-F238E27FC236}">
                      <a16:creationId xmlns:a16="http://schemas.microsoft.com/office/drawing/2014/main" id="{EEC7A386-D432-EF6C-ECD5-12A684FCDF5F}"/>
                    </a:ext>
                  </a:extLst>
                </p14:cNvPr>
                <p14:cNvContentPartPr/>
                <p14:nvPr/>
              </p14:nvContentPartPr>
              <p14:xfrm>
                <a:off x="8523926" y="5159906"/>
                <a:ext cx="142560" cy="194400"/>
              </p14:xfrm>
            </p:contentPart>
          </mc:Choice>
          <mc:Fallback xmlns="">
            <p:pic>
              <p:nvPicPr>
                <p:cNvPr id="174" name="Ink 173">
                  <a:extLst>
                    <a:ext uri="{FF2B5EF4-FFF2-40B4-BE49-F238E27FC236}">
                      <a16:creationId xmlns:a16="http://schemas.microsoft.com/office/drawing/2014/main" id="{EEC7A386-D432-EF6C-ECD5-12A684FCDF5F}"/>
                    </a:ext>
                  </a:extLst>
                </p:cNvPr>
                <p:cNvPicPr/>
                <p:nvPr/>
              </p:nvPicPr>
              <p:blipFill>
                <a:blip r:embed="rId222"/>
                <a:stretch>
                  <a:fillRect/>
                </a:stretch>
              </p:blipFill>
              <p:spPr>
                <a:xfrm>
                  <a:off x="8517806" y="5153786"/>
                  <a:ext cx="1548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77" name="Ink 176">
                  <a:extLst>
                    <a:ext uri="{FF2B5EF4-FFF2-40B4-BE49-F238E27FC236}">
                      <a16:creationId xmlns:a16="http://schemas.microsoft.com/office/drawing/2014/main" id="{E568DFF1-427D-6B46-B8E7-27885D3E1F14}"/>
                    </a:ext>
                  </a:extLst>
                </p14:cNvPr>
                <p14:cNvContentPartPr/>
                <p14:nvPr/>
              </p14:nvContentPartPr>
              <p14:xfrm>
                <a:off x="8545166" y="5212466"/>
                <a:ext cx="218160" cy="388080"/>
              </p14:xfrm>
            </p:contentPart>
          </mc:Choice>
          <mc:Fallback xmlns="">
            <p:pic>
              <p:nvPicPr>
                <p:cNvPr id="177" name="Ink 176">
                  <a:extLst>
                    <a:ext uri="{FF2B5EF4-FFF2-40B4-BE49-F238E27FC236}">
                      <a16:creationId xmlns:a16="http://schemas.microsoft.com/office/drawing/2014/main" id="{E568DFF1-427D-6B46-B8E7-27885D3E1F14}"/>
                    </a:ext>
                  </a:extLst>
                </p:cNvPr>
                <p:cNvPicPr/>
                <p:nvPr/>
              </p:nvPicPr>
              <p:blipFill>
                <a:blip r:embed="rId224"/>
                <a:stretch>
                  <a:fillRect/>
                </a:stretch>
              </p:blipFill>
              <p:spPr>
                <a:xfrm>
                  <a:off x="8539046" y="5206346"/>
                  <a:ext cx="230400" cy="4003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79" name="Ink 178">
                  <a:extLst>
                    <a:ext uri="{FF2B5EF4-FFF2-40B4-BE49-F238E27FC236}">
                      <a16:creationId xmlns:a16="http://schemas.microsoft.com/office/drawing/2014/main" id="{3E676FE5-CD36-9FDA-8174-E0E99B1FEB1F}"/>
                    </a:ext>
                  </a:extLst>
                </p14:cNvPr>
                <p14:cNvContentPartPr/>
                <p14:nvPr/>
              </p14:nvContentPartPr>
              <p14:xfrm>
                <a:off x="8768366" y="5086826"/>
                <a:ext cx="360" cy="15120"/>
              </p14:xfrm>
            </p:contentPart>
          </mc:Choice>
          <mc:Fallback xmlns="">
            <p:pic>
              <p:nvPicPr>
                <p:cNvPr id="179" name="Ink 178">
                  <a:extLst>
                    <a:ext uri="{FF2B5EF4-FFF2-40B4-BE49-F238E27FC236}">
                      <a16:creationId xmlns:a16="http://schemas.microsoft.com/office/drawing/2014/main" id="{3E676FE5-CD36-9FDA-8174-E0E99B1FEB1F}"/>
                    </a:ext>
                  </a:extLst>
                </p:cNvPr>
                <p:cNvPicPr/>
                <p:nvPr/>
              </p:nvPicPr>
              <p:blipFill>
                <a:blip r:embed="rId226"/>
                <a:stretch>
                  <a:fillRect/>
                </a:stretch>
              </p:blipFill>
              <p:spPr>
                <a:xfrm>
                  <a:off x="8762246" y="5080706"/>
                  <a:ext cx="126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81" name="Ink 180">
                  <a:extLst>
                    <a:ext uri="{FF2B5EF4-FFF2-40B4-BE49-F238E27FC236}">
                      <a16:creationId xmlns:a16="http://schemas.microsoft.com/office/drawing/2014/main" id="{DB495A35-3087-54F8-F18D-4C3FDB3D8F07}"/>
                    </a:ext>
                  </a:extLst>
                </p14:cNvPr>
                <p14:cNvContentPartPr/>
                <p14:nvPr/>
              </p14:nvContentPartPr>
              <p14:xfrm>
                <a:off x="8886446" y="5146586"/>
                <a:ext cx="241560" cy="226440"/>
              </p14:xfrm>
            </p:contentPart>
          </mc:Choice>
          <mc:Fallback xmlns="">
            <p:pic>
              <p:nvPicPr>
                <p:cNvPr id="181" name="Ink 180">
                  <a:extLst>
                    <a:ext uri="{FF2B5EF4-FFF2-40B4-BE49-F238E27FC236}">
                      <a16:creationId xmlns:a16="http://schemas.microsoft.com/office/drawing/2014/main" id="{DB495A35-3087-54F8-F18D-4C3FDB3D8F07}"/>
                    </a:ext>
                  </a:extLst>
                </p:cNvPr>
                <p:cNvPicPr/>
                <p:nvPr/>
              </p:nvPicPr>
              <p:blipFill>
                <a:blip r:embed="rId228"/>
                <a:stretch>
                  <a:fillRect/>
                </a:stretch>
              </p:blipFill>
              <p:spPr>
                <a:xfrm>
                  <a:off x="8880326" y="5140466"/>
                  <a:ext cx="25380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82" name="Ink 181">
                  <a:extLst>
                    <a:ext uri="{FF2B5EF4-FFF2-40B4-BE49-F238E27FC236}">
                      <a16:creationId xmlns:a16="http://schemas.microsoft.com/office/drawing/2014/main" id="{E9232F9A-B526-1210-DA75-6EE1B3B7B6BC}"/>
                    </a:ext>
                  </a:extLst>
                </p14:cNvPr>
                <p14:cNvContentPartPr/>
                <p14:nvPr/>
              </p14:nvContentPartPr>
              <p14:xfrm>
                <a:off x="9142406" y="5186186"/>
                <a:ext cx="191880" cy="186840"/>
              </p14:xfrm>
            </p:contentPart>
          </mc:Choice>
          <mc:Fallback xmlns="">
            <p:pic>
              <p:nvPicPr>
                <p:cNvPr id="182" name="Ink 181">
                  <a:extLst>
                    <a:ext uri="{FF2B5EF4-FFF2-40B4-BE49-F238E27FC236}">
                      <a16:creationId xmlns:a16="http://schemas.microsoft.com/office/drawing/2014/main" id="{E9232F9A-B526-1210-DA75-6EE1B3B7B6BC}"/>
                    </a:ext>
                  </a:extLst>
                </p:cNvPr>
                <p:cNvPicPr/>
                <p:nvPr/>
              </p:nvPicPr>
              <p:blipFill>
                <a:blip r:embed="rId230"/>
                <a:stretch>
                  <a:fillRect/>
                </a:stretch>
              </p:blipFill>
              <p:spPr>
                <a:xfrm>
                  <a:off x="9136286" y="5180066"/>
                  <a:ext cx="20412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83" name="Ink 182">
                  <a:extLst>
                    <a:ext uri="{FF2B5EF4-FFF2-40B4-BE49-F238E27FC236}">
                      <a16:creationId xmlns:a16="http://schemas.microsoft.com/office/drawing/2014/main" id="{D7CF8A12-28FC-8806-D480-AE0513716581}"/>
                    </a:ext>
                  </a:extLst>
                </p14:cNvPr>
                <p14:cNvContentPartPr/>
                <p14:nvPr/>
              </p14:nvContentPartPr>
              <p14:xfrm>
                <a:off x="9378566" y="5082866"/>
                <a:ext cx="15120" cy="245520"/>
              </p14:xfrm>
            </p:contentPart>
          </mc:Choice>
          <mc:Fallback xmlns="">
            <p:pic>
              <p:nvPicPr>
                <p:cNvPr id="183" name="Ink 182">
                  <a:extLst>
                    <a:ext uri="{FF2B5EF4-FFF2-40B4-BE49-F238E27FC236}">
                      <a16:creationId xmlns:a16="http://schemas.microsoft.com/office/drawing/2014/main" id="{D7CF8A12-28FC-8806-D480-AE0513716581}"/>
                    </a:ext>
                  </a:extLst>
                </p:cNvPr>
                <p:cNvPicPr/>
                <p:nvPr/>
              </p:nvPicPr>
              <p:blipFill>
                <a:blip r:embed="rId232"/>
                <a:stretch>
                  <a:fillRect/>
                </a:stretch>
              </p:blipFill>
              <p:spPr>
                <a:xfrm>
                  <a:off x="9372446" y="5076746"/>
                  <a:ext cx="2736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84" name="Ink 183">
                  <a:extLst>
                    <a:ext uri="{FF2B5EF4-FFF2-40B4-BE49-F238E27FC236}">
                      <a16:creationId xmlns:a16="http://schemas.microsoft.com/office/drawing/2014/main" id="{16AC5CDB-6BD8-84F0-2D44-9FABA713F734}"/>
                    </a:ext>
                  </a:extLst>
                </p14:cNvPr>
                <p14:cNvContentPartPr/>
                <p14:nvPr/>
              </p14:nvContentPartPr>
              <p14:xfrm>
                <a:off x="9367046" y="5157746"/>
                <a:ext cx="66240" cy="16200"/>
              </p14:xfrm>
            </p:contentPart>
          </mc:Choice>
          <mc:Fallback xmlns="">
            <p:pic>
              <p:nvPicPr>
                <p:cNvPr id="184" name="Ink 183">
                  <a:extLst>
                    <a:ext uri="{FF2B5EF4-FFF2-40B4-BE49-F238E27FC236}">
                      <a16:creationId xmlns:a16="http://schemas.microsoft.com/office/drawing/2014/main" id="{16AC5CDB-6BD8-84F0-2D44-9FABA713F734}"/>
                    </a:ext>
                  </a:extLst>
                </p:cNvPr>
                <p:cNvPicPr/>
                <p:nvPr/>
              </p:nvPicPr>
              <p:blipFill>
                <a:blip r:embed="rId234"/>
                <a:stretch>
                  <a:fillRect/>
                </a:stretch>
              </p:blipFill>
              <p:spPr>
                <a:xfrm>
                  <a:off x="9360926" y="5151626"/>
                  <a:ext cx="784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85" name="Ink 184">
                  <a:extLst>
                    <a:ext uri="{FF2B5EF4-FFF2-40B4-BE49-F238E27FC236}">
                      <a16:creationId xmlns:a16="http://schemas.microsoft.com/office/drawing/2014/main" id="{72BA6EED-2FBF-2610-ACB2-2CC78BF5C29E}"/>
                    </a:ext>
                  </a:extLst>
                </p14:cNvPr>
                <p14:cNvContentPartPr/>
                <p14:nvPr/>
              </p14:nvContentPartPr>
              <p14:xfrm>
                <a:off x="9702926" y="5110586"/>
                <a:ext cx="28080" cy="330840"/>
              </p14:xfrm>
            </p:contentPart>
          </mc:Choice>
          <mc:Fallback xmlns="">
            <p:pic>
              <p:nvPicPr>
                <p:cNvPr id="185" name="Ink 184">
                  <a:extLst>
                    <a:ext uri="{FF2B5EF4-FFF2-40B4-BE49-F238E27FC236}">
                      <a16:creationId xmlns:a16="http://schemas.microsoft.com/office/drawing/2014/main" id="{72BA6EED-2FBF-2610-ACB2-2CC78BF5C29E}"/>
                    </a:ext>
                  </a:extLst>
                </p:cNvPr>
                <p:cNvPicPr/>
                <p:nvPr/>
              </p:nvPicPr>
              <p:blipFill>
                <a:blip r:embed="rId236"/>
                <a:stretch>
                  <a:fillRect/>
                </a:stretch>
              </p:blipFill>
              <p:spPr>
                <a:xfrm>
                  <a:off x="9696806" y="5104466"/>
                  <a:ext cx="4032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86" name="Ink 185">
                  <a:extLst>
                    <a:ext uri="{FF2B5EF4-FFF2-40B4-BE49-F238E27FC236}">
                      <a16:creationId xmlns:a16="http://schemas.microsoft.com/office/drawing/2014/main" id="{FD70B330-C5CD-1911-2E81-967818CDA18F}"/>
                    </a:ext>
                  </a:extLst>
                </p14:cNvPr>
                <p14:cNvContentPartPr/>
                <p14:nvPr/>
              </p14:nvContentPartPr>
              <p14:xfrm>
                <a:off x="9620486" y="5258186"/>
                <a:ext cx="217800" cy="37800"/>
              </p14:xfrm>
            </p:contentPart>
          </mc:Choice>
          <mc:Fallback xmlns="">
            <p:pic>
              <p:nvPicPr>
                <p:cNvPr id="186" name="Ink 185">
                  <a:extLst>
                    <a:ext uri="{FF2B5EF4-FFF2-40B4-BE49-F238E27FC236}">
                      <a16:creationId xmlns:a16="http://schemas.microsoft.com/office/drawing/2014/main" id="{FD70B330-C5CD-1911-2E81-967818CDA18F}"/>
                    </a:ext>
                  </a:extLst>
                </p:cNvPr>
                <p:cNvPicPr/>
                <p:nvPr/>
              </p:nvPicPr>
              <p:blipFill>
                <a:blip r:embed="rId238"/>
                <a:stretch>
                  <a:fillRect/>
                </a:stretch>
              </p:blipFill>
              <p:spPr>
                <a:xfrm>
                  <a:off x="9614366" y="5252066"/>
                  <a:ext cx="2300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87" name="Ink 186">
                  <a:extLst>
                    <a:ext uri="{FF2B5EF4-FFF2-40B4-BE49-F238E27FC236}">
                      <a16:creationId xmlns:a16="http://schemas.microsoft.com/office/drawing/2014/main" id="{33C78794-0272-DB1B-974B-94DB0C71B227}"/>
                    </a:ext>
                  </a:extLst>
                </p14:cNvPr>
                <p14:cNvContentPartPr/>
                <p14:nvPr/>
              </p14:nvContentPartPr>
              <p14:xfrm>
                <a:off x="9866366" y="5116346"/>
                <a:ext cx="229320" cy="326160"/>
              </p14:xfrm>
            </p:contentPart>
          </mc:Choice>
          <mc:Fallback xmlns="">
            <p:pic>
              <p:nvPicPr>
                <p:cNvPr id="187" name="Ink 186">
                  <a:extLst>
                    <a:ext uri="{FF2B5EF4-FFF2-40B4-BE49-F238E27FC236}">
                      <a16:creationId xmlns:a16="http://schemas.microsoft.com/office/drawing/2014/main" id="{33C78794-0272-DB1B-974B-94DB0C71B227}"/>
                    </a:ext>
                  </a:extLst>
                </p:cNvPr>
                <p:cNvPicPr/>
                <p:nvPr/>
              </p:nvPicPr>
              <p:blipFill>
                <a:blip r:embed="rId240"/>
                <a:stretch>
                  <a:fillRect/>
                </a:stretch>
              </p:blipFill>
              <p:spPr>
                <a:xfrm>
                  <a:off x="9860246" y="5110226"/>
                  <a:ext cx="24156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88" name="Ink 187">
                  <a:extLst>
                    <a:ext uri="{FF2B5EF4-FFF2-40B4-BE49-F238E27FC236}">
                      <a16:creationId xmlns:a16="http://schemas.microsoft.com/office/drawing/2014/main" id="{54DC3474-2B24-E0B4-A5FD-4CA5B3D714B2}"/>
                    </a:ext>
                  </a:extLst>
                </p14:cNvPr>
                <p14:cNvContentPartPr/>
                <p14:nvPr/>
              </p14:nvContentPartPr>
              <p14:xfrm>
                <a:off x="10142126" y="5168906"/>
                <a:ext cx="174240" cy="229320"/>
              </p14:xfrm>
            </p:contentPart>
          </mc:Choice>
          <mc:Fallback xmlns="">
            <p:pic>
              <p:nvPicPr>
                <p:cNvPr id="188" name="Ink 187">
                  <a:extLst>
                    <a:ext uri="{FF2B5EF4-FFF2-40B4-BE49-F238E27FC236}">
                      <a16:creationId xmlns:a16="http://schemas.microsoft.com/office/drawing/2014/main" id="{54DC3474-2B24-E0B4-A5FD-4CA5B3D714B2}"/>
                    </a:ext>
                  </a:extLst>
                </p:cNvPr>
                <p:cNvPicPr/>
                <p:nvPr/>
              </p:nvPicPr>
              <p:blipFill>
                <a:blip r:embed="rId242"/>
                <a:stretch>
                  <a:fillRect/>
                </a:stretch>
              </p:blipFill>
              <p:spPr>
                <a:xfrm>
                  <a:off x="10136006" y="5162786"/>
                  <a:ext cx="186480" cy="241560"/>
                </a:xfrm>
                <a:prstGeom prst="rect">
                  <a:avLst/>
                </a:prstGeom>
              </p:spPr>
            </p:pic>
          </mc:Fallback>
        </mc:AlternateContent>
      </p:grpSp>
      <p:grpSp>
        <p:nvGrpSpPr>
          <p:cNvPr id="206" name="Group 205">
            <a:extLst>
              <a:ext uri="{FF2B5EF4-FFF2-40B4-BE49-F238E27FC236}">
                <a16:creationId xmlns:a16="http://schemas.microsoft.com/office/drawing/2014/main" id="{2CE4D6BA-9C1E-543F-2193-4DD1C4B4F4CA}"/>
              </a:ext>
            </a:extLst>
          </p:cNvPr>
          <p:cNvGrpSpPr/>
          <p:nvPr/>
        </p:nvGrpSpPr>
        <p:grpSpPr>
          <a:xfrm>
            <a:off x="8860526" y="5644106"/>
            <a:ext cx="1114920" cy="393480"/>
            <a:chOff x="8860526" y="5644106"/>
            <a:chExt cx="1114920" cy="393480"/>
          </a:xfrm>
        </p:grpSpPr>
        <mc:AlternateContent xmlns:mc="http://schemas.openxmlformats.org/markup-compatibility/2006" xmlns:p14="http://schemas.microsoft.com/office/powerpoint/2010/main">
          <mc:Choice Requires="p14">
            <p:contentPart p14:bwMode="auto" r:id="rId243">
              <p14:nvContentPartPr>
                <p14:cNvPr id="191" name="Ink 190">
                  <a:extLst>
                    <a:ext uri="{FF2B5EF4-FFF2-40B4-BE49-F238E27FC236}">
                      <a16:creationId xmlns:a16="http://schemas.microsoft.com/office/drawing/2014/main" id="{F4F3BB5B-6B16-CCE5-D295-039EF6B2F6C4}"/>
                    </a:ext>
                  </a:extLst>
                </p14:cNvPr>
                <p14:cNvContentPartPr/>
                <p14:nvPr/>
              </p14:nvContentPartPr>
              <p14:xfrm>
                <a:off x="8869886" y="5741306"/>
                <a:ext cx="11880" cy="296280"/>
              </p14:xfrm>
            </p:contentPart>
          </mc:Choice>
          <mc:Fallback xmlns="">
            <p:pic>
              <p:nvPicPr>
                <p:cNvPr id="191" name="Ink 190">
                  <a:extLst>
                    <a:ext uri="{FF2B5EF4-FFF2-40B4-BE49-F238E27FC236}">
                      <a16:creationId xmlns:a16="http://schemas.microsoft.com/office/drawing/2014/main" id="{F4F3BB5B-6B16-CCE5-D295-039EF6B2F6C4}"/>
                    </a:ext>
                  </a:extLst>
                </p:cNvPr>
                <p:cNvPicPr/>
                <p:nvPr/>
              </p:nvPicPr>
              <p:blipFill>
                <a:blip r:embed="rId244"/>
                <a:stretch>
                  <a:fillRect/>
                </a:stretch>
              </p:blipFill>
              <p:spPr>
                <a:xfrm>
                  <a:off x="8863766" y="5735186"/>
                  <a:ext cx="2412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92" name="Ink 191">
                  <a:extLst>
                    <a:ext uri="{FF2B5EF4-FFF2-40B4-BE49-F238E27FC236}">
                      <a16:creationId xmlns:a16="http://schemas.microsoft.com/office/drawing/2014/main" id="{D0D7BAB6-A7D0-0FF5-44D3-0E8551CC1A0B}"/>
                    </a:ext>
                  </a:extLst>
                </p14:cNvPr>
                <p14:cNvContentPartPr/>
                <p14:nvPr/>
              </p14:nvContentPartPr>
              <p14:xfrm>
                <a:off x="8860526" y="5734106"/>
                <a:ext cx="127440" cy="156960"/>
              </p14:xfrm>
            </p:contentPart>
          </mc:Choice>
          <mc:Fallback xmlns="">
            <p:pic>
              <p:nvPicPr>
                <p:cNvPr id="192" name="Ink 191">
                  <a:extLst>
                    <a:ext uri="{FF2B5EF4-FFF2-40B4-BE49-F238E27FC236}">
                      <a16:creationId xmlns:a16="http://schemas.microsoft.com/office/drawing/2014/main" id="{D0D7BAB6-A7D0-0FF5-44D3-0E8551CC1A0B}"/>
                    </a:ext>
                  </a:extLst>
                </p:cNvPr>
                <p:cNvPicPr/>
                <p:nvPr/>
              </p:nvPicPr>
              <p:blipFill>
                <a:blip r:embed="rId246"/>
                <a:stretch>
                  <a:fillRect/>
                </a:stretch>
              </p:blipFill>
              <p:spPr>
                <a:xfrm>
                  <a:off x="8854406" y="5727986"/>
                  <a:ext cx="1396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93" name="Ink 192">
                  <a:extLst>
                    <a:ext uri="{FF2B5EF4-FFF2-40B4-BE49-F238E27FC236}">
                      <a16:creationId xmlns:a16="http://schemas.microsoft.com/office/drawing/2014/main" id="{E5FE9A9A-2902-F955-B3F7-3BBE9CBCEDEC}"/>
                    </a:ext>
                  </a:extLst>
                </p14:cNvPr>
                <p14:cNvContentPartPr/>
                <p14:nvPr/>
              </p14:nvContentPartPr>
              <p14:xfrm>
                <a:off x="9030806" y="5756786"/>
                <a:ext cx="134640" cy="131040"/>
              </p14:xfrm>
            </p:contentPart>
          </mc:Choice>
          <mc:Fallback xmlns="">
            <p:pic>
              <p:nvPicPr>
                <p:cNvPr id="193" name="Ink 192">
                  <a:extLst>
                    <a:ext uri="{FF2B5EF4-FFF2-40B4-BE49-F238E27FC236}">
                      <a16:creationId xmlns:a16="http://schemas.microsoft.com/office/drawing/2014/main" id="{E5FE9A9A-2902-F955-B3F7-3BBE9CBCEDEC}"/>
                    </a:ext>
                  </a:extLst>
                </p:cNvPr>
                <p:cNvPicPr/>
                <p:nvPr/>
              </p:nvPicPr>
              <p:blipFill>
                <a:blip r:embed="rId248"/>
                <a:stretch>
                  <a:fillRect/>
                </a:stretch>
              </p:blipFill>
              <p:spPr>
                <a:xfrm>
                  <a:off x="9024686" y="5750666"/>
                  <a:ext cx="1468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94" name="Ink 193">
                  <a:extLst>
                    <a:ext uri="{FF2B5EF4-FFF2-40B4-BE49-F238E27FC236}">
                      <a16:creationId xmlns:a16="http://schemas.microsoft.com/office/drawing/2014/main" id="{2A7300C4-7A5C-BDBE-8CB9-D8BB6E7B3714}"/>
                    </a:ext>
                  </a:extLst>
                </p14:cNvPr>
                <p14:cNvContentPartPr/>
                <p14:nvPr/>
              </p14:nvContentPartPr>
              <p14:xfrm>
                <a:off x="9172646" y="5758586"/>
                <a:ext cx="97560" cy="104760"/>
              </p14:xfrm>
            </p:contentPart>
          </mc:Choice>
          <mc:Fallback xmlns="">
            <p:pic>
              <p:nvPicPr>
                <p:cNvPr id="194" name="Ink 193">
                  <a:extLst>
                    <a:ext uri="{FF2B5EF4-FFF2-40B4-BE49-F238E27FC236}">
                      <a16:creationId xmlns:a16="http://schemas.microsoft.com/office/drawing/2014/main" id="{2A7300C4-7A5C-BDBE-8CB9-D8BB6E7B3714}"/>
                    </a:ext>
                  </a:extLst>
                </p:cNvPr>
                <p:cNvPicPr/>
                <p:nvPr/>
              </p:nvPicPr>
              <p:blipFill>
                <a:blip r:embed="rId250"/>
                <a:stretch>
                  <a:fillRect/>
                </a:stretch>
              </p:blipFill>
              <p:spPr>
                <a:xfrm>
                  <a:off x="9166526" y="5752466"/>
                  <a:ext cx="1098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96" name="Ink 195">
                  <a:extLst>
                    <a:ext uri="{FF2B5EF4-FFF2-40B4-BE49-F238E27FC236}">
                      <a16:creationId xmlns:a16="http://schemas.microsoft.com/office/drawing/2014/main" id="{66F0643B-171B-645F-C543-D15EA8E3864C}"/>
                    </a:ext>
                  </a:extLst>
                </p14:cNvPr>
                <p14:cNvContentPartPr/>
                <p14:nvPr/>
              </p14:nvContentPartPr>
              <p14:xfrm>
                <a:off x="9196046" y="5788466"/>
                <a:ext cx="180360" cy="245880"/>
              </p14:xfrm>
            </p:contentPart>
          </mc:Choice>
          <mc:Fallback xmlns="">
            <p:pic>
              <p:nvPicPr>
                <p:cNvPr id="196" name="Ink 195">
                  <a:extLst>
                    <a:ext uri="{FF2B5EF4-FFF2-40B4-BE49-F238E27FC236}">
                      <a16:creationId xmlns:a16="http://schemas.microsoft.com/office/drawing/2014/main" id="{66F0643B-171B-645F-C543-D15EA8E3864C}"/>
                    </a:ext>
                  </a:extLst>
                </p:cNvPr>
                <p:cNvPicPr/>
                <p:nvPr/>
              </p:nvPicPr>
              <p:blipFill>
                <a:blip r:embed="rId252"/>
                <a:stretch>
                  <a:fillRect/>
                </a:stretch>
              </p:blipFill>
              <p:spPr>
                <a:xfrm>
                  <a:off x="9189926" y="5782346"/>
                  <a:ext cx="19260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98" name="Ink 197">
                  <a:extLst>
                    <a:ext uri="{FF2B5EF4-FFF2-40B4-BE49-F238E27FC236}">
                      <a16:creationId xmlns:a16="http://schemas.microsoft.com/office/drawing/2014/main" id="{DC4977F8-1DC0-A189-9F7B-48A7F36E9CF2}"/>
                    </a:ext>
                  </a:extLst>
                </p14:cNvPr>
                <p14:cNvContentPartPr/>
                <p14:nvPr/>
              </p14:nvContentPartPr>
              <p14:xfrm>
                <a:off x="9319526" y="5672906"/>
                <a:ext cx="360" cy="360"/>
              </p14:xfrm>
            </p:contentPart>
          </mc:Choice>
          <mc:Fallback xmlns="">
            <p:pic>
              <p:nvPicPr>
                <p:cNvPr id="198" name="Ink 197">
                  <a:extLst>
                    <a:ext uri="{FF2B5EF4-FFF2-40B4-BE49-F238E27FC236}">
                      <a16:creationId xmlns:a16="http://schemas.microsoft.com/office/drawing/2014/main" id="{DC4977F8-1DC0-A189-9F7B-48A7F36E9CF2}"/>
                    </a:ext>
                  </a:extLst>
                </p:cNvPr>
                <p:cNvPicPr/>
                <p:nvPr/>
              </p:nvPicPr>
              <p:blipFill>
                <a:blip r:embed="rId4"/>
                <a:stretch>
                  <a:fillRect/>
                </a:stretch>
              </p:blipFill>
              <p:spPr>
                <a:xfrm>
                  <a:off x="9313406" y="566678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200" name="Ink 199">
                  <a:extLst>
                    <a:ext uri="{FF2B5EF4-FFF2-40B4-BE49-F238E27FC236}">
                      <a16:creationId xmlns:a16="http://schemas.microsoft.com/office/drawing/2014/main" id="{D5919780-D0AF-EC26-2617-F5E69100BCD8}"/>
                    </a:ext>
                  </a:extLst>
                </p14:cNvPr>
                <p14:cNvContentPartPr/>
                <p14:nvPr/>
              </p14:nvContentPartPr>
              <p14:xfrm>
                <a:off x="9453446" y="5745266"/>
                <a:ext cx="174960" cy="127080"/>
              </p14:xfrm>
            </p:contentPart>
          </mc:Choice>
          <mc:Fallback xmlns="">
            <p:pic>
              <p:nvPicPr>
                <p:cNvPr id="200" name="Ink 199">
                  <a:extLst>
                    <a:ext uri="{FF2B5EF4-FFF2-40B4-BE49-F238E27FC236}">
                      <a16:creationId xmlns:a16="http://schemas.microsoft.com/office/drawing/2014/main" id="{D5919780-D0AF-EC26-2617-F5E69100BCD8}"/>
                    </a:ext>
                  </a:extLst>
                </p:cNvPr>
                <p:cNvPicPr/>
                <p:nvPr/>
              </p:nvPicPr>
              <p:blipFill>
                <a:blip r:embed="rId255"/>
                <a:stretch>
                  <a:fillRect/>
                </a:stretch>
              </p:blipFill>
              <p:spPr>
                <a:xfrm>
                  <a:off x="9447326" y="5739146"/>
                  <a:ext cx="1872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202" name="Ink 201">
                  <a:extLst>
                    <a:ext uri="{FF2B5EF4-FFF2-40B4-BE49-F238E27FC236}">
                      <a16:creationId xmlns:a16="http://schemas.microsoft.com/office/drawing/2014/main" id="{E16142BF-5211-72F3-0B5F-4A5A3559AF61}"/>
                    </a:ext>
                  </a:extLst>
                </p14:cNvPr>
                <p14:cNvContentPartPr/>
                <p14:nvPr/>
              </p14:nvContentPartPr>
              <p14:xfrm>
                <a:off x="9644966" y="5748506"/>
                <a:ext cx="141840" cy="139680"/>
              </p14:xfrm>
            </p:contentPart>
          </mc:Choice>
          <mc:Fallback xmlns="">
            <p:pic>
              <p:nvPicPr>
                <p:cNvPr id="202" name="Ink 201">
                  <a:extLst>
                    <a:ext uri="{FF2B5EF4-FFF2-40B4-BE49-F238E27FC236}">
                      <a16:creationId xmlns:a16="http://schemas.microsoft.com/office/drawing/2014/main" id="{E16142BF-5211-72F3-0B5F-4A5A3559AF61}"/>
                    </a:ext>
                  </a:extLst>
                </p:cNvPr>
                <p:cNvPicPr/>
                <p:nvPr/>
              </p:nvPicPr>
              <p:blipFill>
                <a:blip r:embed="rId257"/>
                <a:stretch>
                  <a:fillRect/>
                </a:stretch>
              </p:blipFill>
              <p:spPr>
                <a:xfrm>
                  <a:off x="9638846" y="5742386"/>
                  <a:ext cx="1540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203" name="Ink 202">
                  <a:extLst>
                    <a:ext uri="{FF2B5EF4-FFF2-40B4-BE49-F238E27FC236}">
                      <a16:creationId xmlns:a16="http://schemas.microsoft.com/office/drawing/2014/main" id="{949776F0-B447-9F1D-6524-672A7C7F5F75}"/>
                    </a:ext>
                  </a:extLst>
                </p14:cNvPr>
                <p14:cNvContentPartPr/>
                <p14:nvPr/>
              </p14:nvContentPartPr>
              <p14:xfrm>
                <a:off x="9833246" y="5644106"/>
                <a:ext cx="15120" cy="238320"/>
              </p14:xfrm>
            </p:contentPart>
          </mc:Choice>
          <mc:Fallback xmlns="">
            <p:pic>
              <p:nvPicPr>
                <p:cNvPr id="203" name="Ink 202">
                  <a:extLst>
                    <a:ext uri="{FF2B5EF4-FFF2-40B4-BE49-F238E27FC236}">
                      <a16:creationId xmlns:a16="http://schemas.microsoft.com/office/drawing/2014/main" id="{949776F0-B447-9F1D-6524-672A7C7F5F75}"/>
                    </a:ext>
                  </a:extLst>
                </p:cNvPr>
                <p:cNvPicPr/>
                <p:nvPr/>
              </p:nvPicPr>
              <p:blipFill>
                <a:blip r:embed="rId259"/>
                <a:stretch>
                  <a:fillRect/>
                </a:stretch>
              </p:blipFill>
              <p:spPr>
                <a:xfrm>
                  <a:off x="9827126" y="5637986"/>
                  <a:ext cx="2736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04" name="Ink 203">
                  <a:extLst>
                    <a:ext uri="{FF2B5EF4-FFF2-40B4-BE49-F238E27FC236}">
                      <a16:creationId xmlns:a16="http://schemas.microsoft.com/office/drawing/2014/main" id="{E9891AC8-F473-53A4-70C4-0DF1E84DC731}"/>
                    </a:ext>
                  </a:extLst>
                </p14:cNvPr>
                <p14:cNvContentPartPr/>
                <p14:nvPr/>
              </p14:nvContentPartPr>
              <p14:xfrm>
                <a:off x="9848006" y="5732666"/>
                <a:ext cx="52560" cy="360"/>
              </p14:xfrm>
            </p:contentPart>
          </mc:Choice>
          <mc:Fallback xmlns="">
            <p:pic>
              <p:nvPicPr>
                <p:cNvPr id="204" name="Ink 203">
                  <a:extLst>
                    <a:ext uri="{FF2B5EF4-FFF2-40B4-BE49-F238E27FC236}">
                      <a16:creationId xmlns:a16="http://schemas.microsoft.com/office/drawing/2014/main" id="{E9891AC8-F473-53A4-70C4-0DF1E84DC731}"/>
                    </a:ext>
                  </a:extLst>
                </p:cNvPr>
                <p:cNvPicPr/>
                <p:nvPr/>
              </p:nvPicPr>
              <p:blipFill>
                <a:blip r:embed="rId261"/>
                <a:stretch>
                  <a:fillRect/>
                </a:stretch>
              </p:blipFill>
              <p:spPr>
                <a:xfrm>
                  <a:off x="9841886" y="5726546"/>
                  <a:ext cx="648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05" name="Ink 204">
                  <a:extLst>
                    <a:ext uri="{FF2B5EF4-FFF2-40B4-BE49-F238E27FC236}">
                      <a16:creationId xmlns:a16="http://schemas.microsoft.com/office/drawing/2014/main" id="{5A5847E1-4564-05F9-B3AD-387E1BA48F86}"/>
                    </a:ext>
                  </a:extLst>
                </p14:cNvPr>
                <p14:cNvContentPartPr/>
                <p14:nvPr/>
              </p14:nvContentPartPr>
              <p14:xfrm>
                <a:off x="9975086" y="5883506"/>
                <a:ext cx="360" cy="360"/>
              </p14:xfrm>
            </p:contentPart>
          </mc:Choice>
          <mc:Fallback xmlns="">
            <p:pic>
              <p:nvPicPr>
                <p:cNvPr id="205" name="Ink 204">
                  <a:extLst>
                    <a:ext uri="{FF2B5EF4-FFF2-40B4-BE49-F238E27FC236}">
                      <a16:creationId xmlns:a16="http://schemas.microsoft.com/office/drawing/2014/main" id="{5A5847E1-4564-05F9-B3AD-387E1BA48F86}"/>
                    </a:ext>
                  </a:extLst>
                </p:cNvPr>
                <p:cNvPicPr/>
                <p:nvPr/>
              </p:nvPicPr>
              <p:blipFill>
                <a:blip r:embed="rId4"/>
                <a:stretch>
                  <a:fillRect/>
                </a:stretch>
              </p:blipFill>
              <p:spPr>
                <a:xfrm>
                  <a:off x="9968966" y="5877386"/>
                  <a:ext cx="12600" cy="1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3">
            <p14:nvContentPartPr>
              <p14:cNvPr id="6" name="Ink 5">
                <a:extLst>
                  <a:ext uri="{FF2B5EF4-FFF2-40B4-BE49-F238E27FC236}">
                    <a16:creationId xmlns:a16="http://schemas.microsoft.com/office/drawing/2014/main" id="{771855BF-F780-5B0B-B3DB-149C919609D9}"/>
                  </a:ext>
                </a:extLst>
              </p14:cNvPr>
              <p14:cNvContentPartPr/>
              <p14:nvPr/>
            </p14:nvContentPartPr>
            <p14:xfrm>
              <a:off x="7243996" y="3935825"/>
              <a:ext cx="1631880" cy="78120"/>
            </p14:xfrm>
          </p:contentPart>
        </mc:Choice>
        <mc:Fallback xmlns="">
          <p:pic>
            <p:nvPicPr>
              <p:cNvPr id="6" name="Ink 5">
                <a:extLst>
                  <a:ext uri="{FF2B5EF4-FFF2-40B4-BE49-F238E27FC236}">
                    <a16:creationId xmlns:a16="http://schemas.microsoft.com/office/drawing/2014/main" id="{771855BF-F780-5B0B-B3DB-149C919609D9}"/>
                  </a:ext>
                </a:extLst>
              </p:cNvPr>
              <p:cNvPicPr/>
              <p:nvPr/>
            </p:nvPicPr>
            <p:blipFill>
              <a:blip r:embed="rId264"/>
              <a:stretch>
                <a:fillRect/>
              </a:stretch>
            </p:blipFill>
            <p:spPr>
              <a:xfrm>
                <a:off x="7237876" y="3929705"/>
                <a:ext cx="1644120" cy="90360"/>
              </a:xfrm>
              <a:prstGeom prst="rect">
                <a:avLst/>
              </a:prstGeom>
            </p:spPr>
          </p:pic>
        </mc:Fallback>
      </mc:AlternateContent>
    </p:spTree>
    <p:extLst>
      <p:ext uri="{BB962C8B-B14F-4D97-AF65-F5344CB8AC3E}">
        <p14:creationId xmlns:p14="http://schemas.microsoft.com/office/powerpoint/2010/main" val="24014115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lide Number Placeholder 2">
            <a:extLst>
              <a:ext uri="{FF2B5EF4-FFF2-40B4-BE49-F238E27FC236}">
                <a16:creationId xmlns:a16="http://schemas.microsoft.com/office/drawing/2014/main" id="{0EC096C5-C386-8581-81BA-74DB1EE2BBED}"/>
              </a:ext>
            </a:extLst>
          </p:cNvPr>
          <p:cNvSpPr>
            <a:spLocks noGrp="1"/>
          </p:cNvSpPr>
          <p:nvPr>
            <p:ph type="sldNum" sz="quarter" idx="12"/>
          </p:nvPr>
        </p:nvSpPr>
        <p:spPr>
          <a:xfrm>
            <a:off x="8805333" y="6356350"/>
            <a:ext cx="2743200" cy="365125"/>
          </a:xfrm>
        </p:spPr>
        <p:txBody>
          <a:bodyPr>
            <a:normAutofit/>
          </a:bodyPr>
          <a:lstStyle/>
          <a:p>
            <a:pPr>
              <a:spcAft>
                <a:spcPts val="600"/>
              </a:spcAft>
            </a:pPr>
            <a:fld id="{C86488E0-EA66-EE4C-84C2-226D9C4A9E6B}" type="slidenum">
              <a:rPr lang="en-PS" smtClean="0"/>
              <a:pPr>
                <a:spcAft>
                  <a:spcPts val="600"/>
                </a:spcAft>
              </a:pPr>
              <a:t>46</a:t>
            </a:fld>
            <a:endParaRPr lang="en-PS"/>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C5E123A-9AB5-5078-9CE8-7C61214C9C7A}"/>
              </a:ext>
            </a:extLst>
          </p:cNvPr>
          <p:cNvPicPr>
            <a:picLocks noChangeAspect="1"/>
          </p:cNvPicPr>
          <p:nvPr/>
        </p:nvPicPr>
        <p:blipFill>
          <a:blip r:embed="rId2"/>
          <a:stretch>
            <a:fillRect/>
          </a:stretch>
        </p:blipFill>
        <p:spPr>
          <a:xfrm>
            <a:off x="401161" y="544436"/>
            <a:ext cx="8280738"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56B4417-9C40-F3DC-524B-F86A42445E0F}"/>
              </a:ext>
            </a:extLst>
          </p:cNvPr>
          <p:cNvSpPr txBox="1"/>
          <p:nvPr/>
        </p:nvSpPr>
        <p:spPr>
          <a:xfrm>
            <a:off x="6989428" y="1296171"/>
            <a:ext cx="805029" cy="369332"/>
          </a:xfrm>
          <a:prstGeom prst="rect">
            <a:avLst/>
          </a:prstGeom>
          <a:noFill/>
        </p:spPr>
        <p:txBody>
          <a:bodyPr wrap="none" rtlCol="0">
            <a:spAutoFit/>
          </a:bodyPr>
          <a:lstStyle/>
          <a:p>
            <a:r>
              <a:rPr lang="en-PS" dirty="0">
                <a:solidFill>
                  <a:srgbClr val="FF0000"/>
                </a:solidFill>
              </a:rPr>
              <a:t>placed</a:t>
            </a: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236E4EA1-DFF4-C643-428E-175969381E95}"/>
                  </a:ext>
                </a:extLst>
              </p14:cNvPr>
              <p14:cNvContentPartPr/>
              <p14:nvPr/>
            </p14:nvContentPartPr>
            <p14:xfrm>
              <a:off x="12139046" y="82466"/>
              <a:ext cx="360" cy="360"/>
            </p14:xfrm>
          </p:contentPart>
        </mc:Choice>
        <mc:Fallback xmlns="">
          <p:pic>
            <p:nvPicPr>
              <p:cNvPr id="7" name="Ink 6">
                <a:extLst>
                  <a:ext uri="{FF2B5EF4-FFF2-40B4-BE49-F238E27FC236}">
                    <a16:creationId xmlns:a16="http://schemas.microsoft.com/office/drawing/2014/main" id="{236E4EA1-DFF4-C643-428E-175969381E95}"/>
                  </a:ext>
                </a:extLst>
              </p:cNvPr>
              <p:cNvPicPr/>
              <p:nvPr/>
            </p:nvPicPr>
            <p:blipFill>
              <a:blip r:embed="rId6"/>
              <a:stretch>
                <a:fillRect/>
              </a:stretch>
            </p:blipFill>
            <p:spPr>
              <a:xfrm>
                <a:off x="12132926" y="76346"/>
                <a:ext cx="12600" cy="12600"/>
              </a:xfrm>
              <a:prstGeom prst="rect">
                <a:avLst/>
              </a:prstGeom>
            </p:spPr>
          </p:pic>
        </mc:Fallback>
      </mc:AlternateContent>
      <p:grpSp>
        <p:nvGrpSpPr>
          <p:cNvPr id="14" name="Group 13">
            <a:extLst>
              <a:ext uri="{FF2B5EF4-FFF2-40B4-BE49-F238E27FC236}">
                <a16:creationId xmlns:a16="http://schemas.microsoft.com/office/drawing/2014/main" id="{102A5C62-95D1-D6C5-5ADE-01F7679D5E8D}"/>
              </a:ext>
            </a:extLst>
          </p:cNvPr>
          <p:cNvGrpSpPr/>
          <p:nvPr/>
        </p:nvGrpSpPr>
        <p:grpSpPr>
          <a:xfrm>
            <a:off x="7131760" y="1722114"/>
            <a:ext cx="472320" cy="105480"/>
            <a:chOff x="8415206" y="1817666"/>
            <a:chExt cx="472320" cy="105480"/>
          </a:xfrm>
        </p:grpSpPr>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6E1A4141-45CE-8AD1-550C-A39660081F87}"/>
                    </a:ext>
                  </a:extLst>
                </p14:cNvPr>
                <p14:cNvContentPartPr/>
                <p14:nvPr/>
              </p14:nvContentPartPr>
              <p14:xfrm>
                <a:off x="8415206" y="1817666"/>
                <a:ext cx="472320" cy="3960"/>
              </p14:xfrm>
            </p:contentPart>
          </mc:Choice>
          <mc:Fallback xmlns="">
            <p:pic>
              <p:nvPicPr>
                <p:cNvPr id="10" name="Ink 9">
                  <a:extLst>
                    <a:ext uri="{FF2B5EF4-FFF2-40B4-BE49-F238E27FC236}">
                      <a16:creationId xmlns:a16="http://schemas.microsoft.com/office/drawing/2014/main" id="{6E1A4141-45CE-8AD1-550C-A39660081F87}"/>
                    </a:ext>
                  </a:extLst>
                </p:cNvPr>
                <p:cNvPicPr/>
                <p:nvPr/>
              </p:nvPicPr>
              <p:blipFill>
                <a:blip r:embed="rId10"/>
                <a:stretch>
                  <a:fillRect/>
                </a:stretch>
              </p:blipFill>
              <p:spPr>
                <a:xfrm>
                  <a:off x="8409086" y="1811546"/>
                  <a:ext cx="4845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1F5F24C3-2BE3-A18D-1CAB-50D73E2D1094}"/>
                    </a:ext>
                  </a:extLst>
                </p14:cNvPr>
                <p14:cNvContentPartPr/>
                <p14:nvPr/>
              </p14:nvContentPartPr>
              <p14:xfrm>
                <a:off x="8438606" y="1908026"/>
                <a:ext cx="437760" cy="15120"/>
              </p14:xfrm>
            </p:contentPart>
          </mc:Choice>
          <mc:Fallback xmlns="">
            <p:pic>
              <p:nvPicPr>
                <p:cNvPr id="12" name="Ink 11">
                  <a:extLst>
                    <a:ext uri="{FF2B5EF4-FFF2-40B4-BE49-F238E27FC236}">
                      <a16:creationId xmlns:a16="http://schemas.microsoft.com/office/drawing/2014/main" id="{1F5F24C3-2BE3-A18D-1CAB-50D73E2D1094}"/>
                    </a:ext>
                  </a:extLst>
                </p:cNvPr>
                <p:cNvPicPr/>
                <p:nvPr/>
              </p:nvPicPr>
              <p:blipFill>
                <a:blip r:embed="rId12"/>
                <a:stretch>
                  <a:fillRect/>
                </a:stretch>
              </p:blipFill>
              <p:spPr>
                <a:xfrm>
                  <a:off x="8432486" y="1901906"/>
                  <a:ext cx="450000" cy="27360"/>
                </a:xfrm>
                <a:prstGeom prst="rect">
                  <a:avLst/>
                </a:prstGeom>
              </p:spPr>
            </p:pic>
          </mc:Fallback>
        </mc:AlternateContent>
      </p:grpSp>
      <p:sp>
        <p:nvSpPr>
          <p:cNvPr id="6" name="TextBox 5">
            <a:extLst>
              <a:ext uri="{FF2B5EF4-FFF2-40B4-BE49-F238E27FC236}">
                <a16:creationId xmlns:a16="http://schemas.microsoft.com/office/drawing/2014/main" id="{CAEFDAA9-248D-D1F0-BF15-6215AF3E8FAD}"/>
              </a:ext>
            </a:extLst>
          </p:cNvPr>
          <p:cNvSpPr txBox="1"/>
          <p:nvPr/>
        </p:nvSpPr>
        <p:spPr>
          <a:xfrm>
            <a:off x="6096000" y="4289082"/>
            <a:ext cx="5877363" cy="1200329"/>
          </a:xfrm>
          <a:prstGeom prst="rect">
            <a:avLst/>
          </a:prstGeom>
          <a:noFill/>
        </p:spPr>
        <p:txBody>
          <a:bodyPr wrap="square" rtlCol="0">
            <a:spAutoFit/>
          </a:bodyPr>
          <a:lstStyle/>
          <a:p>
            <a:r>
              <a:rPr lang="en-PS" dirty="0">
                <a:solidFill>
                  <a:srgbClr val="FF0000"/>
                </a:solidFill>
              </a:rPr>
              <a:t>(F/P, </a:t>
            </a:r>
            <a:r>
              <a:rPr lang="en-US" dirty="0">
                <a:solidFill>
                  <a:srgbClr val="FF0000"/>
                </a:solidFill>
              </a:rPr>
              <a:t>I</a:t>
            </a:r>
            <a:r>
              <a:rPr lang="en-PS" dirty="0">
                <a:solidFill>
                  <a:srgbClr val="FF0000"/>
                </a:solidFill>
              </a:rPr>
              <a:t>’%, 4) = 33,744/21,250 = 1.5879</a:t>
            </a:r>
          </a:p>
          <a:p>
            <a:r>
              <a:rPr lang="en-PS" dirty="0">
                <a:solidFill>
                  <a:srgbClr val="FF0000"/>
                </a:solidFill>
              </a:rPr>
              <a:t>This gives an indication that </a:t>
            </a:r>
            <a:r>
              <a:rPr lang="en-US" dirty="0">
                <a:solidFill>
                  <a:srgbClr val="FF0000"/>
                </a:solidFill>
              </a:rPr>
              <a:t>i</a:t>
            </a:r>
            <a:r>
              <a:rPr lang="en-PS" dirty="0">
                <a:solidFill>
                  <a:srgbClr val="FF0000"/>
                </a:solidFill>
              </a:rPr>
              <a:t>’% is a little bit larger than 12%.</a:t>
            </a:r>
          </a:p>
          <a:p>
            <a:r>
              <a:rPr lang="en-PS" dirty="0">
                <a:solidFill>
                  <a:srgbClr val="FF0000"/>
                </a:solidFill>
              </a:rPr>
              <a:t>21,250 (1+</a:t>
            </a:r>
            <a:r>
              <a:rPr lang="en-US" dirty="0">
                <a:solidFill>
                  <a:srgbClr val="FF0000"/>
                </a:solidFill>
              </a:rPr>
              <a:t>i</a:t>
            </a:r>
            <a:r>
              <a:rPr lang="en-PS" dirty="0">
                <a:solidFill>
                  <a:srgbClr val="FF0000"/>
                </a:solidFill>
              </a:rPr>
              <a:t>’%)</a:t>
            </a:r>
            <a:r>
              <a:rPr lang="en-PS" baseline="30000" dirty="0">
                <a:solidFill>
                  <a:srgbClr val="FF0000"/>
                </a:solidFill>
              </a:rPr>
              <a:t>4</a:t>
            </a:r>
            <a:r>
              <a:rPr lang="en-PS" dirty="0">
                <a:solidFill>
                  <a:srgbClr val="FF0000"/>
                </a:solidFill>
              </a:rPr>
              <a:t> = 33,744</a:t>
            </a:r>
          </a:p>
          <a:p>
            <a:r>
              <a:rPr lang="en-PS" dirty="0">
                <a:solidFill>
                  <a:srgbClr val="FF0000"/>
                </a:solidFill>
              </a:rPr>
              <a:t>21,250 (1.1226)</a:t>
            </a:r>
            <a:r>
              <a:rPr lang="en-PS" baseline="30000" dirty="0">
                <a:solidFill>
                  <a:srgbClr val="FF0000"/>
                </a:solidFill>
              </a:rPr>
              <a:t>4</a:t>
            </a:r>
            <a:r>
              <a:rPr lang="en-PS" dirty="0">
                <a:solidFill>
                  <a:srgbClr val="FF0000"/>
                </a:solidFill>
              </a:rPr>
              <a:t> = 33,749</a:t>
            </a:r>
          </a:p>
        </p:txBody>
      </p:sp>
      <mc:AlternateContent xmlns:mc="http://schemas.openxmlformats.org/markup-compatibility/2006" xmlns:p14="http://schemas.microsoft.com/office/powerpoint/2010/main">
        <mc:Choice Requires="p14">
          <p:contentPart p14:bwMode="auto" r:id="rId13">
            <p14:nvContentPartPr>
              <p14:cNvPr id="27" name="Ink 26">
                <a:extLst>
                  <a:ext uri="{FF2B5EF4-FFF2-40B4-BE49-F238E27FC236}">
                    <a16:creationId xmlns:a16="http://schemas.microsoft.com/office/drawing/2014/main" id="{F64B3A2D-8B5B-C4FC-90BA-69744656392B}"/>
                  </a:ext>
                </a:extLst>
              </p14:cNvPr>
              <p14:cNvContentPartPr/>
              <p14:nvPr/>
            </p14:nvContentPartPr>
            <p14:xfrm>
              <a:off x="1770814" y="3816386"/>
              <a:ext cx="67680" cy="7920"/>
            </p14:xfrm>
          </p:contentPart>
        </mc:Choice>
        <mc:Fallback xmlns="">
          <p:pic>
            <p:nvPicPr>
              <p:cNvPr id="27" name="Ink 26">
                <a:extLst>
                  <a:ext uri="{FF2B5EF4-FFF2-40B4-BE49-F238E27FC236}">
                    <a16:creationId xmlns:a16="http://schemas.microsoft.com/office/drawing/2014/main" id="{F64B3A2D-8B5B-C4FC-90BA-69744656392B}"/>
                  </a:ext>
                </a:extLst>
              </p:cNvPr>
              <p:cNvPicPr/>
              <p:nvPr/>
            </p:nvPicPr>
            <p:blipFill>
              <a:blip r:embed="rId14"/>
              <a:stretch>
                <a:fillRect/>
              </a:stretch>
            </p:blipFill>
            <p:spPr>
              <a:xfrm>
                <a:off x="1764694" y="3810266"/>
                <a:ext cx="799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8" name="Ink 27">
                <a:extLst>
                  <a:ext uri="{FF2B5EF4-FFF2-40B4-BE49-F238E27FC236}">
                    <a16:creationId xmlns:a16="http://schemas.microsoft.com/office/drawing/2014/main" id="{CFB70A70-4A81-BAF9-891C-E23D70EB0A17}"/>
                  </a:ext>
                </a:extLst>
              </p14:cNvPr>
              <p14:cNvContentPartPr/>
              <p14:nvPr/>
            </p14:nvContentPartPr>
            <p14:xfrm>
              <a:off x="1770814" y="3734306"/>
              <a:ext cx="60120" cy="360"/>
            </p14:xfrm>
          </p:contentPart>
        </mc:Choice>
        <mc:Fallback xmlns="">
          <p:pic>
            <p:nvPicPr>
              <p:cNvPr id="28" name="Ink 27">
                <a:extLst>
                  <a:ext uri="{FF2B5EF4-FFF2-40B4-BE49-F238E27FC236}">
                    <a16:creationId xmlns:a16="http://schemas.microsoft.com/office/drawing/2014/main" id="{CFB70A70-4A81-BAF9-891C-E23D70EB0A17}"/>
                  </a:ext>
                </a:extLst>
              </p:cNvPr>
              <p:cNvPicPr/>
              <p:nvPr/>
            </p:nvPicPr>
            <p:blipFill>
              <a:blip r:embed="rId16"/>
              <a:stretch>
                <a:fillRect/>
              </a:stretch>
            </p:blipFill>
            <p:spPr>
              <a:xfrm>
                <a:off x="1764694" y="3728186"/>
                <a:ext cx="723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9" name="Ink 28">
                <a:extLst>
                  <a:ext uri="{FF2B5EF4-FFF2-40B4-BE49-F238E27FC236}">
                    <a16:creationId xmlns:a16="http://schemas.microsoft.com/office/drawing/2014/main" id="{1D486824-1131-179F-D2BE-6E7307670A37}"/>
                  </a:ext>
                </a:extLst>
              </p14:cNvPr>
              <p14:cNvContentPartPr/>
              <p14:nvPr/>
            </p14:nvContentPartPr>
            <p14:xfrm>
              <a:off x="1688734" y="4365026"/>
              <a:ext cx="142200" cy="7920"/>
            </p14:xfrm>
          </p:contentPart>
        </mc:Choice>
        <mc:Fallback xmlns="">
          <p:pic>
            <p:nvPicPr>
              <p:cNvPr id="29" name="Ink 28">
                <a:extLst>
                  <a:ext uri="{FF2B5EF4-FFF2-40B4-BE49-F238E27FC236}">
                    <a16:creationId xmlns:a16="http://schemas.microsoft.com/office/drawing/2014/main" id="{1D486824-1131-179F-D2BE-6E7307670A37}"/>
                  </a:ext>
                </a:extLst>
              </p:cNvPr>
              <p:cNvPicPr/>
              <p:nvPr/>
            </p:nvPicPr>
            <p:blipFill>
              <a:blip r:embed="rId18"/>
              <a:stretch>
                <a:fillRect/>
              </a:stretch>
            </p:blipFill>
            <p:spPr>
              <a:xfrm>
                <a:off x="1682614" y="4358906"/>
                <a:ext cx="1544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0" name="Ink 29">
                <a:extLst>
                  <a:ext uri="{FF2B5EF4-FFF2-40B4-BE49-F238E27FC236}">
                    <a16:creationId xmlns:a16="http://schemas.microsoft.com/office/drawing/2014/main" id="{C30CA5E2-F652-CA6B-9BFF-99529716BEF5}"/>
                  </a:ext>
                </a:extLst>
              </p14:cNvPr>
              <p14:cNvContentPartPr/>
              <p14:nvPr/>
            </p14:nvContentPartPr>
            <p14:xfrm>
              <a:off x="1726174" y="4290506"/>
              <a:ext cx="90000" cy="7920"/>
            </p14:xfrm>
          </p:contentPart>
        </mc:Choice>
        <mc:Fallback xmlns="">
          <p:pic>
            <p:nvPicPr>
              <p:cNvPr id="30" name="Ink 29">
                <a:extLst>
                  <a:ext uri="{FF2B5EF4-FFF2-40B4-BE49-F238E27FC236}">
                    <a16:creationId xmlns:a16="http://schemas.microsoft.com/office/drawing/2014/main" id="{C30CA5E2-F652-CA6B-9BFF-99529716BEF5}"/>
                  </a:ext>
                </a:extLst>
              </p:cNvPr>
              <p:cNvPicPr/>
              <p:nvPr/>
            </p:nvPicPr>
            <p:blipFill>
              <a:blip r:embed="rId20"/>
              <a:stretch>
                <a:fillRect/>
              </a:stretch>
            </p:blipFill>
            <p:spPr>
              <a:xfrm>
                <a:off x="1720054" y="4284386"/>
                <a:ext cx="1022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1" name="Ink 30">
                <a:extLst>
                  <a:ext uri="{FF2B5EF4-FFF2-40B4-BE49-F238E27FC236}">
                    <a16:creationId xmlns:a16="http://schemas.microsoft.com/office/drawing/2014/main" id="{C199BABC-CC62-5C95-1ABD-8328988E81A3}"/>
                  </a:ext>
                </a:extLst>
              </p14:cNvPr>
              <p14:cNvContentPartPr/>
              <p14:nvPr/>
            </p14:nvContentPartPr>
            <p14:xfrm>
              <a:off x="2407294" y="4916546"/>
              <a:ext cx="67680" cy="360"/>
            </p14:xfrm>
          </p:contentPart>
        </mc:Choice>
        <mc:Fallback xmlns="">
          <p:pic>
            <p:nvPicPr>
              <p:cNvPr id="31" name="Ink 30">
                <a:extLst>
                  <a:ext uri="{FF2B5EF4-FFF2-40B4-BE49-F238E27FC236}">
                    <a16:creationId xmlns:a16="http://schemas.microsoft.com/office/drawing/2014/main" id="{C199BABC-CC62-5C95-1ABD-8328988E81A3}"/>
                  </a:ext>
                </a:extLst>
              </p:cNvPr>
              <p:cNvPicPr/>
              <p:nvPr/>
            </p:nvPicPr>
            <p:blipFill>
              <a:blip r:embed="rId22"/>
              <a:stretch>
                <a:fillRect/>
              </a:stretch>
            </p:blipFill>
            <p:spPr>
              <a:xfrm>
                <a:off x="2401174" y="4910426"/>
                <a:ext cx="799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8" name="Ink 37">
                <a:extLst>
                  <a:ext uri="{FF2B5EF4-FFF2-40B4-BE49-F238E27FC236}">
                    <a16:creationId xmlns:a16="http://schemas.microsoft.com/office/drawing/2014/main" id="{8577DFFC-3BF7-FC64-0F0D-E9A67FF8C1C5}"/>
                  </a:ext>
                </a:extLst>
              </p14:cNvPr>
              <p14:cNvContentPartPr/>
              <p14:nvPr/>
            </p14:nvContentPartPr>
            <p14:xfrm>
              <a:off x="1686934" y="5090066"/>
              <a:ext cx="194040" cy="285480"/>
            </p14:xfrm>
          </p:contentPart>
        </mc:Choice>
        <mc:Fallback xmlns="">
          <p:pic>
            <p:nvPicPr>
              <p:cNvPr id="38" name="Ink 37">
                <a:extLst>
                  <a:ext uri="{FF2B5EF4-FFF2-40B4-BE49-F238E27FC236}">
                    <a16:creationId xmlns:a16="http://schemas.microsoft.com/office/drawing/2014/main" id="{8577DFFC-3BF7-FC64-0F0D-E9A67FF8C1C5}"/>
                  </a:ext>
                </a:extLst>
              </p:cNvPr>
              <p:cNvPicPr/>
              <p:nvPr/>
            </p:nvPicPr>
            <p:blipFill>
              <a:blip r:embed="rId24"/>
              <a:stretch>
                <a:fillRect/>
              </a:stretch>
            </p:blipFill>
            <p:spPr>
              <a:xfrm>
                <a:off x="1680814" y="5083946"/>
                <a:ext cx="206280" cy="297720"/>
              </a:xfrm>
              <a:prstGeom prst="rect">
                <a:avLst/>
              </a:prstGeom>
            </p:spPr>
          </p:pic>
        </mc:Fallback>
      </mc:AlternateContent>
      <p:grpSp>
        <p:nvGrpSpPr>
          <p:cNvPr id="40" name="Group 39">
            <a:extLst>
              <a:ext uri="{FF2B5EF4-FFF2-40B4-BE49-F238E27FC236}">
                <a16:creationId xmlns:a16="http://schemas.microsoft.com/office/drawing/2014/main" id="{FFC87868-D8F8-E506-F838-C8238C87697A}"/>
              </a:ext>
            </a:extLst>
          </p:cNvPr>
          <p:cNvGrpSpPr/>
          <p:nvPr/>
        </p:nvGrpSpPr>
        <p:grpSpPr>
          <a:xfrm>
            <a:off x="184294" y="4598666"/>
            <a:ext cx="5884560" cy="835920"/>
            <a:chOff x="184294" y="4598666"/>
            <a:chExt cx="5884560" cy="835920"/>
          </a:xfrm>
        </p:grpSpPr>
        <mc:AlternateContent xmlns:mc="http://schemas.openxmlformats.org/markup-compatibility/2006" xmlns:p14="http://schemas.microsoft.com/office/powerpoint/2010/main">
          <mc:Choice Requires="p14">
            <p:contentPart p14:bwMode="auto" r:id="rId25">
              <p14:nvContentPartPr>
                <p14:cNvPr id="32" name="Ink 31">
                  <a:extLst>
                    <a:ext uri="{FF2B5EF4-FFF2-40B4-BE49-F238E27FC236}">
                      <a16:creationId xmlns:a16="http://schemas.microsoft.com/office/drawing/2014/main" id="{BF06D157-D8D3-93BA-8BF1-E8B1E012E08D}"/>
                    </a:ext>
                  </a:extLst>
                </p14:cNvPr>
                <p14:cNvContentPartPr/>
                <p14:nvPr/>
              </p14:nvContentPartPr>
              <p14:xfrm>
                <a:off x="2384974" y="4856786"/>
                <a:ext cx="74880" cy="360"/>
              </p14:xfrm>
            </p:contentPart>
          </mc:Choice>
          <mc:Fallback xmlns="">
            <p:pic>
              <p:nvPicPr>
                <p:cNvPr id="32" name="Ink 31">
                  <a:extLst>
                    <a:ext uri="{FF2B5EF4-FFF2-40B4-BE49-F238E27FC236}">
                      <a16:creationId xmlns:a16="http://schemas.microsoft.com/office/drawing/2014/main" id="{BF06D157-D8D3-93BA-8BF1-E8B1E012E08D}"/>
                    </a:ext>
                  </a:extLst>
                </p:cNvPr>
                <p:cNvPicPr/>
                <p:nvPr/>
              </p:nvPicPr>
              <p:blipFill>
                <a:blip r:embed="rId26"/>
                <a:stretch>
                  <a:fillRect/>
                </a:stretch>
              </p:blipFill>
              <p:spPr>
                <a:xfrm>
                  <a:off x="2378854" y="4850666"/>
                  <a:ext cx="871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3" name="Ink 32">
                  <a:extLst>
                    <a:ext uri="{FF2B5EF4-FFF2-40B4-BE49-F238E27FC236}">
                      <a16:creationId xmlns:a16="http://schemas.microsoft.com/office/drawing/2014/main" id="{30B347D0-71C5-A982-AD2E-7BCA6F4C3CE5}"/>
                    </a:ext>
                  </a:extLst>
                </p14:cNvPr>
                <p14:cNvContentPartPr/>
                <p14:nvPr/>
              </p14:nvContentPartPr>
              <p14:xfrm>
                <a:off x="1381654" y="5011226"/>
                <a:ext cx="219960" cy="11880"/>
              </p14:xfrm>
            </p:contentPart>
          </mc:Choice>
          <mc:Fallback xmlns="">
            <p:pic>
              <p:nvPicPr>
                <p:cNvPr id="33" name="Ink 32">
                  <a:extLst>
                    <a:ext uri="{FF2B5EF4-FFF2-40B4-BE49-F238E27FC236}">
                      <a16:creationId xmlns:a16="http://schemas.microsoft.com/office/drawing/2014/main" id="{30B347D0-71C5-A982-AD2E-7BCA6F4C3CE5}"/>
                    </a:ext>
                  </a:extLst>
                </p:cNvPr>
                <p:cNvPicPr/>
                <p:nvPr/>
              </p:nvPicPr>
              <p:blipFill>
                <a:blip r:embed="rId28"/>
                <a:stretch>
                  <a:fillRect/>
                </a:stretch>
              </p:blipFill>
              <p:spPr>
                <a:xfrm>
                  <a:off x="1375534" y="5005106"/>
                  <a:ext cx="2322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4" name="Ink 33">
                  <a:extLst>
                    <a:ext uri="{FF2B5EF4-FFF2-40B4-BE49-F238E27FC236}">
                      <a16:creationId xmlns:a16="http://schemas.microsoft.com/office/drawing/2014/main" id="{7699AAF0-AD12-CCF9-12D8-76BF18AA77A2}"/>
                    </a:ext>
                  </a:extLst>
                </p14:cNvPr>
                <p14:cNvContentPartPr/>
                <p14:nvPr/>
              </p14:nvContentPartPr>
              <p14:xfrm>
                <a:off x="1378054" y="5037866"/>
                <a:ext cx="15120" cy="336240"/>
              </p14:xfrm>
            </p:contentPart>
          </mc:Choice>
          <mc:Fallback xmlns="">
            <p:pic>
              <p:nvPicPr>
                <p:cNvPr id="34" name="Ink 33">
                  <a:extLst>
                    <a:ext uri="{FF2B5EF4-FFF2-40B4-BE49-F238E27FC236}">
                      <a16:creationId xmlns:a16="http://schemas.microsoft.com/office/drawing/2014/main" id="{7699AAF0-AD12-CCF9-12D8-76BF18AA77A2}"/>
                    </a:ext>
                  </a:extLst>
                </p:cNvPr>
                <p:cNvPicPr/>
                <p:nvPr/>
              </p:nvPicPr>
              <p:blipFill>
                <a:blip r:embed="rId30"/>
                <a:stretch>
                  <a:fillRect/>
                </a:stretch>
              </p:blipFill>
              <p:spPr>
                <a:xfrm>
                  <a:off x="1371934" y="5031746"/>
                  <a:ext cx="2736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6" name="Ink 35">
                  <a:extLst>
                    <a:ext uri="{FF2B5EF4-FFF2-40B4-BE49-F238E27FC236}">
                      <a16:creationId xmlns:a16="http://schemas.microsoft.com/office/drawing/2014/main" id="{34985DD7-A8FC-BF53-128C-2BBECCB2FAC6}"/>
                    </a:ext>
                  </a:extLst>
                </p14:cNvPr>
                <p14:cNvContentPartPr/>
                <p14:nvPr/>
              </p14:nvContentPartPr>
              <p14:xfrm>
                <a:off x="1385614" y="5194466"/>
                <a:ext cx="127080" cy="360"/>
              </p14:xfrm>
            </p:contentPart>
          </mc:Choice>
          <mc:Fallback xmlns="">
            <p:pic>
              <p:nvPicPr>
                <p:cNvPr id="36" name="Ink 35">
                  <a:extLst>
                    <a:ext uri="{FF2B5EF4-FFF2-40B4-BE49-F238E27FC236}">
                      <a16:creationId xmlns:a16="http://schemas.microsoft.com/office/drawing/2014/main" id="{34985DD7-A8FC-BF53-128C-2BBECCB2FAC6}"/>
                    </a:ext>
                  </a:extLst>
                </p:cNvPr>
                <p:cNvPicPr/>
                <p:nvPr/>
              </p:nvPicPr>
              <p:blipFill>
                <a:blip r:embed="rId32"/>
                <a:stretch>
                  <a:fillRect/>
                </a:stretch>
              </p:blipFill>
              <p:spPr>
                <a:xfrm>
                  <a:off x="1379494" y="5188346"/>
                  <a:ext cx="1393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9" name="Ink 38">
                  <a:extLst>
                    <a:ext uri="{FF2B5EF4-FFF2-40B4-BE49-F238E27FC236}">
                      <a16:creationId xmlns:a16="http://schemas.microsoft.com/office/drawing/2014/main" id="{5E4C719C-AEE7-EE24-9F27-39FFA37C95D6}"/>
                    </a:ext>
                  </a:extLst>
                </p14:cNvPr>
                <p14:cNvContentPartPr/>
                <p14:nvPr/>
              </p14:nvContentPartPr>
              <p14:xfrm>
                <a:off x="184294" y="4598666"/>
                <a:ext cx="5884560" cy="835920"/>
              </p14:xfrm>
            </p:contentPart>
          </mc:Choice>
          <mc:Fallback xmlns="">
            <p:pic>
              <p:nvPicPr>
                <p:cNvPr id="39" name="Ink 38">
                  <a:extLst>
                    <a:ext uri="{FF2B5EF4-FFF2-40B4-BE49-F238E27FC236}">
                      <a16:creationId xmlns:a16="http://schemas.microsoft.com/office/drawing/2014/main" id="{5E4C719C-AEE7-EE24-9F27-39FFA37C95D6}"/>
                    </a:ext>
                  </a:extLst>
                </p:cNvPr>
                <p:cNvPicPr/>
                <p:nvPr/>
              </p:nvPicPr>
              <p:blipFill>
                <a:blip r:embed="rId34"/>
                <a:stretch>
                  <a:fillRect/>
                </a:stretch>
              </p:blipFill>
              <p:spPr>
                <a:xfrm>
                  <a:off x="178174" y="4592546"/>
                  <a:ext cx="5896800" cy="848160"/>
                </a:xfrm>
                <a:prstGeom prst="rect">
                  <a:avLst/>
                </a:prstGeom>
              </p:spPr>
            </p:pic>
          </mc:Fallback>
        </mc:AlternateContent>
      </p:grpSp>
      <p:grpSp>
        <p:nvGrpSpPr>
          <p:cNvPr id="47" name="Group 46">
            <a:extLst>
              <a:ext uri="{FF2B5EF4-FFF2-40B4-BE49-F238E27FC236}">
                <a16:creationId xmlns:a16="http://schemas.microsoft.com/office/drawing/2014/main" id="{200360CA-1156-5F70-6198-D2A3235926C1}"/>
              </a:ext>
            </a:extLst>
          </p:cNvPr>
          <p:cNvGrpSpPr/>
          <p:nvPr/>
        </p:nvGrpSpPr>
        <p:grpSpPr>
          <a:xfrm>
            <a:off x="4635796" y="3455225"/>
            <a:ext cx="262080" cy="122400"/>
            <a:chOff x="4635796" y="3455225"/>
            <a:chExt cx="262080" cy="122400"/>
          </a:xfrm>
        </p:grpSpPr>
        <mc:AlternateContent xmlns:mc="http://schemas.openxmlformats.org/markup-compatibility/2006" xmlns:p14="http://schemas.microsoft.com/office/powerpoint/2010/main">
          <mc:Choice Requires="p14">
            <p:contentPart p14:bwMode="auto" r:id="rId35">
              <p14:nvContentPartPr>
                <p14:cNvPr id="41" name="Ink 40">
                  <a:extLst>
                    <a:ext uri="{FF2B5EF4-FFF2-40B4-BE49-F238E27FC236}">
                      <a16:creationId xmlns:a16="http://schemas.microsoft.com/office/drawing/2014/main" id="{1514917F-91A0-C1CC-D37E-A22E1E575EAC}"/>
                    </a:ext>
                  </a:extLst>
                </p14:cNvPr>
                <p14:cNvContentPartPr/>
                <p14:nvPr/>
              </p14:nvContentPartPr>
              <p14:xfrm>
                <a:off x="4642276" y="3467105"/>
                <a:ext cx="108000" cy="110520"/>
              </p14:xfrm>
            </p:contentPart>
          </mc:Choice>
          <mc:Fallback xmlns="">
            <p:pic>
              <p:nvPicPr>
                <p:cNvPr id="41" name="Ink 40">
                  <a:extLst>
                    <a:ext uri="{FF2B5EF4-FFF2-40B4-BE49-F238E27FC236}">
                      <a16:creationId xmlns:a16="http://schemas.microsoft.com/office/drawing/2014/main" id="{1514917F-91A0-C1CC-D37E-A22E1E575EAC}"/>
                    </a:ext>
                  </a:extLst>
                </p:cNvPr>
                <p:cNvPicPr/>
                <p:nvPr/>
              </p:nvPicPr>
              <p:blipFill>
                <a:blip r:embed="rId36"/>
                <a:stretch>
                  <a:fillRect/>
                </a:stretch>
              </p:blipFill>
              <p:spPr>
                <a:xfrm>
                  <a:off x="4636156" y="3460985"/>
                  <a:ext cx="1202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2" name="Ink 41">
                  <a:extLst>
                    <a:ext uri="{FF2B5EF4-FFF2-40B4-BE49-F238E27FC236}">
                      <a16:creationId xmlns:a16="http://schemas.microsoft.com/office/drawing/2014/main" id="{26261984-C111-C365-FF95-9A456CF48FE1}"/>
                    </a:ext>
                  </a:extLst>
                </p14:cNvPr>
                <p14:cNvContentPartPr/>
                <p14:nvPr/>
              </p14:nvContentPartPr>
              <p14:xfrm>
                <a:off x="4635796" y="3526865"/>
                <a:ext cx="70200" cy="12960"/>
              </p14:xfrm>
            </p:contentPart>
          </mc:Choice>
          <mc:Fallback xmlns="">
            <p:pic>
              <p:nvPicPr>
                <p:cNvPr id="42" name="Ink 41">
                  <a:extLst>
                    <a:ext uri="{FF2B5EF4-FFF2-40B4-BE49-F238E27FC236}">
                      <a16:creationId xmlns:a16="http://schemas.microsoft.com/office/drawing/2014/main" id="{26261984-C111-C365-FF95-9A456CF48FE1}"/>
                    </a:ext>
                  </a:extLst>
                </p:cNvPr>
                <p:cNvPicPr/>
                <p:nvPr/>
              </p:nvPicPr>
              <p:blipFill>
                <a:blip r:embed="rId38"/>
                <a:stretch>
                  <a:fillRect/>
                </a:stretch>
              </p:blipFill>
              <p:spPr>
                <a:xfrm>
                  <a:off x="4629676" y="3520745"/>
                  <a:ext cx="824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4" name="Ink 43">
                  <a:extLst>
                    <a:ext uri="{FF2B5EF4-FFF2-40B4-BE49-F238E27FC236}">
                      <a16:creationId xmlns:a16="http://schemas.microsoft.com/office/drawing/2014/main" id="{6F17DD79-DA1E-3F4B-5080-B700DCE600D3}"/>
                    </a:ext>
                  </a:extLst>
                </p14:cNvPr>
                <p14:cNvContentPartPr/>
                <p14:nvPr/>
              </p14:nvContentPartPr>
              <p14:xfrm>
                <a:off x="4840636" y="3470705"/>
                <a:ext cx="57240" cy="63720"/>
              </p14:xfrm>
            </p:contentPart>
          </mc:Choice>
          <mc:Fallback xmlns="">
            <p:pic>
              <p:nvPicPr>
                <p:cNvPr id="44" name="Ink 43">
                  <a:extLst>
                    <a:ext uri="{FF2B5EF4-FFF2-40B4-BE49-F238E27FC236}">
                      <a16:creationId xmlns:a16="http://schemas.microsoft.com/office/drawing/2014/main" id="{6F17DD79-DA1E-3F4B-5080-B700DCE600D3}"/>
                    </a:ext>
                  </a:extLst>
                </p:cNvPr>
                <p:cNvPicPr/>
                <p:nvPr/>
              </p:nvPicPr>
              <p:blipFill>
                <a:blip r:embed="rId40"/>
                <a:stretch>
                  <a:fillRect/>
                </a:stretch>
              </p:blipFill>
              <p:spPr>
                <a:xfrm>
                  <a:off x="4834516" y="3464585"/>
                  <a:ext cx="694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5" name="Ink 44">
                  <a:extLst>
                    <a:ext uri="{FF2B5EF4-FFF2-40B4-BE49-F238E27FC236}">
                      <a16:creationId xmlns:a16="http://schemas.microsoft.com/office/drawing/2014/main" id="{9C18EF4B-7ECE-5E26-D5F6-8231B81B3BCE}"/>
                    </a:ext>
                  </a:extLst>
                </p14:cNvPr>
                <p14:cNvContentPartPr/>
                <p14:nvPr/>
              </p14:nvContentPartPr>
              <p14:xfrm>
                <a:off x="4840636" y="3455225"/>
                <a:ext cx="360" cy="360"/>
              </p14:xfrm>
            </p:contentPart>
          </mc:Choice>
          <mc:Fallback xmlns="">
            <p:pic>
              <p:nvPicPr>
                <p:cNvPr id="45" name="Ink 44">
                  <a:extLst>
                    <a:ext uri="{FF2B5EF4-FFF2-40B4-BE49-F238E27FC236}">
                      <a16:creationId xmlns:a16="http://schemas.microsoft.com/office/drawing/2014/main" id="{9C18EF4B-7ECE-5E26-D5F6-8231B81B3BCE}"/>
                    </a:ext>
                  </a:extLst>
                </p:cNvPr>
                <p:cNvPicPr/>
                <p:nvPr/>
              </p:nvPicPr>
              <p:blipFill>
                <a:blip r:embed="rId42"/>
                <a:stretch>
                  <a:fillRect/>
                </a:stretch>
              </p:blipFill>
              <p:spPr>
                <a:xfrm>
                  <a:off x="4834516" y="344910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6" name="Ink 45">
                  <a:extLst>
                    <a:ext uri="{FF2B5EF4-FFF2-40B4-BE49-F238E27FC236}">
                      <a16:creationId xmlns:a16="http://schemas.microsoft.com/office/drawing/2014/main" id="{01C36458-7831-75F7-55EB-11D54BF10EA4}"/>
                    </a:ext>
                  </a:extLst>
                </p14:cNvPr>
                <p14:cNvContentPartPr/>
                <p14:nvPr/>
              </p14:nvContentPartPr>
              <p14:xfrm>
                <a:off x="4889596" y="3569345"/>
                <a:ext cx="360" cy="360"/>
              </p14:xfrm>
            </p:contentPart>
          </mc:Choice>
          <mc:Fallback xmlns="">
            <p:pic>
              <p:nvPicPr>
                <p:cNvPr id="46" name="Ink 45">
                  <a:extLst>
                    <a:ext uri="{FF2B5EF4-FFF2-40B4-BE49-F238E27FC236}">
                      <a16:creationId xmlns:a16="http://schemas.microsoft.com/office/drawing/2014/main" id="{01C36458-7831-75F7-55EB-11D54BF10EA4}"/>
                    </a:ext>
                  </a:extLst>
                </p:cNvPr>
                <p:cNvPicPr/>
                <p:nvPr/>
              </p:nvPicPr>
              <p:blipFill>
                <a:blip r:embed="rId42"/>
                <a:stretch>
                  <a:fillRect/>
                </a:stretch>
              </p:blipFill>
              <p:spPr>
                <a:xfrm>
                  <a:off x="4883476" y="3563225"/>
                  <a:ext cx="12600" cy="1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48" name="Ink 47">
                <a:extLst>
                  <a:ext uri="{FF2B5EF4-FFF2-40B4-BE49-F238E27FC236}">
                    <a16:creationId xmlns:a16="http://schemas.microsoft.com/office/drawing/2014/main" id="{0BBB0775-EC0A-2EDC-0098-051998455784}"/>
                  </a:ext>
                </a:extLst>
              </p14:cNvPr>
              <p14:cNvContentPartPr/>
              <p14:nvPr/>
            </p14:nvContentPartPr>
            <p14:xfrm>
              <a:off x="5623636" y="3512825"/>
              <a:ext cx="938880" cy="420840"/>
            </p14:xfrm>
          </p:contentPart>
        </mc:Choice>
        <mc:Fallback xmlns="">
          <p:pic>
            <p:nvPicPr>
              <p:cNvPr id="48" name="Ink 47">
                <a:extLst>
                  <a:ext uri="{FF2B5EF4-FFF2-40B4-BE49-F238E27FC236}">
                    <a16:creationId xmlns:a16="http://schemas.microsoft.com/office/drawing/2014/main" id="{0BBB0775-EC0A-2EDC-0098-051998455784}"/>
                  </a:ext>
                </a:extLst>
              </p:cNvPr>
              <p:cNvPicPr/>
              <p:nvPr/>
            </p:nvPicPr>
            <p:blipFill>
              <a:blip r:embed="rId45"/>
              <a:stretch>
                <a:fillRect/>
              </a:stretch>
            </p:blipFill>
            <p:spPr>
              <a:xfrm>
                <a:off x="5617516" y="3506705"/>
                <a:ext cx="951120" cy="4330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9" name="Ink 48">
                <a:extLst>
                  <a:ext uri="{FF2B5EF4-FFF2-40B4-BE49-F238E27FC236}">
                    <a16:creationId xmlns:a16="http://schemas.microsoft.com/office/drawing/2014/main" id="{10C6BC64-F9BE-8700-5535-88ED827D9252}"/>
                  </a:ext>
                </a:extLst>
              </p14:cNvPr>
              <p14:cNvContentPartPr/>
              <p14:nvPr/>
            </p14:nvContentPartPr>
            <p14:xfrm>
              <a:off x="8902876" y="2091185"/>
              <a:ext cx="59040" cy="273600"/>
            </p14:xfrm>
          </p:contentPart>
        </mc:Choice>
        <mc:Fallback xmlns="">
          <p:pic>
            <p:nvPicPr>
              <p:cNvPr id="49" name="Ink 48">
                <a:extLst>
                  <a:ext uri="{FF2B5EF4-FFF2-40B4-BE49-F238E27FC236}">
                    <a16:creationId xmlns:a16="http://schemas.microsoft.com/office/drawing/2014/main" id="{10C6BC64-F9BE-8700-5535-88ED827D9252}"/>
                  </a:ext>
                </a:extLst>
              </p:cNvPr>
              <p:cNvPicPr/>
              <p:nvPr/>
            </p:nvPicPr>
            <p:blipFill>
              <a:blip r:embed="rId47"/>
              <a:stretch>
                <a:fillRect/>
              </a:stretch>
            </p:blipFill>
            <p:spPr>
              <a:xfrm>
                <a:off x="8896756" y="2085065"/>
                <a:ext cx="7128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0" name="Ink 49">
                <a:extLst>
                  <a:ext uri="{FF2B5EF4-FFF2-40B4-BE49-F238E27FC236}">
                    <a16:creationId xmlns:a16="http://schemas.microsoft.com/office/drawing/2014/main" id="{FE04D011-376C-363D-18C8-8D1D28CDADF5}"/>
                  </a:ext>
                </a:extLst>
              </p14:cNvPr>
              <p14:cNvContentPartPr/>
              <p14:nvPr/>
            </p14:nvContentPartPr>
            <p14:xfrm>
              <a:off x="8951476" y="2078585"/>
              <a:ext cx="150840" cy="208080"/>
            </p14:xfrm>
          </p:contentPart>
        </mc:Choice>
        <mc:Fallback xmlns="">
          <p:pic>
            <p:nvPicPr>
              <p:cNvPr id="50" name="Ink 49">
                <a:extLst>
                  <a:ext uri="{FF2B5EF4-FFF2-40B4-BE49-F238E27FC236}">
                    <a16:creationId xmlns:a16="http://schemas.microsoft.com/office/drawing/2014/main" id="{FE04D011-376C-363D-18C8-8D1D28CDADF5}"/>
                  </a:ext>
                </a:extLst>
              </p:cNvPr>
              <p:cNvPicPr/>
              <p:nvPr/>
            </p:nvPicPr>
            <p:blipFill>
              <a:blip r:embed="rId49"/>
              <a:stretch>
                <a:fillRect/>
              </a:stretch>
            </p:blipFill>
            <p:spPr>
              <a:xfrm>
                <a:off x="8945356" y="2072465"/>
                <a:ext cx="16308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2" name="Ink 51">
                <a:extLst>
                  <a:ext uri="{FF2B5EF4-FFF2-40B4-BE49-F238E27FC236}">
                    <a16:creationId xmlns:a16="http://schemas.microsoft.com/office/drawing/2014/main" id="{9669CFB0-D1B5-FD0A-6794-89F425B7AE00}"/>
                  </a:ext>
                </a:extLst>
              </p14:cNvPr>
              <p14:cNvContentPartPr/>
              <p14:nvPr/>
            </p14:nvContentPartPr>
            <p14:xfrm>
              <a:off x="9105196" y="2060945"/>
              <a:ext cx="6840" cy="219960"/>
            </p14:xfrm>
          </p:contentPart>
        </mc:Choice>
        <mc:Fallback xmlns="">
          <p:pic>
            <p:nvPicPr>
              <p:cNvPr id="52" name="Ink 51">
                <a:extLst>
                  <a:ext uri="{FF2B5EF4-FFF2-40B4-BE49-F238E27FC236}">
                    <a16:creationId xmlns:a16="http://schemas.microsoft.com/office/drawing/2014/main" id="{9669CFB0-D1B5-FD0A-6794-89F425B7AE00}"/>
                  </a:ext>
                </a:extLst>
              </p:cNvPr>
              <p:cNvPicPr/>
              <p:nvPr/>
            </p:nvPicPr>
            <p:blipFill>
              <a:blip r:embed="rId51"/>
              <a:stretch>
                <a:fillRect/>
              </a:stretch>
            </p:blipFill>
            <p:spPr>
              <a:xfrm>
                <a:off x="9099076" y="2054825"/>
                <a:ext cx="1908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3" name="Ink 52">
                <a:extLst>
                  <a:ext uri="{FF2B5EF4-FFF2-40B4-BE49-F238E27FC236}">
                    <a16:creationId xmlns:a16="http://schemas.microsoft.com/office/drawing/2014/main" id="{948D6294-A1F6-C883-AE8C-3A596825A7FB}"/>
                  </a:ext>
                </a:extLst>
              </p14:cNvPr>
              <p14:cNvContentPartPr/>
              <p14:nvPr/>
            </p14:nvContentPartPr>
            <p14:xfrm>
              <a:off x="9210676" y="2195585"/>
              <a:ext cx="96840" cy="14760"/>
            </p14:xfrm>
          </p:contentPart>
        </mc:Choice>
        <mc:Fallback xmlns="">
          <p:pic>
            <p:nvPicPr>
              <p:cNvPr id="53" name="Ink 52">
                <a:extLst>
                  <a:ext uri="{FF2B5EF4-FFF2-40B4-BE49-F238E27FC236}">
                    <a16:creationId xmlns:a16="http://schemas.microsoft.com/office/drawing/2014/main" id="{948D6294-A1F6-C883-AE8C-3A596825A7FB}"/>
                  </a:ext>
                </a:extLst>
              </p:cNvPr>
              <p:cNvPicPr/>
              <p:nvPr/>
            </p:nvPicPr>
            <p:blipFill>
              <a:blip r:embed="rId53"/>
              <a:stretch>
                <a:fillRect/>
              </a:stretch>
            </p:blipFill>
            <p:spPr>
              <a:xfrm>
                <a:off x="9204556" y="2189465"/>
                <a:ext cx="109080" cy="27000"/>
              </a:xfrm>
              <a:prstGeom prst="rect">
                <a:avLst/>
              </a:prstGeom>
            </p:spPr>
          </p:pic>
        </mc:Fallback>
      </mc:AlternateContent>
      <p:grpSp>
        <p:nvGrpSpPr>
          <p:cNvPr id="68" name="Group 67">
            <a:extLst>
              <a:ext uri="{FF2B5EF4-FFF2-40B4-BE49-F238E27FC236}">
                <a16:creationId xmlns:a16="http://schemas.microsoft.com/office/drawing/2014/main" id="{271D7BB7-5ACE-3A51-A2DA-1CFC7E9554B2}"/>
              </a:ext>
            </a:extLst>
          </p:cNvPr>
          <p:cNvGrpSpPr/>
          <p:nvPr/>
        </p:nvGrpSpPr>
        <p:grpSpPr>
          <a:xfrm>
            <a:off x="9463396" y="2027825"/>
            <a:ext cx="829800" cy="258840"/>
            <a:chOff x="9463396" y="2027825"/>
            <a:chExt cx="829800" cy="258840"/>
          </a:xfrm>
        </p:grpSpPr>
        <mc:AlternateContent xmlns:mc="http://schemas.openxmlformats.org/markup-compatibility/2006" xmlns:p14="http://schemas.microsoft.com/office/powerpoint/2010/main">
          <mc:Choice Requires="p14">
            <p:contentPart p14:bwMode="auto" r:id="rId54">
              <p14:nvContentPartPr>
                <p14:cNvPr id="54" name="Ink 53">
                  <a:extLst>
                    <a:ext uri="{FF2B5EF4-FFF2-40B4-BE49-F238E27FC236}">
                      <a16:creationId xmlns:a16="http://schemas.microsoft.com/office/drawing/2014/main" id="{B7825B47-F935-4D57-AFC6-E87DA4A979E2}"/>
                    </a:ext>
                  </a:extLst>
                </p14:cNvPr>
                <p14:cNvContentPartPr/>
                <p14:nvPr/>
              </p14:nvContentPartPr>
              <p14:xfrm>
                <a:off x="9463396" y="2078225"/>
                <a:ext cx="360" cy="169920"/>
              </p14:xfrm>
            </p:contentPart>
          </mc:Choice>
          <mc:Fallback xmlns="">
            <p:pic>
              <p:nvPicPr>
                <p:cNvPr id="54" name="Ink 53">
                  <a:extLst>
                    <a:ext uri="{FF2B5EF4-FFF2-40B4-BE49-F238E27FC236}">
                      <a16:creationId xmlns:a16="http://schemas.microsoft.com/office/drawing/2014/main" id="{B7825B47-F935-4D57-AFC6-E87DA4A979E2}"/>
                    </a:ext>
                  </a:extLst>
                </p:cNvPr>
                <p:cNvPicPr/>
                <p:nvPr/>
              </p:nvPicPr>
              <p:blipFill>
                <a:blip r:embed="rId55"/>
                <a:stretch>
                  <a:fillRect/>
                </a:stretch>
              </p:blipFill>
              <p:spPr>
                <a:xfrm>
                  <a:off x="9457276" y="2072105"/>
                  <a:ext cx="126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5" name="Ink 54">
                  <a:extLst>
                    <a:ext uri="{FF2B5EF4-FFF2-40B4-BE49-F238E27FC236}">
                      <a16:creationId xmlns:a16="http://schemas.microsoft.com/office/drawing/2014/main" id="{CF093F21-C183-E242-C8DD-B22B3FF41A30}"/>
                    </a:ext>
                  </a:extLst>
                </p14:cNvPr>
                <p14:cNvContentPartPr/>
                <p14:nvPr/>
              </p14:nvContentPartPr>
              <p14:xfrm>
                <a:off x="9510916" y="2087945"/>
                <a:ext cx="95400" cy="127080"/>
              </p14:xfrm>
            </p:contentPart>
          </mc:Choice>
          <mc:Fallback xmlns="">
            <p:pic>
              <p:nvPicPr>
                <p:cNvPr id="55" name="Ink 54">
                  <a:extLst>
                    <a:ext uri="{FF2B5EF4-FFF2-40B4-BE49-F238E27FC236}">
                      <a16:creationId xmlns:a16="http://schemas.microsoft.com/office/drawing/2014/main" id="{CF093F21-C183-E242-C8DD-B22B3FF41A30}"/>
                    </a:ext>
                  </a:extLst>
                </p:cNvPr>
                <p:cNvPicPr/>
                <p:nvPr/>
              </p:nvPicPr>
              <p:blipFill>
                <a:blip r:embed="rId57"/>
                <a:stretch>
                  <a:fillRect/>
                </a:stretch>
              </p:blipFill>
              <p:spPr>
                <a:xfrm>
                  <a:off x="9504796" y="2081825"/>
                  <a:ext cx="1076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6" name="Ink 55">
                  <a:extLst>
                    <a:ext uri="{FF2B5EF4-FFF2-40B4-BE49-F238E27FC236}">
                      <a16:creationId xmlns:a16="http://schemas.microsoft.com/office/drawing/2014/main" id="{891E47CC-B153-FDA0-DC01-630EC70C5C2A}"/>
                    </a:ext>
                  </a:extLst>
                </p14:cNvPr>
                <p14:cNvContentPartPr/>
                <p14:nvPr/>
              </p14:nvContentPartPr>
              <p14:xfrm>
                <a:off x="9675436" y="2167145"/>
                <a:ext cx="224640" cy="28800"/>
              </p14:xfrm>
            </p:contentPart>
          </mc:Choice>
          <mc:Fallback xmlns="">
            <p:pic>
              <p:nvPicPr>
                <p:cNvPr id="56" name="Ink 55">
                  <a:extLst>
                    <a:ext uri="{FF2B5EF4-FFF2-40B4-BE49-F238E27FC236}">
                      <a16:creationId xmlns:a16="http://schemas.microsoft.com/office/drawing/2014/main" id="{891E47CC-B153-FDA0-DC01-630EC70C5C2A}"/>
                    </a:ext>
                  </a:extLst>
                </p:cNvPr>
                <p:cNvPicPr/>
                <p:nvPr/>
              </p:nvPicPr>
              <p:blipFill>
                <a:blip r:embed="rId59"/>
                <a:stretch>
                  <a:fillRect/>
                </a:stretch>
              </p:blipFill>
              <p:spPr>
                <a:xfrm>
                  <a:off x="9669316" y="2161025"/>
                  <a:ext cx="2368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7" name="Ink 56">
                  <a:extLst>
                    <a:ext uri="{FF2B5EF4-FFF2-40B4-BE49-F238E27FC236}">
                      <a16:creationId xmlns:a16="http://schemas.microsoft.com/office/drawing/2014/main" id="{5B3DE6B2-EE3D-A72C-E1EF-9DD7D0A9ED7F}"/>
                    </a:ext>
                  </a:extLst>
                </p14:cNvPr>
                <p14:cNvContentPartPr/>
                <p14:nvPr/>
              </p14:nvContentPartPr>
              <p14:xfrm>
                <a:off x="9722596" y="2268305"/>
                <a:ext cx="147240" cy="8280"/>
              </p14:xfrm>
            </p:contentPart>
          </mc:Choice>
          <mc:Fallback xmlns="">
            <p:pic>
              <p:nvPicPr>
                <p:cNvPr id="57" name="Ink 56">
                  <a:extLst>
                    <a:ext uri="{FF2B5EF4-FFF2-40B4-BE49-F238E27FC236}">
                      <a16:creationId xmlns:a16="http://schemas.microsoft.com/office/drawing/2014/main" id="{5B3DE6B2-EE3D-A72C-E1EF-9DD7D0A9ED7F}"/>
                    </a:ext>
                  </a:extLst>
                </p:cNvPr>
                <p:cNvPicPr/>
                <p:nvPr/>
              </p:nvPicPr>
              <p:blipFill>
                <a:blip r:embed="rId61"/>
                <a:stretch>
                  <a:fillRect/>
                </a:stretch>
              </p:blipFill>
              <p:spPr>
                <a:xfrm>
                  <a:off x="9716476" y="2262185"/>
                  <a:ext cx="1594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0" name="Ink 59">
                  <a:extLst>
                    <a:ext uri="{FF2B5EF4-FFF2-40B4-BE49-F238E27FC236}">
                      <a16:creationId xmlns:a16="http://schemas.microsoft.com/office/drawing/2014/main" id="{DB250A78-DFA3-92EE-7FAB-56B4C95F0BB5}"/>
                    </a:ext>
                  </a:extLst>
                </p14:cNvPr>
                <p14:cNvContentPartPr/>
                <p14:nvPr/>
              </p14:nvContentPartPr>
              <p14:xfrm>
                <a:off x="10032556" y="2027825"/>
                <a:ext cx="260640" cy="163440"/>
              </p14:xfrm>
            </p:contentPart>
          </mc:Choice>
          <mc:Fallback xmlns="">
            <p:pic>
              <p:nvPicPr>
                <p:cNvPr id="60" name="Ink 59">
                  <a:extLst>
                    <a:ext uri="{FF2B5EF4-FFF2-40B4-BE49-F238E27FC236}">
                      <a16:creationId xmlns:a16="http://schemas.microsoft.com/office/drawing/2014/main" id="{DB250A78-DFA3-92EE-7FAB-56B4C95F0BB5}"/>
                    </a:ext>
                  </a:extLst>
                </p:cNvPr>
                <p:cNvPicPr/>
                <p:nvPr/>
              </p:nvPicPr>
              <p:blipFill>
                <a:blip r:embed="rId63"/>
                <a:stretch>
                  <a:fillRect/>
                </a:stretch>
              </p:blipFill>
              <p:spPr>
                <a:xfrm>
                  <a:off x="10026436" y="2021705"/>
                  <a:ext cx="2728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1" name="Ink 60">
                  <a:extLst>
                    <a:ext uri="{FF2B5EF4-FFF2-40B4-BE49-F238E27FC236}">
                      <a16:creationId xmlns:a16="http://schemas.microsoft.com/office/drawing/2014/main" id="{6C8F4336-95BD-37F7-BD3E-D83E71112632}"/>
                    </a:ext>
                  </a:extLst>
                </p14:cNvPr>
                <p14:cNvContentPartPr/>
                <p14:nvPr/>
              </p14:nvContentPartPr>
              <p14:xfrm>
                <a:off x="10192396" y="2100545"/>
                <a:ext cx="15480" cy="186120"/>
              </p14:xfrm>
            </p:contentPart>
          </mc:Choice>
          <mc:Fallback xmlns="">
            <p:pic>
              <p:nvPicPr>
                <p:cNvPr id="61" name="Ink 60">
                  <a:extLst>
                    <a:ext uri="{FF2B5EF4-FFF2-40B4-BE49-F238E27FC236}">
                      <a16:creationId xmlns:a16="http://schemas.microsoft.com/office/drawing/2014/main" id="{6C8F4336-95BD-37F7-BD3E-D83E71112632}"/>
                    </a:ext>
                  </a:extLst>
                </p:cNvPr>
                <p:cNvPicPr/>
                <p:nvPr/>
              </p:nvPicPr>
              <p:blipFill>
                <a:blip r:embed="rId65"/>
                <a:stretch>
                  <a:fillRect/>
                </a:stretch>
              </p:blipFill>
              <p:spPr>
                <a:xfrm>
                  <a:off x="10186276" y="2094425"/>
                  <a:ext cx="27720" cy="198360"/>
                </a:xfrm>
                <a:prstGeom prst="rect">
                  <a:avLst/>
                </a:prstGeom>
              </p:spPr>
            </p:pic>
          </mc:Fallback>
        </mc:AlternateContent>
      </p:grpSp>
      <p:grpSp>
        <p:nvGrpSpPr>
          <p:cNvPr id="67" name="Group 66">
            <a:extLst>
              <a:ext uri="{FF2B5EF4-FFF2-40B4-BE49-F238E27FC236}">
                <a16:creationId xmlns:a16="http://schemas.microsoft.com/office/drawing/2014/main" id="{7696EFB2-51CA-D223-4ACE-CCFAD54129D6}"/>
              </a:ext>
            </a:extLst>
          </p:cNvPr>
          <p:cNvGrpSpPr/>
          <p:nvPr/>
        </p:nvGrpSpPr>
        <p:grpSpPr>
          <a:xfrm>
            <a:off x="10476796" y="2089745"/>
            <a:ext cx="825120" cy="293040"/>
            <a:chOff x="10476796" y="2089745"/>
            <a:chExt cx="825120" cy="293040"/>
          </a:xfrm>
        </p:grpSpPr>
        <mc:AlternateContent xmlns:mc="http://schemas.openxmlformats.org/markup-compatibility/2006" xmlns:p14="http://schemas.microsoft.com/office/powerpoint/2010/main">
          <mc:Choice Requires="p14">
            <p:contentPart p14:bwMode="auto" r:id="rId66">
              <p14:nvContentPartPr>
                <p14:cNvPr id="62" name="Ink 61">
                  <a:extLst>
                    <a:ext uri="{FF2B5EF4-FFF2-40B4-BE49-F238E27FC236}">
                      <a16:creationId xmlns:a16="http://schemas.microsoft.com/office/drawing/2014/main" id="{E1FB492B-9867-0864-4D12-27880C7EC6B7}"/>
                    </a:ext>
                  </a:extLst>
                </p14:cNvPr>
                <p14:cNvContentPartPr/>
                <p14:nvPr/>
              </p14:nvContentPartPr>
              <p14:xfrm>
                <a:off x="10476796" y="2241305"/>
                <a:ext cx="119880" cy="360"/>
              </p14:xfrm>
            </p:contentPart>
          </mc:Choice>
          <mc:Fallback xmlns="">
            <p:pic>
              <p:nvPicPr>
                <p:cNvPr id="62" name="Ink 61">
                  <a:extLst>
                    <a:ext uri="{FF2B5EF4-FFF2-40B4-BE49-F238E27FC236}">
                      <a16:creationId xmlns:a16="http://schemas.microsoft.com/office/drawing/2014/main" id="{E1FB492B-9867-0864-4D12-27880C7EC6B7}"/>
                    </a:ext>
                  </a:extLst>
                </p:cNvPr>
                <p:cNvPicPr/>
                <p:nvPr/>
              </p:nvPicPr>
              <p:blipFill>
                <a:blip r:embed="rId67"/>
                <a:stretch>
                  <a:fillRect/>
                </a:stretch>
              </p:blipFill>
              <p:spPr>
                <a:xfrm>
                  <a:off x="10470676" y="2235185"/>
                  <a:ext cx="1321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3" name="Ink 62">
                  <a:extLst>
                    <a:ext uri="{FF2B5EF4-FFF2-40B4-BE49-F238E27FC236}">
                      <a16:creationId xmlns:a16="http://schemas.microsoft.com/office/drawing/2014/main" id="{EE3FFAE6-C68C-8501-7E57-3A8FEA2A90D8}"/>
                    </a:ext>
                  </a:extLst>
                </p14:cNvPr>
                <p14:cNvContentPartPr/>
                <p14:nvPr/>
              </p14:nvContentPartPr>
              <p14:xfrm>
                <a:off x="10700356" y="2092625"/>
                <a:ext cx="10080" cy="192240"/>
              </p14:xfrm>
            </p:contentPart>
          </mc:Choice>
          <mc:Fallback xmlns="">
            <p:pic>
              <p:nvPicPr>
                <p:cNvPr id="63" name="Ink 62">
                  <a:extLst>
                    <a:ext uri="{FF2B5EF4-FFF2-40B4-BE49-F238E27FC236}">
                      <a16:creationId xmlns:a16="http://schemas.microsoft.com/office/drawing/2014/main" id="{EE3FFAE6-C68C-8501-7E57-3A8FEA2A90D8}"/>
                    </a:ext>
                  </a:extLst>
                </p:cNvPr>
                <p:cNvPicPr/>
                <p:nvPr/>
              </p:nvPicPr>
              <p:blipFill>
                <a:blip r:embed="rId69"/>
                <a:stretch>
                  <a:fillRect/>
                </a:stretch>
              </p:blipFill>
              <p:spPr>
                <a:xfrm>
                  <a:off x="10694236" y="2086505"/>
                  <a:ext cx="2232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4" name="Ink 63">
                  <a:extLst>
                    <a:ext uri="{FF2B5EF4-FFF2-40B4-BE49-F238E27FC236}">
                      <a16:creationId xmlns:a16="http://schemas.microsoft.com/office/drawing/2014/main" id="{F8083DDD-76EA-8D06-1F4E-AE83C2B6E248}"/>
                    </a:ext>
                  </a:extLst>
                </p14:cNvPr>
                <p14:cNvContentPartPr/>
                <p14:nvPr/>
              </p14:nvContentPartPr>
              <p14:xfrm>
                <a:off x="10846876" y="2157065"/>
                <a:ext cx="142920" cy="10080"/>
              </p14:xfrm>
            </p:contentPart>
          </mc:Choice>
          <mc:Fallback xmlns="">
            <p:pic>
              <p:nvPicPr>
                <p:cNvPr id="64" name="Ink 63">
                  <a:extLst>
                    <a:ext uri="{FF2B5EF4-FFF2-40B4-BE49-F238E27FC236}">
                      <a16:creationId xmlns:a16="http://schemas.microsoft.com/office/drawing/2014/main" id="{F8083DDD-76EA-8D06-1F4E-AE83C2B6E248}"/>
                    </a:ext>
                  </a:extLst>
                </p:cNvPr>
                <p:cNvPicPr/>
                <p:nvPr/>
              </p:nvPicPr>
              <p:blipFill>
                <a:blip r:embed="rId71"/>
                <a:stretch>
                  <a:fillRect/>
                </a:stretch>
              </p:blipFill>
              <p:spPr>
                <a:xfrm>
                  <a:off x="10840756" y="2150945"/>
                  <a:ext cx="1551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5" name="Ink 64">
                  <a:extLst>
                    <a:ext uri="{FF2B5EF4-FFF2-40B4-BE49-F238E27FC236}">
                      <a16:creationId xmlns:a16="http://schemas.microsoft.com/office/drawing/2014/main" id="{948C01EA-A660-9662-9982-253AD752061A}"/>
                    </a:ext>
                  </a:extLst>
                </p14:cNvPr>
                <p14:cNvContentPartPr/>
                <p14:nvPr/>
              </p14:nvContentPartPr>
              <p14:xfrm>
                <a:off x="10905916" y="2261465"/>
                <a:ext cx="82800" cy="6840"/>
              </p14:xfrm>
            </p:contentPart>
          </mc:Choice>
          <mc:Fallback xmlns="">
            <p:pic>
              <p:nvPicPr>
                <p:cNvPr id="65" name="Ink 64">
                  <a:extLst>
                    <a:ext uri="{FF2B5EF4-FFF2-40B4-BE49-F238E27FC236}">
                      <a16:creationId xmlns:a16="http://schemas.microsoft.com/office/drawing/2014/main" id="{948C01EA-A660-9662-9982-253AD752061A}"/>
                    </a:ext>
                  </a:extLst>
                </p:cNvPr>
                <p:cNvPicPr/>
                <p:nvPr/>
              </p:nvPicPr>
              <p:blipFill>
                <a:blip r:embed="rId73"/>
                <a:stretch>
                  <a:fillRect/>
                </a:stretch>
              </p:blipFill>
              <p:spPr>
                <a:xfrm>
                  <a:off x="10899796" y="2255345"/>
                  <a:ext cx="950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6" name="Ink 65">
                  <a:extLst>
                    <a:ext uri="{FF2B5EF4-FFF2-40B4-BE49-F238E27FC236}">
                      <a16:creationId xmlns:a16="http://schemas.microsoft.com/office/drawing/2014/main" id="{A6D4D14C-2CA9-81C1-0782-40FD01DABCDA}"/>
                    </a:ext>
                  </a:extLst>
                </p14:cNvPr>
                <p14:cNvContentPartPr/>
                <p14:nvPr/>
              </p14:nvContentPartPr>
              <p14:xfrm>
                <a:off x="11103916" y="2089745"/>
                <a:ext cx="198000" cy="293040"/>
              </p14:xfrm>
            </p:contentPart>
          </mc:Choice>
          <mc:Fallback xmlns="">
            <p:pic>
              <p:nvPicPr>
                <p:cNvPr id="66" name="Ink 65">
                  <a:extLst>
                    <a:ext uri="{FF2B5EF4-FFF2-40B4-BE49-F238E27FC236}">
                      <a16:creationId xmlns:a16="http://schemas.microsoft.com/office/drawing/2014/main" id="{A6D4D14C-2CA9-81C1-0782-40FD01DABCDA}"/>
                    </a:ext>
                  </a:extLst>
                </p:cNvPr>
                <p:cNvPicPr/>
                <p:nvPr/>
              </p:nvPicPr>
              <p:blipFill>
                <a:blip r:embed="rId75"/>
                <a:stretch>
                  <a:fillRect/>
                </a:stretch>
              </p:blipFill>
              <p:spPr>
                <a:xfrm>
                  <a:off x="11097796" y="2083625"/>
                  <a:ext cx="210240" cy="305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6">
            <p14:nvContentPartPr>
              <p14:cNvPr id="69" name="Ink 68">
                <a:extLst>
                  <a:ext uri="{FF2B5EF4-FFF2-40B4-BE49-F238E27FC236}">
                    <a16:creationId xmlns:a16="http://schemas.microsoft.com/office/drawing/2014/main" id="{FA378671-336D-BEBA-DE29-0581F386D5A4}"/>
                  </a:ext>
                </a:extLst>
              </p14:cNvPr>
              <p14:cNvContentPartPr/>
              <p14:nvPr/>
            </p14:nvContentPartPr>
            <p14:xfrm>
              <a:off x="5250676" y="5026265"/>
              <a:ext cx="713880" cy="33480"/>
            </p14:xfrm>
          </p:contentPart>
        </mc:Choice>
        <mc:Fallback xmlns="">
          <p:pic>
            <p:nvPicPr>
              <p:cNvPr id="69" name="Ink 68">
                <a:extLst>
                  <a:ext uri="{FF2B5EF4-FFF2-40B4-BE49-F238E27FC236}">
                    <a16:creationId xmlns:a16="http://schemas.microsoft.com/office/drawing/2014/main" id="{FA378671-336D-BEBA-DE29-0581F386D5A4}"/>
                  </a:ext>
                </a:extLst>
              </p:cNvPr>
              <p:cNvPicPr/>
              <p:nvPr/>
            </p:nvPicPr>
            <p:blipFill>
              <a:blip r:embed="rId77"/>
              <a:stretch>
                <a:fillRect/>
              </a:stretch>
            </p:blipFill>
            <p:spPr>
              <a:xfrm>
                <a:off x="5244556" y="5020145"/>
                <a:ext cx="726120" cy="45720"/>
              </a:xfrm>
              <a:prstGeom prst="rect">
                <a:avLst/>
              </a:prstGeom>
            </p:spPr>
          </p:pic>
        </mc:Fallback>
      </mc:AlternateContent>
      <p:grpSp>
        <p:nvGrpSpPr>
          <p:cNvPr id="72" name="Group 71">
            <a:extLst>
              <a:ext uri="{FF2B5EF4-FFF2-40B4-BE49-F238E27FC236}">
                <a16:creationId xmlns:a16="http://schemas.microsoft.com/office/drawing/2014/main" id="{3EBFE7CF-F9A2-6796-E151-F787FA4D97F3}"/>
              </a:ext>
            </a:extLst>
          </p:cNvPr>
          <p:cNvGrpSpPr/>
          <p:nvPr/>
        </p:nvGrpSpPr>
        <p:grpSpPr>
          <a:xfrm>
            <a:off x="2617996" y="4962185"/>
            <a:ext cx="686880" cy="144360"/>
            <a:chOff x="2617996" y="4962185"/>
            <a:chExt cx="686880" cy="144360"/>
          </a:xfrm>
        </p:grpSpPr>
        <mc:AlternateContent xmlns:mc="http://schemas.openxmlformats.org/markup-compatibility/2006" xmlns:p14="http://schemas.microsoft.com/office/powerpoint/2010/main">
          <mc:Choice Requires="p14">
            <p:contentPart p14:bwMode="auto" r:id="rId78">
              <p14:nvContentPartPr>
                <p14:cNvPr id="70" name="Ink 69">
                  <a:extLst>
                    <a:ext uri="{FF2B5EF4-FFF2-40B4-BE49-F238E27FC236}">
                      <a16:creationId xmlns:a16="http://schemas.microsoft.com/office/drawing/2014/main" id="{39830FBB-B994-2085-3CE0-0ACF3886D8E5}"/>
                    </a:ext>
                  </a:extLst>
                </p14:cNvPr>
                <p14:cNvContentPartPr/>
                <p14:nvPr/>
              </p14:nvContentPartPr>
              <p14:xfrm>
                <a:off x="2617996" y="4962185"/>
                <a:ext cx="686880" cy="48240"/>
              </p14:xfrm>
            </p:contentPart>
          </mc:Choice>
          <mc:Fallback xmlns="">
            <p:pic>
              <p:nvPicPr>
                <p:cNvPr id="70" name="Ink 69">
                  <a:extLst>
                    <a:ext uri="{FF2B5EF4-FFF2-40B4-BE49-F238E27FC236}">
                      <a16:creationId xmlns:a16="http://schemas.microsoft.com/office/drawing/2014/main" id="{39830FBB-B994-2085-3CE0-0ACF3886D8E5}"/>
                    </a:ext>
                  </a:extLst>
                </p:cNvPr>
                <p:cNvPicPr/>
                <p:nvPr/>
              </p:nvPicPr>
              <p:blipFill>
                <a:blip r:embed="rId79"/>
                <a:stretch>
                  <a:fillRect/>
                </a:stretch>
              </p:blipFill>
              <p:spPr>
                <a:xfrm>
                  <a:off x="2611876" y="4956065"/>
                  <a:ext cx="6991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1" name="Ink 70">
                  <a:extLst>
                    <a:ext uri="{FF2B5EF4-FFF2-40B4-BE49-F238E27FC236}">
                      <a16:creationId xmlns:a16="http://schemas.microsoft.com/office/drawing/2014/main" id="{0CD6F448-3BF2-BFAE-9FA5-77EFD049C42B}"/>
                    </a:ext>
                  </a:extLst>
                </p14:cNvPr>
                <p14:cNvContentPartPr/>
                <p14:nvPr/>
              </p14:nvContentPartPr>
              <p14:xfrm>
                <a:off x="2684596" y="5060825"/>
                <a:ext cx="573480" cy="45720"/>
              </p14:xfrm>
            </p:contentPart>
          </mc:Choice>
          <mc:Fallback xmlns="">
            <p:pic>
              <p:nvPicPr>
                <p:cNvPr id="71" name="Ink 70">
                  <a:extLst>
                    <a:ext uri="{FF2B5EF4-FFF2-40B4-BE49-F238E27FC236}">
                      <a16:creationId xmlns:a16="http://schemas.microsoft.com/office/drawing/2014/main" id="{0CD6F448-3BF2-BFAE-9FA5-77EFD049C42B}"/>
                    </a:ext>
                  </a:extLst>
                </p:cNvPr>
                <p:cNvPicPr/>
                <p:nvPr/>
              </p:nvPicPr>
              <p:blipFill>
                <a:blip r:embed="rId81"/>
                <a:stretch>
                  <a:fillRect/>
                </a:stretch>
              </p:blipFill>
              <p:spPr>
                <a:xfrm>
                  <a:off x="2678476" y="5054705"/>
                  <a:ext cx="585720" cy="57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2">
            <p14:nvContentPartPr>
              <p14:cNvPr id="73" name="Ink 72">
                <a:extLst>
                  <a:ext uri="{FF2B5EF4-FFF2-40B4-BE49-F238E27FC236}">
                    <a16:creationId xmlns:a16="http://schemas.microsoft.com/office/drawing/2014/main" id="{EA4DA8E4-D07C-57A2-3A1B-D0445422C007}"/>
                  </a:ext>
                </a:extLst>
              </p14:cNvPr>
              <p14:cNvContentPartPr/>
              <p14:nvPr/>
            </p14:nvContentPartPr>
            <p14:xfrm>
              <a:off x="9021676" y="4185305"/>
              <a:ext cx="788760" cy="432000"/>
            </p14:xfrm>
          </p:contentPart>
        </mc:Choice>
        <mc:Fallback xmlns="">
          <p:pic>
            <p:nvPicPr>
              <p:cNvPr id="73" name="Ink 72">
                <a:extLst>
                  <a:ext uri="{FF2B5EF4-FFF2-40B4-BE49-F238E27FC236}">
                    <a16:creationId xmlns:a16="http://schemas.microsoft.com/office/drawing/2014/main" id="{EA4DA8E4-D07C-57A2-3A1B-D0445422C007}"/>
                  </a:ext>
                </a:extLst>
              </p:cNvPr>
              <p:cNvPicPr/>
              <p:nvPr/>
            </p:nvPicPr>
            <p:blipFill>
              <a:blip r:embed="rId83"/>
              <a:stretch>
                <a:fillRect/>
              </a:stretch>
            </p:blipFill>
            <p:spPr>
              <a:xfrm>
                <a:off x="9015556" y="4179185"/>
                <a:ext cx="801000" cy="444240"/>
              </a:xfrm>
              <a:prstGeom prst="rect">
                <a:avLst/>
              </a:prstGeom>
            </p:spPr>
          </p:pic>
        </mc:Fallback>
      </mc:AlternateContent>
      <p:grpSp>
        <p:nvGrpSpPr>
          <p:cNvPr id="76" name="Group 75">
            <a:extLst>
              <a:ext uri="{FF2B5EF4-FFF2-40B4-BE49-F238E27FC236}">
                <a16:creationId xmlns:a16="http://schemas.microsoft.com/office/drawing/2014/main" id="{2768222E-2AEB-8B43-39D6-94CEBFF88F3E}"/>
              </a:ext>
            </a:extLst>
          </p:cNvPr>
          <p:cNvGrpSpPr/>
          <p:nvPr/>
        </p:nvGrpSpPr>
        <p:grpSpPr>
          <a:xfrm>
            <a:off x="11316316" y="4893065"/>
            <a:ext cx="480960" cy="115200"/>
            <a:chOff x="11316316" y="4893065"/>
            <a:chExt cx="480960" cy="115200"/>
          </a:xfrm>
        </p:grpSpPr>
        <mc:AlternateContent xmlns:mc="http://schemas.openxmlformats.org/markup-compatibility/2006" xmlns:p14="http://schemas.microsoft.com/office/powerpoint/2010/main">
          <mc:Choice Requires="p14">
            <p:contentPart p14:bwMode="auto" r:id="rId84">
              <p14:nvContentPartPr>
                <p14:cNvPr id="74" name="Ink 73">
                  <a:extLst>
                    <a:ext uri="{FF2B5EF4-FFF2-40B4-BE49-F238E27FC236}">
                      <a16:creationId xmlns:a16="http://schemas.microsoft.com/office/drawing/2014/main" id="{9D39A58F-B96F-69B5-F60B-CCE3D03EB93F}"/>
                    </a:ext>
                  </a:extLst>
                </p14:cNvPr>
                <p14:cNvContentPartPr/>
                <p14:nvPr/>
              </p14:nvContentPartPr>
              <p14:xfrm>
                <a:off x="11316316" y="4893065"/>
                <a:ext cx="480960" cy="30960"/>
              </p14:xfrm>
            </p:contentPart>
          </mc:Choice>
          <mc:Fallback xmlns="">
            <p:pic>
              <p:nvPicPr>
                <p:cNvPr id="74" name="Ink 73">
                  <a:extLst>
                    <a:ext uri="{FF2B5EF4-FFF2-40B4-BE49-F238E27FC236}">
                      <a16:creationId xmlns:a16="http://schemas.microsoft.com/office/drawing/2014/main" id="{9D39A58F-B96F-69B5-F60B-CCE3D03EB93F}"/>
                    </a:ext>
                  </a:extLst>
                </p:cNvPr>
                <p:cNvPicPr/>
                <p:nvPr/>
              </p:nvPicPr>
              <p:blipFill>
                <a:blip r:embed="rId85"/>
                <a:stretch>
                  <a:fillRect/>
                </a:stretch>
              </p:blipFill>
              <p:spPr>
                <a:xfrm>
                  <a:off x="11310196" y="4886945"/>
                  <a:ext cx="4932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5" name="Ink 74">
                  <a:extLst>
                    <a:ext uri="{FF2B5EF4-FFF2-40B4-BE49-F238E27FC236}">
                      <a16:creationId xmlns:a16="http://schemas.microsoft.com/office/drawing/2014/main" id="{1E29C0A8-29F4-DDD4-17D8-F0DADD9CC273}"/>
                    </a:ext>
                  </a:extLst>
                </p14:cNvPr>
                <p14:cNvContentPartPr/>
                <p14:nvPr/>
              </p14:nvContentPartPr>
              <p14:xfrm>
                <a:off x="11370316" y="4951025"/>
                <a:ext cx="379080" cy="57240"/>
              </p14:xfrm>
            </p:contentPart>
          </mc:Choice>
          <mc:Fallback xmlns="">
            <p:pic>
              <p:nvPicPr>
                <p:cNvPr id="75" name="Ink 74">
                  <a:extLst>
                    <a:ext uri="{FF2B5EF4-FFF2-40B4-BE49-F238E27FC236}">
                      <a16:creationId xmlns:a16="http://schemas.microsoft.com/office/drawing/2014/main" id="{1E29C0A8-29F4-DDD4-17D8-F0DADD9CC273}"/>
                    </a:ext>
                  </a:extLst>
                </p:cNvPr>
                <p:cNvPicPr/>
                <p:nvPr/>
              </p:nvPicPr>
              <p:blipFill>
                <a:blip r:embed="rId87"/>
                <a:stretch>
                  <a:fillRect/>
                </a:stretch>
              </p:blipFill>
              <p:spPr>
                <a:xfrm>
                  <a:off x="11364196" y="4944905"/>
                  <a:ext cx="391320" cy="69480"/>
                </a:xfrm>
                <a:prstGeom prst="rect">
                  <a:avLst/>
                </a:prstGeom>
              </p:spPr>
            </p:pic>
          </mc:Fallback>
        </mc:AlternateContent>
      </p:grpSp>
      <p:grpSp>
        <p:nvGrpSpPr>
          <p:cNvPr id="79" name="Group 78">
            <a:extLst>
              <a:ext uri="{FF2B5EF4-FFF2-40B4-BE49-F238E27FC236}">
                <a16:creationId xmlns:a16="http://schemas.microsoft.com/office/drawing/2014/main" id="{A461AC84-1479-B474-172B-196355F2CFA5}"/>
              </a:ext>
            </a:extLst>
          </p:cNvPr>
          <p:cNvGrpSpPr/>
          <p:nvPr/>
        </p:nvGrpSpPr>
        <p:grpSpPr>
          <a:xfrm>
            <a:off x="3200836" y="5600465"/>
            <a:ext cx="991800" cy="123480"/>
            <a:chOff x="3200836" y="5600465"/>
            <a:chExt cx="991800" cy="123480"/>
          </a:xfrm>
        </p:grpSpPr>
        <mc:AlternateContent xmlns:mc="http://schemas.openxmlformats.org/markup-compatibility/2006" xmlns:p14="http://schemas.microsoft.com/office/powerpoint/2010/main">
          <mc:Choice Requires="p14">
            <p:contentPart p14:bwMode="auto" r:id="rId88">
              <p14:nvContentPartPr>
                <p14:cNvPr id="77" name="Ink 76">
                  <a:extLst>
                    <a:ext uri="{FF2B5EF4-FFF2-40B4-BE49-F238E27FC236}">
                      <a16:creationId xmlns:a16="http://schemas.microsoft.com/office/drawing/2014/main" id="{53E25167-D5BC-25E1-A28A-F05045250849}"/>
                    </a:ext>
                  </a:extLst>
                </p14:cNvPr>
                <p14:cNvContentPartPr/>
                <p14:nvPr/>
              </p14:nvContentPartPr>
              <p14:xfrm>
                <a:off x="3200836" y="5600465"/>
                <a:ext cx="991800" cy="6840"/>
              </p14:xfrm>
            </p:contentPart>
          </mc:Choice>
          <mc:Fallback xmlns="">
            <p:pic>
              <p:nvPicPr>
                <p:cNvPr id="77" name="Ink 76">
                  <a:extLst>
                    <a:ext uri="{FF2B5EF4-FFF2-40B4-BE49-F238E27FC236}">
                      <a16:creationId xmlns:a16="http://schemas.microsoft.com/office/drawing/2014/main" id="{53E25167-D5BC-25E1-A28A-F05045250849}"/>
                    </a:ext>
                  </a:extLst>
                </p:cNvPr>
                <p:cNvPicPr/>
                <p:nvPr/>
              </p:nvPicPr>
              <p:blipFill>
                <a:blip r:embed="rId89"/>
                <a:stretch>
                  <a:fillRect/>
                </a:stretch>
              </p:blipFill>
              <p:spPr>
                <a:xfrm>
                  <a:off x="3194716" y="5594345"/>
                  <a:ext cx="10040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8" name="Ink 77">
                  <a:extLst>
                    <a:ext uri="{FF2B5EF4-FFF2-40B4-BE49-F238E27FC236}">
                      <a16:creationId xmlns:a16="http://schemas.microsoft.com/office/drawing/2014/main" id="{0FEFB156-620A-9929-FA91-5B064B2DF9B8}"/>
                    </a:ext>
                  </a:extLst>
                </p14:cNvPr>
                <p14:cNvContentPartPr/>
                <p14:nvPr/>
              </p14:nvContentPartPr>
              <p14:xfrm>
                <a:off x="3276076" y="5679665"/>
                <a:ext cx="903600" cy="44280"/>
              </p14:xfrm>
            </p:contentPart>
          </mc:Choice>
          <mc:Fallback xmlns="">
            <p:pic>
              <p:nvPicPr>
                <p:cNvPr id="78" name="Ink 77">
                  <a:extLst>
                    <a:ext uri="{FF2B5EF4-FFF2-40B4-BE49-F238E27FC236}">
                      <a16:creationId xmlns:a16="http://schemas.microsoft.com/office/drawing/2014/main" id="{0FEFB156-620A-9929-FA91-5B064B2DF9B8}"/>
                    </a:ext>
                  </a:extLst>
                </p:cNvPr>
                <p:cNvPicPr/>
                <p:nvPr/>
              </p:nvPicPr>
              <p:blipFill>
                <a:blip r:embed="rId91"/>
                <a:stretch>
                  <a:fillRect/>
                </a:stretch>
              </p:blipFill>
              <p:spPr>
                <a:xfrm>
                  <a:off x="3269956" y="5673545"/>
                  <a:ext cx="915840" cy="56520"/>
                </a:xfrm>
                <a:prstGeom prst="rect">
                  <a:avLst/>
                </a:prstGeom>
              </p:spPr>
            </p:pic>
          </mc:Fallback>
        </mc:AlternateContent>
      </p:grpSp>
      <p:grpSp>
        <p:nvGrpSpPr>
          <p:cNvPr id="82" name="Group 81">
            <a:extLst>
              <a:ext uri="{FF2B5EF4-FFF2-40B4-BE49-F238E27FC236}">
                <a16:creationId xmlns:a16="http://schemas.microsoft.com/office/drawing/2014/main" id="{961C74C9-7415-E9F2-659D-B8C87408F586}"/>
              </a:ext>
            </a:extLst>
          </p:cNvPr>
          <p:cNvGrpSpPr/>
          <p:nvPr/>
        </p:nvGrpSpPr>
        <p:grpSpPr>
          <a:xfrm>
            <a:off x="4799956" y="5607665"/>
            <a:ext cx="449280" cy="65160"/>
            <a:chOff x="4799956" y="5607665"/>
            <a:chExt cx="449280" cy="65160"/>
          </a:xfrm>
        </p:grpSpPr>
        <mc:AlternateContent xmlns:mc="http://schemas.openxmlformats.org/markup-compatibility/2006" xmlns:p14="http://schemas.microsoft.com/office/powerpoint/2010/main">
          <mc:Choice Requires="p14">
            <p:contentPart p14:bwMode="auto" r:id="rId92">
              <p14:nvContentPartPr>
                <p14:cNvPr id="80" name="Ink 79">
                  <a:extLst>
                    <a:ext uri="{FF2B5EF4-FFF2-40B4-BE49-F238E27FC236}">
                      <a16:creationId xmlns:a16="http://schemas.microsoft.com/office/drawing/2014/main" id="{E3AC25B9-5883-B550-D912-D4E8BEF2BDB8}"/>
                    </a:ext>
                  </a:extLst>
                </p14:cNvPr>
                <p14:cNvContentPartPr/>
                <p14:nvPr/>
              </p14:nvContentPartPr>
              <p14:xfrm>
                <a:off x="4799956" y="5607665"/>
                <a:ext cx="444600" cy="18000"/>
              </p14:xfrm>
            </p:contentPart>
          </mc:Choice>
          <mc:Fallback xmlns="">
            <p:pic>
              <p:nvPicPr>
                <p:cNvPr id="80" name="Ink 79">
                  <a:extLst>
                    <a:ext uri="{FF2B5EF4-FFF2-40B4-BE49-F238E27FC236}">
                      <a16:creationId xmlns:a16="http://schemas.microsoft.com/office/drawing/2014/main" id="{E3AC25B9-5883-B550-D912-D4E8BEF2BDB8}"/>
                    </a:ext>
                  </a:extLst>
                </p:cNvPr>
                <p:cNvPicPr/>
                <p:nvPr/>
              </p:nvPicPr>
              <p:blipFill>
                <a:blip r:embed="rId93"/>
                <a:stretch>
                  <a:fillRect/>
                </a:stretch>
              </p:blipFill>
              <p:spPr>
                <a:xfrm>
                  <a:off x="4793836" y="5601545"/>
                  <a:ext cx="4568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Ink 80">
                  <a:extLst>
                    <a:ext uri="{FF2B5EF4-FFF2-40B4-BE49-F238E27FC236}">
                      <a16:creationId xmlns:a16="http://schemas.microsoft.com/office/drawing/2014/main" id="{1C28516A-024B-455B-373A-20877D05FB28}"/>
                    </a:ext>
                  </a:extLst>
                </p14:cNvPr>
                <p14:cNvContentPartPr/>
                <p14:nvPr/>
              </p14:nvContentPartPr>
              <p14:xfrm>
                <a:off x="4832356" y="5672465"/>
                <a:ext cx="416880" cy="360"/>
              </p14:xfrm>
            </p:contentPart>
          </mc:Choice>
          <mc:Fallback xmlns="">
            <p:pic>
              <p:nvPicPr>
                <p:cNvPr id="81" name="Ink 80">
                  <a:extLst>
                    <a:ext uri="{FF2B5EF4-FFF2-40B4-BE49-F238E27FC236}">
                      <a16:creationId xmlns:a16="http://schemas.microsoft.com/office/drawing/2014/main" id="{1C28516A-024B-455B-373A-20877D05FB28}"/>
                    </a:ext>
                  </a:extLst>
                </p:cNvPr>
                <p:cNvPicPr/>
                <p:nvPr/>
              </p:nvPicPr>
              <p:blipFill>
                <a:blip r:embed="rId95"/>
                <a:stretch>
                  <a:fillRect/>
                </a:stretch>
              </p:blipFill>
              <p:spPr>
                <a:xfrm>
                  <a:off x="4826236" y="5666345"/>
                  <a:ext cx="429120" cy="12600"/>
                </a:xfrm>
                <a:prstGeom prst="rect">
                  <a:avLst/>
                </a:prstGeom>
              </p:spPr>
            </p:pic>
          </mc:Fallback>
        </mc:AlternateContent>
      </p:grpSp>
    </p:spTree>
    <p:extLst>
      <p:ext uri="{BB962C8B-B14F-4D97-AF65-F5344CB8AC3E}">
        <p14:creationId xmlns:p14="http://schemas.microsoft.com/office/powerpoint/2010/main" val="36772676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lide Number Placeholder 2">
            <a:extLst>
              <a:ext uri="{FF2B5EF4-FFF2-40B4-BE49-F238E27FC236}">
                <a16:creationId xmlns:a16="http://schemas.microsoft.com/office/drawing/2014/main" id="{82296746-01AA-1FBF-6B7D-56DFEF828D80}"/>
              </a:ext>
            </a:extLst>
          </p:cNvPr>
          <p:cNvSpPr>
            <a:spLocks noGrp="1"/>
          </p:cNvSpPr>
          <p:nvPr>
            <p:ph type="sldNum" sz="quarter" idx="12"/>
          </p:nvPr>
        </p:nvSpPr>
        <p:spPr>
          <a:xfrm>
            <a:off x="8805333" y="6356350"/>
            <a:ext cx="2743200" cy="365125"/>
          </a:xfrm>
        </p:spPr>
        <p:txBody>
          <a:bodyPr>
            <a:normAutofit/>
          </a:bodyPr>
          <a:lstStyle/>
          <a:p>
            <a:pPr>
              <a:spcAft>
                <a:spcPts val="600"/>
              </a:spcAft>
            </a:pPr>
            <a:fld id="{C86488E0-EA66-EE4C-84C2-226D9C4A9E6B}" type="slidenum">
              <a:rPr lang="en-PS" smtClean="0"/>
              <a:pPr>
                <a:spcAft>
                  <a:spcPts val="600"/>
                </a:spcAft>
              </a:pPr>
              <a:t>47</a:t>
            </a:fld>
            <a:endParaRPr lang="en-PS"/>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8604F54-40D4-9BF4-97FB-315540D7584D}"/>
              </a:ext>
            </a:extLst>
          </p:cNvPr>
          <p:cNvPicPr>
            <a:picLocks noChangeAspect="1"/>
          </p:cNvPicPr>
          <p:nvPr/>
        </p:nvPicPr>
        <p:blipFill>
          <a:blip r:embed="rId2"/>
          <a:stretch>
            <a:fillRect/>
          </a:stretch>
        </p:blipFill>
        <p:spPr>
          <a:xfrm>
            <a:off x="1670670" y="643467"/>
            <a:ext cx="8127034"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FAE2778-55A2-F275-D044-49E10ECF57AA}"/>
                  </a:ext>
                </a:extLst>
              </p14:cNvPr>
              <p14:cNvContentPartPr/>
              <p14:nvPr/>
            </p14:nvContentPartPr>
            <p14:xfrm>
              <a:off x="3266716" y="1030265"/>
              <a:ext cx="3730680" cy="56160"/>
            </p14:xfrm>
          </p:contentPart>
        </mc:Choice>
        <mc:Fallback xmlns="">
          <p:pic>
            <p:nvPicPr>
              <p:cNvPr id="2" name="Ink 1">
                <a:extLst>
                  <a:ext uri="{FF2B5EF4-FFF2-40B4-BE49-F238E27FC236}">
                    <a16:creationId xmlns:a16="http://schemas.microsoft.com/office/drawing/2014/main" id="{7FAE2778-55A2-F275-D044-49E10ECF57AA}"/>
                  </a:ext>
                </a:extLst>
              </p:cNvPr>
              <p:cNvPicPr/>
              <p:nvPr/>
            </p:nvPicPr>
            <p:blipFill>
              <a:blip r:embed="rId4"/>
              <a:stretch>
                <a:fillRect/>
              </a:stretch>
            </p:blipFill>
            <p:spPr>
              <a:xfrm>
                <a:off x="3260596" y="1024145"/>
                <a:ext cx="37429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75DF086D-E535-C503-37DE-680F2A71DE80}"/>
                  </a:ext>
                </a:extLst>
              </p14:cNvPr>
              <p14:cNvContentPartPr/>
              <p14:nvPr/>
            </p14:nvContentPartPr>
            <p14:xfrm>
              <a:off x="2076916" y="1026665"/>
              <a:ext cx="1324800" cy="60120"/>
            </p14:xfrm>
          </p:contentPart>
        </mc:Choice>
        <mc:Fallback xmlns="">
          <p:pic>
            <p:nvPicPr>
              <p:cNvPr id="5" name="Ink 4">
                <a:extLst>
                  <a:ext uri="{FF2B5EF4-FFF2-40B4-BE49-F238E27FC236}">
                    <a16:creationId xmlns:a16="http://schemas.microsoft.com/office/drawing/2014/main" id="{75DF086D-E535-C503-37DE-680F2A71DE80}"/>
                  </a:ext>
                </a:extLst>
              </p:cNvPr>
              <p:cNvPicPr/>
              <p:nvPr/>
            </p:nvPicPr>
            <p:blipFill>
              <a:blip r:embed="rId6"/>
              <a:stretch>
                <a:fillRect/>
              </a:stretch>
            </p:blipFill>
            <p:spPr>
              <a:xfrm>
                <a:off x="2070796" y="1020545"/>
                <a:ext cx="1337040" cy="72360"/>
              </a:xfrm>
              <a:prstGeom prst="rect">
                <a:avLst/>
              </a:prstGeom>
            </p:spPr>
          </p:pic>
        </mc:Fallback>
      </mc:AlternateContent>
      <p:grpSp>
        <p:nvGrpSpPr>
          <p:cNvPr id="8" name="Group 7">
            <a:extLst>
              <a:ext uri="{FF2B5EF4-FFF2-40B4-BE49-F238E27FC236}">
                <a16:creationId xmlns:a16="http://schemas.microsoft.com/office/drawing/2014/main" id="{4979BF77-DE05-56DA-5C22-C3693BB7C943}"/>
              </a:ext>
            </a:extLst>
          </p:cNvPr>
          <p:cNvGrpSpPr/>
          <p:nvPr/>
        </p:nvGrpSpPr>
        <p:grpSpPr>
          <a:xfrm>
            <a:off x="8142916" y="1074185"/>
            <a:ext cx="555120" cy="65160"/>
            <a:chOff x="8142916" y="1074185"/>
            <a:chExt cx="555120" cy="65160"/>
          </a:xfrm>
        </p:grpSpPr>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35A203F7-D449-73B1-7E4F-675190B21412}"/>
                    </a:ext>
                  </a:extLst>
                </p14:cNvPr>
                <p14:cNvContentPartPr/>
                <p14:nvPr/>
              </p14:nvContentPartPr>
              <p14:xfrm>
                <a:off x="8142916" y="1074185"/>
                <a:ext cx="555120" cy="360"/>
              </p14:xfrm>
            </p:contentPart>
          </mc:Choice>
          <mc:Fallback xmlns="">
            <p:pic>
              <p:nvPicPr>
                <p:cNvPr id="6" name="Ink 5">
                  <a:extLst>
                    <a:ext uri="{FF2B5EF4-FFF2-40B4-BE49-F238E27FC236}">
                      <a16:creationId xmlns:a16="http://schemas.microsoft.com/office/drawing/2014/main" id="{35A203F7-D449-73B1-7E4F-675190B21412}"/>
                    </a:ext>
                  </a:extLst>
                </p:cNvPr>
                <p:cNvPicPr/>
                <p:nvPr/>
              </p:nvPicPr>
              <p:blipFill>
                <a:blip r:embed="rId8"/>
                <a:stretch>
                  <a:fillRect/>
                </a:stretch>
              </p:blipFill>
              <p:spPr>
                <a:xfrm>
                  <a:off x="8136796" y="1068065"/>
                  <a:ext cx="5673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390636A2-18B3-E568-4E97-FFBD64411C75}"/>
                    </a:ext>
                  </a:extLst>
                </p14:cNvPr>
                <p14:cNvContentPartPr/>
                <p14:nvPr/>
              </p14:nvContentPartPr>
              <p14:xfrm>
                <a:off x="8278276" y="1120265"/>
                <a:ext cx="309600" cy="19080"/>
              </p14:xfrm>
            </p:contentPart>
          </mc:Choice>
          <mc:Fallback xmlns="">
            <p:pic>
              <p:nvPicPr>
                <p:cNvPr id="7" name="Ink 6">
                  <a:extLst>
                    <a:ext uri="{FF2B5EF4-FFF2-40B4-BE49-F238E27FC236}">
                      <a16:creationId xmlns:a16="http://schemas.microsoft.com/office/drawing/2014/main" id="{390636A2-18B3-E568-4E97-FFBD64411C75}"/>
                    </a:ext>
                  </a:extLst>
                </p:cNvPr>
                <p:cNvPicPr/>
                <p:nvPr/>
              </p:nvPicPr>
              <p:blipFill>
                <a:blip r:embed="rId10"/>
                <a:stretch>
                  <a:fillRect/>
                </a:stretch>
              </p:blipFill>
              <p:spPr>
                <a:xfrm>
                  <a:off x="8272156" y="1114145"/>
                  <a:ext cx="321840" cy="31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9B1D1655-EE9F-353F-2F72-3106E21D211C}"/>
                  </a:ext>
                </a:extLst>
              </p14:cNvPr>
              <p14:cNvContentPartPr/>
              <p14:nvPr/>
            </p14:nvContentPartPr>
            <p14:xfrm>
              <a:off x="2765236" y="1495745"/>
              <a:ext cx="3433320" cy="34920"/>
            </p14:xfrm>
          </p:contentPart>
        </mc:Choice>
        <mc:Fallback xmlns="">
          <p:pic>
            <p:nvPicPr>
              <p:cNvPr id="10" name="Ink 9">
                <a:extLst>
                  <a:ext uri="{FF2B5EF4-FFF2-40B4-BE49-F238E27FC236}">
                    <a16:creationId xmlns:a16="http://schemas.microsoft.com/office/drawing/2014/main" id="{9B1D1655-EE9F-353F-2F72-3106E21D211C}"/>
                  </a:ext>
                </a:extLst>
              </p:cNvPr>
              <p:cNvPicPr/>
              <p:nvPr/>
            </p:nvPicPr>
            <p:blipFill>
              <a:blip r:embed="rId12"/>
              <a:stretch>
                <a:fillRect/>
              </a:stretch>
            </p:blipFill>
            <p:spPr>
              <a:xfrm>
                <a:off x="2759116" y="1489625"/>
                <a:ext cx="34455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D2FE778F-6B1A-BEAA-8667-57C087890A7E}"/>
                  </a:ext>
                </a:extLst>
              </p14:cNvPr>
              <p14:cNvContentPartPr/>
              <p14:nvPr/>
            </p14:nvContentPartPr>
            <p14:xfrm>
              <a:off x="2816716" y="1596905"/>
              <a:ext cx="3066840" cy="43200"/>
            </p14:xfrm>
          </p:contentPart>
        </mc:Choice>
        <mc:Fallback xmlns="">
          <p:pic>
            <p:nvPicPr>
              <p:cNvPr id="12" name="Ink 11">
                <a:extLst>
                  <a:ext uri="{FF2B5EF4-FFF2-40B4-BE49-F238E27FC236}">
                    <a16:creationId xmlns:a16="http://schemas.microsoft.com/office/drawing/2014/main" id="{D2FE778F-6B1A-BEAA-8667-57C087890A7E}"/>
                  </a:ext>
                </a:extLst>
              </p:cNvPr>
              <p:cNvPicPr/>
              <p:nvPr/>
            </p:nvPicPr>
            <p:blipFill>
              <a:blip r:embed="rId14"/>
              <a:stretch>
                <a:fillRect/>
              </a:stretch>
            </p:blipFill>
            <p:spPr>
              <a:xfrm>
                <a:off x="2810596" y="1590785"/>
                <a:ext cx="30790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F7D65EE1-42D4-8338-2773-8F86AF79326F}"/>
                  </a:ext>
                </a:extLst>
              </p14:cNvPr>
              <p14:cNvContentPartPr/>
              <p14:nvPr/>
            </p14:nvContentPartPr>
            <p14:xfrm>
              <a:off x="2821756" y="2194145"/>
              <a:ext cx="1488600" cy="14760"/>
            </p14:xfrm>
          </p:contentPart>
        </mc:Choice>
        <mc:Fallback xmlns="">
          <p:pic>
            <p:nvPicPr>
              <p:cNvPr id="14" name="Ink 13">
                <a:extLst>
                  <a:ext uri="{FF2B5EF4-FFF2-40B4-BE49-F238E27FC236}">
                    <a16:creationId xmlns:a16="http://schemas.microsoft.com/office/drawing/2014/main" id="{F7D65EE1-42D4-8338-2773-8F86AF79326F}"/>
                  </a:ext>
                </a:extLst>
              </p:cNvPr>
              <p:cNvPicPr/>
              <p:nvPr/>
            </p:nvPicPr>
            <p:blipFill>
              <a:blip r:embed="rId16"/>
              <a:stretch>
                <a:fillRect/>
              </a:stretch>
            </p:blipFill>
            <p:spPr>
              <a:xfrm>
                <a:off x="2815636" y="2188025"/>
                <a:ext cx="1500840" cy="27000"/>
              </a:xfrm>
              <a:prstGeom prst="rect">
                <a:avLst/>
              </a:prstGeom>
            </p:spPr>
          </p:pic>
        </mc:Fallback>
      </mc:AlternateContent>
      <p:grpSp>
        <p:nvGrpSpPr>
          <p:cNvPr id="28" name="Group 27">
            <a:extLst>
              <a:ext uri="{FF2B5EF4-FFF2-40B4-BE49-F238E27FC236}">
                <a16:creationId xmlns:a16="http://schemas.microsoft.com/office/drawing/2014/main" id="{1C5F3EC1-AB0F-8D33-8377-27779761304F}"/>
              </a:ext>
            </a:extLst>
          </p:cNvPr>
          <p:cNvGrpSpPr/>
          <p:nvPr/>
        </p:nvGrpSpPr>
        <p:grpSpPr>
          <a:xfrm>
            <a:off x="2813476" y="1695185"/>
            <a:ext cx="845640" cy="169560"/>
            <a:chOff x="2813476" y="1695185"/>
            <a:chExt cx="845640" cy="169560"/>
          </a:xfrm>
        </p:grpSpPr>
        <mc:AlternateContent xmlns:mc="http://schemas.openxmlformats.org/markup-compatibility/2006" xmlns:p14="http://schemas.microsoft.com/office/powerpoint/2010/main">
          <mc:Choice Requires="p14">
            <p:contentPart p14:bwMode="auto" r:id="rId17">
              <p14:nvContentPartPr>
                <p14:cNvPr id="16" name="Ink 15">
                  <a:extLst>
                    <a:ext uri="{FF2B5EF4-FFF2-40B4-BE49-F238E27FC236}">
                      <a16:creationId xmlns:a16="http://schemas.microsoft.com/office/drawing/2014/main" id="{6523F24A-E73B-1888-CA25-2FF8A6F06179}"/>
                    </a:ext>
                  </a:extLst>
                </p14:cNvPr>
                <p14:cNvContentPartPr/>
                <p14:nvPr/>
              </p14:nvContentPartPr>
              <p14:xfrm>
                <a:off x="2813476" y="1695185"/>
                <a:ext cx="156960" cy="90000"/>
              </p14:xfrm>
            </p:contentPart>
          </mc:Choice>
          <mc:Fallback xmlns="">
            <p:pic>
              <p:nvPicPr>
                <p:cNvPr id="16" name="Ink 15">
                  <a:extLst>
                    <a:ext uri="{FF2B5EF4-FFF2-40B4-BE49-F238E27FC236}">
                      <a16:creationId xmlns:a16="http://schemas.microsoft.com/office/drawing/2014/main" id="{6523F24A-E73B-1888-CA25-2FF8A6F06179}"/>
                    </a:ext>
                  </a:extLst>
                </p:cNvPr>
                <p:cNvPicPr/>
                <p:nvPr/>
              </p:nvPicPr>
              <p:blipFill>
                <a:blip r:embed="rId18"/>
                <a:stretch>
                  <a:fillRect/>
                </a:stretch>
              </p:blipFill>
              <p:spPr>
                <a:xfrm>
                  <a:off x="2807356" y="1689065"/>
                  <a:ext cx="1692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Ink 17">
                  <a:extLst>
                    <a:ext uri="{FF2B5EF4-FFF2-40B4-BE49-F238E27FC236}">
                      <a16:creationId xmlns:a16="http://schemas.microsoft.com/office/drawing/2014/main" id="{E8F1C922-B982-798B-477B-EEE5B192AEC0}"/>
                    </a:ext>
                  </a:extLst>
                </p14:cNvPr>
                <p14:cNvContentPartPr/>
                <p14:nvPr/>
              </p14:nvContentPartPr>
              <p14:xfrm>
                <a:off x="3014716" y="1723985"/>
                <a:ext cx="51120" cy="108000"/>
              </p14:xfrm>
            </p:contentPart>
          </mc:Choice>
          <mc:Fallback xmlns="">
            <p:pic>
              <p:nvPicPr>
                <p:cNvPr id="18" name="Ink 17">
                  <a:extLst>
                    <a:ext uri="{FF2B5EF4-FFF2-40B4-BE49-F238E27FC236}">
                      <a16:creationId xmlns:a16="http://schemas.microsoft.com/office/drawing/2014/main" id="{E8F1C922-B982-798B-477B-EEE5B192AEC0}"/>
                    </a:ext>
                  </a:extLst>
                </p:cNvPr>
                <p:cNvPicPr/>
                <p:nvPr/>
              </p:nvPicPr>
              <p:blipFill>
                <a:blip r:embed="rId20"/>
                <a:stretch>
                  <a:fillRect/>
                </a:stretch>
              </p:blipFill>
              <p:spPr>
                <a:xfrm>
                  <a:off x="3008596" y="1717865"/>
                  <a:ext cx="633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Ink 19">
                  <a:extLst>
                    <a:ext uri="{FF2B5EF4-FFF2-40B4-BE49-F238E27FC236}">
                      <a16:creationId xmlns:a16="http://schemas.microsoft.com/office/drawing/2014/main" id="{D133E30B-55B2-145F-861A-5D9E4502986F}"/>
                    </a:ext>
                  </a:extLst>
                </p14:cNvPr>
                <p14:cNvContentPartPr/>
                <p14:nvPr/>
              </p14:nvContentPartPr>
              <p14:xfrm>
                <a:off x="3109756" y="1730465"/>
                <a:ext cx="158760" cy="115560"/>
              </p14:xfrm>
            </p:contentPart>
          </mc:Choice>
          <mc:Fallback xmlns="">
            <p:pic>
              <p:nvPicPr>
                <p:cNvPr id="20" name="Ink 19">
                  <a:extLst>
                    <a:ext uri="{FF2B5EF4-FFF2-40B4-BE49-F238E27FC236}">
                      <a16:creationId xmlns:a16="http://schemas.microsoft.com/office/drawing/2014/main" id="{D133E30B-55B2-145F-861A-5D9E4502986F}"/>
                    </a:ext>
                  </a:extLst>
                </p:cNvPr>
                <p:cNvPicPr/>
                <p:nvPr/>
              </p:nvPicPr>
              <p:blipFill>
                <a:blip r:embed="rId22"/>
                <a:stretch>
                  <a:fillRect/>
                </a:stretch>
              </p:blipFill>
              <p:spPr>
                <a:xfrm>
                  <a:off x="3103636" y="1724345"/>
                  <a:ext cx="1710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 name="Ink 21">
                  <a:extLst>
                    <a:ext uri="{FF2B5EF4-FFF2-40B4-BE49-F238E27FC236}">
                      <a16:creationId xmlns:a16="http://schemas.microsoft.com/office/drawing/2014/main" id="{50EE9A0A-ACB4-49E0-8258-1F55BBAE29F7}"/>
                    </a:ext>
                  </a:extLst>
                </p14:cNvPr>
                <p14:cNvContentPartPr/>
                <p14:nvPr/>
              </p14:nvContentPartPr>
              <p14:xfrm>
                <a:off x="3312436" y="1782305"/>
                <a:ext cx="360" cy="67680"/>
              </p14:xfrm>
            </p:contentPart>
          </mc:Choice>
          <mc:Fallback xmlns="">
            <p:pic>
              <p:nvPicPr>
                <p:cNvPr id="22" name="Ink 21">
                  <a:extLst>
                    <a:ext uri="{FF2B5EF4-FFF2-40B4-BE49-F238E27FC236}">
                      <a16:creationId xmlns:a16="http://schemas.microsoft.com/office/drawing/2014/main" id="{50EE9A0A-ACB4-49E0-8258-1F55BBAE29F7}"/>
                    </a:ext>
                  </a:extLst>
                </p:cNvPr>
                <p:cNvPicPr/>
                <p:nvPr/>
              </p:nvPicPr>
              <p:blipFill>
                <a:blip r:embed="rId24"/>
                <a:stretch>
                  <a:fillRect/>
                </a:stretch>
              </p:blipFill>
              <p:spPr>
                <a:xfrm>
                  <a:off x="3306316" y="1776185"/>
                  <a:ext cx="126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Ink 22">
                  <a:extLst>
                    <a:ext uri="{FF2B5EF4-FFF2-40B4-BE49-F238E27FC236}">
                      <a16:creationId xmlns:a16="http://schemas.microsoft.com/office/drawing/2014/main" id="{0F46AAA1-4904-74DB-68D0-A55009391DC5}"/>
                    </a:ext>
                  </a:extLst>
                </p14:cNvPr>
                <p14:cNvContentPartPr/>
                <p14:nvPr/>
              </p14:nvContentPartPr>
              <p14:xfrm>
                <a:off x="3318556" y="1723985"/>
                <a:ext cx="6840" cy="360"/>
              </p14:xfrm>
            </p:contentPart>
          </mc:Choice>
          <mc:Fallback xmlns="">
            <p:pic>
              <p:nvPicPr>
                <p:cNvPr id="23" name="Ink 22">
                  <a:extLst>
                    <a:ext uri="{FF2B5EF4-FFF2-40B4-BE49-F238E27FC236}">
                      <a16:creationId xmlns:a16="http://schemas.microsoft.com/office/drawing/2014/main" id="{0F46AAA1-4904-74DB-68D0-A55009391DC5}"/>
                    </a:ext>
                  </a:extLst>
                </p:cNvPr>
                <p:cNvPicPr/>
                <p:nvPr/>
              </p:nvPicPr>
              <p:blipFill>
                <a:blip r:embed="rId26"/>
                <a:stretch>
                  <a:fillRect/>
                </a:stretch>
              </p:blipFill>
              <p:spPr>
                <a:xfrm>
                  <a:off x="3312436" y="1717865"/>
                  <a:ext cx="190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4" name="Ink 23">
                  <a:extLst>
                    <a:ext uri="{FF2B5EF4-FFF2-40B4-BE49-F238E27FC236}">
                      <a16:creationId xmlns:a16="http://schemas.microsoft.com/office/drawing/2014/main" id="{2ABA78D7-5E73-396D-74A1-9C8DBA6F7314}"/>
                    </a:ext>
                  </a:extLst>
                </p14:cNvPr>
                <p14:cNvContentPartPr/>
                <p14:nvPr/>
              </p14:nvContentPartPr>
              <p14:xfrm>
                <a:off x="3370756" y="1726505"/>
                <a:ext cx="76680" cy="138240"/>
              </p14:xfrm>
            </p:contentPart>
          </mc:Choice>
          <mc:Fallback xmlns="">
            <p:pic>
              <p:nvPicPr>
                <p:cNvPr id="24" name="Ink 23">
                  <a:extLst>
                    <a:ext uri="{FF2B5EF4-FFF2-40B4-BE49-F238E27FC236}">
                      <a16:creationId xmlns:a16="http://schemas.microsoft.com/office/drawing/2014/main" id="{2ABA78D7-5E73-396D-74A1-9C8DBA6F7314}"/>
                    </a:ext>
                  </a:extLst>
                </p:cNvPr>
                <p:cNvPicPr/>
                <p:nvPr/>
              </p:nvPicPr>
              <p:blipFill>
                <a:blip r:embed="rId28"/>
                <a:stretch>
                  <a:fillRect/>
                </a:stretch>
              </p:blipFill>
              <p:spPr>
                <a:xfrm>
                  <a:off x="3364636" y="1720385"/>
                  <a:ext cx="889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5" name="Ink 24">
                  <a:extLst>
                    <a:ext uri="{FF2B5EF4-FFF2-40B4-BE49-F238E27FC236}">
                      <a16:creationId xmlns:a16="http://schemas.microsoft.com/office/drawing/2014/main" id="{FCCB468D-DA6A-4415-29E6-34EE2A38FEF0}"/>
                    </a:ext>
                  </a:extLst>
                </p14:cNvPr>
                <p14:cNvContentPartPr/>
                <p14:nvPr/>
              </p14:nvContentPartPr>
              <p14:xfrm>
                <a:off x="3493876" y="1774745"/>
                <a:ext cx="63720" cy="68760"/>
              </p14:xfrm>
            </p:contentPart>
          </mc:Choice>
          <mc:Fallback xmlns="">
            <p:pic>
              <p:nvPicPr>
                <p:cNvPr id="25" name="Ink 24">
                  <a:extLst>
                    <a:ext uri="{FF2B5EF4-FFF2-40B4-BE49-F238E27FC236}">
                      <a16:creationId xmlns:a16="http://schemas.microsoft.com/office/drawing/2014/main" id="{FCCB468D-DA6A-4415-29E6-34EE2A38FEF0}"/>
                    </a:ext>
                  </a:extLst>
                </p:cNvPr>
                <p:cNvPicPr/>
                <p:nvPr/>
              </p:nvPicPr>
              <p:blipFill>
                <a:blip r:embed="rId30"/>
                <a:stretch>
                  <a:fillRect/>
                </a:stretch>
              </p:blipFill>
              <p:spPr>
                <a:xfrm>
                  <a:off x="3487756" y="1768625"/>
                  <a:ext cx="759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7" name="Ink 26">
                  <a:extLst>
                    <a:ext uri="{FF2B5EF4-FFF2-40B4-BE49-F238E27FC236}">
                      <a16:creationId xmlns:a16="http://schemas.microsoft.com/office/drawing/2014/main" id="{FB2B7AB2-B23C-E622-7A50-4193CAB5C8A6}"/>
                    </a:ext>
                  </a:extLst>
                </p14:cNvPr>
                <p14:cNvContentPartPr/>
                <p14:nvPr/>
              </p14:nvContentPartPr>
              <p14:xfrm>
                <a:off x="3595396" y="1698785"/>
                <a:ext cx="63720" cy="143280"/>
              </p14:xfrm>
            </p:contentPart>
          </mc:Choice>
          <mc:Fallback xmlns="">
            <p:pic>
              <p:nvPicPr>
                <p:cNvPr id="27" name="Ink 26">
                  <a:extLst>
                    <a:ext uri="{FF2B5EF4-FFF2-40B4-BE49-F238E27FC236}">
                      <a16:creationId xmlns:a16="http://schemas.microsoft.com/office/drawing/2014/main" id="{FB2B7AB2-B23C-E622-7A50-4193CAB5C8A6}"/>
                    </a:ext>
                  </a:extLst>
                </p:cNvPr>
                <p:cNvPicPr/>
                <p:nvPr/>
              </p:nvPicPr>
              <p:blipFill>
                <a:blip r:embed="rId32"/>
                <a:stretch>
                  <a:fillRect/>
                </a:stretch>
              </p:blipFill>
              <p:spPr>
                <a:xfrm>
                  <a:off x="3589276" y="1692665"/>
                  <a:ext cx="75960" cy="155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
            <p14:nvContentPartPr>
              <p14:cNvPr id="29" name="Ink 28">
                <a:extLst>
                  <a:ext uri="{FF2B5EF4-FFF2-40B4-BE49-F238E27FC236}">
                    <a16:creationId xmlns:a16="http://schemas.microsoft.com/office/drawing/2014/main" id="{76F520F6-C0C3-22DC-04DD-E975A19F6D63}"/>
                  </a:ext>
                </a:extLst>
              </p14:cNvPr>
              <p14:cNvContentPartPr/>
              <p14:nvPr/>
            </p14:nvContentPartPr>
            <p14:xfrm>
              <a:off x="2996356" y="2543345"/>
              <a:ext cx="1103760" cy="73440"/>
            </p14:xfrm>
          </p:contentPart>
        </mc:Choice>
        <mc:Fallback xmlns="">
          <p:pic>
            <p:nvPicPr>
              <p:cNvPr id="29" name="Ink 28">
                <a:extLst>
                  <a:ext uri="{FF2B5EF4-FFF2-40B4-BE49-F238E27FC236}">
                    <a16:creationId xmlns:a16="http://schemas.microsoft.com/office/drawing/2014/main" id="{76F520F6-C0C3-22DC-04DD-E975A19F6D63}"/>
                  </a:ext>
                </a:extLst>
              </p:cNvPr>
              <p:cNvPicPr/>
              <p:nvPr/>
            </p:nvPicPr>
            <p:blipFill>
              <a:blip r:embed="rId34"/>
              <a:stretch>
                <a:fillRect/>
              </a:stretch>
            </p:blipFill>
            <p:spPr>
              <a:xfrm>
                <a:off x="2990236" y="2537225"/>
                <a:ext cx="11160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0" name="Ink 29">
                <a:extLst>
                  <a:ext uri="{FF2B5EF4-FFF2-40B4-BE49-F238E27FC236}">
                    <a16:creationId xmlns:a16="http://schemas.microsoft.com/office/drawing/2014/main" id="{D0DBFD55-A49C-BB1D-9335-1F6EF289EB9D}"/>
                  </a:ext>
                </a:extLst>
              </p14:cNvPr>
              <p14:cNvContentPartPr/>
              <p14:nvPr/>
            </p14:nvContentPartPr>
            <p14:xfrm>
              <a:off x="5582596" y="2548025"/>
              <a:ext cx="1792080" cy="360"/>
            </p14:xfrm>
          </p:contentPart>
        </mc:Choice>
        <mc:Fallback xmlns="">
          <p:pic>
            <p:nvPicPr>
              <p:cNvPr id="30" name="Ink 29">
                <a:extLst>
                  <a:ext uri="{FF2B5EF4-FFF2-40B4-BE49-F238E27FC236}">
                    <a16:creationId xmlns:a16="http://schemas.microsoft.com/office/drawing/2014/main" id="{D0DBFD55-A49C-BB1D-9335-1F6EF289EB9D}"/>
                  </a:ext>
                </a:extLst>
              </p:cNvPr>
              <p:cNvPicPr/>
              <p:nvPr/>
            </p:nvPicPr>
            <p:blipFill>
              <a:blip r:embed="rId36"/>
              <a:stretch>
                <a:fillRect/>
              </a:stretch>
            </p:blipFill>
            <p:spPr>
              <a:xfrm>
                <a:off x="5576476" y="2541905"/>
                <a:ext cx="1804320" cy="12600"/>
              </a:xfrm>
              <a:prstGeom prst="rect">
                <a:avLst/>
              </a:prstGeom>
            </p:spPr>
          </p:pic>
        </mc:Fallback>
      </mc:AlternateContent>
      <p:grpSp>
        <p:nvGrpSpPr>
          <p:cNvPr id="33" name="Group 32">
            <a:extLst>
              <a:ext uri="{FF2B5EF4-FFF2-40B4-BE49-F238E27FC236}">
                <a16:creationId xmlns:a16="http://schemas.microsoft.com/office/drawing/2014/main" id="{63C39DF7-C377-DDEC-6AF4-5C64F2998AE0}"/>
              </a:ext>
            </a:extLst>
          </p:cNvPr>
          <p:cNvGrpSpPr/>
          <p:nvPr/>
        </p:nvGrpSpPr>
        <p:grpSpPr>
          <a:xfrm>
            <a:off x="2743996" y="2948705"/>
            <a:ext cx="2449080" cy="75960"/>
            <a:chOff x="2743996" y="2948705"/>
            <a:chExt cx="2449080" cy="75960"/>
          </a:xfrm>
        </p:grpSpPr>
        <mc:AlternateContent xmlns:mc="http://schemas.openxmlformats.org/markup-compatibility/2006" xmlns:p14="http://schemas.microsoft.com/office/powerpoint/2010/main">
          <mc:Choice Requires="p14">
            <p:contentPart p14:bwMode="auto" r:id="rId37">
              <p14:nvContentPartPr>
                <p14:cNvPr id="31" name="Ink 30">
                  <a:extLst>
                    <a:ext uri="{FF2B5EF4-FFF2-40B4-BE49-F238E27FC236}">
                      <a16:creationId xmlns:a16="http://schemas.microsoft.com/office/drawing/2014/main" id="{B678B351-EEF7-4C91-ECDF-7A5C07A9374A}"/>
                    </a:ext>
                  </a:extLst>
                </p14:cNvPr>
                <p14:cNvContentPartPr/>
                <p14:nvPr/>
              </p14:nvContentPartPr>
              <p14:xfrm>
                <a:off x="2743996" y="2948705"/>
                <a:ext cx="2417400" cy="44280"/>
              </p14:xfrm>
            </p:contentPart>
          </mc:Choice>
          <mc:Fallback xmlns="">
            <p:pic>
              <p:nvPicPr>
                <p:cNvPr id="31" name="Ink 30">
                  <a:extLst>
                    <a:ext uri="{FF2B5EF4-FFF2-40B4-BE49-F238E27FC236}">
                      <a16:creationId xmlns:a16="http://schemas.microsoft.com/office/drawing/2014/main" id="{B678B351-EEF7-4C91-ECDF-7A5C07A9374A}"/>
                    </a:ext>
                  </a:extLst>
                </p:cNvPr>
                <p:cNvPicPr/>
                <p:nvPr/>
              </p:nvPicPr>
              <p:blipFill>
                <a:blip r:embed="rId38"/>
                <a:stretch>
                  <a:fillRect/>
                </a:stretch>
              </p:blipFill>
              <p:spPr>
                <a:xfrm>
                  <a:off x="2737876" y="2942585"/>
                  <a:ext cx="24296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2" name="Ink 31">
                  <a:extLst>
                    <a:ext uri="{FF2B5EF4-FFF2-40B4-BE49-F238E27FC236}">
                      <a16:creationId xmlns:a16="http://schemas.microsoft.com/office/drawing/2014/main" id="{A72233AF-1CE1-AFAD-0DC6-1933D530F6F4}"/>
                    </a:ext>
                  </a:extLst>
                </p14:cNvPr>
                <p14:cNvContentPartPr/>
                <p14:nvPr/>
              </p14:nvContentPartPr>
              <p14:xfrm>
                <a:off x="4467316" y="3024305"/>
                <a:ext cx="725760" cy="360"/>
              </p14:xfrm>
            </p:contentPart>
          </mc:Choice>
          <mc:Fallback xmlns="">
            <p:pic>
              <p:nvPicPr>
                <p:cNvPr id="32" name="Ink 31">
                  <a:extLst>
                    <a:ext uri="{FF2B5EF4-FFF2-40B4-BE49-F238E27FC236}">
                      <a16:creationId xmlns:a16="http://schemas.microsoft.com/office/drawing/2014/main" id="{A72233AF-1CE1-AFAD-0DC6-1933D530F6F4}"/>
                    </a:ext>
                  </a:extLst>
                </p:cNvPr>
                <p:cNvPicPr/>
                <p:nvPr/>
              </p:nvPicPr>
              <p:blipFill>
                <a:blip r:embed="rId40"/>
                <a:stretch>
                  <a:fillRect/>
                </a:stretch>
              </p:blipFill>
              <p:spPr>
                <a:xfrm>
                  <a:off x="4461196" y="3018185"/>
                  <a:ext cx="738000" cy="1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
            <p14:nvContentPartPr>
              <p14:cNvPr id="34" name="Ink 33">
                <a:extLst>
                  <a:ext uri="{FF2B5EF4-FFF2-40B4-BE49-F238E27FC236}">
                    <a16:creationId xmlns:a16="http://schemas.microsoft.com/office/drawing/2014/main" id="{EBE8399C-6552-3054-B412-67CDFEBB403C}"/>
                  </a:ext>
                </a:extLst>
              </p14:cNvPr>
              <p14:cNvContentPartPr/>
              <p14:nvPr/>
            </p14:nvContentPartPr>
            <p14:xfrm>
              <a:off x="7167316" y="3021425"/>
              <a:ext cx="1302120" cy="15120"/>
            </p14:xfrm>
          </p:contentPart>
        </mc:Choice>
        <mc:Fallback xmlns="">
          <p:pic>
            <p:nvPicPr>
              <p:cNvPr id="34" name="Ink 33">
                <a:extLst>
                  <a:ext uri="{FF2B5EF4-FFF2-40B4-BE49-F238E27FC236}">
                    <a16:creationId xmlns:a16="http://schemas.microsoft.com/office/drawing/2014/main" id="{EBE8399C-6552-3054-B412-67CDFEBB403C}"/>
                  </a:ext>
                </a:extLst>
              </p:cNvPr>
              <p:cNvPicPr/>
              <p:nvPr/>
            </p:nvPicPr>
            <p:blipFill>
              <a:blip r:embed="rId42"/>
              <a:stretch>
                <a:fillRect/>
              </a:stretch>
            </p:blipFill>
            <p:spPr>
              <a:xfrm>
                <a:off x="7161196" y="3015305"/>
                <a:ext cx="13143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5" name="Ink 34">
                <a:extLst>
                  <a:ext uri="{FF2B5EF4-FFF2-40B4-BE49-F238E27FC236}">
                    <a16:creationId xmlns:a16="http://schemas.microsoft.com/office/drawing/2014/main" id="{5D854519-1447-F928-71CF-A580D5081F7D}"/>
                  </a:ext>
                </a:extLst>
              </p14:cNvPr>
              <p14:cNvContentPartPr/>
              <p14:nvPr/>
            </p14:nvContentPartPr>
            <p14:xfrm>
              <a:off x="2468236" y="3309065"/>
              <a:ext cx="505080" cy="360"/>
            </p14:xfrm>
          </p:contentPart>
        </mc:Choice>
        <mc:Fallback xmlns="">
          <p:pic>
            <p:nvPicPr>
              <p:cNvPr id="35" name="Ink 34">
                <a:extLst>
                  <a:ext uri="{FF2B5EF4-FFF2-40B4-BE49-F238E27FC236}">
                    <a16:creationId xmlns:a16="http://schemas.microsoft.com/office/drawing/2014/main" id="{5D854519-1447-F928-71CF-A580D5081F7D}"/>
                  </a:ext>
                </a:extLst>
              </p:cNvPr>
              <p:cNvPicPr/>
              <p:nvPr/>
            </p:nvPicPr>
            <p:blipFill>
              <a:blip r:embed="rId44"/>
              <a:stretch>
                <a:fillRect/>
              </a:stretch>
            </p:blipFill>
            <p:spPr>
              <a:xfrm>
                <a:off x="2462116" y="3302945"/>
                <a:ext cx="517320" cy="12600"/>
              </a:xfrm>
              <a:prstGeom prst="rect">
                <a:avLst/>
              </a:prstGeom>
            </p:spPr>
          </p:pic>
        </mc:Fallback>
      </mc:AlternateContent>
    </p:spTree>
    <p:extLst>
      <p:ext uri="{BB962C8B-B14F-4D97-AF65-F5344CB8AC3E}">
        <p14:creationId xmlns:p14="http://schemas.microsoft.com/office/powerpoint/2010/main" val="2236944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lide Number Placeholder 2">
            <a:extLst>
              <a:ext uri="{FF2B5EF4-FFF2-40B4-BE49-F238E27FC236}">
                <a16:creationId xmlns:a16="http://schemas.microsoft.com/office/drawing/2014/main" id="{2E19FD00-6402-E65E-8E9D-EF3712335DEA}"/>
              </a:ext>
            </a:extLst>
          </p:cNvPr>
          <p:cNvSpPr>
            <a:spLocks noGrp="1"/>
          </p:cNvSpPr>
          <p:nvPr>
            <p:ph type="sldNum" sz="quarter" idx="12"/>
          </p:nvPr>
        </p:nvSpPr>
        <p:spPr>
          <a:xfrm>
            <a:off x="8805333" y="6356350"/>
            <a:ext cx="2743200" cy="365125"/>
          </a:xfrm>
        </p:spPr>
        <p:txBody>
          <a:bodyPr>
            <a:normAutofit/>
          </a:bodyPr>
          <a:lstStyle/>
          <a:p>
            <a:pPr>
              <a:spcAft>
                <a:spcPts val="600"/>
              </a:spcAft>
            </a:pPr>
            <a:fld id="{C86488E0-EA66-EE4C-84C2-226D9C4A9E6B}" type="slidenum">
              <a:rPr lang="en-PS" smtClean="0"/>
              <a:pPr>
                <a:spcAft>
                  <a:spcPts val="600"/>
                </a:spcAft>
              </a:pPr>
              <a:t>48</a:t>
            </a:fld>
            <a:endParaRPr lang="en-PS"/>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6050B3E-0FA6-9A9F-FBA1-286D3DCF37D7}"/>
              </a:ext>
            </a:extLst>
          </p:cNvPr>
          <p:cNvPicPr>
            <a:picLocks noChangeAspect="1"/>
          </p:cNvPicPr>
          <p:nvPr/>
        </p:nvPicPr>
        <p:blipFill>
          <a:blip r:embed="rId2"/>
          <a:stretch>
            <a:fillRect/>
          </a:stretch>
        </p:blipFill>
        <p:spPr>
          <a:xfrm>
            <a:off x="1670671" y="643467"/>
            <a:ext cx="8294124"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31ED16B-500F-72D7-9E42-1C42E416B4AD}"/>
                  </a:ext>
                </a:extLst>
              </p:cNvPr>
              <p:cNvSpPr txBox="1"/>
              <p:nvPr/>
            </p:nvSpPr>
            <p:spPr>
              <a:xfrm>
                <a:off x="9700299" y="3332272"/>
                <a:ext cx="189474" cy="2890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PS" i="1" smtClean="0">
                              <a:solidFill>
                                <a:srgbClr val="FF0000"/>
                              </a:solidFill>
                              <a:latin typeface="Cambria Math" panose="02040503050406030204" pitchFamily="18" charset="0"/>
                            </a:rPr>
                          </m:ctrlPr>
                        </m:accPr>
                        <m:e>
                          <m:r>
                            <a:rPr lang="en-PS" i="1">
                              <a:solidFill>
                                <a:srgbClr val="FF0000"/>
                              </a:solidFill>
                              <a:latin typeface="Cambria Math" panose="02040503050406030204" pitchFamily="18" charset="0"/>
                              <a:ea typeface="Cambria Math" panose="02040503050406030204" pitchFamily="18" charset="0"/>
                            </a:rPr>
                            <m:t>𝜃</m:t>
                          </m:r>
                        </m:e>
                      </m:acc>
                    </m:oMath>
                  </m:oMathPara>
                </a14:m>
                <a:endParaRPr lang="en-PS" dirty="0"/>
              </a:p>
            </p:txBody>
          </p:sp>
        </mc:Choice>
        <mc:Fallback xmlns="">
          <p:sp>
            <p:nvSpPr>
              <p:cNvPr id="2" name="TextBox 1">
                <a:extLst>
                  <a:ext uri="{FF2B5EF4-FFF2-40B4-BE49-F238E27FC236}">
                    <a16:creationId xmlns:a16="http://schemas.microsoft.com/office/drawing/2014/main" id="{931ED16B-500F-72D7-9E42-1C42E416B4AD}"/>
                  </a:ext>
                </a:extLst>
              </p:cNvPr>
              <p:cNvSpPr txBox="1">
                <a:spLocks noRot="1" noChangeAspect="1" noMove="1" noResize="1" noEditPoints="1" noAdjustHandles="1" noChangeArrowheads="1" noChangeShapeType="1" noTextEdit="1"/>
              </p:cNvSpPr>
              <p:nvPr/>
            </p:nvSpPr>
            <p:spPr>
              <a:xfrm>
                <a:off x="9700299" y="3332272"/>
                <a:ext cx="189474" cy="289053"/>
              </a:xfrm>
              <a:prstGeom prst="rect">
                <a:avLst/>
              </a:prstGeom>
              <a:blipFill>
                <a:blip r:embed="rId3"/>
                <a:stretch>
                  <a:fillRect l="-25000" t="-20833" r="-25000" b="-4167"/>
                </a:stretch>
              </a:blipFill>
            </p:spPr>
            <p:txBody>
              <a:bodyPr/>
              <a:lstStyle/>
              <a:p>
                <a:r>
                  <a:rPr lang="en-PS">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83FB2D4C-4649-804A-3721-568D43E2FF11}"/>
                  </a:ext>
                </a:extLst>
              </p14:cNvPr>
              <p14:cNvContentPartPr/>
              <p14:nvPr/>
            </p14:nvContentPartPr>
            <p14:xfrm>
              <a:off x="2417014" y="3677066"/>
              <a:ext cx="2608920" cy="43920"/>
            </p14:xfrm>
          </p:contentPart>
        </mc:Choice>
        <mc:Fallback xmlns="">
          <p:pic>
            <p:nvPicPr>
              <p:cNvPr id="5" name="Ink 4">
                <a:extLst>
                  <a:ext uri="{FF2B5EF4-FFF2-40B4-BE49-F238E27FC236}">
                    <a16:creationId xmlns:a16="http://schemas.microsoft.com/office/drawing/2014/main" id="{83FB2D4C-4649-804A-3721-568D43E2FF11}"/>
                  </a:ext>
                </a:extLst>
              </p:cNvPr>
              <p:cNvPicPr/>
              <p:nvPr/>
            </p:nvPicPr>
            <p:blipFill>
              <a:blip r:embed="rId5"/>
              <a:stretch>
                <a:fillRect/>
              </a:stretch>
            </p:blipFill>
            <p:spPr>
              <a:xfrm>
                <a:off x="2410894" y="3670946"/>
                <a:ext cx="26211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CCF56C99-528B-14E8-4C07-B717412AE159}"/>
                  </a:ext>
                </a:extLst>
              </p14:cNvPr>
              <p14:cNvContentPartPr/>
              <p14:nvPr/>
            </p14:nvContentPartPr>
            <p14:xfrm>
              <a:off x="9646174" y="3189626"/>
              <a:ext cx="320040" cy="477000"/>
            </p14:xfrm>
          </p:contentPart>
        </mc:Choice>
        <mc:Fallback xmlns="">
          <p:pic>
            <p:nvPicPr>
              <p:cNvPr id="6" name="Ink 5">
                <a:extLst>
                  <a:ext uri="{FF2B5EF4-FFF2-40B4-BE49-F238E27FC236}">
                    <a16:creationId xmlns:a16="http://schemas.microsoft.com/office/drawing/2014/main" id="{CCF56C99-528B-14E8-4C07-B717412AE159}"/>
                  </a:ext>
                </a:extLst>
              </p:cNvPr>
              <p:cNvPicPr/>
              <p:nvPr/>
            </p:nvPicPr>
            <p:blipFill>
              <a:blip r:embed="rId7"/>
              <a:stretch>
                <a:fillRect/>
              </a:stretch>
            </p:blipFill>
            <p:spPr>
              <a:xfrm>
                <a:off x="9640054" y="3183506"/>
                <a:ext cx="332280" cy="489240"/>
              </a:xfrm>
              <a:prstGeom prst="rect">
                <a:avLst/>
              </a:prstGeom>
            </p:spPr>
          </p:pic>
        </mc:Fallback>
      </mc:AlternateContent>
      <p:grpSp>
        <p:nvGrpSpPr>
          <p:cNvPr id="10" name="Group 9">
            <a:extLst>
              <a:ext uri="{FF2B5EF4-FFF2-40B4-BE49-F238E27FC236}">
                <a16:creationId xmlns:a16="http://schemas.microsoft.com/office/drawing/2014/main" id="{1F94A500-0960-2416-8F33-5A100E05BD96}"/>
              </a:ext>
            </a:extLst>
          </p:cNvPr>
          <p:cNvGrpSpPr/>
          <p:nvPr/>
        </p:nvGrpSpPr>
        <p:grpSpPr>
          <a:xfrm>
            <a:off x="7552876" y="1967345"/>
            <a:ext cx="194400" cy="66960"/>
            <a:chOff x="7552876" y="1967345"/>
            <a:chExt cx="194400" cy="66960"/>
          </a:xfrm>
        </p:grpSpPr>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BAC653DC-722B-1203-2B5A-44B35E2D0B03}"/>
                    </a:ext>
                  </a:extLst>
                </p14:cNvPr>
                <p14:cNvContentPartPr/>
                <p14:nvPr/>
              </p14:nvContentPartPr>
              <p14:xfrm>
                <a:off x="7560436" y="1967345"/>
                <a:ext cx="186840" cy="11160"/>
              </p14:xfrm>
            </p:contentPart>
          </mc:Choice>
          <mc:Fallback xmlns="">
            <p:pic>
              <p:nvPicPr>
                <p:cNvPr id="7" name="Ink 6">
                  <a:extLst>
                    <a:ext uri="{FF2B5EF4-FFF2-40B4-BE49-F238E27FC236}">
                      <a16:creationId xmlns:a16="http://schemas.microsoft.com/office/drawing/2014/main" id="{BAC653DC-722B-1203-2B5A-44B35E2D0B03}"/>
                    </a:ext>
                  </a:extLst>
                </p:cNvPr>
                <p:cNvPicPr/>
                <p:nvPr/>
              </p:nvPicPr>
              <p:blipFill>
                <a:blip r:embed="rId9"/>
                <a:stretch>
                  <a:fillRect/>
                </a:stretch>
              </p:blipFill>
              <p:spPr>
                <a:xfrm>
                  <a:off x="7554316" y="1961225"/>
                  <a:ext cx="1990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51282BAD-4407-2EE7-6FFC-A6A838C3212B}"/>
                    </a:ext>
                  </a:extLst>
                </p14:cNvPr>
                <p14:cNvContentPartPr/>
                <p14:nvPr/>
              </p14:nvContentPartPr>
              <p14:xfrm>
                <a:off x="7552876" y="2018825"/>
                <a:ext cx="164880" cy="15480"/>
              </p14:xfrm>
            </p:contentPart>
          </mc:Choice>
          <mc:Fallback xmlns="">
            <p:pic>
              <p:nvPicPr>
                <p:cNvPr id="8" name="Ink 7">
                  <a:extLst>
                    <a:ext uri="{FF2B5EF4-FFF2-40B4-BE49-F238E27FC236}">
                      <a16:creationId xmlns:a16="http://schemas.microsoft.com/office/drawing/2014/main" id="{51282BAD-4407-2EE7-6FFC-A6A838C3212B}"/>
                    </a:ext>
                  </a:extLst>
                </p:cNvPr>
                <p:cNvPicPr/>
                <p:nvPr/>
              </p:nvPicPr>
              <p:blipFill>
                <a:blip r:embed="rId11"/>
                <a:stretch>
                  <a:fillRect/>
                </a:stretch>
              </p:blipFill>
              <p:spPr>
                <a:xfrm>
                  <a:off x="7546756" y="2012705"/>
                  <a:ext cx="177120" cy="27720"/>
                </a:xfrm>
                <a:prstGeom prst="rect">
                  <a:avLst/>
                </a:prstGeom>
              </p:spPr>
            </p:pic>
          </mc:Fallback>
        </mc:AlternateContent>
      </p:grpSp>
    </p:spTree>
    <p:extLst>
      <p:ext uri="{BB962C8B-B14F-4D97-AF65-F5344CB8AC3E}">
        <p14:creationId xmlns:p14="http://schemas.microsoft.com/office/powerpoint/2010/main" val="32631898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lide Number Placeholder 2">
            <a:extLst>
              <a:ext uri="{FF2B5EF4-FFF2-40B4-BE49-F238E27FC236}">
                <a16:creationId xmlns:a16="http://schemas.microsoft.com/office/drawing/2014/main" id="{EF14F04B-DECC-D456-3CC3-CE7DF70080DC}"/>
              </a:ext>
            </a:extLst>
          </p:cNvPr>
          <p:cNvSpPr>
            <a:spLocks noGrp="1"/>
          </p:cNvSpPr>
          <p:nvPr>
            <p:ph type="sldNum" sz="quarter" idx="12"/>
          </p:nvPr>
        </p:nvSpPr>
        <p:spPr>
          <a:xfrm>
            <a:off x="8805333" y="6356350"/>
            <a:ext cx="2743200" cy="365125"/>
          </a:xfrm>
        </p:spPr>
        <p:txBody>
          <a:bodyPr>
            <a:normAutofit/>
          </a:bodyPr>
          <a:lstStyle/>
          <a:p>
            <a:pPr>
              <a:spcAft>
                <a:spcPts val="600"/>
              </a:spcAft>
            </a:pPr>
            <a:fld id="{C86488E0-EA66-EE4C-84C2-226D9C4A9E6B}" type="slidenum">
              <a:rPr lang="en-PS" smtClean="0"/>
              <a:pPr>
                <a:spcAft>
                  <a:spcPts val="600"/>
                </a:spcAft>
              </a:pPr>
              <a:t>49</a:t>
            </a:fld>
            <a:endParaRPr lang="en-PS"/>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DEFC6BC-E29F-09B5-27DD-D46659FA5CB7}"/>
              </a:ext>
            </a:extLst>
          </p:cNvPr>
          <p:cNvPicPr>
            <a:picLocks noChangeAspect="1"/>
          </p:cNvPicPr>
          <p:nvPr/>
        </p:nvPicPr>
        <p:blipFill>
          <a:blip r:embed="rId2"/>
          <a:stretch>
            <a:fillRect/>
          </a:stretch>
        </p:blipFill>
        <p:spPr>
          <a:xfrm>
            <a:off x="1670670" y="643467"/>
            <a:ext cx="8114777"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4FC7DEC5-3565-DA41-8799-FC74082F034A}"/>
                  </a:ext>
                </a:extLst>
              </p14:cNvPr>
              <p14:cNvContentPartPr/>
              <p14:nvPr/>
            </p14:nvContentPartPr>
            <p14:xfrm>
              <a:off x="4567654" y="3759866"/>
              <a:ext cx="3790440" cy="59040"/>
            </p14:xfrm>
          </p:contentPart>
        </mc:Choice>
        <mc:Fallback xmlns="">
          <p:pic>
            <p:nvPicPr>
              <p:cNvPr id="2" name="Ink 1">
                <a:extLst>
                  <a:ext uri="{FF2B5EF4-FFF2-40B4-BE49-F238E27FC236}">
                    <a16:creationId xmlns:a16="http://schemas.microsoft.com/office/drawing/2014/main" id="{4FC7DEC5-3565-DA41-8799-FC74082F034A}"/>
                  </a:ext>
                </a:extLst>
              </p:cNvPr>
              <p:cNvPicPr/>
              <p:nvPr/>
            </p:nvPicPr>
            <p:blipFill>
              <a:blip r:embed="rId4"/>
              <a:stretch>
                <a:fillRect/>
              </a:stretch>
            </p:blipFill>
            <p:spPr>
              <a:xfrm>
                <a:off x="4561534" y="3753746"/>
                <a:ext cx="38026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A1FBD3C9-3B00-8249-9D13-E6CF52BB49DE}"/>
                  </a:ext>
                </a:extLst>
              </p14:cNvPr>
              <p14:cNvContentPartPr/>
              <p14:nvPr/>
            </p14:nvContentPartPr>
            <p14:xfrm>
              <a:off x="2572534" y="4035266"/>
              <a:ext cx="2729160" cy="32040"/>
            </p14:xfrm>
          </p:contentPart>
        </mc:Choice>
        <mc:Fallback xmlns="">
          <p:pic>
            <p:nvPicPr>
              <p:cNvPr id="5" name="Ink 4">
                <a:extLst>
                  <a:ext uri="{FF2B5EF4-FFF2-40B4-BE49-F238E27FC236}">
                    <a16:creationId xmlns:a16="http://schemas.microsoft.com/office/drawing/2014/main" id="{A1FBD3C9-3B00-8249-9D13-E6CF52BB49DE}"/>
                  </a:ext>
                </a:extLst>
              </p:cNvPr>
              <p:cNvPicPr/>
              <p:nvPr/>
            </p:nvPicPr>
            <p:blipFill>
              <a:blip r:embed="rId6"/>
              <a:stretch>
                <a:fillRect/>
              </a:stretch>
            </p:blipFill>
            <p:spPr>
              <a:xfrm>
                <a:off x="2566414" y="4029146"/>
                <a:ext cx="27414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D93946F4-2105-F7AD-4CA5-A9AE5A1BFF34}"/>
                  </a:ext>
                </a:extLst>
              </p14:cNvPr>
              <p14:cNvContentPartPr/>
              <p14:nvPr/>
            </p14:nvContentPartPr>
            <p14:xfrm>
              <a:off x="5733796" y="4020425"/>
              <a:ext cx="2886120" cy="74880"/>
            </p14:xfrm>
          </p:contentPart>
        </mc:Choice>
        <mc:Fallback xmlns="">
          <p:pic>
            <p:nvPicPr>
              <p:cNvPr id="6" name="Ink 5">
                <a:extLst>
                  <a:ext uri="{FF2B5EF4-FFF2-40B4-BE49-F238E27FC236}">
                    <a16:creationId xmlns:a16="http://schemas.microsoft.com/office/drawing/2014/main" id="{D93946F4-2105-F7AD-4CA5-A9AE5A1BFF34}"/>
                  </a:ext>
                </a:extLst>
              </p:cNvPr>
              <p:cNvPicPr/>
              <p:nvPr/>
            </p:nvPicPr>
            <p:blipFill>
              <a:blip r:embed="rId8"/>
              <a:stretch>
                <a:fillRect/>
              </a:stretch>
            </p:blipFill>
            <p:spPr>
              <a:xfrm>
                <a:off x="5727676" y="4014305"/>
                <a:ext cx="28983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01467BE9-9192-C973-CBE4-C8A57ADFBFAC}"/>
                  </a:ext>
                </a:extLst>
              </p14:cNvPr>
              <p14:cNvContentPartPr/>
              <p14:nvPr/>
            </p14:nvContentPartPr>
            <p14:xfrm>
              <a:off x="3013996" y="4379705"/>
              <a:ext cx="3359880" cy="17280"/>
            </p14:xfrm>
          </p:contentPart>
        </mc:Choice>
        <mc:Fallback xmlns="">
          <p:pic>
            <p:nvPicPr>
              <p:cNvPr id="7" name="Ink 6">
                <a:extLst>
                  <a:ext uri="{FF2B5EF4-FFF2-40B4-BE49-F238E27FC236}">
                    <a16:creationId xmlns:a16="http://schemas.microsoft.com/office/drawing/2014/main" id="{01467BE9-9192-C973-CBE4-C8A57ADFBFAC}"/>
                  </a:ext>
                </a:extLst>
              </p:cNvPr>
              <p:cNvPicPr/>
              <p:nvPr/>
            </p:nvPicPr>
            <p:blipFill>
              <a:blip r:embed="rId10"/>
              <a:stretch>
                <a:fillRect/>
              </a:stretch>
            </p:blipFill>
            <p:spPr>
              <a:xfrm>
                <a:off x="3007876" y="4373585"/>
                <a:ext cx="3372120" cy="29520"/>
              </a:xfrm>
              <a:prstGeom prst="rect">
                <a:avLst/>
              </a:prstGeom>
            </p:spPr>
          </p:pic>
        </mc:Fallback>
      </mc:AlternateContent>
    </p:spTree>
    <p:extLst>
      <p:ext uri="{BB962C8B-B14F-4D97-AF65-F5344CB8AC3E}">
        <p14:creationId xmlns:p14="http://schemas.microsoft.com/office/powerpoint/2010/main" val="2429615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lide Number Placeholder 2">
            <a:extLst>
              <a:ext uri="{FF2B5EF4-FFF2-40B4-BE49-F238E27FC236}">
                <a16:creationId xmlns:a16="http://schemas.microsoft.com/office/drawing/2014/main" id="{59D9F76D-BC63-7891-2D1E-0F92C6321271}"/>
              </a:ext>
            </a:extLst>
          </p:cNvPr>
          <p:cNvSpPr>
            <a:spLocks noGrp="1"/>
          </p:cNvSpPr>
          <p:nvPr>
            <p:ph type="sldNum" sz="quarter" idx="12"/>
          </p:nvPr>
        </p:nvSpPr>
        <p:spPr>
          <a:xfrm>
            <a:off x="8805333" y="6356350"/>
            <a:ext cx="2743200" cy="365125"/>
          </a:xfrm>
        </p:spPr>
        <p:txBody>
          <a:bodyPr>
            <a:normAutofit/>
          </a:bodyPr>
          <a:lstStyle/>
          <a:p>
            <a:pPr>
              <a:spcAft>
                <a:spcPts val="600"/>
              </a:spcAft>
            </a:pPr>
            <a:fld id="{C86488E0-EA66-EE4C-84C2-226D9C4A9E6B}" type="slidenum">
              <a:rPr lang="en-PS" smtClean="0"/>
              <a:pPr>
                <a:spcAft>
                  <a:spcPts val="600"/>
                </a:spcAft>
              </a:pPr>
              <a:t>5</a:t>
            </a:fld>
            <a:endParaRPr lang="en-PS"/>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BEDCCCA-7FAE-73BB-FD2B-967596EDEAEC}"/>
              </a:ext>
            </a:extLst>
          </p:cNvPr>
          <p:cNvPicPr>
            <a:picLocks noChangeAspect="1"/>
          </p:cNvPicPr>
          <p:nvPr/>
        </p:nvPicPr>
        <p:blipFill>
          <a:blip r:embed="rId2"/>
          <a:stretch>
            <a:fillRect/>
          </a:stretch>
        </p:blipFill>
        <p:spPr>
          <a:xfrm>
            <a:off x="1670670" y="643467"/>
            <a:ext cx="8127034"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84369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lide Number Placeholder 2">
            <a:extLst>
              <a:ext uri="{FF2B5EF4-FFF2-40B4-BE49-F238E27FC236}">
                <a16:creationId xmlns:a16="http://schemas.microsoft.com/office/drawing/2014/main" id="{EBEF40A1-755A-9E1D-894F-7C9B90DBB38F}"/>
              </a:ext>
            </a:extLst>
          </p:cNvPr>
          <p:cNvSpPr>
            <a:spLocks noGrp="1"/>
          </p:cNvSpPr>
          <p:nvPr>
            <p:ph type="sldNum" sz="quarter" idx="12"/>
          </p:nvPr>
        </p:nvSpPr>
        <p:spPr>
          <a:xfrm>
            <a:off x="8805333" y="6356350"/>
            <a:ext cx="2743200" cy="365125"/>
          </a:xfrm>
        </p:spPr>
        <p:txBody>
          <a:bodyPr>
            <a:normAutofit/>
          </a:bodyPr>
          <a:lstStyle/>
          <a:p>
            <a:pPr>
              <a:spcAft>
                <a:spcPts val="600"/>
              </a:spcAft>
            </a:pPr>
            <a:fld id="{C86488E0-EA66-EE4C-84C2-226D9C4A9E6B}" type="slidenum">
              <a:rPr lang="en-PS" smtClean="0"/>
              <a:pPr>
                <a:spcAft>
                  <a:spcPts val="600"/>
                </a:spcAft>
              </a:pPr>
              <a:t>50</a:t>
            </a:fld>
            <a:endParaRPr lang="en-PS"/>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E82F8A8-B4F9-C930-99A6-9016BF383183}"/>
              </a:ext>
            </a:extLst>
          </p:cNvPr>
          <p:cNvPicPr>
            <a:picLocks noChangeAspect="1"/>
          </p:cNvPicPr>
          <p:nvPr/>
        </p:nvPicPr>
        <p:blipFill>
          <a:blip r:embed="rId2"/>
          <a:stretch>
            <a:fillRect/>
          </a:stretch>
        </p:blipFill>
        <p:spPr>
          <a:xfrm>
            <a:off x="1670670" y="643467"/>
            <a:ext cx="8176889"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33BCC709-876C-697E-AD1B-F75EC19FF0BA}"/>
                  </a:ext>
                </a:extLst>
              </p14:cNvPr>
              <p14:cNvContentPartPr/>
              <p14:nvPr/>
            </p14:nvContentPartPr>
            <p14:xfrm>
              <a:off x="7797214" y="2397626"/>
              <a:ext cx="249120" cy="360"/>
            </p14:xfrm>
          </p:contentPart>
        </mc:Choice>
        <mc:Fallback xmlns="">
          <p:pic>
            <p:nvPicPr>
              <p:cNvPr id="2" name="Ink 1">
                <a:extLst>
                  <a:ext uri="{FF2B5EF4-FFF2-40B4-BE49-F238E27FC236}">
                    <a16:creationId xmlns:a16="http://schemas.microsoft.com/office/drawing/2014/main" id="{33BCC709-876C-697E-AD1B-F75EC19FF0BA}"/>
                  </a:ext>
                </a:extLst>
              </p:cNvPr>
              <p:cNvPicPr/>
              <p:nvPr/>
            </p:nvPicPr>
            <p:blipFill>
              <a:blip r:embed="rId4"/>
              <a:stretch>
                <a:fillRect/>
              </a:stretch>
            </p:blipFill>
            <p:spPr>
              <a:xfrm>
                <a:off x="7791094" y="2391506"/>
                <a:ext cx="2613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26E519C9-1BDA-FE3A-664E-9DC13BCD1A11}"/>
                  </a:ext>
                </a:extLst>
              </p14:cNvPr>
              <p14:cNvContentPartPr/>
              <p14:nvPr/>
            </p14:nvContentPartPr>
            <p14:xfrm>
              <a:off x="7370614" y="1617866"/>
              <a:ext cx="360" cy="360"/>
            </p14:xfrm>
          </p:contentPart>
        </mc:Choice>
        <mc:Fallback xmlns="">
          <p:pic>
            <p:nvPicPr>
              <p:cNvPr id="12" name="Ink 11">
                <a:extLst>
                  <a:ext uri="{FF2B5EF4-FFF2-40B4-BE49-F238E27FC236}">
                    <a16:creationId xmlns:a16="http://schemas.microsoft.com/office/drawing/2014/main" id="{26E519C9-1BDA-FE3A-664E-9DC13BCD1A11}"/>
                  </a:ext>
                </a:extLst>
              </p:cNvPr>
              <p:cNvPicPr/>
              <p:nvPr/>
            </p:nvPicPr>
            <p:blipFill>
              <a:blip r:embed="rId6"/>
              <a:stretch>
                <a:fillRect/>
              </a:stretch>
            </p:blipFill>
            <p:spPr>
              <a:xfrm>
                <a:off x="7364494" y="1611746"/>
                <a:ext cx="12600" cy="12600"/>
              </a:xfrm>
              <a:prstGeom prst="rect">
                <a:avLst/>
              </a:prstGeom>
            </p:spPr>
          </p:pic>
        </mc:Fallback>
      </mc:AlternateContent>
      <p:grpSp>
        <p:nvGrpSpPr>
          <p:cNvPr id="18" name="Group 17">
            <a:extLst>
              <a:ext uri="{FF2B5EF4-FFF2-40B4-BE49-F238E27FC236}">
                <a16:creationId xmlns:a16="http://schemas.microsoft.com/office/drawing/2014/main" id="{1D963420-0057-16DF-6244-3F90381EC723}"/>
              </a:ext>
            </a:extLst>
          </p:cNvPr>
          <p:cNvGrpSpPr/>
          <p:nvPr/>
        </p:nvGrpSpPr>
        <p:grpSpPr>
          <a:xfrm>
            <a:off x="7288534" y="1667546"/>
            <a:ext cx="134640" cy="164520"/>
            <a:chOff x="7288534" y="1667546"/>
            <a:chExt cx="134640" cy="164520"/>
          </a:xfrm>
        </p:grpSpPr>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02AF034E-224D-6C82-F88F-9DF744D42B96}"/>
                    </a:ext>
                  </a:extLst>
                </p14:cNvPr>
                <p14:cNvContentPartPr/>
                <p14:nvPr/>
              </p14:nvContentPartPr>
              <p14:xfrm>
                <a:off x="7288534" y="1749626"/>
                <a:ext cx="30240" cy="82440"/>
              </p14:xfrm>
            </p:contentPart>
          </mc:Choice>
          <mc:Fallback xmlns="">
            <p:pic>
              <p:nvPicPr>
                <p:cNvPr id="5" name="Ink 4">
                  <a:extLst>
                    <a:ext uri="{FF2B5EF4-FFF2-40B4-BE49-F238E27FC236}">
                      <a16:creationId xmlns:a16="http://schemas.microsoft.com/office/drawing/2014/main" id="{02AF034E-224D-6C82-F88F-9DF744D42B96}"/>
                    </a:ext>
                  </a:extLst>
                </p:cNvPr>
                <p:cNvPicPr/>
                <p:nvPr/>
              </p:nvPicPr>
              <p:blipFill>
                <a:blip r:embed="rId8"/>
                <a:stretch>
                  <a:fillRect/>
                </a:stretch>
              </p:blipFill>
              <p:spPr>
                <a:xfrm>
                  <a:off x="7282414" y="1743506"/>
                  <a:ext cx="424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496EA9E1-3399-CA2C-55B5-9061972223F7}"/>
                    </a:ext>
                  </a:extLst>
                </p14:cNvPr>
                <p14:cNvContentPartPr/>
                <p14:nvPr/>
              </p14:nvContentPartPr>
              <p14:xfrm>
                <a:off x="7325614" y="1697426"/>
                <a:ext cx="360" cy="360"/>
              </p14:xfrm>
            </p:contentPart>
          </mc:Choice>
          <mc:Fallback xmlns="">
            <p:pic>
              <p:nvPicPr>
                <p:cNvPr id="6" name="Ink 5">
                  <a:extLst>
                    <a:ext uri="{FF2B5EF4-FFF2-40B4-BE49-F238E27FC236}">
                      <a16:creationId xmlns:a16="http://schemas.microsoft.com/office/drawing/2014/main" id="{496EA9E1-3399-CA2C-55B5-9061972223F7}"/>
                    </a:ext>
                  </a:extLst>
                </p:cNvPr>
                <p:cNvPicPr/>
                <p:nvPr/>
              </p:nvPicPr>
              <p:blipFill>
                <a:blip r:embed="rId6"/>
                <a:stretch>
                  <a:fillRect/>
                </a:stretch>
              </p:blipFill>
              <p:spPr>
                <a:xfrm>
                  <a:off x="7319494" y="169130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8D28F44F-F6B1-EA66-AF06-61907AF89985}"/>
                    </a:ext>
                  </a:extLst>
                </p14:cNvPr>
                <p14:cNvContentPartPr/>
                <p14:nvPr/>
              </p14:nvContentPartPr>
              <p14:xfrm>
                <a:off x="7355494" y="1667546"/>
                <a:ext cx="67680" cy="142200"/>
              </p14:xfrm>
            </p:contentPart>
          </mc:Choice>
          <mc:Fallback xmlns="">
            <p:pic>
              <p:nvPicPr>
                <p:cNvPr id="8" name="Ink 7">
                  <a:extLst>
                    <a:ext uri="{FF2B5EF4-FFF2-40B4-BE49-F238E27FC236}">
                      <a16:creationId xmlns:a16="http://schemas.microsoft.com/office/drawing/2014/main" id="{8D28F44F-F6B1-EA66-AF06-61907AF89985}"/>
                    </a:ext>
                  </a:extLst>
                </p:cNvPr>
                <p:cNvPicPr/>
                <p:nvPr/>
              </p:nvPicPr>
              <p:blipFill>
                <a:blip r:embed="rId11"/>
                <a:stretch>
                  <a:fillRect/>
                </a:stretch>
              </p:blipFill>
              <p:spPr>
                <a:xfrm>
                  <a:off x="7349374" y="1661426"/>
                  <a:ext cx="799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Ink 15">
                  <a:extLst>
                    <a:ext uri="{FF2B5EF4-FFF2-40B4-BE49-F238E27FC236}">
                      <a16:creationId xmlns:a16="http://schemas.microsoft.com/office/drawing/2014/main" id="{0A119104-0F75-3AC4-8E30-4CE2C0C56D24}"/>
                    </a:ext>
                  </a:extLst>
                </p14:cNvPr>
                <p14:cNvContentPartPr/>
                <p14:nvPr/>
              </p14:nvContentPartPr>
              <p14:xfrm>
                <a:off x="7416334" y="1818026"/>
                <a:ext cx="360" cy="360"/>
              </p14:xfrm>
            </p:contentPart>
          </mc:Choice>
          <mc:Fallback xmlns="">
            <p:pic>
              <p:nvPicPr>
                <p:cNvPr id="16" name="Ink 15">
                  <a:extLst>
                    <a:ext uri="{FF2B5EF4-FFF2-40B4-BE49-F238E27FC236}">
                      <a16:creationId xmlns:a16="http://schemas.microsoft.com/office/drawing/2014/main" id="{0A119104-0F75-3AC4-8E30-4CE2C0C56D24}"/>
                    </a:ext>
                  </a:extLst>
                </p:cNvPr>
                <p:cNvPicPr/>
                <p:nvPr/>
              </p:nvPicPr>
              <p:blipFill>
                <a:blip r:embed="rId6"/>
                <a:stretch>
                  <a:fillRect/>
                </a:stretch>
              </p:blipFill>
              <p:spPr>
                <a:xfrm>
                  <a:off x="7410214" y="1811906"/>
                  <a:ext cx="12600" cy="12600"/>
                </a:xfrm>
                <a:prstGeom prst="rect">
                  <a:avLst/>
                </a:prstGeom>
              </p:spPr>
            </p:pic>
          </mc:Fallback>
        </mc:AlternateContent>
      </p:grpSp>
      <p:grpSp>
        <p:nvGrpSpPr>
          <p:cNvPr id="23" name="Group 22">
            <a:extLst>
              <a:ext uri="{FF2B5EF4-FFF2-40B4-BE49-F238E27FC236}">
                <a16:creationId xmlns:a16="http://schemas.microsoft.com/office/drawing/2014/main" id="{66822641-39F8-08CB-30C2-6BBE01F3B9BD}"/>
              </a:ext>
            </a:extLst>
          </p:cNvPr>
          <p:cNvGrpSpPr/>
          <p:nvPr/>
        </p:nvGrpSpPr>
        <p:grpSpPr>
          <a:xfrm>
            <a:off x="7581214" y="1734866"/>
            <a:ext cx="45360" cy="37800"/>
            <a:chOff x="7581214" y="1734866"/>
            <a:chExt cx="45360" cy="37800"/>
          </a:xfrm>
        </p:grpSpPr>
        <mc:AlternateContent xmlns:mc="http://schemas.openxmlformats.org/markup-compatibility/2006" xmlns:p14="http://schemas.microsoft.com/office/powerpoint/2010/main">
          <mc:Choice Requires="p14">
            <p:contentPart p14:bwMode="auto" r:id="rId13">
              <p14:nvContentPartPr>
                <p14:cNvPr id="20" name="Ink 19">
                  <a:extLst>
                    <a:ext uri="{FF2B5EF4-FFF2-40B4-BE49-F238E27FC236}">
                      <a16:creationId xmlns:a16="http://schemas.microsoft.com/office/drawing/2014/main" id="{2D89E9BD-A443-BD34-F0CA-91B419039BC7}"/>
                    </a:ext>
                  </a:extLst>
                </p14:cNvPr>
                <p14:cNvContentPartPr/>
                <p14:nvPr/>
              </p14:nvContentPartPr>
              <p14:xfrm>
                <a:off x="7588774" y="1772306"/>
                <a:ext cx="37800" cy="360"/>
              </p14:xfrm>
            </p:contentPart>
          </mc:Choice>
          <mc:Fallback xmlns="">
            <p:pic>
              <p:nvPicPr>
                <p:cNvPr id="20" name="Ink 19">
                  <a:extLst>
                    <a:ext uri="{FF2B5EF4-FFF2-40B4-BE49-F238E27FC236}">
                      <a16:creationId xmlns:a16="http://schemas.microsoft.com/office/drawing/2014/main" id="{2D89E9BD-A443-BD34-F0CA-91B419039BC7}"/>
                    </a:ext>
                  </a:extLst>
                </p:cNvPr>
                <p:cNvPicPr/>
                <p:nvPr/>
              </p:nvPicPr>
              <p:blipFill>
                <a:blip r:embed="rId14"/>
                <a:stretch>
                  <a:fillRect/>
                </a:stretch>
              </p:blipFill>
              <p:spPr>
                <a:xfrm>
                  <a:off x="7582654" y="1766186"/>
                  <a:ext cx="500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2" name="Ink 21">
                  <a:extLst>
                    <a:ext uri="{FF2B5EF4-FFF2-40B4-BE49-F238E27FC236}">
                      <a16:creationId xmlns:a16="http://schemas.microsoft.com/office/drawing/2014/main" id="{6B297380-EEF2-1392-088F-587272B2D2BC}"/>
                    </a:ext>
                  </a:extLst>
                </p14:cNvPr>
                <p14:cNvContentPartPr/>
                <p14:nvPr/>
              </p14:nvContentPartPr>
              <p14:xfrm>
                <a:off x="7581214" y="1734866"/>
                <a:ext cx="45000" cy="360"/>
              </p14:xfrm>
            </p:contentPart>
          </mc:Choice>
          <mc:Fallback xmlns="">
            <p:pic>
              <p:nvPicPr>
                <p:cNvPr id="22" name="Ink 21">
                  <a:extLst>
                    <a:ext uri="{FF2B5EF4-FFF2-40B4-BE49-F238E27FC236}">
                      <a16:creationId xmlns:a16="http://schemas.microsoft.com/office/drawing/2014/main" id="{6B297380-EEF2-1392-088F-587272B2D2BC}"/>
                    </a:ext>
                  </a:extLst>
                </p:cNvPr>
                <p:cNvPicPr/>
                <p:nvPr/>
              </p:nvPicPr>
              <p:blipFill>
                <a:blip r:embed="rId16"/>
                <a:stretch>
                  <a:fillRect/>
                </a:stretch>
              </p:blipFill>
              <p:spPr>
                <a:xfrm>
                  <a:off x="7575094" y="1728746"/>
                  <a:ext cx="57240" cy="1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24" name="Ink 23">
                <a:extLst>
                  <a:ext uri="{FF2B5EF4-FFF2-40B4-BE49-F238E27FC236}">
                    <a16:creationId xmlns:a16="http://schemas.microsoft.com/office/drawing/2014/main" id="{BCFC5C5E-7C2F-ED94-485C-4A263AFB6AC7}"/>
                  </a:ext>
                </a:extLst>
              </p14:cNvPr>
              <p14:cNvContentPartPr/>
              <p14:nvPr/>
            </p14:nvContentPartPr>
            <p14:xfrm>
              <a:off x="7745374" y="1697786"/>
              <a:ext cx="60120" cy="119880"/>
            </p14:xfrm>
          </p:contentPart>
        </mc:Choice>
        <mc:Fallback xmlns="">
          <p:pic>
            <p:nvPicPr>
              <p:cNvPr id="24" name="Ink 23">
                <a:extLst>
                  <a:ext uri="{FF2B5EF4-FFF2-40B4-BE49-F238E27FC236}">
                    <a16:creationId xmlns:a16="http://schemas.microsoft.com/office/drawing/2014/main" id="{BCFC5C5E-7C2F-ED94-485C-4A263AFB6AC7}"/>
                  </a:ext>
                </a:extLst>
              </p:cNvPr>
              <p:cNvPicPr/>
              <p:nvPr/>
            </p:nvPicPr>
            <p:blipFill>
              <a:blip r:embed="rId18"/>
              <a:stretch>
                <a:fillRect/>
              </a:stretch>
            </p:blipFill>
            <p:spPr>
              <a:xfrm>
                <a:off x="7739254" y="1691666"/>
                <a:ext cx="723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5" name="Ink 24">
                <a:extLst>
                  <a:ext uri="{FF2B5EF4-FFF2-40B4-BE49-F238E27FC236}">
                    <a16:creationId xmlns:a16="http://schemas.microsoft.com/office/drawing/2014/main" id="{6563CB3C-A9EB-A464-0D26-81BE15A4D1FB}"/>
                  </a:ext>
                </a:extLst>
              </p14:cNvPr>
              <p14:cNvContentPartPr/>
              <p14:nvPr/>
            </p14:nvContentPartPr>
            <p14:xfrm>
              <a:off x="8652214" y="1735586"/>
              <a:ext cx="82440" cy="97560"/>
            </p14:xfrm>
          </p:contentPart>
        </mc:Choice>
        <mc:Fallback xmlns="">
          <p:pic>
            <p:nvPicPr>
              <p:cNvPr id="25" name="Ink 24">
                <a:extLst>
                  <a:ext uri="{FF2B5EF4-FFF2-40B4-BE49-F238E27FC236}">
                    <a16:creationId xmlns:a16="http://schemas.microsoft.com/office/drawing/2014/main" id="{6563CB3C-A9EB-A464-0D26-81BE15A4D1FB}"/>
                  </a:ext>
                </a:extLst>
              </p:cNvPr>
              <p:cNvPicPr/>
              <p:nvPr/>
            </p:nvPicPr>
            <p:blipFill>
              <a:blip r:embed="rId20"/>
              <a:stretch>
                <a:fillRect/>
              </a:stretch>
            </p:blipFill>
            <p:spPr>
              <a:xfrm>
                <a:off x="8646094" y="1729466"/>
                <a:ext cx="946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6" name="Ink 25">
                <a:extLst>
                  <a:ext uri="{FF2B5EF4-FFF2-40B4-BE49-F238E27FC236}">
                    <a16:creationId xmlns:a16="http://schemas.microsoft.com/office/drawing/2014/main" id="{7702CF05-A6EE-3124-6505-36418FE0BD2B}"/>
                  </a:ext>
                </a:extLst>
              </p14:cNvPr>
              <p14:cNvContentPartPr/>
              <p14:nvPr/>
            </p14:nvContentPartPr>
            <p14:xfrm>
              <a:off x="8674894" y="1666106"/>
              <a:ext cx="360" cy="360"/>
            </p14:xfrm>
          </p:contentPart>
        </mc:Choice>
        <mc:Fallback xmlns="">
          <p:pic>
            <p:nvPicPr>
              <p:cNvPr id="26" name="Ink 25">
                <a:extLst>
                  <a:ext uri="{FF2B5EF4-FFF2-40B4-BE49-F238E27FC236}">
                    <a16:creationId xmlns:a16="http://schemas.microsoft.com/office/drawing/2014/main" id="{7702CF05-A6EE-3124-6505-36418FE0BD2B}"/>
                  </a:ext>
                </a:extLst>
              </p:cNvPr>
              <p:cNvPicPr/>
              <p:nvPr/>
            </p:nvPicPr>
            <p:blipFill>
              <a:blip r:embed="rId6"/>
              <a:stretch>
                <a:fillRect/>
              </a:stretch>
            </p:blipFill>
            <p:spPr>
              <a:xfrm>
                <a:off x="8668774" y="165998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7" name="Ink 26">
                <a:extLst>
                  <a:ext uri="{FF2B5EF4-FFF2-40B4-BE49-F238E27FC236}">
                    <a16:creationId xmlns:a16="http://schemas.microsoft.com/office/drawing/2014/main" id="{6432EB02-663D-AB46-39AE-95ABE71EAF31}"/>
                  </a:ext>
                </a:extLst>
              </p14:cNvPr>
              <p14:cNvContentPartPr/>
              <p14:nvPr/>
            </p14:nvContentPartPr>
            <p14:xfrm>
              <a:off x="8870374" y="1757906"/>
              <a:ext cx="96120" cy="9000"/>
            </p14:xfrm>
          </p:contentPart>
        </mc:Choice>
        <mc:Fallback xmlns="">
          <p:pic>
            <p:nvPicPr>
              <p:cNvPr id="27" name="Ink 26">
                <a:extLst>
                  <a:ext uri="{FF2B5EF4-FFF2-40B4-BE49-F238E27FC236}">
                    <a16:creationId xmlns:a16="http://schemas.microsoft.com/office/drawing/2014/main" id="{6432EB02-663D-AB46-39AE-95ABE71EAF31}"/>
                  </a:ext>
                </a:extLst>
              </p:cNvPr>
              <p:cNvPicPr/>
              <p:nvPr/>
            </p:nvPicPr>
            <p:blipFill>
              <a:blip r:embed="rId23"/>
              <a:stretch>
                <a:fillRect/>
              </a:stretch>
            </p:blipFill>
            <p:spPr>
              <a:xfrm>
                <a:off x="8864254" y="1751786"/>
                <a:ext cx="1083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8" name="Ink 27">
                <a:extLst>
                  <a:ext uri="{FF2B5EF4-FFF2-40B4-BE49-F238E27FC236}">
                    <a16:creationId xmlns:a16="http://schemas.microsoft.com/office/drawing/2014/main" id="{5DEF4809-2A25-79EC-1F83-7F0A542FA153}"/>
                  </a:ext>
                </a:extLst>
              </p14:cNvPr>
              <p14:cNvContentPartPr/>
              <p14:nvPr/>
            </p14:nvContentPartPr>
            <p14:xfrm>
              <a:off x="8891254" y="1698146"/>
              <a:ext cx="67680" cy="360"/>
            </p14:xfrm>
          </p:contentPart>
        </mc:Choice>
        <mc:Fallback xmlns="">
          <p:pic>
            <p:nvPicPr>
              <p:cNvPr id="28" name="Ink 27">
                <a:extLst>
                  <a:ext uri="{FF2B5EF4-FFF2-40B4-BE49-F238E27FC236}">
                    <a16:creationId xmlns:a16="http://schemas.microsoft.com/office/drawing/2014/main" id="{5DEF4809-2A25-79EC-1F83-7F0A542FA153}"/>
                  </a:ext>
                </a:extLst>
              </p:cNvPr>
              <p:cNvPicPr/>
              <p:nvPr/>
            </p:nvPicPr>
            <p:blipFill>
              <a:blip r:embed="rId25"/>
              <a:stretch>
                <a:fillRect/>
              </a:stretch>
            </p:blipFill>
            <p:spPr>
              <a:xfrm>
                <a:off x="8885134" y="1692026"/>
                <a:ext cx="79920" cy="12600"/>
              </a:xfrm>
              <a:prstGeom prst="rect">
                <a:avLst/>
              </a:prstGeom>
            </p:spPr>
          </p:pic>
        </mc:Fallback>
      </mc:AlternateContent>
      <p:grpSp>
        <p:nvGrpSpPr>
          <p:cNvPr id="33" name="Group 32">
            <a:extLst>
              <a:ext uri="{FF2B5EF4-FFF2-40B4-BE49-F238E27FC236}">
                <a16:creationId xmlns:a16="http://schemas.microsoft.com/office/drawing/2014/main" id="{84C7F7D8-8866-B19E-3B76-74ADA2E1F3C2}"/>
              </a:ext>
            </a:extLst>
          </p:cNvPr>
          <p:cNvGrpSpPr/>
          <p:nvPr/>
        </p:nvGrpSpPr>
        <p:grpSpPr>
          <a:xfrm>
            <a:off x="9083854" y="1630106"/>
            <a:ext cx="309240" cy="232920"/>
            <a:chOff x="9083854" y="1630106"/>
            <a:chExt cx="309240" cy="232920"/>
          </a:xfrm>
        </p:grpSpPr>
        <mc:AlternateContent xmlns:mc="http://schemas.openxmlformats.org/markup-compatibility/2006" xmlns:p14="http://schemas.microsoft.com/office/powerpoint/2010/main">
          <mc:Choice Requires="p14">
            <p:contentPart p14:bwMode="auto" r:id="rId26">
              <p14:nvContentPartPr>
                <p14:cNvPr id="29" name="Ink 28">
                  <a:extLst>
                    <a:ext uri="{FF2B5EF4-FFF2-40B4-BE49-F238E27FC236}">
                      <a16:creationId xmlns:a16="http://schemas.microsoft.com/office/drawing/2014/main" id="{E27316EA-E549-17E2-0D24-E4D58E1204FE}"/>
                    </a:ext>
                  </a:extLst>
                </p14:cNvPr>
                <p14:cNvContentPartPr/>
                <p14:nvPr/>
              </p14:nvContentPartPr>
              <p14:xfrm>
                <a:off x="9083854" y="1630106"/>
                <a:ext cx="118440" cy="198720"/>
              </p14:xfrm>
            </p:contentPart>
          </mc:Choice>
          <mc:Fallback xmlns="">
            <p:pic>
              <p:nvPicPr>
                <p:cNvPr id="29" name="Ink 28">
                  <a:extLst>
                    <a:ext uri="{FF2B5EF4-FFF2-40B4-BE49-F238E27FC236}">
                      <a16:creationId xmlns:a16="http://schemas.microsoft.com/office/drawing/2014/main" id="{E27316EA-E549-17E2-0D24-E4D58E1204FE}"/>
                    </a:ext>
                  </a:extLst>
                </p:cNvPr>
                <p:cNvPicPr/>
                <p:nvPr/>
              </p:nvPicPr>
              <p:blipFill>
                <a:blip r:embed="rId27"/>
                <a:stretch>
                  <a:fillRect/>
                </a:stretch>
              </p:blipFill>
              <p:spPr>
                <a:xfrm>
                  <a:off x="9077734" y="1623986"/>
                  <a:ext cx="13068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0" name="Ink 29">
                  <a:extLst>
                    <a:ext uri="{FF2B5EF4-FFF2-40B4-BE49-F238E27FC236}">
                      <a16:creationId xmlns:a16="http://schemas.microsoft.com/office/drawing/2014/main" id="{7F130C9E-C48E-73BD-1991-DF5FCF5EE1A8}"/>
                    </a:ext>
                  </a:extLst>
                </p14:cNvPr>
                <p14:cNvContentPartPr/>
                <p14:nvPr/>
              </p14:nvContentPartPr>
              <p14:xfrm>
                <a:off x="9225334" y="1696346"/>
                <a:ext cx="167760" cy="156960"/>
              </p14:xfrm>
            </p:contentPart>
          </mc:Choice>
          <mc:Fallback xmlns="">
            <p:pic>
              <p:nvPicPr>
                <p:cNvPr id="30" name="Ink 29">
                  <a:extLst>
                    <a:ext uri="{FF2B5EF4-FFF2-40B4-BE49-F238E27FC236}">
                      <a16:creationId xmlns:a16="http://schemas.microsoft.com/office/drawing/2014/main" id="{7F130C9E-C48E-73BD-1991-DF5FCF5EE1A8}"/>
                    </a:ext>
                  </a:extLst>
                </p:cNvPr>
                <p:cNvPicPr/>
                <p:nvPr/>
              </p:nvPicPr>
              <p:blipFill>
                <a:blip r:embed="rId29"/>
                <a:stretch>
                  <a:fillRect/>
                </a:stretch>
              </p:blipFill>
              <p:spPr>
                <a:xfrm>
                  <a:off x="9219214" y="1690226"/>
                  <a:ext cx="1800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1" name="Ink 30">
                  <a:extLst>
                    <a:ext uri="{FF2B5EF4-FFF2-40B4-BE49-F238E27FC236}">
                      <a16:creationId xmlns:a16="http://schemas.microsoft.com/office/drawing/2014/main" id="{730EFA23-3B1D-BE6B-2B2C-2AD97543AFE5}"/>
                    </a:ext>
                  </a:extLst>
                </p14:cNvPr>
                <p14:cNvContentPartPr/>
                <p14:nvPr/>
              </p14:nvContentPartPr>
              <p14:xfrm>
                <a:off x="9310294" y="1649546"/>
                <a:ext cx="360" cy="360"/>
              </p14:xfrm>
            </p:contentPart>
          </mc:Choice>
          <mc:Fallback xmlns="">
            <p:pic>
              <p:nvPicPr>
                <p:cNvPr id="31" name="Ink 30">
                  <a:extLst>
                    <a:ext uri="{FF2B5EF4-FFF2-40B4-BE49-F238E27FC236}">
                      <a16:creationId xmlns:a16="http://schemas.microsoft.com/office/drawing/2014/main" id="{730EFA23-3B1D-BE6B-2B2C-2AD97543AFE5}"/>
                    </a:ext>
                  </a:extLst>
                </p:cNvPr>
                <p:cNvPicPr/>
                <p:nvPr/>
              </p:nvPicPr>
              <p:blipFill>
                <a:blip r:embed="rId6"/>
                <a:stretch>
                  <a:fillRect/>
                </a:stretch>
              </p:blipFill>
              <p:spPr>
                <a:xfrm>
                  <a:off x="9304174" y="164342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2" name="Ink 31">
                  <a:extLst>
                    <a:ext uri="{FF2B5EF4-FFF2-40B4-BE49-F238E27FC236}">
                      <a16:creationId xmlns:a16="http://schemas.microsoft.com/office/drawing/2014/main" id="{B6410934-BEF6-4EAC-4771-4699A76AD4BC}"/>
                    </a:ext>
                  </a:extLst>
                </p14:cNvPr>
                <p14:cNvContentPartPr/>
                <p14:nvPr/>
              </p14:nvContentPartPr>
              <p14:xfrm>
                <a:off x="9308134" y="1855106"/>
                <a:ext cx="7920" cy="7920"/>
              </p14:xfrm>
            </p:contentPart>
          </mc:Choice>
          <mc:Fallback xmlns="">
            <p:pic>
              <p:nvPicPr>
                <p:cNvPr id="32" name="Ink 31">
                  <a:extLst>
                    <a:ext uri="{FF2B5EF4-FFF2-40B4-BE49-F238E27FC236}">
                      <a16:creationId xmlns:a16="http://schemas.microsoft.com/office/drawing/2014/main" id="{B6410934-BEF6-4EAC-4771-4699A76AD4BC}"/>
                    </a:ext>
                  </a:extLst>
                </p:cNvPr>
                <p:cNvPicPr/>
                <p:nvPr/>
              </p:nvPicPr>
              <p:blipFill>
                <a:blip r:embed="rId32"/>
                <a:stretch>
                  <a:fillRect/>
                </a:stretch>
              </p:blipFill>
              <p:spPr>
                <a:xfrm>
                  <a:off x="9302014" y="1848986"/>
                  <a:ext cx="20160" cy="20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
            <p14:nvContentPartPr>
              <p14:cNvPr id="34" name="Ink 33">
                <a:extLst>
                  <a:ext uri="{FF2B5EF4-FFF2-40B4-BE49-F238E27FC236}">
                    <a16:creationId xmlns:a16="http://schemas.microsoft.com/office/drawing/2014/main" id="{B8C5810D-A5D6-75DF-CA4A-BC10E3FD04AF}"/>
                  </a:ext>
                </a:extLst>
              </p14:cNvPr>
              <p14:cNvContentPartPr/>
              <p14:nvPr/>
            </p14:nvContentPartPr>
            <p14:xfrm>
              <a:off x="4168414" y="4126706"/>
              <a:ext cx="3293280" cy="849600"/>
            </p14:xfrm>
          </p:contentPart>
        </mc:Choice>
        <mc:Fallback xmlns="">
          <p:pic>
            <p:nvPicPr>
              <p:cNvPr id="34" name="Ink 33">
                <a:extLst>
                  <a:ext uri="{FF2B5EF4-FFF2-40B4-BE49-F238E27FC236}">
                    <a16:creationId xmlns:a16="http://schemas.microsoft.com/office/drawing/2014/main" id="{B8C5810D-A5D6-75DF-CA4A-BC10E3FD04AF}"/>
                  </a:ext>
                </a:extLst>
              </p:cNvPr>
              <p:cNvPicPr/>
              <p:nvPr/>
            </p:nvPicPr>
            <p:blipFill>
              <a:blip r:embed="rId34"/>
              <a:stretch>
                <a:fillRect/>
              </a:stretch>
            </p:blipFill>
            <p:spPr>
              <a:xfrm>
                <a:off x="4162294" y="4120586"/>
                <a:ext cx="3305520" cy="861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5" name="Ink 34">
                <a:extLst>
                  <a:ext uri="{FF2B5EF4-FFF2-40B4-BE49-F238E27FC236}">
                    <a16:creationId xmlns:a16="http://schemas.microsoft.com/office/drawing/2014/main" id="{1340C3F4-C36B-3940-6624-91D1968F42E1}"/>
                  </a:ext>
                </a:extLst>
              </p14:cNvPr>
              <p14:cNvContentPartPr/>
              <p14:nvPr/>
            </p14:nvContentPartPr>
            <p14:xfrm>
              <a:off x="4254094" y="4495706"/>
              <a:ext cx="22680" cy="15120"/>
            </p14:xfrm>
          </p:contentPart>
        </mc:Choice>
        <mc:Fallback xmlns="">
          <p:pic>
            <p:nvPicPr>
              <p:cNvPr id="35" name="Ink 34">
                <a:extLst>
                  <a:ext uri="{FF2B5EF4-FFF2-40B4-BE49-F238E27FC236}">
                    <a16:creationId xmlns:a16="http://schemas.microsoft.com/office/drawing/2014/main" id="{1340C3F4-C36B-3940-6624-91D1968F42E1}"/>
                  </a:ext>
                </a:extLst>
              </p:cNvPr>
              <p:cNvPicPr/>
              <p:nvPr/>
            </p:nvPicPr>
            <p:blipFill>
              <a:blip r:embed="rId36"/>
              <a:stretch>
                <a:fillRect/>
              </a:stretch>
            </p:blipFill>
            <p:spPr>
              <a:xfrm>
                <a:off x="4247974" y="4489586"/>
                <a:ext cx="349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6" name="Ink 35">
                <a:extLst>
                  <a:ext uri="{FF2B5EF4-FFF2-40B4-BE49-F238E27FC236}">
                    <a16:creationId xmlns:a16="http://schemas.microsoft.com/office/drawing/2014/main" id="{FED5FF31-1057-3158-4D40-FDB6761832A3}"/>
                  </a:ext>
                </a:extLst>
              </p14:cNvPr>
              <p14:cNvContentPartPr/>
              <p14:nvPr/>
            </p14:nvContentPartPr>
            <p14:xfrm>
              <a:off x="3752254" y="4430906"/>
              <a:ext cx="6009120" cy="1080720"/>
            </p14:xfrm>
          </p:contentPart>
        </mc:Choice>
        <mc:Fallback xmlns="">
          <p:pic>
            <p:nvPicPr>
              <p:cNvPr id="36" name="Ink 35">
                <a:extLst>
                  <a:ext uri="{FF2B5EF4-FFF2-40B4-BE49-F238E27FC236}">
                    <a16:creationId xmlns:a16="http://schemas.microsoft.com/office/drawing/2014/main" id="{FED5FF31-1057-3158-4D40-FDB6761832A3}"/>
                  </a:ext>
                </a:extLst>
              </p:cNvPr>
              <p:cNvPicPr/>
              <p:nvPr/>
            </p:nvPicPr>
            <p:blipFill>
              <a:blip r:embed="rId38"/>
              <a:stretch>
                <a:fillRect/>
              </a:stretch>
            </p:blipFill>
            <p:spPr>
              <a:xfrm>
                <a:off x="3746134" y="4424786"/>
                <a:ext cx="6021360" cy="1092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7" name="Ink 36">
                <a:extLst>
                  <a:ext uri="{FF2B5EF4-FFF2-40B4-BE49-F238E27FC236}">
                    <a16:creationId xmlns:a16="http://schemas.microsoft.com/office/drawing/2014/main" id="{29415592-48ED-2887-FAA7-C406DF205E5E}"/>
                  </a:ext>
                </a:extLst>
              </p14:cNvPr>
              <p14:cNvContentPartPr/>
              <p14:nvPr/>
            </p14:nvContentPartPr>
            <p14:xfrm>
              <a:off x="7086676" y="2593385"/>
              <a:ext cx="310680" cy="170640"/>
            </p14:xfrm>
          </p:contentPart>
        </mc:Choice>
        <mc:Fallback xmlns="">
          <p:pic>
            <p:nvPicPr>
              <p:cNvPr id="37" name="Ink 36">
                <a:extLst>
                  <a:ext uri="{FF2B5EF4-FFF2-40B4-BE49-F238E27FC236}">
                    <a16:creationId xmlns:a16="http://schemas.microsoft.com/office/drawing/2014/main" id="{29415592-48ED-2887-FAA7-C406DF205E5E}"/>
                  </a:ext>
                </a:extLst>
              </p:cNvPr>
              <p:cNvPicPr/>
              <p:nvPr/>
            </p:nvPicPr>
            <p:blipFill>
              <a:blip r:embed="rId40"/>
              <a:stretch>
                <a:fillRect/>
              </a:stretch>
            </p:blipFill>
            <p:spPr>
              <a:xfrm>
                <a:off x="7080556" y="2587265"/>
                <a:ext cx="322920" cy="182880"/>
              </a:xfrm>
              <a:prstGeom prst="rect">
                <a:avLst/>
              </a:prstGeom>
            </p:spPr>
          </p:pic>
        </mc:Fallback>
      </mc:AlternateContent>
      <p:grpSp>
        <p:nvGrpSpPr>
          <p:cNvPr id="40" name="Group 39">
            <a:extLst>
              <a:ext uri="{FF2B5EF4-FFF2-40B4-BE49-F238E27FC236}">
                <a16:creationId xmlns:a16="http://schemas.microsoft.com/office/drawing/2014/main" id="{EAECE613-A6F0-630B-86C5-896BAAEC9AB4}"/>
              </a:ext>
            </a:extLst>
          </p:cNvPr>
          <p:cNvGrpSpPr/>
          <p:nvPr/>
        </p:nvGrpSpPr>
        <p:grpSpPr>
          <a:xfrm>
            <a:off x="7204396" y="2958065"/>
            <a:ext cx="102960" cy="82440"/>
            <a:chOff x="7204396" y="2958065"/>
            <a:chExt cx="102960" cy="82440"/>
          </a:xfrm>
        </p:grpSpPr>
        <mc:AlternateContent xmlns:mc="http://schemas.openxmlformats.org/markup-compatibility/2006" xmlns:p14="http://schemas.microsoft.com/office/powerpoint/2010/main">
          <mc:Choice Requires="p14">
            <p:contentPart p14:bwMode="auto" r:id="rId41">
              <p14:nvContentPartPr>
                <p14:cNvPr id="38" name="Ink 37">
                  <a:extLst>
                    <a:ext uri="{FF2B5EF4-FFF2-40B4-BE49-F238E27FC236}">
                      <a16:creationId xmlns:a16="http://schemas.microsoft.com/office/drawing/2014/main" id="{99CB8DA6-A61C-D6BB-E56C-DA8216257C61}"/>
                    </a:ext>
                  </a:extLst>
                </p14:cNvPr>
                <p14:cNvContentPartPr/>
                <p14:nvPr/>
              </p14:nvContentPartPr>
              <p14:xfrm>
                <a:off x="7204396" y="2958065"/>
                <a:ext cx="81720" cy="360"/>
              </p14:xfrm>
            </p:contentPart>
          </mc:Choice>
          <mc:Fallback xmlns="">
            <p:pic>
              <p:nvPicPr>
                <p:cNvPr id="38" name="Ink 37">
                  <a:extLst>
                    <a:ext uri="{FF2B5EF4-FFF2-40B4-BE49-F238E27FC236}">
                      <a16:creationId xmlns:a16="http://schemas.microsoft.com/office/drawing/2014/main" id="{99CB8DA6-A61C-D6BB-E56C-DA8216257C61}"/>
                    </a:ext>
                  </a:extLst>
                </p:cNvPr>
                <p:cNvPicPr/>
                <p:nvPr/>
              </p:nvPicPr>
              <p:blipFill>
                <a:blip r:embed="rId42"/>
                <a:stretch>
                  <a:fillRect/>
                </a:stretch>
              </p:blipFill>
              <p:spPr>
                <a:xfrm>
                  <a:off x="7198276" y="2951945"/>
                  <a:ext cx="939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9" name="Ink 38">
                  <a:extLst>
                    <a:ext uri="{FF2B5EF4-FFF2-40B4-BE49-F238E27FC236}">
                      <a16:creationId xmlns:a16="http://schemas.microsoft.com/office/drawing/2014/main" id="{EC8D5B60-1130-128F-4348-B840BE6E06B3}"/>
                    </a:ext>
                  </a:extLst>
                </p14:cNvPr>
                <p14:cNvContentPartPr/>
                <p14:nvPr/>
              </p14:nvContentPartPr>
              <p14:xfrm>
                <a:off x="7209796" y="3040145"/>
                <a:ext cx="97560" cy="360"/>
              </p14:xfrm>
            </p:contentPart>
          </mc:Choice>
          <mc:Fallback xmlns="">
            <p:pic>
              <p:nvPicPr>
                <p:cNvPr id="39" name="Ink 38">
                  <a:extLst>
                    <a:ext uri="{FF2B5EF4-FFF2-40B4-BE49-F238E27FC236}">
                      <a16:creationId xmlns:a16="http://schemas.microsoft.com/office/drawing/2014/main" id="{EC8D5B60-1130-128F-4348-B840BE6E06B3}"/>
                    </a:ext>
                  </a:extLst>
                </p:cNvPr>
                <p:cNvPicPr/>
                <p:nvPr/>
              </p:nvPicPr>
              <p:blipFill>
                <a:blip r:embed="rId44"/>
                <a:stretch>
                  <a:fillRect/>
                </a:stretch>
              </p:blipFill>
              <p:spPr>
                <a:xfrm>
                  <a:off x="7203676" y="3034025"/>
                  <a:ext cx="109800" cy="12600"/>
                </a:xfrm>
                <a:prstGeom prst="rect">
                  <a:avLst/>
                </a:prstGeom>
              </p:spPr>
            </p:pic>
          </mc:Fallback>
        </mc:AlternateContent>
      </p:grpSp>
      <p:grpSp>
        <p:nvGrpSpPr>
          <p:cNvPr id="43" name="Group 42">
            <a:extLst>
              <a:ext uri="{FF2B5EF4-FFF2-40B4-BE49-F238E27FC236}">
                <a16:creationId xmlns:a16="http://schemas.microsoft.com/office/drawing/2014/main" id="{AE731DE3-760E-D2EB-C386-C1A2B08B7ECC}"/>
              </a:ext>
            </a:extLst>
          </p:cNvPr>
          <p:cNvGrpSpPr/>
          <p:nvPr/>
        </p:nvGrpSpPr>
        <p:grpSpPr>
          <a:xfrm>
            <a:off x="7122316" y="3298985"/>
            <a:ext cx="102600" cy="85680"/>
            <a:chOff x="7122316" y="3298985"/>
            <a:chExt cx="102600" cy="85680"/>
          </a:xfrm>
        </p:grpSpPr>
        <mc:AlternateContent xmlns:mc="http://schemas.openxmlformats.org/markup-compatibility/2006" xmlns:p14="http://schemas.microsoft.com/office/powerpoint/2010/main">
          <mc:Choice Requires="p14">
            <p:contentPart p14:bwMode="auto" r:id="rId45">
              <p14:nvContentPartPr>
                <p14:cNvPr id="41" name="Ink 40">
                  <a:extLst>
                    <a:ext uri="{FF2B5EF4-FFF2-40B4-BE49-F238E27FC236}">
                      <a16:creationId xmlns:a16="http://schemas.microsoft.com/office/drawing/2014/main" id="{B38CD308-6D0F-CEF8-FFE0-94663859FAF0}"/>
                    </a:ext>
                  </a:extLst>
                </p14:cNvPr>
                <p14:cNvContentPartPr/>
                <p14:nvPr/>
              </p14:nvContentPartPr>
              <p14:xfrm>
                <a:off x="7129516" y="3298985"/>
                <a:ext cx="95400" cy="360"/>
              </p14:xfrm>
            </p:contentPart>
          </mc:Choice>
          <mc:Fallback xmlns="">
            <p:pic>
              <p:nvPicPr>
                <p:cNvPr id="41" name="Ink 40">
                  <a:extLst>
                    <a:ext uri="{FF2B5EF4-FFF2-40B4-BE49-F238E27FC236}">
                      <a16:creationId xmlns:a16="http://schemas.microsoft.com/office/drawing/2014/main" id="{B38CD308-6D0F-CEF8-FFE0-94663859FAF0}"/>
                    </a:ext>
                  </a:extLst>
                </p:cNvPr>
                <p:cNvPicPr/>
                <p:nvPr/>
              </p:nvPicPr>
              <p:blipFill>
                <a:blip r:embed="rId46"/>
                <a:stretch>
                  <a:fillRect/>
                </a:stretch>
              </p:blipFill>
              <p:spPr>
                <a:xfrm>
                  <a:off x="7123396" y="3292865"/>
                  <a:ext cx="1076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2" name="Ink 41">
                  <a:extLst>
                    <a:ext uri="{FF2B5EF4-FFF2-40B4-BE49-F238E27FC236}">
                      <a16:creationId xmlns:a16="http://schemas.microsoft.com/office/drawing/2014/main" id="{631A8A23-1289-0908-B939-D2113E6E4B41}"/>
                    </a:ext>
                  </a:extLst>
                </p14:cNvPr>
                <p14:cNvContentPartPr/>
                <p14:nvPr/>
              </p14:nvContentPartPr>
              <p14:xfrm>
                <a:off x="7122316" y="3377825"/>
                <a:ext cx="95400" cy="6840"/>
              </p14:xfrm>
            </p:contentPart>
          </mc:Choice>
          <mc:Fallback xmlns="">
            <p:pic>
              <p:nvPicPr>
                <p:cNvPr id="42" name="Ink 41">
                  <a:extLst>
                    <a:ext uri="{FF2B5EF4-FFF2-40B4-BE49-F238E27FC236}">
                      <a16:creationId xmlns:a16="http://schemas.microsoft.com/office/drawing/2014/main" id="{631A8A23-1289-0908-B939-D2113E6E4B41}"/>
                    </a:ext>
                  </a:extLst>
                </p:cNvPr>
                <p:cNvPicPr/>
                <p:nvPr/>
              </p:nvPicPr>
              <p:blipFill>
                <a:blip r:embed="rId48"/>
                <a:stretch>
                  <a:fillRect/>
                </a:stretch>
              </p:blipFill>
              <p:spPr>
                <a:xfrm>
                  <a:off x="7116196" y="3371705"/>
                  <a:ext cx="107640" cy="19080"/>
                </a:xfrm>
                <a:prstGeom prst="rect">
                  <a:avLst/>
                </a:prstGeom>
              </p:spPr>
            </p:pic>
          </mc:Fallback>
        </mc:AlternateContent>
      </p:grpSp>
      <p:grpSp>
        <p:nvGrpSpPr>
          <p:cNvPr id="47" name="Group 46">
            <a:extLst>
              <a:ext uri="{FF2B5EF4-FFF2-40B4-BE49-F238E27FC236}">
                <a16:creationId xmlns:a16="http://schemas.microsoft.com/office/drawing/2014/main" id="{63372EB5-C431-A359-88BC-C89C02EFD757}"/>
              </a:ext>
            </a:extLst>
          </p:cNvPr>
          <p:cNvGrpSpPr/>
          <p:nvPr/>
        </p:nvGrpSpPr>
        <p:grpSpPr>
          <a:xfrm>
            <a:off x="6970036" y="3037265"/>
            <a:ext cx="550080" cy="223560"/>
            <a:chOff x="6970036" y="3037265"/>
            <a:chExt cx="550080" cy="223560"/>
          </a:xfrm>
        </p:grpSpPr>
        <mc:AlternateContent xmlns:mc="http://schemas.openxmlformats.org/markup-compatibility/2006" xmlns:p14="http://schemas.microsoft.com/office/powerpoint/2010/main">
          <mc:Choice Requires="p14">
            <p:contentPart p14:bwMode="auto" r:id="rId49">
              <p14:nvContentPartPr>
                <p14:cNvPr id="44" name="Ink 43">
                  <a:extLst>
                    <a:ext uri="{FF2B5EF4-FFF2-40B4-BE49-F238E27FC236}">
                      <a16:creationId xmlns:a16="http://schemas.microsoft.com/office/drawing/2014/main" id="{74B2623F-5D60-8D07-C446-FADFEFF61ACD}"/>
                    </a:ext>
                  </a:extLst>
                </p14:cNvPr>
                <p14:cNvContentPartPr/>
                <p14:nvPr/>
              </p14:nvContentPartPr>
              <p14:xfrm>
                <a:off x="6970036" y="3056345"/>
                <a:ext cx="550080" cy="204480"/>
              </p14:xfrm>
            </p:contentPart>
          </mc:Choice>
          <mc:Fallback xmlns="">
            <p:pic>
              <p:nvPicPr>
                <p:cNvPr id="44" name="Ink 43">
                  <a:extLst>
                    <a:ext uri="{FF2B5EF4-FFF2-40B4-BE49-F238E27FC236}">
                      <a16:creationId xmlns:a16="http://schemas.microsoft.com/office/drawing/2014/main" id="{74B2623F-5D60-8D07-C446-FADFEFF61ACD}"/>
                    </a:ext>
                  </a:extLst>
                </p:cNvPr>
                <p:cNvPicPr/>
                <p:nvPr/>
              </p:nvPicPr>
              <p:blipFill>
                <a:blip r:embed="rId50"/>
                <a:stretch>
                  <a:fillRect/>
                </a:stretch>
              </p:blipFill>
              <p:spPr>
                <a:xfrm>
                  <a:off x="6963916" y="3050225"/>
                  <a:ext cx="5623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5" name="Ink 44">
                  <a:extLst>
                    <a:ext uri="{FF2B5EF4-FFF2-40B4-BE49-F238E27FC236}">
                      <a16:creationId xmlns:a16="http://schemas.microsoft.com/office/drawing/2014/main" id="{B7C1B0CF-C98B-12D7-4DFE-13BE99A831EA}"/>
                    </a:ext>
                  </a:extLst>
                </p14:cNvPr>
                <p14:cNvContentPartPr/>
                <p14:nvPr/>
              </p14:nvContentPartPr>
              <p14:xfrm>
                <a:off x="7475476" y="3037265"/>
                <a:ext cx="44640" cy="6840"/>
              </p14:xfrm>
            </p:contentPart>
          </mc:Choice>
          <mc:Fallback xmlns="">
            <p:pic>
              <p:nvPicPr>
                <p:cNvPr id="45" name="Ink 44">
                  <a:extLst>
                    <a:ext uri="{FF2B5EF4-FFF2-40B4-BE49-F238E27FC236}">
                      <a16:creationId xmlns:a16="http://schemas.microsoft.com/office/drawing/2014/main" id="{B7C1B0CF-C98B-12D7-4DFE-13BE99A831EA}"/>
                    </a:ext>
                  </a:extLst>
                </p:cNvPr>
                <p:cNvPicPr/>
                <p:nvPr/>
              </p:nvPicPr>
              <p:blipFill>
                <a:blip r:embed="rId52"/>
                <a:stretch>
                  <a:fillRect/>
                </a:stretch>
              </p:blipFill>
              <p:spPr>
                <a:xfrm>
                  <a:off x="7469356" y="3031145"/>
                  <a:ext cx="568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6" name="Ink 45">
                  <a:extLst>
                    <a:ext uri="{FF2B5EF4-FFF2-40B4-BE49-F238E27FC236}">
                      <a16:creationId xmlns:a16="http://schemas.microsoft.com/office/drawing/2014/main" id="{69BED243-287C-4650-D09A-3E2C65E4BA68}"/>
                    </a:ext>
                  </a:extLst>
                </p14:cNvPr>
                <p14:cNvContentPartPr/>
                <p14:nvPr/>
              </p14:nvContentPartPr>
              <p14:xfrm>
                <a:off x="7513636" y="3043745"/>
                <a:ext cx="360" cy="63720"/>
              </p14:xfrm>
            </p:contentPart>
          </mc:Choice>
          <mc:Fallback xmlns="">
            <p:pic>
              <p:nvPicPr>
                <p:cNvPr id="46" name="Ink 45">
                  <a:extLst>
                    <a:ext uri="{FF2B5EF4-FFF2-40B4-BE49-F238E27FC236}">
                      <a16:creationId xmlns:a16="http://schemas.microsoft.com/office/drawing/2014/main" id="{69BED243-287C-4650-D09A-3E2C65E4BA68}"/>
                    </a:ext>
                  </a:extLst>
                </p:cNvPr>
                <p:cNvPicPr/>
                <p:nvPr/>
              </p:nvPicPr>
              <p:blipFill>
                <a:blip r:embed="rId54"/>
                <a:stretch>
                  <a:fillRect/>
                </a:stretch>
              </p:blipFill>
              <p:spPr>
                <a:xfrm>
                  <a:off x="7507516" y="3037625"/>
                  <a:ext cx="12600" cy="75960"/>
                </a:xfrm>
                <a:prstGeom prst="rect">
                  <a:avLst/>
                </a:prstGeom>
              </p:spPr>
            </p:pic>
          </mc:Fallback>
        </mc:AlternateContent>
      </p:grpSp>
      <p:grpSp>
        <p:nvGrpSpPr>
          <p:cNvPr id="53" name="Group 52">
            <a:extLst>
              <a:ext uri="{FF2B5EF4-FFF2-40B4-BE49-F238E27FC236}">
                <a16:creationId xmlns:a16="http://schemas.microsoft.com/office/drawing/2014/main" id="{61DE3180-3EAC-7AEE-8087-A5F7AEC0930F}"/>
              </a:ext>
            </a:extLst>
          </p:cNvPr>
          <p:cNvGrpSpPr/>
          <p:nvPr/>
        </p:nvGrpSpPr>
        <p:grpSpPr>
          <a:xfrm>
            <a:off x="7043476" y="3383225"/>
            <a:ext cx="411120" cy="413640"/>
            <a:chOff x="7043476" y="3383225"/>
            <a:chExt cx="411120" cy="413640"/>
          </a:xfrm>
        </p:grpSpPr>
        <mc:AlternateContent xmlns:mc="http://schemas.openxmlformats.org/markup-compatibility/2006" xmlns:p14="http://schemas.microsoft.com/office/powerpoint/2010/main">
          <mc:Choice Requires="p14">
            <p:contentPart p14:bwMode="auto" r:id="rId55">
              <p14:nvContentPartPr>
                <p14:cNvPr id="48" name="Ink 47">
                  <a:extLst>
                    <a:ext uri="{FF2B5EF4-FFF2-40B4-BE49-F238E27FC236}">
                      <a16:creationId xmlns:a16="http://schemas.microsoft.com/office/drawing/2014/main" id="{DE41E7BE-E42F-089E-1069-CCD5BB795246}"/>
                    </a:ext>
                  </a:extLst>
                </p14:cNvPr>
                <p14:cNvContentPartPr/>
                <p14:nvPr/>
              </p14:nvContentPartPr>
              <p14:xfrm>
                <a:off x="7043476" y="3408425"/>
                <a:ext cx="365400" cy="252000"/>
              </p14:xfrm>
            </p:contentPart>
          </mc:Choice>
          <mc:Fallback xmlns="">
            <p:pic>
              <p:nvPicPr>
                <p:cNvPr id="48" name="Ink 47">
                  <a:extLst>
                    <a:ext uri="{FF2B5EF4-FFF2-40B4-BE49-F238E27FC236}">
                      <a16:creationId xmlns:a16="http://schemas.microsoft.com/office/drawing/2014/main" id="{DE41E7BE-E42F-089E-1069-CCD5BB795246}"/>
                    </a:ext>
                  </a:extLst>
                </p:cNvPr>
                <p:cNvPicPr/>
                <p:nvPr/>
              </p:nvPicPr>
              <p:blipFill>
                <a:blip r:embed="rId56"/>
                <a:stretch>
                  <a:fillRect/>
                </a:stretch>
              </p:blipFill>
              <p:spPr>
                <a:xfrm>
                  <a:off x="7037356" y="3402305"/>
                  <a:ext cx="37764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9" name="Ink 48">
                  <a:extLst>
                    <a:ext uri="{FF2B5EF4-FFF2-40B4-BE49-F238E27FC236}">
                      <a16:creationId xmlns:a16="http://schemas.microsoft.com/office/drawing/2014/main" id="{E61DE89E-E248-D44B-07DD-B465F479FC95}"/>
                    </a:ext>
                  </a:extLst>
                </p14:cNvPr>
                <p14:cNvContentPartPr/>
                <p14:nvPr/>
              </p14:nvContentPartPr>
              <p14:xfrm>
                <a:off x="7395916" y="3383225"/>
                <a:ext cx="44640" cy="6840"/>
              </p14:xfrm>
            </p:contentPart>
          </mc:Choice>
          <mc:Fallback xmlns="">
            <p:pic>
              <p:nvPicPr>
                <p:cNvPr id="49" name="Ink 48">
                  <a:extLst>
                    <a:ext uri="{FF2B5EF4-FFF2-40B4-BE49-F238E27FC236}">
                      <a16:creationId xmlns:a16="http://schemas.microsoft.com/office/drawing/2014/main" id="{E61DE89E-E248-D44B-07DD-B465F479FC95}"/>
                    </a:ext>
                  </a:extLst>
                </p:cNvPr>
                <p:cNvPicPr/>
                <p:nvPr/>
              </p:nvPicPr>
              <p:blipFill>
                <a:blip r:embed="rId58"/>
                <a:stretch>
                  <a:fillRect/>
                </a:stretch>
              </p:blipFill>
              <p:spPr>
                <a:xfrm>
                  <a:off x="7389796" y="3377105"/>
                  <a:ext cx="568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0" name="Ink 49">
                  <a:extLst>
                    <a:ext uri="{FF2B5EF4-FFF2-40B4-BE49-F238E27FC236}">
                      <a16:creationId xmlns:a16="http://schemas.microsoft.com/office/drawing/2014/main" id="{50E66DAF-8674-03B7-7E64-E760D6907E03}"/>
                    </a:ext>
                  </a:extLst>
                </p14:cNvPr>
                <p14:cNvContentPartPr/>
                <p14:nvPr/>
              </p14:nvContentPartPr>
              <p14:xfrm>
                <a:off x="7423636" y="3396905"/>
                <a:ext cx="30960" cy="107280"/>
              </p14:xfrm>
            </p:contentPart>
          </mc:Choice>
          <mc:Fallback xmlns="">
            <p:pic>
              <p:nvPicPr>
                <p:cNvPr id="50" name="Ink 49">
                  <a:extLst>
                    <a:ext uri="{FF2B5EF4-FFF2-40B4-BE49-F238E27FC236}">
                      <a16:creationId xmlns:a16="http://schemas.microsoft.com/office/drawing/2014/main" id="{50E66DAF-8674-03B7-7E64-E760D6907E03}"/>
                    </a:ext>
                  </a:extLst>
                </p:cNvPr>
                <p:cNvPicPr/>
                <p:nvPr/>
              </p:nvPicPr>
              <p:blipFill>
                <a:blip r:embed="rId60"/>
                <a:stretch>
                  <a:fillRect/>
                </a:stretch>
              </p:blipFill>
              <p:spPr>
                <a:xfrm>
                  <a:off x="7417516" y="3390785"/>
                  <a:ext cx="432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1" name="Ink 50">
                  <a:extLst>
                    <a:ext uri="{FF2B5EF4-FFF2-40B4-BE49-F238E27FC236}">
                      <a16:creationId xmlns:a16="http://schemas.microsoft.com/office/drawing/2014/main" id="{4D3D5195-E31E-369E-6282-2C640D251E54}"/>
                    </a:ext>
                  </a:extLst>
                </p14:cNvPr>
                <p14:cNvContentPartPr/>
                <p14:nvPr/>
              </p14:nvContentPartPr>
              <p14:xfrm>
                <a:off x="7143916" y="3717305"/>
                <a:ext cx="108000" cy="12960"/>
              </p14:xfrm>
            </p:contentPart>
          </mc:Choice>
          <mc:Fallback xmlns="">
            <p:pic>
              <p:nvPicPr>
                <p:cNvPr id="51" name="Ink 50">
                  <a:extLst>
                    <a:ext uri="{FF2B5EF4-FFF2-40B4-BE49-F238E27FC236}">
                      <a16:creationId xmlns:a16="http://schemas.microsoft.com/office/drawing/2014/main" id="{4D3D5195-E31E-369E-6282-2C640D251E54}"/>
                    </a:ext>
                  </a:extLst>
                </p:cNvPr>
                <p:cNvPicPr/>
                <p:nvPr/>
              </p:nvPicPr>
              <p:blipFill>
                <a:blip r:embed="rId62"/>
                <a:stretch>
                  <a:fillRect/>
                </a:stretch>
              </p:blipFill>
              <p:spPr>
                <a:xfrm>
                  <a:off x="7137796" y="3711185"/>
                  <a:ext cx="1202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2" name="Ink 51">
                  <a:extLst>
                    <a:ext uri="{FF2B5EF4-FFF2-40B4-BE49-F238E27FC236}">
                      <a16:creationId xmlns:a16="http://schemas.microsoft.com/office/drawing/2014/main" id="{F5800E34-847D-86D5-7EC4-2A3A429F1B1E}"/>
                    </a:ext>
                  </a:extLst>
                </p14:cNvPr>
                <p14:cNvContentPartPr/>
                <p14:nvPr/>
              </p14:nvContentPartPr>
              <p14:xfrm>
                <a:off x="7164076" y="3796505"/>
                <a:ext cx="94320" cy="360"/>
              </p14:xfrm>
            </p:contentPart>
          </mc:Choice>
          <mc:Fallback xmlns="">
            <p:pic>
              <p:nvPicPr>
                <p:cNvPr id="52" name="Ink 51">
                  <a:extLst>
                    <a:ext uri="{FF2B5EF4-FFF2-40B4-BE49-F238E27FC236}">
                      <a16:creationId xmlns:a16="http://schemas.microsoft.com/office/drawing/2014/main" id="{F5800E34-847D-86D5-7EC4-2A3A429F1B1E}"/>
                    </a:ext>
                  </a:extLst>
                </p:cNvPr>
                <p:cNvPicPr/>
                <p:nvPr/>
              </p:nvPicPr>
              <p:blipFill>
                <a:blip r:embed="rId64"/>
                <a:stretch>
                  <a:fillRect/>
                </a:stretch>
              </p:blipFill>
              <p:spPr>
                <a:xfrm>
                  <a:off x="7157956" y="3790385"/>
                  <a:ext cx="106560" cy="12600"/>
                </a:xfrm>
                <a:prstGeom prst="rect">
                  <a:avLst/>
                </a:prstGeom>
              </p:spPr>
            </p:pic>
          </mc:Fallback>
        </mc:AlternateContent>
      </p:grpSp>
      <p:grpSp>
        <p:nvGrpSpPr>
          <p:cNvPr id="57" name="Group 56">
            <a:extLst>
              <a:ext uri="{FF2B5EF4-FFF2-40B4-BE49-F238E27FC236}">
                <a16:creationId xmlns:a16="http://schemas.microsoft.com/office/drawing/2014/main" id="{93145A8C-59F0-646B-D170-145F9018BB43}"/>
              </a:ext>
            </a:extLst>
          </p:cNvPr>
          <p:cNvGrpSpPr/>
          <p:nvPr/>
        </p:nvGrpSpPr>
        <p:grpSpPr>
          <a:xfrm>
            <a:off x="7072276" y="3845825"/>
            <a:ext cx="427680" cy="224280"/>
            <a:chOff x="7072276" y="3845825"/>
            <a:chExt cx="427680" cy="224280"/>
          </a:xfrm>
        </p:grpSpPr>
        <mc:AlternateContent xmlns:mc="http://schemas.openxmlformats.org/markup-compatibility/2006" xmlns:p14="http://schemas.microsoft.com/office/powerpoint/2010/main">
          <mc:Choice Requires="p14">
            <p:contentPart p14:bwMode="auto" r:id="rId65">
              <p14:nvContentPartPr>
                <p14:cNvPr id="54" name="Ink 53">
                  <a:extLst>
                    <a:ext uri="{FF2B5EF4-FFF2-40B4-BE49-F238E27FC236}">
                      <a16:creationId xmlns:a16="http://schemas.microsoft.com/office/drawing/2014/main" id="{F4DBC48A-7F48-02C9-3C4B-44A0D893A5C4}"/>
                    </a:ext>
                  </a:extLst>
                </p14:cNvPr>
                <p14:cNvContentPartPr/>
                <p14:nvPr/>
              </p14:nvContentPartPr>
              <p14:xfrm>
                <a:off x="7072276" y="3845825"/>
                <a:ext cx="419760" cy="224280"/>
              </p14:xfrm>
            </p:contentPart>
          </mc:Choice>
          <mc:Fallback xmlns="">
            <p:pic>
              <p:nvPicPr>
                <p:cNvPr id="54" name="Ink 53">
                  <a:extLst>
                    <a:ext uri="{FF2B5EF4-FFF2-40B4-BE49-F238E27FC236}">
                      <a16:creationId xmlns:a16="http://schemas.microsoft.com/office/drawing/2014/main" id="{F4DBC48A-7F48-02C9-3C4B-44A0D893A5C4}"/>
                    </a:ext>
                  </a:extLst>
                </p:cNvPr>
                <p:cNvPicPr/>
                <p:nvPr/>
              </p:nvPicPr>
              <p:blipFill>
                <a:blip r:embed="rId66"/>
                <a:stretch>
                  <a:fillRect/>
                </a:stretch>
              </p:blipFill>
              <p:spPr>
                <a:xfrm>
                  <a:off x="7066156" y="3839705"/>
                  <a:ext cx="43200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5" name="Ink 54">
                  <a:extLst>
                    <a:ext uri="{FF2B5EF4-FFF2-40B4-BE49-F238E27FC236}">
                      <a16:creationId xmlns:a16="http://schemas.microsoft.com/office/drawing/2014/main" id="{505A6621-75DD-7AE2-323F-EA75550BD5CD}"/>
                    </a:ext>
                  </a:extLst>
                </p14:cNvPr>
                <p14:cNvContentPartPr/>
                <p14:nvPr/>
              </p14:nvContentPartPr>
              <p14:xfrm>
                <a:off x="7434796" y="3845825"/>
                <a:ext cx="44640" cy="360"/>
              </p14:xfrm>
            </p:contentPart>
          </mc:Choice>
          <mc:Fallback xmlns="">
            <p:pic>
              <p:nvPicPr>
                <p:cNvPr id="55" name="Ink 54">
                  <a:extLst>
                    <a:ext uri="{FF2B5EF4-FFF2-40B4-BE49-F238E27FC236}">
                      <a16:creationId xmlns:a16="http://schemas.microsoft.com/office/drawing/2014/main" id="{505A6621-75DD-7AE2-323F-EA75550BD5CD}"/>
                    </a:ext>
                  </a:extLst>
                </p:cNvPr>
                <p:cNvPicPr/>
                <p:nvPr/>
              </p:nvPicPr>
              <p:blipFill>
                <a:blip r:embed="rId68"/>
                <a:stretch>
                  <a:fillRect/>
                </a:stretch>
              </p:blipFill>
              <p:spPr>
                <a:xfrm>
                  <a:off x="7428676" y="3839705"/>
                  <a:ext cx="568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6" name="Ink 55">
                  <a:extLst>
                    <a:ext uri="{FF2B5EF4-FFF2-40B4-BE49-F238E27FC236}">
                      <a16:creationId xmlns:a16="http://schemas.microsoft.com/office/drawing/2014/main" id="{A8DE0C8D-FFBA-58BA-E11A-8640EC5FA19A}"/>
                    </a:ext>
                  </a:extLst>
                </p14:cNvPr>
                <p14:cNvContentPartPr/>
                <p14:nvPr/>
              </p14:nvContentPartPr>
              <p14:xfrm>
                <a:off x="7493116" y="3860225"/>
                <a:ext cx="6840" cy="60120"/>
              </p14:xfrm>
            </p:contentPart>
          </mc:Choice>
          <mc:Fallback xmlns="">
            <p:pic>
              <p:nvPicPr>
                <p:cNvPr id="56" name="Ink 55">
                  <a:extLst>
                    <a:ext uri="{FF2B5EF4-FFF2-40B4-BE49-F238E27FC236}">
                      <a16:creationId xmlns:a16="http://schemas.microsoft.com/office/drawing/2014/main" id="{A8DE0C8D-FFBA-58BA-E11A-8640EC5FA19A}"/>
                    </a:ext>
                  </a:extLst>
                </p:cNvPr>
                <p:cNvPicPr/>
                <p:nvPr/>
              </p:nvPicPr>
              <p:blipFill>
                <a:blip r:embed="rId70"/>
                <a:stretch>
                  <a:fillRect/>
                </a:stretch>
              </p:blipFill>
              <p:spPr>
                <a:xfrm>
                  <a:off x="7486996" y="3854105"/>
                  <a:ext cx="19080" cy="72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1">
            <p14:nvContentPartPr>
              <p14:cNvPr id="58" name="Ink 57">
                <a:extLst>
                  <a:ext uri="{FF2B5EF4-FFF2-40B4-BE49-F238E27FC236}">
                    <a16:creationId xmlns:a16="http://schemas.microsoft.com/office/drawing/2014/main" id="{6C51A99B-6896-E9B1-65AD-F0E006D2AD99}"/>
                  </a:ext>
                </a:extLst>
              </p14:cNvPr>
              <p14:cNvContentPartPr/>
              <p14:nvPr/>
            </p14:nvContentPartPr>
            <p14:xfrm>
              <a:off x="3453556" y="4078745"/>
              <a:ext cx="799920" cy="425160"/>
            </p14:xfrm>
          </p:contentPart>
        </mc:Choice>
        <mc:Fallback xmlns="">
          <p:pic>
            <p:nvPicPr>
              <p:cNvPr id="58" name="Ink 57">
                <a:extLst>
                  <a:ext uri="{FF2B5EF4-FFF2-40B4-BE49-F238E27FC236}">
                    <a16:creationId xmlns:a16="http://schemas.microsoft.com/office/drawing/2014/main" id="{6C51A99B-6896-E9B1-65AD-F0E006D2AD99}"/>
                  </a:ext>
                </a:extLst>
              </p:cNvPr>
              <p:cNvPicPr/>
              <p:nvPr/>
            </p:nvPicPr>
            <p:blipFill>
              <a:blip r:embed="rId72"/>
              <a:stretch>
                <a:fillRect/>
              </a:stretch>
            </p:blipFill>
            <p:spPr>
              <a:xfrm>
                <a:off x="3447436" y="4072625"/>
                <a:ext cx="812160" cy="4374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9" name="Ink 58">
                <a:extLst>
                  <a:ext uri="{FF2B5EF4-FFF2-40B4-BE49-F238E27FC236}">
                    <a16:creationId xmlns:a16="http://schemas.microsoft.com/office/drawing/2014/main" id="{49EB1B36-3492-3EF2-312A-4CC34869DA74}"/>
                  </a:ext>
                </a:extLst>
              </p14:cNvPr>
              <p14:cNvContentPartPr/>
              <p14:nvPr/>
            </p14:nvContentPartPr>
            <p14:xfrm>
              <a:off x="6077596" y="2924585"/>
              <a:ext cx="137880" cy="1025640"/>
            </p14:xfrm>
          </p:contentPart>
        </mc:Choice>
        <mc:Fallback xmlns="">
          <p:pic>
            <p:nvPicPr>
              <p:cNvPr id="59" name="Ink 58">
                <a:extLst>
                  <a:ext uri="{FF2B5EF4-FFF2-40B4-BE49-F238E27FC236}">
                    <a16:creationId xmlns:a16="http://schemas.microsoft.com/office/drawing/2014/main" id="{49EB1B36-3492-3EF2-312A-4CC34869DA74}"/>
                  </a:ext>
                </a:extLst>
              </p:cNvPr>
              <p:cNvPicPr/>
              <p:nvPr/>
            </p:nvPicPr>
            <p:blipFill>
              <a:blip r:embed="rId74"/>
              <a:stretch>
                <a:fillRect/>
              </a:stretch>
            </p:blipFill>
            <p:spPr>
              <a:xfrm>
                <a:off x="6071476" y="2918465"/>
                <a:ext cx="150120" cy="1037880"/>
              </a:xfrm>
              <a:prstGeom prst="rect">
                <a:avLst/>
              </a:prstGeom>
            </p:spPr>
          </p:pic>
        </mc:Fallback>
      </mc:AlternateContent>
      <p:grpSp>
        <p:nvGrpSpPr>
          <p:cNvPr id="63" name="Group 62">
            <a:extLst>
              <a:ext uri="{FF2B5EF4-FFF2-40B4-BE49-F238E27FC236}">
                <a16:creationId xmlns:a16="http://schemas.microsoft.com/office/drawing/2014/main" id="{5E46684C-BE45-4C1F-4D47-1B2FA9609A7E}"/>
              </a:ext>
            </a:extLst>
          </p:cNvPr>
          <p:cNvGrpSpPr/>
          <p:nvPr/>
        </p:nvGrpSpPr>
        <p:grpSpPr>
          <a:xfrm>
            <a:off x="818716" y="3195305"/>
            <a:ext cx="342360" cy="376560"/>
            <a:chOff x="818716" y="3195305"/>
            <a:chExt cx="342360" cy="376560"/>
          </a:xfrm>
        </p:grpSpPr>
        <mc:AlternateContent xmlns:mc="http://schemas.openxmlformats.org/markup-compatibility/2006" xmlns:p14="http://schemas.microsoft.com/office/powerpoint/2010/main">
          <mc:Choice Requires="p14">
            <p:contentPart p14:bwMode="auto" r:id="rId75">
              <p14:nvContentPartPr>
                <p14:cNvPr id="60" name="Ink 59">
                  <a:extLst>
                    <a:ext uri="{FF2B5EF4-FFF2-40B4-BE49-F238E27FC236}">
                      <a16:creationId xmlns:a16="http://schemas.microsoft.com/office/drawing/2014/main" id="{C8910A4B-DFC3-1D50-9F5B-6C7B3D5A00A7}"/>
                    </a:ext>
                  </a:extLst>
                </p14:cNvPr>
                <p14:cNvContentPartPr/>
                <p14:nvPr/>
              </p14:nvContentPartPr>
              <p14:xfrm>
                <a:off x="955876" y="3195305"/>
                <a:ext cx="205200" cy="277200"/>
              </p14:xfrm>
            </p:contentPart>
          </mc:Choice>
          <mc:Fallback xmlns="">
            <p:pic>
              <p:nvPicPr>
                <p:cNvPr id="60" name="Ink 59">
                  <a:extLst>
                    <a:ext uri="{FF2B5EF4-FFF2-40B4-BE49-F238E27FC236}">
                      <a16:creationId xmlns:a16="http://schemas.microsoft.com/office/drawing/2014/main" id="{C8910A4B-DFC3-1D50-9F5B-6C7B3D5A00A7}"/>
                    </a:ext>
                  </a:extLst>
                </p:cNvPr>
                <p:cNvPicPr/>
                <p:nvPr/>
              </p:nvPicPr>
              <p:blipFill>
                <a:blip r:embed="rId76"/>
                <a:stretch>
                  <a:fillRect/>
                </a:stretch>
              </p:blipFill>
              <p:spPr>
                <a:xfrm>
                  <a:off x="949756" y="3189185"/>
                  <a:ext cx="21744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1" name="Ink 60">
                  <a:extLst>
                    <a:ext uri="{FF2B5EF4-FFF2-40B4-BE49-F238E27FC236}">
                      <a16:creationId xmlns:a16="http://schemas.microsoft.com/office/drawing/2014/main" id="{4CCDAB6C-0F6F-B6EA-0EC3-BE5CE1207CDF}"/>
                    </a:ext>
                  </a:extLst>
                </p14:cNvPr>
                <p14:cNvContentPartPr/>
                <p14:nvPr/>
              </p14:nvContentPartPr>
              <p14:xfrm>
                <a:off x="818716" y="3211865"/>
                <a:ext cx="75960" cy="144720"/>
              </p14:xfrm>
            </p:contentPart>
          </mc:Choice>
          <mc:Fallback xmlns="">
            <p:pic>
              <p:nvPicPr>
                <p:cNvPr id="61" name="Ink 60">
                  <a:extLst>
                    <a:ext uri="{FF2B5EF4-FFF2-40B4-BE49-F238E27FC236}">
                      <a16:creationId xmlns:a16="http://schemas.microsoft.com/office/drawing/2014/main" id="{4CCDAB6C-0F6F-B6EA-0EC3-BE5CE1207CDF}"/>
                    </a:ext>
                  </a:extLst>
                </p:cNvPr>
                <p:cNvPicPr/>
                <p:nvPr/>
              </p:nvPicPr>
              <p:blipFill>
                <a:blip r:embed="rId78"/>
                <a:stretch>
                  <a:fillRect/>
                </a:stretch>
              </p:blipFill>
              <p:spPr>
                <a:xfrm>
                  <a:off x="812596" y="3205745"/>
                  <a:ext cx="882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2" name="Ink 61">
                  <a:extLst>
                    <a:ext uri="{FF2B5EF4-FFF2-40B4-BE49-F238E27FC236}">
                      <a16:creationId xmlns:a16="http://schemas.microsoft.com/office/drawing/2014/main" id="{2774C77D-861E-B2CD-1A05-43E554C7FF2E}"/>
                    </a:ext>
                  </a:extLst>
                </p14:cNvPr>
                <p14:cNvContentPartPr/>
                <p14:nvPr/>
              </p14:nvContentPartPr>
              <p14:xfrm>
                <a:off x="830596" y="3318065"/>
                <a:ext cx="76680" cy="253800"/>
              </p14:xfrm>
            </p:contentPart>
          </mc:Choice>
          <mc:Fallback xmlns="">
            <p:pic>
              <p:nvPicPr>
                <p:cNvPr id="62" name="Ink 61">
                  <a:extLst>
                    <a:ext uri="{FF2B5EF4-FFF2-40B4-BE49-F238E27FC236}">
                      <a16:creationId xmlns:a16="http://schemas.microsoft.com/office/drawing/2014/main" id="{2774C77D-861E-B2CD-1A05-43E554C7FF2E}"/>
                    </a:ext>
                  </a:extLst>
                </p:cNvPr>
                <p:cNvPicPr/>
                <p:nvPr/>
              </p:nvPicPr>
              <p:blipFill>
                <a:blip r:embed="rId80"/>
                <a:stretch>
                  <a:fillRect/>
                </a:stretch>
              </p:blipFill>
              <p:spPr>
                <a:xfrm>
                  <a:off x="824476" y="3311945"/>
                  <a:ext cx="88920" cy="266040"/>
                </a:xfrm>
                <a:prstGeom prst="rect">
                  <a:avLst/>
                </a:prstGeom>
              </p:spPr>
            </p:pic>
          </mc:Fallback>
        </mc:AlternateContent>
      </p:grpSp>
      <p:grpSp>
        <p:nvGrpSpPr>
          <p:cNvPr id="68" name="Group 67">
            <a:extLst>
              <a:ext uri="{FF2B5EF4-FFF2-40B4-BE49-F238E27FC236}">
                <a16:creationId xmlns:a16="http://schemas.microsoft.com/office/drawing/2014/main" id="{2A9C82CE-318D-335C-2291-CBC6E12439B1}"/>
              </a:ext>
            </a:extLst>
          </p:cNvPr>
          <p:cNvGrpSpPr/>
          <p:nvPr/>
        </p:nvGrpSpPr>
        <p:grpSpPr>
          <a:xfrm>
            <a:off x="1266916" y="3301865"/>
            <a:ext cx="248400" cy="150120"/>
            <a:chOff x="1266916" y="3301865"/>
            <a:chExt cx="248400" cy="150120"/>
          </a:xfrm>
        </p:grpSpPr>
        <mc:AlternateContent xmlns:mc="http://schemas.openxmlformats.org/markup-compatibility/2006" xmlns:p14="http://schemas.microsoft.com/office/powerpoint/2010/main">
          <mc:Choice Requires="p14">
            <p:contentPart p14:bwMode="auto" r:id="rId81">
              <p14:nvContentPartPr>
                <p14:cNvPr id="64" name="Ink 63">
                  <a:extLst>
                    <a:ext uri="{FF2B5EF4-FFF2-40B4-BE49-F238E27FC236}">
                      <a16:creationId xmlns:a16="http://schemas.microsoft.com/office/drawing/2014/main" id="{9CCB4952-57EB-006D-E1E3-4AA2874B8B65}"/>
                    </a:ext>
                  </a:extLst>
                </p14:cNvPr>
                <p14:cNvContentPartPr/>
                <p14:nvPr/>
              </p14:nvContentPartPr>
              <p14:xfrm>
                <a:off x="1266916" y="3301865"/>
                <a:ext cx="45720" cy="150120"/>
              </p14:xfrm>
            </p:contentPart>
          </mc:Choice>
          <mc:Fallback xmlns="">
            <p:pic>
              <p:nvPicPr>
                <p:cNvPr id="64" name="Ink 63">
                  <a:extLst>
                    <a:ext uri="{FF2B5EF4-FFF2-40B4-BE49-F238E27FC236}">
                      <a16:creationId xmlns:a16="http://schemas.microsoft.com/office/drawing/2014/main" id="{9CCB4952-57EB-006D-E1E3-4AA2874B8B65}"/>
                    </a:ext>
                  </a:extLst>
                </p:cNvPr>
                <p:cNvPicPr/>
                <p:nvPr/>
              </p:nvPicPr>
              <p:blipFill>
                <a:blip r:embed="rId82"/>
                <a:stretch>
                  <a:fillRect/>
                </a:stretch>
              </p:blipFill>
              <p:spPr>
                <a:xfrm>
                  <a:off x="1260796" y="3295745"/>
                  <a:ext cx="579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5" name="Ink 64">
                  <a:extLst>
                    <a:ext uri="{FF2B5EF4-FFF2-40B4-BE49-F238E27FC236}">
                      <a16:creationId xmlns:a16="http://schemas.microsoft.com/office/drawing/2014/main" id="{4243B3D4-2328-9F49-5185-2AE1BA0A6C4C}"/>
                    </a:ext>
                  </a:extLst>
                </p14:cNvPr>
                <p14:cNvContentPartPr/>
                <p14:nvPr/>
              </p14:nvContentPartPr>
              <p14:xfrm>
                <a:off x="1363036" y="3323465"/>
                <a:ext cx="70200" cy="101520"/>
              </p14:xfrm>
            </p:contentPart>
          </mc:Choice>
          <mc:Fallback xmlns="">
            <p:pic>
              <p:nvPicPr>
                <p:cNvPr id="65" name="Ink 64">
                  <a:extLst>
                    <a:ext uri="{FF2B5EF4-FFF2-40B4-BE49-F238E27FC236}">
                      <a16:creationId xmlns:a16="http://schemas.microsoft.com/office/drawing/2014/main" id="{4243B3D4-2328-9F49-5185-2AE1BA0A6C4C}"/>
                    </a:ext>
                  </a:extLst>
                </p:cNvPr>
                <p:cNvPicPr/>
                <p:nvPr/>
              </p:nvPicPr>
              <p:blipFill>
                <a:blip r:embed="rId84"/>
                <a:stretch>
                  <a:fillRect/>
                </a:stretch>
              </p:blipFill>
              <p:spPr>
                <a:xfrm>
                  <a:off x="1356916" y="3317345"/>
                  <a:ext cx="824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7" name="Ink 66">
                  <a:extLst>
                    <a:ext uri="{FF2B5EF4-FFF2-40B4-BE49-F238E27FC236}">
                      <a16:creationId xmlns:a16="http://schemas.microsoft.com/office/drawing/2014/main" id="{46ADC571-9023-5651-487F-CB1E97B31D4E}"/>
                    </a:ext>
                  </a:extLst>
                </p14:cNvPr>
                <p14:cNvContentPartPr/>
                <p14:nvPr/>
              </p14:nvContentPartPr>
              <p14:xfrm>
                <a:off x="1476796" y="3304745"/>
                <a:ext cx="38520" cy="101880"/>
              </p14:xfrm>
            </p:contentPart>
          </mc:Choice>
          <mc:Fallback xmlns="">
            <p:pic>
              <p:nvPicPr>
                <p:cNvPr id="67" name="Ink 66">
                  <a:extLst>
                    <a:ext uri="{FF2B5EF4-FFF2-40B4-BE49-F238E27FC236}">
                      <a16:creationId xmlns:a16="http://schemas.microsoft.com/office/drawing/2014/main" id="{46ADC571-9023-5651-487F-CB1E97B31D4E}"/>
                    </a:ext>
                  </a:extLst>
                </p:cNvPr>
                <p:cNvPicPr/>
                <p:nvPr/>
              </p:nvPicPr>
              <p:blipFill>
                <a:blip r:embed="rId86"/>
                <a:stretch>
                  <a:fillRect/>
                </a:stretch>
              </p:blipFill>
              <p:spPr>
                <a:xfrm>
                  <a:off x="1470676" y="3298625"/>
                  <a:ext cx="50760" cy="114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7">
            <p14:nvContentPartPr>
              <p14:cNvPr id="69" name="Ink 68">
                <a:extLst>
                  <a:ext uri="{FF2B5EF4-FFF2-40B4-BE49-F238E27FC236}">
                    <a16:creationId xmlns:a16="http://schemas.microsoft.com/office/drawing/2014/main" id="{F934B9F3-6330-9FDB-87B0-94F281700E0B}"/>
                  </a:ext>
                </a:extLst>
              </p14:cNvPr>
              <p14:cNvContentPartPr/>
              <p14:nvPr/>
            </p14:nvContentPartPr>
            <p14:xfrm>
              <a:off x="8529556" y="1563065"/>
              <a:ext cx="1147680" cy="367560"/>
            </p14:xfrm>
          </p:contentPart>
        </mc:Choice>
        <mc:Fallback xmlns="">
          <p:pic>
            <p:nvPicPr>
              <p:cNvPr id="69" name="Ink 68">
                <a:extLst>
                  <a:ext uri="{FF2B5EF4-FFF2-40B4-BE49-F238E27FC236}">
                    <a16:creationId xmlns:a16="http://schemas.microsoft.com/office/drawing/2014/main" id="{F934B9F3-6330-9FDB-87B0-94F281700E0B}"/>
                  </a:ext>
                </a:extLst>
              </p:cNvPr>
              <p:cNvPicPr/>
              <p:nvPr/>
            </p:nvPicPr>
            <p:blipFill>
              <a:blip r:embed="rId88"/>
              <a:stretch>
                <a:fillRect/>
              </a:stretch>
            </p:blipFill>
            <p:spPr>
              <a:xfrm>
                <a:off x="8523436" y="1556945"/>
                <a:ext cx="1159920" cy="3798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0" name="Ink 69">
                <a:extLst>
                  <a:ext uri="{FF2B5EF4-FFF2-40B4-BE49-F238E27FC236}">
                    <a16:creationId xmlns:a16="http://schemas.microsoft.com/office/drawing/2014/main" id="{E3C5E01D-9DA3-AD6C-28AC-2051FFCB774F}"/>
                  </a:ext>
                </a:extLst>
              </p14:cNvPr>
              <p14:cNvContentPartPr/>
              <p14:nvPr/>
            </p14:nvContentPartPr>
            <p14:xfrm>
              <a:off x="3189316" y="4543145"/>
              <a:ext cx="857520" cy="381600"/>
            </p14:xfrm>
          </p:contentPart>
        </mc:Choice>
        <mc:Fallback xmlns="">
          <p:pic>
            <p:nvPicPr>
              <p:cNvPr id="70" name="Ink 69">
                <a:extLst>
                  <a:ext uri="{FF2B5EF4-FFF2-40B4-BE49-F238E27FC236}">
                    <a16:creationId xmlns:a16="http://schemas.microsoft.com/office/drawing/2014/main" id="{E3C5E01D-9DA3-AD6C-28AC-2051FFCB774F}"/>
                  </a:ext>
                </a:extLst>
              </p:cNvPr>
              <p:cNvPicPr/>
              <p:nvPr/>
            </p:nvPicPr>
            <p:blipFill>
              <a:blip r:embed="rId90"/>
              <a:stretch>
                <a:fillRect/>
              </a:stretch>
            </p:blipFill>
            <p:spPr>
              <a:xfrm>
                <a:off x="3183196" y="4537025"/>
                <a:ext cx="869760" cy="393840"/>
              </a:xfrm>
              <a:prstGeom prst="rect">
                <a:avLst/>
              </a:prstGeom>
            </p:spPr>
          </p:pic>
        </mc:Fallback>
      </mc:AlternateContent>
      <p:grpSp>
        <p:nvGrpSpPr>
          <p:cNvPr id="73" name="Group 72">
            <a:extLst>
              <a:ext uri="{FF2B5EF4-FFF2-40B4-BE49-F238E27FC236}">
                <a16:creationId xmlns:a16="http://schemas.microsoft.com/office/drawing/2014/main" id="{D5010C71-BE1A-26E9-1542-EA172E9CB985}"/>
              </a:ext>
            </a:extLst>
          </p:cNvPr>
          <p:cNvGrpSpPr/>
          <p:nvPr/>
        </p:nvGrpSpPr>
        <p:grpSpPr>
          <a:xfrm>
            <a:off x="7685716" y="4180985"/>
            <a:ext cx="361800" cy="44640"/>
            <a:chOff x="7685716" y="4180985"/>
            <a:chExt cx="361800" cy="44640"/>
          </a:xfrm>
        </p:grpSpPr>
        <mc:AlternateContent xmlns:mc="http://schemas.openxmlformats.org/markup-compatibility/2006" xmlns:p14="http://schemas.microsoft.com/office/powerpoint/2010/main">
          <mc:Choice Requires="p14">
            <p:contentPart p14:bwMode="auto" r:id="rId91">
              <p14:nvContentPartPr>
                <p14:cNvPr id="71" name="Ink 70">
                  <a:extLst>
                    <a:ext uri="{FF2B5EF4-FFF2-40B4-BE49-F238E27FC236}">
                      <a16:creationId xmlns:a16="http://schemas.microsoft.com/office/drawing/2014/main" id="{94219455-B969-4F79-D7D4-BE4F8E080AF6}"/>
                    </a:ext>
                  </a:extLst>
                </p14:cNvPr>
                <p14:cNvContentPartPr/>
                <p14:nvPr/>
              </p14:nvContentPartPr>
              <p14:xfrm>
                <a:off x="7685716" y="4180985"/>
                <a:ext cx="361800" cy="360"/>
              </p14:xfrm>
            </p:contentPart>
          </mc:Choice>
          <mc:Fallback xmlns="">
            <p:pic>
              <p:nvPicPr>
                <p:cNvPr id="71" name="Ink 70">
                  <a:extLst>
                    <a:ext uri="{FF2B5EF4-FFF2-40B4-BE49-F238E27FC236}">
                      <a16:creationId xmlns:a16="http://schemas.microsoft.com/office/drawing/2014/main" id="{94219455-B969-4F79-D7D4-BE4F8E080AF6}"/>
                    </a:ext>
                  </a:extLst>
                </p:cNvPr>
                <p:cNvPicPr/>
                <p:nvPr/>
              </p:nvPicPr>
              <p:blipFill>
                <a:blip r:embed="rId92"/>
                <a:stretch>
                  <a:fillRect/>
                </a:stretch>
              </p:blipFill>
              <p:spPr>
                <a:xfrm>
                  <a:off x="7679596" y="4174865"/>
                  <a:ext cx="3740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2" name="Ink 71">
                  <a:extLst>
                    <a:ext uri="{FF2B5EF4-FFF2-40B4-BE49-F238E27FC236}">
                      <a16:creationId xmlns:a16="http://schemas.microsoft.com/office/drawing/2014/main" id="{ACE340C6-8B00-F641-1C05-1B8E99397C80}"/>
                    </a:ext>
                  </a:extLst>
                </p14:cNvPr>
                <p14:cNvContentPartPr/>
                <p14:nvPr/>
              </p14:nvContentPartPr>
              <p14:xfrm>
                <a:off x="7766356" y="4222025"/>
                <a:ext cx="221400" cy="3600"/>
              </p14:xfrm>
            </p:contentPart>
          </mc:Choice>
          <mc:Fallback xmlns="">
            <p:pic>
              <p:nvPicPr>
                <p:cNvPr id="72" name="Ink 71">
                  <a:extLst>
                    <a:ext uri="{FF2B5EF4-FFF2-40B4-BE49-F238E27FC236}">
                      <a16:creationId xmlns:a16="http://schemas.microsoft.com/office/drawing/2014/main" id="{ACE340C6-8B00-F641-1C05-1B8E99397C80}"/>
                    </a:ext>
                  </a:extLst>
                </p:cNvPr>
                <p:cNvPicPr/>
                <p:nvPr/>
              </p:nvPicPr>
              <p:blipFill>
                <a:blip r:embed="rId94"/>
                <a:stretch>
                  <a:fillRect/>
                </a:stretch>
              </p:blipFill>
              <p:spPr>
                <a:xfrm>
                  <a:off x="7760236" y="4215905"/>
                  <a:ext cx="233640" cy="15840"/>
                </a:xfrm>
                <a:prstGeom prst="rect">
                  <a:avLst/>
                </a:prstGeom>
              </p:spPr>
            </p:pic>
          </mc:Fallback>
        </mc:AlternateContent>
      </p:grpSp>
      <p:grpSp>
        <p:nvGrpSpPr>
          <p:cNvPr id="76" name="Group 75">
            <a:extLst>
              <a:ext uri="{FF2B5EF4-FFF2-40B4-BE49-F238E27FC236}">
                <a16:creationId xmlns:a16="http://schemas.microsoft.com/office/drawing/2014/main" id="{4799527D-0686-F6F7-15CC-60579727E83C}"/>
              </a:ext>
            </a:extLst>
          </p:cNvPr>
          <p:cNvGrpSpPr/>
          <p:nvPr/>
        </p:nvGrpSpPr>
        <p:grpSpPr>
          <a:xfrm>
            <a:off x="8770396" y="4533785"/>
            <a:ext cx="129600" cy="36720"/>
            <a:chOff x="8770396" y="4533785"/>
            <a:chExt cx="129600" cy="36720"/>
          </a:xfrm>
        </p:grpSpPr>
        <mc:AlternateContent xmlns:mc="http://schemas.openxmlformats.org/markup-compatibility/2006" xmlns:p14="http://schemas.microsoft.com/office/powerpoint/2010/main">
          <mc:Choice Requires="p14">
            <p:contentPart p14:bwMode="auto" r:id="rId95">
              <p14:nvContentPartPr>
                <p14:cNvPr id="74" name="Ink 73">
                  <a:extLst>
                    <a:ext uri="{FF2B5EF4-FFF2-40B4-BE49-F238E27FC236}">
                      <a16:creationId xmlns:a16="http://schemas.microsoft.com/office/drawing/2014/main" id="{A59AB598-3BA0-ED29-AC2C-809301127936}"/>
                    </a:ext>
                  </a:extLst>
                </p14:cNvPr>
                <p14:cNvContentPartPr/>
                <p14:nvPr/>
              </p14:nvContentPartPr>
              <p14:xfrm>
                <a:off x="8770396" y="4533785"/>
                <a:ext cx="108720" cy="360"/>
              </p14:xfrm>
            </p:contentPart>
          </mc:Choice>
          <mc:Fallback xmlns="">
            <p:pic>
              <p:nvPicPr>
                <p:cNvPr id="74" name="Ink 73">
                  <a:extLst>
                    <a:ext uri="{FF2B5EF4-FFF2-40B4-BE49-F238E27FC236}">
                      <a16:creationId xmlns:a16="http://schemas.microsoft.com/office/drawing/2014/main" id="{A59AB598-3BA0-ED29-AC2C-809301127936}"/>
                    </a:ext>
                  </a:extLst>
                </p:cNvPr>
                <p:cNvPicPr/>
                <p:nvPr/>
              </p:nvPicPr>
              <p:blipFill>
                <a:blip r:embed="rId96"/>
                <a:stretch>
                  <a:fillRect/>
                </a:stretch>
              </p:blipFill>
              <p:spPr>
                <a:xfrm>
                  <a:off x="8764276" y="4527665"/>
                  <a:ext cx="1209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5" name="Ink 74">
                  <a:extLst>
                    <a:ext uri="{FF2B5EF4-FFF2-40B4-BE49-F238E27FC236}">
                      <a16:creationId xmlns:a16="http://schemas.microsoft.com/office/drawing/2014/main" id="{C056FCE5-58CB-630D-ED0B-DF0B94D8E8D2}"/>
                    </a:ext>
                  </a:extLst>
                </p14:cNvPr>
                <p14:cNvContentPartPr/>
                <p14:nvPr/>
              </p14:nvContentPartPr>
              <p14:xfrm>
                <a:off x="8798116" y="4563665"/>
                <a:ext cx="101880" cy="6840"/>
              </p14:xfrm>
            </p:contentPart>
          </mc:Choice>
          <mc:Fallback xmlns="">
            <p:pic>
              <p:nvPicPr>
                <p:cNvPr id="75" name="Ink 74">
                  <a:extLst>
                    <a:ext uri="{FF2B5EF4-FFF2-40B4-BE49-F238E27FC236}">
                      <a16:creationId xmlns:a16="http://schemas.microsoft.com/office/drawing/2014/main" id="{C056FCE5-58CB-630D-ED0B-DF0B94D8E8D2}"/>
                    </a:ext>
                  </a:extLst>
                </p:cNvPr>
                <p:cNvPicPr/>
                <p:nvPr/>
              </p:nvPicPr>
              <p:blipFill>
                <a:blip r:embed="rId98"/>
                <a:stretch>
                  <a:fillRect/>
                </a:stretch>
              </p:blipFill>
              <p:spPr>
                <a:xfrm>
                  <a:off x="8791996" y="4557545"/>
                  <a:ext cx="114120" cy="19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9">
            <p14:nvContentPartPr>
              <p14:cNvPr id="77" name="Ink 76">
                <a:extLst>
                  <a:ext uri="{FF2B5EF4-FFF2-40B4-BE49-F238E27FC236}">
                    <a16:creationId xmlns:a16="http://schemas.microsoft.com/office/drawing/2014/main" id="{03893F4D-B19E-863F-99BF-6748F8DDC254}"/>
                  </a:ext>
                </a:extLst>
              </p14:cNvPr>
              <p14:cNvContentPartPr/>
              <p14:nvPr/>
            </p14:nvContentPartPr>
            <p14:xfrm>
              <a:off x="2831116" y="2177225"/>
              <a:ext cx="1830240" cy="74880"/>
            </p14:xfrm>
          </p:contentPart>
        </mc:Choice>
        <mc:Fallback xmlns="">
          <p:pic>
            <p:nvPicPr>
              <p:cNvPr id="77" name="Ink 76">
                <a:extLst>
                  <a:ext uri="{FF2B5EF4-FFF2-40B4-BE49-F238E27FC236}">
                    <a16:creationId xmlns:a16="http://schemas.microsoft.com/office/drawing/2014/main" id="{03893F4D-B19E-863F-99BF-6748F8DDC254}"/>
                  </a:ext>
                </a:extLst>
              </p:cNvPr>
              <p:cNvPicPr/>
              <p:nvPr/>
            </p:nvPicPr>
            <p:blipFill>
              <a:blip r:embed="rId100"/>
              <a:stretch>
                <a:fillRect/>
              </a:stretch>
            </p:blipFill>
            <p:spPr>
              <a:xfrm>
                <a:off x="2824996" y="2171105"/>
                <a:ext cx="1842480" cy="87120"/>
              </a:xfrm>
              <a:prstGeom prst="rect">
                <a:avLst/>
              </a:prstGeom>
            </p:spPr>
          </p:pic>
        </mc:Fallback>
      </mc:AlternateContent>
    </p:spTree>
    <p:extLst>
      <p:ext uri="{BB962C8B-B14F-4D97-AF65-F5344CB8AC3E}">
        <p14:creationId xmlns:p14="http://schemas.microsoft.com/office/powerpoint/2010/main" val="13990814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8C98DF-E99E-63E4-5CAC-640787E8F60F}"/>
              </a:ext>
            </a:extLst>
          </p:cNvPr>
          <p:cNvSpPr>
            <a:spLocks noGrp="1"/>
          </p:cNvSpPr>
          <p:nvPr>
            <p:ph type="sldNum" sz="quarter" idx="12"/>
          </p:nvPr>
        </p:nvSpPr>
        <p:spPr/>
        <p:txBody>
          <a:bodyPr/>
          <a:lstStyle/>
          <a:p>
            <a:fld id="{C86488E0-EA66-EE4C-84C2-226D9C4A9E6B}" type="slidenum">
              <a:rPr lang="en-PS" smtClean="0"/>
              <a:t>51</a:t>
            </a:fld>
            <a:endParaRPr lang="en-PS"/>
          </a:p>
        </p:txBody>
      </p:sp>
      <p:sp>
        <p:nvSpPr>
          <p:cNvPr id="3" name="TextBox 2">
            <a:extLst>
              <a:ext uri="{FF2B5EF4-FFF2-40B4-BE49-F238E27FC236}">
                <a16:creationId xmlns:a16="http://schemas.microsoft.com/office/drawing/2014/main" id="{2F51F24A-242E-C52C-C227-9D4DA5CCFC43}"/>
              </a:ext>
            </a:extLst>
          </p:cNvPr>
          <p:cNvSpPr txBox="1"/>
          <p:nvPr/>
        </p:nvSpPr>
        <p:spPr>
          <a:xfrm>
            <a:off x="190249" y="1410154"/>
            <a:ext cx="3712279" cy="3416320"/>
          </a:xfrm>
          <a:prstGeom prst="rect">
            <a:avLst/>
          </a:prstGeom>
          <a:noFill/>
        </p:spPr>
        <p:txBody>
          <a:bodyPr wrap="square" rtlCol="0">
            <a:spAutoFit/>
          </a:bodyPr>
          <a:lstStyle/>
          <a:p>
            <a:r>
              <a:rPr lang="en-PS" sz="2400" b="1" u="sng" dirty="0">
                <a:solidFill>
                  <a:srgbClr val="0070C0"/>
                </a:solidFill>
              </a:rPr>
              <a:t>For nominal payback period</a:t>
            </a:r>
          </a:p>
          <a:p>
            <a:r>
              <a:rPr lang="en-PS" sz="2400" b="1" dirty="0">
                <a:solidFill>
                  <a:srgbClr val="0070C0"/>
                </a:solidFill>
              </a:rPr>
              <a:t>12000 - 42,000 = -30,000</a:t>
            </a:r>
          </a:p>
          <a:p>
            <a:r>
              <a:rPr lang="en-PS" sz="2400" b="1" dirty="0">
                <a:solidFill>
                  <a:srgbClr val="0070C0"/>
                </a:solidFill>
              </a:rPr>
              <a:t>11,000 – 30,000 = -19,000</a:t>
            </a:r>
          </a:p>
          <a:p>
            <a:r>
              <a:rPr lang="en-PS" sz="2400" b="1" dirty="0">
                <a:solidFill>
                  <a:srgbClr val="0070C0"/>
                </a:solidFill>
              </a:rPr>
              <a:t>10,000 -19,000 = -9,000</a:t>
            </a:r>
          </a:p>
          <a:p>
            <a:r>
              <a:rPr lang="en-PS" sz="2400" b="1" dirty="0">
                <a:solidFill>
                  <a:srgbClr val="0070C0"/>
                </a:solidFill>
              </a:rPr>
              <a:t>10,000 – 9,000 = 1,000 </a:t>
            </a:r>
          </a:p>
          <a:p>
            <a:endParaRPr lang="en-PS" sz="2400" b="1" dirty="0">
              <a:solidFill>
                <a:srgbClr val="0070C0"/>
              </a:solidFill>
            </a:endParaRPr>
          </a:p>
          <a:p>
            <a:r>
              <a:rPr lang="en-PS" sz="2400" b="1" dirty="0">
                <a:solidFill>
                  <a:srgbClr val="0070C0"/>
                </a:solidFill>
              </a:rPr>
              <a:t>Therefore, nominal payback period is 4 years.</a:t>
            </a:r>
          </a:p>
          <a:p>
            <a:endParaRPr lang="en-PS" sz="2400" b="1" dirty="0">
              <a:solidFill>
                <a:srgbClr val="0070C0"/>
              </a:solidFill>
            </a:endParaRPr>
          </a:p>
        </p:txBody>
      </p:sp>
      <p:sp>
        <p:nvSpPr>
          <p:cNvPr id="5" name="TextBox 4">
            <a:extLst>
              <a:ext uri="{FF2B5EF4-FFF2-40B4-BE49-F238E27FC236}">
                <a16:creationId xmlns:a16="http://schemas.microsoft.com/office/drawing/2014/main" id="{E7F47899-6D18-3A1C-3C7B-76B472A20E74}"/>
              </a:ext>
            </a:extLst>
          </p:cNvPr>
          <p:cNvSpPr txBox="1"/>
          <p:nvPr/>
        </p:nvSpPr>
        <p:spPr>
          <a:xfrm>
            <a:off x="4245428" y="1410154"/>
            <a:ext cx="7641771" cy="3477875"/>
          </a:xfrm>
          <a:prstGeom prst="rect">
            <a:avLst/>
          </a:prstGeom>
          <a:noFill/>
        </p:spPr>
        <p:txBody>
          <a:bodyPr wrap="square" rtlCol="0">
            <a:spAutoFit/>
          </a:bodyPr>
          <a:lstStyle/>
          <a:p>
            <a:r>
              <a:rPr lang="en-PS" sz="2400" b="1" u="sng" dirty="0">
                <a:solidFill>
                  <a:srgbClr val="FF0000"/>
                </a:solidFill>
              </a:rPr>
              <a:t>For the discounted payback period</a:t>
            </a:r>
          </a:p>
          <a:p>
            <a:endParaRPr lang="en-PS" sz="2400" b="1" u="sng" dirty="0">
              <a:solidFill>
                <a:srgbClr val="FF0000"/>
              </a:solidFill>
            </a:endParaRPr>
          </a:p>
          <a:p>
            <a:r>
              <a:rPr lang="en-PS" sz="2000" b="1" dirty="0">
                <a:solidFill>
                  <a:srgbClr val="FF0000"/>
                </a:solidFill>
              </a:rPr>
              <a:t>12,000 (P/F, 6%, 1) – 42,000 = (12,000 X 0.9434) - 42,000 = -30,679</a:t>
            </a:r>
          </a:p>
          <a:p>
            <a:r>
              <a:rPr lang="en-PS" sz="2000" b="1" dirty="0">
                <a:solidFill>
                  <a:srgbClr val="FF0000"/>
                </a:solidFill>
              </a:rPr>
              <a:t> 11,000 (P/F, 6%, 2) – 30,697 = (11,000 X 0.89) – 30,697 = -20,889</a:t>
            </a:r>
          </a:p>
          <a:p>
            <a:r>
              <a:rPr lang="en-PS" sz="2000" b="1" dirty="0">
                <a:solidFill>
                  <a:srgbClr val="FF0000"/>
                </a:solidFill>
              </a:rPr>
              <a:t>10,000 (P/F, 6%, 3) – 20,889 = (10,000 X 0.8396) – 20,889 = -12,493</a:t>
            </a:r>
          </a:p>
          <a:p>
            <a:r>
              <a:rPr lang="en-PS" sz="2000" b="1" dirty="0">
                <a:solidFill>
                  <a:srgbClr val="FF0000"/>
                </a:solidFill>
              </a:rPr>
              <a:t>10,000 (P/F, 6%, 4) – 12,493 = (10,000 X 0.7921) – 12,493 = -4,572</a:t>
            </a:r>
          </a:p>
          <a:p>
            <a:r>
              <a:rPr lang="en-PS" sz="2000" b="1" dirty="0">
                <a:solidFill>
                  <a:srgbClr val="FF0000"/>
                </a:solidFill>
              </a:rPr>
              <a:t>9,000 (P/F, 6%, 5) – 4,572 = (9,000 X 0.7473) – 4,572 = 2,153</a:t>
            </a:r>
          </a:p>
          <a:p>
            <a:endParaRPr lang="en-PS" sz="2400" b="1" dirty="0">
              <a:solidFill>
                <a:srgbClr val="FF0000"/>
              </a:solidFill>
            </a:endParaRPr>
          </a:p>
          <a:p>
            <a:r>
              <a:rPr lang="en-PS" sz="2400" b="1" dirty="0">
                <a:solidFill>
                  <a:srgbClr val="FF0000"/>
                </a:solidFill>
              </a:rPr>
              <a:t>Therefore, the discounted payback period is 5 years.</a:t>
            </a:r>
          </a:p>
          <a:p>
            <a:endParaRPr lang="en-PS" sz="2400" b="1" dirty="0">
              <a:solidFill>
                <a:srgbClr val="FF0000"/>
              </a:solidFill>
            </a:endParaRPr>
          </a:p>
        </p:txBody>
      </p:sp>
    </p:spTree>
    <p:extLst>
      <p:ext uri="{BB962C8B-B14F-4D97-AF65-F5344CB8AC3E}">
        <p14:creationId xmlns:p14="http://schemas.microsoft.com/office/powerpoint/2010/main" val="10730108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lide Number Placeholder 2">
            <a:extLst>
              <a:ext uri="{FF2B5EF4-FFF2-40B4-BE49-F238E27FC236}">
                <a16:creationId xmlns:a16="http://schemas.microsoft.com/office/drawing/2014/main" id="{28793FBF-6E71-01F5-9D3B-925A856FEC16}"/>
              </a:ext>
            </a:extLst>
          </p:cNvPr>
          <p:cNvSpPr>
            <a:spLocks noGrp="1"/>
          </p:cNvSpPr>
          <p:nvPr>
            <p:ph type="sldNum" sz="quarter" idx="12"/>
          </p:nvPr>
        </p:nvSpPr>
        <p:spPr>
          <a:xfrm>
            <a:off x="8805333" y="6356350"/>
            <a:ext cx="2743200" cy="365125"/>
          </a:xfrm>
        </p:spPr>
        <p:txBody>
          <a:bodyPr>
            <a:normAutofit/>
          </a:bodyPr>
          <a:lstStyle/>
          <a:p>
            <a:pPr>
              <a:spcAft>
                <a:spcPts val="600"/>
              </a:spcAft>
            </a:pPr>
            <a:fld id="{C86488E0-EA66-EE4C-84C2-226D9C4A9E6B}" type="slidenum">
              <a:rPr lang="en-PS" smtClean="0"/>
              <a:pPr>
                <a:spcAft>
                  <a:spcPts val="600"/>
                </a:spcAft>
              </a:pPr>
              <a:t>52</a:t>
            </a:fld>
            <a:endParaRPr lang="en-PS"/>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2F31A72-94A0-4B3A-0F7B-9583AF3983AE}"/>
              </a:ext>
            </a:extLst>
          </p:cNvPr>
          <p:cNvPicPr>
            <a:picLocks noChangeAspect="1"/>
          </p:cNvPicPr>
          <p:nvPr/>
        </p:nvPicPr>
        <p:blipFill>
          <a:blip r:embed="rId2"/>
          <a:stretch>
            <a:fillRect/>
          </a:stretch>
        </p:blipFill>
        <p:spPr>
          <a:xfrm>
            <a:off x="1670670" y="643467"/>
            <a:ext cx="8348615"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3323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8F6B0-5C06-D6F2-8BA3-B74475975720}"/>
              </a:ext>
            </a:extLst>
          </p:cNvPr>
          <p:cNvSpPr>
            <a:spLocks noGrp="1"/>
          </p:cNvSpPr>
          <p:nvPr>
            <p:ph type="title"/>
          </p:nvPr>
        </p:nvSpPr>
        <p:spPr>
          <a:xfrm>
            <a:off x="838200" y="136525"/>
            <a:ext cx="10515600" cy="544513"/>
          </a:xfrm>
        </p:spPr>
        <p:txBody>
          <a:bodyPr>
            <a:normAutofit fontScale="90000"/>
          </a:bodyPr>
          <a:lstStyle/>
          <a:p>
            <a:pPr algn="ctr"/>
            <a:r>
              <a:rPr lang="en-PS" b="1" dirty="0">
                <a:solidFill>
                  <a:srgbClr val="002060"/>
                </a:solidFill>
                <a:latin typeface="Times New Roman" panose="02020603050405020304" pitchFamily="18" charset="0"/>
                <a:cs typeface="Times New Roman" panose="02020603050405020304" pitchFamily="18" charset="0"/>
              </a:rPr>
              <a:t>MARR</a:t>
            </a:r>
          </a:p>
        </p:txBody>
      </p:sp>
      <p:sp>
        <p:nvSpPr>
          <p:cNvPr id="3" name="Content Placeholder 2">
            <a:extLst>
              <a:ext uri="{FF2B5EF4-FFF2-40B4-BE49-F238E27FC236}">
                <a16:creationId xmlns:a16="http://schemas.microsoft.com/office/drawing/2014/main" id="{3B157BF2-291E-FC7C-CDD7-062535F3D3D6}"/>
              </a:ext>
            </a:extLst>
          </p:cNvPr>
          <p:cNvSpPr>
            <a:spLocks noGrp="1"/>
          </p:cNvSpPr>
          <p:nvPr>
            <p:ph idx="1"/>
          </p:nvPr>
        </p:nvSpPr>
        <p:spPr>
          <a:xfrm>
            <a:off x="838200" y="963386"/>
            <a:ext cx="10515600" cy="5213577"/>
          </a:xfrm>
        </p:spPr>
        <p:txBody>
          <a:bodyPr>
            <a:normAutofit/>
          </a:bodyPr>
          <a:lstStyle/>
          <a:p>
            <a:pPr algn="just"/>
            <a:r>
              <a:rPr lang="en-US" dirty="0">
                <a:effectLst/>
                <a:latin typeface="Times" pitchFamily="2" charset="0"/>
              </a:rPr>
              <a:t>In theory, the MARR, which is sometimes called the hurdle rate, should be chosen to maximize the economic well-being of an organization, subject to the types of considerations just listed above. </a:t>
            </a:r>
          </a:p>
          <a:p>
            <a:pPr algn="just"/>
            <a:r>
              <a:rPr lang="en-US" dirty="0">
                <a:effectLst/>
                <a:latin typeface="Times" pitchFamily="2" charset="0"/>
              </a:rPr>
              <a:t>How an individual firm accomplishes this in practice is far from clear-cut and is frequently the subject of discussion. </a:t>
            </a:r>
          </a:p>
          <a:p>
            <a:pPr algn="just"/>
            <a:r>
              <a:rPr lang="en-US" dirty="0">
                <a:effectLst/>
                <a:latin typeface="Times" pitchFamily="2" charset="0"/>
              </a:rPr>
              <a:t>One popular approach to establishing a MARR involves the opportunity cost viewpoint described in Chapter 2, and it results from the phenomenon of </a:t>
            </a:r>
            <a:r>
              <a:rPr lang="en-US" b="1" i="1" dirty="0">
                <a:solidFill>
                  <a:srgbClr val="FF0000"/>
                </a:solidFill>
                <a:effectLst/>
                <a:latin typeface="Times" pitchFamily="2" charset="0"/>
              </a:rPr>
              <a:t>capital rationing</a:t>
            </a:r>
            <a:r>
              <a:rPr lang="en-US" dirty="0">
                <a:effectLst/>
                <a:latin typeface="Times" pitchFamily="2" charset="0"/>
              </a:rPr>
              <a:t>. </a:t>
            </a:r>
          </a:p>
          <a:p>
            <a:pPr algn="just"/>
            <a:r>
              <a:rPr lang="en-US" dirty="0">
                <a:effectLst/>
                <a:latin typeface="Times" pitchFamily="2" charset="0"/>
              </a:rPr>
              <a:t>This situation may arise when the amount of available capital is insufficient to sponsor all worthy investment opportunities. </a:t>
            </a:r>
          </a:p>
          <a:p>
            <a:pPr algn="just"/>
            <a:r>
              <a:rPr lang="en-US" dirty="0">
                <a:effectLst/>
                <a:latin typeface="Times" pitchFamily="2" charset="0"/>
              </a:rPr>
              <a:t>The subject of capital rationing is covered in Chapter 13.</a:t>
            </a:r>
          </a:p>
          <a:p>
            <a:pPr algn="just"/>
            <a:endParaRPr lang="en-PS" dirty="0"/>
          </a:p>
        </p:txBody>
      </p:sp>
      <p:sp>
        <p:nvSpPr>
          <p:cNvPr id="4" name="Slide Number Placeholder 3">
            <a:extLst>
              <a:ext uri="{FF2B5EF4-FFF2-40B4-BE49-F238E27FC236}">
                <a16:creationId xmlns:a16="http://schemas.microsoft.com/office/drawing/2014/main" id="{208F38A7-69BD-0168-1C58-757093A649E5}"/>
              </a:ext>
            </a:extLst>
          </p:cNvPr>
          <p:cNvSpPr>
            <a:spLocks noGrp="1"/>
          </p:cNvSpPr>
          <p:nvPr>
            <p:ph type="sldNum" sz="quarter" idx="12"/>
          </p:nvPr>
        </p:nvSpPr>
        <p:spPr/>
        <p:txBody>
          <a:bodyPr/>
          <a:lstStyle/>
          <a:p>
            <a:fld id="{C86488E0-EA66-EE4C-84C2-226D9C4A9E6B}" type="slidenum">
              <a:rPr lang="en-PS" smtClean="0"/>
              <a:t>6</a:t>
            </a:fld>
            <a:endParaRPr lang="en-PS"/>
          </a:p>
        </p:txBody>
      </p:sp>
    </p:spTree>
    <p:extLst>
      <p:ext uri="{BB962C8B-B14F-4D97-AF65-F5344CB8AC3E}">
        <p14:creationId xmlns:p14="http://schemas.microsoft.com/office/powerpoint/2010/main" val="2873024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C4D1DD-2B88-21C6-E449-F712BFF8AF9A}"/>
              </a:ext>
            </a:extLst>
          </p:cNvPr>
          <p:cNvSpPr>
            <a:spLocks noGrp="1"/>
          </p:cNvSpPr>
          <p:nvPr>
            <p:ph idx="1"/>
          </p:nvPr>
        </p:nvSpPr>
        <p:spPr>
          <a:xfrm>
            <a:off x="838200" y="1028700"/>
            <a:ext cx="10515600" cy="5148263"/>
          </a:xfrm>
        </p:spPr>
        <p:txBody>
          <a:bodyPr>
            <a:normAutofit lnSpcReduction="10000"/>
          </a:bodyPr>
          <a:lstStyle/>
          <a:p>
            <a:pPr algn="just"/>
            <a:r>
              <a:rPr lang="en-US" dirty="0">
                <a:effectLst/>
                <a:latin typeface="Times" pitchFamily="2" charset="0"/>
              </a:rPr>
              <a:t>A simple </a:t>
            </a:r>
            <a:r>
              <a:rPr lang="en-US" b="1" i="1" dirty="0">
                <a:solidFill>
                  <a:srgbClr val="FF0000"/>
                </a:solidFill>
                <a:effectLst/>
                <a:latin typeface="Times" pitchFamily="2" charset="0"/>
              </a:rPr>
              <a:t>example of capital rationing </a:t>
            </a:r>
            <a:r>
              <a:rPr lang="en-US" dirty="0">
                <a:effectLst/>
                <a:latin typeface="Times" pitchFamily="2" charset="0"/>
              </a:rPr>
              <a:t>is given in Figure 5-1, where the </a:t>
            </a:r>
            <a:r>
              <a:rPr lang="en-US" b="1" i="1" dirty="0">
                <a:solidFill>
                  <a:srgbClr val="FF0000"/>
                </a:solidFill>
                <a:effectLst/>
                <a:latin typeface="Times" pitchFamily="2" charset="0"/>
              </a:rPr>
              <a:t>cumulative </a:t>
            </a:r>
            <a:r>
              <a:rPr lang="en-US" b="1" dirty="0">
                <a:solidFill>
                  <a:srgbClr val="FF0000"/>
                </a:solidFill>
                <a:effectLst/>
                <a:latin typeface="Times" pitchFamily="2" charset="0"/>
              </a:rPr>
              <a:t>investment requirements </a:t>
            </a:r>
            <a:r>
              <a:rPr lang="en-US" dirty="0">
                <a:effectLst/>
                <a:latin typeface="Times" pitchFamily="2" charset="0"/>
              </a:rPr>
              <a:t>of seven </a:t>
            </a:r>
            <a:r>
              <a:rPr lang="en-US" b="1" i="1" dirty="0">
                <a:solidFill>
                  <a:srgbClr val="FF0000"/>
                </a:solidFill>
                <a:effectLst/>
                <a:latin typeface="Times" pitchFamily="2" charset="0"/>
              </a:rPr>
              <a:t>acceptable projects </a:t>
            </a:r>
            <a:r>
              <a:rPr lang="en-US" dirty="0">
                <a:effectLst/>
                <a:latin typeface="Times" pitchFamily="2" charset="0"/>
              </a:rPr>
              <a:t>are plotted against the prospective annual rate of profit of each. </a:t>
            </a:r>
          </a:p>
          <a:p>
            <a:pPr algn="just"/>
            <a:r>
              <a:rPr lang="en-US" dirty="0">
                <a:effectLst/>
                <a:latin typeface="Times" pitchFamily="2" charset="0"/>
              </a:rPr>
              <a:t>Figure 5-1 shows a </a:t>
            </a:r>
            <a:r>
              <a:rPr lang="en-US" b="1" i="1" dirty="0">
                <a:solidFill>
                  <a:srgbClr val="FF0000"/>
                </a:solidFill>
                <a:effectLst/>
                <a:latin typeface="Times" pitchFamily="2" charset="0"/>
              </a:rPr>
              <a:t>limit</a:t>
            </a:r>
            <a:r>
              <a:rPr lang="en-US" b="1" dirty="0">
                <a:solidFill>
                  <a:srgbClr val="FF0000"/>
                </a:solidFill>
                <a:effectLst/>
                <a:latin typeface="Times" pitchFamily="2" charset="0"/>
              </a:rPr>
              <a:t> of $600 million on available capital</a:t>
            </a:r>
            <a:r>
              <a:rPr lang="en-US" dirty="0">
                <a:effectLst/>
                <a:latin typeface="Times" pitchFamily="2" charset="0"/>
              </a:rPr>
              <a:t>. </a:t>
            </a:r>
          </a:p>
          <a:p>
            <a:pPr algn="just"/>
            <a:r>
              <a:rPr lang="en-US" dirty="0">
                <a:effectLst/>
                <a:latin typeface="Times" pitchFamily="2" charset="0"/>
              </a:rPr>
              <a:t>In view of this limitation, </a:t>
            </a:r>
            <a:r>
              <a:rPr lang="en-US" b="1" dirty="0">
                <a:solidFill>
                  <a:srgbClr val="FF0000"/>
                </a:solidFill>
                <a:effectLst/>
                <a:latin typeface="Times" pitchFamily="2" charset="0"/>
              </a:rPr>
              <a:t>the last funded project would be E</a:t>
            </a:r>
            <a:r>
              <a:rPr lang="en-US" dirty="0">
                <a:effectLst/>
                <a:latin typeface="Times" pitchFamily="2" charset="0"/>
              </a:rPr>
              <a:t>, with a prospective rate of profit of 19% per year, and the rest rejected project is F (G is also rejected). In the case of project F, the MARR by the opportunity cost principle would be 16% per year. </a:t>
            </a:r>
          </a:p>
          <a:p>
            <a:pPr algn="just"/>
            <a:r>
              <a:rPr lang="en-US" dirty="0">
                <a:effectLst/>
                <a:latin typeface="Times" pitchFamily="2" charset="0"/>
              </a:rPr>
              <a:t>By not being able to invest in project F, the firm would presumably be forfeiting the chance to realize a 16% annual return. </a:t>
            </a:r>
          </a:p>
          <a:p>
            <a:pPr algn="just"/>
            <a:r>
              <a:rPr lang="en-US" dirty="0">
                <a:effectLst/>
                <a:latin typeface="Times" pitchFamily="2" charset="0"/>
              </a:rPr>
              <a:t>As the amount of investment capital and opportunities available change over time, the firm’s MARR will also change.</a:t>
            </a:r>
          </a:p>
          <a:p>
            <a:pPr algn="just"/>
            <a:endParaRPr lang="en-PS" dirty="0"/>
          </a:p>
        </p:txBody>
      </p:sp>
      <p:sp>
        <p:nvSpPr>
          <p:cNvPr id="4" name="Slide Number Placeholder 3">
            <a:extLst>
              <a:ext uri="{FF2B5EF4-FFF2-40B4-BE49-F238E27FC236}">
                <a16:creationId xmlns:a16="http://schemas.microsoft.com/office/drawing/2014/main" id="{5CFCBCBF-3998-A362-B521-13A86BD05CE8}"/>
              </a:ext>
            </a:extLst>
          </p:cNvPr>
          <p:cNvSpPr>
            <a:spLocks noGrp="1"/>
          </p:cNvSpPr>
          <p:nvPr>
            <p:ph type="sldNum" sz="quarter" idx="12"/>
          </p:nvPr>
        </p:nvSpPr>
        <p:spPr/>
        <p:txBody>
          <a:bodyPr/>
          <a:lstStyle/>
          <a:p>
            <a:fld id="{C86488E0-EA66-EE4C-84C2-226D9C4A9E6B}" type="slidenum">
              <a:rPr lang="en-PS" smtClean="0"/>
              <a:t>7</a:t>
            </a:fld>
            <a:endParaRPr lang="en-PS"/>
          </a:p>
        </p:txBody>
      </p:sp>
      <p:sp>
        <p:nvSpPr>
          <p:cNvPr id="5" name="Title 1">
            <a:extLst>
              <a:ext uri="{FF2B5EF4-FFF2-40B4-BE49-F238E27FC236}">
                <a16:creationId xmlns:a16="http://schemas.microsoft.com/office/drawing/2014/main" id="{028443FE-563A-6AB6-8BA3-5C639B953D8B}"/>
              </a:ext>
            </a:extLst>
          </p:cNvPr>
          <p:cNvSpPr>
            <a:spLocks noGrp="1"/>
          </p:cNvSpPr>
          <p:nvPr>
            <p:ph type="title"/>
          </p:nvPr>
        </p:nvSpPr>
        <p:spPr>
          <a:xfrm>
            <a:off x="838200" y="250826"/>
            <a:ext cx="10515600" cy="565604"/>
          </a:xfrm>
        </p:spPr>
        <p:txBody>
          <a:bodyPr>
            <a:normAutofit fontScale="90000"/>
          </a:bodyPr>
          <a:lstStyle/>
          <a:p>
            <a:pPr algn="ctr"/>
            <a:r>
              <a:rPr lang="en-PS" b="1" dirty="0">
                <a:solidFill>
                  <a:srgbClr val="002060"/>
                </a:solidFill>
                <a:latin typeface="Times New Roman" panose="02020603050405020304" pitchFamily="18" charset="0"/>
                <a:cs typeface="Times New Roman" panose="02020603050405020304" pitchFamily="18" charset="0"/>
              </a:rPr>
              <a:t>MARR</a:t>
            </a:r>
          </a:p>
        </p:txBody>
      </p:sp>
    </p:spTree>
    <p:extLst>
      <p:ext uri="{BB962C8B-B14F-4D97-AF65-F5344CB8AC3E}">
        <p14:creationId xmlns:p14="http://schemas.microsoft.com/office/powerpoint/2010/main" val="2418571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268DA5-E16D-ED5F-4F0B-2DD546592CAB}"/>
              </a:ext>
            </a:extLst>
          </p:cNvPr>
          <p:cNvSpPr>
            <a:spLocks noGrp="1"/>
          </p:cNvSpPr>
          <p:nvPr>
            <p:ph idx="1"/>
          </p:nvPr>
        </p:nvSpPr>
        <p:spPr>
          <a:xfrm>
            <a:off x="838200" y="1534886"/>
            <a:ext cx="10515600" cy="4642077"/>
          </a:xfrm>
        </p:spPr>
        <p:txBody>
          <a:bodyPr/>
          <a:lstStyle/>
          <a:p>
            <a:pPr algn="just"/>
            <a:r>
              <a:rPr lang="en-US" dirty="0">
                <a:latin typeface="Times New Roman" panose="02020603050405020304" pitchFamily="18" charset="0"/>
                <a:cs typeface="Times New Roman" panose="02020603050405020304" pitchFamily="18" charset="0"/>
              </a:rPr>
              <a:t>This means that the</a:t>
            </a:r>
            <a:r>
              <a:rPr lang="en-US" dirty="0">
                <a:solidFill>
                  <a:srgbClr val="FF0000"/>
                </a:solidFill>
                <a:latin typeface="Times New Roman" panose="02020603050405020304" pitchFamily="18" charset="0"/>
                <a:cs typeface="Times New Roman" panose="02020603050405020304" pitchFamily="18" charset="0"/>
              </a:rPr>
              <a:t> </a:t>
            </a:r>
            <a:r>
              <a:rPr lang="en-US" b="1" i="1" dirty="0">
                <a:solidFill>
                  <a:srgbClr val="FF0000"/>
                </a:solidFill>
                <a:latin typeface="Times New Roman" panose="02020603050405020304" pitchFamily="18" charset="0"/>
                <a:cs typeface="Times New Roman" panose="02020603050405020304" pitchFamily="18" charset="0"/>
              </a:rPr>
              <a:t>final project accepted for investment is a breakeven project</a:t>
            </a:r>
            <a:r>
              <a:rPr lang="en-US" dirty="0">
                <a:latin typeface="Times New Roman" panose="02020603050405020304" pitchFamily="18" charset="0"/>
                <a:cs typeface="Times New Roman" panose="02020603050405020304" pitchFamily="18" charset="0"/>
              </a:rPr>
              <a:t>, i.e. its </a:t>
            </a:r>
            <a:r>
              <a:rPr lang="en-US" b="1" dirty="0">
                <a:solidFill>
                  <a:srgbClr val="FF0000"/>
                </a:solidFill>
                <a:latin typeface="Times New Roman" panose="02020603050405020304" pitchFamily="18" charset="0"/>
                <a:cs typeface="Times New Roman" panose="02020603050405020304" pitchFamily="18" charset="0"/>
              </a:rPr>
              <a:t>PW = 0 </a:t>
            </a:r>
            <a:r>
              <a:rPr lang="en-US" dirty="0">
                <a:latin typeface="Times New Roman" panose="02020603050405020304" pitchFamily="18" charset="0"/>
                <a:cs typeface="Times New Roman" panose="02020603050405020304" pitchFamily="18" charset="0"/>
              </a:rPr>
              <a:t>and that </a:t>
            </a:r>
            <a:r>
              <a:rPr lang="en-US" b="1" dirty="0">
                <a:solidFill>
                  <a:srgbClr val="FF0000"/>
                </a:solidFill>
                <a:latin typeface="Times New Roman" panose="02020603050405020304" pitchFamily="18" charset="0"/>
                <a:cs typeface="Times New Roman" panose="02020603050405020304" pitchFamily="18" charset="0"/>
              </a:rPr>
              <a:t>it provides an IRR that is just equal to the discount rate or the MARR, and a profitability index of 1.</a:t>
            </a:r>
          </a:p>
          <a:p>
            <a:pPr algn="just"/>
            <a:r>
              <a:rPr lang="en-US" dirty="0">
                <a:latin typeface="Times New Roman" panose="02020603050405020304" pitchFamily="18" charset="0"/>
                <a:cs typeface="Times New Roman" panose="02020603050405020304" pitchFamily="18" charset="0"/>
              </a:rPr>
              <a:t>The </a:t>
            </a:r>
            <a:r>
              <a:rPr lang="en-US" b="1" i="1" dirty="0">
                <a:solidFill>
                  <a:srgbClr val="FF0000"/>
                </a:solidFill>
                <a:latin typeface="Times New Roman" panose="02020603050405020304" pitchFamily="18" charset="0"/>
                <a:cs typeface="Times New Roman" panose="02020603050405020304" pitchFamily="18" charset="0"/>
              </a:rPr>
              <a:t>optimal capital budget B* </a:t>
            </a:r>
            <a:r>
              <a:rPr lang="en-US" dirty="0">
                <a:latin typeface="Times New Roman" panose="02020603050405020304" pitchFamily="18" charset="0"/>
                <a:cs typeface="Times New Roman" panose="02020603050405020304" pitchFamily="18" charset="0"/>
              </a:rPr>
              <a:t>is determined whereby the IRR always equals the MCC for the last project undertaken. </a:t>
            </a:r>
          </a:p>
          <a:p>
            <a:pPr algn="just"/>
            <a:r>
              <a:rPr lang="en-US" b="1" dirty="0">
                <a:solidFill>
                  <a:srgbClr val="FF0000"/>
                </a:solidFill>
                <a:latin typeface="Times New Roman" panose="02020603050405020304" pitchFamily="18" charset="0"/>
                <a:cs typeface="Times New Roman" panose="02020603050405020304" pitchFamily="18" charset="0"/>
              </a:rPr>
              <a:t>The condition that must be met for any budget to be optimal is that IRR or the MARR = MCC. </a:t>
            </a:r>
          </a:p>
          <a:p>
            <a:pPr algn="just"/>
            <a:endParaRPr lang="en-PS" dirty="0"/>
          </a:p>
        </p:txBody>
      </p:sp>
      <p:sp>
        <p:nvSpPr>
          <p:cNvPr id="4" name="Slide Number Placeholder 3">
            <a:extLst>
              <a:ext uri="{FF2B5EF4-FFF2-40B4-BE49-F238E27FC236}">
                <a16:creationId xmlns:a16="http://schemas.microsoft.com/office/drawing/2014/main" id="{2FD834FC-2EC0-4CC2-7A63-820730490857}"/>
              </a:ext>
            </a:extLst>
          </p:cNvPr>
          <p:cNvSpPr>
            <a:spLocks noGrp="1"/>
          </p:cNvSpPr>
          <p:nvPr>
            <p:ph type="sldNum" sz="quarter" idx="12"/>
          </p:nvPr>
        </p:nvSpPr>
        <p:spPr/>
        <p:txBody>
          <a:bodyPr/>
          <a:lstStyle/>
          <a:p>
            <a:fld id="{C86488E0-EA66-EE4C-84C2-226D9C4A9E6B}" type="slidenum">
              <a:rPr lang="en-PS" smtClean="0"/>
              <a:t>8</a:t>
            </a:fld>
            <a:endParaRPr lang="en-PS"/>
          </a:p>
        </p:txBody>
      </p:sp>
      <p:sp>
        <p:nvSpPr>
          <p:cNvPr id="5" name="Title 1">
            <a:extLst>
              <a:ext uri="{FF2B5EF4-FFF2-40B4-BE49-F238E27FC236}">
                <a16:creationId xmlns:a16="http://schemas.microsoft.com/office/drawing/2014/main" id="{85636C81-C9EF-ED9B-F696-5D3963D0FB0F}"/>
              </a:ext>
            </a:extLst>
          </p:cNvPr>
          <p:cNvSpPr>
            <a:spLocks noGrp="1"/>
          </p:cNvSpPr>
          <p:nvPr>
            <p:ph type="title"/>
          </p:nvPr>
        </p:nvSpPr>
        <p:spPr>
          <a:xfrm>
            <a:off x="838200" y="365125"/>
            <a:ext cx="10515600" cy="712561"/>
          </a:xfrm>
        </p:spPr>
        <p:txBody>
          <a:bodyPr>
            <a:normAutofit/>
          </a:bodyPr>
          <a:lstStyle/>
          <a:p>
            <a:pPr algn="ctr"/>
            <a:r>
              <a:rPr lang="en-PS" b="1" dirty="0">
                <a:solidFill>
                  <a:srgbClr val="002060"/>
                </a:solidFill>
                <a:latin typeface="Times New Roman" panose="02020603050405020304" pitchFamily="18" charset="0"/>
                <a:cs typeface="Times New Roman" panose="02020603050405020304" pitchFamily="18" charset="0"/>
              </a:rPr>
              <a:t>MARR</a:t>
            </a:r>
          </a:p>
        </p:txBody>
      </p:sp>
    </p:spTree>
    <p:extLst>
      <p:ext uri="{BB962C8B-B14F-4D97-AF65-F5344CB8AC3E}">
        <p14:creationId xmlns:p14="http://schemas.microsoft.com/office/powerpoint/2010/main" val="505343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79F8EB-DEFB-9ABF-E96E-92F14FC38044}"/>
              </a:ext>
            </a:extLst>
          </p:cNvPr>
          <p:cNvSpPr>
            <a:spLocks noGrp="1"/>
          </p:cNvSpPr>
          <p:nvPr>
            <p:ph idx="1"/>
          </p:nvPr>
        </p:nvSpPr>
        <p:spPr>
          <a:xfrm>
            <a:off x="838200" y="1453243"/>
            <a:ext cx="10515600" cy="4723720"/>
          </a:xfrm>
        </p:spPr>
        <p:txBody>
          <a:bodyPr>
            <a:noAutofit/>
          </a:bodyPr>
          <a:lstStyle/>
          <a:p>
            <a:r>
              <a:rPr lang="en-US" sz="3200" dirty="0">
                <a:effectLst/>
                <a:latin typeface="Times" pitchFamily="2" charset="0"/>
              </a:rPr>
              <a:t>Superimposed on Figure 5-1 is the approximate cost of obtaining the $600 million, illustrating that project E is acceptable only </a:t>
            </a:r>
            <a:r>
              <a:rPr lang="en-US" sz="3200" dirty="0">
                <a:solidFill>
                  <a:srgbClr val="FF0000"/>
                </a:solidFill>
                <a:effectLst/>
                <a:latin typeface="Times" pitchFamily="2" charset="0"/>
              </a:rPr>
              <a:t>as long as its annual rate of profit </a:t>
            </a:r>
            <a:r>
              <a:rPr lang="en-US" sz="3200" b="1" i="1" dirty="0">
                <a:solidFill>
                  <a:srgbClr val="FF0000"/>
                </a:solidFill>
                <a:effectLst/>
                <a:latin typeface="Times" pitchFamily="2" charset="0"/>
              </a:rPr>
              <a:t>exceeds</a:t>
            </a:r>
            <a:r>
              <a:rPr lang="en-US" sz="3200" dirty="0">
                <a:solidFill>
                  <a:srgbClr val="FF0000"/>
                </a:solidFill>
                <a:effectLst/>
                <a:latin typeface="Times" pitchFamily="2" charset="0"/>
              </a:rPr>
              <a:t> the cost of raising the last $100 million</a:t>
            </a:r>
            <a:r>
              <a:rPr lang="en-US" sz="3200" dirty="0">
                <a:effectLst/>
                <a:latin typeface="Times" pitchFamily="2" charset="0"/>
              </a:rPr>
              <a:t>. </a:t>
            </a:r>
          </a:p>
          <a:p>
            <a:pPr algn="just"/>
            <a:r>
              <a:rPr lang="en-US" sz="3200" dirty="0">
                <a:effectLst/>
                <a:latin typeface="Times" pitchFamily="2" charset="0"/>
              </a:rPr>
              <a:t>As shown in Figure 5-1, the </a:t>
            </a:r>
            <a:r>
              <a:rPr lang="en-US" sz="3200" b="1" i="1" dirty="0">
                <a:solidFill>
                  <a:srgbClr val="FF0000"/>
                </a:solidFill>
                <a:effectLst/>
                <a:latin typeface="Times" pitchFamily="2" charset="0"/>
              </a:rPr>
              <a:t>cost of capital will tend to increase gradually as larger sums of money are acquired through increased borrowing (debt) or new issuances of common stock (equity) due to the increase in the level of risk attached to extra projects. </a:t>
            </a:r>
          </a:p>
          <a:p>
            <a:r>
              <a:rPr lang="en-US" sz="3200" dirty="0">
                <a:effectLst/>
                <a:latin typeface="Times" pitchFamily="2" charset="0"/>
              </a:rPr>
              <a:t>Determining</a:t>
            </a:r>
            <a:r>
              <a:rPr lang="en-US" sz="3200" dirty="0">
                <a:latin typeface="Times" pitchFamily="2" charset="0"/>
              </a:rPr>
              <a:t> </a:t>
            </a:r>
            <a:r>
              <a:rPr lang="en-US" sz="3200" dirty="0">
                <a:effectLst/>
                <a:latin typeface="Times" pitchFamily="2" charset="0"/>
              </a:rPr>
              <a:t>the MARR is discussed further in Chapter 13.</a:t>
            </a:r>
          </a:p>
          <a:p>
            <a:endParaRPr lang="en-PS" sz="3200" dirty="0"/>
          </a:p>
        </p:txBody>
      </p:sp>
      <p:sp>
        <p:nvSpPr>
          <p:cNvPr id="4" name="Slide Number Placeholder 3">
            <a:extLst>
              <a:ext uri="{FF2B5EF4-FFF2-40B4-BE49-F238E27FC236}">
                <a16:creationId xmlns:a16="http://schemas.microsoft.com/office/drawing/2014/main" id="{371634B3-951C-430B-1853-501FFC10C019}"/>
              </a:ext>
            </a:extLst>
          </p:cNvPr>
          <p:cNvSpPr>
            <a:spLocks noGrp="1"/>
          </p:cNvSpPr>
          <p:nvPr>
            <p:ph type="sldNum" sz="quarter" idx="12"/>
          </p:nvPr>
        </p:nvSpPr>
        <p:spPr/>
        <p:txBody>
          <a:bodyPr/>
          <a:lstStyle/>
          <a:p>
            <a:fld id="{C86488E0-EA66-EE4C-84C2-226D9C4A9E6B}" type="slidenum">
              <a:rPr lang="en-PS" smtClean="0"/>
              <a:t>9</a:t>
            </a:fld>
            <a:endParaRPr lang="en-PS"/>
          </a:p>
        </p:txBody>
      </p:sp>
      <p:sp>
        <p:nvSpPr>
          <p:cNvPr id="5" name="Title 1">
            <a:extLst>
              <a:ext uri="{FF2B5EF4-FFF2-40B4-BE49-F238E27FC236}">
                <a16:creationId xmlns:a16="http://schemas.microsoft.com/office/drawing/2014/main" id="{DAA22CF2-D2D4-FFD7-4CD6-DAACB1CC752F}"/>
              </a:ext>
            </a:extLst>
          </p:cNvPr>
          <p:cNvSpPr>
            <a:spLocks noGrp="1"/>
          </p:cNvSpPr>
          <p:nvPr>
            <p:ph type="title"/>
          </p:nvPr>
        </p:nvSpPr>
        <p:spPr>
          <a:xfrm>
            <a:off x="838200" y="365126"/>
            <a:ext cx="10515600" cy="532946"/>
          </a:xfrm>
        </p:spPr>
        <p:txBody>
          <a:bodyPr>
            <a:normAutofit fontScale="90000"/>
          </a:bodyPr>
          <a:lstStyle/>
          <a:p>
            <a:pPr algn="ctr"/>
            <a:r>
              <a:rPr lang="en-PS" b="1" dirty="0">
                <a:solidFill>
                  <a:srgbClr val="002060"/>
                </a:solidFill>
                <a:latin typeface="Times New Roman" panose="02020603050405020304" pitchFamily="18" charset="0"/>
                <a:cs typeface="Times New Roman" panose="02020603050405020304" pitchFamily="18" charset="0"/>
              </a:rPr>
              <a:t>MARR</a:t>
            </a:r>
          </a:p>
        </p:txBody>
      </p:sp>
    </p:spTree>
    <p:extLst>
      <p:ext uri="{BB962C8B-B14F-4D97-AF65-F5344CB8AC3E}">
        <p14:creationId xmlns:p14="http://schemas.microsoft.com/office/powerpoint/2010/main" val="11395742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5661</TotalTime>
  <Words>1201</Words>
  <Application>Microsoft Macintosh PowerPoint</Application>
  <PresentationFormat>Widescreen</PresentationFormat>
  <Paragraphs>124</Paragraphs>
  <Slides>52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Arial</vt:lpstr>
      <vt:lpstr>Calibri</vt:lpstr>
      <vt:lpstr>Calibri Light</vt:lpstr>
      <vt:lpstr>Cambria Math</vt:lpstr>
      <vt:lpstr>Helvetica</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MARR</vt:lpstr>
      <vt:lpstr>MARR</vt:lpstr>
      <vt:lpstr>MARR</vt:lpstr>
      <vt:lpstr>MARR</vt:lpstr>
      <vt:lpstr>PowerPoint Presentation</vt:lpstr>
      <vt:lpstr>PowerPoint Presentation</vt:lpstr>
      <vt:lpstr>PowerPoint Presentation</vt:lpstr>
      <vt:lpstr>Assumptions and Critique of the PW Method</vt:lpstr>
      <vt:lpstr>However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Example: Evaluation of New Equipment Purchase, Using the External Rate of Return (ERR) Method </vt:lpstr>
      <vt:lpstr>Solution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ms670824</dc:creator>
  <cp:lastModifiedBy>ms670824</cp:lastModifiedBy>
  <cp:revision>19</cp:revision>
  <dcterms:created xsi:type="dcterms:W3CDTF">2023-09-24T18:16:38Z</dcterms:created>
  <dcterms:modified xsi:type="dcterms:W3CDTF">2024-01-09T21:38:47Z</dcterms:modified>
</cp:coreProperties>
</file>